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5E3D98-E02D-D141-AD75-78766F34BFB4}" v="1" dt="2026-07-19T18:26:16.0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7"/>
    <p:restoredTop sz="94686"/>
  </p:normalViewPr>
  <p:slideViewPr>
    <p:cSldViewPr snapToGrid="0">
      <p:cViewPr varScale="1">
        <p:scale>
          <a:sx n="101" d="100"/>
          <a:sy n="101" d="100"/>
        </p:scale>
        <p:origin x="79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r-Raheem Umar Hussain (2318857)" userId="179b7d99-6767-4310-9a6e-957693b78ffa" providerId="ADAL" clId="{3B1DF6A6-0452-55A2-90D9-34A6AC6C053E}"/>
    <pc:docChg chg="undo custSel addSld delSld modSld sldOrd">
      <pc:chgData name="Abdur-Raheem Umar Hussain (2318857)" userId="179b7d99-6767-4310-9a6e-957693b78ffa" providerId="ADAL" clId="{3B1DF6A6-0452-55A2-90D9-34A6AC6C053E}" dt="2026-07-19T18:26:59.263" v="387"/>
      <pc:docMkLst>
        <pc:docMk/>
      </pc:docMkLst>
      <pc:sldChg chg="addSp delSp modSp mod">
        <pc:chgData name="Abdur-Raheem Umar Hussain (2318857)" userId="179b7d99-6767-4310-9a6e-957693b78ffa" providerId="ADAL" clId="{3B1DF6A6-0452-55A2-90D9-34A6AC6C053E}" dt="2026-07-18T09:42:07.490" v="132" actId="313"/>
        <pc:sldMkLst>
          <pc:docMk/>
          <pc:sldMk cId="742198740" sldId="256"/>
        </pc:sldMkLst>
        <pc:spChg chg="del">
          <ac:chgData name="Abdur-Raheem Umar Hussain (2318857)" userId="179b7d99-6767-4310-9a6e-957693b78ffa" providerId="ADAL" clId="{3B1DF6A6-0452-55A2-90D9-34A6AC6C053E}" dt="2026-07-18T08:37:12.146" v="3" actId="21"/>
          <ac:spMkLst>
            <pc:docMk/>
            <pc:sldMk cId="742198740" sldId="256"/>
            <ac:spMk id="2" creationId="{665E3AE8-0315-C9DD-17E5-8C3FDF974FC4}"/>
          </ac:spMkLst>
        </pc:spChg>
        <pc:spChg chg="del">
          <ac:chgData name="Abdur-Raheem Umar Hussain (2318857)" userId="179b7d99-6767-4310-9a6e-957693b78ffa" providerId="ADAL" clId="{3B1DF6A6-0452-55A2-90D9-34A6AC6C053E}" dt="2026-07-18T08:37:14.910" v="4" actId="21"/>
          <ac:spMkLst>
            <pc:docMk/>
            <pc:sldMk cId="742198740" sldId="256"/>
            <ac:spMk id="3" creationId="{66B9CC13-4615-98F6-5421-9B534C49C6CA}"/>
          </ac:spMkLst>
        </pc:spChg>
        <pc:spChg chg="add mod">
          <ac:chgData name="Abdur-Raheem Umar Hussain (2318857)" userId="179b7d99-6767-4310-9a6e-957693b78ffa" providerId="ADAL" clId="{3B1DF6A6-0452-55A2-90D9-34A6AC6C053E}" dt="2026-07-18T09:42:07.490" v="132" actId="313"/>
          <ac:spMkLst>
            <pc:docMk/>
            <pc:sldMk cId="742198740" sldId="256"/>
            <ac:spMk id="10" creationId="{D90B49BA-2BE4-B160-2C8B-F97658EA380C}"/>
          </ac:spMkLst>
        </pc:spChg>
        <pc:picChg chg="add mod">
          <ac:chgData name="Abdur-Raheem Umar Hussain (2318857)" userId="179b7d99-6767-4310-9a6e-957693b78ffa" providerId="ADAL" clId="{3B1DF6A6-0452-55A2-90D9-34A6AC6C053E}" dt="2026-07-18T09:41:41.389" v="69" actId="1076"/>
          <ac:picMkLst>
            <pc:docMk/>
            <pc:sldMk cId="742198740" sldId="256"/>
            <ac:picMk id="5" creationId="{3258E735-69C2-8F77-998F-6F0E6FB9DAEF}"/>
          </ac:picMkLst>
        </pc:picChg>
        <pc:picChg chg="add mod">
          <ac:chgData name="Abdur-Raheem Umar Hussain (2318857)" userId="179b7d99-6767-4310-9a6e-957693b78ffa" providerId="ADAL" clId="{3B1DF6A6-0452-55A2-90D9-34A6AC6C053E}" dt="2026-07-18T09:41:37.108" v="67" actId="14100"/>
          <ac:picMkLst>
            <pc:docMk/>
            <pc:sldMk cId="742198740" sldId="256"/>
            <ac:picMk id="7" creationId="{0BDE49B0-F927-BA82-AE21-D217803A02AC}"/>
          </ac:picMkLst>
        </pc:picChg>
        <pc:picChg chg="add mod">
          <ac:chgData name="Abdur-Raheem Umar Hussain (2318857)" userId="179b7d99-6767-4310-9a6e-957693b78ffa" providerId="ADAL" clId="{3B1DF6A6-0452-55A2-90D9-34A6AC6C053E}" dt="2026-07-18T09:41:40.041" v="68" actId="14100"/>
          <ac:picMkLst>
            <pc:docMk/>
            <pc:sldMk cId="742198740" sldId="256"/>
            <ac:picMk id="9" creationId="{79288CFC-BE41-1154-8A26-EF1C5FB59F24}"/>
          </ac:picMkLst>
        </pc:picChg>
      </pc:sldChg>
      <pc:sldChg chg="addSp delSp modSp mod">
        <pc:chgData name="Abdur-Raheem Umar Hussain (2318857)" userId="179b7d99-6767-4310-9a6e-957693b78ffa" providerId="ADAL" clId="{3B1DF6A6-0452-55A2-90D9-34A6AC6C053E}" dt="2026-07-18T09:47:49.916" v="316" actId="20577"/>
        <pc:sldMkLst>
          <pc:docMk/>
          <pc:sldMk cId="3475704493" sldId="257"/>
        </pc:sldMkLst>
        <pc:spChg chg="del">
          <ac:chgData name="Abdur-Raheem Umar Hussain (2318857)" userId="179b7d99-6767-4310-9a6e-957693b78ffa" providerId="ADAL" clId="{3B1DF6A6-0452-55A2-90D9-34A6AC6C053E}" dt="2026-07-18T08:38:53.158" v="22" actId="21"/>
          <ac:spMkLst>
            <pc:docMk/>
            <pc:sldMk cId="3475704493" sldId="257"/>
            <ac:spMk id="2" creationId="{C106DE8C-16A9-B892-E6A3-A71A15E78912}"/>
          </ac:spMkLst>
        </pc:spChg>
        <pc:spChg chg="del">
          <ac:chgData name="Abdur-Raheem Umar Hussain (2318857)" userId="179b7d99-6767-4310-9a6e-957693b78ffa" providerId="ADAL" clId="{3B1DF6A6-0452-55A2-90D9-34A6AC6C053E}" dt="2026-07-18T08:38:56.025" v="23" actId="21"/>
          <ac:spMkLst>
            <pc:docMk/>
            <pc:sldMk cId="3475704493" sldId="257"/>
            <ac:spMk id="3" creationId="{D0B9A432-DD46-2CF3-E16C-E4CE98FD813E}"/>
          </ac:spMkLst>
        </pc:spChg>
        <pc:spChg chg="add mod">
          <ac:chgData name="Abdur-Raheem Umar Hussain (2318857)" userId="179b7d99-6767-4310-9a6e-957693b78ffa" providerId="ADAL" clId="{3B1DF6A6-0452-55A2-90D9-34A6AC6C053E}" dt="2026-07-18T09:47:49.916" v="316" actId="20577"/>
          <ac:spMkLst>
            <pc:docMk/>
            <pc:sldMk cId="3475704493" sldId="257"/>
            <ac:spMk id="6" creationId="{1B0C98BA-8BDA-2E31-9A40-15C04AF49FA8}"/>
          </ac:spMkLst>
        </pc:spChg>
        <pc:picChg chg="add mod">
          <ac:chgData name="Abdur-Raheem Umar Hussain (2318857)" userId="179b7d99-6767-4310-9a6e-957693b78ffa" providerId="ADAL" clId="{3B1DF6A6-0452-55A2-90D9-34A6AC6C053E}" dt="2026-07-18T09:42:19.858" v="133" actId="14100"/>
          <ac:picMkLst>
            <pc:docMk/>
            <pc:sldMk cId="3475704493" sldId="257"/>
            <ac:picMk id="5" creationId="{67598126-77C8-5A5A-B1E2-F51389285B5C}"/>
          </ac:picMkLst>
        </pc:picChg>
      </pc:sldChg>
      <pc:sldChg chg="addSp delSp modSp mod">
        <pc:chgData name="Abdur-Raheem Umar Hussain (2318857)" userId="179b7d99-6767-4310-9a6e-957693b78ffa" providerId="ADAL" clId="{3B1DF6A6-0452-55A2-90D9-34A6AC6C053E}" dt="2026-07-18T09:43:24.352" v="190" actId="20577"/>
        <pc:sldMkLst>
          <pc:docMk/>
          <pc:sldMk cId="3455607066" sldId="258"/>
        </pc:sldMkLst>
        <pc:spChg chg="del">
          <ac:chgData name="Abdur-Raheem Umar Hussain (2318857)" userId="179b7d99-6767-4310-9a6e-957693b78ffa" providerId="ADAL" clId="{3B1DF6A6-0452-55A2-90D9-34A6AC6C053E}" dt="2026-07-18T08:41:56.611" v="30" actId="21"/>
          <ac:spMkLst>
            <pc:docMk/>
            <pc:sldMk cId="3455607066" sldId="258"/>
            <ac:spMk id="2" creationId="{F2E8FEC7-A9C7-59C8-5455-7021446FFA66}"/>
          </ac:spMkLst>
        </pc:spChg>
        <pc:spChg chg="del">
          <ac:chgData name="Abdur-Raheem Umar Hussain (2318857)" userId="179b7d99-6767-4310-9a6e-957693b78ffa" providerId="ADAL" clId="{3B1DF6A6-0452-55A2-90D9-34A6AC6C053E}" dt="2026-07-18T08:41:58.823" v="31" actId="21"/>
          <ac:spMkLst>
            <pc:docMk/>
            <pc:sldMk cId="3455607066" sldId="258"/>
            <ac:spMk id="3" creationId="{5F31A8A2-139D-CF3B-32BE-2760E2EE8927}"/>
          </ac:spMkLst>
        </pc:spChg>
        <pc:spChg chg="add mod">
          <ac:chgData name="Abdur-Raheem Umar Hussain (2318857)" userId="179b7d99-6767-4310-9a6e-957693b78ffa" providerId="ADAL" clId="{3B1DF6A6-0452-55A2-90D9-34A6AC6C053E}" dt="2026-07-18T09:43:24.352" v="190" actId="20577"/>
          <ac:spMkLst>
            <pc:docMk/>
            <pc:sldMk cId="3455607066" sldId="258"/>
            <ac:spMk id="8" creationId="{061E7326-2C8C-AD5A-5347-56993F59F0F1}"/>
          </ac:spMkLst>
        </pc:spChg>
        <pc:picChg chg="add del mod">
          <ac:chgData name="Abdur-Raheem Umar Hussain (2318857)" userId="179b7d99-6767-4310-9a6e-957693b78ffa" providerId="ADAL" clId="{3B1DF6A6-0452-55A2-90D9-34A6AC6C053E}" dt="2026-07-18T08:52:57.290" v="48" actId="21"/>
          <ac:picMkLst>
            <pc:docMk/>
            <pc:sldMk cId="3455607066" sldId="258"/>
            <ac:picMk id="5" creationId="{670A4296-900A-61AC-8A87-4B951D5E55BB}"/>
          </ac:picMkLst>
        </pc:picChg>
        <pc:picChg chg="add mod">
          <ac:chgData name="Abdur-Raheem Umar Hussain (2318857)" userId="179b7d99-6767-4310-9a6e-957693b78ffa" providerId="ADAL" clId="{3B1DF6A6-0452-55A2-90D9-34A6AC6C053E}" dt="2026-07-18T09:43:11.342" v="147" actId="1076"/>
          <ac:picMkLst>
            <pc:docMk/>
            <pc:sldMk cId="3455607066" sldId="258"/>
            <ac:picMk id="7" creationId="{E85C1FE8-4502-E9BD-1B31-754EAAD30EFF}"/>
          </ac:picMkLst>
        </pc:picChg>
      </pc:sldChg>
      <pc:sldChg chg="addSp delSp modSp mod">
        <pc:chgData name="Abdur-Raheem Umar Hussain (2318857)" userId="179b7d99-6767-4310-9a6e-957693b78ffa" providerId="ADAL" clId="{3B1DF6A6-0452-55A2-90D9-34A6AC6C053E}" dt="2026-07-18T09:44:04.823" v="256" actId="20577"/>
        <pc:sldMkLst>
          <pc:docMk/>
          <pc:sldMk cId="3142401451" sldId="259"/>
        </pc:sldMkLst>
        <pc:spChg chg="del">
          <ac:chgData name="Abdur-Raheem Umar Hussain (2318857)" userId="179b7d99-6767-4310-9a6e-957693b78ffa" providerId="ADAL" clId="{3B1DF6A6-0452-55A2-90D9-34A6AC6C053E}" dt="2026-07-18T09:27:55.238" v="53" actId="21"/>
          <ac:spMkLst>
            <pc:docMk/>
            <pc:sldMk cId="3142401451" sldId="259"/>
            <ac:spMk id="2" creationId="{44E78D36-FFF4-EDC1-54C8-667B7A3003C7}"/>
          </ac:spMkLst>
        </pc:spChg>
        <pc:spChg chg="del">
          <ac:chgData name="Abdur-Raheem Umar Hussain (2318857)" userId="179b7d99-6767-4310-9a6e-957693b78ffa" providerId="ADAL" clId="{3B1DF6A6-0452-55A2-90D9-34A6AC6C053E}" dt="2026-07-18T09:27:59.978" v="54" actId="21"/>
          <ac:spMkLst>
            <pc:docMk/>
            <pc:sldMk cId="3142401451" sldId="259"/>
            <ac:spMk id="3" creationId="{804894E2-347B-8841-E814-F0E8571B042D}"/>
          </ac:spMkLst>
        </pc:spChg>
        <pc:spChg chg="add mod">
          <ac:chgData name="Abdur-Raheem Umar Hussain (2318857)" userId="179b7d99-6767-4310-9a6e-957693b78ffa" providerId="ADAL" clId="{3B1DF6A6-0452-55A2-90D9-34A6AC6C053E}" dt="2026-07-18T09:44:04.823" v="256" actId="20577"/>
          <ac:spMkLst>
            <pc:docMk/>
            <pc:sldMk cId="3142401451" sldId="259"/>
            <ac:spMk id="8" creationId="{2399E0C9-C2EC-9C07-E6FB-5BD4E10B5985}"/>
          </ac:spMkLst>
        </pc:spChg>
        <pc:picChg chg="add del mod">
          <ac:chgData name="Abdur-Raheem Umar Hussain (2318857)" userId="179b7d99-6767-4310-9a6e-957693b78ffa" providerId="ADAL" clId="{3B1DF6A6-0452-55A2-90D9-34A6AC6C053E}" dt="2026-07-18T09:37:55.913" v="62" actId="21"/>
          <ac:picMkLst>
            <pc:docMk/>
            <pc:sldMk cId="3142401451" sldId="259"/>
            <ac:picMk id="5" creationId="{BACD4437-AD3A-3E2B-D84F-D237B0BEBA39}"/>
          </ac:picMkLst>
        </pc:picChg>
        <pc:picChg chg="add mod">
          <ac:chgData name="Abdur-Raheem Umar Hussain (2318857)" userId="179b7d99-6767-4310-9a6e-957693b78ffa" providerId="ADAL" clId="{3B1DF6A6-0452-55A2-90D9-34A6AC6C053E}" dt="2026-07-18T09:41:05.173" v="66" actId="14100"/>
          <ac:picMkLst>
            <pc:docMk/>
            <pc:sldMk cId="3142401451" sldId="259"/>
            <ac:picMk id="7" creationId="{9909B57A-9328-10AE-EACB-A442088FF720}"/>
          </ac:picMkLst>
        </pc:picChg>
      </pc:sldChg>
      <pc:sldChg chg="addSp delSp modSp new mod ord">
        <pc:chgData name="Abdur-Raheem Umar Hussain (2318857)" userId="179b7d99-6767-4310-9a6e-957693b78ffa" providerId="ADAL" clId="{3B1DF6A6-0452-55A2-90D9-34A6AC6C053E}" dt="2026-07-19T18:26:59.263" v="387"/>
        <pc:sldMkLst>
          <pc:docMk/>
          <pc:sldMk cId="616639631" sldId="260"/>
        </pc:sldMkLst>
        <pc:spChg chg="mod">
          <ac:chgData name="Abdur-Raheem Umar Hussain (2318857)" userId="179b7d99-6767-4310-9a6e-957693b78ffa" providerId="ADAL" clId="{3B1DF6A6-0452-55A2-90D9-34A6AC6C053E}" dt="2026-07-19T18:26:56.663" v="385" actId="20577"/>
          <ac:spMkLst>
            <pc:docMk/>
            <pc:sldMk cId="616639631" sldId="260"/>
            <ac:spMk id="2" creationId="{AF9299C8-A14F-F6C8-5687-1BDC7A9D11A6}"/>
          </ac:spMkLst>
        </pc:spChg>
        <pc:spChg chg="del">
          <ac:chgData name="Abdur-Raheem Umar Hussain (2318857)" userId="179b7d99-6767-4310-9a6e-957693b78ffa" providerId="ADAL" clId="{3B1DF6A6-0452-55A2-90D9-34A6AC6C053E}" dt="2026-07-19T18:26:07.635" v="319" actId="21"/>
          <ac:spMkLst>
            <pc:docMk/>
            <pc:sldMk cId="616639631" sldId="260"/>
            <ac:spMk id="3" creationId="{E8319C2C-B2E7-D462-337D-39297854DF12}"/>
          </ac:spMkLst>
        </pc:spChg>
        <pc:spChg chg="add del mod">
          <ac:chgData name="Abdur-Raheem Umar Hussain (2318857)" userId="179b7d99-6767-4310-9a6e-957693b78ffa" providerId="ADAL" clId="{3B1DF6A6-0452-55A2-90D9-34A6AC6C053E}" dt="2026-07-19T18:26:59.263" v="387"/>
          <ac:spMkLst>
            <pc:docMk/>
            <pc:sldMk cId="616639631" sldId="260"/>
            <ac:spMk id="4" creationId="{F2FA67B2-03DC-EA37-8D6B-25234FAAFB03}"/>
          </ac:spMkLst>
        </pc:spChg>
      </pc:sldChg>
      <pc:sldChg chg="del">
        <pc:chgData name="Abdur-Raheem Umar Hussain (2318857)" userId="179b7d99-6767-4310-9a6e-957693b78ffa" providerId="ADAL" clId="{3B1DF6A6-0452-55A2-90D9-34A6AC6C053E}" dt="2026-07-18T09:28:40.851" v="59" actId="2696"/>
        <pc:sldMkLst>
          <pc:docMk/>
          <pc:sldMk cId="2454812920" sldId="260"/>
        </pc:sldMkLst>
      </pc:sldChg>
      <pc:sldChg chg="add del setBg">
        <pc:chgData name="Abdur-Raheem Umar Hussain (2318857)" userId="179b7d99-6767-4310-9a6e-957693b78ffa" providerId="ADAL" clId="{3B1DF6A6-0452-55A2-90D9-34A6AC6C053E}" dt="2026-07-18T08:40:39.213" v="25"/>
        <pc:sldMkLst>
          <pc:docMk/>
          <pc:sldMk cId="109857222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1A4D2-0607-D6EB-72AB-E780B24BDA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25E1A5-8A91-FC6A-B9A4-9C4BAE38F3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091F58-12A4-E28B-D9FA-C238767D8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C157-7683-BC4F-9F05-152A2CD2BD1D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0C596B-85A3-34FE-6A1B-CC92F6F61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E6D45F-7DC3-14F4-8A5A-3D81D17CB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FA7EA-051A-114C-B14D-F2F135C4E3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4462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5EAD9-6806-6CC6-C6D7-629BD1167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CCA9B6-A65B-552E-1CF7-27CD8847D8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2D9D30-75D4-7962-2D82-1B0EA279C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C157-7683-BC4F-9F05-152A2CD2BD1D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461BF5-3037-9B5E-A996-2D93E37C8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E609B7-04DF-D901-B207-01C475584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FA7EA-051A-114C-B14D-F2F135C4E3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98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6359E-453C-B16A-ECAA-B3ECEB4AA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E84CF9-3DCF-8632-1A80-94634FCE7D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9778B5-FC27-BAFF-D4CA-337160356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C157-7683-BC4F-9F05-152A2CD2BD1D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061965-8D8B-43C1-39C8-11ED17DFE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566BD3-FDC2-017F-BA61-CEAC23819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FA7EA-051A-114C-B14D-F2F135C4E3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831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66915-A8C0-5827-9A04-7CBCFCF2A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3471F-D3E0-B4E1-835A-F67BDE59A6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B0953C-E175-6B2E-C477-6779F69EC9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B2ADC8-09F2-2298-8753-C4D35BD15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C157-7683-BC4F-9F05-152A2CD2BD1D}" type="datetimeFigureOut">
              <a:rPr lang="en-US" smtClean="0"/>
              <a:t>7/19/26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15266C-30AC-1C23-0B2E-37FD54C82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A17278-2CAC-D1F9-4D56-79DF599D8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FA7EA-051A-114C-B14D-F2F135C4E3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667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EC076-1BE8-BD00-E723-7343EC6AD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9C4013-FD69-EFA5-5824-FEEBCB4BA1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CE2168-DE22-55C7-07AE-5B1825F90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B3FD2E-CEF3-9B7B-3CF5-7C488AC357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F078A2-12EF-AB0C-12CD-9573880561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01C3E8-0E77-DB44-F74E-68E7C05BA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C157-7683-BC4F-9F05-152A2CD2BD1D}" type="datetimeFigureOut">
              <a:rPr lang="en-US" smtClean="0"/>
              <a:t>7/19/26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63B12F-81EC-98E6-888C-941C05C58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C37AE2-9010-4989-D5DF-D6F933D3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FA7EA-051A-114C-B14D-F2F135C4E3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612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4EB28-8DF5-F856-E301-D77DB6FB9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BAF0DB-DAA0-C35B-021B-DCADA0781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C157-7683-BC4F-9F05-152A2CD2BD1D}" type="datetimeFigureOut">
              <a:rPr lang="en-US" smtClean="0"/>
              <a:t>7/19/26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2E50DD-353B-92B0-210F-BB4CC8C77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34B75B-C96B-C787-E0AD-BDF2F5538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FA7EA-051A-114C-B14D-F2F135C4E3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220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E4333C-F6F7-0E3D-FB28-618098279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C157-7683-BC4F-9F05-152A2CD2BD1D}" type="datetimeFigureOut">
              <a:rPr lang="en-US" smtClean="0"/>
              <a:t>7/19/26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4FDE9F-7036-5D9B-554A-20DB29D81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2B47E1-99DE-9EA7-A100-2F29087F4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FA7EA-051A-114C-B14D-F2F135C4E3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973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4C741-DC31-6AE9-5276-4A0EB0AC2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9C096-5F8B-F69D-33BA-87D43DD8B6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D77117-A79D-0895-6271-D43177C74E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8D68D2-B407-B5D6-E705-480793A0BB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C157-7683-BC4F-9F05-152A2CD2BD1D}" type="datetimeFigureOut">
              <a:rPr lang="en-US" smtClean="0"/>
              <a:t>7/19/26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A89839-670A-2CC0-85D0-A67BF08E9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139FB8-64BD-884C-5AA7-172DB6AD4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FA7EA-051A-114C-B14D-F2F135C4E3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501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7B74C-9CB1-3784-EB0E-2374F10FA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FA25D4-D419-4753-5B6E-EEDE3A43BC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DF1CB3-43F1-57AA-5123-BDB4DFB7DA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39E4-1C41-836B-D901-5A3227EF0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C157-7683-BC4F-9F05-152A2CD2BD1D}" type="datetimeFigureOut">
              <a:rPr lang="en-US" smtClean="0"/>
              <a:t>7/19/26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BB0E7D-93AD-55F2-3828-0654DFC11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7F9A55-3F32-B44D-AB8E-FF2F04E4A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FA7EA-051A-114C-B14D-F2F135C4E3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648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911AE-2A20-D3FE-1B86-0C5E75E0E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B30593-C5BF-BBCC-89C4-BB441B6230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CA536-BEE5-DCD6-2EEA-BAED8277B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C157-7683-BC4F-9F05-152A2CD2BD1D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E86205-523E-C431-6629-734AD9B7E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05D4D4-C34B-6DBF-91E8-43185A6EB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FA7EA-051A-114C-B14D-F2F135C4E3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24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2A8F7A-A59B-84D8-D5EE-2599D9356C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987E76-03E3-8F7A-0764-368E7FD2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4FACD-BDB9-391A-767D-D3C1BDC76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4C157-7683-BC4F-9F05-152A2CD2BD1D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D530E1-37CE-6774-59FB-ADC10BAE2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9A4F7-FEF7-4434-E4C1-BB067EFFD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FA7EA-051A-114C-B14D-F2F135C4E3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717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423639-98F4-A60A-AB64-3B7558C4C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AF57ED-ACB4-F8C6-79DE-C719C51F91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AD737-A2AF-7556-2C12-209D31AEEC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14C157-7683-BC4F-9F05-152A2CD2BD1D}" type="datetimeFigureOut">
              <a:rPr lang="en-US" smtClean="0"/>
              <a:t>7/19/26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C6F80C-920E-A967-5253-676B2AAC26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88931B-DED7-9C63-F7D2-FE5D6C6AEA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AFA7EA-051A-114C-B14D-F2F135C4E3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602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299C8-A14F-F6C8-5687-1BDC7A9D1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1038225"/>
            <a:ext cx="11315700" cy="1325563"/>
          </a:xfrm>
        </p:spPr>
        <p:txBody>
          <a:bodyPr/>
          <a:lstStyle/>
          <a:p>
            <a:r>
              <a:rPr lang="en-US" dirty="0"/>
              <a:t>DS3 Digital portfolio – Abdur Hussain 2318857</a:t>
            </a:r>
          </a:p>
        </p:txBody>
      </p:sp>
    </p:spTree>
    <p:extLst>
      <p:ext uri="{BB962C8B-B14F-4D97-AF65-F5344CB8AC3E}">
        <p14:creationId xmlns:p14="http://schemas.microsoft.com/office/powerpoint/2010/main" val="6166396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258E735-69C2-8F77-998F-6F0E6FB9DA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83" y="1470363"/>
            <a:ext cx="10187492" cy="13745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BDE49B0-F927-BA82-AE21-D217803A02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511" y="3069771"/>
            <a:ext cx="5503947" cy="317783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9288CFC-BE41-1154-8A26-EF1C5FB59F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8286" y="3069770"/>
            <a:ext cx="6348271" cy="317783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90B49BA-2BE4-B160-2C8B-F97658EA380C}"/>
              </a:ext>
            </a:extLst>
          </p:cNvPr>
          <p:cNvSpPr txBox="1"/>
          <p:nvPr/>
        </p:nvSpPr>
        <p:spPr>
          <a:xfrm>
            <a:off x="1034143" y="587829"/>
            <a:ext cx="6049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Messy folder before and after + one drive folder organization</a:t>
            </a:r>
          </a:p>
        </p:txBody>
      </p:sp>
    </p:spTree>
    <p:extLst>
      <p:ext uri="{BB962C8B-B14F-4D97-AF65-F5344CB8AC3E}">
        <p14:creationId xmlns:p14="http://schemas.microsoft.com/office/powerpoint/2010/main" val="7421987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7598126-77C8-5A5A-B1E2-F51389285B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33400"/>
            <a:ext cx="12192000" cy="6324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0C98BA-8BDA-2E31-9A40-15C04AF49FA8}"/>
              </a:ext>
            </a:extLst>
          </p:cNvPr>
          <p:cNvSpPr txBox="1"/>
          <p:nvPr/>
        </p:nvSpPr>
        <p:spPr>
          <a:xfrm>
            <a:off x="359228" y="0"/>
            <a:ext cx="79465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DS2 menu – PowerPoint tool + use of AI to edit pictures </a:t>
            </a:r>
          </a:p>
        </p:txBody>
      </p:sp>
    </p:spTree>
    <p:extLst>
      <p:ext uri="{BB962C8B-B14F-4D97-AF65-F5344CB8AC3E}">
        <p14:creationId xmlns:p14="http://schemas.microsoft.com/office/powerpoint/2010/main" val="34757044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85C1FE8-4502-E9BD-1B31-754EAAD30E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179" y="1121227"/>
            <a:ext cx="9293296" cy="546462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61E7326-2C8C-AD5A-5347-56993F59F0F1}"/>
              </a:ext>
            </a:extLst>
          </p:cNvPr>
          <p:cNvSpPr txBox="1"/>
          <p:nvPr/>
        </p:nvSpPr>
        <p:spPr>
          <a:xfrm>
            <a:off x="1687286" y="576943"/>
            <a:ext cx="3519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JISC DIGITAL CAPABILITY REPORT</a:t>
            </a:r>
          </a:p>
        </p:txBody>
      </p:sp>
    </p:spTree>
    <p:extLst>
      <p:ext uri="{BB962C8B-B14F-4D97-AF65-F5344CB8AC3E}">
        <p14:creationId xmlns:p14="http://schemas.microsoft.com/office/powerpoint/2010/main" val="34556070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909B57A-9328-10AE-EACB-A442088FF7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514" y="824251"/>
            <a:ext cx="10422873" cy="437911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399E0C9-C2EC-9C07-E6FB-5BD4E10B5985}"/>
              </a:ext>
            </a:extLst>
          </p:cNvPr>
          <p:cNvSpPr txBox="1"/>
          <p:nvPr/>
        </p:nvSpPr>
        <p:spPr>
          <a:xfrm>
            <a:off x="2884714" y="228600"/>
            <a:ext cx="4714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Research, key word search + different formats</a:t>
            </a:r>
          </a:p>
        </p:txBody>
      </p:sp>
    </p:spTree>
    <p:extLst>
      <p:ext uri="{BB962C8B-B14F-4D97-AF65-F5344CB8AC3E}">
        <p14:creationId xmlns:p14="http://schemas.microsoft.com/office/powerpoint/2010/main" val="31424014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41</Words>
  <Application>Microsoft Macintosh PowerPoint</Application>
  <PresentationFormat>Widescreen</PresentationFormat>
  <Paragraphs>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DS3 Digital portfolio – Abdur Hussain 2318857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Abdur-Raheem Umar Hussain (2318857)</dc:creator>
  <cp:lastModifiedBy>Abdur-Raheem Umar Hussain (2318857)</cp:lastModifiedBy>
  <cp:revision>1</cp:revision>
  <dcterms:created xsi:type="dcterms:W3CDTF">2026-07-18T08:25:39Z</dcterms:created>
  <dcterms:modified xsi:type="dcterms:W3CDTF">2026-07-19T18:27:05Z</dcterms:modified>
</cp:coreProperties>
</file>