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73"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y="6858000" cx="12192000"/>
  <p:notesSz cx="6858000" cy="9144000"/>
  <p:embeddedFontLst>
    <p:embeddedFont>
      <p:font typeface="Noto Sans Symbols"/>
      <p:regular r:id="rId17"/>
      <p:bold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528">
          <p15:clr>
            <a:srgbClr val="A4A3A4"/>
          </p15:clr>
        </p15:guide>
        <p15:guide id="2" pos="3864">
          <p15:clr>
            <a:srgbClr val="A4A3A4"/>
          </p15:clr>
        </p15:guide>
        <p15:guide id="3" orient="horz" pos="1272">
          <p15:clr>
            <a:srgbClr val="A4A3A4"/>
          </p15:clr>
        </p15:guide>
        <p15:guide id="4" orient="horz" pos="2312">
          <p15:clr>
            <a:srgbClr val="A4A3A4"/>
          </p15:clr>
        </p15:guide>
        <p15:guide id="5" orient="horz" pos="1944">
          <p15:clr>
            <a:srgbClr val="A4A3A4"/>
          </p15:clr>
        </p15:guide>
        <p15:guide id="6" orient="horz" pos="232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528" orient="horz"/>
        <p:guide pos="3864"/>
        <p:guide pos="1272" orient="horz"/>
        <p:guide pos="2312" orient="horz"/>
        <p:guide pos="1944" orient="horz"/>
        <p:guide pos="2328" orient="horz"/>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NotoSansSymbols-regular.fntdata"/><Relationship Id="rId16" Type="http://schemas.openxmlformats.org/officeDocument/2006/relationships/slide" Target="slides/slide11.xml"/><Relationship Id="rId18" Type="http://schemas.openxmlformats.org/officeDocument/2006/relationships/font" Target="fonts/NotoSansSymbols-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7" name="Google Shape;227;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4" name="Google Shape;234;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chemeClr val="dk1"/>
              </a:buClr>
              <a:buSzPts val="1200"/>
              <a:buFont typeface="Times New Roman"/>
              <a:buNone/>
            </a:pPr>
            <a:r>
              <a:rPr lang="en-GB" sz="1200">
                <a:solidFill>
                  <a:schemeClr val="dk1"/>
                </a:solidFill>
                <a:latin typeface="Times New Roman"/>
                <a:ea typeface="Times New Roman"/>
                <a:cs typeface="Times New Roman"/>
                <a:sym typeface="Times New Roman"/>
              </a:rPr>
              <a:t>The process of communication can develop not only the internal operations, but it is also a necessary factor that can be aligned with the external factors as well. Hence, it is necessary to define the relationship enhancement along with making a collaborative working culture. This is used within international communication to build strong stakeholder management along with partnership. This is a concept which can build strong external market expansion based on partnership building. This can be included as a cross-cultural relationship to enhance the cultural values. This can be used for cultural empathy enhancement based on technical implications. This can be an effective further strategy concert that can be implemented to develop cross-country-based functional operations (Wang and Hu, 2022). This presentation will elaborate on the concept of International business communication, where partnership will be elaborated. Apart from this, it will add the cultural definition along with various elements. It is something that will be further defined by implementing theories, challenges and strategies.</a:t>
            </a:r>
            <a:endParaRPr sz="1200">
              <a:solidFill>
                <a:schemeClr val="dk1"/>
              </a:solidFill>
              <a:latin typeface="Times New Roman"/>
              <a:ea typeface="Times New Roman"/>
              <a:cs typeface="Times New Roman"/>
              <a:sym typeface="Times New Roman"/>
            </a:endParaRPr>
          </a:p>
        </p:txBody>
      </p:sp>
      <p:sp>
        <p:nvSpPr>
          <p:cNvPr id="235" name="Google Shape;235;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1" name="Google Shape;25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just">
              <a:lnSpc>
                <a:spcPct val="150000"/>
              </a:lnSpc>
              <a:spcBef>
                <a:spcPts val="0"/>
              </a:spcBef>
              <a:spcAft>
                <a:spcPts val="0"/>
              </a:spcAft>
              <a:buNone/>
            </a:pPr>
            <a:r>
              <a:rPr lang="en-GB" sz="1200">
                <a:solidFill>
                  <a:srgbClr val="171616"/>
                </a:solidFill>
                <a:latin typeface="Times New Roman"/>
                <a:ea typeface="Times New Roman"/>
                <a:cs typeface="Times New Roman"/>
                <a:sym typeface="Times New Roman"/>
              </a:rPr>
              <a:t>The culture has been defined through the internal factors, where value generation, along with behavioural contexts and communication style, has been added. This has been developed through the internal operations, where culture can be incorporated within transparency and ethical consideration. The transparent working culture has been included to develop the operations within an organisation. This has been included in the international communication structure, where language and shared values play an essential role. This has been driving the operations by constantly checking on the market where behavioural and psychological factors can play an essential role (Leonavičienė and Burinskienė, 2022). </a:t>
            </a:r>
            <a:endParaRPr/>
          </a:p>
          <a:p>
            <a:pPr indent="0" lvl="0" marL="0" marR="0" rtl="0" algn="just">
              <a:lnSpc>
                <a:spcPct val="150000"/>
              </a:lnSpc>
              <a:spcBef>
                <a:spcPts val="0"/>
              </a:spcBef>
              <a:spcAft>
                <a:spcPts val="0"/>
              </a:spcAft>
              <a:buClr>
                <a:srgbClr val="171616"/>
              </a:buClr>
              <a:buSzPts val="1200"/>
              <a:buFont typeface="Times New Roman"/>
              <a:buNone/>
            </a:pPr>
            <a:r>
              <a:rPr lang="en-GB" sz="1200">
                <a:solidFill>
                  <a:srgbClr val="171616"/>
                </a:solidFill>
                <a:latin typeface="Times New Roman"/>
                <a:ea typeface="Times New Roman"/>
                <a:cs typeface="Times New Roman"/>
                <a:sym typeface="Times New Roman"/>
              </a:rPr>
              <a:t>On another approach, the cultural elements have been added to the communication style, as well as the organisational structure and hierarchy. The communication style has been incorporated within an organisational culture where language and behavioural aspects have been the main aspects. This has incorporated the structure of understanding norms and language structure based on any country context. Hence, this has been a helpful strategy that can reduce the linguistic barriers and develop strong communications (Okeke, 2025). On another approach, the concept of organisational hierarchy is also based on cultural implications. This has sometimes been linear and sometimes been departmental divisions to enhance the working culture. This is a concept which can be useful for knowing the internal culture in an organisation that can manage with a strong leadership structure and guidance (Van den Hende and Riezebos, 2023).</a:t>
            </a:r>
            <a:endParaRPr sz="1200">
              <a:solidFill>
                <a:srgbClr val="171616"/>
              </a:solidFill>
              <a:latin typeface="Times New Roman"/>
              <a:ea typeface="Times New Roman"/>
              <a:cs typeface="Times New Roman"/>
              <a:sym typeface="Times New Roman"/>
            </a:endParaRPr>
          </a:p>
        </p:txBody>
      </p:sp>
      <p:sp>
        <p:nvSpPr>
          <p:cNvPr id="252" name="Google Shape;252;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3" name="Google Shape;273;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rgbClr val="171616"/>
              </a:buClr>
              <a:buSzPts val="1200"/>
              <a:buFont typeface="Times New Roman"/>
              <a:buNone/>
            </a:pPr>
            <a:r>
              <a:rPr lang="en-GB" sz="1200">
                <a:solidFill>
                  <a:srgbClr val="171616"/>
                </a:solidFill>
                <a:latin typeface="Times New Roman"/>
                <a:ea typeface="Times New Roman"/>
                <a:cs typeface="Times New Roman"/>
                <a:sym typeface="Times New Roman"/>
              </a:rPr>
              <a:t>The concept of Schein's Model of Organisational Culture has been underpinned by a three stage basis process where culture is broken into different segments. These factors have been accommodated within three distinct levels, such as Artefacts, Espoused Values and Basic Underlying Assumptions. These have been used to develop the structure of cultural implications by aligning the structure of visible structure, then to know the surface and implement plans. After that, the last concept has been added to the core beliefs, where the internal conflicts have been resolved by having strong plans. This model has been used as a major influential concept to enhance the structure of organisational enhancement, along with having a strong cultural impact. Here, cultural operations and behaviours have been developed with the strategic implication and segregated departments (Makumbe and Washaya, 2022).  </a:t>
            </a:r>
            <a:endParaRPr sz="1200">
              <a:solidFill>
                <a:srgbClr val="171616"/>
              </a:solidFill>
              <a:latin typeface="Times New Roman"/>
              <a:ea typeface="Times New Roman"/>
              <a:cs typeface="Times New Roman"/>
              <a:sym typeface="Times New Roman"/>
            </a:endParaRPr>
          </a:p>
          <a:p>
            <a:pPr indent="0" lvl="0" marL="0" rtl="0" algn="just">
              <a:lnSpc>
                <a:spcPct val="150000"/>
              </a:lnSpc>
              <a:spcBef>
                <a:spcPts val="0"/>
              </a:spcBef>
              <a:spcAft>
                <a:spcPts val="0"/>
              </a:spcAft>
              <a:buNone/>
            </a:pPr>
            <a:r>
              <a:t/>
            </a:r>
            <a:endParaRPr sz="1200">
              <a:solidFill>
                <a:srgbClr val="171616"/>
              </a:solidFill>
              <a:latin typeface="Times New Roman"/>
              <a:ea typeface="Times New Roman"/>
              <a:cs typeface="Times New Roman"/>
              <a:sym typeface="Times New Roman"/>
            </a:endParaRPr>
          </a:p>
        </p:txBody>
      </p:sp>
      <p:sp>
        <p:nvSpPr>
          <p:cNvPr id="274" name="Google Shape;274;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7" name="Google Shape;297;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just">
              <a:lnSpc>
                <a:spcPct val="150000"/>
              </a:lnSpc>
              <a:spcBef>
                <a:spcPts val="0"/>
              </a:spcBef>
              <a:spcAft>
                <a:spcPts val="0"/>
              </a:spcAft>
              <a:buNone/>
            </a:pPr>
            <a:r>
              <a:rPr lang="en-GB" sz="1200" u="sng">
                <a:solidFill>
                  <a:schemeClr val="dk1"/>
                </a:solidFill>
                <a:latin typeface="Times New Roman"/>
                <a:ea typeface="Times New Roman"/>
                <a:cs typeface="Times New Roman"/>
                <a:sym typeface="Times New Roman"/>
              </a:rPr>
              <a:t>Artefacts:</a:t>
            </a:r>
            <a:r>
              <a:rPr lang="en-GB" sz="1200">
                <a:solidFill>
                  <a:schemeClr val="dk1"/>
                </a:solidFill>
                <a:latin typeface="Times New Roman"/>
                <a:ea typeface="Times New Roman"/>
                <a:cs typeface="Times New Roman"/>
                <a:sym typeface="Times New Roman"/>
              </a:rPr>
              <a:t> This has been the first segment within a triangle structure and is based on the top basis. This can be used as being visible but not impacted in a deeper way to understand and interpret. </a:t>
            </a:r>
            <a:endParaRPr sz="12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None/>
            </a:pPr>
            <a:r>
              <a:rPr lang="en-GB" sz="1200" u="sng">
                <a:solidFill>
                  <a:schemeClr val="dk1"/>
                </a:solidFill>
                <a:latin typeface="Times New Roman"/>
                <a:ea typeface="Times New Roman"/>
                <a:cs typeface="Times New Roman"/>
                <a:sym typeface="Times New Roman"/>
              </a:rPr>
              <a:t>Espoused Values:</a:t>
            </a:r>
            <a:r>
              <a:rPr lang="en-GB" sz="1200">
                <a:solidFill>
                  <a:schemeClr val="dk1"/>
                </a:solidFill>
                <a:latin typeface="Times New Roman"/>
                <a:ea typeface="Times New Roman"/>
                <a:cs typeface="Times New Roman"/>
                <a:sym typeface="Times New Roman"/>
              </a:rPr>
              <a:t> This has incorporated the internal shared values, HR policies, philosophies and vision with the missions of an organisation. This has been used to enhance the internal strategic management. </a:t>
            </a:r>
            <a:endParaRPr sz="12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None/>
            </a:pPr>
            <a:r>
              <a:rPr lang="en-GB" sz="1200" u="sng">
                <a:solidFill>
                  <a:schemeClr val="dk1"/>
                </a:solidFill>
                <a:latin typeface="Times New Roman"/>
                <a:ea typeface="Times New Roman"/>
                <a:cs typeface="Times New Roman"/>
                <a:sym typeface="Times New Roman"/>
              </a:rPr>
              <a:t>Basic Underlying Assumptions:</a:t>
            </a:r>
            <a:r>
              <a:rPr lang="en-GB" sz="1200">
                <a:solidFill>
                  <a:schemeClr val="dk1"/>
                </a:solidFill>
                <a:latin typeface="Times New Roman"/>
                <a:ea typeface="Times New Roman"/>
                <a:cs typeface="Times New Roman"/>
                <a:sym typeface="Times New Roman"/>
              </a:rPr>
              <a:t> This stage has more work as a structural pattern, where conflict resolution has been stated. Apart from this, it has included strategies for resolving any glitches and internal conflicts (Barragan </a:t>
            </a:r>
            <a:r>
              <a:rPr i="1" lang="en-GB" sz="1200">
                <a:solidFill>
                  <a:schemeClr val="dk1"/>
                </a:solidFill>
                <a:latin typeface="Times New Roman"/>
                <a:ea typeface="Times New Roman"/>
                <a:cs typeface="Times New Roman"/>
                <a:sym typeface="Times New Roman"/>
              </a:rPr>
              <a:t>et al</a:t>
            </a:r>
            <a:r>
              <a:rPr lang="en-GB" sz="1200">
                <a:solidFill>
                  <a:schemeClr val="dk1"/>
                </a:solidFill>
                <a:latin typeface="Times New Roman"/>
                <a:ea typeface="Times New Roman"/>
                <a:cs typeface="Times New Roman"/>
                <a:sym typeface="Times New Roman"/>
              </a:rPr>
              <a:t>. 2023).</a:t>
            </a:r>
            <a:endParaRPr sz="12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None/>
            </a:pPr>
            <a:r>
              <a:t/>
            </a:r>
            <a:endParaRPr sz="1200">
              <a:latin typeface="Times New Roman"/>
              <a:ea typeface="Times New Roman"/>
              <a:cs typeface="Times New Roman"/>
              <a:sym typeface="Times New Roman"/>
            </a:endParaRPr>
          </a:p>
        </p:txBody>
      </p:sp>
      <p:sp>
        <p:nvSpPr>
          <p:cNvPr id="298" name="Google Shape;298;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1" name="Google Shape;321;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just">
              <a:lnSpc>
                <a:spcPct val="150000"/>
              </a:lnSpc>
              <a:spcBef>
                <a:spcPts val="0"/>
              </a:spcBef>
              <a:spcAft>
                <a:spcPts val="0"/>
              </a:spcAft>
              <a:buNone/>
            </a:pPr>
            <a:r>
              <a:rPr lang="en-GB" sz="1200">
                <a:solidFill>
                  <a:srgbClr val="171616"/>
                </a:solidFill>
                <a:latin typeface="Times New Roman"/>
                <a:ea typeface="Times New Roman"/>
                <a:cs typeface="Times New Roman"/>
                <a:sym typeface="Times New Roman"/>
              </a:rPr>
              <a:t>This has happened within the international communication basis as built over the UK’s organisation within the Chinese market. This can be an obstacle that can be aligned within the Chinese market, where language barriers, confusing behaviour, leads to misunderstanding, ambiguities and missed deadlines, reducing organisational opportunities. This has been impacted over the UK’s organisational operations, where indirect communication can create barriers that can disrupt the market expansions. This has been overcome through implementing a radical, clear written communication structure. This has been used as a clear written format to develop the communicative aspect for better enhancement of organisational operations (Huili </a:t>
            </a:r>
            <a:r>
              <a:rPr i="1" lang="en-GB" sz="1200">
                <a:solidFill>
                  <a:srgbClr val="171616"/>
                </a:solidFill>
                <a:latin typeface="Times New Roman"/>
                <a:ea typeface="Times New Roman"/>
                <a:cs typeface="Times New Roman"/>
                <a:sym typeface="Times New Roman"/>
              </a:rPr>
              <a:t>et al</a:t>
            </a:r>
            <a:r>
              <a:rPr lang="en-GB" sz="1200">
                <a:solidFill>
                  <a:srgbClr val="171616"/>
                </a:solidFill>
                <a:latin typeface="Times New Roman"/>
                <a:ea typeface="Times New Roman"/>
                <a:cs typeface="Times New Roman"/>
                <a:sym typeface="Times New Roman"/>
              </a:rPr>
              <a:t>. 2024).</a:t>
            </a:r>
            <a:endParaRPr sz="1200">
              <a:solidFill>
                <a:srgbClr val="171616"/>
              </a:solidFill>
              <a:latin typeface="Times New Roman"/>
              <a:ea typeface="Times New Roman"/>
              <a:cs typeface="Times New Roman"/>
              <a:sym typeface="Times New Roman"/>
            </a:endParaRPr>
          </a:p>
        </p:txBody>
      </p:sp>
      <p:sp>
        <p:nvSpPr>
          <p:cNvPr id="322" name="Google Shape;322;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3" name="Google Shape;333;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just">
              <a:lnSpc>
                <a:spcPct val="150000"/>
              </a:lnSpc>
              <a:spcBef>
                <a:spcPts val="0"/>
              </a:spcBef>
              <a:spcAft>
                <a:spcPts val="0"/>
              </a:spcAft>
              <a:buNone/>
            </a:pPr>
            <a:r>
              <a:rPr lang="en-GB" sz="1200">
                <a:solidFill>
                  <a:srgbClr val="171616"/>
                </a:solidFill>
                <a:latin typeface="Times New Roman"/>
                <a:ea typeface="Times New Roman"/>
                <a:cs typeface="Times New Roman"/>
                <a:sym typeface="Times New Roman"/>
              </a:rPr>
              <a:t>This has been an integrated concept within the Chinese market, where they have been more modest than others in hesitating to take their own rights. This can create a barrier to saying directly to the opposite person. The extreme modesty can create a barrier to not taking any credit after accommodating appreciative work. Besides that, by saying no, negotiating for salaries and promoting themselves can create a barrier. These are the barriers which can be solved by implementing objective self-advocacy to address the challenges. This has been used for self-record maintenance and enhancing the self-achievements for cultural value enhancement (Lagman, 2026).</a:t>
            </a:r>
            <a:endParaRPr sz="1200">
              <a:solidFill>
                <a:srgbClr val="171616"/>
              </a:solidFill>
              <a:latin typeface="Times New Roman"/>
              <a:ea typeface="Times New Roman"/>
              <a:cs typeface="Times New Roman"/>
              <a:sym typeface="Times New Roman"/>
            </a:endParaRPr>
          </a:p>
        </p:txBody>
      </p:sp>
      <p:sp>
        <p:nvSpPr>
          <p:cNvPr id="334" name="Google Shape;334;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5" name="Google Shape;345;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rgbClr val="171616"/>
              </a:buClr>
              <a:buSzPts val="1200"/>
              <a:buFont typeface="Times New Roman"/>
              <a:buNone/>
            </a:pPr>
            <a:r>
              <a:rPr lang="en-GB" sz="1200">
                <a:solidFill>
                  <a:srgbClr val="171616"/>
                </a:solidFill>
                <a:latin typeface="Times New Roman"/>
                <a:ea typeface="Times New Roman"/>
                <a:cs typeface="Times New Roman"/>
                <a:sym typeface="Times New Roman"/>
              </a:rPr>
              <a:t>This has been the segmented prioritised strategy, which can be applied to a UK-based organisation that can generally begin implementing the market in China. Here, the implication of relationship building can be developed with clear communication and well-being. This has been used to enhance cultural norms and values. This can be incorporated into the behavioural traits which can develop the cultural barrier maintaining over the Chinese market (Grant, 2024). </a:t>
            </a:r>
            <a:endParaRPr sz="1200">
              <a:solidFill>
                <a:srgbClr val="171616"/>
              </a:solidFill>
              <a:latin typeface="Times New Roman"/>
              <a:ea typeface="Times New Roman"/>
              <a:cs typeface="Times New Roman"/>
              <a:sym typeface="Times New Roman"/>
            </a:endParaRPr>
          </a:p>
        </p:txBody>
      </p:sp>
      <p:sp>
        <p:nvSpPr>
          <p:cNvPr id="346" name="Google Shape;346;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5" name="Google Shape;365;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rgbClr val="171616"/>
              </a:buClr>
              <a:buSzPts val="1200"/>
              <a:buFont typeface="Times New Roman"/>
              <a:buNone/>
            </a:pPr>
            <a:r>
              <a:rPr lang="en-GB" sz="1200">
                <a:solidFill>
                  <a:srgbClr val="171616"/>
                </a:solidFill>
                <a:latin typeface="Times New Roman"/>
                <a:ea typeface="Times New Roman"/>
                <a:cs typeface="Times New Roman"/>
                <a:sym typeface="Times New Roman"/>
              </a:rPr>
              <a:t>This has been a significant approach which can be used to develop the face-saving concept. This is used within the Chinese concept for negotiating deals with UK businesses. This has been used to develop by not publicly saying anything wrong about the organisation, instead of implementing indirect communication. This has been effective in developing a reputation for maintenance. This concept can develop the partnership maintenance (Zhou and Zhang, 2024).</a:t>
            </a:r>
            <a:endParaRPr sz="1200">
              <a:solidFill>
                <a:srgbClr val="171616"/>
              </a:solidFill>
              <a:latin typeface="Times New Roman"/>
              <a:ea typeface="Times New Roman"/>
              <a:cs typeface="Times New Roman"/>
              <a:sym typeface="Times New Roman"/>
            </a:endParaRPr>
          </a:p>
        </p:txBody>
      </p:sp>
      <p:sp>
        <p:nvSpPr>
          <p:cNvPr id="366" name="Google Shape;366;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5" name="Google Shape;385;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rgbClr val="171616"/>
              </a:buClr>
              <a:buSzPts val="1200"/>
              <a:buFont typeface="Times New Roman"/>
              <a:buNone/>
            </a:pPr>
            <a:r>
              <a:rPr lang="en-GB" sz="1200">
                <a:solidFill>
                  <a:srgbClr val="171616"/>
                </a:solidFill>
                <a:latin typeface="Times New Roman"/>
                <a:ea typeface="Times New Roman"/>
                <a:cs typeface="Times New Roman"/>
                <a:sym typeface="Times New Roman"/>
              </a:rPr>
              <a:t>The presentation has narrowed down the concept by implementing that international communication in business can have its own way to develop cultural aspects. This has been useful for developing the structure of the external market evaluation, where deal-making and partnership creation. This has been used to develop the structure of adding well-being and face-saving context. Apart from this, it has been aligning the internal hierarchy to develop the cultural aspects.</a:t>
            </a:r>
            <a:endParaRPr sz="1200">
              <a:solidFill>
                <a:srgbClr val="171616"/>
              </a:solidFill>
              <a:latin typeface="Times New Roman"/>
              <a:ea typeface="Times New Roman"/>
              <a:cs typeface="Times New Roman"/>
              <a:sym typeface="Times New Roman"/>
            </a:endParaRPr>
          </a:p>
        </p:txBody>
      </p:sp>
      <p:sp>
        <p:nvSpPr>
          <p:cNvPr id="386" name="Google Shape;386;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9" name="Google Shape;409;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0" name="Google Shape;410;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showMasterSp="0">
  <p:cSld name="Title Slide 2">
    <p:spTree>
      <p:nvGrpSpPr>
        <p:cNvPr id="20" name="Shape 20"/>
        <p:cNvGrpSpPr/>
        <p:nvPr/>
      </p:nvGrpSpPr>
      <p:grpSpPr>
        <a:xfrm>
          <a:off x="0" y="0"/>
          <a:ext cx="0" cy="0"/>
          <a:chOff x="0" y="0"/>
          <a:chExt cx="0" cy="0"/>
        </a:xfrm>
      </p:grpSpPr>
      <p:sp>
        <p:nvSpPr>
          <p:cNvPr id="21" name="Google Shape;21;p2"/>
          <p:cNvSpPr/>
          <p:nvPr/>
        </p:nvSpPr>
        <p:spPr>
          <a:xfrm>
            <a:off x="7443266" y="1841812"/>
            <a:ext cx="4748735" cy="5016187"/>
          </a:xfrm>
          <a:custGeom>
            <a:rect b="b" l="l" r="r" t="t"/>
            <a:pathLst>
              <a:path extrusionOk="0" h="5016187" w="4748735">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2" name="Google Shape;22;p2"/>
          <p:cNvSpPr/>
          <p:nvPr/>
        </p:nvSpPr>
        <p:spPr>
          <a:xfrm rot="5400000">
            <a:off x="6993339" y="2334664"/>
            <a:ext cx="2225673" cy="7007393"/>
          </a:xfrm>
          <a:custGeom>
            <a:rect b="b" l="l" r="r" t="t"/>
            <a:pathLst>
              <a:path extrusionOk="0" h="5460561" w="1678579">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cap="flat" cmpd="sng" w="60325">
            <a:solidFill>
              <a:schemeClr val="accen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3" name="Google Shape;23;p2"/>
          <p:cNvSpPr/>
          <p:nvPr/>
        </p:nvSpPr>
        <p:spPr>
          <a:xfrm>
            <a:off x="1" y="0"/>
            <a:ext cx="5880649" cy="6075137"/>
          </a:xfrm>
          <a:custGeom>
            <a:rect b="b" l="l" r="r" t="t"/>
            <a:pathLst>
              <a:path extrusionOk="0" h="6075137" w="5880649">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98"/>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4" name="Google Shape;24;p2"/>
          <p:cNvSpPr/>
          <p:nvPr/>
        </p:nvSpPr>
        <p:spPr>
          <a:xfrm>
            <a:off x="1" y="-1"/>
            <a:ext cx="5137691" cy="3723310"/>
          </a:xfrm>
          <a:custGeom>
            <a:rect b="b" l="l" r="r" t="t"/>
            <a:pathLst>
              <a:path extrusionOk="0" h="3723310" w="5137691">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dk1">
              <a:alpha val="16863"/>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5" name="Google Shape;25;p2"/>
          <p:cNvSpPr txBox="1"/>
          <p:nvPr>
            <p:ph type="ctrTitle"/>
          </p:nvPr>
        </p:nvSpPr>
        <p:spPr>
          <a:xfrm>
            <a:off x="915924" y="914400"/>
            <a:ext cx="10360152" cy="5029200"/>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dk1"/>
              </a:buClr>
              <a:buSzPts val="4800"/>
              <a:buFont typeface="Arial"/>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
          <p:cNvSpPr/>
          <p:nvPr/>
        </p:nvSpPr>
        <p:spPr>
          <a:xfrm>
            <a:off x="1004479" y="0"/>
            <a:ext cx="10372316" cy="6858000"/>
          </a:xfrm>
          <a:prstGeom prst="rect">
            <a:avLst/>
          </a:prstGeom>
          <a:solidFill>
            <a:schemeClr val="lt2">
              <a:alpha val="9215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28" name="Google Shape;28;p3"/>
          <p:cNvSpPr/>
          <p:nvPr/>
        </p:nvSpPr>
        <p:spPr>
          <a:xfrm>
            <a:off x="11377328" y="0"/>
            <a:ext cx="27432" cy="6858000"/>
          </a:xfrm>
          <a:prstGeom prst="rect">
            <a:avLst/>
          </a:prstGeom>
          <a:solidFill>
            <a:schemeClr val="accent6"/>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29" name="Google Shape;29;p3"/>
          <p:cNvSpPr txBox="1"/>
          <p:nvPr>
            <p:ph type="title"/>
          </p:nvPr>
        </p:nvSpPr>
        <p:spPr>
          <a:xfrm>
            <a:off x="2611808" y="808056"/>
            <a:ext cx="7958331" cy="1077229"/>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3"/>
          <p:cNvSpPr txBox="1"/>
          <p:nvPr>
            <p:ph idx="1" type="body"/>
          </p:nvPr>
        </p:nvSpPr>
        <p:spPr>
          <a:xfrm>
            <a:off x="2773599" y="2052116"/>
            <a:ext cx="7796540" cy="3997828"/>
          </a:xfrm>
          <a:prstGeom prst="rect">
            <a:avLst/>
          </a:prstGeom>
          <a:noFill/>
          <a:ln>
            <a:noFill/>
          </a:ln>
        </p:spPr>
        <p:txBody>
          <a:bodyPr anchorCtr="0" anchor="ctr"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70" lvl="1" marL="914400" algn="l">
              <a:lnSpc>
                <a:spcPct val="120000"/>
              </a:lnSpc>
              <a:spcBef>
                <a:spcPts val="600"/>
              </a:spcBef>
              <a:spcAft>
                <a:spcPts val="0"/>
              </a:spcAft>
              <a:buSzPts val="1620"/>
              <a:buChar char="▪"/>
              <a:defRPr/>
            </a:lvl2pPr>
            <a:lvl3pPr indent="-331470" lvl="2" marL="1371600" algn="l">
              <a:lnSpc>
                <a:spcPct val="120000"/>
              </a:lnSpc>
              <a:spcBef>
                <a:spcPts val="600"/>
              </a:spcBef>
              <a:spcAft>
                <a:spcPts val="0"/>
              </a:spcAft>
              <a:buSzPts val="1620"/>
              <a:buChar char="▪"/>
              <a:defRPr/>
            </a:lvl3pPr>
            <a:lvl4pPr indent="-331470"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31" name="Google Shape;31;p3"/>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34" name="Google Shape;34;p3"/>
          <p:cNvSpPr txBox="1"/>
          <p:nvPr/>
        </p:nvSpPr>
        <p:spPr>
          <a:xfrm>
            <a:off x="2194943" y="641225"/>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2" showMasterSp="0">
  <p:cSld name="Picture with Caption 2">
    <p:spTree>
      <p:nvGrpSpPr>
        <p:cNvPr id="35" name="Shape 35"/>
        <p:cNvGrpSpPr/>
        <p:nvPr/>
      </p:nvGrpSpPr>
      <p:grpSpPr>
        <a:xfrm>
          <a:off x="0" y="0"/>
          <a:ext cx="0" cy="0"/>
          <a:chOff x="0" y="0"/>
          <a:chExt cx="0" cy="0"/>
        </a:xfrm>
      </p:grpSpPr>
      <p:sp>
        <p:nvSpPr>
          <p:cNvPr id="36" name="Google Shape;36;p4"/>
          <p:cNvSpPr txBox="1"/>
          <p:nvPr>
            <p:ph type="title"/>
          </p:nvPr>
        </p:nvSpPr>
        <p:spPr>
          <a:xfrm>
            <a:off x="914400" y="914400"/>
            <a:ext cx="5641848" cy="5029200"/>
          </a:xfrm>
          <a:prstGeom prst="rect">
            <a:avLst/>
          </a:prstGeom>
          <a:noFill/>
          <a:ln>
            <a:noFill/>
          </a:ln>
        </p:spPr>
        <p:txBody>
          <a:bodyPr anchorCtr="0" anchor="ctr" bIns="45700" lIns="91425" spcFirstLastPara="1" rIns="91425" wrap="square" tIns="45700">
            <a:normAutofit/>
          </a:bodyPr>
          <a:lstStyle>
            <a:lvl1pPr lvl="0" algn="r">
              <a:lnSpc>
                <a:spcPct val="75000"/>
              </a:lnSpc>
              <a:spcBef>
                <a:spcPts val="0"/>
              </a:spcBef>
              <a:spcAft>
                <a:spcPts val="0"/>
              </a:spcAft>
              <a:buClr>
                <a:schemeClr val="dk1"/>
              </a:buClr>
              <a:buSzPts val="4800"/>
              <a:buFont typeface="Arial"/>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pic>
        <p:nvPicPr>
          <p:cNvPr id="37" name="Google Shape;37;p4"/>
          <p:cNvPicPr preferRelativeResize="0"/>
          <p:nvPr/>
        </p:nvPicPr>
        <p:blipFill rotWithShape="1">
          <a:blip r:embed="rId2">
            <a:alphaModFix/>
          </a:blip>
          <a:srcRect b="9728" l="0" r="30186" t="0"/>
          <a:stretch/>
        </p:blipFill>
        <p:spPr>
          <a:xfrm>
            <a:off x="6768197" y="1875319"/>
            <a:ext cx="4727117" cy="4998132"/>
          </a:xfrm>
          <a:prstGeom prst="rect">
            <a:avLst/>
          </a:prstGeom>
          <a:noFill/>
          <a:ln>
            <a:noFill/>
          </a:ln>
        </p:spPr>
      </p:pic>
      <p:sp>
        <p:nvSpPr>
          <p:cNvPr id="38" name="Google Shape;38;p4"/>
          <p:cNvSpPr/>
          <p:nvPr/>
        </p:nvSpPr>
        <p:spPr>
          <a:xfrm>
            <a:off x="6867286" y="1"/>
            <a:ext cx="5324716" cy="6417732"/>
          </a:xfrm>
          <a:custGeom>
            <a:rect b="b" l="l" r="r" t="t"/>
            <a:pathLst>
              <a:path extrusionOk="0" h="6162929" w="511330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157"/>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39" name="Google Shape;39;p4"/>
          <p:cNvSpPr/>
          <p:nvPr>
            <p:ph idx="2" type="pic"/>
          </p:nvPr>
        </p:nvSpPr>
        <p:spPr>
          <a:xfrm>
            <a:off x="7401941" y="0"/>
            <a:ext cx="4790059" cy="6587067"/>
          </a:xfrm>
          <a:prstGeom prst="rect">
            <a:avLst/>
          </a:prstGeom>
          <a:solidFill>
            <a:srgbClr val="5EF1C7"/>
          </a:solid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7">
  <p:cSld name="Title and Content 7">
    <p:spTree>
      <p:nvGrpSpPr>
        <p:cNvPr id="40" name="Shape 40"/>
        <p:cNvGrpSpPr/>
        <p:nvPr/>
      </p:nvGrpSpPr>
      <p:grpSpPr>
        <a:xfrm>
          <a:off x="0" y="0"/>
          <a:ext cx="0" cy="0"/>
          <a:chOff x="0" y="0"/>
          <a:chExt cx="0" cy="0"/>
        </a:xfrm>
      </p:grpSpPr>
      <p:grpSp>
        <p:nvGrpSpPr>
          <p:cNvPr id="41" name="Google Shape;41;p5"/>
          <p:cNvGrpSpPr/>
          <p:nvPr/>
        </p:nvGrpSpPr>
        <p:grpSpPr>
          <a:xfrm flipH="1">
            <a:off x="8970744" y="5209684"/>
            <a:ext cx="3221255" cy="1682471"/>
            <a:chOff x="-1483620" y="3988558"/>
            <a:chExt cx="4239452" cy="2903598"/>
          </a:xfrm>
        </p:grpSpPr>
        <p:sp>
          <p:nvSpPr>
            <p:cNvPr id="42" name="Google Shape;42;p5"/>
            <p:cNvSpPr/>
            <p:nvPr/>
          </p:nvSpPr>
          <p:spPr>
            <a:xfrm>
              <a:off x="325717" y="5597818"/>
              <a:ext cx="2430115" cy="1294338"/>
            </a:xfrm>
            <a:custGeom>
              <a:rect b="b" l="l" r="r" t="t"/>
              <a:pathLst>
                <a:path extrusionOk="0" h="1294338" w="2430115">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cap="flat" cmpd="sng" w="38100">
              <a:solidFill>
                <a:schemeClr val="accen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43" name="Google Shape;43;p5"/>
            <p:cNvSpPr/>
            <p:nvPr/>
          </p:nvSpPr>
          <p:spPr>
            <a:xfrm>
              <a:off x="-1483620" y="3988558"/>
              <a:ext cx="2469462" cy="2893553"/>
            </a:xfrm>
            <a:custGeom>
              <a:rect b="b" l="l" r="r" t="t"/>
              <a:pathLst>
                <a:path extrusionOk="0" h="2893553" w="2469462">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cap="flat" cmpd="sng" w="63500">
              <a:solidFill>
                <a:schemeClr val="accen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44" name="Google Shape;44;p5"/>
          <p:cNvSpPr txBox="1"/>
          <p:nvPr>
            <p:ph type="title"/>
          </p:nvPr>
        </p:nvSpPr>
        <p:spPr>
          <a:xfrm>
            <a:off x="914400" y="914400"/>
            <a:ext cx="7534656" cy="914400"/>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5"/>
          <p:cNvSpPr/>
          <p:nvPr/>
        </p:nvSpPr>
        <p:spPr>
          <a:xfrm rot="10800000">
            <a:off x="-1" y="5010313"/>
            <a:ext cx="3307890" cy="1876021"/>
          </a:xfrm>
          <a:custGeom>
            <a:rect b="b" l="l" r="r" t="t"/>
            <a:pathLst>
              <a:path extrusionOk="0" h="1876021" w="3307890">
                <a:moveTo>
                  <a:pt x="3307890" y="1876021"/>
                </a:moveTo>
                <a:lnTo>
                  <a:pt x="3062737" y="1792455"/>
                </a:lnTo>
                <a:cubicBezTo>
                  <a:pt x="1499256" y="1257872"/>
                  <a:pt x="548396" y="895598"/>
                  <a:pt x="56315" y="110172"/>
                </a:cubicBezTo>
                <a:lnTo>
                  <a:pt x="0" y="0"/>
                </a:lnTo>
                <a:lnTo>
                  <a:pt x="3307890" y="0"/>
                </a:lnTo>
                <a:close/>
              </a:path>
            </a:pathLst>
          </a:custGeom>
          <a:solidFill>
            <a:schemeClr val="accent2">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46" name="Google Shape;46;p5"/>
          <p:cNvSpPr/>
          <p:nvPr/>
        </p:nvSpPr>
        <p:spPr>
          <a:xfrm rot="10800000">
            <a:off x="9394047" y="4650286"/>
            <a:ext cx="1859768" cy="2207713"/>
          </a:xfrm>
          <a:custGeom>
            <a:rect b="b" l="l" r="r" t="t"/>
            <a:pathLst>
              <a:path extrusionOk="0" h="2207713" w="1859768">
                <a:moveTo>
                  <a:pt x="0" y="118614"/>
                </a:moveTo>
                <a:lnTo>
                  <a:pt x="0" y="29419"/>
                </a:lnTo>
                <a:lnTo>
                  <a:pt x="16244" y="0"/>
                </a:lnTo>
                <a:lnTo>
                  <a:pt x="68915" y="0"/>
                </a:lnTo>
                <a:close/>
                <a:moveTo>
                  <a:pt x="1715656" y="494800"/>
                </a:moveTo>
                <a:cubicBezTo>
                  <a:pt x="1704862" y="495265"/>
                  <a:pt x="1693511" y="492713"/>
                  <a:pt x="1683714" y="491216"/>
                </a:cubicBezTo>
                <a:cubicBezTo>
                  <a:pt x="1567792" y="473756"/>
                  <a:pt x="1449925" y="461958"/>
                  <a:pt x="1337678" y="431097"/>
                </a:cubicBezTo>
                <a:cubicBezTo>
                  <a:pt x="1134061" y="375091"/>
                  <a:pt x="1009028" y="231185"/>
                  <a:pt x="950852" y="31845"/>
                </a:cubicBezTo>
                <a:lnTo>
                  <a:pt x="938957" y="0"/>
                </a:lnTo>
                <a:lnTo>
                  <a:pt x="1152830" y="0"/>
                </a:lnTo>
                <a:lnTo>
                  <a:pt x="1267279" y="105940"/>
                </a:lnTo>
                <a:cubicBezTo>
                  <a:pt x="1308707" y="144308"/>
                  <a:pt x="1349638" y="182194"/>
                  <a:pt x="1390620" y="219990"/>
                </a:cubicBezTo>
                <a:cubicBezTo>
                  <a:pt x="1386245" y="225654"/>
                  <a:pt x="1381298" y="231460"/>
                  <a:pt x="1376706" y="237482"/>
                </a:cubicBezTo>
                <a:cubicBezTo>
                  <a:pt x="1304559" y="222422"/>
                  <a:pt x="1267575" y="152885"/>
                  <a:pt x="1213653" y="110730"/>
                </a:cubicBezTo>
                <a:cubicBezTo>
                  <a:pt x="1155161" y="64853"/>
                  <a:pt x="1098884" y="19331"/>
                  <a:pt x="1013214" y="4927"/>
                </a:cubicBezTo>
                <a:cubicBezTo>
                  <a:pt x="1047417" y="278154"/>
                  <a:pt x="1317065" y="436272"/>
                  <a:pt x="1634702" y="427133"/>
                </a:cubicBezTo>
                <a:cubicBezTo>
                  <a:pt x="1577765" y="199027"/>
                  <a:pt x="1448459" y="58590"/>
                  <a:pt x="1297389" y="8655"/>
                </a:cubicBezTo>
                <a:lnTo>
                  <a:pt x="1259059" y="0"/>
                </a:lnTo>
                <a:lnTo>
                  <a:pt x="1410415" y="0"/>
                </a:lnTo>
                <a:lnTo>
                  <a:pt x="1499716" y="66646"/>
                </a:lnTo>
                <a:cubicBezTo>
                  <a:pt x="1554948" y="119466"/>
                  <a:pt x="1598789" y="185076"/>
                  <a:pt x="1637128" y="256403"/>
                </a:cubicBezTo>
                <a:cubicBezTo>
                  <a:pt x="1675184" y="326584"/>
                  <a:pt x="1755798" y="433557"/>
                  <a:pt x="1744255" y="480278"/>
                </a:cubicBezTo>
                <a:cubicBezTo>
                  <a:pt x="1736686" y="490852"/>
                  <a:pt x="1726450" y="494335"/>
                  <a:pt x="1715656" y="494800"/>
                </a:cubicBezTo>
                <a:close/>
                <a:moveTo>
                  <a:pt x="118121" y="857786"/>
                </a:moveTo>
                <a:cubicBezTo>
                  <a:pt x="321011" y="780677"/>
                  <a:pt x="535523" y="340321"/>
                  <a:pt x="433985" y="43220"/>
                </a:cubicBezTo>
                <a:cubicBezTo>
                  <a:pt x="410330" y="101200"/>
                  <a:pt x="389994" y="145563"/>
                  <a:pt x="374233" y="191214"/>
                </a:cubicBezTo>
                <a:cubicBezTo>
                  <a:pt x="357538" y="239229"/>
                  <a:pt x="345560" y="289103"/>
                  <a:pt x="330862" y="340269"/>
                </a:cubicBezTo>
                <a:cubicBezTo>
                  <a:pt x="314214" y="330754"/>
                  <a:pt x="303849" y="326966"/>
                  <a:pt x="304211" y="324744"/>
                </a:cubicBezTo>
                <a:cubicBezTo>
                  <a:pt x="311428" y="259327"/>
                  <a:pt x="319790" y="193622"/>
                  <a:pt x="328152" y="127918"/>
                </a:cubicBezTo>
                <a:cubicBezTo>
                  <a:pt x="110186" y="438886"/>
                  <a:pt x="47314" y="643052"/>
                  <a:pt x="118121" y="857786"/>
                </a:cubicBezTo>
                <a:close/>
                <a:moveTo>
                  <a:pt x="74903" y="966935"/>
                </a:moveTo>
                <a:cubicBezTo>
                  <a:pt x="38034" y="945758"/>
                  <a:pt x="15827" y="648523"/>
                  <a:pt x="69491" y="504187"/>
                </a:cubicBezTo>
                <a:cubicBezTo>
                  <a:pt x="133206" y="333209"/>
                  <a:pt x="216093" y="172655"/>
                  <a:pt x="326258" y="28833"/>
                </a:cubicBezTo>
                <a:lnTo>
                  <a:pt x="351236" y="0"/>
                </a:lnTo>
                <a:lnTo>
                  <a:pt x="500166" y="0"/>
                </a:lnTo>
                <a:lnTo>
                  <a:pt x="501007" y="11785"/>
                </a:lnTo>
                <a:cubicBezTo>
                  <a:pt x="557150" y="329413"/>
                  <a:pt x="461159" y="602456"/>
                  <a:pt x="245786" y="835475"/>
                </a:cubicBezTo>
                <a:cubicBezTo>
                  <a:pt x="201837" y="882723"/>
                  <a:pt x="98490" y="976231"/>
                  <a:pt x="74903" y="966935"/>
                </a:cubicBezTo>
                <a:close/>
                <a:moveTo>
                  <a:pt x="1661942" y="1353812"/>
                </a:moveTo>
                <a:cubicBezTo>
                  <a:pt x="1689964" y="1352207"/>
                  <a:pt x="1719270" y="1348345"/>
                  <a:pt x="1749989" y="1342230"/>
                </a:cubicBezTo>
                <a:cubicBezTo>
                  <a:pt x="1656665" y="1097504"/>
                  <a:pt x="1497337" y="963250"/>
                  <a:pt x="1312677" y="968809"/>
                </a:cubicBezTo>
                <a:cubicBezTo>
                  <a:pt x="1286297" y="969603"/>
                  <a:pt x="1259399" y="973250"/>
                  <a:pt x="1232104" y="979836"/>
                </a:cubicBezTo>
                <a:cubicBezTo>
                  <a:pt x="1319351" y="1062014"/>
                  <a:pt x="1460184" y="1072004"/>
                  <a:pt x="1510925" y="1199562"/>
                </a:cubicBezTo>
                <a:cubicBezTo>
                  <a:pt x="1413953" y="1150563"/>
                  <a:pt x="1328893" y="1083357"/>
                  <a:pt x="1217072" y="1054216"/>
                </a:cubicBezTo>
                <a:cubicBezTo>
                  <a:pt x="1332495" y="1265699"/>
                  <a:pt x="1465786" y="1365048"/>
                  <a:pt x="1661942" y="1353812"/>
                </a:cubicBezTo>
                <a:close/>
                <a:moveTo>
                  <a:pt x="394807" y="1626455"/>
                </a:moveTo>
                <a:cubicBezTo>
                  <a:pt x="431036" y="1610664"/>
                  <a:pt x="450719" y="1605418"/>
                  <a:pt x="466693" y="1595017"/>
                </a:cubicBezTo>
                <a:cubicBezTo>
                  <a:pt x="617981" y="1496170"/>
                  <a:pt x="702592" y="1260677"/>
                  <a:pt x="650821" y="1077380"/>
                </a:cubicBezTo>
                <a:cubicBezTo>
                  <a:pt x="640663" y="1042498"/>
                  <a:pt x="641972" y="997433"/>
                  <a:pt x="591587" y="974474"/>
                </a:cubicBezTo>
                <a:cubicBezTo>
                  <a:pt x="578978" y="1018116"/>
                  <a:pt x="566810" y="1056169"/>
                  <a:pt x="557216" y="1094794"/>
                </a:cubicBezTo>
                <a:cubicBezTo>
                  <a:pt x="533192" y="1193037"/>
                  <a:pt x="511601" y="1291280"/>
                  <a:pt x="486148" y="1388665"/>
                </a:cubicBezTo>
                <a:cubicBezTo>
                  <a:pt x="481894" y="1404645"/>
                  <a:pt x="464055" y="1417340"/>
                  <a:pt x="452079" y="1431607"/>
                </a:cubicBezTo>
                <a:cubicBezTo>
                  <a:pt x="445076" y="1427887"/>
                  <a:pt x="437717" y="1423952"/>
                  <a:pt x="430714" y="1420233"/>
                </a:cubicBezTo>
                <a:cubicBezTo>
                  <a:pt x="451292" y="1327723"/>
                  <a:pt x="472444" y="1235070"/>
                  <a:pt x="493238" y="1142201"/>
                </a:cubicBezTo>
                <a:cubicBezTo>
                  <a:pt x="405949" y="1288283"/>
                  <a:pt x="340614" y="1438288"/>
                  <a:pt x="394807" y="1626455"/>
                </a:cubicBezTo>
                <a:close/>
                <a:moveTo>
                  <a:pt x="1315388" y="2115696"/>
                </a:moveTo>
                <a:cubicBezTo>
                  <a:pt x="1459383" y="1841253"/>
                  <a:pt x="1300831" y="1370388"/>
                  <a:pt x="1031118" y="1312715"/>
                </a:cubicBezTo>
                <a:cubicBezTo>
                  <a:pt x="1065996" y="1397084"/>
                  <a:pt x="1095810" y="1474508"/>
                  <a:pt x="1129348" y="1549780"/>
                </a:cubicBezTo>
                <a:cubicBezTo>
                  <a:pt x="1161888" y="1623476"/>
                  <a:pt x="1222856" y="1683035"/>
                  <a:pt x="1248211" y="1771927"/>
                </a:cubicBezTo>
                <a:cubicBezTo>
                  <a:pt x="1222391" y="1769583"/>
                  <a:pt x="1201710" y="1773253"/>
                  <a:pt x="1198290" y="1766808"/>
                </a:cubicBezTo>
                <a:cubicBezTo>
                  <a:pt x="1127371" y="1641272"/>
                  <a:pt x="1057886" y="1514158"/>
                  <a:pt x="990681" y="1391341"/>
                </a:cubicBezTo>
                <a:cubicBezTo>
                  <a:pt x="855540" y="1570131"/>
                  <a:pt x="974506" y="1949897"/>
                  <a:pt x="1315388" y="2115696"/>
                </a:cubicBezTo>
                <a:close/>
                <a:moveTo>
                  <a:pt x="1350109" y="2206800"/>
                </a:moveTo>
                <a:cubicBezTo>
                  <a:pt x="1227294" y="2132029"/>
                  <a:pt x="1103839" y="2055898"/>
                  <a:pt x="1016305" y="1939402"/>
                </a:cubicBezTo>
                <a:cubicBezTo>
                  <a:pt x="894527" y="1777942"/>
                  <a:pt x="844899" y="1595932"/>
                  <a:pt x="915052" y="1399068"/>
                </a:cubicBezTo>
                <a:cubicBezTo>
                  <a:pt x="975348" y="1229938"/>
                  <a:pt x="907264" y="1082692"/>
                  <a:pt x="854782" y="932137"/>
                </a:cubicBezTo>
                <a:cubicBezTo>
                  <a:pt x="846533" y="908644"/>
                  <a:pt x="804422" y="896999"/>
                  <a:pt x="770773" y="875318"/>
                </a:cubicBezTo>
                <a:cubicBezTo>
                  <a:pt x="787545" y="859543"/>
                  <a:pt x="802883" y="845346"/>
                  <a:pt x="825964" y="823117"/>
                </a:cubicBezTo>
                <a:cubicBezTo>
                  <a:pt x="812484" y="768678"/>
                  <a:pt x="797092" y="705284"/>
                  <a:pt x="778651" y="628353"/>
                </a:cubicBezTo>
                <a:cubicBezTo>
                  <a:pt x="718445" y="684857"/>
                  <a:pt x="704504" y="750136"/>
                  <a:pt x="674057" y="806473"/>
                </a:cubicBezTo>
                <a:cubicBezTo>
                  <a:pt x="639013" y="871268"/>
                  <a:pt x="653565" y="926351"/>
                  <a:pt x="678691" y="987300"/>
                </a:cubicBezTo>
                <a:cubicBezTo>
                  <a:pt x="768807" y="1203882"/>
                  <a:pt x="699453" y="1395372"/>
                  <a:pt x="573399" y="1572793"/>
                </a:cubicBezTo>
                <a:cubicBezTo>
                  <a:pt x="543911" y="1614586"/>
                  <a:pt x="491566" y="1640205"/>
                  <a:pt x="448294" y="1671763"/>
                </a:cubicBezTo>
                <a:cubicBezTo>
                  <a:pt x="404448" y="1703465"/>
                  <a:pt x="371872" y="1682427"/>
                  <a:pt x="347341" y="1644762"/>
                </a:cubicBezTo>
                <a:cubicBezTo>
                  <a:pt x="310117" y="1587763"/>
                  <a:pt x="311251" y="1523568"/>
                  <a:pt x="322256" y="1459939"/>
                </a:cubicBezTo>
                <a:cubicBezTo>
                  <a:pt x="349914" y="1299003"/>
                  <a:pt x="405306" y="1149365"/>
                  <a:pt x="495295" y="1011735"/>
                </a:cubicBezTo>
                <a:cubicBezTo>
                  <a:pt x="545960" y="933888"/>
                  <a:pt x="586695" y="849101"/>
                  <a:pt x="631502" y="767246"/>
                </a:cubicBezTo>
                <a:cubicBezTo>
                  <a:pt x="647658" y="737930"/>
                  <a:pt x="657956" y="704608"/>
                  <a:pt x="678184" y="678226"/>
                </a:cubicBezTo>
                <a:cubicBezTo>
                  <a:pt x="752638" y="581017"/>
                  <a:pt x="749272" y="478997"/>
                  <a:pt x="718531" y="365894"/>
                </a:cubicBezTo>
                <a:cubicBezTo>
                  <a:pt x="699256" y="294803"/>
                  <a:pt x="683666" y="222633"/>
                  <a:pt x="669080" y="150213"/>
                </a:cubicBezTo>
                <a:lnTo>
                  <a:pt x="639037" y="0"/>
                </a:lnTo>
                <a:lnTo>
                  <a:pt x="685477" y="0"/>
                </a:lnTo>
                <a:lnTo>
                  <a:pt x="830123" y="644646"/>
                </a:lnTo>
                <a:cubicBezTo>
                  <a:pt x="841889" y="697081"/>
                  <a:pt x="858594" y="748580"/>
                  <a:pt x="868286" y="801231"/>
                </a:cubicBezTo>
                <a:cubicBezTo>
                  <a:pt x="876847" y="846862"/>
                  <a:pt x="902344" y="867547"/>
                  <a:pt x="945378" y="881698"/>
                </a:cubicBezTo>
                <a:cubicBezTo>
                  <a:pt x="1031306" y="909427"/>
                  <a:pt x="1113389" y="928992"/>
                  <a:pt x="1208838" y="919029"/>
                </a:cubicBezTo>
                <a:cubicBezTo>
                  <a:pt x="1450323" y="893401"/>
                  <a:pt x="1641860" y="979221"/>
                  <a:pt x="1753984" y="1208539"/>
                </a:cubicBezTo>
                <a:cubicBezTo>
                  <a:pt x="1782977" y="1267908"/>
                  <a:pt x="1856145" y="1343578"/>
                  <a:pt x="1859768" y="1390144"/>
                </a:cubicBezTo>
                <a:cubicBezTo>
                  <a:pt x="1836417" y="1439526"/>
                  <a:pt x="1688979" y="1406544"/>
                  <a:pt x="1607507" y="1402956"/>
                </a:cubicBezTo>
                <a:cubicBezTo>
                  <a:pt x="1486122" y="1397822"/>
                  <a:pt x="1378192" y="1354922"/>
                  <a:pt x="1298703" y="1257406"/>
                </a:cubicBezTo>
                <a:cubicBezTo>
                  <a:pt x="1252324" y="1200270"/>
                  <a:pt x="1195489" y="1147586"/>
                  <a:pt x="1164863" y="1082843"/>
                </a:cubicBezTo>
                <a:cubicBezTo>
                  <a:pt x="1130674" y="1011083"/>
                  <a:pt x="1077231" y="979459"/>
                  <a:pt x="1010750" y="956586"/>
                </a:cubicBezTo>
                <a:cubicBezTo>
                  <a:pt x="982871" y="947151"/>
                  <a:pt x="954125" y="941586"/>
                  <a:pt x="905506" y="929445"/>
                </a:cubicBezTo>
                <a:cubicBezTo>
                  <a:pt x="938069" y="1026569"/>
                  <a:pt x="961505" y="1108942"/>
                  <a:pt x="994250" y="1187151"/>
                </a:cubicBezTo>
                <a:cubicBezTo>
                  <a:pt x="1004360" y="1210786"/>
                  <a:pt x="1037660" y="1227381"/>
                  <a:pt x="1063313" y="1241331"/>
                </a:cubicBezTo>
                <a:cubicBezTo>
                  <a:pt x="1239665" y="1337051"/>
                  <a:pt x="1330749" y="1501044"/>
                  <a:pt x="1403427" y="1675440"/>
                </a:cubicBezTo>
                <a:cubicBezTo>
                  <a:pt x="1448273" y="1782871"/>
                  <a:pt x="1438875" y="1899660"/>
                  <a:pt x="1412888" y="2013308"/>
                </a:cubicBezTo>
                <a:cubicBezTo>
                  <a:pt x="1398883" y="2074648"/>
                  <a:pt x="1385094" y="2135629"/>
                  <a:pt x="1370292" y="2202341"/>
                </a:cubicBezTo>
                <a:cubicBezTo>
                  <a:pt x="1368001" y="2202917"/>
                  <a:pt x="1355826" y="2210234"/>
                  <a:pt x="1350109" y="2206800"/>
                </a:cubicBezTo>
                <a:close/>
              </a:path>
            </a:pathLst>
          </a:custGeom>
          <a:solidFill>
            <a:schemeClr val="dk1">
              <a:alpha val="12157"/>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47" name="Google Shape;47;p5"/>
          <p:cNvSpPr/>
          <p:nvPr/>
        </p:nvSpPr>
        <p:spPr>
          <a:xfrm flipH="1" rot="-5400000">
            <a:off x="8812879" y="2130044"/>
            <a:ext cx="5509165" cy="1249078"/>
          </a:xfrm>
          <a:custGeom>
            <a:rect b="b" l="l" r="r" t="t"/>
            <a:pathLst>
              <a:path extrusionOk="0" h="1249078" w="5509165">
                <a:moveTo>
                  <a:pt x="5509165" y="1249078"/>
                </a:moveTo>
                <a:lnTo>
                  <a:pt x="0" y="1249078"/>
                </a:lnTo>
                <a:lnTo>
                  <a:pt x="0" y="376649"/>
                </a:lnTo>
                <a:lnTo>
                  <a:pt x="124275" y="338434"/>
                </a:lnTo>
                <a:cubicBezTo>
                  <a:pt x="840589" y="132976"/>
                  <a:pt x="1609226" y="14590"/>
                  <a:pt x="2337339" y="1263"/>
                </a:cubicBezTo>
                <a:cubicBezTo>
                  <a:pt x="3273483" y="-15871"/>
                  <a:pt x="4142637" y="140664"/>
                  <a:pt x="4747463" y="509094"/>
                </a:cubicBezTo>
                <a:cubicBezTo>
                  <a:pt x="5039841" y="687195"/>
                  <a:pt x="5284004" y="923072"/>
                  <a:pt x="5475419" y="1196657"/>
                </a:cubicBezTo>
                <a:close/>
              </a:path>
            </a:pathLst>
          </a:custGeom>
          <a:solidFill>
            <a:schemeClr val="accent4">
              <a:alpha val="50196"/>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48" name="Google Shape;48;p5"/>
          <p:cNvSpPr txBox="1"/>
          <p:nvPr>
            <p:ph idx="1" type="body"/>
          </p:nvPr>
        </p:nvSpPr>
        <p:spPr>
          <a:xfrm>
            <a:off x="914400" y="2039112"/>
            <a:ext cx="7150608" cy="3356576"/>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sz="2000"/>
            </a:lvl1pPr>
            <a:lvl2pPr indent="-331470" lvl="1" marL="914400" algn="l">
              <a:lnSpc>
                <a:spcPct val="120000"/>
              </a:lnSpc>
              <a:spcBef>
                <a:spcPts val="600"/>
              </a:spcBef>
              <a:spcAft>
                <a:spcPts val="0"/>
              </a:spcAft>
              <a:buSzPts val="1620"/>
              <a:buChar char="▪"/>
              <a:defRPr sz="1800"/>
            </a:lvl2pPr>
            <a:lvl3pPr indent="-320040" lvl="2" marL="1371600" algn="l">
              <a:lnSpc>
                <a:spcPct val="120000"/>
              </a:lnSpc>
              <a:spcBef>
                <a:spcPts val="600"/>
              </a:spcBef>
              <a:spcAft>
                <a:spcPts val="0"/>
              </a:spcAft>
              <a:buSzPts val="1440"/>
              <a:buChar char="▪"/>
              <a:defRPr sz="1600"/>
            </a:lvl3pPr>
            <a:lvl4pPr indent="-308610" lvl="3" marL="1828800" algn="l">
              <a:lnSpc>
                <a:spcPct val="120000"/>
              </a:lnSpc>
              <a:spcBef>
                <a:spcPts val="600"/>
              </a:spcBef>
              <a:spcAft>
                <a:spcPts val="0"/>
              </a:spcAft>
              <a:buSzPts val="1260"/>
              <a:buChar char="▪"/>
              <a:defRPr sz="1400"/>
            </a:lvl4pPr>
            <a:lvl5pPr indent="-308610" lvl="4" marL="2286000" algn="l">
              <a:lnSpc>
                <a:spcPct val="120000"/>
              </a:lnSpc>
              <a:spcBef>
                <a:spcPts val="600"/>
              </a:spcBef>
              <a:spcAft>
                <a:spcPts val="0"/>
              </a:spcAft>
              <a:buSzPts val="1260"/>
              <a:buChar char="▪"/>
              <a:defRPr sz="1400"/>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49" name="Google Shape;49;p5"/>
          <p:cNvSpPr txBox="1"/>
          <p:nvPr>
            <p:ph idx="12" type="sldNum"/>
          </p:nvPr>
        </p:nvSpPr>
        <p:spPr>
          <a:xfrm>
            <a:off x="11353800" y="5879804"/>
            <a:ext cx="661416" cy="895899"/>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0" i="0" sz="2400">
                <a:solidFill>
                  <a:schemeClr val="dk1"/>
                </a:solidFill>
                <a:latin typeface="Arial"/>
                <a:ea typeface="Arial"/>
                <a:cs typeface="Arial"/>
                <a:sym typeface="Arial"/>
              </a:defRPr>
            </a:lvl1pPr>
            <a:lvl2pPr indent="0" lvl="1" marL="0" algn="ctr">
              <a:spcBef>
                <a:spcPts val="0"/>
              </a:spcBef>
              <a:buNone/>
              <a:defRPr b="0" i="0" sz="2400">
                <a:solidFill>
                  <a:schemeClr val="dk1"/>
                </a:solidFill>
                <a:latin typeface="Arial"/>
                <a:ea typeface="Arial"/>
                <a:cs typeface="Arial"/>
                <a:sym typeface="Arial"/>
              </a:defRPr>
            </a:lvl2pPr>
            <a:lvl3pPr indent="0" lvl="2" marL="0" algn="ctr">
              <a:spcBef>
                <a:spcPts val="0"/>
              </a:spcBef>
              <a:buNone/>
              <a:defRPr b="0" i="0" sz="2400">
                <a:solidFill>
                  <a:schemeClr val="dk1"/>
                </a:solidFill>
                <a:latin typeface="Arial"/>
                <a:ea typeface="Arial"/>
                <a:cs typeface="Arial"/>
                <a:sym typeface="Arial"/>
              </a:defRPr>
            </a:lvl3pPr>
            <a:lvl4pPr indent="0" lvl="3" marL="0" algn="ctr">
              <a:spcBef>
                <a:spcPts val="0"/>
              </a:spcBef>
              <a:buNone/>
              <a:defRPr b="0" i="0" sz="2400">
                <a:solidFill>
                  <a:schemeClr val="dk1"/>
                </a:solidFill>
                <a:latin typeface="Arial"/>
                <a:ea typeface="Arial"/>
                <a:cs typeface="Arial"/>
                <a:sym typeface="Arial"/>
              </a:defRPr>
            </a:lvl4pPr>
            <a:lvl5pPr indent="0" lvl="4" marL="0" algn="ctr">
              <a:spcBef>
                <a:spcPts val="0"/>
              </a:spcBef>
              <a:buNone/>
              <a:defRPr b="0" i="0" sz="2400">
                <a:solidFill>
                  <a:schemeClr val="dk1"/>
                </a:solidFill>
                <a:latin typeface="Arial"/>
                <a:ea typeface="Arial"/>
                <a:cs typeface="Arial"/>
                <a:sym typeface="Arial"/>
              </a:defRPr>
            </a:lvl5pPr>
            <a:lvl6pPr indent="0" lvl="5" marL="0" algn="ctr">
              <a:spcBef>
                <a:spcPts val="0"/>
              </a:spcBef>
              <a:buNone/>
              <a:defRPr b="0" i="0" sz="2400">
                <a:solidFill>
                  <a:schemeClr val="dk1"/>
                </a:solidFill>
                <a:latin typeface="Arial"/>
                <a:ea typeface="Arial"/>
                <a:cs typeface="Arial"/>
                <a:sym typeface="Arial"/>
              </a:defRPr>
            </a:lvl6pPr>
            <a:lvl7pPr indent="0" lvl="6" marL="0" algn="ctr">
              <a:spcBef>
                <a:spcPts val="0"/>
              </a:spcBef>
              <a:buNone/>
              <a:defRPr b="0" i="0" sz="2400">
                <a:solidFill>
                  <a:schemeClr val="dk1"/>
                </a:solidFill>
                <a:latin typeface="Arial"/>
                <a:ea typeface="Arial"/>
                <a:cs typeface="Arial"/>
                <a:sym typeface="Arial"/>
              </a:defRPr>
            </a:lvl7pPr>
            <a:lvl8pPr indent="0" lvl="7" marL="0" algn="ctr">
              <a:spcBef>
                <a:spcPts val="0"/>
              </a:spcBef>
              <a:buNone/>
              <a:defRPr b="0" i="0" sz="2400">
                <a:solidFill>
                  <a:schemeClr val="dk1"/>
                </a:solidFill>
                <a:latin typeface="Arial"/>
                <a:ea typeface="Arial"/>
                <a:cs typeface="Arial"/>
                <a:sym typeface="Arial"/>
              </a:defRPr>
            </a:lvl8pPr>
            <a:lvl9pPr indent="0" lvl="8" marL="0" algn="ctr">
              <a:spcBef>
                <a:spcPts val="0"/>
              </a:spcBef>
              <a:buNone/>
              <a:defRPr b="0" i="0" sz="2400">
                <a:solidFill>
                  <a:schemeClr val="dk1"/>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Quote">
    <p:spTree>
      <p:nvGrpSpPr>
        <p:cNvPr id="50" name="Shape 50"/>
        <p:cNvGrpSpPr/>
        <p:nvPr/>
      </p:nvGrpSpPr>
      <p:grpSpPr>
        <a:xfrm>
          <a:off x="0" y="0"/>
          <a:ext cx="0" cy="0"/>
          <a:chOff x="0" y="0"/>
          <a:chExt cx="0" cy="0"/>
        </a:xfrm>
      </p:grpSpPr>
      <p:sp>
        <p:nvSpPr>
          <p:cNvPr id="51" name="Google Shape;51;p6"/>
          <p:cNvSpPr txBox="1"/>
          <p:nvPr>
            <p:ph type="title"/>
          </p:nvPr>
        </p:nvSpPr>
        <p:spPr>
          <a:xfrm>
            <a:off x="1866899" y="4874218"/>
            <a:ext cx="8506567" cy="666427"/>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dk1"/>
              </a:buClr>
              <a:buSzPts val="1400"/>
              <a:buFont typeface="Arial"/>
              <a:buNone/>
              <a:defRPr b="0" sz="1400" cap="none">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6"/>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6"/>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6"/>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sz="1800">
                <a:solidFill>
                  <a:schemeClr val="dk1"/>
                </a:solidFill>
                <a:latin typeface="Arial"/>
                <a:ea typeface="Arial"/>
                <a:cs typeface="Arial"/>
                <a:sym typeface="Arial"/>
              </a:defRPr>
            </a:lvl1pPr>
            <a:lvl2pPr indent="0" lvl="1" marL="0" algn="r">
              <a:spcBef>
                <a:spcPts val="0"/>
              </a:spcBef>
              <a:buNone/>
              <a:defRPr sz="1800">
                <a:solidFill>
                  <a:schemeClr val="dk1"/>
                </a:solidFill>
                <a:latin typeface="Arial"/>
                <a:ea typeface="Arial"/>
                <a:cs typeface="Arial"/>
                <a:sym typeface="Arial"/>
              </a:defRPr>
            </a:lvl2pPr>
            <a:lvl3pPr indent="0" lvl="2" marL="0" algn="r">
              <a:spcBef>
                <a:spcPts val="0"/>
              </a:spcBef>
              <a:buNone/>
              <a:defRPr sz="1800">
                <a:solidFill>
                  <a:schemeClr val="dk1"/>
                </a:solidFill>
                <a:latin typeface="Arial"/>
                <a:ea typeface="Arial"/>
                <a:cs typeface="Arial"/>
                <a:sym typeface="Arial"/>
              </a:defRPr>
            </a:lvl3pPr>
            <a:lvl4pPr indent="0" lvl="3" marL="0" algn="r">
              <a:spcBef>
                <a:spcPts val="0"/>
              </a:spcBef>
              <a:buNone/>
              <a:defRPr sz="1800">
                <a:solidFill>
                  <a:schemeClr val="dk1"/>
                </a:solidFill>
                <a:latin typeface="Arial"/>
                <a:ea typeface="Arial"/>
                <a:cs typeface="Arial"/>
                <a:sym typeface="Arial"/>
              </a:defRPr>
            </a:lvl4pPr>
            <a:lvl5pPr indent="0" lvl="4" marL="0" algn="r">
              <a:spcBef>
                <a:spcPts val="0"/>
              </a:spcBef>
              <a:buNone/>
              <a:defRPr sz="1800">
                <a:solidFill>
                  <a:schemeClr val="dk1"/>
                </a:solidFill>
                <a:latin typeface="Arial"/>
                <a:ea typeface="Arial"/>
                <a:cs typeface="Arial"/>
                <a:sym typeface="Arial"/>
              </a:defRPr>
            </a:lvl5pPr>
            <a:lvl6pPr indent="0" lvl="5" marL="0" algn="r">
              <a:spcBef>
                <a:spcPts val="0"/>
              </a:spcBef>
              <a:buNone/>
              <a:defRPr sz="1800">
                <a:solidFill>
                  <a:schemeClr val="dk1"/>
                </a:solidFill>
                <a:latin typeface="Arial"/>
                <a:ea typeface="Arial"/>
                <a:cs typeface="Arial"/>
                <a:sym typeface="Arial"/>
              </a:defRPr>
            </a:lvl6pPr>
            <a:lvl7pPr indent="0" lvl="6" marL="0" algn="r">
              <a:spcBef>
                <a:spcPts val="0"/>
              </a:spcBef>
              <a:buNone/>
              <a:defRPr sz="1800">
                <a:solidFill>
                  <a:schemeClr val="dk1"/>
                </a:solidFill>
                <a:latin typeface="Arial"/>
                <a:ea typeface="Arial"/>
                <a:cs typeface="Arial"/>
                <a:sym typeface="Arial"/>
              </a:defRPr>
            </a:lvl7pPr>
            <a:lvl8pPr indent="0" lvl="7" marL="0" algn="r">
              <a:spcBef>
                <a:spcPts val="0"/>
              </a:spcBef>
              <a:buNone/>
              <a:defRPr sz="1800">
                <a:solidFill>
                  <a:schemeClr val="dk1"/>
                </a:solidFill>
                <a:latin typeface="Arial"/>
                <a:ea typeface="Arial"/>
                <a:cs typeface="Arial"/>
                <a:sym typeface="Arial"/>
              </a:defRPr>
            </a:lvl8pPr>
            <a:lvl9pPr indent="0" lvl="8" marL="0" algn="r">
              <a:spcBef>
                <a:spcPts val="0"/>
              </a:spcBef>
              <a:buNone/>
              <a:defRPr sz="1800">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
        <p:nvSpPr>
          <p:cNvPr id="55" name="Google Shape;55;p6"/>
          <p:cNvSpPr txBox="1"/>
          <p:nvPr>
            <p:ph idx="1" type="body"/>
          </p:nvPr>
        </p:nvSpPr>
        <p:spPr>
          <a:xfrm>
            <a:off x="1866899" y="1856096"/>
            <a:ext cx="8506567" cy="2855388"/>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SzPts val="4500"/>
              <a:buFont typeface="Arial"/>
              <a:buNone/>
              <a:defRPr sz="5000">
                <a:solidFill>
                  <a:schemeClr val="dk1"/>
                </a:solidFill>
              </a:defRPr>
            </a:lvl1pPr>
            <a:lvl2pPr indent="-331470" lvl="1" marL="914400" algn="l">
              <a:lnSpc>
                <a:spcPct val="120000"/>
              </a:lnSpc>
              <a:spcBef>
                <a:spcPts val="600"/>
              </a:spcBef>
              <a:spcAft>
                <a:spcPts val="0"/>
              </a:spcAft>
              <a:buSzPts val="1620"/>
              <a:buChar char="▪"/>
              <a:defRPr/>
            </a:lvl2pPr>
            <a:lvl3pPr indent="-331470" lvl="2" marL="1371600" algn="l">
              <a:lnSpc>
                <a:spcPct val="120000"/>
              </a:lnSpc>
              <a:spcBef>
                <a:spcPts val="600"/>
              </a:spcBef>
              <a:spcAft>
                <a:spcPts val="0"/>
              </a:spcAft>
              <a:buSzPts val="1620"/>
              <a:buChar char="▪"/>
              <a:defRPr/>
            </a:lvl3pPr>
            <a:lvl4pPr indent="-331470"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56" name="Google Shape;56;p6"/>
          <p:cNvSpPr/>
          <p:nvPr/>
        </p:nvSpPr>
        <p:spPr>
          <a:xfrm>
            <a:off x="1" y="1"/>
            <a:ext cx="3216357" cy="3480449"/>
          </a:xfrm>
          <a:custGeom>
            <a:rect b="b" l="l" r="r" t="t"/>
            <a:pathLst>
              <a:path extrusionOk="0" h="3480449" w="3216357">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882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7" name="Google Shape;57;p6"/>
          <p:cNvSpPr/>
          <p:nvPr/>
        </p:nvSpPr>
        <p:spPr>
          <a:xfrm>
            <a:off x="9037474" y="1618811"/>
            <a:ext cx="3154526" cy="5229819"/>
          </a:xfrm>
          <a:custGeom>
            <a:rect b="b" l="l" r="r" t="t"/>
            <a:pathLst>
              <a:path extrusionOk="0" h="5229819" w="3154526">
                <a:moveTo>
                  <a:pt x="2984957" y="4764199"/>
                </a:moveTo>
                <a:cubicBezTo>
                  <a:pt x="3018240" y="4767408"/>
                  <a:pt x="3051712" y="4773969"/>
                  <a:pt x="3085247" y="4783935"/>
                </a:cubicBezTo>
                <a:lnTo>
                  <a:pt x="3154526" y="4805985"/>
                </a:lnTo>
                <a:lnTo>
                  <a:pt x="3154526" y="4854317"/>
                </a:lnTo>
                <a:lnTo>
                  <a:pt x="3077489" y="4835342"/>
                </a:lnTo>
                <a:cubicBezTo>
                  <a:pt x="3033509" y="4827066"/>
                  <a:pt x="2989112" y="4821557"/>
                  <a:pt x="2943802" y="4819637"/>
                </a:cubicBezTo>
                <a:cubicBezTo>
                  <a:pt x="2893293" y="4817421"/>
                  <a:pt x="2839830" y="4831234"/>
                  <a:pt x="2790751" y="4847576"/>
                </a:cubicBezTo>
                <a:cubicBezTo>
                  <a:pt x="2669496" y="4887789"/>
                  <a:pt x="2461044" y="5000040"/>
                  <a:pt x="2434897" y="5031577"/>
                </a:cubicBezTo>
                <a:cubicBezTo>
                  <a:pt x="2484364" y="5038618"/>
                  <a:pt x="2785484" y="4986917"/>
                  <a:pt x="2951768" y="4976098"/>
                </a:cubicBezTo>
                <a:lnTo>
                  <a:pt x="3154526" y="4968709"/>
                </a:lnTo>
                <a:lnTo>
                  <a:pt x="3154526" y="5031765"/>
                </a:lnTo>
                <a:lnTo>
                  <a:pt x="3014835" y="5034301"/>
                </a:lnTo>
                <a:cubicBezTo>
                  <a:pt x="2710439" y="5051677"/>
                  <a:pt x="2441583" y="5097943"/>
                  <a:pt x="2393353" y="5115550"/>
                </a:cubicBezTo>
                <a:cubicBezTo>
                  <a:pt x="2431157" y="5160603"/>
                  <a:pt x="2707409" y="5188478"/>
                  <a:pt x="2867479" y="5174972"/>
                </a:cubicBezTo>
                <a:lnTo>
                  <a:pt x="3154526" y="5146324"/>
                </a:lnTo>
                <a:lnTo>
                  <a:pt x="3154526" y="5195560"/>
                </a:lnTo>
                <a:lnTo>
                  <a:pt x="2893424" y="5222073"/>
                </a:ln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29101" y="3729983"/>
                </a:moveTo>
                <a:cubicBezTo>
                  <a:pt x="2661589" y="3730947"/>
                  <a:pt x="2697073" y="3732787"/>
                  <a:pt x="2725377" y="3746294"/>
                </a:cubicBezTo>
                <a:cubicBezTo>
                  <a:pt x="2822777" y="3791583"/>
                  <a:pt x="2920786" y="3836926"/>
                  <a:pt x="3013384" y="3891324"/>
                </a:cubicBezTo>
                <a:lnTo>
                  <a:pt x="3154526" y="3990464"/>
                </a:lnTo>
                <a:lnTo>
                  <a:pt x="3154526" y="4060395"/>
                </a:lnTo>
                <a:lnTo>
                  <a:pt x="3036403" y="3972021"/>
                </a:lnTo>
                <a:cubicBezTo>
                  <a:pt x="2907615" y="3883525"/>
                  <a:pt x="2779554" y="3819455"/>
                  <a:pt x="2688997" y="3810128"/>
                </a:cubicBezTo>
                <a:cubicBezTo>
                  <a:pt x="2831670" y="3941058"/>
                  <a:pt x="2937046" y="4076752"/>
                  <a:pt x="3092476" y="4164235"/>
                </a:cubicBezTo>
                <a:lnTo>
                  <a:pt x="3154526" y="4207256"/>
                </a:lnTo>
                <a:lnTo>
                  <a:pt x="3154526" y="4417507"/>
                </a:lnTo>
                <a:lnTo>
                  <a:pt x="3087942" y="4378606"/>
                </a:lnTo>
                <a:cubicBezTo>
                  <a:pt x="3102143" y="4394351"/>
                  <a:pt x="3115996" y="4410565"/>
                  <a:pt x="3130359" y="4425849"/>
                </a:cubicBezTo>
                <a:lnTo>
                  <a:pt x="3154526" y="4447989"/>
                </a:lnTo>
                <a:lnTo>
                  <a:pt x="3154526" y="4543354"/>
                </a:lnTo>
                <a:lnTo>
                  <a:pt x="3094526" y="4521621"/>
                </a:lnTo>
                <a:cubicBezTo>
                  <a:pt x="3058315" y="4508467"/>
                  <a:pt x="3021946" y="449579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785895" y="4647295"/>
                  <a:pt x="2924346" y="4650622"/>
                  <a:pt x="3060973" y="4624283"/>
                </a:cubicBezTo>
                <a:lnTo>
                  <a:pt x="3154526" y="4599347"/>
                </a:lnTo>
                <a:lnTo>
                  <a:pt x="3154526" y="4661496"/>
                </a:lnTo>
                <a:lnTo>
                  <a:pt x="3124590" y="4670972"/>
                </a:lnTo>
                <a:cubicBezTo>
                  <a:pt x="2971313" y="4708028"/>
                  <a:pt x="2814417" y="4711286"/>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600173" y="3247414"/>
                </a:moveTo>
                <a:cubicBezTo>
                  <a:pt x="2739107" y="3233347"/>
                  <a:pt x="2875094" y="3248675"/>
                  <a:pt x="3008079" y="3291395"/>
                </a:cubicBezTo>
                <a:lnTo>
                  <a:pt x="3154526" y="3354047"/>
                </a:lnTo>
                <a:lnTo>
                  <a:pt x="3154526" y="3464030"/>
                </a:lnTo>
                <a:lnTo>
                  <a:pt x="3150012" y="3464430"/>
                </a:lnTo>
                <a:cubicBezTo>
                  <a:pt x="3100914" y="3475356"/>
                  <a:pt x="3052436" y="3493594"/>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460502" y="3268829"/>
                  <a:pt x="2530706" y="3254447"/>
                  <a:pt x="2600173" y="3247414"/>
                </a:cubicBezTo>
                <a:close/>
                <a:moveTo>
                  <a:pt x="2319352" y="2601737"/>
                </a:moveTo>
                <a:cubicBezTo>
                  <a:pt x="2479864" y="2611004"/>
                  <a:pt x="2629308" y="2651575"/>
                  <a:pt x="2766163" y="2737145"/>
                </a:cubicBezTo>
                <a:cubicBezTo>
                  <a:pt x="2835451" y="2780619"/>
                  <a:pt x="2910653" y="2816308"/>
                  <a:pt x="2974746" y="2866399"/>
                </a:cubicBezTo>
                <a:cubicBezTo>
                  <a:pt x="3023787" y="2904282"/>
                  <a:pt x="3073991" y="2942035"/>
                  <a:pt x="3121568" y="2982134"/>
                </a:cubicBezTo>
                <a:lnTo>
                  <a:pt x="3154526" y="3011886"/>
                </a:lnTo>
                <a:lnTo>
                  <a:pt x="3154526" y="3160319"/>
                </a:lnTo>
                <a:lnTo>
                  <a:pt x="3067546" y="3110720"/>
                </a:lnTo>
                <a:cubicBezTo>
                  <a:pt x="2761030" y="2947917"/>
                  <a:pt x="2322476" y="2787314"/>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675451" y="3114433"/>
                  <a:pt x="2844900" y="3140546"/>
                  <a:pt x="3016861" y="3160740"/>
                </a:cubicBezTo>
                <a:lnTo>
                  <a:pt x="3154526" y="3176279"/>
                </a:lnTo>
                <a:lnTo>
                  <a:pt x="3154526" y="3250361"/>
                </a:lnTo>
                <a:lnTo>
                  <a:pt x="3091307" y="3229805"/>
                </a:ln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38773" y="1630286"/>
                  <a:pt x="3113633" y="1822140"/>
                  <a:pt x="3144770" y="2025597"/>
                </a:cubicBezTo>
                <a:lnTo>
                  <a:pt x="3154526" y="2110676"/>
                </a:lnTo>
                <a:lnTo>
                  <a:pt x="3154526" y="2821253"/>
                </a:lnTo>
                <a:lnTo>
                  <a:pt x="2760231" y="2387604"/>
                </a:ln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rgbClr val="E1D397">
              <a:alpha val="32941"/>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58" name="Google Shape;58;p6"/>
          <p:cNvSpPr/>
          <p:nvPr/>
        </p:nvSpPr>
        <p:spPr>
          <a:xfrm>
            <a:off x="-1" y="2673019"/>
            <a:ext cx="1697023" cy="1898712"/>
          </a:xfrm>
          <a:custGeom>
            <a:rect b="b" l="l" r="r" t="t"/>
            <a:pathLst>
              <a:path extrusionOk="0" h="1898712" w="1697023">
                <a:moveTo>
                  <a:pt x="0" y="0"/>
                </a:moveTo>
                <a:lnTo>
                  <a:pt x="1697023" y="0"/>
                </a:lnTo>
                <a:lnTo>
                  <a:pt x="1697023" y="1898712"/>
                </a:lnTo>
                <a:lnTo>
                  <a:pt x="0" y="1898712"/>
                </a:lnTo>
                <a:close/>
              </a:path>
            </a:pathLst>
          </a:custGeom>
          <a:noFill/>
          <a:ln>
            <a:noFill/>
          </a:ln>
        </p:spPr>
      </p:sp>
      <p:sp>
        <p:nvSpPr>
          <p:cNvPr id="59" name="Google Shape;59;p6"/>
          <p:cNvSpPr/>
          <p:nvPr/>
        </p:nvSpPr>
        <p:spPr>
          <a:xfrm>
            <a:off x="0" y="2"/>
            <a:ext cx="2476443" cy="3377247"/>
          </a:xfrm>
          <a:custGeom>
            <a:rect b="b" l="l" r="r" t="t"/>
            <a:pathLst>
              <a:path extrusionOk="0" h="3377247" w="2476443">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dk1">
              <a:alpha val="12157"/>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1">
  <p:cSld name="Table 1">
    <p:spTree>
      <p:nvGrpSpPr>
        <p:cNvPr id="60" name="Shape 60"/>
        <p:cNvGrpSpPr/>
        <p:nvPr/>
      </p:nvGrpSpPr>
      <p:grpSpPr>
        <a:xfrm>
          <a:off x="0" y="0"/>
          <a:ext cx="0" cy="0"/>
          <a:chOff x="0" y="0"/>
          <a:chExt cx="0" cy="0"/>
        </a:xfrm>
      </p:grpSpPr>
      <p:sp>
        <p:nvSpPr>
          <p:cNvPr id="61" name="Google Shape;61;p7"/>
          <p:cNvSpPr txBox="1"/>
          <p:nvPr>
            <p:ph type="title"/>
          </p:nvPr>
        </p:nvSpPr>
        <p:spPr>
          <a:xfrm>
            <a:off x="914400" y="914400"/>
            <a:ext cx="10360152" cy="914400"/>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 name="Google Shape;62;p7"/>
          <p:cNvSpPr txBox="1"/>
          <p:nvPr>
            <p:ph idx="1" type="body"/>
          </p:nvPr>
        </p:nvSpPr>
        <p:spPr>
          <a:xfrm>
            <a:off x="914400" y="2039112"/>
            <a:ext cx="4576953" cy="3877055"/>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2000"/>
            </a:lvl1pPr>
            <a:lvl2pPr indent="-342900" lvl="1" marL="914400" algn="l">
              <a:lnSpc>
                <a:spcPct val="120000"/>
              </a:lnSpc>
              <a:spcBef>
                <a:spcPts val="1000"/>
              </a:spcBef>
              <a:spcAft>
                <a:spcPts val="0"/>
              </a:spcAft>
              <a:buSzPts val="1800"/>
              <a:buFont typeface="Courier New"/>
              <a:buChar char="o"/>
              <a:defRPr sz="2000"/>
            </a:lvl2pPr>
            <a:lvl3pPr indent="-342900" lvl="2" marL="1371600" algn="l">
              <a:lnSpc>
                <a:spcPct val="120000"/>
              </a:lnSpc>
              <a:spcBef>
                <a:spcPts val="1000"/>
              </a:spcBef>
              <a:spcAft>
                <a:spcPts val="0"/>
              </a:spcAft>
              <a:buSzPts val="1800"/>
              <a:buFont typeface="Courier New"/>
              <a:buChar char="o"/>
              <a:defRPr sz="2000"/>
            </a:lvl3pPr>
            <a:lvl4pPr indent="-342900" lvl="3" marL="1828800" algn="l">
              <a:lnSpc>
                <a:spcPct val="120000"/>
              </a:lnSpc>
              <a:spcBef>
                <a:spcPts val="1000"/>
              </a:spcBef>
              <a:spcAft>
                <a:spcPts val="0"/>
              </a:spcAft>
              <a:buSzPts val="1800"/>
              <a:buFont typeface="Courier New"/>
              <a:buChar char="o"/>
              <a:defRPr sz="2000"/>
            </a:lvl4pPr>
            <a:lvl5pPr indent="-342900" lvl="4" marL="2286000" algn="l">
              <a:lnSpc>
                <a:spcPct val="120000"/>
              </a:lnSpc>
              <a:spcBef>
                <a:spcPts val="1000"/>
              </a:spcBef>
              <a:spcAft>
                <a:spcPts val="0"/>
              </a:spcAft>
              <a:buSzPts val="1800"/>
              <a:buFont typeface="Courier New"/>
              <a:buChar char="o"/>
              <a:defRPr sz="2000"/>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63" name="Google Shape;63;p7"/>
          <p:cNvSpPr txBox="1"/>
          <p:nvPr>
            <p:ph idx="2" type="body"/>
          </p:nvPr>
        </p:nvSpPr>
        <p:spPr>
          <a:xfrm>
            <a:off x="6357747" y="2039112"/>
            <a:ext cx="4576953" cy="3877055"/>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2000"/>
            </a:lvl1pPr>
            <a:lvl2pPr indent="-342900" lvl="1" marL="914400" algn="l">
              <a:lnSpc>
                <a:spcPct val="120000"/>
              </a:lnSpc>
              <a:spcBef>
                <a:spcPts val="1000"/>
              </a:spcBef>
              <a:spcAft>
                <a:spcPts val="0"/>
              </a:spcAft>
              <a:buSzPts val="1800"/>
              <a:buFont typeface="Courier New"/>
              <a:buChar char="o"/>
              <a:defRPr sz="2000"/>
            </a:lvl2pPr>
            <a:lvl3pPr indent="-342900" lvl="2" marL="1371600" algn="l">
              <a:lnSpc>
                <a:spcPct val="120000"/>
              </a:lnSpc>
              <a:spcBef>
                <a:spcPts val="1000"/>
              </a:spcBef>
              <a:spcAft>
                <a:spcPts val="0"/>
              </a:spcAft>
              <a:buSzPts val="1800"/>
              <a:buFont typeface="Courier New"/>
              <a:buChar char="o"/>
              <a:defRPr sz="2000"/>
            </a:lvl3pPr>
            <a:lvl4pPr indent="-342900" lvl="3" marL="1828800" algn="l">
              <a:lnSpc>
                <a:spcPct val="120000"/>
              </a:lnSpc>
              <a:spcBef>
                <a:spcPts val="1000"/>
              </a:spcBef>
              <a:spcAft>
                <a:spcPts val="0"/>
              </a:spcAft>
              <a:buSzPts val="1800"/>
              <a:buFont typeface="Courier New"/>
              <a:buChar char="o"/>
              <a:defRPr sz="2000"/>
            </a:lvl4pPr>
            <a:lvl5pPr indent="-342900" lvl="4" marL="2286000" algn="l">
              <a:lnSpc>
                <a:spcPct val="120000"/>
              </a:lnSpc>
              <a:spcBef>
                <a:spcPts val="1000"/>
              </a:spcBef>
              <a:spcAft>
                <a:spcPts val="0"/>
              </a:spcAft>
              <a:buSzPts val="1800"/>
              <a:buFont typeface="Courier New"/>
              <a:buChar char="o"/>
              <a:defRPr sz="2000"/>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64" name="Google Shape;64;p7"/>
          <p:cNvSpPr/>
          <p:nvPr/>
        </p:nvSpPr>
        <p:spPr>
          <a:xfrm>
            <a:off x="0" y="5879804"/>
            <a:ext cx="4707470" cy="978196"/>
          </a:xfrm>
          <a:custGeom>
            <a:rect b="b" l="l" r="r" t="t"/>
            <a:pathLst>
              <a:path extrusionOk="0" h="978196" w="4707470">
                <a:moveTo>
                  <a:pt x="4059737" y="967990"/>
                </a:moveTo>
                <a:lnTo>
                  <a:pt x="4058450" y="978196"/>
                </a:lnTo>
                <a:lnTo>
                  <a:pt x="4010063" y="978196"/>
                </a:lnTo>
                <a:close/>
                <a:moveTo>
                  <a:pt x="0" y="488477"/>
                </a:moveTo>
                <a:lnTo>
                  <a:pt x="72049" y="656791"/>
                </a:lnTo>
                <a:cubicBezTo>
                  <a:pt x="112356" y="736092"/>
                  <a:pt x="157416" y="812383"/>
                  <a:pt x="206640" y="886509"/>
                </a:cubicBezTo>
                <a:lnTo>
                  <a:pt x="272042" y="978196"/>
                </a:lnTo>
                <a:lnTo>
                  <a:pt x="184579" y="978196"/>
                </a:lnTo>
                <a:lnTo>
                  <a:pt x="149828" y="932137"/>
                </a:lnTo>
                <a:cubicBezTo>
                  <a:pt x="105705" y="866449"/>
                  <a:pt x="65433" y="798062"/>
                  <a:pt x="29898" y="726361"/>
                </a:cubicBezTo>
                <a:lnTo>
                  <a:pt x="0" y="659079"/>
                </a:lnTo>
                <a:close/>
                <a:moveTo>
                  <a:pt x="2427853" y="69987"/>
                </a:moveTo>
                <a:cubicBezTo>
                  <a:pt x="2291111" y="74991"/>
                  <a:pt x="2154491" y="93572"/>
                  <a:pt x="2017693" y="122737"/>
                </a:cubicBezTo>
                <a:cubicBezTo>
                  <a:pt x="1752602" y="179100"/>
                  <a:pt x="1485359" y="223967"/>
                  <a:pt x="1217707" y="266029"/>
                </a:cubicBezTo>
                <a:cubicBezTo>
                  <a:pt x="1096073" y="285102"/>
                  <a:pt x="971859" y="284040"/>
                  <a:pt x="848303" y="292389"/>
                </a:cubicBezTo>
                <a:cubicBezTo>
                  <a:pt x="1439836" y="418622"/>
                  <a:pt x="2029550" y="374317"/>
                  <a:pt x="2617347" y="268805"/>
                </a:cubicBezTo>
                <a:cubicBezTo>
                  <a:pt x="2641249" y="326771"/>
                  <a:pt x="2615591" y="342307"/>
                  <a:pt x="2575151" y="346132"/>
                </a:cubicBezTo>
                <a:cubicBezTo>
                  <a:pt x="2247929" y="377355"/>
                  <a:pt x="1924500" y="450069"/>
                  <a:pt x="1592825" y="430392"/>
                </a:cubicBezTo>
                <a:cubicBezTo>
                  <a:pt x="1370927" y="417078"/>
                  <a:pt x="1148922" y="406294"/>
                  <a:pt x="927202" y="395014"/>
                </a:cubicBezTo>
                <a:cubicBezTo>
                  <a:pt x="910915" y="394154"/>
                  <a:pt x="894471" y="397096"/>
                  <a:pt x="848774" y="400725"/>
                </a:cubicBezTo>
                <a:cubicBezTo>
                  <a:pt x="901706" y="425523"/>
                  <a:pt x="935512" y="454429"/>
                  <a:pt x="953198" y="446968"/>
                </a:cubicBezTo>
                <a:cubicBezTo>
                  <a:pt x="1036787" y="412276"/>
                  <a:pt x="1094166" y="469201"/>
                  <a:pt x="1164217" y="487531"/>
                </a:cubicBezTo>
                <a:cubicBezTo>
                  <a:pt x="1630611" y="609624"/>
                  <a:pt x="2097381" y="672370"/>
                  <a:pt x="2563251" y="479630"/>
                </a:cubicBezTo>
                <a:cubicBezTo>
                  <a:pt x="2711940" y="417930"/>
                  <a:pt x="2850184" y="341634"/>
                  <a:pt x="2969415" y="235206"/>
                </a:cubicBezTo>
                <a:cubicBezTo>
                  <a:pt x="2988272" y="218657"/>
                  <a:pt x="3002084" y="196846"/>
                  <a:pt x="3018419" y="177666"/>
                </a:cubicBezTo>
                <a:cubicBezTo>
                  <a:pt x="2974427" y="109062"/>
                  <a:pt x="2900669" y="110127"/>
                  <a:pt x="2838754" y="98695"/>
                </a:cubicBezTo>
                <a:cubicBezTo>
                  <a:pt x="2701463" y="73555"/>
                  <a:pt x="2564596" y="64983"/>
                  <a:pt x="2427853" y="69987"/>
                </a:cubicBezTo>
                <a:close/>
                <a:moveTo>
                  <a:pt x="2444158" y="387"/>
                </a:moveTo>
                <a:cubicBezTo>
                  <a:pt x="2598755" y="-2686"/>
                  <a:pt x="2753769" y="12585"/>
                  <a:pt x="2908628" y="45735"/>
                </a:cubicBezTo>
                <a:cubicBezTo>
                  <a:pt x="2979068" y="61036"/>
                  <a:pt x="3068206" y="63586"/>
                  <a:pt x="3088619" y="154653"/>
                </a:cubicBezTo>
                <a:cubicBezTo>
                  <a:pt x="3107235" y="238296"/>
                  <a:pt x="3033824" y="275143"/>
                  <a:pt x="2980945" y="318333"/>
                </a:cubicBezTo>
                <a:cubicBezTo>
                  <a:pt x="2832679" y="439156"/>
                  <a:pt x="2663731" y="525726"/>
                  <a:pt x="2478738" y="580498"/>
                </a:cubicBezTo>
                <a:cubicBezTo>
                  <a:pt x="2349171" y="619318"/>
                  <a:pt x="2216315" y="648629"/>
                  <a:pt x="2071312" y="685100"/>
                </a:cubicBezTo>
                <a:cubicBezTo>
                  <a:pt x="2167354" y="736612"/>
                  <a:pt x="2247592" y="794640"/>
                  <a:pt x="2336932" y="823834"/>
                </a:cubicBezTo>
                <a:cubicBezTo>
                  <a:pt x="2436398" y="856448"/>
                  <a:pt x="2545092" y="863529"/>
                  <a:pt x="2650218" y="880372"/>
                </a:cubicBezTo>
                <a:cubicBezTo>
                  <a:pt x="2674799" y="884329"/>
                  <a:pt x="2712701" y="890811"/>
                  <a:pt x="2724828" y="877816"/>
                </a:cubicBezTo>
                <a:cubicBezTo>
                  <a:pt x="2790257" y="811500"/>
                  <a:pt x="2864697" y="844453"/>
                  <a:pt x="2937906" y="850216"/>
                </a:cubicBezTo>
                <a:cubicBezTo>
                  <a:pt x="3030260" y="857706"/>
                  <a:pt x="3122919" y="870533"/>
                  <a:pt x="3214489" y="865310"/>
                </a:cubicBezTo>
                <a:cubicBezTo>
                  <a:pt x="3330052" y="859201"/>
                  <a:pt x="3444369" y="838841"/>
                  <a:pt x="3558811" y="821783"/>
                </a:cubicBezTo>
                <a:cubicBezTo>
                  <a:pt x="3845661" y="780181"/>
                  <a:pt x="4132816" y="743918"/>
                  <a:pt x="4423716" y="769182"/>
                </a:cubicBezTo>
                <a:cubicBezTo>
                  <a:pt x="4485096" y="774506"/>
                  <a:pt x="4549229" y="783231"/>
                  <a:pt x="4604328" y="806587"/>
                </a:cubicBezTo>
                <a:cubicBezTo>
                  <a:pt x="4690279" y="842884"/>
                  <a:pt x="4723749" y="908909"/>
                  <a:pt x="4700071" y="978164"/>
                </a:cubicBezTo>
                <a:lnTo>
                  <a:pt x="4700051" y="978196"/>
                </a:lnTo>
                <a:lnTo>
                  <a:pt x="4626911" y="978196"/>
                </a:lnTo>
                <a:lnTo>
                  <a:pt x="4634858" y="938205"/>
                </a:lnTo>
                <a:cubicBezTo>
                  <a:pt x="4630586" y="912076"/>
                  <a:pt x="4607226" y="888378"/>
                  <a:pt x="4565805" y="871619"/>
                </a:cubicBezTo>
                <a:cubicBezTo>
                  <a:pt x="4510139" y="849256"/>
                  <a:pt x="4446290" y="840035"/>
                  <a:pt x="4384624" y="835208"/>
                </a:cubicBezTo>
                <a:cubicBezTo>
                  <a:pt x="4319945" y="830079"/>
                  <a:pt x="4255480" y="828097"/>
                  <a:pt x="4191174" y="828605"/>
                </a:cubicBezTo>
                <a:cubicBezTo>
                  <a:pt x="3998255" y="830132"/>
                  <a:pt x="3806768" y="854079"/>
                  <a:pt x="3615233" y="882733"/>
                </a:cubicBezTo>
                <a:cubicBezTo>
                  <a:pt x="3445683" y="908144"/>
                  <a:pt x="3275903" y="932786"/>
                  <a:pt x="3106122" y="957428"/>
                </a:cubicBezTo>
                <a:lnTo>
                  <a:pt x="3167669" y="978196"/>
                </a:lnTo>
                <a:lnTo>
                  <a:pt x="2761995" y="978196"/>
                </a:lnTo>
                <a:lnTo>
                  <a:pt x="2604435" y="961624"/>
                </a:lnTo>
                <a:lnTo>
                  <a:pt x="2629619" y="978196"/>
                </a:lnTo>
                <a:lnTo>
                  <a:pt x="2442177" y="978196"/>
                </a:lnTo>
                <a:lnTo>
                  <a:pt x="2299922" y="896786"/>
                </a:lnTo>
                <a:cubicBezTo>
                  <a:pt x="2269582" y="879425"/>
                  <a:pt x="2233101" y="870458"/>
                  <a:pt x="2204982" y="850389"/>
                </a:cubicBezTo>
                <a:cubicBezTo>
                  <a:pt x="1996636" y="701859"/>
                  <a:pt x="1747975" y="698964"/>
                  <a:pt x="1506483" y="669446"/>
                </a:cubicBezTo>
                <a:cubicBezTo>
                  <a:pt x="1499680" y="668433"/>
                  <a:pt x="1491530" y="674471"/>
                  <a:pt x="1473612" y="681163"/>
                </a:cubicBezTo>
                <a:cubicBezTo>
                  <a:pt x="1584414" y="738551"/>
                  <a:pt x="1717391" y="807480"/>
                  <a:pt x="1855475" y="879104"/>
                </a:cubicBezTo>
                <a:lnTo>
                  <a:pt x="2046452" y="978196"/>
                </a:lnTo>
                <a:lnTo>
                  <a:pt x="1905580" y="978196"/>
                </a:lnTo>
                <a:lnTo>
                  <a:pt x="1792576" y="917483"/>
                </a:lnTo>
                <a:cubicBezTo>
                  <a:pt x="1679817" y="860435"/>
                  <a:pt x="1561557" y="806703"/>
                  <a:pt x="1431825" y="761296"/>
                </a:cubicBezTo>
                <a:cubicBezTo>
                  <a:pt x="1481070" y="816016"/>
                  <a:pt x="1531868" y="866260"/>
                  <a:pt x="1584066" y="912806"/>
                </a:cubicBezTo>
                <a:lnTo>
                  <a:pt x="1665294" y="978196"/>
                </a:lnTo>
                <a:lnTo>
                  <a:pt x="1530478" y="978196"/>
                </a:lnTo>
                <a:lnTo>
                  <a:pt x="1433502" y="903764"/>
                </a:lnTo>
                <a:cubicBezTo>
                  <a:pt x="1350827" y="836355"/>
                  <a:pt x="1273396" y="763147"/>
                  <a:pt x="1207351" y="677361"/>
                </a:cubicBezTo>
                <a:cubicBezTo>
                  <a:pt x="1176883" y="637924"/>
                  <a:pt x="1132082" y="601252"/>
                  <a:pt x="1085279" y="580996"/>
                </a:cubicBezTo>
                <a:cubicBezTo>
                  <a:pt x="878724" y="490371"/>
                  <a:pt x="669558" y="405484"/>
                  <a:pt x="460678" y="320100"/>
                </a:cubicBezTo>
                <a:cubicBezTo>
                  <a:pt x="434018" y="309216"/>
                  <a:pt x="402475" y="308044"/>
                  <a:pt x="370062" y="302529"/>
                </a:cubicBezTo>
                <a:cubicBezTo>
                  <a:pt x="481234" y="420306"/>
                  <a:pt x="590097" y="530386"/>
                  <a:pt x="692974" y="645063"/>
                </a:cubicBezTo>
                <a:cubicBezTo>
                  <a:pt x="765403" y="726140"/>
                  <a:pt x="828829" y="814746"/>
                  <a:pt x="899891" y="897040"/>
                </a:cubicBezTo>
                <a:lnTo>
                  <a:pt x="958299" y="978196"/>
                </a:lnTo>
                <a:lnTo>
                  <a:pt x="856593" y="978196"/>
                </a:lnTo>
                <a:lnTo>
                  <a:pt x="745097" y="814331"/>
                </a:lnTo>
                <a:cubicBezTo>
                  <a:pt x="613951" y="647709"/>
                  <a:pt x="460119" y="497146"/>
                  <a:pt x="291682" y="357455"/>
                </a:cubicBezTo>
                <a:cubicBezTo>
                  <a:pt x="262176" y="332767"/>
                  <a:pt x="225781" y="315434"/>
                  <a:pt x="192689" y="294672"/>
                </a:cubicBezTo>
                <a:cubicBezTo>
                  <a:pt x="315383" y="458030"/>
                  <a:pt x="444112" y="615525"/>
                  <a:pt x="556080" y="783560"/>
                </a:cubicBezTo>
                <a:cubicBezTo>
                  <a:pt x="583885" y="825308"/>
                  <a:pt x="614448" y="865239"/>
                  <a:pt x="645779" y="904799"/>
                </a:cubicBezTo>
                <a:lnTo>
                  <a:pt x="703943" y="978196"/>
                </a:lnTo>
                <a:lnTo>
                  <a:pt x="621039" y="978196"/>
                </a:lnTo>
                <a:lnTo>
                  <a:pt x="430820" y="725635"/>
                </a:lnTo>
                <a:cubicBezTo>
                  <a:pt x="332361" y="599705"/>
                  <a:pt x="227971" y="477107"/>
                  <a:pt x="116693" y="361863"/>
                </a:cubicBezTo>
                <a:cubicBezTo>
                  <a:pt x="97667" y="342321"/>
                  <a:pt x="75253" y="325899"/>
                  <a:pt x="50540" y="310444"/>
                </a:cubicBezTo>
                <a:lnTo>
                  <a:pt x="0" y="281606"/>
                </a:lnTo>
                <a:lnTo>
                  <a:pt x="0" y="27934"/>
                </a:lnTo>
                <a:lnTo>
                  <a:pt x="404992" y="222649"/>
                </a:lnTo>
                <a:cubicBezTo>
                  <a:pt x="439327" y="238892"/>
                  <a:pt x="505719" y="256578"/>
                  <a:pt x="515732" y="243759"/>
                </a:cubicBezTo>
                <a:cubicBezTo>
                  <a:pt x="561414" y="183812"/>
                  <a:pt x="612911" y="224031"/>
                  <a:pt x="660613" y="222758"/>
                </a:cubicBezTo>
                <a:cubicBezTo>
                  <a:pt x="713858" y="221185"/>
                  <a:pt x="767194" y="230016"/>
                  <a:pt x="820261" y="226406"/>
                </a:cubicBezTo>
                <a:cubicBezTo>
                  <a:pt x="1211492" y="200602"/>
                  <a:pt x="1601548" y="165118"/>
                  <a:pt x="1982193" y="65102"/>
                </a:cubicBezTo>
                <a:cubicBezTo>
                  <a:pt x="2135382" y="24877"/>
                  <a:pt x="2289561" y="3461"/>
                  <a:pt x="2444158" y="387"/>
                </a:cubicBezTo>
                <a:close/>
              </a:path>
            </a:pathLst>
          </a:custGeom>
          <a:solidFill>
            <a:schemeClr val="dk1">
              <a:alpha val="549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65" name="Google Shape;65;p7"/>
          <p:cNvSpPr/>
          <p:nvPr/>
        </p:nvSpPr>
        <p:spPr>
          <a:xfrm rot="10800000">
            <a:off x="9012497" y="1"/>
            <a:ext cx="3179502" cy="2726160"/>
          </a:xfrm>
          <a:custGeom>
            <a:rect b="b" l="l" r="r" t="t"/>
            <a:pathLst>
              <a:path extrusionOk="0" h="2726160" w="3179502">
                <a:moveTo>
                  <a:pt x="3179502" y="2726160"/>
                </a:moveTo>
                <a:lnTo>
                  <a:pt x="0" y="2726160"/>
                </a:lnTo>
                <a:lnTo>
                  <a:pt x="0" y="0"/>
                </a:lnTo>
                <a:lnTo>
                  <a:pt x="129375" y="158091"/>
                </a:lnTo>
                <a:cubicBezTo>
                  <a:pt x="193985" y="253821"/>
                  <a:pt x="231912" y="358034"/>
                  <a:pt x="274052" y="461243"/>
                </a:cubicBezTo>
                <a:cubicBezTo>
                  <a:pt x="365069" y="684357"/>
                  <a:pt x="488042" y="892708"/>
                  <a:pt x="676050" y="1070337"/>
                </a:cubicBezTo>
                <a:cubicBezTo>
                  <a:pt x="834276" y="1219941"/>
                  <a:pt x="1024083" y="1327091"/>
                  <a:pt x="1232482" y="1409578"/>
                </a:cubicBezTo>
                <a:cubicBezTo>
                  <a:pt x="1465209" y="1501688"/>
                  <a:pt x="1609854" y="1540036"/>
                  <a:pt x="1759030" y="1583520"/>
                </a:cubicBezTo>
                <a:cubicBezTo>
                  <a:pt x="1924825" y="1631826"/>
                  <a:pt x="2908440" y="1918621"/>
                  <a:pt x="3147865" y="2609783"/>
                </a:cubicBezTo>
                <a:close/>
              </a:path>
            </a:pathLst>
          </a:custGeom>
          <a:solidFill>
            <a:schemeClr val="accent2">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6" name="Google Shape;66;p7"/>
          <p:cNvSpPr txBox="1"/>
          <p:nvPr>
            <p:ph idx="12" type="sldNum"/>
          </p:nvPr>
        </p:nvSpPr>
        <p:spPr>
          <a:xfrm>
            <a:off x="11353800" y="5879804"/>
            <a:ext cx="661416" cy="895899"/>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0" i="0" sz="2400">
                <a:solidFill>
                  <a:schemeClr val="dk1"/>
                </a:solidFill>
                <a:latin typeface="Arial"/>
                <a:ea typeface="Arial"/>
                <a:cs typeface="Arial"/>
                <a:sym typeface="Arial"/>
              </a:defRPr>
            </a:lvl1pPr>
            <a:lvl2pPr indent="0" lvl="1" marL="0" algn="ctr">
              <a:spcBef>
                <a:spcPts val="0"/>
              </a:spcBef>
              <a:buNone/>
              <a:defRPr b="0" i="0" sz="2400">
                <a:solidFill>
                  <a:schemeClr val="dk1"/>
                </a:solidFill>
                <a:latin typeface="Arial"/>
                <a:ea typeface="Arial"/>
                <a:cs typeface="Arial"/>
                <a:sym typeface="Arial"/>
              </a:defRPr>
            </a:lvl2pPr>
            <a:lvl3pPr indent="0" lvl="2" marL="0" algn="ctr">
              <a:spcBef>
                <a:spcPts val="0"/>
              </a:spcBef>
              <a:buNone/>
              <a:defRPr b="0" i="0" sz="2400">
                <a:solidFill>
                  <a:schemeClr val="dk1"/>
                </a:solidFill>
                <a:latin typeface="Arial"/>
                <a:ea typeface="Arial"/>
                <a:cs typeface="Arial"/>
                <a:sym typeface="Arial"/>
              </a:defRPr>
            </a:lvl3pPr>
            <a:lvl4pPr indent="0" lvl="3" marL="0" algn="ctr">
              <a:spcBef>
                <a:spcPts val="0"/>
              </a:spcBef>
              <a:buNone/>
              <a:defRPr b="0" i="0" sz="2400">
                <a:solidFill>
                  <a:schemeClr val="dk1"/>
                </a:solidFill>
                <a:latin typeface="Arial"/>
                <a:ea typeface="Arial"/>
                <a:cs typeface="Arial"/>
                <a:sym typeface="Arial"/>
              </a:defRPr>
            </a:lvl4pPr>
            <a:lvl5pPr indent="0" lvl="4" marL="0" algn="ctr">
              <a:spcBef>
                <a:spcPts val="0"/>
              </a:spcBef>
              <a:buNone/>
              <a:defRPr b="0" i="0" sz="2400">
                <a:solidFill>
                  <a:schemeClr val="dk1"/>
                </a:solidFill>
                <a:latin typeface="Arial"/>
                <a:ea typeface="Arial"/>
                <a:cs typeface="Arial"/>
                <a:sym typeface="Arial"/>
              </a:defRPr>
            </a:lvl5pPr>
            <a:lvl6pPr indent="0" lvl="5" marL="0" algn="ctr">
              <a:spcBef>
                <a:spcPts val="0"/>
              </a:spcBef>
              <a:buNone/>
              <a:defRPr b="0" i="0" sz="2400">
                <a:solidFill>
                  <a:schemeClr val="dk1"/>
                </a:solidFill>
                <a:latin typeface="Arial"/>
                <a:ea typeface="Arial"/>
                <a:cs typeface="Arial"/>
                <a:sym typeface="Arial"/>
              </a:defRPr>
            </a:lvl6pPr>
            <a:lvl7pPr indent="0" lvl="6" marL="0" algn="ctr">
              <a:spcBef>
                <a:spcPts val="0"/>
              </a:spcBef>
              <a:buNone/>
              <a:defRPr b="0" i="0" sz="2400">
                <a:solidFill>
                  <a:schemeClr val="dk1"/>
                </a:solidFill>
                <a:latin typeface="Arial"/>
                <a:ea typeface="Arial"/>
                <a:cs typeface="Arial"/>
                <a:sym typeface="Arial"/>
              </a:defRPr>
            </a:lvl7pPr>
            <a:lvl8pPr indent="0" lvl="7" marL="0" algn="ctr">
              <a:spcBef>
                <a:spcPts val="0"/>
              </a:spcBef>
              <a:buNone/>
              <a:defRPr b="0" i="0" sz="2400">
                <a:solidFill>
                  <a:schemeClr val="dk1"/>
                </a:solidFill>
                <a:latin typeface="Arial"/>
                <a:ea typeface="Arial"/>
                <a:cs typeface="Arial"/>
                <a:sym typeface="Arial"/>
              </a:defRPr>
            </a:lvl8pPr>
            <a:lvl9pPr indent="0" lvl="8" marL="0" algn="ctr">
              <a:spcBef>
                <a:spcPts val="0"/>
              </a:spcBef>
              <a:buNone/>
              <a:defRPr b="0" i="0" sz="2400">
                <a:solidFill>
                  <a:schemeClr val="dk1"/>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2">
  <p:cSld name="Two Content 2">
    <p:spTree>
      <p:nvGrpSpPr>
        <p:cNvPr id="67" name="Shape 67"/>
        <p:cNvGrpSpPr/>
        <p:nvPr/>
      </p:nvGrpSpPr>
      <p:grpSpPr>
        <a:xfrm>
          <a:off x="0" y="0"/>
          <a:ext cx="0" cy="0"/>
          <a:chOff x="0" y="0"/>
          <a:chExt cx="0" cy="0"/>
        </a:xfrm>
      </p:grpSpPr>
      <p:grpSp>
        <p:nvGrpSpPr>
          <p:cNvPr id="68" name="Google Shape;68;p8"/>
          <p:cNvGrpSpPr/>
          <p:nvPr/>
        </p:nvGrpSpPr>
        <p:grpSpPr>
          <a:xfrm>
            <a:off x="1" y="1"/>
            <a:ext cx="12192000" cy="6800411"/>
            <a:chOff x="1" y="1"/>
            <a:chExt cx="12192000" cy="6800411"/>
          </a:xfrm>
        </p:grpSpPr>
        <p:sp>
          <p:nvSpPr>
            <p:cNvPr id="69" name="Google Shape;69;p8"/>
            <p:cNvSpPr/>
            <p:nvPr/>
          </p:nvSpPr>
          <p:spPr>
            <a:xfrm>
              <a:off x="1" y="1"/>
              <a:ext cx="3097831" cy="2532431"/>
            </a:xfrm>
            <a:custGeom>
              <a:rect b="b" l="l" r="r" t="t"/>
              <a:pathLst>
                <a:path extrusionOk="0" h="2532431" w="30978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dk2">
                <a:alpha val="10196"/>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0" name="Google Shape;70;p8"/>
            <p:cNvSpPr/>
            <p:nvPr/>
          </p:nvSpPr>
          <p:spPr>
            <a:xfrm>
              <a:off x="9164166" y="2461367"/>
              <a:ext cx="3027835" cy="4339045"/>
            </a:xfrm>
            <a:custGeom>
              <a:rect b="b" l="l" r="r" t="t"/>
              <a:pathLst>
                <a:path extrusionOk="0" h="4339045" w="302783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dk2">
                <a:alpha val="10196"/>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71" name="Google Shape;71;p8"/>
          <p:cNvSpPr txBox="1"/>
          <p:nvPr>
            <p:ph type="title"/>
          </p:nvPr>
        </p:nvSpPr>
        <p:spPr>
          <a:xfrm>
            <a:off x="914400" y="914400"/>
            <a:ext cx="10360152" cy="914400"/>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8"/>
          <p:cNvSpPr txBox="1"/>
          <p:nvPr>
            <p:ph idx="1" type="body"/>
          </p:nvPr>
        </p:nvSpPr>
        <p:spPr>
          <a:xfrm>
            <a:off x="914399" y="2039112"/>
            <a:ext cx="3364992" cy="3904488"/>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Font typeface="Arial"/>
              <a:buAutoNum type="arabicPeriod"/>
              <a:defRPr sz="2000"/>
            </a:lvl1pPr>
            <a:lvl2pPr indent="-342900" lvl="1" marL="914400" algn="l">
              <a:lnSpc>
                <a:spcPct val="120000"/>
              </a:lnSpc>
              <a:spcBef>
                <a:spcPts val="1000"/>
              </a:spcBef>
              <a:spcAft>
                <a:spcPts val="0"/>
              </a:spcAft>
              <a:buSzPts val="1800"/>
              <a:buFont typeface="Arial"/>
              <a:buAutoNum type="alphaLcPeriod"/>
              <a:defRPr sz="2000"/>
            </a:lvl2pPr>
            <a:lvl3pPr indent="-342900" lvl="2" marL="1371600" algn="l">
              <a:lnSpc>
                <a:spcPct val="120000"/>
              </a:lnSpc>
              <a:spcBef>
                <a:spcPts val="1000"/>
              </a:spcBef>
              <a:spcAft>
                <a:spcPts val="0"/>
              </a:spcAft>
              <a:buSzPts val="1800"/>
              <a:buFont typeface="Arial"/>
              <a:buAutoNum type="arabicParenR"/>
              <a:defRPr sz="2000"/>
            </a:lvl3pPr>
            <a:lvl4pPr indent="-342900" lvl="3" marL="1828800" algn="l">
              <a:lnSpc>
                <a:spcPct val="120000"/>
              </a:lnSpc>
              <a:spcBef>
                <a:spcPts val="1000"/>
              </a:spcBef>
              <a:spcAft>
                <a:spcPts val="0"/>
              </a:spcAft>
              <a:buSzPts val="1800"/>
              <a:buFont typeface="Arial"/>
              <a:buAutoNum type="alphaLcParenR"/>
              <a:defRPr sz="2000"/>
            </a:lvl4pPr>
            <a:lvl5pPr indent="-342900" lvl="4" marL="2286000" algn="l">
              <a:lnSpc>
                <a:spcPct val="120000"/>
              </a:lnSpc>
              <a:spcBef>
                <a:spcPts val="1000"/>
              </a:spcBef>
              <a:spcAft>
                <a:spcPts val="0"/>
              </a:spcAft>
              <a:buSzPts val="1800"/>
              <a:buFont typeface="Courier New"/>
              <a:buChar char="o"/>
              <a:defRPr sz="2000"/>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73" name="Google Shape;73;p8"/>
          <p:cNvSpPr txBox="1"/>
          <p:nvPr>
            <p:ph idx="2" type="body"/>
          </p:nvPr>
        </p:nvSpPr>
        <p:spPr>
          <a:xfrm>
            <a:off x="4743451" y="2039112"/>
            <a:ext cx="6537960" cy="3904488"/>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2000"/>
            </a:lvl1pPr>
            <a:lvl2pPr indent="-342900" lvl="1" marL="914400" algn="l">
              <a:lnSpc>
                <a:spcPct val="120000"/>
              </a:lnSpc>
              <a:spcBef>
                <a:spcPts val="1000"/>
              </a:spcBef>
              <a:spcAft>
                <a:spcPts val="0"/>
              </a:spcAft>
              <a:buSzPts val="1800"/>
              <a:buFont typeface="Courier New"/>
              <a:buChar char="o"/>
              <a:defRPr sz="2000"/>
            </a:lvl2pPr>
            <a:lvl3pPr indent="-342900" lvl="2" marL="1371600" algn="l">
              <a:lnSpc>
                <a:spcPct val="120000"/>
              </a:lnSpc>
              <a:spcBef>
                <a:spcPts val="1000"/>
              </a:spcBef>
              <a:spcAft>
                <a:spcPts val="0"/>
              </a:spcAft>
              <a:buSzPts val="1800"/>
              <a:buFont typeface="Courier New"/>
              <a:buChar char="o"/>
              <a:defRPr sz="2000"/>
            </a:lvl3pPr>
            <a:lvl4pPr indent="-342900" lvl="3" marL="1828800" algn="l">
              <a:lnSpc>
                <a:spcPct val="120000"/>
              </a:lnSpc>
              <a:spcBef>
                <a:spcPts val="1000"/>
              </a:spcBef>
              <a:spcAft>
                <a:spcPts val="0"/>
              </a:spcAft>
              <a:buSzPts val="1800"/>
              <a:buFont typeface="Courier New"/>
              <a:buChar char="o"/>
              <a:defRPr sz="2000"/>
            </a:lvl4pPr>
            <a:lvl5pPr indent="-342900" lvl="4" marL="2286000" algn="l">
              <a:lnSpc>
                <a:spcPct val="120000"/>
              </a:lnSpc>
              <a:spcBef>
                <a:spcPts val="1000"/>
              </a:spcBef>
              <a:spcAft>
                <a:spcPts val="0"/>
              </a:spcAft>
              <a:buSzPts val="1800"/>
              <a:buFont typeface="Courier New"/>
              <a:buChar char="o"/>
              <a:defRPr sz="2000"/>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74" name="Google Shape;74;p8"/>
          <p:cNvSpPr txBox="1"/>
          <p:nvPr>
            <p:ph idx="12" type="sldNum"/>
          </p:nvPr>
        </p:nvSpPr>
        <p:spPr>
          <a:xfrm>
            <a:off x="11353800" y="5879804"/>
            <a:ext cx="661416" cy="895899"/>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0" i="0" sz="2400">
                <a:solidFill>
                  <a:schemeClr val="dk1"/>
                </a:solidFill>
                <a:latin typeface="Arial"/>
                <a:ea typeface="Arial"/>
                <a:cs typeface="Arial"/>
                <a:sym typeface="Arial"/>
              </a:defRPr>
            </a:lvl1pPr>
            <a:lvl2pPr indent="0" lvl="1" marL="0" algn="ctr">
              <a:spcBef>
                <a:spcPts val="0"/>
              </a:spcBef>
              <a:buNone/>
              <a:defRPr b="0" i="0" sz="2400">
                <a:solidFill>
                  <a:schemeClr val="dk1"/>
                </a:solidFill>
                <a:latin typeface="Arial"/>
                <a:ea typeface="Arial"/>
                <a:cs typeface="Arial"/>
                <a:sym typeface="Arial"/>
              </a:defRPr>
            </a:lvl2pPr>
            <a:lvl3pPr indent="0" lvl="2" marL="0" algn="ctr">
              <a:spcBef>
                <a:spcPts val="0"/>
              </a:spcBef>
              <a:buNone/>
              <a:defRPr b="0" i="0" sz="2400">
                <a:solidFill>
                  <a:schemeClr val="dk1"/>
                </a:solidFill>
                <a:latin typeface="Arial"/>
                <a:ea typeface="Arial"/>
                <a:cs typeface="Arial"/>
                <a:sym typeface="Arial"/>
              </a:defRPr>
            </a:lvl3pPr>
            <a:lvl4pPr indent="0" lvl="3" marL="0" algn="ctr">
              <a:spcBef>
                <a:spcPts val="0"/>
              </a:spcBef>
              <a:buNone/>
              <a:defRPr b="0" i="0" sz="2400">
                <a:solidFill>
                  <a:schemeClr val="dk1"/>
                </a:solidFill>
                <a:latin typeface="Arial"/>
                <a:ea typeface="Arial"/>
                <a:cs typeface="Arial"/>
                <a:sym typeface="Arial"/>
              </a:defRPr>
            </a:lvl4pPr>
            <a:lvl5pPr indent="0" lvl="4" marL="0" algn="ctr">
              <a:spcBef>
                <a:spcPts val="0"/>
              </a:spcBef>
              <a:buNone/>
              <a:defRPr b="0" i="0" sz="2400">
                <a:solidFill>
                  <a:schemeClr val="dk1"/>
                </a:solidFill>
                <a:latin typeface="Arial"/>
                <a:ea typeface="Arial"/>
                <a:cs typeface="Arial"/>
                <a:sym typeface="Arial"/>
              </a:defRPr>
            </a:lvl5pPr>
            <a:lvl6pPr indent="0" lvl="5" marL="0" algn="ctr">
              <a:spcBef>
                <a:spcPts val="0"/>
              </a:spcBef>
              <a:buNone/>
              <a:defRPr b="0" i="0" sz="2400">
                <a:solidFill>
                  <a:schemeClr val="dk1"/>
                </a:solidFill>
                <a:latin typeface="Arial"/>
                <a:ea typeface="Arial"/>
                <a:cs typeface="Arial"/>
                <a:sym typeface="Arial"/>
              </a:defRPr>
            </a:lvl6pPr>
            <a:lvl7pPr indent="0" lvl="6" marL="0" algn="ctr">
              <a:spcBef>
                <a:spcPts val="0"/>
              </a:spcBef>
              <a:buNone/>
              <a:defRPr b="0" i="0" sz="2400">
                <a:solidFill>
                  <a:schemeClr val="dk1"/>
                </a:solidFill>
                <a:latin typeface="Arial"/>
                <a:ea typeface="Arial"/>
                <a:cs typeface="Arial"/>
                <a:sym typeface="Arial"/>
              </a:defRPr>
            </a:lvl7pPr>
            <a:lvl8pPr indent="0" lvl="7" marL="0" algn="ctr">
              <a:spcBef>
                <a:spcPts val="0"/>
              </a:spcBef>
              <a:buNone/>
              <a:defRPr b="0" i="0" sz="2400">
                <a:solidFill>
                  <a:schemeClr val="dk1"/>
                </a:solidFill>
                <a:latin typeface="Arial"/>
                <a:ea typeface="Arial"/>
                <a:cs typeface="Arial"/>
                <a:sym typeface="Arial"/>
              </a:defRPr>
            </a:lvl8pPr>
            <a:lvl9pPr indent="0" lvl="8" marL="0" algn="ctr">
              <a:spcBef>
                <a:spcPts val="0"/>
              </a:spcBef>
              <a:buNone/>
              <a:defRPr b="0" i="0" sz="2400">
                <a:solidFill>
                  <a:schemeClr val="dk1"/>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Picture" showMasterSp="0">
  <p:cSld name="Title Content and Picture">
    <p:spTree>
      <p:nvGrpSpPr>
        <p:cNvPr id="75" name="Shape 75"/>
        <p:cNvGrpSpPr/>
        <p:nvPr/>
      </p:nvGrpSpPr>
      <p:grpSpPr>
        <a:xfrm>
          <a:off x="0" y="0"/>
          <a:ext cx="0" cy="0"/>
          <a:chOff x="0" y="0"/>
          <a:chExt cx="0" cy="0"/>
        </a:xfrm>
      </p:grpSpPr>
      <p:sp>
        <p:nvSpPr>
          <p:cNvPr id="76" name="Google Shape;76;p9"/>
          <p:cNvSpPr/>
          <p:nvPr/>
        </p:nvSpPr>
        <p:spPr>
          <a:xfrm>
            <a:off x="0" y="0"/>
            <a:ext cx="4303817" cy="6100294"/>
          </a:xfrm>
          <a:custGeom>
            <a:rect b="b" l="l" r="r" t="t"/>
            <a:pathLst>
              <a:path extrusionOk="0" h="6100294" w="4303817">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98"/>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7" name="Google Shape;77;p9"/>
          <p:cNvSpPr/>
          <p:nvPr/>
        </p:nvSpPr>
        <p:spPr>
          <a:xfrm rot="5400000">
            <a:off x="7072129" y="3184875"/>
            <a:ext cx="3027835" cy="4339045"/>
          </a:xfrm>
          <a:custGeom>
            <a:rect b="b" l="l" r="r" t="t"/>
            <a:pathLst>
              <a:path extrusionOk="0" h="4339045" w="302783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dk2">
              <a:alpha val="10196"/>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78" name="Google Shape;78;p9"/>
          <p:cNvSpPr txBox="1"/>
          <p:nvPr>
            <p:ph type="title"/>
          </p:nvPr>
        </p:nvSpPr>
        <p:spPr>
          <a:xfrm>
            <a:off x="914400" y="914400"/>
            <a:ext cx="7534656" cy="914400"/>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9" name="Google Shape;79;p9"/>
          <p:cNvSpPr txBox="1"/>
          <p:nvPr>
            <p:ph idx="1" type="body"/>
          </p:nvPr>
        </p:nvSpPr>
        <p:spPr>
          <a:xfrm>
            <a:off x="914399" y="2039111"/>
            <a:ext cx="5650992" cy="3904488"/>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2000"/>
            </a:lvl1pPr>
            <a:lvl2pPr indent="-342900" lvl="1" marL="914400" algn="l">
              <a:lnSpc>
                <a:spcPct val="120000"/>
              </a:lnSpc>
              <a:spcBef>
                <a:spcPts val="1000"/>
              </a:spcBef>
              <a:spcAft>
                <a:spcPts val="0"/>
              </a:spcAft>
              <a:buSzPts val="1800"/>
              <a:buFont typeface="Courier New"/>
              <a:buChar char="o"/>
              <a:defRPr sz="2000"/>
            </a:lvl2pPr>
            <a:lvl3pPr indent="-342900" lvl="2" marL="1371600" algn="l">
              <a:lnSpc>
                <a:spcPct val="120000"/>
              </a:lnSpc>
              <a:spcBef>
                <a:spcPts val="1000"/>
              </a:spcBef>
              <a:spcAft>
                <a:spcPts val="0"/>
              </a:spcAft>
              <a:buSzPts val="1800"/>
              <a:buFont typeface="Courier New"/>
              <a:buChar char="o"/>
              <a:defRPr sz="2000"/>
            </a:lvl3pPr>
            <a:lvl4pPr indent="-342900" lvl="3" marL="1828800" algn="l">
              <a:lnSpc>
                <a:spcPct val="120000"/>
              </a:lnSpc>
              <a:spcBef>
                <a:spcPts val="1000"/>
              </a:spcBef>
              <a:spcAft>
                <a:spcPts val="0"/>
              </a:spcAft>
              <a:buSzPts val="1800"/>
              <a:buFont typeface="Courier New"/>
              <a:buChar char="o"/>
              <a:defRPr sz="2000"/>
            </a:lvl4pPr>
            <a:lvl5pPr indent="-342900" lvl="4" marL="2286000" algn="l">
              <a:lnSpc>
                <a:spcPct val="120000"/>
              </a:lnSpc>
              <a:spcBef>
                <a:spcPts val="1000"/>
              </a:spcBef>
              <a:spcAft>
                <a:spcPts val="0"/>
              </a:spcAft>
              <a:buSzPts val="1800"/>
              <a:buFont typeface="Courier New"/>
              <a:buChar char="o"/>
              <a:defRPr sz="2000"/>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80" name="Google Shape;80;p9"/>
          <p:cNvSpPr/>
          <p:nvPr>
            <p:ph idx="2" type="pic"/>
          </p:nvPr>
        </p:nvSpPr>
        <p:spPr>
          <a:xfrm>
            <a:off x="7623125" y="-20757"/>
            <a:ext cx="4589511" cy="6555026"/>
          </a:xfrm>
          <a:prstGeom prst="rect">
            <a:avLst/>
          </a:prstGeom>
          <a:solidFill>
            <a:schemeClr val="accent3"/>
          </a:solidFill>
          <a:ln>
            <a:noFill/>
          </a:ln>
        </p:spPr>
      </p:sp>
      <p:sp>
        <p:nvSpPr>
          <p:cNvPr id="81" name="Google Shape;81;p9"/>
          <p:cNvSpPr txBox="1"/>
          <p:nvPr>
            <p:ph idx="12" type="sldNum"/>
          </p:nvPr>
        </p:nvSpPr>
        <p:spPr>
          <a:xfrm>
            <a:off x="11353800" y="5879804"/>
            <a:ext cx="661416" cy="895899"/>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0" i="0" sz="2400">
                <a:solidFill>
                  <a:schemeClr val="dk1"/>
                </a:solidFill>
                <a:latin typeface="Arial"/>
                <a:ea typeface="Arial"/>
                <a:cs typeface="Arial"/>
                <a:sym typeface="Arial"/>
              </a:defRPr>
            </a:lvl1pPr>
            <a:lvl2pPr indent="0" lvl="1" marL="0" algn="ctr">
              <a:spcBef>
                <a:spcPts val="0"/>
              </a:spcBef>
              <a:buNone/>
              <a:defRPr b="0" i="0" sz="2400">
                <a:solidFill>
                  <a:schemeClr val="dk1"/>
                </a:solidFill>
                <a:latin typeface="Arial"/>
                <a:ea typeface="Arial"/>
                <a:cs typeface="Arial"/>
                <a:sym typeface="Arial"/>
              </a:defRPr>
            </a:lvl2pPr>
            <a:lvl3pPr indent="0" lvl="2" marL="0" algn="ctr">
              <a:spcBef>
                <a:spcPts val="0"/>
              </a:spcBef>
              <a:buNone/>
              <a:defRPr b="0" i="0" sz="2400">
                <a:solidFill>
                  <a:schemeClr val="dk1"/>
                </a:solidFill>
                <a:latin typeface="Arial"/>
                <a:ea typeface="Arial"/>
                <a:cs typeface="Arial"/>
                <a:sym typeface="Arial"/>
              </a:defRPr>
            </a:lvl3pPr>
            <a:lvl4pPr indent="0" lvl="3" marL="0" algn="ctr">
              <a:spcBef>
                <a:spcPts val="0"/>
              </a:spcBef>
              <a:buNone/>
              <a:defRPr b="0" i="0" sz="2400">
                <a:solidFill>
                  <a:schemeClr val="dk1"/>
                </a:solidFill>
                <a:latin typeface="Arial"/>
                <a:ea typeface="Arial"/>
                <a:cs typeface="Arial"/>
                <a:sym typeface="Arial"/>
              </a:defRPr>
            </a:lvl4pPr>
            <a:lvl5pPr indent="0" lvl="4" marL="0" algn="ctr">
              <a:spcBef>
                <a:spcPts val="0"/>
              </a:spcBef>
              <a:buNone/>
              <a:defRPr b="0" i="0" sz="2400">
                <a:solidFill>
                  <a:schemeClr val="dk1"/>
                </a:solidFill>
                <a:latin typeface="Arial"/>
                <a:ea typeface="Arial"/>
                <a:cs typeface="Arial"/>
                <a:sym typeface="Arial"/>
              </a:defRPr>
            </a:lvl5pPr>
            <a:lvl6pPr indent="0" lvl="5" marL="0" algn="ctr">
              <a:spcBef>
                <a:spcPts val="0"/>
              </a:spcBef>
              <a:buNone/>
              <a:defRPr b="0" i="0" sz="2400">
                <a:solidFill>
                  <a:schemeClr val="dk1"/>
                </a:solidFill>
                <a:latin typeface="Arial"/>
                <a:ea typeface="Arial"/>
                <a:cs typeface="Arial"/>
                <a:sym typeface="Arial"/>
              </a:defRPr>
            </a:lvl6pPr>
            <a:lvl7pPr indent="0" lvl="6" marL="0" algn="ctr">
              <a:spcBef>
                <a:spcPts val="0"/>
              </a:spcBef>
              <a:buNone/>
              <a:defRPr b="0" i="0" sz="2400">
                <a:solidFill>
                  <a:schemeClr val="dk1"/>
                </a:solidFill>
                <a:latin typeface="Arial"/>
                <a:ea typeface="Arial"/>
                <a:cs typeface="Arial"/>
                <a:sym typeface="Arial"/>
              </a:defRPr>
            </a:lvl7pPr>
            <a:lvl8pPr indent="0" lvl="7" marL="0" algn="ctr">
              <a:spcBef>
                <a:spcPts val="0"/>
              </a:spcBef>
              <a:buNone/>
              <a:defRPr b="0" i="0" sz="2400">
                <a:solidFill>
                  <a:schemeClr val="dk1"/>
                </a:solidFill>
                <a:latin typeface="Arial"/>
                <a:ea typeface="Arial"/>
                <a:cs typeface="Arial"/>
                <a:sym typeface="Arial"/>
              </a:defRPr>
            </a:lvl8pPr>
            <a:lvl9pPr indent="0" lvl="8" marL="0" algn="ctr">
              <a:spcBef>
                <a:spcPts val="0"/>
              </a:spcBef>
              <a:buNone/>
              <a:defRPr b="0" i="0" sz="2400">
                <a:solidFill>
                  <a:schemeClr val="dk1"/>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ntent 2" showMasterSp="0">
  <p:cSld name="Title and Two Content 2">
    <p:spTree>
      <p:nvGrpSpPr>
        <p:cNvPr id="82" name="Shape 82"/>
        <p:cNvGrpSpPr/>
        <p:nvPr/>
      </p:nvGrpSpPr>
      <p:grpSpPr>
        <a:xfrm>
          <a:off x="0" y="0"/>
          <a:ext cx="0" cy="0"/>
          <a:chOff x="0" y="0"/>
          <a:chExt cx="0" cy="0"/>
        </a:xfrm>
      </p:grpSpPr>
      <p:sp>
        <p:nvSpPr>
          <p:cNvPr id="83" name="Google Shape;83;p10"/>
          <p:cNvSpPr/>
          <p:nvPr/>
        </p:nvSpPr>
        <p:spPr>
          <a:xfrm rot="5400000">
            <a:off x="10423648" y="-93866"/>
            <a:ext cx="1698615" cy="1838087"/>
          </a:xfrm>
          <a:custGeom>
            <a:rect b="b" l="l" r="r" t="t"/>
            <a:pathLst>
              <a:path extrusionOk="0" h="3480449" w="3216357">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882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84" name="Google Shape;84;p10"/>
          <p:cNvSpPr/>
          <p:nvPr/>
        </p:nvSpPr>
        <p:spPr>
          <a:xfrm>
            <a:off x="6381060" y="-24130"/>
            <a:ext cx="5371060" cy="6899910"/>
          </a:xfrm>
          <a:custGeom>
            <a:rect b="b" l="l" r="r" t="t"/>
            <a:pathLst>
              <a:path extrusionOk="0" h="6899910" w="537106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cap="flat" cmpd="sng" w="60325">
            <a:solidFill>
              <a:schemeClr val="accen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85" name="Google Shape;85;p10"/>
          <p:cNvSpPr/>
          <p:nvPr/>
        </p:nvSpPr>
        <p:spPr>
          <a:xfrm>
            <a:off x="1" y="1"/>
            <a:ext cx="3097831" cy="2532431"/>
          </a:xfrm>
          <a:custGeom>
            <a:rect b="b" l="l" r="r" t="t"/>
            <a:pathLst>
              <a:path extrusionOk="0" h="2532431" w="30978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dk2">
              <a:alpha val="10196"/>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86" name="Google Shape;86;p10"/>
          <p:cNvCxnSpPr/>
          <p:nvPr/>
        </p:nvCxnSpPr>
        <p:spPr>
          <a:xfrm>
            <a:off x="10938933" y="6327754"/>
            <a:ext cx="414867" cy="0"/>
          </a:xfrm>
          <a:prstGeom prst="straightConnector1">
            <a:avLst/>
          </a:prstGeom>
          <a:noFill/>
          <a:ln cap="flat" cmpd="sng" w="15875">
            <a:solidFill>
              <a:schemeClr val="dk1"/>
            </a:solidFill>
            <a:prstDash val="solid"/>
            <a:round/>
            <a:headEnd len="sm" w="sm" type="none"/>
            <a:tailEnd len="sm" w="sm" type="none"/>
          </a:ln>
        </p:spPr>
      </p:cxnSp>
      <p:sp>
        <p:nvSpPr>
          <p:cNvPr id="87" name="Google Shape;87;p10"/>
          <p:cNvSpPr txBox="1"/>
          <p:nvPr>
            <p:ph type="title"/>
          </p:nvPr>
        </p:nvSpPr>
        <p:spPr>
          <a:xfrm>
            <a:off x="914400" y="914400"/>
            <a:ext cx="10360152" cy="914400"/>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10"/>
          <p:cNvSpPr txBox="1"/>
          <p:nvPr>
            <p:ph idx="1" type="body"/>
          </p:nvPr>
        </p:nvSpPr>
        <p:spPr>
          <a:xfrm>
            <a:off x="914399" y="2039111"/>
            <a:ext cx="2816352" cy="3840480"/>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2000"/>
            </a:lvl1pPr>
            <a:lvl2pPr indent="-342900" lvl="1" marL="914400" algn="l">
              <a:lnSpc>
                <a:spcPct val="120000"/>
              </a:lnSpc>
              <a:spcBef>
                <a:spcPts val="1000"/>
              </a:spcBef>
              <a:spcAft>
                <a:spcPts val="0"/>
              </a:spcAft>
              <a:buSzPts val="1800"/>
              <a:buFont typeface="Courier New"/>
              <a:buChar char="o"/>
              <a:defRPr sz="2000"/>
            </a:lvl2pPr>
            <a:lvl3pPr indent="-342900" lvl="2" marL="1371600" algn="l">
              <a:lnSpc>
                <a:spcPct val="120000"/>
              </a:lnSpc>
              <a:spcBef>
                <a:spcPts val="1000"/>
              </a:spcBef>
              <a:spcAft>
                <a:spcPts val="0"/>
              </a:spcAft>
              <a:buSzPts val="1800"/>
              <a:buFont typeface="Courier New"/>
              <a:buChar char="o"/>
              <a:defRPr sz="2000"/>
            </a:lvl3pPr>
            <a:lvl4pPr indent="-342900" lvl="3" marL="1828800" algn="l">
              <a:lnSpc>
                <a:spcPct val="120000"/>
              </a:lnSpc>
              <a:spcBef>
                <a:spcPts val="1000"/>
              </a:spcBef>
              <a:spcAft>
                <a:spcPts val="0"/>
              </a:spcAft>
              <a:buSzPts val="1800"/>
              <a:buFont typeface="Courier New"/>
              <a:buChar char="o"/>
              <a:defRPr sz="2000"/>
            </a:lvl4pPr>
            <a:lvl5pPr indent="-342900" lvl="4" marL="2286000" algn="l">
              <a:lnSpc>
                <a:spcPct val="120000"/>
              </a:lnSpc>
              <a:spcBef>
                <a:spcPts val="1000"/>
              </a:spcBef>
              <a:spcAft>
                <a:spcPts val="0"/>
              </a:spcAft>
              <a:buSzPts val="1800"/>
              <a:buFont typeface="Courier New"/>
              <a:buChar char="o"/>
              <a:defRPr sz="2000"/>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89" name="Google Shape;89;p10"/>
          <p:cNvSpPr txBox="1"/>
          <p:nvPr>
            <p:ph idx="2" type="body"/>
          </p:nvPr>
        </p:nvSpPr>
        <p:spPr>
          <a:xfrm>
            <a:off x="4097800" y="2039111"/>
            <a:ext cx="6949440" cy="384048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Font typeface="Courier New"/>
              <a:buChar char="o"/>
              <a:defRPr sz="2000"/>
            </a:lvl1pPr>
            <a:lvl2pPr indent="-342900" lvl="1" marL="914400" algn="l">
              <a:lnSpc>
                <a:spcPct val="120000"/>
              </a:lnSpc>
              <a:spcBef>
                <a:spcPts val="1000"/>
              </a:spcBef>
              <a:spcAft>
                <a:spcPts val="0"/>
              </a:spcAft>
              <a:buSzPts val="1800"/>
              <a:buFont typeface="Courier New"/>
              <a:buChar char="o"/>
              <a:defRPr sz="2000"/>
            </a:lvl2pPr>
            <a:lvl3pPr indent="-342900" lvl="2" marL="1371600" algn="l">
              <a:lnSpc>
                <a:spcPct val="120000"/>
              </a:lnSpc>
              <a:spcBef>
                <a:spcPts val="1000"/>
              </a:spcBef>
              <a:spcAft>
                <a:spcPts val="0"/>
              </a:spcAft>
              <a:buSzPts val="1800"/>
              <a:buFont typeface="Courier New"/>
              <a:buChar char="o"/>
              <a:defRPr sz="2000"/>
            </a:lvl3pPr>
            <a:lvl4pPr indent="-342900" lvl="3" marL="1828800" algn="l">
              <a:lnSpc>
                <a:spcPct val="120000"/>
              </a:lnSpc>
              <a:spcBef>
                <a:spcPts val="1000"/>
              </a:spcBef>
              <a:spcAft>
                <a:spcPts val="0"/>
              </a:spcAft>
              <a:buSzPts val="1800"/>
              <a:buFont typeface="Courier New"/>
              <a:buChar char="o"/>
              <a:defRPr sz="2000"/>
            </a:lvl4pPr>
            <a:lvl5pPr indent="-342900" lvl="4" marL="2286000" algn="l">
              <a:lnSpc>
                <a:spcPct val="120000"/>
              </a:lnSpc>
              <a:spcBef>
                <a:spcPts val="1000"/>
              </a:spcBef>
              <a:spcAft>
                <a:spcPts val="0"/>
              </a:spcAft>
              <a:buSzPts val="1800"/>
              <a:buFont typeface="Courier New"/>
              <a:buChar char="o"/>
              <a:defRPr sz="2000"/>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90" name="Google Shape;90;p10"/>
          <p:cNvSpPr txBox="1"/>
          <p:nvPr>
            <p:ph idx="12" type="sldNum"/>
          </p:nvPr>
        </p:nvSpPr>
        <p:spPr>
          <a:xfrm>
            <a:off x="11353800" y="5879804"/>
            <a:ext cx="661416" cy="895899"/>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0" i="0" sz="2400">
                <a:solidFill>
                  <a:schemeClr val="dk1"/>
                </a:solidFill>
                <a:latin typeface="Arial"/>
                <a:ea typeface="Arial"/>
                <a:cs typeface="Arial"/>
                <a:sym typeface="Arial"/>
              </a:defRPr>
            </a:lvl1pPr>
            <a:lvl2pPr indent="0" lvl="1" marL="0" algn="ctr">
              <a:spcBef>
                <a:spcPts val="0"/>
              </a:spcBef>
              <a:buNone/>
              <a:defRPr b="0" i="0" sz="2400">
                <a:solidFill>
                  <a:schemeClr val="dk1"/>
                </a:solidFill>
                <a:latin typeface="Arial"/>
                <a:ea typeface="Arial"/>
                <a:cs typeface="Arial"/>
                <a:sym typeface="Arial"/>
              </a:defRPr>
            </a:lvl2pPr>
            <a:lvl3pPr indent="0" lvl="2" marL="0" algn="ctr">
              <a:spcBef>
                <a:spcPts val="0"/>
              </a:spcBef>
              <a:buNone/>
              <a:defRPr b="0" i="0" sz="2400">
                <a:solidFill>
                  <a:schemeClr val="dk1"/>
                </a:solidFill>
                <a:latin typeface="Arial"/>
                <a:ea typeface="Arial"/>
                <a:cs typeface="Arial"/>
                <a:sym typeface="Arial"/>
              </a:defRPr>
            </a:lvl3pPr>
            <a:lvl4pPr indent="0" lvl="3" marL="0" algn="ctr">
              <a:spcBef>
                <a:spcPts val="0"/>
              </a:spcBef>
              <a:buNone/>
              <a:defRPr b="0" i="0" sz="2400">
                <a:solidFill>
                  <a:schemeClr val="dk1"/>
                </a:solidFill>
                <a:latin typeface="Arial"/>
                <a:ea typeface="Arial"/>
                <a:cs typeface="Arial"/>
                <a:sym typeface="Arial"/>
              </a:defRPr>
            </a:lvl4pPr>
            <a:lvl5pPr indent="0" lvl="4" marL="0" algn="ctr">
              <a:spcBef>
                <a:spcPts val="0"/>
              </a:spcBef>
              <a:buNone/>
              <a:defRPr b="0" i="0" sz="2400">
                <a:solidFill>
                  <a:schemeClr val="dk1"/>
                </a:solidFill>
                <a:latin typeface="Arial"/>
                <a:ea typeface="Arial"/>
                <a:cs typeface="Arial"/>
                <a:sym typeface="Arial"/>
              </a:defRPr>
            </a:lvl5pPr>
            <a:lvl6pPr indent="0" lvl="5" marL="0" algn="ctr">
              <a:spcBef>
                <a:spcPts val="0"/>
              </a:spcBef>
              <a:buNone/>
              <a:defRPr b="0" i="0" sz="2400">
                <a:solidFill>
                  <a:schemeClr val="dk1"/>
                </a:solidFill>
                <a:latin typeface="Arial"/>
                <a:ea typeface="Arial"/>
                <a:cs typeface="Arial"/>
                <a:sym typeface="Arial"/>
              </a:defRPr>
            </a:lvl6pPr>
            <a:lvl7pPr indent="0" lvl="6" marL="0" algn="ctr">
              <a:spcBef>
                <a:spcPts val="0"/>
              </a:spcBef>
              <a:buNone/>
              <a:defRPr b="0" i="0" sz="2400">
                <a:solidFill>
                  <a:schemeClr val="dk1"/>
                </a:solidFill>
                <a:latin typeface="Arial"/>
                <a:ea typeface="Arial"/>
                <a:cs typeface="Arial"/>
                <a:sym typeface="Arial"/>
              </a:defRPr>
            </a:lvl7pPr>
            <a:lvl8pPr indent="0" lvl="7" marL="0" algn="ctr">
              <a:spcBef>
                <a:spcPts val="0"/>
              </a:spcBef>
              <a:buNone/>
              <a:defRPr b="0" i="0" sz="2400">
                <a:solidFill>
                  <a:schemeClr val="dk1"/>
                </a:solidFill>
                <a:latin typeface="Arial"/>
                <a:ea typeface="Arial"/>
                <a:cs typeface="Arial"/>
                <a:sym typeface="Arial"/>
              </a:defRPr>
            </a:lvl8pPr>
            <a:lvl9pPr indent="0" lvl="8" marL="0" algn="ctr">
              <a:spcBef>
                <a:spcPts val="0"/>
              </a:spcBef>
              <a:buNone/>
              <a:defRPr b="0" i="0" sz="2400">
                <a:solidFill>
                  <a:schemeClr val="dk1"/>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ntent">
  <p:cSld name="Title and Two Content">
    <p:spTree>
      <p:nvGrpSpPr>
        <p:cNvPr id="91" name="Shape 91"/>
        <p:cNvGrpSpPr/>
        <p:nvPr/>
      </p:nvGrpSpPr>
      <p:grpSpPr>
        <a:xfrm>
          <a:off x="0" y="0"/>
          <a:ext cx="0" cy="0"/>
          <a:chOff x="0" y="0"/>
          <a:chExt cx="0" cy="0"/>
        </a:xfrm>
      </p:grpSpPr>
      <p:sp>
        <p:nvSpPr>
          <p:cNvPr id="92" name="Google Shape;92;p11"/>
          <p:cNvSpPr/>
          <p:nvPr/>
        </p:nvSpPr>
        <p:spPr>
          <a:xfrm>
            <a:off x="4600810" y="0"/>
            <a:ext cx="7591189" cy="6858000"/>
          </a:xfrm>
          <a:custGeom>
            <a:rect b="b" l="l" r="r" t="t"/>
            <a:pathLst>
              <a:path extrusionOk="0" h="6858000" w="7591189">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alpha val="2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93" name="Google Shape;93;p11"/>
          <p:cNvSpPr/>
          <p:nvPr/>
        </p:nvSpPr>
        <p:spPr>
          <a:xfrm>
            <a:off x="6134000" y="-30589"/>
            <a:ext cx="5047481" cy="6915258"/>
          </a:xfrm>
          <a:custGeom>
            <a:rect b="b" l="l" r="r" t="t"/>
            <a:pathLst>
              <a:path extrusionOk="0" h="6915258" w="5047481">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cap="flat" cmpd="sng" w="60325">
            <a:solidFill>
              <a:schemeClr val="accent1">
                <a:alpha val="50196"/>
              </a:schemeClr>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94" name="Google Shape;94;p11"/>
          <p:cNvSpPr txBox="1"/>
          <p:nvPr>
            <p:ph type="title"/>
          </p:nvPr>
        </p:nvSpPr>
        <p:spPr>
          <a:xfrm>
            <a:off x="914400" y="914400"/>
            <a:ext cx="10360152" cy="914400"/>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5" name="Google Shape;95;p11"/>
          <p:cNvSpPr txBox="1"/>
          <p:nvPr>
            <p:ph idx="1" type="body"/>
          </p:nvPr>
        </p:nvSpPr>
        <p:spPr>
          <a:xfrm>
            <a:off x="914399" y="2039111"/>
            <a:ext cx="6729984" cy="384048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Font typeface="Courier New"/>
              <a:buChar char="o"/>
              <a:defRPr sz="2000" cap="none"/>
            </a:lvl1pPr>
            <a:lvl2pPr indent="-342900" lvl="1" marL="914400" algn="l">
              <a:lnSpc>
                <a:spcPct val="120000"/>
              </a:lnSpc>
              <a:spcBef>
                <a:spcPts val="1000"/>
              </a:spcBef>
              <a:spcAft>
                <a:spcPts val="0"/>
              </a:spcAft>
              <a:buSzPts val="1800"/>
              <a:buFont typeface="Courier New"/>
              <a:buChar char="o"/>
              <a:defRPr sz="2000"/>
            </a:lvl2pPr>
            <a:lvl3pPr indent="-342900" lvl="2" marL="1371600" algn="l">
              <a:lnSpc>
                <a:spcPct val="120000"/>
              </a:lnSpc>
              <a:spcBef>
                <a:spcPts val="1000"/>
              </a:spcBef>
              <a:spcAft>
                <a:spcPts val="0"/>
              </a:spcAft>
              <a:buSzPts val="1800"/>
              <a:buFont typeface="Courier New"/>
              <a:buChar char="o"/>
              <a:defRPr sz="2000"/>
            </a:lvl3pPr>
            <a:lvl4pPr indent="-342900" lvl="3" marL="1828800" algn="l">
              <a:lnSpc>
                <a:spcPct val="120000"/>
              </a:lnSpc>
              <a:spcBef>
                <a:spcPts val="1000"/>
              </a:spcBef>
              <a:spcAft>
                <a:spcPts val="0"/>
              </a:spcAft>
              <a:buSzPts val="1800"/>
              <a:buFont typeface="Courier New"/>
              <a:buChar char="o"/>
              <a:defRPr sz="2000"/>
            </a:lvl4pPr>
            <a:lvl5pPr indent="-342900" lvl="4" marL="2286000" algn="l">
              <a:lnSpc>
                <a:spcPct val="120000"/>
              </a:lnSpc>
              <a:spcBef>
                <a:spcPts val="1000"/>
              </a:spcBef>
              <a:spcAft>
                <a:spcPts val="0"/>
              </a:spcAft>
              <a:buSzPts val="1800"/>
              <a:buFont typeface="Courier New"/>
              <a:buChar char="o"/>
              <a:defRPr sz="2000"/>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96" name="Google Shape;96;p11"/>
          <p:cNvSpPr txBox="1"/>
          <p:nvPr>
            <p:ph idx="2" type="body"/>
          </p:nvPr>
        </p:nvSpPr>
        <p:spPr>
          <a:xfrm>
            <a:off x="8113472" y="2039111"/>
            <a:ext cx="3163824" cy="3840480"/>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2000"/>
            </a:lvl1pPr>
            <a:lvl2pPr indent="-342900" lvl="1" marL="914400" algn="l">
              <a:lnSpc>
                <a:spcPct val="120000"/>
              </a:lnSpc>
              <a:spcBef>
                <a:spcPts val="1000"/>
              </a:spcBef>
              <a:spcAft>
                <a:spcPts val="0"/>
              </a:spcAft>
              <a:buSzPts val="1800"/>
              <a:buFont typeface="Courier New"/>
              <a:buChar char="o"/>
              <a:defRPr sz="2000"/>
            </a:lvl2pPr>
            <a:lvl3pPr indent="-342900" lvl="2" marL="1371600" algn="l">
              <a:lnSpc>
                <a:spcPct val="120000"/>
              </a:lnSpc>
              <a:spcBef>
                <a:spcPts val="1000"/>
              </a:spcBef>
              <a:spcAft>
                <a:spcPts val="0"/>
              </a:spcAft>
              <a:buSzPts val="1800"/>
              <a:buFont typeface="Courier New"/>
              <a:buChar char="o"/>
              <a:defRPr sz="2000"/>
            </a:lvl3pPr>
            <a:lvl4pPr indent="-342900" lvl="3" marL="1828800" algn="l">
              <a:lnSpc>
                <a:spcPct val="120000"/>
              </a:lnSpc>
              <a:spcBef>
                <a:spcPts val="1000"/>
              </a:spcBef>
              <a:spcAft>
                <a:spcPts val="0"/>
              </a:spcAft>
              <a:buSzPts val="1800"/>
              <a:buFont typeface="Courier New"/>
              <a:buChar char="o"/>
              <a:defRPr sz="2000"/>
            </a:lvl4pPr>
            <a:lvl5pPr indent="-342900" lvl="4" marL="2286000" algn="l">
              <a:lnSpc>
                <a:spcPct val="120000"/>
              </a:lnSpc>
              <a:spcBef>
                <a:spcPts val="1000"/>
              </a:spcBef>
              <a:spcAft>
                <a:spcPts val="0"/>
              </a:spcAft>
              <a:buSzPts val="1800"/>
              <a:buFont typeface="Courier New"/>
              <a:buChar char="o"/>
              <a:defRPr sz="2000"/>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97" name="Google Shape;97;p11"/>
          <p:cNvSpPr txBox="1"/>
          <p:nvPr>
            <p:ph idx="12" type="sldNum"/>
          </p:nvPr>
        </p:nvSpPr>
        <p:spPr>
          <a:xfrm>
            <a:off x="11353800" y="5879804"/>
            <a:ext cx="661416" cy="895899"/>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0" i="0" sz="2400">
                <a:solidFill>
                  <a:schemeClr val="dk1"/>
                </a:solidFill>
                <a:latin typeface="Arial"/>
                <a:ea typeface="Arial"/>
                <a:cs typeface="Arial"/>
                <a:sym typeface="Arial"/>
              </a:defRPr>
            </a:lvl1pPr>
            <a:lvl2pPr indent="0" lvl="1" marL="0" algn="ctr">
              <a:spcBef>
                <a:spcPts val="0"/>
              </a:spcBef>
              <a:buNone/>
              <a:defRPr b="0" i="0" sz="2400">
                <a:solidFill>
                  <a:schemeClr val="dk1"/>
                </a:solidFill>
                <a:latin typeface="Arial"/>
                <a:ea typeface="Arial"/>
                <a:cs typeface="Arial"/>
                <a:sym typeface="Arial"/>
              </a:defRPr>
            </a:lvl2pPr>
            <a:lvl3pPr indent="0" lvl="2" marL="0" algn="ctr">
              <a:spcBef>
                <a:spcPts val="0"/>
              </a:spcBef>
              <a:buNone/>
              <a:defRPr b="0" i="0" sz="2400">
                <a:solidFill>
                  <a:schemeClr val="dk1"/>
                </a:solidFill>
                <a:latin typeface="Arial"/>
                <a:ea typeface="Arial"/>
                <a:cs typeface="Arial"/>
                <a:sym typeface="Arial"/>
              </a:defRPr>
            </a:lvl3pPr>
            <a:lvl4pPr indent="0" lvl="3" marL="0" algn="ctr">
              <a:spcBef>
                <a:spcPts val="0"/>
              </a:spcBef>
              <a:buNone/>
              <a:defRPr b="0" i="0" sz="2400">
                <a:solidFill>
                  <a:schemeClr val="dk1"/>
                </a:solidFill>
                <a:latin typeface="Arial"/>
                <a:ea typeface="Arial"/>
                <a:cs typeface="Arial"/>
                <a:sym typeface="Arial"/>
              </a:defRPr>
            </a:lvl4pPr>
            <a:lvl5pPr indent="0" lvl="4" marL="0" algn="ctr">
              <a:spcBef>
                <a:spcPts val="0"/>
              </a:spcBef>
              <a:buNone/>
              <a:defRPr b="0" i="0" sz="2400">
                <a:solidFill>
                  <a:schemeClr val="dk1"/>
                </a:solidFill>
                <a:latin typeface="Arial"/>
                <a:ea typeface="Arial"/>
                <a:cs typeface="Arial"/>
                <a:sym typeface="Arial"/>
              </a:defRPr>
            </a:lvl5pPr>
            <a:lvl6pPr indent="0" lvl="5" marL="0" algn="ctr">
              <a:spcBef>
                <a:spcPts val="0"/>
              </a:spcBef>
              <a:buNone/>
              <a:defRPr b="0" i="0" sz="2400">
                <a:solidFill>
                  <a:schemeClr val="dk1"/>
                </a:solidFill>
                <a:latin typeface="Arial"/>
                <a:ea typeface="Arial"/>
                <a:cs typeface="Arial"/>
                <a:sym typeface="Arial"/>
              </a:defRPr>
            </a:lvl6pPr>
            <a:lvl7pPr indent="0" lvl="6" marL="0" algn="ctr">
              <a:spcBef>
                <a:spcPts val="0"/>
              </a:spcBef>
              <a:buNone/>
              <a:defRPr b="0" i="0" sz="2400">
                <a:solidFill>
                  <a:schemeClr val="dk1"/>
                </a:solidFill>
                <a:latin typeface="Arial"/>
                <a:ea typeface="Arial"/>
                <a:cs typeface="Arial"/>
                <a:sym typeface="Arial"/>
              </a:defRPr>
            </a:lvl7pPr>
            <a:lvl8pPr indent="0" lvl="7" marL="0" algn="ctr">
              <a:spcBef>
                <a:spcPts val="0"/>
              </a:spcBef>
              <a:buNone/>
              <a:defRPr b="0" i="0" sz="2400">
                <a:solidFill>
                  <a:schemeClr val="dk1"/>
                </a:solidFill>
                <a:latin typeface="Arial"/>
                <a:ea typeface="Arial"/>
                <a:cs typeface="Arial"/>
                <a:sym typeface="Arial"/>
              </a:defRPr>
            </a:lvl8pPr>
            <a:lvl9pPr indent="0" lvl="8" marL="0" algn="ctr">
              <a:spcBef>
                <a:spcPts val="0"/>
              </a:spcBef>
              <a:buNone/>
              <a:defRPr b="0" i="0" sz="2400">
                <a:solidFill>
                  <a:schemeClr val="dk1"/>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5">
  <p:cSld name="Title and Content 5">
    <p:spTree>
      <p:nvGrpSpPr>
        <p:cNvPr id="98" name="Shape 98"/>
        <p:cNvGrpSpPr/>
        <p:nvPr/>
      </p:nvGrpSpPr>
      <p:grpSpPr>
        <a:xfrm>
          <a:off x="0" y="0"/>
          <a:ext cx="0" cy="0"/>
          <a:chOff x="0" y="0"/>
          <a:chExt cx="0" cy="0"/>
        </a:xfrm>
      </p:grpSpPr>
      <p:sp>
        <p:nvSpPr>
          <p:cNvPr id="99" name="Google Shape;99;p12"/>
          <p:cNvSpPr/>
          <p:nvPr/>
        </p:nvSpPr>
        <p:spPr>
          <a:xfrm>
            <a:off x="0" y="3271424"/>
            <a:ext cx="12192000" cy="3586577"/>
          </a:xfrm>
          <a:custGeom>
            <a:rect b="b" l="l" r="r" t="t"/>
            <a:pathLst>
              <a:path extrusionOk="0" h="3586577" w="12192000">
                <a:moveTo>
                  <a:pt x="1849560" y="803"/>
                </a:moveTo>
                <a:cubicBezTo>
                  <a:pt x="2158708" y="8598"/>
                  <a:pt x="2468821" y="73153"/>
                  <a:pt x="2779308" y="191654"/>
                </a:cubicBezTo>
                <a:cubicBezTo>
                  <a:pt x="3056080" y="297323"/>
                  <a:pt x="3289358" y="460148"/>
                  <a:pt x="3529993" y="614650"/>
                </a:cubicBezTo>
                <a:cubicBezTo>
                  <a:pt x="4050027" y="948769"/>
                  <a:pt x="4615367" y="1204778"/>
                  <a:pt x="5271921" y="1300408"/>
                </a:cubicBezTo>
                <a:cubicBezTo>
                  <a:pt x="5824636"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3586577"/>
                </a:lnTo>
                <a:lnTo>
                  <a:pt x="0" y="3586577"/>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196"/>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00" name="Google Shape;100;p12"/>
          <p:cNvSpPr/>
          <p:nvPr/>
        </p:nvSpPr>
        <p:spPr>
          <a:xfrm>
            <a:off x="5591140" y="1"/>
            <a:ext cx="5362677" cy="590065"/>
          </a:xfrm>
          <a:custGeom>
            <a:rect b="b" l="l" r="r" t="t"/>
            <a:pathLst>
              <a:path extrusionOk="0" h="590065" w="5362677">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alpha val="60000"/>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01" name="Google Shape;101;p12"/>
          <p:cNvSpPr txBox="1"/>
          <p:nvPr>
            <p:ph type="title"/>
          </p:nvPr>
        </p:nvSpPr>
        <p:spPr>
          <a:xfrm>
            <a:off x="914400" y="914400"/>
            <a:ext cx="10360152" cy="914400"/>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2" name="Google Shape;102;p12"/>
          <p:cNvSpPr txBox="1"/>
          <p:nvPr>
            <p:ph idx="12" type="sldNum"/>
          </p:nvPr>
        </p:nvSpPr>
        <p:spPr>
          <a:xfrm>
            <a:off x="11353800" y="5879804"/>
            <a:ext cx="661416" cy="895899"/>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0" i="0" sz="2400">
                <a:solidFill>
                  <a:schemeClr val="dk1"/>
                </a:solidFill>
                <a:latin typeface="Arial"/>
                <a:ea typeface="Arial"/>
                <a:cs typeface="Arial"/>
                <a:sym typeface="Arial"/>
              </a:defRPr>
            </a:lvl1pPr>
            <a:lvl2pPr indent="0" lvl="1" marL="0" algn="ctr">
              <a:spcBef>
                <a:spcPts val="0"/>
              </a:spcBef>
              <a:buNone/>
              <a:defRPr b="0" i="0" sz="2400">
                <a:solidFill>
                  <a:schemeClr val="dk1"/>
                </a:solidFill>
                <a:latin typeface="Arial"/>
                <a:ea typeface="Arial"/>
                <a:cs typeface="Arial"/>
                <a:sym typeface="Arial"/>
              </a:defRPr>
            </a:lvl2pPr>
            <a:lvl3pPr indent="0" lvl="2" marL="0" algn="ctr">
              <a:spcBef>
                <a:spcPts val="0"/>
              </a:spcBef>
              <a:buNone/>
              <a:defRPr b="0" i="0" sz="2400">
                <a:solidFill>
                  <a:schemeClr val="dk1"/>
                </a:solidFill>
                <a:latin typeface="Arial"/>
                <a:ea typeface="Arial"/>
                <a:cs typeface="Arial"/>
                <a:sym typeface="Arial"/>
              </a:defRPr>
            </a:lvl3pPr>
            <a:lvl4pPr indent="0" lvl="3" marL="0" algn="ctr">
              <a:spcBef>
                <a:spcPts val="0"/>
              </a:spcBef>
              <a:buNone/>
              <a:defRPr b="0" i="0" sz="2400">
                <a:solidFill>
                  <a:schemeClr val="dk1"/>
                </a:solidFill>
                <a:latin typeface="Arial"/>
                <a:ea typeface="Arial"/>
                <a:cs typeface="Arial"/>
                <a:sym typeface="Arial"/>
              </a:defRPr>
            </a:lvl4pPr>
            <a:lvl5pPr indent="0" lvl="4" marL="0" algn="ctr">
              <a:spcBef>
                <a:spcPts val="0"/>
              </a:spcBef>
              <a:buNone/>
              <a:defRPr b="0" i="0" sz="2400">
                <a:solidFill>
                  <a:schemeClr val="dk1"/>
                </a:solidFill>
                <a:latin typeface="Arial"/>
                <a:ea typeface="Arial"/>
                <a:cs typeface="Arial"/>
                <a:sym typeface="Arial"/>
              </a:defRPr>
            </a:lvl5pPr>
            <a:lvl6pPr indent="0" lvl="5" marL="0" algn="ctr">
              <a:spcBef>
                <a:spcPts val="0"/>
              </a:spcBef>
              <a:buNone/>
              <a:defRPr b="0" i="0" sz="2400">
                <a:solidFill>
                  <a:schemeClr val="dk1"/>
                </a:solidFill>
                <a:latin typeface="Arial"/>
                <a:ea typeface="Arial"/>
                <a:cs typeface="Arial"/>
                <a:sym typeface="Arial"/>
              </a:defRPr>
            </a:lvl6pPr>
            <a:lvl7pPr indent="0" lvl="6" marL="0" algn="ctr">
              <a:spcBef>
                <a:spcPts val="0"/>
              </a:spcBef>
              <a:buNone/>
              <a:defRPr b="0" i="0" sz="2400">
                <a:solidFill>
                  <a:schemeClr val="dk1"/>
                </a:solidFill>
                <a:latin typeface="Arial"/>
                <a:ea typeface="Arial"/>
                <a:cs typeface="Arial"/>
                <a:sym typeface="Arial"/>
              </a:defRPr>
            </a:lvl7pPr>
            <a:lvl8pPr indent="0" lvl="7" marL="0" algn="ctr">
              <a:spcBef>
                <a:spcPts val="0"/>
              </a:spcBef>
              <a:buNone/>
              <a:defRPr b="0" i="0" sz="2400">
                <a:solidFill>
                  <a:schemeClr val="dk1"/>
                </a:solidFill>
                <a:latin typeface="Arial"/>
                <a:ea typeface="Arial"/>
                <a:cs typeface="Arial"/>
                <a:sym typeface="Arial"/>
              </a:defRPr>
            </a:lvl8pPr>
            <a:lvl9pPr indent="0" lvl="8" marL="0" algn="ctr">
              <a:spcBef>
                <a:spcPts val="0"/>
              </a:spcBef>
              <a:buNone/>
              <a:defRPr b="0" i="0" sz="2400">
                <a:solidFill>
                  <a:schemeClr val="dk1"/>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3" name="Shape 103"/>
        <p:cNvGrpSpPr/>
        <p:nvPr/>
      </p:nvGrpSpPr>
      <p:grpSpPr>
        <a:xfrm>
          <a:off x="0" y="0"/>
          <a:ext cx="0" cy="0"/>
          <a:chOff x="0" y="0"/>
          <a:chExt cx="0" cy="0"/>
        </a:xfrm>
      </p:grpSpPr>
      <p:sp>
        <p:nvSpPr>
          <p:cNvPr id="104" name="Google Shape;104;p13"/>
          <p:cNvSpPr/>
          <p:nvPr/>
        </p:nvSpPr>
        <p:spPr>
          <a:xfrm>
            <a:off x="1007533" y="0"/>
            <a:ext cx="7934348" cy="6858000"/>
          </a:xfrm>
          <a:prstGeom prst="rect">
            <a:avLst/>
          </a:prstGeom>
          <a:solidFill>
            <a:schemeClr val="lt2">
              <a:alpha val="92157"/>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3"/>
          <p:cNvSpPr/>
          <p:nvPr/>
        </p:nvSpPr>
        <p:spPr>
          <a:xfrm>
            <a:off x="8941881"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3"/>
          <p:cNvSpPr txBox="1"/>
          <p:nvPr>
            <p:ph type="ctrTitle"/>
          </p:nvPr>
        </p:nvSpPr>
        <p:spPr>
          <a:xfrm>
            <a:off x="2611808" y="3428998"/>
            <a:ext cx="5518066" cy="2268559"/>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dk1"/>
              </a:buClr>
              <a:buSzPts val="6000"/>
              <a:buFont typeface="Arial"/>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7" name="Google Shape;107;p13"/>
          <p:cNvSpPr txBox="1"/>
          <p:nvPr>
            <p:ph idx="1" type="subTitle"/>
          </p:nvPr>
        </p:nvSpPr>
        <p:spPr>
          <a:xfrm>
            <a:off x="2772274" y="2268786"/>
            <a:ext cx="5357600" cy="1160213"/>
          </a:xfrm>
          <a:prstGeom prst="rect">
            <a:avLst/>
          </a:prstGeom>
          <a:noFill/>
          <a:ln>
            <a:noFill/>
          </a:ln>
        </p:spPr>
        <p:txBody>
          <a:bodyPr anchorCtr="0" anchor="b" bIns="45700" lIns="91425" spcFirstLastPara="1" rIns="91425" wrap="square" tIns="0">
            <a:normAutofit/>
          </a:bodyPr>
          <a:lstStyle>
            <a:lvl1pPr lvl="0" algn="r">
              <a:lnSpc>
                <a:spcPct val="120000"/>
              </a:lnSpc>
              <a:spcBef>
                <a:spcPts val="1000"/>
              </a:spcBef>
              <a:spcAft>
                <a:spcPts val="0"/>
              </a:spcAft>
              <a:buSzPts val="1620"/>
              <a:buNone/>
              <a:defRPr b="0" sz="1800">
                <a:solidFill>
                  <a:schemeClr val="dk1"/>
                </a:solidFill>
              </a:defRPr>
            </a:lvl1pPr>
            <a:lvl2pPr lvl="1" algn="ctr">
              <a:lnSpc>
                <a:spcPct val="120000"/>
              </a:lnSpc>
              <a:spcBef>
                <a:spcPts val="600"/>
              </a:spcBef>
              <a:spcAft>
                <a:spcPts val="0"/>
              </a:spcAft>
              <a:buSzPts val="1620"/>
              <a:buNone/>
              <a:defRPr sz="1800"/>
            </a:lvl2pPr>
            <a:lvl3pPr lvl="2" algn="ctr">
              <a:lnSpc>
                <a:spcPct val="120000"/>
              </a:lnSpc>
              <a:spcBef>
                <a:spcPts val="600"/>
              </a:spcBef>
              <a:spcAft>
                <a:spcPts val="0"/>
              </a:spcAft>
              <a:buSzPts val="1620"/>
              <a:buNone/>
              <a:defRPr sz="1800"/>
            </a:lvl3pPr>
            <a:lvl4pPr lvl="3" algn="ctr">
              <a:lnSpc>
                <a:spcPct val="120000"/>
              </a:lnSpc>
              <a:spcBef>
                <a:spcPts val="600"/>
              </a:spcBef>
              <a:spcAft>
                <a:spcPts val="0"/>
              </a:spcAft>
              <a:buSzPts val="1440"/>
              <a:buNone/>
              <a:defRPr sz="1600"/>
            </a:lvl4pPr>
            <a:lvl5pPr lvl="4" algn="ctr">
              <a:lnSpc>
                <a:spcPct val="120000"/>
              </a:lnSpc>
              <a:spcBef>
                <a:spcPts val="600"/>
              </a:spcBef>
              <a:spcAft>
                <a:spcPts val="0"/>
              </a:spcAft>
              <a:buSzPts val="1440"/>
              <a:buNone/>
              <a:defRPr sz="1600"/>
            </a:lvl5pPr>
            <a:lvl6pPr lvl="5" algn="ctr">
              <a:lnSpc>
                <a:spcPct val="120000"/>
              </a:lnSpc>
              <a:spcBef>
                <a:spcPts val="600"/>
              </a:spcBef>
              <a:spcAft>
                <a:spcPts val="0"/>
              </a:spcAft>
              <a:buSzPts val="1440"/>
              <a:buNone/>
              <a:defRPr sz="1600"/>
            </a:lvl6pPr>
            <a:lvl7pPr lvl="6" algn="ctr">
              <a:lnSpc>
                <a:spcPct val="120000"/>
              </a:lnSpc>
              <a:spcBef>
                <a:spcPts val="600"/>
              </a:spcBef>
              <a:spcAft>
                <a:spcPts val="0"/>
              </a:spcAft>
              <a:buSzPts val="1440"/>
              <a:buNone/>
              <a:defRPr sz="1600"/>
            </a:lvl7pPr>
            <a:lvl8pPr lvl="7" algn="ctr">
              <a:lnSpc>
                <a:spcPct val="120000"/>
              </a:lnSpc>
              <a:spcBef>
                <a:spcPts val="600"/>
              </a:spcBef>
              <a:spcAft>
                <a:spcPts val="0"/>
              </a:spcAft>
              <a:buSzPts val="1440"/>
              <a:buNone/>
              <a:defRPr sz="1600"/>
            </a:lvl8pPr>
            <a:lvl9pPr lvl="8" algn="ctr">
              <a:lnSpc>
                <a:spcPct val="120000"/>
              </a:lnSpc>
              <a:spcBef>
                <a:spcPts val="600"/>
              </a:spcBef>
              <a:spcAft>
                <a:spcPts val="600"/>
              </a:spcAft>
              <a:buSzPts val="1440"/>
              <a:buNone/>
              <a:defRPr sz="1600"/>
            </a:lvl9pPr>
          </a:lstStyle>
          <a:p/>
        </p:txBody>
      </p:sp>
      <p:sp>
        <p:nvSpPr>
          <p:cNvPr id="108" name="Google Shape;108;p13"/>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13"/>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13"/>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11" name="Google Shape;111;p13"/>
          <p:cNvSpPr txBox="1"/>
          <p:nvPr/>
        </p:nvSpPr>
        <p:spPr>
          <a:xfrm>
            <a:off x="2191282" y="3262852"/>
            <a:ext cx="415636" cy="461665"/>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2400">
                <a:solidFill>
                  <a:schemeClr val="accent6"/>
                </a:solidFill>
                <a:latin typeface="Noto Sans Symbols"/>
                <a:ea typeface="Noto Sans Symbols"/>
                <a:cs typeface="Noto Sans Symbols"/>
                <a:sym typeface="Noto Sans Symbols"/>
              </a:rPr>
              <a:t>◤</a:t>
            </a:r>
            <a:endParaRPr sz="2400">
              <a:solidFill>
                <a:schemeClr val="accent6"/>
              </a:solidFill>
              <a:latin typeface="Arial"/>
              <a:ea typeface="Arial"/>
              <a:cs typeface="Arial"/>
              <a:sym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2" name="Shape 112"/>
        <p:cNvGrpSpPr/>
        <p:nvPr/>
      </p:nvGrpSpPr>
      <p:grpSpPr>
        <a:xfrm>
          <a:off x="0" y="0"/>
          <a:ext cx="0" cy="0"/>
          <a:chOff x="0" y="0"/>
          <a:chExt cx="0" cy="0"/>
        </a:xfrm>
      </p:grpSpPr>
      <p:sp>
        <p:nvSpPr>
          <p:cNvPr id="113" name="Google Shape;113;p14"/>
          <p:cNvSpPr/>
          <p:nvPr/>
        </p:nvSpPr>
        <p:spPr>
          <a:xfrm>
            <a:off x="1004479" y="0"/>
            <a:ext cx="10372316" cy="6858000"/>
          </a:xfrm>
          <a:prstGeom prst="rect">
            <a:avLst/>
          </a:prstGeom>
          <a:solidFill>
            <a:schemeClr val="lt2">
              <a:alpha val="92157"/>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4"/>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4"/>
          <p:cNvSpPr txBox="1"/>
          <p:nvPr/>
        </p:nvSpPr>
        <p:spPr>
          <a:xfrm>
            <a:off x="2191843" y="2962586"/>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116" name="Google Shape;116;p14"/>
          <p:cNvSpPr txBox="1"/>
          <p:nvPr>
            <p:ph type="title"/>
          </p:nvPr>
        </p:nvSpPr>
        <p:spPr>
          <a:xfrm>
            <a:off x="2609873" y="3147254"/>
            <a:ext cx="7956560" cy="1424746"/>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14"/>
          <p:cNvSpPr txBox="1"/>
          <p:nvPr>
            <p:ph idx="1" type="body"/>
          </p:nvPr>
        </p:nvSpPr>
        <p:spPr>
          <a:xfrm>
            <a:off x="2773968" y="2268786"/>
            <a:ext cx="7791931" cy="878468"/>
          </a:xfrm>
          <a:prstGeom prst="rect">
            <a:avLst/>
          </a:prstGeom>
          <a:noFill/>
          <a:ln>
            <a:noFill/>
          </a:ln>
        </p:spPr>
        <p:txBody>
          <a:bodyPr anchorCtr="0" anchor="b" bIns="45700" lIns="91425" spcFirstLastPara="1" rIns="91425" wrap="square" tIns="0">
            <a:normAutofit/>
          </a:bodyPr>
          <a:lstStyle>
            <a:lvl1pPr indent="-228600" lvl="0" marL="457200" algn="r">
              <a:lnSpc>
                <a:spcPct val="120000"/>
              </a:lnSpc>
              <a:spcBef>
                <a:spcPts val="1000"/>
              </a:spcBef>
              <a:spcAft>
                <a:spcPts val="0"/>
              </a:spcAft>
              <a:buSzPts val="1620"/>
              <a:buNone/>
              <a:defRPr sz="1800">
                <a:solidFill>
                  <a:schemeClr val="dk1"/>
                </a:solidFill>
              </a:defRPr>
            </a:lvl1pPr>
            <a:lvl2pPr indent="-228600" lvl="1" marL="914400" algn="l">
              <a:lnSpc>
                <a:spcPct val="120000"/>
              </a:lnSpc>
              <a:spcBef>
                <a:spcPts val="600"/>
              </a:spcBef>
              <a:spcAft>
                <a:spcPts val="0"/>
              </a:spcAft>
              <a:buSzPts val="1620"/>
              <a:buNone/>
              <a:defRPr sz="1800">
                <a:solidFill>
                  <a:srgbClr val="888888"/>
                </a:solidFill>
              </a:defRPr>
            </a:lvl2pPr>
            <a:lvl3pPr indent="-228600" lvl="2" marL="1371600" algn="l">
              <a:lnSpc>
                <a:spcPct val="120000"/>
              </a:lnSpc>
              <a:spcBef>
                <a:spcPts val="600"/>
              </a:spcBef>
              <a:spcAft>
                <a:spcPts val="0"/>
              </a:spcAft>
              <a:buSzPts val="1620"/>
              <a:buNone/>
              <a:defRPr sz="1800">
                <a:solidFill>
                  <a:srgbClr val="888888"/>
                </a:solidFill>
              </a:defRPr>
            </a:lvl3pPr>
            <a:lvl4pPr indent="-228600" lvl="3" marL="1828800" algn="l">
              <a:lnSpc>
                <a:spcPct val="120000"/>
              </a:lnSpc>
              <a:spcBef>
                <a:spcPts val="600"/>
              </a:spcBef>
              <a:spcAft>
                <a:spcPts val="0"/>
              </a:spcAft>
              <a:buSzPts val="1440"/>
              <a:buNone/>
              <a:defRPr sz="1600">
                <a:solidFill>
                  <a:srgbClr val="888888"/>
                </a:solidFill>
              </a:defRPr>
            </a:lvl4pPr>
            <a:lvl5pPr indent="-228600" lvl="4" marL="2286000" algn="l">
              <a:lnSpc>
                <a:spcPct val="120000"/>
              </a:lnSpc>
              <a:spcBef>
                <a:spcPts val="600"/>
              </a:spcBef>
              <a:spcAft>
                <a:spcPts val="0"/>
              </a:spcAft>
              <a:buSzPts val="1440"/>
              <a:buNone/>
              <a:defRPr sz="1600">
                <a:solidFill>
                  <a:srgbClr val="888888"/>
                </a:solidFill>
              </a:defRPr>
            </a:lvl5pPr>
            <a:lvl6pPr indent="-228600" lvl="5" marL="2743200" algn="l">
              <a:lnSpc>
                <a:spcPct val="120000"/>
              </a:lnSpc>
              <a:spcBef>
                <a:spcPts val="600"/>
              </a:spcBef>
              <a:spcAft>
                <a:spcPts val="0"/>
              </a:spcAft>
              <a:buSzPts val="1440"/>
              <a:buNone/>
              <a:defRPr sz="1600">
                <a:solidFill>
                  <a:srgbClr val="888888"/>
                </a:solidFill>
              </a:defRPr>
            </a:lvl6pPr>
            <a:lvl7pPr indent="-228600" lvl="6" marL="3200400" algn="l">
              <a:lnSpc>
                <a:spcPct val="120000"/>
              </a:lnSpc>
              <a:spcBef>
                <a:spcPts val="600"/>
              </a:spcBef>
              <a:spcAft>
                <a:spcPts val="0"/>
              </a:spcAft>
              <a:buSzPts val="1440"/>
              <a:buNone/>
              <a:defRPr sz="1600">
                <a:solidFill>
                  <a:srgbClr val="888888"/>
                </a:solidFill>
              </a:defRPr>
            </a:lvl7pPr>
            <a:lvl8pPr indent="-228600" lvl="7" marL="3657600" algn="l">
              <a:lnSpc>
                <a:spcPct val="120000"/>
              </a:lnSpc>
              <a:spcBef>
                <a:spcPts val="600"/>
              </a:spcBef>
              <a:spcAft>
                <a:spcPts val="0"/>
              </a:spcAft>
              <a:buSzPts val="1440"/>
              <a:buNone/>
              <a:defRPr sz="1600">
                <a:solidFill>
                  <a:srgbClr val="888888"/>
                </a:solidFill>
              </a:defRPr>
            </a:lvl8pPr>
            <a:lvl9pPr indent="-228600" lvl="8" marL="4114800" algn="l">
              <a:lnSpc>
                <a:spcPct val="120000"/>
              </a:lnSpc>
              <a:spcBef>
                <a:spcPts val="600"/>
              </a:spcBef>
              <a:spcAft>
                <a:spcPts val="600"/>
              </a:spcAft>
              <a:buSzPts val="1440"/>
              <a:buNone/>
              <a:defRPr sz="1600">
                <a:solidFill>
                  <a:srgbClr val="888888"/>
                </a:solidFill>
              </a:defRPr>
            </a:lvl9pPr>
          </a:lstStyle>
          <a:p/>
        </p:txBody>
      </p:sp>
      <p:sp>
        <p:nvSpPr>
          <p:cNvPr id="118" name="Google Shape;118;p14"/>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14"/>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14"/>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21" name="Shape 121"/>
        <p:cNvGrpSpPr/>
        <p:nvPr/>
      </p:nvGrpSpPr>
      <p:grpSpPr>
        <a:xfrm>
          <a:off x="0" y="0"/>
          <a:ext cx="0" cy="0"/>
          <a:chOff x="0" y="0"/>
          <a:chExt cx="0" cy="0"/>
        </a:xfrm>
      </p:grpSpPr>
      <p:sp>
        <p:nvSpPr>
          <p:cNvPr id="122" name="Google Shape;122;p15"/>
          <p:cNvSpPr/>
          <p:nvPr/>
        </p:nvSpPr>
        <p:spPr>
          <a:xfrm>
            <a:off x="1004479" y="0"/>
            <a:ext cx="10372316" cy="6858000"/>
          </a:xfrm>
          <a:prstGeom prst="rect">
            <a:avLst/>
          </a:prstGeom>
          <a:solidFill>
            <a:schemeClr val="lt2">
              <a:alpha val="92157"/>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5"/>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5"/>
          <p:cNvSpPr txBox="1"/>
          <p:nvPr>
            <p:ph type="title"/>
          </p:nvPr>
        </p:nvSpPr>
        <p:spPr>
          <a:xfrm>
            <a:off x="2609873" y="805817"/>
            <a:ext cx="7950984" cy="1081705"/>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5" name="Google Shape;125;p15"/>
          <p:cNvSpPr txBox="1"/>
          <p:nvPr>
            <p:ph idx="1" type="body"/>
          </p:nvPr>
        </p:nvSpPr>
        <p:spPr>
          <a:xfrm>
            <a:off x="2605374" y="2052116"/>
            <a:ext cx="3891960" cy="3997828"/>
          </a:xfrm>
          <a:prstGeom prst="rect">
            <a:avLst/>
          </a:prstGeom>
          <a:noFill/>
          <a:ln>
            <a:noFill/>
          </a:ln>
        </p:spPr>
        <p:txBody>
          <a:bodyPr anchorCtr="0" anchor="t"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70" lvl="1" marL="914400" algn="l">
              <a:lnSpc>
                <a:spcPct val="120000"/>
              </a:lnSpc>
              <a:spcBef>
                <a:spcPts val="600"/>
              </a:spcBef>
              <a:spcAft>
                <a:spcPts val="0"/>
              </a:spcAft>
              <a:buSzPts val="1620"/>
              <a:buChar char="▪"/>
              <a:defRPr/>
            </a:lvl2pPr>
            <a:lvl3pPr indent="-331470" lvl="2" marL="1371600" algn="l">
              <a:lnSpc>
                <a:spcPct val="120000"/>
              </a:lnSpc>
              <a:spcBef>
                <a:spcPts val="600"/>
              </a:spcBef>
              <a:spcAft>
                <a:spcPts val="0"/>
              </a:spcAft>
              <a:buSzPts val="1620"/>
              <a:buChar char="▪"/>
              <a:defRPr/>
            </a:lvl3pPr>
            <a:lvl4pPr indent="-331470"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126" name="Google Shape;126;p15"/>
          <p:cNvSpPr txBox="1"/>
          <p:nvPr>
            <p:ph idx="2" type="body"/>
          </p:nvPr>
        </p:nvSpPr>
        <p:spPr>
          <a:xfrm>
            <a:off x="6666636" y="2052114"/>
            <a:ext cx="3894222" cy="3997829"/>
          </a:xfrm>
          <a:prstGeom prst="rect">
            <a:avLst/>
          </a:prstGeom>
          <a:noFill/>
          <a:ln>
            <a:noFill/>
          </a:ln>
        </p:spPr>
        <p:txBody>
          <a:bodyPr anchorCtr="0" anchor="t"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70" lvl="1" marL="914400" algn="l">
              <a:lnSpc>
                <a:spcPct val="120000"/>
              </a:lnSpc>
              <a:spcBef>
                <a:spcPts val="600"/>
              </a:spcBef>
              <a:spcAft>
                <a:spcPts val="0"/>
              </a:spcAft>
              <a:buSzPts val="1620"/>
              <a:buChar char="▪"/>
              <a:defRPr/>
            </a:lvl2pPr>
            <a:lvl3pPr indent="-331470" lvl="2" marL="1371600" algn="l">
              <a:lnSpc>
                <a:spcPct val="120000"/>
              </a:lnSpc>
              <a:spcBef>
                <a:spcPts val="600"/>
              </a:spcBef>
              <a:spcAft>
                <a:spcPts val="0"/>
              </a:spcAft>
              <a:buSzPts val="1620"/>
              <a:buChar char="▪"/>
              <a:defRPr/>
            </a:lvl3pPr>
            <a:lvl4pPr indent="-331470"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127" name="Google Shape;127;p15"/>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15"/>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15"/>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30" name="Google Shape;130;p15"/>
          <p:cNvSpPr txBox="1"/>
          <p:nvPr/>
        </p:nvSpPr>
        <p:spPr>
          <a:xfrm>
            <a:off x="2196172" y="641223"/>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31" name="Shape 131"/>
        <p:cNvGrpSpPr/>
        <p:nvPr/>
      </p:nvGrpSpPr>
      <p:grpSpPr>
        <a:xfrm>
          <a:off x="0" y="0"/>
          <a:ext cx="0" cy="0"/>
          <a:chOff x="0" y="0"/>
          <a:chExt cx="0" cy="0"/>
        </a:xfrm>
      </p:grpSpPr>
      <p:sp>
        <p:nvSpPr>
          <p:cNvPr id="132" name="Google Shape;132;p16"/>
          <p:cNvSpPr/>
          <p:nvPr/>
        </p:nvSpPr>
        <p:spPr>
          <a:xfrm>
            <a:off x="1004479" y="0"/>
            <a:ext cx="10372316" cy="6858000"/>
          </a:xfrm>
          <a:prstGeom prst="rect">
            <a:avLst/>
          </a:prstGeom>
          <a:solidFill>
            <a:schemeClr val="lt2">
              <a:alpha val="92157"/>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16"/>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6"/>
          <p:cNvSpPr txBox="1"/>
          <p:nvPr/>
        </p:nvSpPr>
        <p:spPr>
          <a:xfrm>
            <a:off x="2193650" y="636424"/>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135" name="Google Shape;135;p16"/>
          <p:cNvSpPr txBox="1"/>
          <p:nvPr>
            <p:ph type="title"/>
          </p:nvPr>
        </p:nvSpPr>
        <p:spPr>
          <a:xfrm>
            <a:off x="2609873" y="805818"/>
            <a:ext cx="7956560" cy="1078348"/>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6" name="Google Shape;136;p16"/>
          <p:cNvSpPr txBox="1"/>
          <p:nvPr>
            <p:ph idx="1" type="body"/>
          </p:nvPr>
        </p:nvSpPr>
        <p:spPr>
          <a:xfrm>
            <a:off x="2609285" y="2052115"/>
            <a:ext cx="3896467" cy="71381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80"/>
              <a:buNone/>
              <a:defRPr b="0" sz="2200" cap="none">
                <a:solidFill>
                  <a:schemeClr val="accent6"/>
                </a:solidFill>
              </a:defRPr>
            </a:lvl1pPr>
            <a:lvl2pPr indent="-228600" lvl="1" marL="914400" algn="l">
              <a:lnSpc>
                <a:spcPct val="120000"/>
              </a:lnSpc>
              <a:spcBef>
                <a:spcPts val="600"/>
              </a:spcBef>
              <a:spcAft>
                <a:spcPts val="0"/>
              </a:spcAft>
              <a:buSzPts val="1800"/>
              <a:buNone/>
              <a:defRPr b="1" sz="2000"/>
            </a:lvl2pPr>
            <a:lvl3pPr indent="-228600" lvl="2" marL="1371600" algn="l">
              <a:lnSpc>
                <a:spcPct val="120000"/>
              </a:lnSpc>
              <a:spcBef>
                <a:spcPts val="600"/>
              </a:spcBef>
              <a:spcAft>
                <a:spcPts val="0"/>
              </a:spcAft>
              <a:buSzPts val="1620"/>
              <a:buNone/>
              <a:defRPr b="1" sz="1800"/>
            </a:lvl3pPr>
            <a:lvl4pPr indent="-228600" lvl="3" marL="1828800" algn="l">
              <a:lnSpc>
                <a:spcPct val="120000"/>
              </a:lnSpc>
              <a:spcBef>
                <a:spcPts val="600"/>
              </a:spcBef>
              <a:spcAft>
                <a:spcPts val="0"/>
              </a:spcAft>
              <a:buSzPts val="1440"/>
              <a:buNone/>
              <a:defRPr b="1" sz="1600"/>
            </a:lvl4pPr>
            <a:lvl5pPr indent="-228600" lvl="4" marL="2286000" algn="l">
              <a:lnSpc>
                <a:spcPct val="120000"/>
              </a:lnSpc>
              <a:spcBef>
                <a:spcPts val="600"/>
              </a:spcBef>
              <a:spcAft>
                <a:spcPts val="0"/>
              </a:spcAft>
              <a:buSzPts val="1440"/>
              <a:buNone/>
              <a:defRPr b="1" sz="1600"/>
            </a:lvl5pPr>
            <a:lvl6pPr indent="-228600" lvl="5" marL="2743200" algn="l">
              <a:lnSpc>
                <a:spcPct val="120000"/>
              </a:lnSpc>
              <a:spcBef>
                <a:spcPts val="600"/>
              </a:spcBef>
              <a:spcAft>
                <a:spcPts val="0"/>
              </a:spcAft>
              <a:buSzPts val="1440"/>
              <a:buNone/>
              <a:defRPr b="1" sz="1600"/>
            </a:lvl6pPr>
            <a:lvl7pPr indent="-228600" lvl="6" marL="3200400" algn="l">
              <a:lnSpc>
                <a:spcPct val="120000"/>
              </a:lnSpc>
              <a:spcBef>
                <a:spcPts val="600"/>
              </a:spcBef>
              <a:spcAft>
                <a:spcPts val="0"/>
              </a:spcAft>
              <a:buSzPts val="1440"/>
              <a:buNone/>
              <a:defRPr b="1" sz="1600"/>
            </a:lvl7pPr>
            <a:lvl8pPr indent="-228600" lvl="7" marL="3657600" algn="l">
              <a:lnSpc>
                <a:spcPct val="120000"/>
              </a:lnSpc>
              <a:spcBef>
                <a:spcPts val="600"/>
              </a:spcBef>
              <a:spcAft>
                <a:spcPts val="0"/>
              </a:spcAft>
              <a:buSzPts val="1440"/>
              <a:buNone/>
              <a:defRPr b="1" sz="1600"/>
            </a:lvl8pPr>
            <a:lvl9pPr indent="-228600" lvl="8" marL="4114800" algn="l">
              <a:lnSpc>
                <a:spcPct val="120000"/>
              </a:lnSpc>
              <a:spcBef>
                <a:spcPts val="600"/>
              </a:spcBef>
              <a:spcAft>
                <a:spcPts val="600"/>
              </a:spcAft>
              <a:buSzPts val="1440"/>
              <a:buNone/>
              <a:defRPr b="1" sz="1600"/>
            </a:lvl9pPr>
          </a:lstStyle>
          <a:p/>
        </p:txBody>
      </p:sp>
      <p:sp>
        <p:nvSpPr>
          <p:cNvPr id="137" name="Google Shape;137;p16"/>
          <p:cNvSpPr txBox="1"/>
          <p:nvPr>
            <p:ph idx="2" type="body"/>
          </p:nvPr>
        </p:nvSpPr>
        <p:spPr>
          <a:xfrm>
            <a:off x="2609285" y="2851331"/>
            <a:ext cx="3893623" cy="3071434"/>
          </a:xfrm>
          <a:prstGeom prst="rect">
            <a:avLst/>
          </a:prstGeom>
          <a:noFill/>
          <a:ln>
            <a:noFill/>
          </a:ln>
        </p:spPr>
        <p:txBody>
          <a:bodyPr anchorCtr="0" anchor="t"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70" lvl="1" marL="914400" algn="l">
              <a:lnSpc>
                <a:spcPct val="120000"/>
              </a:lnSpc>
              <a:spcBef>
                <a:spcPts val="600"/>
              </a:spcBef>
              <a:spcAft>
                <a:spcPts val="0"/>
              </a:spcAft>
              <a:buSzPts val="1620"/>
              <a:buChar char="▪"/>
              <a:defRPr/>
            </a:lvl2pPr>
            <a:lvl3pPr indent="-331470" lvl="2" marL="1371600" algn="l">
              <a:lnSpc>
                <a:spcPct val="120000"/>
              </a:lnSpc>
              <a:spcBef>
                <a:spcPts val="600"/>
              </a:spcBef>
              <a:spcAft>
                <a:spcPts val="0"/>
              </a:spcAft>
              <a:buSzPts val="1620"/>
              <a:buChar char="▪"/>
              <a:defRPr/>
            </a:lvl3pPr>
            <a:lvl4pPr indent="-331470"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138" name="Google Shape;138;p16"/>
          <p:cNvSpPr txBox="1"/>
          <p:nvPr>
            <p:ph idx="3" type="body"/>
          </p:nvPr>
        </p:nvSpPr>
        <p:spPr>
          <a:xfrm>
            <a:off x="6666634" y="2052115"/>
            <a:ext cx="3899798" cy="71381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80"/>
              <a:buNone/>
              <a:defRPr b="0" sz="2200" cap="none">
                <a:solidFill>
                  <a:schemeClr val="accent6"/>
                </a:solidFill>
              </a:defRPr>
            </a:lvl1pPr>
            <a:lvl2pPr indent="-228600" lvl="1" marL="914400" algn="l">
              <a:lnSpc>
                <a:spcPct val="120000"/>
              </a:lnSpc>
              <a:spcBef>
                <a:spcPts val="600"/>
              </a:spcBef>
              <a:spcAft>
                <a:spcPts val="0"/>
              </a:spcAft>
              <a:buSzPts val="1800"/>
              <a:buNone/>
              <a:defRPr b="1" sz="2000"/>
            </a:lvl2pPr>
            <a:lvl3pPr indent="-228600" lvl="2" marL="1371600" algn="l">
              <a:lnSpc>
                <a:spcPct val="120000"/>
              </a:lnSpc>
              <a:spcBef>
                <a:spcPts val="600"/>
              </a:spcBef>
              <a:spcAft>
                <a:spcPts val="0"/>
              </a:spcAft>
              <a:buSzPts val="1620"/>
              <a:buNone/>
              <a:defRPr b="1" sz="1800"/>
            </a:lvl3pPr>
            <a:lvl4pPr indent="-228600" lvl="3" marL="1828800" algn="l">
              <a:lnSpc>
                <a:spcPct val="120000"/>
              </a:lnSpc>
              <a:spcBef>
                <a:spcPts val="600"/>
              </a:spcBef>
              <a:spcAft>
                <a:spcPts val="0"/>
              </a:spcAft>
              <a:buSzPts val="1440"/>
              <a:buNone/>
              <a:defRPr b="1" sz="1600"/>
            </a:lvl4pPr>
            <a:lvl5pPr indent="-228600" lvl="4" marL="2286000" algn="l">
              <a:lnSpc>
                <a:spcPct val="120000"/>
              </a:lnSpc>
              <a:spcBef>
                <a:spcPts val="600"/>
              </a:spcBef>
              <a:spcAft>
                <a:spcPts val="0"/>
              </a:spcAft>
              <a:buSzPts val="1440"/>
              <a:buNone/>
              <a:defRPr b="1" sz="1600"/>
            </a:lvl5pPr>
            <a:lvl6pPr indent="-228600" lvl="5" marL="2743200" algn="l">
              <a:lnSpc>
                <a:spcPct val="120000"/>
              </a:lnSpc>
              <a:spcBef>
                <a:spcPts val="600"/>
              </a:spcBef>
              <a:spcAft>
                <a:spcPts val="0"/>
              </a:spcAft>
              <a:buSzPts val="1440"/>
              <a:buNone/>
              <a:defRPr b="1" sz="1600"/>
            </a:lvl6pPr>
            <a:lvl7pPr indent="-228600" lvl="6" marL="3200400" algn="l">
              <a:lnSpc>
                <a:spcPct val="120000"/>
              </a:lnSpc>
              <a:spcBef>
                <a:spcPts val="600"/>
              </a:spcBef>
              <a:spcAft>
                <a:spcPts val="0"/>
              </a:spcAft>
              <a:buSzPts val="1440"/>
              <a:buNone/>
              <a:defRPr b="1" sz="1600"/>
            </a:lvl7pPr>
            <a:lvl8pPr indent="-228600" lvl="7" marL="3657600" algn="l">
              <a:lnSpc>
                <a:spcPct val="120000"/>
              </a:lnSpc>
              <a:spcBef>
                <a:spcPts val="600"/>
              </a:spcBef>
              <a:spcAft>
                <a:spcPts val="0"/>
              </a:spcAft>
              <a:buSzPts val="1440"/>
              <a:buNone/>
              <a:defRPr b="1" sz="1600"/>
            </a:lvl8pPr>
            <a:lvl9pPr indent="-228600" lvl="8" marL="4114800" algn="l">
              <a:lnSpc>
                <a:spcPct val="120000"/>
              </a:lnSpc>
              <a:spcBef>
                <a:spcPts val="600"/>
              </a:spcBef>
              <a:spcAft>
                <a:spcPts val="600"/>
              </a:spcAft>
              <a:buSzPts val="1440"/>
              <a:buNone/>
              <a:defRPr b="1" sz="1600"/>
            </a:lvl9pPr>
          </a:lstStyle>
          <a:p/>
        </p:txBody>
      </p:sp>
      <p:sp>
        <p:nvSpPr>
          <p:cNvPr id="139" name="Google Shape;139;p16"/>
          <p:cNvSpPr txBox="1"/>
          <p:nvPr>
            <p:ph idx="4" type="body"/>
          </p:nvPr>
        </p:nvSpPr>
        <p:spPr>
          <a:xfrm>
            <a:off x="6666635" y="2851331"/>
            <a:ext cx="3899798" cy="3071434"/>
          </a:xfrm>
          <a:prstGeom prst="rect">
            <a:avLst/>
          </a:prstGeom>
          <a:noFill/>
          <a:ln>
            <a:noFill/>
          </a:ln>
        </p:spPr>
        <p:txBody>
          <a:bodyPr anchorCtr="0" anchor="t"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70" lvl="1" marL="914400" algn="l">
              <a:lnSpc>
                <a:spcPct val="120000"/>
              </a:lnSpc>
              <a:spcBef>
                <a:spcPts val="600"/>
              </a:spcBef>
              <a:spcAft>
                <a:spcPts val="0"/>
              </a:spcAft>
              <a:buSzPts val="1620"/>
              <a:buChar char="▪"/>
              <a:defRPr/>
            </a:lvl2pPr>
            <a:lvl3pPr indent="-331470" lvl="2" marL="1371600" algn="l">
              <a:lnSpc>
                <a:spcPct val="120000"/>
              </a:lnSpc>
              <a:spcBef>
                <a:spcPts val="600"/>
              </a:spcBef>
              <a:spcAft>
                <a:spcPts val="0"/>
              </a:spcAft>
              <a:buSzPts val="1620"/>
              <a:buChar char="▪"/>
              <a:defRPr/>
            </a:lvl3pPr>
            <a:lvl4pPr indent="-331470"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140" name="Google Shape;140;p16"/>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16"/>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16"/>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43" name="Shape 143"/>
        <p:cNvGrpSpPr/>
        <p:nvPr/>
      </p:nvGrpSpPr>
      <p:grpSpPr>
        <a:xfrm>
          <a:off x="0" y="0"/>
          <a:ext cx="0" cy="0"/>
          <a:chOff x="0" y="0"/>
          <a:chExt cx="0" cy="0"/>
        </a:xfrm>
      </p:grpSpPr>
      <p:sp>
        <p:nvSpPr>
          <p:cNvPr id="144" name="Google Shape;144;p17"/>
          <p:cNvSpPr/>
          <p:nvPr/>
        </p:nvSpPr>
        <p:spPr>
          <a:xfrm>
            <a:off x="1004479" y="0"/>
            <a:ext cx="10372316" cy="6858000"/>
          </a:xfrm>
          <a:prstGeom prst="rect">
            <a:avLst/>
          </a:prstGeom>
          <a:solidFill>
            <a:schemeClr val="lt2">
              <a:alpha val="92157"/>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7"/>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7"/>
          <p:cNvSpPr txBox="1"/>
          <p:nvPr>
            <p:ph type="title"/>
          </p:nvPr>
        </p:nvSpPr>
        <p:spPr>
          <a:xfrm>
            <a:off x="2611808" y="808056"/>
            <a:ext cx="7958331" cy="1077229"/>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7" name="Google Shape;147;p17"/>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17"/>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17"/>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50" name="Google Shape;150;p17"/>
          <p:cNvSpPr txBox="1"/>
          <p:nvPr/>
        </p:nvSpPr>
        <p:spPr>
          <a:xfrm>
            <a:off x="2196172" y="641226"/>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1" name="Shape 151"/>
        <p:cNvGrpSpPr/>
        <p:nvPr/>
      </p:nvGrpSpPr>
      <p:grpSpPr>
        <a:xfrm>
          <a:off x="0" y="0"/>
          <a:ext cx="0" cy="0"/>
          <a:chOff x="0" y="0"/>
          <a:chExt cx="0" cy="0"/>
        </a:xfrm>
      </p:grpSpPr>
      <p:sp>
        <p:nvSpPr>
          <p:cNvPr id="152" name="Google Shape;152;p18"/>
          <p:cNvSpPr/>
          <p:nvPr/>
        </p:nvSpPr>
        <p:spPr>
          <a:xfrm>
            <a:off x="1004479" y="0"/>
            <a:ext cx="10372316" cy="6858000"/>
          </a:xfrm>
          <a:prstGeom prst="rect">
            <a:avLst/>
          </a:prstGeom>
          <a:solidFill>
            <a:schemeClr val="lt2">
              <a:alpha val="92157"/>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8"/>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8"/>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5" name="Google Shape;155;p18"/>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6" name="Google Shape;156;p18"/>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grpSp>
        <p:nvGrpSpPr>
          <p:cNvPr id="157" name="Google Shape;157;p18"/>
          <p:cNvGrpSpPr/>
          <p:nvPr/>
        </p:nvGrpSpPr>
        <p:grpSpPr>
          <a:xfrm flipH="1">
            <a:off x="8970744" y="5209684"/>
            <a:ext cx="3221255" cy="1682471"/>
            <a:chOff x="-1483620" y="3988558"/>
            <a:chExt cx="4239452" cy="2903598"/>
          </a:xfrm>
        </p:grpSpPr>
        <p:sp>
          <p:nvSpPr>
            <p:cNvPr id="158" name="Google Shape;158;p18"/>
            <p:cNvSpPr/>
            <p:nvPr/>
          </p:nvSpPr>
          <p:spPr>
            <a:xfrm>
              <a:off x="325717" y="5597818"/>
              <a:ext cx="2430115" cy="1294338"/>
            </a:xfrm>
            <a:custGeom>
              <a:rect b="b" l="l" r="r" t="t"/>
              <a:pathLst>
                <a:path extrusionOk="0" h="1294338" w="2430115">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cap="flat" cmpd="sng" w="38100">
              <a:solidFill>
                <a:schemeClr val="accen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59" name="Google Shape;159;p18"/>
            <p:cNvSpPr/>
            <p:nvPr/>
          </p:nvSpPr>
          <p:spPr>
            <a:xfrm>
              <a:off x="-1483620" y="3988558"/>
              <a:ext cx="2469462" cy="2893553"/>
            </a:xfrm>
            <a:custGeom>
              <a:rect b="b" l="l" r="r" t="t"/>
              <a:pathLst>
                <a:path extrusionOk="0" h="2893553" w="2469462">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cap="flat" cmpd="sng" w="63500">
              <a:solidFill>
                <a:schemeClr val="accen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160" name="Google Shape;160;p18"/>
          <p:cNvSpPr/>
          <p:nvPr/>
        </p:nvSpPr>
        <p:spPr>
          <a:xfrm rot="10800000">
            <a:off x="10332231" y="4321742"/>
            <a:ext cx="1859768" cy="2536257"/>
          </a:xfrm>
          <a:custGeom>
            <a:rect b="b" l="l" r="r" t="t"/>
            <a:pathLst>
              <a:path extrusionOk="0" h="3377247" w="2476443">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dk1">
              <a:alpha val="12157"/>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61" name="Shape 161"/>
        <p:cNvGrpSpPr/>
        <p:nvPr/>
      </p:nvGrpSpPr>
      <p:grpSpPr>
        <a:xfrm>
          <a:off x="0" y="0"/>
          <a:ext cx="0" cy="0"/>
          <a:chOff x="0" y="0"/>
          <a:chExt cx="0" cy="0"/>
        </a:xfrm>
      </p:grpSpPr>
      <p:sp>
        <p:nvSpPr>
          <p:cNvPr id="162" name="Google Shape;162;p19"/>
          <p:cNvSpPr/>
          <p:nvPr/>
        </p:nvSpPr>
        <p:spPr>
          <a:xfrm>
            <a:off x="1004479" y="0"/>
            <a:ext cx="10372316" cy="6858000"/>
          </a:xfrm>
          <a:prstGeom prst="rect">
            <a:avLst/>
          </a:prstGeom>
          <a:solidFill>
            <a:schemeClr val="lt2">
              <a:alpha val="92157"/>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9"/>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9"/>
          <p:cNvSpPr txBox="1"/>
          <p:nvPr/>
        </p:nvSpPr>
        <p:spPr>
          <a:xfrm>
            <a:off x="1554154" y="1127550"/>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165" name="Google Shape;165;p19"/>
          <p:cNvSpPr txBox="1"/>
          <p:nvPr>
            <p:ph type="title"/>
          </p:nvPr>
        </p:nvSpPr>
        <p:spPr>
          <a:xfrm>
            <a:off x="1970323" y="1282451"/>
            <a:ext cx="2664361" cy="1903241"/>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Arial"/>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6" name="Google Shape;166;p19"/>
          <p:cNvSpPr txBox="1"/>
          <p:nvPr>
            <p:ph idx="1" type="body"/>
          </p:nvPr>
        </p:nvSpPr>
        <p:spPr>
          <a:xfrm>
            <a:off x="5120154" y="805818"/>
            <a:ext cx="5446278" cy="5244126"/>
          </a:xfrm>
          <a:prstGeom prst="rect">
            <a:avLst/>
          </a:prstGeom>
          <a:noFill/>
          <a:ln>
            <a:noFill/>
          </a:ln>
        </p:spPr>
        <p:txBody>
          <a:bodyPr anchorCtr="0" anchor="ctr"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70" lvl="1" marL="914400" algn="l">
              <a:lnSpc>
                <a:spcPct val="120000"/>
              </a:lnSpc>
              <a:spcBef>
                <a:spcPts val="600"/>
              </a:spcBef>
              <a:spcAft>
                <a:spcPts val="0"/>
              </a:spcAft>
              <a:buSzPts val="1620"/>
              <a:buChar char="▪"/>
              <a:defRPr/>
            </a:lvl2pPr>
            <a:lvl3pPr indent="-331470" lvl="2" marL="1371600" algn="l">
              <a:lnSpc>
                <a:spcPct val="120000"/>
              </a:lnSpc>
              <a:spcBef>
                <a:spcPts val="600"/>
              </a:spcBef>
              <a:spcAft>
                <a:spcPts val="0"/>
              </a:spcAft>
              <a:buSzPts val="1620"/>
              <a:buChar char="▪"/>
              <a:defRPr/>
            </a:lvl3pPr>
            <a:lvl4pPr indent="-331470"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167" name="Google Shape;167;p19"/>
          <p:cNvSpPr txBox="1"/>
          <p:nvPr>
            <p:ph idx="2" type="body"/>
          </p:nvPr>
        </p:nvSpPr>
        <p:spPr>
          <a:xfrm>
            <a:off x="1970322" y="3186154"/>
            <a:ext cx="2664361" cy="2386397"/>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440"/>
              <a:buNone/>
              <a:defRPr sz="1600"/>
            </a:lvl1pPr>
            <a:lvl2pPr indent="-228600" lvl="1" marL="914400" algn="l">
              <a:lnSpc>
                <a:spcPct val="120000"/>
              </a:lnSpc>
              <a:spcBef>
                <a:spcPts val="600"/>
              </a:spcBef>
              <a:spcAft>
                <a:spcPts val="0"/>
              </a:spcAft>
              <a:buSzPts val="1260"/>
              <a:buNone/>
              <a:defRPr sz="1400"/>
            </a:lvl2pPr>
            <a:lvl3pPr indent="-228600" lvl="2" marL="1371600" algn="l">
              <a:lnSpc>
                <a:spcPct val="120000"/>
              </a:lnSpc>
              <a:spcBef>
                <a:spcPts val="600"/>
              </a:spcBef>
              <a:spcAft>
                <a:spcPts val="0"/>
              </a:spcAft>
              <a:buSzPts val="1080"/>
              <a:buNone/>
              <a:defRPr sz="1200"/>
            </a:lvl3pPr>
            <a:lvl4pPr indent="-228600" lvl="3" marL="1828800" algn="l">
              <a:lnSpc>
                <a:spcPct val="120000"/>
              </a:lnSpc>
              <a:spcBef>
                <a:spcPts val="600"/>
              </a:spcBef>
              <a:spcAft>
                <a:spcPts val="0"/>
              </a:spcAft>
              <a:buSzPts val="900"/>
              <a:buNone/>
              <a:defRPr sz="1000"/>
            </a:lvl4pPr>
            <a:lvl5pPr indent="-228600" lvl="4" marL="2286000" algn="l">
              <a:lnSpc>
                <a:spcPct val="120000"/>
              </a:lnSpc>
              <a:spcBef>
                <a:spcPts val="600"/>
              </a:spcBef>
              <a:spcAft>
                <a:spcPts val="0"/>
              </a:spcAft>
              <a:buSzPts val="900"/>
              <a:buNone/>
              <a:defRPr sz="1000"/>
            </a:lvl5pPr>
            <a:lvl6pPr indent="-228600" lvl="5" marL="2743200" algn="l">
              <a:lnSpc>
                <a:spcPct val="120000"/>
              </a:lnSpc>
              <a:spcBef>
                <a:spcPts val="600"/>
              </a:spcBef>
              <a:spcAft>
                <a:spcPts val="0"/>
              </a:spcAft>
              <a:buSzPts val="900"/>
              <a:buNone/>
              <a:defRPr sz="1000"/>
            </a:lvl6pPr>
            <a:lvl7pPr indent="-228600" lvl="6" marL="3200400" algn="l">
              <a:lnSpc>
                <a:spcPct val="120000"/>
              </a:lnSpc>
              <a:spcBef>
                <a:spcPts val="600"/>
              </a:spcBef>
              <a:spcAft>
                <a:spcPts val="0"/>
              </a:spcAft>
              <a:buSzPts val="900"/>
              <a:buNone/>
              <a:defRPr sz="1000"/>
            </a:lvl7pPr>
            <a:lvl8pPr indent="-228600" lvl="7" marL="3657600" algn="l">
              <a:lnSpc>
                <a:spcPct val="120000"/>
              </a:lnSpc>
              <a:spcBef>
                <a:spcPts val="600"/>
              </a:spcBef>
              <a:spcAft>
                <a:spcPts val="0"/>
              </a:spcAft>
              <a:buSzPts val="900"/>
              <a:buNone/>
              <a:defRPr sz="1000"/>
            </a:lvl8pPr>
            <a:lvl9pPr indent="-228600" lvl="8" marL="4114800" algn="l">
              <a:lnSpc>
                <a:spcPct val="120000"/>
              </a:lnSpc>
              <a:spcBef>
                <a:spcPts val="600"/>
              </a:spcBef>
              <a:spcAft>
                <a:spcPts val="600"/>
              </a:spcAft>
              <a:buSzPts val="900"/>
              <a:buNone/>
              <a:defRPr sz="1000"/>
            </a:lvl9pPr>
          </a:lstStyle>
          <a:p/>
        </p:txBody>
      </p:sp>
      <p:sp>
        <p:nvSpPr>
          <p:cNvPr id="168" name="Google Shape;168;p19"/>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9" name="Google Shape;169;p19"/>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0" name="Google Shape;170;p19"/>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71" name="Shape 171"/>
        <p:cNvGrpSpPr/>
        <p:nvPr/>
      </p:nvGrpSpPr>
      <p:grpSpPr>
        <a:xfrm>
          <a:off x="0" y="0"/>
          <a:ext cx="0" cy="0"/>
          <a:chOff x="0" y="0"/>
          <a:chExt cx="0" cy="0"/>
        </a:xfrm>
      </p:grpSpPr>
      <p:sp>
        <p:nvSpPr>
          <p:cNvPr id="172" name="Google Shape;172;p20"/>
          <p:cNvSpPr/>
          <p:nvPr/>
        </p:nvSpPr>
        <p:spPr>
          <a:xfrm>
            <a:off x="1004479" y="0"/>
            <a:ext cx="10372316" cy="6858000"/>
          </a:xfrm>
          <a:prstGeom prst="rect">
            <a:avLst/>
          </a:prstGeom>
          <a:solidFill>
            <a:schemeClr val="lt2">
              <a:alpha val="92157"/>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20"/>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20"/>
          <p:cNvSpPr/>
          <p:nvPr>
            <p:ph idx="2" type="pic"/>
          </p:nvPr>
        </p:nvSpPr>
        <p:spPr>
          <a:xfrm>
            <a:off x="6747062" y="3229"/>
            <a:ext cx="4629734" cy="6858000"/>
          </a:xfrm>
          <a:prstGeom prst="rect">
            <a:avLst/>
          </a:prstGeom>
          <a:solidFill>
            <a:schemeClr val="dk1">
              <a:alpha val="10196"/>
            </a:schemeClr>
          </a:solidFill>
          <a:ln>
            <a:noFill/>
          </a:ln>
        </p:spPr>
      </p:sp>
      <p:sp>
        <p:nvSpPr>
          <p:cNvPr id="175" name="Google Shape;175;p20"/>
          <p:cNvSpPr txBox="1"/>
          <p:nvPr/>
        </p:nvSpPr>
        <p:spPr>
          <a:xfrm>
            <a:off x="1554686" y="1127550"/>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176" name="Google Shape;176;p20"/>
          <p:cNvSpPr txBox="1"/>
          <p:nvPr>
            <p:ph type="title"/>
          </p:nvPr>
        </p:nvSpPr>
        <p:spPr>
          <a:xfrm>
            <a:off x="1971241" y="1282452"/>
            <a:ext cx="3970986" cy="190047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7" name="Google Shape;177;p20"/>
          <p:cNvSpPr txBox="1"/>
          <p:nvPr>
            <p:ph idx="1" type="body"/>
          </p:nvPr>
        </p:nvSpPr>
        <p:spPr>
          <a:xfrm>
            <a:off x="1970322" y="3182928"/>
            <a:ext cx="3971874" cy="238639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2000"/>
            </a:lvl1pPr>
            <a:lvl2pPr indent="-228600" lvl="1" marL="914400" algn="l">
              <a:lnSpc>
                <a:spcPct val="120000"/>
              </a:lnSpc>
              <a:spcBef>
                <a:spcPts val="600"/>
              </a:spcBef>
              <a:spcAft>
                <a:spcPts val="0"/>
              </a:spcAft>
              <a:buSzPts val="1260"/>
              <a:buNone/>
              <a:defRPr sz="1400"/>
            </a:lvl2pPr>
            <a:lvl3pPr indent="-228600" lvl="2" marL="1371600" algn="l">
              <a:lnSpc>
                <a:spcPct val="120000"/>
              </a:lnSpc>
              <a:spcBef>
                <a:spcPts val="600"/>
              </a:spcBef>
              <a:spcAft>
                <a:spcPts val="0"/>
              </a:spcAft>
              <a:buSzPts val="1080"/>
              <a:buNone/>
              <a:defRPr sz="1200"/>
            </a:lvl3pPr>
            <a:lvl4pPr indent="-228600" lvl="3" marL="1828800" algn="l">
              <a:lnSpc>
                <a:spcPct val="120000"/>
              </a:lnSpc>
              <a:spcBef>
                <a:spcPts val="600"/>
              </a:spcBef>
              <a:spcAft>
                <a:spcPts val="0"/>
              </a:spcAft>
              <a:buSzPts val="900"/>
              <a:buNone/>
              <a:defRPr sz="1000"/>
            </a:lvl4pPr>
            <a:lvl5pPr indent="-228600" lvl="4" marL="2286000" algn="l">
              <a:lnSpc>
                <a:spcPct val="120000"/>
              </a:lnSpc>
              <a:spcBef>
                <a:spcPts val="600"/>
              </a:spcBef>
              <a:spcAft>
                <a:spcPts val="0"/>
              </a:spcAft>
              <a:buSzPts val="900"/>
              <a:buNone/>
              <a:defRPr sz="1000"/>
            </a:lvl5pPr>
            <a:lvl6pPr indent="-228600" lvl="5" marL="2743200" algn="l">
              <a:lnSpc>
                <a:spcPct val="120000"/>
              </a:lnSpc>
              <a:spcBef>
                <a:spcPts val="600"/>
              </a:spcBef>
              <a:spcAft>
                <a:spcPts val="0"/>
              </a:spcAft>
              <a:buSzPts val="900"/>
              <a:buNone/>
              <a:defRPr sz="1000"/>
            </a:lvl6pPr>
            <a:lvl7pPr indent="-228600" lvl="6" marL="3200400" algn="l">
              <a:lnSpc>
                <a:spcPct val="120000"/>
              </a:lnSpc>
              <a:spcBef>
                <a:spcPts val="600"/>
              </a:spcBef>
              <a:spcAft>
                <a:spcPts val="0"/>
              </a:spcAft>
              <a:buSzPts val="900"/>
              <a:buNone/>
              <a:defRPr sz="1000"/>
            </a:lvl7pPr>
            <a:lvl8pPr indent="-228600" lvl="7" marL="3657600" algn="l">
              <a:lnSpc>
                <a:spcPct val="120000"/>
              </a:lnSpc>
              <a:spcBef>
                <a:spcPts val="600"/>
              </a:spcBef>
              <a:spcAft>
                <a:spcPts val="0"/>
              </a:spcAft>
              <a:buSzPts val="900"/>
              <a:buNone/>
              <a:defRPr sz="1000"/>
            </a:lvl8pPr>
            <a:lvl9pPr indent="-228600" lvl="8" marL="4114800" algn="l">
              <a:lnSpc>
                <a:spcPct val="120000"/>
              </a:lnSpc>
              <a:spcBef>
                <a:spcPts val="600"/>
              </a:spcBef>
              <a:spcAft>
                <a:spcPts val="600"/>
              </a:spcAft>
              <a:buSzPts val="900"/>
              <a:buNone/>
              <a:defRPr sz="1000"/>
            </a:lvl9pPr>
          </a:lstStyle>
          <a:p/>
        </p:txBody>
      </p:sp>
      <p:sp>
        <p:nvSpPr>
          <p:cNvPr id="178" name="Google Shape;178;p20"/>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9" name="Google Shape;179;p20"/>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0" name="Google Shape;180;p20"/>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81" name="Shape 181"/>
        <p:cNvGrpSpPr/>
        <p:nvPr/>
      </p:nvGrpSpPr>
      <p:grpSpPr>
        <a:xfrm>
          <a:off x="0" y="0"/>
          <a:ext cx="0" cy="0"/>
          <a:chOff x="0" y="0"/>
          <a:chExt cx="0" cy="0"/>
        </a:xfrm>
      </p:grpSpPr>
      <p:sp>
        <p:nvSpPr>
          <p:cNvPr id="182" name="Google Shape;182;p21"/>
          <p:cNvSpPr/>
          <p:nvPr/>
        </p:nvSpPr>
        <p:spPr>
          <a:xfrm>
            <a:off x="1004479" y="0"/>
            <a:ext cx="10372316" cy="6858000"/>
          </a:xfrm>
          <a:prstGeom prst="rect">
            <a:avLst/>
          </a:prstGeom>
          <a:solidFill>
            <a:schemeClr val="lt2">
              <a:alpha val="92157"/>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21"/>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21"/>
          <p:cNvSpPr txBox="1"/>
          <p:nvPr/>
        </p:nvSpPr>
        <p:spPr>
          <a:xfrm>
            <a:off x="2194236" y="641225"/>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185" name="Google Shape;185;p21"/>
          <p:cNvSpPr txBox="1"/>
          <p:nvPr>
            <p:ph type="title"/>
          </p:nvPr>
        </p:nvSpPr>
        <p:spPr>
          <a:xfrm>
            <a:off x="2611808" y="808056"/>
            <a:ext cx="7954091" cy="1077229"/>
          </a:xfrm>
          <a:prstGeom prst="rect">
            <a:avLst/>
          </a:prstGeom>
          <a:noFill/>
          <a:ln>
            <a:noFill/>
          </a:ln>
        </p:spPr>
        <p:txBody>
          <a:bodyPr anchorCtr="0" anchor="t" bIns="45700" lIns="91425" spcFirstLastPara="1" rIns="91425" wrap="square" tIns="4570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6" name="Google Shape;186;p21"/>
          <p:cNvSpPr txBox="1"/>
          <p:nvPr>
            <p:ph idx="1" type="body"/>
          </p:nvPr>
        </p:nvSpPr>
        <p:spPr>
          <a:xfrm rot="5400000">
            <a:off x="4672955" y="152760"/>
            <a:ext cx="3997828" cy="7796540"/>
          </a:xfrm>
          <a:prstGeom prst="rect">
            <a:avLst/>
          </a:prstGeom>
          <a:noFill/>
          <a:ln>
            <a:noFill/>
          </a:ln>
        </p:spPr>
        <p:txBody>
          <a:bodyPr anchorCtr="0" anchor="t"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70" lvl="1" marL="914400" algn="l">
              <a:lnSpc>
                <a:spcPct val="120000"/>
              </a:lnSpc>
              <a:spcBef>
                <a:spcPts val="600"/>
              </a:spcBef>
              <a:spcAft>
                <a:spcPts val="0"/>
              </a:spcAft>
              <a:buSzPts val="1620"/>
              <a:buChar char="▪"/>
              <a:defRPr/>
            </a:lvl2pPr>
            <a:lvl3pPr indent="-331470" lvl="2" marL="1371600" algn="l">
              <a:lnSpc>
                <a:spcPct val="120000"/>
              </a:lnSpc>
              <a:spcBef>
                <a:spcPts val="600"/>
              </a:spcBef>
              <a:spcAft>
                <a:spcPts val="0"/>
              </a:spcAft>
              <a:buSzPts val="1620"/>
              <a:buChar char="▪"/>
              <a:defRPr/>
            </a:lvl3pPr>
            <a:lvl4pPr indent="-331470"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187" name="Google Shape;187;p21"/>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8" name="Google Shape;188;p21"/>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9" name="Google Shape;189;p21"/>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90" name="Shape 190"/>
        <p:cNvGrpSpPr/>
        <p:nvPr/>
      </p:nvGrpSpPr>
      <p:grpSpPr>
        <a:xfrm>
          <a:off x="0" y="0"/>
          <a:ext cx="0" cy="0"/>
          <a:chOff x="0" y="0"/>
          <a:chExt cx="0" cy="0"/>
        </a:xfrm>
      </p:grpSpPr>
      <p:sp>
        <p:nvSpPr>
          <p:cNvPr id="191" name="Google Shape;191;p22"/>
          <p:cNvSpPr/>
          <p:nvPr/>
        </p:nvSpPr>
        <p:spPr>
          <a:xfrm>
            <a:off x="1004479" y="0"/>
            <a:ext cx="10372316" cy="6858000"/>
          </a:xfrm>
          <a:prstGeom prst="rect">
            <a:avLst/>
          </a:prstGeom>
          <a:solidFill>
            <a:schemeClr val="lt2">
              <a:alpha val="92157"/>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2"/>
          <p:cNvSpPr/>
          <p:nvPr/>
        </p:nvSpPr>
        <p:spPr>
          <a:xfrm>
            <a:off x="11377328" y="0"/>
            <a:ext cx="27432" cy="68580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22"/>
          <p:cNvSpPr txBox="1"/>
          <p:nvPr/>
        </p:nvSpPr>
        <p:spPr>
          <a:xfrm rot="5400000">
            <a:off x="10337141" y="416061"/>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194" name="Google Shape;194;p22"/>
          <p:cNvSpPr txBox="1"/>
          <p:nvPr>
            <p:ph type="title"/>
          </p:nvPr>
        </p:nvSpPr>
        <p:spPr>
          <a:xfrm rot="5400000">
            <a:off x="7280577" y="2764621"/>
            <a:ext cx="5244126" cy="1326519"/>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34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5" name="Google Shape;195;p22"/>
          <p:cNvSpPr txBox="1"/>
          <p:nvPr>
            <p:ph idx="1" type="body"/>
          </p:nvPr>
        </p:nvSpPr>
        <p:spPr>
          <a:xfrm rot="5400000">
            <a:off x="3302436" y="276725"/>
            <a:ext cx="5079534" cy="6466903"/>
          </a:xfrm>
          <a:prstGeom prst="rect">
            <a:avLst/>
          </a:prstGeom>
          <a:noFill/>
          <a:ln>
            <a:noFill/>
          </a:ln>
        </p:spPr>
        <p:txBody>
          <a:bodyPr anchorCtr="0" anchor="t" bIns="45700" lIns="91425" spcFirstLastPara="1" rIns="91425" wrap="square" tIns="45700">
            <a:normAutofit/>
          </a:bodyPr>
          <a:lstStyle>
            <a:lvl1pPr indent="-331470" lvl="0" marL="457200" algn="l">
              <a:lnSpc>
                <a:spcPct val="120000"/>
              </a:lnSpc>
              <a:spcBef>
                <a:spcPts val="1000"/>
              </a:spcBef>
              <a:spcAft>
                <a:spcPts val="0"/>
              </a:spcAft>
              <a:buSzPts val="1620"/>
              <a:buChar char="▪"/>
              <a:defRPr/>
            </a:lvl1pPr>
            <a:lvl2pPr indent="-331470" lvl="1" marL="914400" algn="l">
              <a:lnSpc>
                <a:spcPct val="120000"/>
              </a:lnSpc>
              <a:spcBef>
                <a:spcPts val="600"/>
              </a:spcBef>
              <a:spcAft>
                <a:spcPts val="0"/>
              </a:spcAft>
              <a:buSzPts val="1620"/>
              <a:buChar char="▪"/>
              <a:defRPr/>
            </a:lvl2pPr>
            <a:lvl3pPr indent="-331470" lvl="2" marL="1371600" algn="l">
              <a:lnSpc>
                <a:spcPct val="120000"/>
              </a:lnSpc>
              <a:spcBef>
                <a:spcPts val="600"/>
              </a:spcBef>
              <a:spcAft>
                <a:spcPts val="0"/>
              </a:spcAft>
              <a:buSzPts val="1620"/>
              <a:buChar char="▪"/>
              <a:defRPr/>
            </a:lvl3pPr>
            <a:lvl4pPr indent="-331470"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
        <p:nvSpPr>
          <p:cNvPr id="196" name="Google Shape;196;p22"/>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7" name="Google Shape;197;p22"/>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8" name="Google Shape;198;p22"/>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showMasterSp="0">
  <p:cSld name="Section Header 1">
    <p:spTree>
      <p:nvGrpSpPr>
        <p:cNvPr id="199" name="Shape 199"/>
        <p:cNvGrpSpPr/>
        <p:nvPr/>
      </p:nvGrpSpPr>
      <p:grpSpPr>
        <a:xfrm>
          <a:off x="0" y="0"/>
          <a:ext cx="0" cy="0"/>
          <a:chOff x="0" y="0"/>
          <a:chExt cx="0" cy="0"/>
        </a:xfrm>
      </p:grpSpPr>
      <p:sp>
        <p:nvSpPr>
          <p:cNvPr id="200" name="Google Shape;200;p23"/>
          <p:cNvSpPr/>
          <p:nvPr/>
        </p:nvSpPr>
        <p:spPr>
          <a:xfrm>
            <a:off x="6918777" y="0"/>
            <a:ext cx="5288935" cy="6857999"/>
          </a:xfrm>
          <a:custGeom>
            <a:rect b="b" l="l" r="r" t="t"/>
            <a:pathLst>
              <a:path extrusionOk="0" h="6857999" w="5288935">
                <a:moveTo>
                  <a:pt x="5288935" y="5846993"/>
                </a:moveTo>
                <a:lnTo>
                  <a:pt x="5288935" y="6857999"/>
                </a:lnTo>
                <a:lnTo>
                  <a:pt x="4837168" y="6857999"/>
                </a:lnTo>
                <a:lnTo>
                  <a:pt x="4970284" y="6566499"/>
                </a:lnTo>
                <a:cubicBezTo>
                  <a:pt x="5031407" y="6433649"/>
                  <a:pt x="5092600" y="6300408"/>
                  <a:pt x="5151893" y="6167371"/>
                </a:cubicBezTo>
                <a:close/>
                <a:moveTo>
                  <a:pt x="13164" y="0"/>
                </a:moveTo>
                <a:lnTo>
                  <a:pt x="5288935" y="0"/>
                </a:lnTo>
                <a:lnTo>
                  <a:pt x="5288935" y="3411849"/>
                </a:lnTo>
                <a:lnTo>
                  <a:pt x="5247557" y="3366169"/>
                </a:lnTo>
                <a:cubicBezTo>
                  <a:pt x="4159360" y="2292541"/>
                  <a:pt x="1405487" y="3120418"/>
                  <a:pt x="333189" y="1342399"/>
                </a:cubicBezTo>
                <a:cubicBezTo>
                  <a:pt x="249159" y="1202652"/>
                  <a:pt x="-60917" y="673160"/>
                  <a:pt x="10627" y="17156"/>
                </a:cubicBezTo>
                <a:close/>
              </a:path>
            </a:pathLst>
          </a:custGeom>
          <a:solidFill>
            <a:schemeClr val="accent4">
              <a:alpha val="50196"/>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01" name="Google Shape;201;p23"/>
          <p:cNvSpPr/>
          <p:nvPr/>
        </p:nvSpPr>
        <p:spPr>
          <a:xfrm flipH="1" rot="10800000">
            <a:off x="0" y="-26179"/>
            <a:ext cx="5273226" cy="1169180"/>
          </a:xfrm>
          <a:custGeom>
            <a:rect b="b" l="l" r="r" t="t"/>
            <a:pathLst>
              <a:path extrusionOk="0" h="1169180" w="5273226">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cap="flat" cmpd="sng" w="60325">
            <a:solidFill>
              <a:schemeClr val="accen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02" name="Google Shape;202;p23"/>
          <p:cNvSpPr/>
          <p:nvPr/>
        </p:nvSpPr>
        <p:spPr>
          <a:xfrm>
            <a:off x="8006849" y="3200881"/>
            <a:ext cx="4200862" cy="3685693"/>
          </a:xfrm>
          <a:custGeom>
            <a:rect b="b" l="l" r="r" t="t"/>
            <a:pathLst>
              <a:path extrusionOk="0" h="3685693" w="4200862">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cap="flat" cmpd="sng" w="85725">
            <a:solidFill>
              <a:schemeClr val="accen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03" name="Google Shape;203;p23"/>
          <p:cNvSpPr txBox="1"/>
          <p:nvPr>
            <p:ph type="title"/>
          </p:nvPr>
        </p:nvSpPr>
        <p:spPr>
          <a:xfrm>
            <a:off x="5827205" y="914400"/>
            <a:ext cx="5449824" cy="3538728"/>
          </a:xfrm>
          <a:prstGeom prst="rect">
            <a:avLst/>
          </a:prstGeom>
          <a:noFill/>
          <a:ln>
            <a:noFill/>
          </a:ln>
        </p:spPr>
        <p:txBody>
          <a:bodyPr anchorCtr="0" anchor="b" bIns="45700" lIns="91425" spcFirstLastPara="1" rIns="91425" wrap="square" tIns="45700">
            <a:normAutofit/>
          </a:bodyPr>
          <a:lstStyle>
            <a:lvl1pPr lvl="0" algn="r">
              <a:lnSpc>
                <a:spcPct val="75000"/>
              </a:lnSpc>
              <a:spcBef>
                <a:spcPts val="0"/>
              </a:spcBef>
              <a:spcAft>
                <a:spcPts val="0"/>
              </a:spcAft>
              <a:buClr>
                <a:schemeClr val="dk1"/>
              </a:buClr>
              <a:buSzPts val="4800"/>
              <a:buFont typeface="Arial"/>
              <a:buNone/>
              <a:defRPr sz="48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4" name="Google Shape;204;p23"/>
          <p:cNvSpPr/>
          <p:nvPr>
            <p:ph idx="2" type="pic"/>
          </p:nvPr>
        </p:nvSpPr>
        <p:spPr>
          <a:xfrm>
            <a:off x="-1" y="261780"/>
            <a:ext cx="5046134" cy="6596220"/>
          </a:xfrm>
          <a:prstGeom prst="rect">
            <a:avLst/>
          </a:prstGeom>
          <a:solidFill>
            <a:schemeClr val="lt2"/>
          </a:solidFill>
          <a:ln>
            <a:noFill/>
          </a:ln>
        </p:spPr>
      </p:sp>
      <p:sp>
        <p:nvSpPr>
          <p:cNvPr id="205" name="Google Shape;205;p23"/>
          <p:cNvSpPr txBox="1"/>
          <p:nvPr>
            <p:ph idx="1" type="body"/>
          </p:nvPr>
        </p:nvSpPr>
        <p:spPr>
          <a:xfrm>
            <a:off x="5827204" y="4681728"/>
            <a:ext cx="5449824" cy="1280160"/>
          </a:xfrm>
          <a:prstGeom prst="rect">
            <a:avLst/>
          </a:prstGeom>
          <a:noFill/>
          <a:ln>
            <a:noFill/>
          </a:ln>
        </p:spPr>
        <p:txBody>
          <a:bodyPr anchorCtr="0" anchor="t" bIns="45700" lIns="91425" spcFirstLastPara="1" rIns="91425" wrap="square" tIns="45700">
            <a:noAutofit/>
          </a:bodyPr>
          <a:lstStyle>
            <a:lvl1pPr indent="-228600" lvl="0" marL="457200" algn="l">
              <a:lnSpc>
                <a:spcPct val="120000"/>
              </a:lnSpc>
              <a:spcBef>
                <a:spcPts val="1000"/>
              </a:spcBef>
              <a:spcAft>
                <a:spcPts val="0"/>
              </a:spcAft>
              <a:buSzPts val="2160"/>
              <a:buFont typeface="Courier New"/>
              <a:buNone/>
              <a:defRPr b="0" sz="2400" cap="none"/>
            </a:lvl1pPr>
            <a:lvl2pPr indent="-365760" lvl="1" marL="914400" algn="l">
              <a:lnSpc>
                <a:spcPct val="120000"/>
              </a:lnSpc>
              <a:spcBef>
                <a:spcPts val="600"/>
              </a:spcBef>
              <a:spcAft>
                <a:spcPts val="0"/>
              </a:spcAft>
              <a:buSzPts val="2160"/>
              <a:buChar char="▪"/>
              <a:defRPr sz="2400"/>
            </a:lvl2pPr>
            <a:lvl3pPr indent="-365760" lvl="2" marL="1371600" algn="l">
              <a:lnSpc>
                <a:spcPct val="120000"/>
              </a:lnSpc>
              <a:spcBef>
                <a:spcPts val="600"/>
              </a:spcBef>
              <a:spcAft>
                <a:spcPts val="0"/>
              </a:spcAft>
              <a:buSzPts val="2160"/>
              <a:buChar char="▪"/>
              <a:defRPr sz="2400"/>
            </a:lvl3pPr>
            <a:lvl4pPr indent="-365760" lvl="3" marL="1828800" algn="l">
              <a:lnSpc>
                <a:spcPct val="120000"/>
              </a:lnSpc>
              <a:spcBef>
                <a:spcPts val="600"/>
              </a:spcBef>
              <a:spcAft>
                <a:spcPts val="0"/>
              </a:spcAft>
              <a:buSzPts val="2160"/>
              <a:buChar char="▪"/>
              <a:defRPr sz="2400"/>
            </a:lvl4pPr>
            <a:lvl5pPr indent="-365760" lvl="4" marL="2286000" algn="l">
              <a:lnSpc>
                <a:spcPct val="120000"/>
              </a:lnSpc>
              <a:spcBef>
                <a:spcPts val="600"/>
              </a:spcBef>
              <a:spcAft>
                <a:spcPts val="0"/>
              </a:spcAft>
              <a:buSzPts val="2160"/>
              <a:buChar char="▪"/>
              <a:defRPr sz="2400"/>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Quote" showMasterSp="0">
  <p:cSld name="1_Quote">
    <p:spTree>
      <p:nvGrpSpPr>
        <p:cNvPr id="206" name="Shape 206"/>
        <p:cNvGrpSpPr/>
        <p:nvPr/>
      </p:nvGrpSpPr>
      <p:grpSpPr>
        <a:xfrm>
          <a:off x="0" y="0"/>
          <a:ext cx="0" cy="0"/>
          <a:chOff x="0" y="0"/>
          <a:chExt cx="0" cy="0"/>
        </a:xfrm>
      </p:grpSpPr>
      <p:sp>
        <p:nvSpPr>
          <p:cNvPr id="207" name="Google Shape;207;p24"/>
          <p:cNvSpPr/>
          <p:nvPr/>
        </p:nvSpPr>
        <p:spPr>
          <a:xfrm>
            <a:off x="1" y="1"/>
            <a:ext cx="3216357" cy="3480449"/>
          </a:xfrm>
          <a:custGeom>
            <a:rect b="b" l="l" r="r" t="t"/>
            <a:pathLst>
              <a:path extrusionOk="0" h="3480449" w="3216357">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8824"/>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08" name="Google Shape;208;p24"/>
          <p:cNvSpPr/>
          <p:nvPr/>
        </p:nvSpPr>
        <p:spPr>
          <a:xfrm>
            <a:off x="9037474" y="1618811"/>
            <a:ext cx="3154526" cy="5229819"/>
          </a:xfrm>
          <a:custGeom>
            <a:rect b="b" l="l" r="r" t="t"/>
            <a:pathLst>
              <a:path extrusionOk="0" h="5229819" w="3154526">
                <a:moveTo>
                  <a:pt x="2984957" y="4764199"/>
                </a:moveTo>
                <a:cubicBezTo>
                  <a:pt x="3018240" y="4767408"/>
                  <a:pt x="3051712" y="4773969"/>
                  <a:pt x="3085247" y="4783935"/>
                </a:cubicBezTo>
                <a:lnTo>
                  <a:pt x="3154526" y="4805985"/>
                </a:lnTo>
                <a:lnTo>
                  <a:pt x="3154526" y="4854317"/>
                </a:lnTo>
                <a:lnTo>
                  <a:pt x="3077489" y="4835342"/>
                </a:lnTo>
                <a:cubicBezTo>
                  <a:pt x="3033509" y="4827066"/>
                  <a:pt x="2989112" y="4821557"/>
                  <a:pt x="2943802" y="4819637"/>
                </a:cubicBezTo>
                <a:cubicBezTo>
                  <a:pt x="2893293" y="4817421"/>
                  <a:pt x="2839830" y="4831234"/>
                  <a:pt x="2790751" y="4847576"/>
                </a:cubicBezTo>
                <a:cubicBezTo>
                  <a:pt x="2669496" y="4887789"/>
                  <a:pt x="2461044" y="5000040"/>
                  <a:pt x="2434897" y="5031577"/>
                </a:cubicBezTo>
                <a:cubicBezTo>
                  <a:pt x="2484364" y="5038618"/>
                  <a:pt x="2785484" y="4986917"/>
                  <a:pt x="2951768" y="4976098"/>
                </a:cubicBezTo>
                <a:lnTo>
                  <a:pt x="3154526" y="4968709"/>
                </a:lnTo>
                <a:lnTo>
                  <a:pt x="3154526" y="5031765"/>
                </a:lnTo>
                <a:lnTo>
                  <a:pt x="3014835" y="5034301"/>
                </a:lnTo>
                <a:cubicBezTo>
                  <a:pt x="2710439" y="5051677"/>
                  <a:pt x="2441583" y="5097943"/>
                  <a:pt x="2393353" y="5115550"/>
                </a:cubicBezTo>
                <a:cubicBezTo>
                  <a:pt x="2431157" y="5160603"/>
                  <a:pt x="2707409" y="5188478"/>
                  <a:pt x="2867479" y="5174972"/>
                </a:cubicBezTo>
                <a:lnTo>
                  <a:pt x="3154526" y="5146324"/>
                </a:lnTo>
                <a:lnTo>
                  <a:pt x="3154526" y="5195560"/>
                </a:lnTo>
                <a:lnTo>
                  <a:pt x="2893424" y="5222073"/>
                </a:ln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29101" y="3729983"/>
                </a:moveTo>
                <a:cubicBezTo>
                  <a:pt x="2661589" y="3730947"/>
                  <a:pt x="2697073" y="3732787"/>
                  <a:pt x="2725377" y="3746294"/>
                </a:cubicBezTo>
                <a:cubicBezTo>
                  <a:pt x="2822777" y="3791583"/>
                  <a:pt x="2920786" y="3836926"/>
                  <a:pt x="3013384" y="3891324"/>
                </a:cubicBezTo>
                <a:lnTo>
                  <a:pt x="3154526" y="3990464"/>
                </a:lnTo>
                <a:lnTo>
                  <a:pt x="3154526" y="4060395"/>
                </a:lnTo>
                <a:lnTo>
                  <a:pt x="3036403" y="3972021"/>
                </a:lnTo>
                <a:cubicBezTo>
                  <a:pt x="2907615" y="3883525"/>
                  <a:pt x="2779554" y="3819455"/>
                  <a:pt x="2688997" y="3810128"/>
                </a:cubicBezTo>
                <a:cubicBezTo>
                  <a:pt x="2831670" y="3941058"/>
                  <a:pt x="2937046" y="4076752"/>
                  <a:pt x="3092476" y="4164235"/>
                </a:cubicBezTo>
                <a:lnTo>
                  <a:pt x="3154526" y="4207256"/>
                </a:lnTo>
                <a:lnTo>
                  <a:pt x="3154526" y="4417507"/>
                </a:lnTo>
                <a:lnTo>
                  <a:pt x="3087942" y="4378606"/>
                </a:lnTo>
                <a:cubicBezTo>
                  <a:pt x="3102143" y="4394351"/>
                  <a:pt x="3115996" y="4410565"/>
                  <a:pt x="3130359" y="4425849"/>
                </a:cubicBezTo>
                <a:lnTo>
                  <a:pt x="3154526" y="4447989"/>
                </a:lnTo>
                <a:lnTo>
                  <a:pt x="3154526" y="4543354"/>
                </a:lnTo>
                <a:lnTo>
                  <a:pt x="3094526" y="4521621"/>
                </a:lnTo>
                <a:cubicBezTo>
                  <a:pt x="3058315" y="4508467"/>
                  <a:pt x="3021946" y="449579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785895" y="4647295"/>
                  <a:pt x="2924346" y="4650622"/>
                  <a:pt x="3060973" y="4624283"/>
                </a:cubicBezTo>
                <a:lnTo>
                  <a:pt x="3154526" y="4599347"/>
                </a:lnTo>
                <a:lnTo>
                  <a:pt x="3154526" y="4661496"/>
                </a:lnTo>
                <a:lnTo>
                  <a:pt x="3124590" y="4670972"/>
                </a:lnTo>
                <a:cubicBezTo>
                  <a:pt x="2971313" y="4708028"/>
                  <a:pt x="2814417" y="4711286"/>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600173" y="3247414"/>
                </a:moveTo>
                <a:cubicBezTo>
                  <a:pt x="2739107" y="3233347"/>
                  <a:pt x="2875094" y="3248675"/>
                  <a:pt x="3008079" y="3291395"/>
                </a:cubicBezTo>
                <a:lnTo>
                  <a:pt x="3154526" y="3354047"/>
                </a:lnTo>
                <a:lnTo>
                  <a:pt x="3154526" y="3464030"/>
                </a:lnTo>
                <a:lnTo>
                  <a:pt x="3150012" y="3464430"/>
                </a:lnTo>
                <a:cubicBezTo>
                  <a:pt x="3100914" y="3475356"/>
                  <a:pt x="3052436" y="3493594"/>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460502" y="3268829"/>
                  <a:pt x="2530706" y="3254447"/>
                  <a:pt x="2600173" y="3247414"/>
                </a:cubicBezTo>
                <a:close/>
                <a:moveTo>
                  <a:pt x="2319352" y="2601737"/>
                </a:moveTo>
                <a:cubicBezTo>
                  <a:pt x="2479864" y="2611004"/>
                  <a:pt x="2629308" y="2651575"/>
                  <a:pt x="2766163" y="2737145"/>
                </a:cubicBezTo>
                <a:cubicBezTo>
                  <a:pt x="2835451" y="2780619"/>
                  <a:pt x="2910653" y="2816308"/>
                  <a:pt x="2974746" y="2866399"/>
                </a:cubicBezTo>
                <a:cubicBezTo>
                  <a:pt x="3023787" y="2904282"/>
                  <a:pt x="3073991" y="2942035"/>
                  <a:pt x="3121568" y="2982134"/>
                </a:cubicBezTo>
                <a:lnTo>
                  <a:pt x="3154526" y="3011886"/>
                </a:lnTo>
                <a:lnTo>
                  <a:pt x="3154526" y="3160319"/>
                </a:lnTo>
                <a:lnTo>
                  <a:pt x="3067546" y="3110720"/>
                </a:lnTo>
                <a:cubicBezTo>
                  <a:pt x="2761030" y="2947917"/>
                  <a:pt x="2322476" y="2787314"/>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675451" y="3114433"/>
                  <a:pt x="2844900" y="3140546"/>
                  <a:pt x="3016861" y="3160740"/>
                </a:cubicBezTo>
                <a:lnTo>
                  <a:pt x="3154526" y="3176279"/>
                </a:lnTo>
                <a:lnTo>
                  <a:pt x="3154526" y="3250361"/>
                </a:lnTo>
                <a:lnTo>
                  <a:pt x="3091307" y="3229805"/>
                </a:ln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38773" y="1630286"/>
                  <a:pt x="3113633" y="1822140"/>
                  <a:pt x="3144770" y="2025597"/>
                </a:cubicBezTo>
                <a:lnTo>
                  <a:pt x="3154526" y="2110676"/>
                </a:lnTo>
                <a:lnTo>
                  <a:pt x="3154526" y="2821253"/>
                </a:lnTo>
                <a:lnTo>
                  <a:pt x="2760231" y="2387604"/>
                </a:ln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rgbClr val="E1D397">
              <a:alpha val="32941"/>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09" name="Google Shape;209;p24"/>
          <p:cNvSpPr/>
          <p:nvPr/>
        </p:nvSpPr>
        <p:spPr>
          <a:xfrm>
            <a:off x="-1" y="2673019"/>
            <a:ext cx="1697023" cy="1898712"/>
          </a:xfrm>
          <a:custGeom>
            <a:rect b="b" l="l" r="r" t="t"/>
            <a:pathLst>
              <a:path extrusionOk="0" h="1898712" w="1697023">
                <a:moveTo>
                  <a:pt x="0" y="0"/>
                </a:moveTo>
                <a:lnTo>
                  <a:pt x="1697023" y="0"/>
                </a:lnTo>
                <a:lnTo>
                  <a:pt x="1697023" y="1898712"/>
                </a:lnTo>
                <a:lnTo>
                  <a:pt x="0" y="1898712"/>
                </a:lnTo>
                <a:close/>
              </a:path>
            </a:pathLst>
          </a:custGeom>
          <a:noFill/>
          <a:ln>
            <a:noFill/>
          </a:ln>
        </p:spPr>
      </p:sp>
      <p:sp>
        <p:nvSpPr>
          <p:cNvPr id="210" name="Google Shape;210;p24"/>
          <p:cNvSpPr/>
          <p:nvPr/>
        </p:nvSpPr>
        <p:spPr>
          <a:xfrm>
            <a:off x="0" y="2"/>
            <a:ext cx="2476443" cy="3377247"/>
          </a:xfrm>
          <a:custGeom>
            <a:rect b="b" l="l" r="r" t="t"/>
            <a:pathLst>
              <a:path extrusionOk="0" h="3377247" w="2476443">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dk1">
              <a:alpha val="12157"/>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11" name="Google Shape;211;p24"/>
          <p:cNvSpPr txBox="1"/>
          <p:nvPr>
            <p:ph type="title"/>
          </p:nvPr>
        </p:nvSpPr>
        <p:spPr>
          <a:xfrm>
            <a:off x="914400" y="914400"/>
            <a:ext cx="10360152" cy="2843784"/>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800"/>
              <a:buFont typeface="Arial"/>
              <a:buNone/>
              <a:defRPr sz="4800" cap="none">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2" name="Google Shape;212;p24"/>
          <p:cNvSpPr txBox="1"/>
          <p:nvPr>
            <p:ph idx="1" type="body"/>
          </p:nvPr>
        </p:nvSpPr>
        <p:spPr>
          <a:xfrm>
            <a:off x="2041114" y="3825875"/>
            <a:ext cx="8109772" cy="2644775"/>
          </a:xfrm>
          <a:prstGeom prst="rect">
            <a:avLst/>
          </a:prstGeom>
          <a:noFill/>
          <a:ln>
            <a:noFill/>
          </a:ln>
        </p:spPr>
        <p:txBody>
          <a:bodyPr anchorCtr="0" anchor="t" bIns="45700" lIns="91425" spcFirstLastPara="1" rIns="91425" wrap="square" tIns="45700">
            <a:normAutofit/>
          </a:bodyPr>
          <a:lstStyle>
            <a:lvl1pPr indent="-228600" lvl="0" marL="457200" algn="ctr">
              <a:lnSpc>
                <a:spcPct val="100000"/>
              </a:lnSpc>
              <a:spcBef>
                <a:spcPts val="0"/>
              </a:spcBef>
              <a:spcAft>
                <a:spcPts val="0"/>
              </a:spcAft>
              <a:buSzPts val="2160"/>
              <a:buNone/>
              <a:defRPr sz="2400" cap="none"/>
            </a:lvl1pPr>
            <a:lvl2pPr indent="-331470" lvl="1" marL="914400" algn="l">
              <a:lnSpc>
                <a:spcPct val="120000"/>
              </a:lnSpc>
              <a:spcBef>
                <a:spcPts val="600"/>
              </a:spcBef>
              <a:spcAft>
                <a:spcPts val="0"/>
              </a:spcAft>
              <a:buSzPts val="1620"/>
              <a:buChar char="▪"/>
              <a:defRPr/>
            </a:lvl2pPr>
            <a:lvl3pPr indent="-331470" lvl="2" marL="1371600" algn="l">
              <a:lnSpc>
                <a:spcPct val="120000"/>
              </a:lnSpc>
              <a:spcBef>
                <a:spcPts val="600"/>
              </a:spcBef>
              <a:spcAft>
                <a:spcPts val="0"/>
              </a:spcAft>
              <a:buSzPts val="1620"/>
              <a:buChar char="▪"/>
              <a:defRPr/>
            </a:lvl3pPr>
            <a:lvl4pPr indent="-331470" lvl="3" marL="1828800" algn="l">
              <a:lnSpc>
                <a:spcPct val="120000"/>
              </a:lnSpc>
              <a:spcBef>
                <a:spcPts val="600"/>
              </a:spcBef>
              <a:spcAft>
                <a:spcPts val="0"/>
              </a:spcAft>
              <a:buSzPts val="1620"/>
              <a:buChar char="▪"/>
              <a:defRPr/>
            </a:lvl4pPr>
            <a:lvl5pPr indent="-331470" lvl="4" marL="2286000" algn="l">
              <a:lnSpc>
                <a:spcPct val="120000"/>
              </a:lnSpc>
              <a:spcBef>
                <a:spcPts val="600"/>
              </a:spcBef>
              <a:spcAft>
                <a:spcPts val="0"/>
              </a:spcAft>
              <a:buSzPts val="1620"/>
              <a:buChar char="▪"/>
              <a:defRPr/>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Tree>
  </p:cSld>
  <p:clrMapOvr>
    <a:masterClrMapping/>
  </p:clrMapOvr>
  <p:extLst>
    <p:ext uri="{DCECCB84-F9BA-43D5-87BE-67443E8EF086}">
      <p15:sldGuideLst>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losing" showMasterSp="0">
  <p:cSld name="Closing">
    <p:spTree>
      <p:nvGrpSpPr>
        <p:cNvPr id="213" name="Shape 213"/>
        <p:cNvGrpSpPr/>
        <p:nvPr/>
      </p:nvGrpSpPr>
      <p:grpSpPr>
        <a:xfrm>
          <a:off x="0" y="0"/>
          <a:ext cx="0" cy="0"/>
          <a:chOff x="0" y="0"/>
          <a:chExt cx="0" cy="0"/>
        </a:xfrm>
      </p:grpSpPr>
      <p:sp>
        <p:nvSpPr>
          <p:cNvPr id="214" name="Google Shape;214;p25"/>
          <p:cNvSpPr/>
          <p:nvPr/>
        </p:nvSpPr>
        <p:spPr>
          <a:xfrm>
            <a:off x="-17145" y="3001406"/>
            <a:ext cx="3865902" cy="3856595"/>
          </a:xfrm>
          <a:custGeom>
            <a:rect b="b" l="l" r="r" t="t"/>
            <a:pathLst>
              <a:path extrusionOk="0" h="3856595" w="3865902">
                <a:moveTo>
                  <a:pt x="0" y="0"/>
                </a:moveTo>
                <a:lnTo>
                  <a:pt x="36224" y="87499"/>
                </a:lnTo>
                <a:cubicBezTo>
                  <a:pt x="154868" y="378336"/>
                  <a:pt x="315166" y="649927"/>
                  <a:pt x="560241" y="881472"/>
                </a:cubicBezTo>
                <a:cubicBezTo>
                  <a:pt x="766493" y="1076486"/>
                  <a:pt x="1013912" y="1216159"/>
                  <a:pt x="1285567" y="1323684"/>
                </a:cubicBezTo>
                <a:cubicBezTo>
                  <a:pt x="1588934" y="1443752"/>
                  <a:pt x="1777483" y="1493740"/>
                  <a:pt x="1971938" y="1550422"/>
                </a:cubicBezTo>
                <a:cubicBezTo>
                  <a:pt x="2188057" y="1613391"/>
                  <a:pt x="3470229" y="1987236"/>
                  <a:pt x="3782327" y="2888188"/>
                </a:cubicBezTo>
                <a:cubicBezTo>
                  <a:pt x="3866366" y="3130827"/>
                  <a:pt x="3867057" y="3372562"/>
                  <a:pt x="3865611" y="3435831"/>
                </a:cubicBezTo>
                <a:cubicBezTo>
                  <a:pt x="3862378" y="3575611"/>
                  <a:pt x="3840731" y="3710985"/>
                  <a:pt x="3805121" y="3842880"/>
                </a:cubicBezTo>
                <a:lnTo>
                  <a:pt x="3800674" y="3856595"/>
                </a:lnTo>
                <a:lnTo>
                  <a:pt x="0" y="3856595"/>
                </a:lnTo>
                <a:close/>
              </a:path>
            </a:pathLst>
          </a:custGeom>
          <a:solidFill>
            <a:schemeClr val="accent2">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15" name="Google Shape;215;p25"/>
          <p:cNvSpPr/>
          <p:nvPr/>
        </p:nvSpPr>
        <p:spPr>
          <a:xfrm>
            <a:off x="1" y="-1"/>
            <a:ext cx="4267591" cy="2882748"/>
          </a:xfrm>
          <a:custGeom>
            <a:rect b="b" l="l" r="r" t="t"/>
            <a:pathLst>
              <a:path extrusionOk="0" h="2882748" w="4267591">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dk1">
              <a:alpha val="12941"/>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16" name="Google Shape;216;p25"/>
          <p:cNvSpPr/>
          <p:nvPr/>
        </p:nvSpPr>
        <p:spPr>
          <a:xfrm>
            <a:off x="10530567" y="1187801"/>
            <a:ext cx="1678579" cy="5460561"/>
          </a:xfrm>
          <a:custGeom>
            <a:rect b="b" l="l" r="r" t="t"/>
            <a:pathLst>
              <a:path extrusionOk="0" h="5460561" w="1678579">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cap="flat" cmpd="sng" w="60325">
            <a:solidFill>
              <a:schemeClr val="accen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17" name="Google Shape;217;p25"/>
          <p:cNvSpPr txBox="1"/>
          <p:nvPr>
            <p:ph type="ctrTitle"/>
          </p:nvPr>
        </p:nvSpPr>
        <p:spPr>
          <a:xfrm>
            <a:off x="914400" y="914400"/>
            <a:ext cx="5641848" cy="50292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4800"/>
              <a:buFont typeface="Arial"/>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8" name="Google Shape;218;p25"/>
          <p:cNvSpPr txBox="1"/>
          <p:nvPr>
            <p:ph idx="1" type="body"/>
          </p:nvPr>
        </p:nvSpPr>
        <p:spPr>
          <a:xfrm>
            <a:off x="6848856" y="914400"/>
            <a:ext cx="3867912" cy="5029200"/>
          </a:xfrm>
          <a:prstGeom prst="rect">
            <a:avLst/>
          </a:prstGeom>
          <a:noFill/>
          <a:ln>
            <a:noFill/>
          </a:ln>
        </p:spPr>
        <p:txBody>
          <a:bodyPr anchorCtr="0" anchor="ctr" bIns="45700" lIns="91425" spcFirstLastPara="1" rIns="91425" wrap="square" tIns="45700">
            <a:normAutofit/>
          </a:bodyPr>
          <a:lstStyle>
            <a:lvl1pPr indent="-228600" lvl="0" marL="457200" algn="l">
              <a:lnSpc>
                <a:spcPct val="120000"/>
              </a:lnSpc>
              <a:spcBef>
                <a:spcPts val="1000"/>
              </a:spcBef>
              <a:spcAft>
                <a:spcPts val="0"/>
              </a:spcAft>
              <a:buSzPts val="1800"/>
              <a:buFont typeface="Courier New"/>
              <a:buNone/>
              <a:defRPr sz="2000" cap="none"/>
            </a:lvl1pPr>
            <a:lvl2pPr indent="-228600" lvl="1" marL="914400" algn="l">
              <a:lnSpc>
                <a:spcPct val="120000"/>
              </a:lnSpc>
              <a:spcBef>
                <a:spcPts val="1000"/>
              </a:spcBef>
              <a:spcAft>
                <a:spcPts val="0"/>
              </a:spcAft>
              <a:buSzPts val="1800"/>
              <a:buFont typeface="Courier New"/>
              <a:buNone/>
              <a:defRPr sz="2000"/>
            </a:lvl2pPr>
            <a:lvl3pPr indent="-342900" lvl="2" marL="1371600" algn="l">
              <a:lnSpc>
                <a:spcPct val="120000"/>
              </a:lnSpc>
              <a:spcBef>
                <a:spcPts val="1000"/>
              </a:spcBef>
              <a:spcAft>
                <a:spcPts val="0"/>
              </a:spcAft>
              <a:buSzPts val="1800"/>
              <a:buFont typeface="Courier New"/>
              <a:buChar char="o"/>
              <a:defRPr sz="2000"/>
            </a:lvl3pPr>
            <a:lvl4pPr indent="-342900" lvl="3" marL="1828800" algn="l">
              <a:lnSpc>
                <a:spcPct val="120000"/>
              </a:lnSpc>
              <a:spcBef>
                <a:spcPts val="1000"/>
              </a:spcBef>
              <a:spcAft>
                <a:spcPts val="0"/>
              </a:spcAft>
              <a:buSzPts val="1800"/>
              <a:buFont typeface="Courier New"/>
              <a:buChar char="o"/>
              <a:defRPr sz="2000"/>
            </a:lvl4pPr>
            <a:lvl5pPr indent="-342900" lvl="4" marL="2286000" algn="l">
              <a:lnSpc>
                <a:spcPct val="120000"/>
              </a:lnSpc>
              <a:spcBef>
                <a:spcPts val="1000"/>
              </a:spcBef>
              <a:spcAft>
                <a:spcPts val="0"/>
              </a:spcAft>
              <a:buSzPts val="1800"/>
              <a:buFont typeface="Courier New"/>
              <a:buChar char="o"/>
              <a:defRPr sz="2000"/>
            </a:lvl5pPr>
            <a:lvl6pPr indent="-331470" lvl="5" marL="2743200" algn="l">
              <a:lnSpc>
                <a:spcPct val="120000"/>
              </a:lnSpc>
              <a:spcBef>
                <a:spcPts val="600"/>
              </a:spcBef>
              <a:spcAft>
                <a:spcPts val="0"/>
              </a:spcAft>
              <a:buSzPts val="1620"/>
              <a:buChar char="▪"/>
              <a:defRPr/>
            </a:lvl6pPr>
            <a:lvl7pPr indent="-331470" lvl="6" marL="3200400" algn="l">
              <a:lnSpc>
                <a:spcPct val="120000"/>
              </a:lnSpc>
              <a:spcBef>
                <a:spcPts val="600"/>
              </a:spcBef>
              <a:spcAft>
                <a:spcPts val="0"/>
              </a:spcAft>
              <a:buSzPts val="1620"/>
              <a:buChar char="▪"/>
              <a:defRPr/>
            </a:lvl7pPr>
            <a:lvl8pPr indent="-331470" lvl="7" marL="3657600" algn="l">
              <a:lnSpc>
                <a:spcPct val="120000"/>
              </a:lnSpc>
              <a:spcBef>
                <a:spcPts val="600"/>
              </a:spcBef>
              <a:spcAft>
                <a:spcPts val="0"/>
              </a:spcAft>
              <a:buSzPts val="1620"/>
              <a:buChar char="▪"/>
              <a:defRPr/>
            </a:lvl8pPr>
            <a:lvl9pPr indent="-331470" lvl="8" marL="4114800" algn="l">
              <a:lnSpc>
                <a:spcPct val="120000"/>
              </a:lnSpc>
              <a:spcBef>
                <a:spcPts val="600"/>
              </a:spcBef>
              <a:spcAft>
                <a:spcPts val="600"/>
              </a:spcAft>
              <a:buSzPts val="1620"/>
              <a:buChar char="▪"/>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Blank">
  <p:cSld name="1_Blank">
    <p:spTree>
      <p:nvGrpSpPr>
        <p:cNvPr id="219" name="Shape 219"/>
        <p:cNvGrpSpPr/>
        <p:nvPr/>
      </p:nvGrpSpPr>
      <p:grpSpPr>
        <a:xfrm>
          <a:off x="0" y="0"/>
          <a:ext cx="0" cy="0"/>
          <a:chOff x="0" y="0"/>
          <a:chExt cx="0" cy="0"/>
        </a:xfrm>
      </p:grpSpPr>
      <p:grpSp>
        <p:nvGrpSpPr>
          <p:cNvPr id="220" name="Google Shape;220;p26"/>
          <p:cNvGrpSpPr/>
          <p:nvPr/>
        </p:nvGrpSpPr>
        <p:grpSpPr>
          <a:xfrm flipH="1">
            <a:off x="8970744" y="5209684"/>
            <a:ext cx="3221255" cy="1682471"/>
            <a:chOff x="-1483620" y="3988558"/>
            <a:chExt cx="4239452" cy="2903598"/>
          </a:xfrm>
        </p:grpSpPr>
        <p:sp>
          <p:nvSpPr>
            <p:cNvPr id="221" name="Google Shape;221;p26"/>
            <p:cNvSpPr/>
            <p:nvPr/>
          </p:nvSpPr>
          <p:spPr>
            <a:xfrm>
              <a:off x="325717" y="5597818"/>
              <a:ext cx="2430115" cy="1294338"/>
            </a:xfrm>
            <a:custGeom>
              <a:rect b="b" l="l" r="r" t="t"/>
              <a:pathLst>
                <a:path extrusionOk="0" h="1294338" w="2430115">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cap="flat" cmpd="sng" w="38100">
              <a:solidFill>
                <a:schemeClr val="accen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22" name="Google Shape;222;p26"/>
            <p:cNvSpPr/>
            <p:nvPr/>
          </p:nvSpPr>
          <p:spPr>
            <a:xfrm>
              <a:off x="-1483620" y="3988558"/>
              <a:ext cx="2469462" cy="2893553"/>
            </a:xfrm>
            <a:custGeom>
              <a:rect b="b" l="l" r="r" t="t"/>
              <a:pathLst>
                <a:path extrusionOk="0" h="2893553" w="2469462">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cap="flat" cmpd="sng" w="63500">
              <a:solidFill>
                <a:schemeClr val="accen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
        <p:nvSpPr>
          <p:cNvPr id="223" name="Google Shape;223;p26"/>
          <p:cNvSpPr/>
          <p:nvPr/>
        </p:nvSpPr>
        <p:spPr>
          <a:xfrm rot="10800000">
            <a:off x="10332231" y="4321742"/>
            <a:ext cx="1859768" cy="2536257"/>
          </a:xfrm>
          <a:custGeom>
            <a:rect b="b" l="l" r="r" t="t"/>
            <a:pathLst>
              <a:path extrusionOk="0" h="3377247" w="2476443">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dk1">
              <a:alpha val="12157"/>
            </a:scheme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24" name="Google Shape;224;p26"/>
          <p:cNvSpPr txBox="1"/>
          <p:nvPr>
            <p:ph idx="12" type="sldNum"/>
          </p:nvPr>
        </p:nvSpPr>
        <p:spPr>
          <a:xfrm>
            <a:off x="11353800" y="5879804"/>
            <a:ext cx="661416" cy="89589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b="0" i="0" sz="2400">
                <a:solidFill>
                  <a:schemeClr val="dk1"/>
                </a:solidFill>
                <a:latin typeface="Arial"/>
                <a:ea typeface="Arial"/>
                <a:cs typeface="Arial"/>
                <a:sym typeface="Arial"/>
              </a:defRPr>
            </a:lvl1pPr>
            <a:lvl2pPr indent="0" lvl="1" marL="0" algn="l">
              <a:spcBef>
                <a:spcPts val="0"/>
              </a:spcBef>
              <a:buNone/>
              <a:defRPr b="0" i="0" sz="2400">
                <a:solidFill>
                  <a:schemeClr val="dk1"/>
                </a:solidFill>
                <a:latin typeface="Arial"/>
                <a:ea typeface="Arial"/>
                <a:cs typeface="Arial"/>
                <a:sym typeface="Arial"/>
              </a:defRPr>
            </a:lvl2pPr>
            <a:lvl3pPr indent="0" lvl="2" marL="0" algn="l">
              <a:spcBef>
                <a:spcPts val="0"/>
              </a:spcBef>
              <a:buNone/>
              <a:defRPr b="0" i="0" sz="2400">
                <a:solidFill>
                  <a:schemeClr val="dk1"/>
                </a:solidFill>
                <a:latin typeface="Arial"/>
                <a:ea typeface="Arial"/>
                <a:cs typeface="Arial"/>
                <a:sym typeface="Arial"/>
              </a:defRPr>
            </a:lvl3pPr>
            <a:lvl4pPr indent="0" lvl="3" marL="0" algn="l">
              <a:spcBef>
                <a:spcPts val="0"/>
              </a:spcBef>
              <a:buNone/>
              <a:defRPr b="0" i="0" sz="2400">
                <a:solidFill>
                  <a:schemeClr val="dk1"/>
                </a:solidFill>
                <a:latin typeface="Arial"/>
                <a:ea typeface="Arial"/>
                <a:cs typeface="Arial"/>
                <a:sym typeface="Arial"/>
              </a:defRPr>
            </a:lvl4pPr>
            <a:lvl5pPr indent="0" lvl="4" marL="0" algn="l">
              <a:spcBef>
                <a:spcPts val="0"/>
              </a:spcBef>
              <a:buNone/>
              <a:defRPr b="0" i="0" sz="2400">
                <a:solidFill>
                  <a:schemeClr val="dk1"/>
                </a:solidFill>
                <a:latin typeface="Arial"/>
                <a:ea typeface="Arial"/>
                <a:cs typeface="Arial"/>
                <a:sym typeface="Arial"/>
              </a:defRPr>
            </a:lvl5pPr>
            <a:lvl6pPr indent="0" lvl="5" marL="0" algn="l">
              <a:spcBef>
                <a:spcPts val="0"/>
              </a:spcBef>
              <a:buNone/>
              <a:defRPr b="0" i="0" sz="2400">
                <a:solidFill>
                  <a:schemeClr val="dk1"/>
                </a:solidFill>
                <a:latin typeface="Arial"/>
                <a:ea typeface="Arial"/>
                <a:cs typeface="Arial"/>
                <a:sym typeface="Arial"/>
              </a:defRPr>
            </a:lvl6pPr>
            <a:lvl7pPr indent="0" lvl="6" marL="0" algn="l">
              <a:spcBef>
                <a:spcPts val="0"/>
              </a:spcBef>
              <a:buNone/>
              <a:defRPr b="0" i="0" sz="2400">
                <a:solidFill>
                  <a:schemeClr val="dk1"/>
                </a:solidFill>
                <a:latin typeface="Arial"/>
                <a:ea typeface="Arial"/>
                <a:cs typeface="Arial"/>
                <a:sym typeface="Arial"/>
              </a:defRPr>
            </a:lvl7pPr>
            <a:lvl8pPr indent="0" lvl="7" marL="0" algn="l">
              <a:spcBef>
                <a:spcPts val="0"/>
              </a:spcBef>
              <a:buNone/>
              <a:defRPr b="0" i="0" sz="2400">
                <a:solidFill>
                  <a:schemeClr val="dk1"/>
                </a:solidFill>
                <a:latin typeface="Arial"/>
                <a:ea typeface="Arial"/>
                <a:cs typeface="Arial"/>
                <a:sym typeface="Arial"/>
              </a:defRPr>
            </a:lvl8pPr>
            <a:lvl9pPr indent="0" lvl="8" marL="0" algn="l">
              <a:spcBef>
                <a:spcPts val="0"/>
              </a:spcBef>
              <a:buNone/>
              <a:defRPr b="0" i="0"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8.xml"/><Relationship Id="rId22" Type="http://schemas.openxmlformats.org/officeDocument/2006/relationships/slideLayout" Target="../slideLayouts/slideLayout20.xml"/><Relationship Id="rId21" Type="http://schemas.openxmlformats.org/officeDocument/2006/relationships/slideLayout" Target="../slideLayouts/slideLayout19.xml"/><Relationship Id="rId24" Type="http://schemas.openxmlformats.org/officeDocument/2006/relationships/slideLayout" Target="../slideLayouts/slideLayout22.xml"/><Relationship Id="rId23" Type="http://schemas.openxmlformats.org/officeDocument/2006/relationships/slideLayout" Target="../slideLayouts/slideLayout21.xml"/><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26" Type="http://schemas.openxmlformats.org/officeDocument/2006/relationships/slideLayout" Target="../slideLayouts/slideLayout24.xml"/><Relationship Id="rId25" Type="http://schemas.openxmlformats.org/officeDocument/2006/relationships/slideLayout" Target="../slideLayouts/slideLayout23.xml"/><Relationship Id="rId28" Type="http://schemas.openxmlformats.org/officeDocument/2006/relationships/theme" Target="../theme/theme2.xml"/><Relationship Id="rId27" Type="http://schemas.openxmlformats.org/officeDocument/2006/relationships/slideLayout" Target="../slideLayouts/slideLayout25.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5" Type="http://schemas.openxmlformats.org/officeDocument/2006/relationships/slideLayout" Target="../slideLayouts/slideLayout13.xml"/><Relationship Id="rId14" Type="http://schemas.openxmlformats.org/officeDocument/2006/relationships/slideLayout" Target="../slideLayouts/slideLayout12.xml"/><Relationship Id="rId17" Type="http://schemas.openxmlformats.org/officeDocument/2006/relationships/slideLayout" Target="../slideLayouts/slideLayout15.xml"/><Relationship Id="rId16" Type="http://schemas.openxmlformats.org/officeDocument/2006/relationships/slideLayout" Target="../slideLayouts/slideLayout14.xml"/><Relationship Id="rId19" Type="http://schemas.openxmlformats.org/officeDocument/2006/relationships/slideLayout" Target="../slideLayouts/slideLayout17.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id="10" name="Google Shape;10;p1"/>
          <p:cNvPicPr preferRelativeResize="0"/>
          <p:nvPr/>
        </p:nvPicPr>
        <p:blipFill rotWithShape="1">
          <a:blip r:embed="rId1">
            <a:alphaModFix/>
          </a:blip>
          <a:srcRect b="0" l="0" r="0" t="0"/>
          <a:stretch/>
        </p:blipFill>
        <p:spPr>
          <a:xfrm>
            <a:off x="2831794" y="2105202"/>
            <a:ext cx="9360205" cy="4752798"/>
          </a:xfrm>
          <a:prstGeom prst="rect">
            <a:avLst/>
          </a:prstGeom>
          <a:noFill/>
          <a:ln>
            <a:noFill/>
          </a:ln>
        </p:spPr>
      </p:pic>
      <p:pic>
        <p:nvPicPr>
          <p:cNvPr id="11" name="Google Shape;11;p1"/>
          <p:cNvPicPr preferRelativeResize="0"/>
          <p:nvPr/>
        </p:nvPicPr>
        <p:blipFill rotWithShape="1">
          <a:blip r:embed="rId2">
            <a:alphaModFix/>
          </a:blip>
          <a:srcRect b="0" l="0" r="0" t="0"/>
          <a:stretch/>
        </p:blipFill>
        <p:spPr>
          <a:xfrm>
            <a:off x="0" y="0"/>
            <a:ext cx="12189867" cy="6858000"/>
          </a:xfrm>
          <a:prstGeom prst="rect">
            <a:avLst/>
          </a:prstGeom>
          <a:noFill/>
          <a:ln>
            <a:noFill/>
          </a:ln>
        </p:spPr>
      </p:pic>
      <p:sp>
        <p:nvSpPr>
          <p:cNvPr id="12" name="Google Shape;12;p1"/>
          <p:cNvSpPr/>
          <p:nvPr/>
        </p:nvSpPr>
        <p:spPr>
          <a:xfrm>
            <a:off x="0" y="0"/>
            <a:ext cx="964174" cy="6858000"/>
          </a:xfrm>
          <a:prstGeom prst="rect">
            <a:avLst/>
          </a:pr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3" name="Google Shape;13;p1"/>
          <p:cNvSpPr txBox="1"/>
          <p:nvPr>
            <p:ph type="title"/>
          </p:nvPr>
        </p:nvSpPr>
        <p:spPr>
          <a:xfrm>
            <a:off x="2611808" y="808056"/>
            <a:ext cx="7958331" cy="1077229"/>
          </a:xfrm>
          <a:prstGeom prst="rect">
            <a:avLst/>
          </a:prstGeom>
          <a:noFill/>
          <a:ln>
            <a:noFill/>
          </a:ln>
        </p:spPr>
        <p:txBody>
          <a:bodyPr anchorCtr="0" anchor="t" bIns="45700" lIns="91425" spcFirstLastPara="1" rIns="91425" wrap="square" tIns="45700">
            <a:normAutofit/>
          </a:bodyPr>
          <a:lstStyle>
            <a:lvl1pPr lvl="0" marR="0" rtl="0" algn="r">
              <a:lnSpc>
                <a:spcPct val="90000"/>
              </a:lnSpc>
              <a:spcBef>
                <a:spcPts val="0"/>
              </a:spcBef>
              <a:spcAft>
                <a:spcPts val="0"/>
              </a:spcAft>
              <a:buClr>
                <a:schemeClr val="dk1"/>
              </a:buClr>
              <a:buSzPts val="3400"/>
              <a:buFont typeface="Arial"/>
              <a:buNone/>
              <a:defRPr b="0" i="0" sz="3400" u="none" cap="none" strike="noStrik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4" name="Google Shape;14;p1"/>
          <p:cNvSpPr txBox="1"/>
          <p:nvPr>
            <p:ph idx="1" type="body"/>
          </p:nvPr>
        </p:nvSpPr>
        <p:spPr>
          <a:xfrm>
            <a:off x="2773599" y="2052116"/>
            <a:ext cx="7796540" cy="3997828"/>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20000"/>
              </a:lnSpc>
              <a:spcBef>
                <a:spcPts val="1000"/>
              </a:spcBef>
              <a:spcAft>
                <a:spcPts val="0"/>
              </a:spcAft>
              <a:buClr>
                <a:schemeClr val="accent6"/>
              </a:buClr>
              <a:buSzPts val="1800"/>
              <a:buFont typeface="Noto Sans Symbols"/>
              <a:buChar char="▪"/>
              <a:defRPr b="0" i="0" sz="2000" u="none" cap="none" strike="noStrike">
                <a:solidFill>
                  <a:schemeClr val="dk1"/>
                </a:solidFill>
                <a:latin typeface="Arial"/>
                <a:ea typeface="Arial"/>
                <a:cs typeface="Arial"/>
                <a:sym typeface="Arial"/>
              </a:defRPr>
            </a:lvl1pPr>
            <a:lvl2pPr indent="-331470" lvl="1" marL="914400" marR="0" rtl="0" algn="l">
              <a:lnSpc>
                <a:spcPct val="120000"/>
              </a:lnSpc>
              <a:spcBef>
                <a:spcPts val="600"/>
              </a:spcBef>
              <a:spcAft>
                <a:spcPts val="0"/>
              </a:spcAft>
              <a:buClr>
                <a:schemeClr val="accent6"/>
              </a:buClr>
              <a:buSzPts val="1620"/>
              <a:buFont typeface="Noto Sans Symbols"/>
              <a:buChar char="▪"/>
              <a:defRPr b="0" i="0" sz="1800" u="none" cap="none" strike="noStrike">
                <a:solidFill>
                  <a:schemeClr val="dk1"/>
                </a:solidFill>
                <a:latin typeface="Arial"/>
                <a:ea typeface="Arial"/>
                <a:cs typeface="Arial"/>
                <a:sym typeface="Arial"/>
              </a:defRPr>
            </a:lvl2pPr>
            <a:lvl3pPr indent="-320040" lvl="2" marL="1371600" marR="0" rtl="0" algn="l">
              <a:lnSpc>
                <a:spcPct val="120000"/>
              </a:lnSpc>
              <a:spcBef>
                <a:spcPts val="600"/>
              </a:spcBef>
              <a:spcAft>
                <a:spcPts val="0"/>
              </a:spcAft>
              <a:buClr>
                <a:schemeClr val="accent6"/>
              </a:buClr>
              <a:buSzPts val="1440"/>
              <a:buFont typeface="Noto Sans Symbols"/>
              <a:buChar char="▪"/>
              <a:defRPr b="0" i="0" sz="1600" u="none" cap="none" strike="noStrike">
                <a:solidFill>
                  <a:schemeClr val="dk1"/>
                </a:solidFill>
                <a:latin typeface="Arial"/>
                <a:ea typeface="Arial"/>
                <a:cs typeface="Arial"/>
                <a:sym typeface="Arial"/>
              </a:defRPr>
            </a:lvl3pPr>
            <a:lvl4pPr indent="-308610" lvl="3" marL="1828800" marR="0" rtl="0" algn="l">
              <a:lnSpc>
                <a:spcPct val="120000"/>
              </a:lnSpc>
              <a:spcBef>
                <a:spcPts val="600"/>
              </a:spcBef>
              <a:spcAft>
                <a:spcPts val="0"/>
              </a:spcAft>
              <a:buClr>
                <a:schemeClr val="accent6"/>
              </a:buClr>
              <a:buSzPts val="1260"/>
              <a:buFont typeface="Noto Sans Symbols"/>
              <a:buChar char="▪"/>
              <a:defRPr b="0" i="0" sz="1400" u="none" cap="none" strike="noStrike">
                <a:solidFill>
                  <a:schemeClr val="dk1"/>
                </a:solidFill>
                <a:latin typeface="Arial"/>
                <a:ea typeface="Arial"/>
                <a:cs typeface="Arial"/>
                <a:sym typeface="Arial"/>
              </a:defRPr>
            </a:lvl4pPr>
            <a:lvl5pPr indent="-297180" lvl="4" marL="2286000" marR="0" rtl="0" algn="l">
              <a:lnSpc>
                <a:spcPct val="120000"/>
              </a:lnSpc>
              <a:spcBef>
                <a:spcPts val="600"/>
              </a:spcBef>
              <a:spcAft>
                <a:spcPts val="0"/>
              </a:spcAft>
              <a:buClr>
                <a:schemeClr val="accent6"/>
              </a:buClr>
              <a:buSzPts val="1080"/>
              <a:buFont typeface="Noto Sans Symbols"/>
              <a:buChar char="▪"/>
              <a:defRPr b="0" i="0" sz="1200" u="none" cap="none" strike="noStrike">
                <a:solidFill>
                  <a:schemeClr val="dk1"/>
                </a:solidFill>
                <a:latin typeface="Arial"/>
                <a:ea typeface="Arial"/>
                <a:cs typeface="Arial"/>
                <a:sym typeface="Arial"/>
              </a:defRPr>
            </a:lvl5pPr>
            <a:lvl6pPr indent="-297180" lvl="5" marL="2743200" marR="0" rtl="0" algn="l">
              <a:lnSpc>
                <a:spcPct val="120000"/>
              </a:lnSpc>
              <a:spcBef>
                <a:spcPts val="600"/>
              </a:spcBef>
              <a:spcAft>
                <a:spcPts val="0"/>
              </a:spcAft>
              <a:buClr>
                <a:schemeClr val="accent6"/>
              </a:buClr>
              <a:buSzPts val="1080"/>
              <a:buFont typeface="Noto Sans Symbols"/>
              <a:buChar char="▪"/>
              <a:defRPr b="0" i="0" sz="1200" u="none" cap="none" strike="noStrike">
                <a:solidFill>
                  <a:schemeClr val="dk1"/>
                </a:solidFill>
                <a:latin typeface="Arial"/>
                <a:ea typeface="Arial"/>
                <a:cs typeface="Arial"/>
                <a:sym typeface="Arial"/>
              </a:defRPr>
            </a:lvl6pPr>
            <a:lvl7pPr indent="-297180" lvl="6" marL="3200400" marR="0" rtl="0" algn="l">
              <a:lnSpc>
                <a:spcPct val="120000"/>
              </a:lnSpc>
              <a:spcBef>
                <a:spcPts val="600"/>
              </a:spcBef>
              <a:spcAft>
                <a:spcPts val="0"/>
              </a:spcAft>
              <a:buClr>
                <a:schemeClr val="accent6"/>
              </a:buClr>
              <a:buSzPts val="1080"/>
              <a:buFont typeface="Noto Sans Symbols"/>
              <a:buChar char="▪"/>
              <a:defRPr b="0" i="0" sz="1200" u="none" cap="none" strike="noStrike">
                <a:solidFill>
                  <a:schemeClr val="dk1"/>
                </a:solidFill>
                <a:latin typeface="Arial"/>
                <a:ea typeface="Arial"/>
                <a:cs typeface="Arial"/>
                <a:sym typeface="Arial"/>
              </a:defRPr>
            </a:lvl7pPr>
            <a:lvl8pPr indent="-297180" lvl="7" marL="3657600" marR="0" rtl="0" algn="l">
              <a:lnSpc>
                <a:spcPct val="120000"/>
              </a:lnSpc>
              <a:spcBef>
                <a:spcPts val="600"/>
              </a:spcBef>
              <a:spcAft>
                <a:spcPts val="0"/>
              </a:spcAft>
              <a:buClr>
                <a:schemeClr val="accent6"/>
              </a:buClr>
              <a:buSzPts val="1080"/>
              <a:buFont typeface="Noto Sans Symbols"/>
              <a:buChar char="▪"/>
              <a:defRPr b="0" i="0" sz="1200" u="none" cap="none" strike="noStrike">
                <a:solidFill>
                  <a:schemeClr val="dk1"/>
                </a:solidFill>
                <a:latin typeface="Arial"/>
                <a:ea typeface="Arial"/>
                <a:cs typeface="Arial"/>
                <a:sym typeface="Arial"/>
              </a:defRPr>
            </a:lvl8pPr>
            <a:lvl9pPr indent="-297180" lvl="8" marL="4114800" marR="0" rtl="0" algn="l">
              <a:lnSpc>
                <a:spcPct val="120000"/>
              </a:lnSpc>
              <a:spcBef>
                <a:spcPts val="600"/>
              </a:spcBef>
              <a:spcAft>
                <a:spcPts val="600"/>
              </a:spcAft>
              <a:buClr>
                <a:schemeClr val="accent6"/>
              </a:buClr>
              <a:buSzPts val="1080"/>
              <a:buFont typeface="Noto Sans Symbols"/>
              <a:buChar char="▪"/>
              <a:defRPr b="0" i="0" sz="1200" u="none" cap="none" strike="noStrike">
                <a:solidFill>
                  <a:schemeClr val="dk1"/>
                </a:solidFill>
                <a:latin typeface="Arial"/>
                <a:ea typeface="Arial"/>
                <a:cs typeface="Arial"/>
                <a:sym typeface="Arial"/>
              </a:defRPr>
            </a:lvl9pPr>
          </a:lstStyle>
          <a:p/>
        </p:txBody>
      </p:sp>
      <p:sp>
        <p:nvSpPr>
          <p:cNvPr id="15" name="Google Shape;15;p1"/>
          <p:cNvSpPr txBox="1"/>
          <p:nvPr>
            <p:ph idx="10" type="dt"/>
          </p:nvPr>
        </p:nvSpPr>
        <p:spPr>
          <a:xfrm rot="5400000">
            <a:off x="-810065" y="5270604"/>
            <a:ext cx="2662729" cy="182880"/>
          </a:xfrm>
          <a:prstGeom prst="rect">
            <a:avLst/>
          </a:prstGeom>
          <a:noFill/>
          <a:ln>
            <a:noFill/>
          </a:ln>
        </p:spPr>
        <p:txBody>
          <a:bodyPr anchorCtr="0" anchor="t" bIns="45700" lIns="91425" spcFirstLastPara="1" rIns="91425" wrap="square" tIns="18275">
            <a:noAutofit/>
          </a:bodyPr>
          <a:lstStyle>
            <a:lvl1pPr lvl="0" marR="0" rtl="0" algn="r">
              <a:spcBef>
                <a:spcPts val="0"/>
              </a:spcBef>
              <a:spcAft>
                <a:spcPts val="0"/>
              </a:spcAft>
              <a:buSzPts val="1400"/>
              <a:buNone/>
              <a:defRPr sz="800">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6" name="Google Shape;16;p1"/>
          <p:cNvSpPr txBox="1"/>
          <p:nvPr>
            <p:ph idx="11" type="ftr"/>
          </p:nvPr>
        </p:nvSpPr>
        <p:spPr>
          <a:xfrm rot="5400000">
            <a:off x="-2237130" y="3661144"/>
            <a:ext cx="5885352" cy="179176"/>
          </a:xfrm>
          <a:prstGeom prst="rect">
            <a:avLst/>
          </a:prstGeom>
          <a:noFill/>
          <a:ln>
            <a:noFill/>
          </a:ln>
        </p:spPr>
        <p:txBody>
          <a:bodyPr anchorCtr="0" anchor="b" bIns="18275" lIns="91425" spcFirstLastPara="1" rIns="91425" wrap="square" tIns="45700">
            <a:noAutofit/>
          </a:bodyPr>
          <a:lstStyle>
            <a:lvl1pPr lvl="0" marR="0" rtl="0" algn="r">
              <a:spcBef>
                <a:spcPts val="0"/>
              </a:spcBef>
              <a:spcAft>
                <a:spcPts val="0"/>
              </a:spcAft>
              <a:buSzPts val="1400"/>
              <a:buNone/>
              <a:defRPr sz="800">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7" name="Google Shape;17;p1"/>
          <p:cNvSpPr txBox="1"/>
          <p:nvPr>
            <p:ph idx="12" type="sldNum"/>
          </p:nvPr>
        </p:nvSpPr>
        <p:spPr>
          <a:xfrm>
            <a:off x="158407" y="164592"/>
            <a:ext cx="636727" cy="322851"/>
          </a:xfrm>
          <a:prstGeom prst="rect">
            <a:avLst/>
          </a:prstGeom>
          <a:noFill/>
          <a:ln>
            <a:noFill/>
          </a:ln>
        </p:spPr>
        <p:txBody>
          <a:bodyPr anchorCtr="0" anchor="ctr" bIns="45700" lIns="91425" spcFirstLastPara="1" rIns="45700" wrap="square" tIns="45700">
            <a:noAutofit/>
          </a:bodyPr>
          <a:lstStyle>
            <a:lvl1pPr indent="0" lvl="0" marL="0" marR="0" rtl="0" algn="r">
              <a:spcBef>
                <a:spcPts val="0"/>
              </a:spcBef>
              <a:buNone/>
              <a:defRPr b="0" sz="1800" u="none">
                <a:solidFill>
                  <a:srgbClr val="888888"/>
                </a:solidFill>
                <a:latin typeface="Arial"/>
                <a:ea typeface="Arial"/>
                <a:cs typeface="Arial"/>
                <a:sym typeface="Arial"/>
              </a:defRPr>
            </a:lvl1pPr>
            <a:lvl2pPr indent="0" lvl="1" marL="0" marR="0" rtl="0" algn="r">
              <a:spcBef>
                <a:spcPts val="0"/>
              </a:spcBef>
              <a:buNone/>
              <a:defRPr b="0" sz="1800" u="none">
                <a:solidFill>
                  <a:srgbClr val="888888"/>
                </a:solidFill>
                <a:latin typeface="Arial"/>
                <a:ea typeface="Arial"/>
                <a:cs typeface="Arial"/>
                <a:sym typeface="Arial"/>
              </a:defRPr>
            </a:lvl2pPr>
            <a:lvl3pPr indent="0" lvl="2" marL="0" marR="0" rtl="0" algn="r">
              <a:spcBef>
                <a:spcPts val="0"/>
              </a:spcBef>
              <a:buNone/>
              <a:defRPr b="0" sz="1800" u="none">
                <a:solidFill>
                  <a:srgbClr val="888888"/>
                </a:solidFill>
                <a:latin typeface="Arial"/>
                <a:ea typeface="Arial"/>
                <a:cs typeface="Arial"/>
                <a:sym typeface="Arial"/>
              </a:defRPr>
            </a:lvl3pPr>
            <a:lvl4pPr indent="0" lvl="3" marL="0" marR="0" rtl="0" algn="r">
              <a:spcBef>
                <a:spcPts val="0"/>
              </a:spcBef>
              <a:buNone/>
              <a:defRPr b="0" sz="1800" u="none">
                <a:solidFill>
                  <a:srgbClr val="888888"/>
                </a:solidFill>
                <a:latin typeface="Arial"/>
                <a:ea typeface="Arial"/>
                <a:cs typeface="Arial"/>
                <a:sym typeface="Arial"/>
              </a:defRPr>
            </a:lvl4pPr>
            <a:lvl5pPr indent="0" lvl="4" marL="0" marR="0" rtl="0" algn="r">
              <a:spcBef>
                <a:spcPts val="0"/>
              </a:spcBef>
              <a:buNone/>
              <a:defRPr b="0" sz="1800" u="none">
                <a:solidFill>
                  <a:srgbClr val="888888"/>
                </a:solidFill>
                <a:latin typeface="Arial"/>
                <a:ea typeface="Arial"/>
                <a:cs typeface="Arial"/>
                <a:sym typeface="Arial"/>
              </a:defRPr>
            </a:lvl5pPr>
            <a:lvl6pPr indent="0" lvl="5" marL="0" marR="0" rtl="0" algn="r">
              <a:spcBef>
                <a:spcPts val="0"/>
              </a:spcBef>
              <a:buNone/>
              <a:defRPr b="0" sz="1800" u="none">
                <a:solidFill>
                  <a:srgbClr val="888888"/>
                </a:solidFill>
                <a:latin typeface="Arial"/>
                <a:ea typeface="Arial"/>
                <a:cs typeface="Arial"/>
                <a:sym typeface="Arial"/>
              </a:defRPr>
            </a:lvl6pPr>
            <a:lvl7pPr indent="0" lvl="6" marL="0" marR="0" rtl="0" algn="r">
              <a:spcBef>
                <a:spcPts val="0"/>
              </a:spcBef>
              <a:buNone/>
              <a:defRPr b="0" sz="1800" u="none">
                <a:solidFill>
                  <a:srgbClr val="888888"/>
                </a:solidFill>
                <a:latin typeface="Arial"/>
                <a:ea typeface="Arial"/>
                <a:cs typeface="Arial"/>
                <a:sym typeface="Arial"/>
              </a:defRPr>
            </a:lvl7pPr>
            <a:lvl8pPr indent="0" lvl="7" marL="0" marR="0" rtl="0" algn="r">
              <a:spcBef>
                <a:spcPts val="0"/>
              </a:spcBef>
              <a:buNone/>
              <a:defRPr b="0" sz="1800" u="none">
                <a:solidFill>
                  <a:srgbClr val="888888"/>
                </a:solidFill>
                <a:latin typeface="Arial"/>
                <a:ea typeface="Arial"/>
                <a:cs typeface="Arial"/>
                <a:sym typeface="Arial"/>
              </a:defRPr>
            </a:lvl8pPr>
            <a:lvl9pPr indent="0" lvl="8" marL="0" marR="0" rtl="0" algn="r">
              <a:spcBef>
                <a:spcPts val="0"/>
              </a:spcBef>
              <a:buNone/>
              <a:defRPr b="0" sz="1800" u="non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
        <p:nvSpPr>
          <p:cNvPr id="18" name="Google Shape;18;p1"/>
          <p:cNvSpPr/>
          <p:nvPr/>
        </p:nvSpPr>
        <p:spPr>
          <a:xfrm>
            <a:off x="962042" y="0"/>
            <a:ext cx="45719" cy="6858000"/>
          </a:xfrm>
          <a:prstGeom prst="rect">
            <a:avLst/>
          </a:prstGeom>
          <a:solidFill>
            <a:schemeClr val="accent6"/>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cxnSp>
        <p:nvCxnSpPr>
          <p:cNvPr id="19" name="Google Shape;19;p1"/>
          <p:cNvCxnSpPr>
            <a:endCxn id="17" idx="1"/>
          </p:cNvCxnSpPr>
          <p:nvPr/>
        </p:nvCxnSpPr>
        <p:spPr>
          <a:xfrm>
            <a:off x="-256493" y="326018"/>
            <a:ext cx="414900" cy="0"/>
          </a:xfrm>
          <a:prstGeom prst="straightConnector1">
            <a:avLst/>
          </a:prstGeom>
          <a:noFill/>
          <a:ln cap="flat" cmpd="sng" w="15875">
            <a:solidFill>
              <a:schemeClr val="dk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 id="2147483666" r:id="rId21"/>
    <p:sldLayoutId id="2147483667" r:id="rId22"/>
    <p:sldLayoutId id="2147483668" r:id="rId23"/>
    <p:sldLayoutId id="2147483669" r:id="rId24"/>
    <p:sldLayoutId id="2147483670" r:id="rId25"/>
    <p:sldLayoutId id="2147483671" r:id="rId26"/>
    <p:sldLayoutId id="2147483672" r:id="rId2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jpg"/><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4.jpg"/><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4.jpg"/><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1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 Id="rId3" Type="http://schemas.openxmlformats.org/officeDocument/2006/relationships/image" Target="../media/image1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9.xml"/><Relationship Id="rId3" Type="http://schemas.openxmlformats.org/officeDocument/2006/relationships/image" Target="../media/image1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 Id="rId3" Type="http://schemas.openxmlformats.org/officeDocument/2006/relationships/image" Target="../media/image4.jpg"/><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 Id="rId3" Type="http://schemas.openxmlformats.org/officeDocument/2006/relationships/hyperlink" Target="https://www.inderscienceonline.com/doi/abs/10.1504/IJBG.2023.133709" TargetMode="External"/><Relationship Id="rId4" Type="http://schemas.openxmlformats.org/officeDocument/2006/relationships/hyperlink" Target="https://www.preprints.org/frontend/manuscript/a94b009be21e716245cc044eaf8fc118/download_pub" TargetMode="External"/><Relationship Id="rId9" Type="http://schemas.openxmlformats.org/officeDocument/2006/relationships/hyperlink" Target="https://www.ceeol.com/search/article-detail?id=1388156" TargetMode="External"/><Relationship Id="rId5" Type="http://schemas.openxmlformats.org/officeDocument/2006/relationships/hyperlink" Target="http://www.unimel.edu.my/journal/index.php/JBI/article/view/1787" TargetMode="External"/><Relationship Id="rId6" Type="http://schemas.openxmlformats.org/officeDocument/2006/relationships/hyperlink" Target="https://deepblue.lib.umich.edu/items/f3fd8076-2f6f-4261-8513-bedd70074f82" TargetMode="External"/><Relationship Id="rId7" Type="http://schemas.openxmlformats.org/officeDocument/2006/relationships/hyperlink" Target="https://www.mdpi.com/2071-1050/14/3/1524" TargetMode="External"/><Relationship Id="rId8" Type="http://schemas.openxmlformats.org/officeDocument/2006/relationships/hyperlink" Target="https://www.tandfonline.com/doi/abs/10.1080/23311975.2022.2150120" TargetMode="External"/><Relationship Id="rId11" Type="http://schemas.openxmlformats.org/officeDocument/2006/relationships/hyperlink" Target="https://www.scirp.net/pdf/oalibj_2022072816315600.pdf" TargetMode="External"/><Relationship Id="rId10" Type="http://schemas.openxmlformats.org/officeDocument/2006/relationships/hyperlink" Target="https://www.tandfonline.com/doi/abs/10.1080/07294360.2023.2193724" TargetMode="External"/><Relationship Id="rId12" Type="http://schemas.openxmlformats.org/officeDocument/2006/relationships/hyperlink" Target="https://link.springer.com/article/10.1186/s40359-024-01934-z"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7"/>
          <p:cNvSpPr txBox="1"/>
          <p:nvPr>
            <p:ph type="ctrTitle"/>
          </p:nvPr>
        </p:nvSpPr>
        <p:spPr>
          <a:xfrm>
            <a:off x="1795149" y="1499593"/>
            <a:ext cx="8601702" cy="4100052"/>
          </a:xfrm>
          <a:prstGeom prst="rect">
            <a:avLst/>
          </a:prstGeom>
          <a:solidFill>
            <a:srgbClr val="9BF6DC"/>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3291E"/>
              </a:buClr>
              <a:buSzPts val="3500"/>
              <a:buFont typeface="Times New Roman"/>
              <a:buNone/>
            </a:pPr>
            <a:r>
              <a:rPr b="1" lang="en-GB" sz="3500">
                <a:solidFill>
                  <a:srgbClr val="03291E"/>
                </a:solidFill>
                <a:latin typeface="Times New Roman"/>
                <a:ea typeface="Times New Roman"/>
                <a:cs typeface="Times New Roman"/>
                <a:sym typeface="Times New Roman"/>
              </a:rPr>
              <a:t>International Business Communications</a:t>
            </a:r>
            <a:br>
              <a:rPr lang="en-GB" sz="3500">
                <a:solidFill>
                  <a:srgbClr val="03291E"/>
                </a:solidFill>
                <a:latin typeface="Times New Roman"/>
                <a:ea typeface="Times New Roman"/>
                <a:cs typeface="Times New Roman"/>
                <a:sym typeface="Times New Roman"/>
              </a:rPr>
            </a:br>
            <a:r>
              <a:rPr b="1" lang="en-GB" sz="3500">
                <a:solidFill>
                  <a:srgbClr val="03291E"/>
                </a:solidFill>
                <a:latin typeface="Times New Roman"/>
                <a:ea typeface="Times New Roman"/>
                <a:cs typeface="Times New Roman"/>
                <a:sym typeface="Times New Roman"/>
              </a:rPr>
              <a:t>BA (Hons) Business Management</a:t>
            </a:r>
            <a:br>
              <a:rPr lang="en-GB" sz="3500">
                <a:solidFill>
                  <a:srgbClr val="03291E"/>
                </a:solidFill>
                <a:latin typeface="Times New Roman"/>
                <a:ea typeface="Times New Roman"/>
                <a:cs typeface="Times New Roman"/>
                <a:sym typeface="Times New Roman"/>
              </a:rPr>
            </a:br>
            <a:r>
              <a:rPr b="1" lang="en-GB" sz="3500">
                <a:solidFill>
                  <a:srgbClr val="03291E"/>
                </a:solidFill>
                <a:latin typeface="Times New Roman"/>
                <a:ea typeface="Times New Roman"/>
                <a:cs typeface="Times New Roman"/>
                <a:sym typeface="Times New Roman"/>
              </a:rPr>
              <a:t>Module code: LCBB6023</a:t>
            </a:r>
            <a:br>
              <a:rPr lang="en-GB" sz="3500">
                <a:solidFill>
                  <a:srgbClr val="03291E"/>
                </a:solidFill>
                <a:latin typeface="Times New Roman"/>
                <a:ea typeface="Times New Roman"/>
                <a:cs typeface="Times New Roman"/>
                <a:sym typeface="Times New Roman"/>
              </a:rPr>
            </a:br>
            <a:r>
              <a:rPr b="1" lang="en-GB" sz="3500">
                <a:solidFill>
                  <a:srgbClr val="03291E"/>
                </a:solidFill>
                <a:latin typeface="Times New Roman"/>
                <a:ea typeface="Times New Roman"/>
                <a:cs typeface="Times New Roman"/>
                <a:sym typeface="Times New Roman"/>
              </a:rPr>
              <a:t>Component 1</a:t>
            </a:r>
            <a:br>
              <a:rPr lang="en-GB" sz="3500">
                <a:solidFill>
                  <a:srgbClr val="03291E"/>
                </a:solidFill>
                <a:latin typeface="Times New Roman"/>
                <a:ea typeface="Times New Roman"/>
                <a:cs typeface="Times New Roman"/>
                <a:sym typeface="Times New Roman"/>
              </a:rPr>
            </a:br>
            <a:r>
              <a:rPr b="1" lang="en-GB" sz="3500">
                <a:solidFill>
                  <a:srgbClr val="03291E"/>
                </a:solidFill>
                <a:latin typeface="Times New Roman"/>
                <a:ea typeface="Times New Roman"/>
                <a:cs typeface="Times New Roman"/>
                <a:sym typeface="Times New Roman"/>
              </a:rPr>
              <a:t>Student Name: Nicoleta Carp</a:t>
            </a:r>
            <a:br>
              <a:rPr lang="en-GB" sz="3500">
                <a:solidFill>
                  <a:srgbClr val="03291E"/>
                </a:solidFill>
                <a:latin typeface="Times New Roman"/>
                <a:ea typeface="Times New Roman"/>
                <a:cs typeface="Times New Roman"/>
                <a:sym typeface="Times New Roman"/>
              </a:rPr>
            </a:br>
            <a:r>
              <a:rPr b="1" lang="en-GB" sz="3500">
                <a:solidFill>
                  <a:srgbClr val="03291E"/>
                </a:solidFill>
                <a:latin typeface="Times New Roman"/>
                <a:ea typeface="Times New Roman"/>
                <a:cs typeface="Times New Roman"/>
                <a:sym typeface="Times New Roman"/>
              </a:rPr>
              <a:t>Student Number: 2125547</a:t>
            </a:r>
            <a:br>
              <a:rPr lang="en-GB" sz="3500">
                <a:solidFill>
                  <a:srgbClr val="03291E"/>
                </a:solidFill>
                <a:latin typeface="Times New Roman"/>
                <a:ea typeface="Times New Roman"/>
                <a:cs typeface="Times New Roman"/>
                <a:sym typeface="Times New Roman"/>
              </a:rPr>
            </a:br>
            <a:br>
              <a:rPr lang="en-GB" sz="3500">
                <a:solidFill>
                  <a:srgbClr val="03291E"/>
                </a:solidFill>
                <a:latin typeface="Times New Roman"/>
                <a:ea typeface="Times New Roman"/>
                <a:cs typeface="Times New Roman"/>
                <a:sym typeface="Times New Roman"/>
              </a:rPr>
            </a:br>
            <a:endParaRPr sz="3500">
              <a:solidFill>
                <a:srgbClr val="03291E"/>
              </a:solidFill>
              <a:latin typeface="Times New Roman"/>
              <a:ea typeface="Times New Roman"/>
              <a:cs typeface="Times New Roman"/>
              <a:sym typeface="Times New Roman"/>
            </a:endParaRPr>
          </a:p>
        </p:txBody>
      </p:sp>
      <p:pic>
        <p:nvPicPr>
          <p:cNvPr id="231" name="Google Shape;231;p27"/>
          <p:cNvPicPr preferRelativeResize="0"/>
          <p:nvPr/>
        </p:nvPicPr>
        <p:blipFill rotWithShape="1">
          <a:blip r:embed="rId3">
            <a:alphaModFix/>
          </a:blip>
          <a:srcRect b="0" l="0" r="0" t="0"/>
          <a:stretch/>
        </p:blipFill>
        <p:spPr>
          <a:xfrm>
            <a:off x="848881" y="306263"/>
            <a:ext cx="2297184" cy="77528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8"/>
          <p:cNvSpPr txBox="1"/>
          <p:nvPr/>
        </p:nvSpPr>
        <p:spPr>
          <a:xfrm>
            <a:off x="2498783" y="533111"/>
            <a:ext cx="2653264" cy="63094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GB" sz="3500">
                <a:solidFill>
                  <a:srgbClr val="03291E"/>
                </a:solidFill>
                <a:latin typeface="Times New Roman"/>
                <a:ea typeface="Times New Roman"/>
                <a:cs typeface="Times New Roman"/>
                <a:sym typeface="Times New Roman"/>
              </a:rPr>
              <a:t>Introduction</a:t>
            </a:r>
            <a:endParaRPr b="1" sz="3500">
              <a:solidFill>
                <a:srgbClr val="03291E"/>
              </a:solidFill>
              <a:latin typeface="Arial"/>
              <a:ea typeface="Arial"/>
              <a:cs typeface="Arial"/>
              <a:sym typeface="Arial"/>
            </a:endParaRPr>
          </a:p>
        </p:txBody>
      </p:sp>
      <p:pic>
        <p:nvPicPr>
          <p:cNvPr descr="Bi Unija" id="238" name="Google Shape;238;p28"/>
          <p:cNvPicPr preferRelativeResize="0"/>
          <p:nvPr/>
        </p:nvPicPr>
        <p:blipFill rotWithShape="1">
          <a:blip r:embed="rId3">
            <a:alphaModFix/>
          </a:blip>
          <a:srcRect b="0" l="0" r="0" t="0"/>
          <a:stretch/>
        </p:blipFill>
        <p:spPr>
          <a:xfrm>
            <a:off x="6943812" y="3715294"/>
            <a:ext cx="4302051" cy="2868034"/>
          </a:xfrm>
          <a:prstGeom prst="rect">
            <a:avLst/>
          </a:prstGeom>
          <a:noFill/>
          <a:ln cap="flat" cmpd="sng" w="19050">
            <a:solidFill>
              <a:srgbClr val="000000"/>
            </a:solidFill>
            <a:prstDash val="solid"/>
            <a:round/>
            <a:headEnd len="sm" w="sm" type="none"/>
            <a:tailEnd len="sm" w="sm" type="none"/>
          </a:ln>
        </p:spPr>
      </p:pic>
      <p:grpSp>
        <p:nvGrpSpPr>
          <p:cNvPr id="239" name="Google Shape;239;p28"/>
          <p:cNvGrpSpPr/>
          <p:nvPr/>
        </p:nvGrpSpPr>
        <p:grpSpPr>
          <a:xfrm>
            <a:off x="1099421" y="1565662"/>
            <a:ext cx="5451988" cy="3726673"/>
            <a:chOff x="0" y="1821"/>
            <a:chExt cx="5451988" cy="3726673"/>
          </a:xfrm>
        </p:grpSpPr>
        <p:cxnSp>
          <p:nvCxnSpPr>
            <p:cNvPr id="240" name="Google Shape;240;p28"/>
            <p:cNvCxnSpPr/>
            <p:nvPr/>
          </p:nvCxnSpPr>
          <p:spPr>
            <a:xfrm>
              <a:off x="0" y="1821"/>
              <a:ext cx="5451988" cy="0"/>
            </a:xfrm>
            <a:prstGeom prst="straightConnector1">
              <a:avLst/>
            </a:prstGeom>
            <a:solidFill>
              <a:schemeClr val="accent1"/>
            </a:solidFill>
            <a:ln cap="flat" cmpd="sng" w="15875">
              <a:solidFill>
                <a:schemeClr val="accent1"/>
              </a:solidFill>
              <a:prstDash val="solid"/>
              <a:round/>
              <a:headEnd len="sm" w="sm" type="none"/>
              <a:tailEnd len="sm" w="sm" type="none"/>
            </a:ln>
          </p:spPr>
        </p:cxnSp>
        <p:sp>
          <p:nvSpPr>
            <p:cNvPr id="241" name="Google Shape;241;p28"/>
            <p:cNvSpPr/>
            <p:nvPr/>
          </p:nvSpPr>
          <p:spPr>
            <a:xfrm>
              <a:off x="0" y="1821"/>
              <a:ext cx="5451988" cy="124222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8"/>
            <p:cNvSpPr txBox="1"/>
            <p:nvPr/>
          </p:nvSpPr>
          <p:spPr>
            <a:xfrm>
              <a:off x="0" y="1821"/>
              <a:ext cx="5451988" cy="1242224"/>
            </a:xfrm>
            <a:prstGeom prst="rect">
              <a:avLst/>
            </a:prstGeom>
            <a:noFill/>
            <a:ln>
              <a:noFill/>
            </a:ln>
          </p:spPr>
          <p:txBody>
            <a:bodyPr anchorCtr="0" anchor="t" bIns="87625" lIns="87625" spcFirstLastPara="1" rIns="87625" wrap="square" tIns="87625">
              <a:noAutofit/>
            </a:bodyPr>
            <a:lstStyle/>
            <a:p>
              <a:pPr indent="0" lvl="0" marL="0" marR="0" rtl="0" algn="just">
                <a:lnSpc>
                  <a:spcPct val="90000"/>
                </a:lnSpc>
                <a:spcBef>
                  <a:spcPts val="0"/>
                </a:spcBef>
                <a:spcAft>
                  <a:spcPts val="0"/>
                </a:spcAft>
                <a:buClr>
                  <a:schemeClr val="dk1"/>
                </a:buClr>
                <a:buSzPts val="2300"/>
                <a:buFont typeface="Times New Roman"/>
                <a:buNone/>
              </a:pPr>
              <a:r>
                <a:rPr lang="en-GB" sz="2300">
                  <a:solidFill>
                    <a:schemeClr val="dk1"/>
                  </a:solidFill>
                  <a:latin typeface="Times New Roman"/>
                  <a:ea typeface="Times New Roman"/>
                  <a:cs typeface="Times New Roman"/>
                  <a:sym typeface="Times New Roman"/>
                </a:rPr>
                <a:t>International business communication is an important aspect that can build strong external relationships (Wang and Hu, 2022).</a:t>
              </a:r>
              <a:endParaRPr sz="2300">
                <a:solidFill>
                  <a:schemeClr val="dk1"/>
                </a:solidFill>
                <a:latin typeface="Times New Roman"/>
                <a:ea typeface="Times New Roman"/>
                <a:cs typeface="Times New Roman"/>
                <a:sym typeface="Times New Roman"/>
              </a:endParaRPr>
            </a:p>
          </p:txBody>
        </p:sp>
        <p:cxnSp>
          <p:nvCxnSpPr>
            <p:cNvPr id="243" name="Google Shape;243;p28"/>
            <p:cNvCxnSpPr/>
            <p:nvPr/>
          </p:nvCxnSpPr>
          <p:spPr>
            <a:xfrm>
              <a:off x="0" y="1244046"/>
              <a:ext cx="5451988" cy="0"/>
            </a:xfrm>
            <a:prstGeom prst="straightConnector1">
              <a:avLst/>
            </a:prstGeom>
            <a:solidFill>
              <a:schemeClr val="accent1"/>
            </a:solidFill>
            <a:ln cap="flat" cmpd="sng" w="15875">
              <a:solidFill>
                <a:schemeClr val="accent1"/>
              </a:solidFill>
              <a:prstDash val="solid"/>
              <a:round/>
              <a:headEnd len="sm" w="sm" type="none"/>
              <a:tailEnd len="sm" w="sm" type="none"/>
            </a:ln>
          </p:spPr>
        </p:cxnSp>
        <p:sp>
          <p:nvSpPr>
            <p:cNvPr id="244" name="Google Shape;244;p28"/>
            <p:cNvSpPr/>
            <p:nvPr/>
          </p:nvSpPr>
          <p:spPr>
            <a:xfrm>
              <a:off x="0" y="1244046"/>
              <a:ext cx="5451988" cy="124222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28"/>
            <p:cNvSpPr txBox="1"/>
            <p:nvPr/>
          </p:nvSpPr>
          <p:spPr>
            <a:xfrm>
              <a:off x="0" y="1244046"/>
              <a:ext cx="5451988" cy="1242224"/>
            </a:xfrm>
            <a:prstGeom prst="rect">
              <a:avLst/>
            </a:prstGeom>
            <a:noFill/>
            <a:ln>
              <a:noFill/>
            </a:ln>
          </p:spPr>
          <p:txBody>
            <a:bodyPr anchorCtr="0" anchor="t" bIns="87625" lIns="87625" spcFirstLastPara="1" rIns="87625" wrap="square" tIns="87625">
              <a:noAutofit/>
            </a:bodyPr>
            <a:lstStyle/>
            <a:p>
              <a:pPr indent="0" lvl="0" marL="0" marR="0" rtl="0" algn="just">
                <a:lnSpc>
                  <a:spcPct val="90000"/>
                </a:lnSpc>
                <a:spcBef>
                  <a:spcPts val="0"/>
                </a:spcBef>
                <a:spcAft>
                  <a:spcPts val="0"/>
                </a:spcAft>
                <a:buClr>
                  <a:schemeClr val="dk1"/>
                </a:buClr>
                <a:buSzPts val="2300"/>
                <a:buFont typeface="Times New Roman"/>
                <a:buNone/>
              </a:pPr>
              <a:r>
                <a:rPr lang="en-GB" sz="2300">
                  <a:solidFill>
                    <a:schemeClr val="dk1"/>
                  </a:solidFill>
                  <a:latin typeface="Times New Roman"/>
                  <a:ea typeface="Times New Roman"/>
                  <a:cs typeface="Times New Roman"/>
                  <a:sym typeface="Times New Roman"/>
                </a:rPr>
                <a:t>This presentation will add the concept of international business communication along with cultural components.</a:t>
              </a:r>
              <a:endParaRPr sz="2300">
                <a:solidFill>
                  <a:schemeClr val="dk1"/>
                </a:solidFill>
                <a:latin typeface="Times New Roman"/>
                <a:ea typeface="Times New Roman"/>
                <a:cs typeface="Times New Roman"/>
                <a:sym typeface="Times New Roman"/>
              </a:endParaRPr>
            </a:p>
          </p:txBody>
        </p:sp>
        <p:cxnSp>
          <p:nvCxnSpPr>
            <p:cNvPr id="246" name="Google Shape;246;p28"/>
            <p:cNvCxnSpPr/>
            <p:nvPr/>
          </p:nvCxnSpPr>
          <p:spPr>
            <a:xfrm>
              <a:off x="0" y="2486270"/>
              <a:ext cx="5451988" cy="0"/>
            </a:xfrm>
            <a:prstGeom prst="straightConnector1">
              <a:avLst/>
            </a:prstGeom>
            <a:solidFill>
              <a:schemeClr val="accent1"/>
            </a:solidFill>
            <a:ln cap="flat" cmpd="sng" w="15875">
              <a:solidFill>
                <a:schemeClr val="accent1"/>
              </a:solidFill>
              <a:prstDash val="solid"/>
              <a:round/>
              <a:headEnd len="sm" w="sm" type="none"/>
              <a:tailEnd len="sm" w="sm" type="none"/>
            </a:ln>
          </p:spPr>
        </p:cxnSp>
        <p:sp>
          <p:nvSpPr>
            <p:cNvPr id="247" name="Google Shape;247;p28"/>
            <p:cNvSpPr/>
            <p:nvPr/>
          </p:nvSpPr>
          <p:spPr>
            <a:xfrm>
              <a:off x="0" y="2486270"/>
              <a:ext cx="5451988" cy="124222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8"/>
            <p:cNvSpPr txBox="1"/>
            <p:nvPr/>
          </p:nvSpPr>
          <p:spPr>
            <a:xfrm>
              <a:off x="0" y="2486270"/>
              <a:ext cx="5451988" cy="1242224"/>
            </a:xfrm>
            <a:prstGeom prst="rect">
              <a:avLst/>
            </a:prstGeom>
            <a:noFill/>
            <a:ln>
              <a:noFill/>
            </a:ln>
          </p:spPr>
          <p:txBody>
            <a:bodyPr anchorCtr="0" anchor="t" bIns="87625" lIns="87625" spcFirstLastPara="1" rIns="87625" wrap="square" tIns="87625">
              <a:noAutofit/>
            </a:bodyPr>
            <a:lstStyle/>
            <a:p>
              <a:pPr indent="0" lvl="0" marL="0" marR="0" rtl="0" algn="just">
                <a:lnSpc>
                  <a:spcPct val="90000"/>
                </a:lnSpc>
                <a:spcBef>
                  <a:spcPts val="0"/>
                </a:spcBef>
                <a:spcAft>
                  <a:spcPts val="0"/>
                </a:spcAft>
                <a:buClr>
                  <a:schemeClr val="dk1"/>
                </a:buClr>
                <a:buSzPts val="2300"/>
                <a:buFont typeface="Times New Roman"/>
                <a:buNone/>
              </a:pPr>
              <a:r>
                <a:rPr lang="en-GB" sz="2300">
                  <a:solidFill>
                    <a:schemeClr val="dk1"/>
                  </a:solidFill>
                  <a:latin typeface="Times New Roman"/>
                  <a:ea typeface="Times New Roman"/>
                  <a:cs typeface="Times New Roman"/>
                  <a:sym typeface="Times New Roman"/>
                </a:rPr>
                <a:t>This will add Chinese market challenges and provide strategies to overcome them.</a:t>
              </a:r>
              <a:endParaRPr sz="23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53" name="Shape 253"/>
        <p:cNvGrpSpPr/>
        <p:nvPr/>
      </p:nvGrpSpPr>
      <p:grpSpPr>
        <a:xfrm>
          <a:off x="0" y="0"/>
          <a:ext cx="0" cy="0"/>
          <a:chOff x="0" y="0"/>
          <a:chExt cx="0" cy="0"/>
        </a:xfrm>
      </p:grpSpPr>
      <p:pic>
        <p:nvPicPr>
          <p:cNvPr id="254" name="Google Shape;254;p29"/>
          <p:cNvPicPr preferRelativeResize="0"/>
          <p:nvPr/>
        </p:nvPicPr>
        <p:blipFill rotWithShape="1">
          <a:blip r:embed="rId4">
            <a:alphaModFix/>
          </a:blip>
          <a:srcRect b="0" l="0" r="0" t="0"/>
          <a:stretch/>
        </p:blipFill>
        <p:spPr>
          <a:xfrm>
            <a:off x="2831794" y="2105202"/>
            <a:ext cx="9360205" cy="4752798"/>
          </a:xfrm>
          <a:prstGeom prst="rect">
            <a:avLst/>
          </a:prstGeom>
          <a:noFill/>
          <a:ln>
            <a:noFill/>
          </a:ln>
        </p:spPr>
      </p:pic>
      <p:pic>
        <p:nvPicPr>
          <p:cNvPr id="255" name="Google Shape;255;p29"/>
          <p:cNvPicPr preferRelativeResize="0"/>
          <p:nvPr/>
        </p:nvPicPr>
        <p:blipFill rotWithShape="1">
          <a:blip r:embed="rId5">
            <a:alphaModFix/>
          </a:blip>
          <a:srcRect b="0" l="0" r="0" t="0"/>
          <a:stretch/>
        </p:blipFill>
        <p:spPr>
          <a:xfrm>
            <a:off x="0" y="0"/>
            <a:ext cx="12189867" cy="6858000"/>
          </a:xfrm>
          <a:prstGeom prst="rect">
            <a:avLst/>
          </a:prstGeom>
          <a:noFill/>
          <a:ln>
            <a:noFill/>
          </a:ln>
        </p:spPr>
      </p:pic>
      <p:sp>
        <p:nvSpPr>
          <p:cNvPr id="256" name="Google Shape;256;p29"/>
          <p:cNvSpPr/>
          <p:nvPr/>
        </p:nvSpPr>
        <p:spPr>
          <a:xfrm>
            <a:off x="0" y="0"/>
            <a:ext cx="964174" cy="6858000"/>
          </a:xfrm>
          <a:prstGeom prst="rect">
            <a:avLst/>
          </a:pr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257" name="Google Shape;257;p29"/>
          <p:cNvSpPr/>
          <p:nvPr/>
        </p:nvSpPr>
        <p:spPr>
          <a:xfrm>
            <a:off x="962042" y="0"/>
            <a:ext cx="45719" cy="6858000"/>
          </a:xfrm>
          <a:prstGeom prst="rect">
            <a:avLst/>
          </a:prstGeom>
          <a:solidFill>
            <a:schemeClr val="accent6"/>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258" name="Google Shape;258;p29"/>
          <p:cNvSpPr/>
          <p:nvPr/>
        </p:nvSpPr>
        <p:spPr>
          <a:xfrm>
            <a:off x="1004479" y="0"/>
            <a:ext cx="10372316" cy="6858000"/>
          </a:xfrm>
          <a:prstGeom prst="rect">
            <a:avLst/>
          </a:prstGeom>
          <a:solidFill>
            <a:schemeClr val="lt2">
              <a:alpha val="9215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259" name="Google Shape;259;p29"/>
          <p:cNvSpPr/>
          <p:nvPr/>
        </p:nvSpPr>
        <p:spPr>
          <a:xfrm>
            <a:off x="11377328" y="0"/>
            <a:ext cx="27432" cy="6858000"/>
          </a:xfrm>
          <a:prstGeom prst="rect">
            <a:avLst/>
          </a:prstGeom>
          <a:solidFill>
            <a:schemeClr val="accent6"/>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260" name="Google Shape;260;p29"/>
          <p:cNvSpPr txBox="1"/>
          <p:nvPr/>
        </p:nvSpPr>
        <p:spPr>
          <a:xfrm>
            <a:off x="2194943" y="641225"/>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261" name="Google Shape;261;p29"/>
          <p:cNvSpPr/>
          <p:nvPr/>
        </p:nvSpPr>
        <p:spPr>
          <a:xfrm>
            <a:off x="0" y="0"/>
            <a:ext cx="12189867" cy="6855282"/>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id="262" name="Google Shape;262;p29"/>
          <p:cNvPicPr preferRelativeResize="0"/>
          <p:nvPr/>
        </p:nvPicPr>
        <p:blipFill rotWithShape="1">
          <a:blip r:embed="rId4">
            <a:alphaModFix/>
          </a:blip>
          <a:srcRect b="0" l="0" r="0" t="0"/>
          <a:stretch/>
        </p:blipFill>
        <p:spPr>
          <a:xfrm>
            <a:off x="2831794" y="2105202"/>
            <a:ext cx="9360205" cy="4752798"/>
          </a:xfrm>
          <a:prstGeom prst="rect">
            <a:avLst/>
          </a:prstGeom>
          <a:noFill/>
          <a:ln>
            <a:noFill/>
          </a:ln>
        </p:spPr>
      </p:pic>
      <p:pic>
        <p:nvPicPr>
          <p:cNvPr id="263" name="Google Shape;263;p29"/>
          <p:cNvPicPr preferRelativeResize="0"/>
          <p:nvPr/>
        </p:nvPicPr>
        <p:blipFill rotWithShape="1">
          <a:blip r:embed="rId5">
            <a:alphaModFix/>
          </a:blip>
          <a:srcRect b="0" l="0" r="0" t="0"/>
          <a:stretch/>
        </p:blipFill>
        <p:spPr>
          <a:xfrm>
            <a:off x="0" y="0"/>
            <a:ext cx="12189867" cy="6858000"/>
          </a:xfrm>
          <a:prstGeom prst="rect">
            <a:avLst/>
          </a:prstGeom>
          <a:noFill/>
          <a:ln>
            <a:noFill/>
          </a:ln>
        </p:spPr>
      </p:pic>
      <p:sp>
        <p:nvSpPr>
          <p:cNvPr id="264" name="Google Shape;264;p29"/>
          <p:cNvSpPr/>
          <p:nvPr/>
        </p:nvSpPr>
        <p:spPr>
          <a:xfrm>
            <a:off x="0" y="0"/>
            <a:ext cx="964174"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65" name="Google Shape;265;p29"/>
          <p:cNvSpPr/>
          <p:nvPr/>
        </p:nvSpPr>
        <p:spPr>
          <a:xfrm>
            <a:off x="1007533" y="0"/>
            <a:ext cx="10378001" cy="6858000"/>
          </a:xfrm>
          <a:prstGeom prst="rect">
            <a:avLst/>
          </a:prstGeom>
          <a:solidFill>
            <a:schemeClr val="lt2">
              <a:alpha val="92157"/>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66" name="Google Shape;266;p29"/>
          <p:cNvSpPr txBox="1"/>
          <p:nvPr/>
        </p:nvSpPr>
        <p:spPr>
          <a:xfrm>
            <a:off x="6369475" y="808056"/>
            <a:ext cx="4203364" cy="1077229"/>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None/>
            </a:pPr>
            <a:r>
              <a:rPr lang="en-GB" sz="3400">
                <a:solidFill>
                  <a:schemeClr val="dk1"/>
                </a:solidFill>
                <a:latin typeface="Times New Roman"/>
                <a:ea typeface="Times New Roman"/>
                <a:cs typeface="Times New Roman"/>
                <a:sym typeface="Times New Roman"/>
              </a:rPr>
              <a:t>Define culture and its various elements</a:t>
            </a:r>
            <a:endParaRPr/>
          </a:p>
        </p:txBody>
      </p:sp>
      <p:pic>
        <p:nvPicPr>
          <p:cNvPr descr="Culture and International Business" id="267" name="Google Shape;267;p29"/>
          <p:cNvPicPr preferRelativeResize="0"/>
          <p:nvPr/>
        </p:nvPicPr>
        <p:blipFill rotWithShape="1">
          <a:blip r:embed="rId6">
            <a:alphaModFix/>
          </a:blip>
          <a:srcRect b="2" l="22047" r="26992" t="0"/>
          <a:stretch/>
        </p:blipFill>
        <p:spPr>
          <a:xfrm>
            <a:off x="1005401" y="227"/>
            <a:ext cx="4424045" cy="6858000"/>
          </a:xfrm>
          <a:prstGeom prst="rect">
            <a:avLst/>
          </a:prstGeom>
          <a:noFill/>
          <a:ln cap="flat" cmpd="sng" w="12700">
            <a:solidFill>
              <a:schemeClr val="dk1"/>
            </a:solidFill>
            <a:prstDash val="solid"/>
            <a:round/>
            <a:headEnd len="sm" w="sm" type="none"/>
            <a:tailEnd len="sm" w="sm" type="none"/>
          </a:ln>
        </p:spPr>
      </p:pic>
      <p:sp>
        <p:nvSpPr>
          <p:cNvPr id="268" name="Google Shape;268;p29"/>
          <p:cNvSpPr/>
          <p:nvPr/>
        </p:nvSpPr>
        <p:spPr>
          <a:xfrm>
            <a:off x="962042" y="0"/>
            <a:ext cx="45719"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69" name="Google Shape;269;p29"/>
          <p:cNvSpPr txBox="1"/>
          <p:nvPr/>
        </p:nvSpPr>
        <p:spPr>
          <a:xfrm>
            <a:off x="6369474" y="2052116"/>
            <a:ext cx="4203365" cy="3997828"/>
          </a:xfrm>
          <a:prstGeom prst="rect">
            <a:avLst/>
          </a:prstGeom>
          <a:noFill/>
          <a:ln>
            <a:noFill/>
          </a:ln>
        </p:spPr>
        <p:txBody>
          <a:bodyPr anchorCtr="0" anchor="ctr" bIns="45700" lIns="91425" spcFirstLastPara="1" rIns="91425" wrap="square" tIns="45700">
            <a:normAutofit/>
          </a:bodyPr>
          <a:lstStyle/>
          <a:p>
            <a:pPr indent="-342900" lvl="0" marL="342900" marR="0" rtl="0" algn="just">
              <a:lnSpc>
                <a:spcPct val="110000"/>
              </a:lnSpc>
              <a:spcBef>
                <a:spcPts val="0"/>
              </a:spcBef>
              <a:spcAft>
                <a:spcPts val="0"/>
              </a:spcAft>
              <a:buClr>
                <a:schemeClr val="accent6"/>
              </a:buClr>
              <a:buSzPts val="1260"/>
              <a:buFont typeface="Noto Sans Symbols"/>
              <a:buChar char="▪"/>
            </a:pPr>
            <a:r>
              <a:rPr lang="en-GB" sz="1400" u="none" strike="noStrike">
                <a:solidFill>
                  <a:schemeClr val="dk1"/>
                </a:solidFill>
                <a:latin typeface="Times New Roman"/>
                <a:ea typeface="Times New Roman"/>
                <a:cs typeface="Times New Roman"/>
                <a:sym typeface="Times New Roman"/>
              </a:rPr>
              <a:t>Culture has been a key process in implementing internal behaviour and working style based on internal operations and values.</a:t>
            </a:r>
            <a:endParaRPr/>
          </a:p>
          <a:p>
            <a:pPr indent="-342900" lvl="0" marL="342900" marR="0" rtl="0" algn="just">
              <a:lnSpc>
                <a:spcPct val="110000"/>
              </a:lnSpc>
              <a:spcBef>
                <a:spcPts val="600"/>
              </a:spcBef>
              <a:spcAft>
                <a:spcPts val="0"/>
              </a:spcAft>
              <a:buClr>
                <a:schemeClr val="accent6"/>
              </a:buClr>
              <a:buSzPts val="1260"/>
              <a:buFont typeface="Noto Sans Symbols"/>
              <a:buChar char="▪"/>
            </a:pPr>
            <a:r>
              <a:rPr lang="en-GB" sz="1400" u="none" strike="noStrike">
                <a:solidFill>
                  <a:schemeClr val="dk1"/>
                </a:solidFill>
                <a:latin typeface="Times New Roman"/>
                <a:ea typeface="Times New Roman"/>
                <a:cs typeface="Times New Roman"/>
                <a:sym typeface="Times New Roman"/>
              </a:rPr>
              <a:t>This has been deferred from other organisations based on the country, place, people’s norms and values.</a:t>
            </a:r>
            <a:endParaRPr/>
          </a:p>
          <a:p>
            <a:pPr indent="-342900" lvl="0" marL="342900" marR="0" rtl="0" algn="just">
              <a:lnSpc>
                <a:spcPct val="110000"/>
              </a:lnSpc>
              <a:spcBef>
                <a:spcPts val="600"/>
              </a:spcBef>
              <a:spcAft>
                <a:spcPts val="0"/>
              </a:spcAft>
              <a:buClr>
                <a:schemeClr val="accent6"/>
              </a:buClr>
              <a:buSzPts val="1260"/>
              <a:buFont typeface="Noto Sans Symbols"/>
              <a:buChar char="▪"/>
            </a:pPr>
            <a:r>
              <a:rPr lang="en-GB" sz="1400">
                <a:solidFill>
                  <a:schemeClr val="dk1"/>
                </a:solidFill>
                <a:latin typeface="Times New Roman"/>
                <a:ea typeface="Times New Roman"/>
                <a:cs typeface="Times New Roman"/>
                <a:sym typeface="Times New Roman"/>
              </a:rPr>
              <a:t>The communication style incorporates language understanding, behaviour and norms which can reduce the cultural barriers (Okeke, 2025).</a:t>
            </a:r>
            <a:endParaRPr/>
          </a:p>
          <a:p>
            <a:pPr indent="-342900" lvl="0" marL="342900" marR="0" rtl="0" algn="just">
              <a:lnSpc>
                <a:spcPct val="110000"/>
              </a:lnSpc>
              <a:spcBef>
                <a:spcPts val="600"/>
              </a:spcBef>
              <a:spcAft>
                <a:spcPts val="0"/>
              </a:spcAft>
              <a:buClr>
                <a:schemeClr val="accent6"/>
              </a:buClr>
              <a:buSzPts val="1260"/>
              <a:buFont typeface="Noto Sans Symbols"/>
              <a:buChar char="▪"/>
            </a:pPr>
            <a:r>
              <a:rPr lang="en-GB" sz="1400">
                <a:solidFill>
                  <a:schemeClr val="dk1"/>
                </a:solidFill>
                <a:latin typeface="Times New Roman"/>
                <a:ea typeface="Times New Roman"/>
                <a:cs typeface="Times New Roman"/>
                <a:sym typeface="Times New Roman"/>
              </a:rPr>
              <a:t>Additionally, the organisational hierarchy has been included to define segregated tasks based on linear and departmental structure by adding behaviours and values of leaders (Van den Hende and Riezebos, 2023).</a:t>
            </a:r>
            <a:endParaRPr/>
          </a:p>
        </p:txBody>
      </p:sp>
      <p:sp>
        <p:nvSpPr>
          <p:cNvPr id="270" name="Google Shape;270;p29"/>
          <p:cNvSpPr/>
          <p:nvPr/>
        </p:nvSpPr>
        <p:spPr>
          <a:xfrm>
            <a:off x="11387666" y="-2718"/>
            <a:ext cx="27432"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75" name="Shape 275"/>
        <p:cNvGrpSpPr/>
        <p:nvPr/>
      </p:nvGrpSpPr>
      <p:grpSpPr>
        <a:xfrm>
          <a:off x="0" y="0"/>
          <a:ext cx="0" cy="0"/>
          <a:chOff x="0" y="0"/>
          <a:chExt cx="0" cy="0"/>
        </a:xfrm>
      </p:grpSpPr>
      <p:pic>
        <p:nvPicPr>
          <p:cNvPr id="276" name="Google Shape;276;p30"/>
          <p:cNvPicPr preferRelativeResize="0"/>
          <p:nvPr/>
        </p:nvPicPr>
        <p:blipFill rotWithShape="1">
          <a:blip r:embed="rId4">
            <a:alphaModFix/>
          </a:blip>
          <a:srcRect b="0" l="0" r="0" t="0"/>
          <a:stretch/>
        </p:blipFill>
        <p:spPr>
          <a:xfrm>
            <a:off x="2831794" y="2105202"/>
            <a:ext cx="9360205" cy="4752798"/>
          </a:xfrm>
          <a:prstGeom prst="rect">
            <a:avLst/>
          </a:prstGeom>
          <a:noFill/>
          <a:ln>
            <a:noFill/>
          </a:ln>
        </p:spPr>
      </p:pic>
      <p:pic>
        <p:nvPicPr>
          <p:cNvPr id="277" name="Google Shape;277;p30"/>
          <p:cNvPicPr preferRelativeResize="0"/>
          <p:nvPr/>
        </p:nvPicPr>
        <p:blipFill rotWithShape="1">
          <a:blip r:embed="rId5">
            <a:alphaModFix/>
          </a:blip>
          <a:srcRect b="0" l="0" r="0" t="0"/>
          <a:stretch/>
        </p:blipFill>
        <p:spPr>
          <a:xfrm>
            <a:off x="0" y="0"/>
            <a:ext cx="12189867" cy="6858000"/>
          </a:xfrm>
          <a:prstGeom prst="rect">
            <a:avLst/>
          </a:prstGeom>
          <a:noFill/>
          <a:ln>
            <a:noFill/>
          </a:ln>
        </p:spPr>
      </p:pic>
      <p:sp>
        <p:nvSpPr>
          <p:cNvPr id="278" name="Google Shape;278;p30"/>
          <p:cNvSpPr/>
          <p:nvPr/>
        </p:nvSpPr>
        <p:spPr>
          <a:xfrm>
            <a:off x="0" y="0"/>
            <a:ext cx="964174" cy="6858000"/>
          </a:xfrm>
          <a:prstGeom prst="rect">
            <a:avLst/>
          </a:pr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279" name="Google Shape;279;p30"/>
          <p:cNvSpPr/>
          <p:nvPr/>
        </p:nvSpPr>
        <p:spPr>
          <a:xfrm>
            <a:off x="962042" y="0"/>
            <a:ext cx="45719" cy="6858000"/>
          </a:xfrm>
          <a:prstGeom prst="rect">
            <a:avLst/>
          </a:prstGeom>
          <a:solidFill>
            <a:schemeClr val="accent6"/>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280" name="Google Shape;280;p30"/>
          <p:cNvSpPr/>
          <p:nvPr/>
        </p:nvSpPr>
        <p:spPr>
          <a:xfrm>
            <a:off x="1004479" y="0"/>
            <a:ext cx="10372316" cy="6858000"/>
          </a:xfrm>
          <a:prstGeom prst="rect">
            <a:avLst/>
          </a:prstGeom>
          <a:solidFill>
            <a:schemeClr val="lt2">
              <a:alpha val="9215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281" name="Google Shape;281;p30"/>
          <p:cNvSpPr/>
          <p:nvPr/>
        </p:nvSpPr>
        <p:spPr>
          <a:xfrm>
            <a:off x="11377328" y="0"/>
            <a:ext cx="27432" cy="6858000"/>
          </a:xfrm>
          <a:prstGeom prst="rect">
            <a:avLst/>
          </a:prstGeom>
          <a:solidFill>
            <a:schemeClr val="accent6"/>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282" name="Google Shape;282;p30"/>
          <p:cNvSpPr txBox="1"/>
          <p:nvPr/>
        </p:nvSpPr>
        <p:spPr>
          <a:xfrm>
            <a:off x="2194943" y="641225"/>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283" name="Google Shape;283;p30"/>
          <p:cNvSpPr/>
          <p:nvPr/>
        </p:nvSpPr>
        <p:spPr>
          <a:xfrm>
            <a:off x="0" y="0"/>
            <a:ext cx="12189867" cy="6855282"/>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id="284" name="Google Shape;284;p30"/>
          <p:cNvPicPr preferRelativeResize="0"/>
          <p:nvPr/>
        </p:nvPicPr>
        <p:blipFill rotWithShape="1">
          <a:blip r:embed="rId4">
            <a:alphaModFix/>
          </a:blip>
          <a:srcRect b="0" l="0" r="0" t="0"/>
          <a:stretch/>
        </p:blipFill>
        <p:spPr>
          <a:xfrm>
            <a:off x="2831794" y="2105202"/>
            <a:ext cx="9360205" cy="4752798"/>
          </a:xfrm>
          <a:prstGeom prst="rect">
            <a:avLst/>
          </a:prstGeom>
          <a:noFill/>
          <a:ln>
            <a:noFill/>
          </a:ln>
        </p:spPr>
      </p:pic>
      <p:pic>
        <p:nvPicPr>
          <p:cNvPr id="285" name="Google Shape;285;p30"/>
          <p:cNvPicPr preferRelativeResize="0"/>
          <p:nvPr/>
        </p:nvPicPr>
        <p:blipFill rotWithShape="1">
          <a:blip r:embed="rId5">
            <a:alphaModFix/>
          </a:blip>
          <a:srcRect b="0" l="0" r="0" t="0"/>
          <a:stretch/>
        </p:blipFill>
        <p:spPr>
          <a:xfrm>
            <a:off x="0" y="0"/>
            <a:ext cx="12189867" cy="6858000"/>
          </a:xfrm>
          <a:prstGeom prst="rect">
            <a:avLst/>
          </a:prstGeom>
          <a:noFill/>
          <a:ln>
            <a:noFill/>
          </a:ln>
        </p:spPr>
      </p:pic>
      <p:sp>
        <p:nvSpPr>
          <p:cNvPr id="286" name="Google Shape;286;p30"/>
          <p:cNvSpPr/>
          <p:nvPr/>
        </p:nvSpPr>
        <p:spPr>
          <a:xfrm>
            <a:off x="0" y="0"/>
            <a:ext cx="964174"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87" name="Google Shape;287;p30"/>
          <p:cNvSpPr/>
          <p:nvPr/>
        </p:nvSpPr>
        <p:spPr>
          <a:xfrm>
            <a:off x="962042" y="0"/>
            <a:ext cx="45719"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88" name="Google Shape;288;p30"/>
          <p:cNvSpPr/>
          <p:nvPr/>
        </p:nvSpPr>
        <p:spPr>
          <a:xfrm>
            <a:off x="1007533" y="0"/>
            <a:ext cx="10378001" cy="6858000"/>
          </a:xfrm>
          <a:prstGeom prst="rect">
            <a:avLst/>
          </a:prstGeom>
          <a:solidFill>
            <a:schemeClr val="lt2">
              <a:alpha val="92157"/>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89" name="Google Shape;289;p30"/>
          <p:cNvSpPr txBox="1"/>
          <p:nvPr/>
        </p:nvSpPr>
        <p:spPr>
          <a:xfrm>
            <a:off x="7548117" y="808056"/>
            <a:ext cx="3024722" cy="1294428"/>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None/>
            </a:pPr>
            <a:r>
              <a:rPr lang="en-GB" sz="2100">
                <a:solidFill>
                  <a:schemeClr val="dk1"/>
                </a:solidFill>
                <a:latin typeface="Times New Roman"/>
                <a:ea typeface="Times New Roman"/>
                <a:cs typeface="Times New Roman"/>
                <a:sym typeface="Times New Roman"/>
              </a:rPr>
              <a:t>Implementing Schein's Model of Organisational Culture on the impact of culture</a:t>
            </a:r>
            <a:endParaRPr/>
          </a:p>
        </p:txBody>
      </p:sp>
      <p:sp>
        <p:nvSpPr>
          <p:cNvPr id="290" name="Google Shape;290;p30"/>
          <p:cNvSpPr/>
          <p:nvPr/>
        </p:nvSpPr>
        <p:spPr>
          <a:xfrm>
            <a:off x="1007761" y="0"/>
            <a:ext cx="5567454" cy="68580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descr="Edgar Schein's Organizational Culture Model" id="291" name="Google Shape;291;p30"/>
          <p:cNvPicPr preferRelativeResize="0"/>
          <p:nvPr/>
        </p:nvPicPr>
        <p:blipFill rotWithShape="1">
          <a:blip r:embed="rId6">
            <a:alphaModFix/>
          </a:blip>
          <a:srcRect b="0" l="0" r="0" t="0"/>
          <a:stretch/>
        </p:blipFill>
        <p:spPr>
          <a:xfrm>
            <a:off x="1323529" y="1496350"/>
            <a:ext cx="4922124" cy="3845409"/>
          </a:xfrm>
          <a:prstGeom prst="rect">
            <a:avLst/>
          </a:prstGeom>
          <a:noFill/>
          <a:ln>
            <a:noFill/>
          </a:ln>
        </p:spPr>
      </p:pic>
      <p:sp>
        <p:nvSpPr>
          <p:cNvPr id="292" name="Google Shape;292;p30"/>
          <p:cNvSpPr/>
          <p:nvPr/>
        </p:nvSpPr>
        <p:spPr>
          <a:xfrm>
            <a:off x="1245691" y="231959"/>
            <a:ext cx="5078215" cy="6369675"/>
          </a:xfrm>
          <a:prstGeom prst="rect">
            <a:avLst/>
          </a:prstGeom>
          <a:noFill/>
          <a:ln cap="flat" cmpd="sng" w="9525">
            <a:solidFill>
              <a:srgbClr val="BAD8D9">
                <a:alpha val="80000"/>
              </a:srgb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93" name="Google Shape;293;p30"/>
          <p:cNvSpPr txBox="1"/>
          <p:nvPr/>
        </p:nvSpPr>
        <p:spPr>
          <a:xfrm>
            <a:off x="7548118" y="2269314"/>
            <a:ext cx="3024722" cy="3780629"/>
          </a:xfrm>
          <a:prstGeom prst="rect">
            <a:avLst/>
          </a:prstGeom>
          <a:noFill/>
          <a:ln>
            <a:noFill/>
          </a:ln>
        </p:spPr>
        <p:txBody>
          <a:bodyPr anchorCtr="0" anchor="ctr" bIns="45700" lIns="91425" spcFirstLastPara="1" rIns="91425" wrap="square" tIns="45700">
            <a:normAutofit/>
          </a:bodyPr>
          <a:lstStyle/>
          <a:p>
            <a:pPr indent="-342900" lvl="0" marL="342900" marR="0" rtl="0" algn="just">
              <a:lnSpc>
                <a:spcPct val="110000"/>
              </a:lnSpc>
              <a:spcBef>
                <a:spcPts val="0"/>
              </a:spcBef>
              <a:spcAft>
                <a:spcPts val="0"/>
              </a:spcAft>
              <a:buClr>
                <a:schemeClr val="accent6"/>
              </a:buClr>
              <a:buSzPts val="1260"/>
              <a:buFont typeface="Noto Sans Symbols"/>
              <a:buChar char="▪"/>
            </a:pPr>
            <a:r>
              <a:rPr lang="en-GB" sz="1400" u="none" strike="noStrike">
                <a:solidFill>
                  <a:schemeClr val="dk1"/>
                </a:solidFill>
                <a:latin typeface="Times New Roman"/>
                <a:ea typeface="Times New Roman"/>
                <a:cs typeface="Times New Roman"/>
                <a:sym typeface="Times New Roman"/>
              </a:rPr>
              <a:t>Schein's Model of Organisational Culture has been implemented within the organisation by segregating the departments and developing strategies.</a:t>
            </a:r>
            <a:endParaRPr/>
          </a:p>
          <a:p>
            <a:pPr indent="-342900" lvl="0" marL="342900" marR="0" rtl="0" algn="just">
              <a:lnSpc>
                <a:spcPct val="110000"/>
              </a:lnSpc>
              <a:spcBef>
                <a:spcPts val="600"/>
              </a:spcBef>
              <a:spcAft>
                <a:spcPts val="0"/>
              </a:spcAft>
              <a:buClr>
                <a:schemeClr val="accent6"/>
              </a:buClr>
              <a:buSzPts val="1260"/>
              <a:buFont typeface="Noto Sans Symbols"/>
              <a:buChar char="▪"/>
            </a:pPr>
            <a:r>
              <a:rPr lang="en-GB" sz="1400" u="none" strike="noStrike">
                <a:solidFill>
                  <a:schemeClr val="dk1"/>
                </a:solidFill>
                <a:latin typeface="Times New Roman"/>
                <a:ea typeface="Times New Roman"/>
                <a:cs typeface="Times New Roman"/>
                <a:sym typeface="Times New Roman"/>
              </a:rPr>
              <a:t>This has been useful for developing the cultural value based on three distinct.</a:t>
            </a:r>
            <a:endParaRPr/>
          </a:p>
          <a:p>
            <a:pPr indent="-342900" lvl="0" marL="342900" marR="0" rtl="0" algn="just">
              <a:lnSpc>
                <a:spcPct val="110000"/>
              </a:lnSpc>
              <a:spcBef>
                <a:spcPts val="600"/>
              </a:spcBef>
              <a:spcAft>
                <a:spcPts val="0"/>
              </a:spcAft>
              <a:buClr>
                <a:schemeClr val="accent6"/>
              </a:buClr>
              <a:buSzPts val="1260"/>
              <a:buFont typeface="Noto Sans Symbols"/>
              <a:buChar char="▪"/>
            </a:pPr>
            <a:r>
              <a:rPr lang="en-GB" sz="1400" u="none" strike="noStrike">
                <a:solidFill>
                  <a:schemeClr val="dk1"/>
                </a:solidFill>
                <a:latin typeface="Times New Roman"/>
                <a:ea typeface="Times New Roman"/>
                <a:cs typeface="Times New Roman"/>
                <a:sym typeface="Times New Roman"/>
              </a:rPr>
              <a:t>The three components are included within this model, such as Artefacts, Espoused Values and Basic Underlying Assumptions (Makumbe and Washaya, 2022).</a:t>
            </a:r>
            <a:endParaRPr/>
          </a:p>
        </p:txBody>
      </p:sp>
      <p:sp>
        <p:nvSpPr>
          <p:cNvPr id="294" name="Google Shape;294;p30"/>
          <p:cNvSpPr/>
          <p:nvPr/>
        </p:nvSpPr>
        <p:spPr>
          <a:xfrm>
            <a:off x="11387666" y="-2718"/>
            <a:ext cx="27432"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99" name="Shape 299"/>
        <p:cNvGrpSpPr/>
        <p:nvPr/>
      </p:nvGrpSpPr>
      <p:grpSpPr>
        <a:xfrm>
          <a:off x="0" y="0"/>
          <a:ext cx="0" cy="0"/>
          <a:chOff x="0" y="0"/>
          <a:chExt cx="0" cy="0"/>
        </a:xfrm>
      </p:grpSpPr>
      <p:pic>
        <p:nvPicPr>
          <p:cNvPr id="300" name="Google Shape;300;p31"/>
          <p:cNvPicPr preferRelativeResize="0"/>
          <p:nvPr/>
        </p:nvPicPr>
        <p:blipFill rotWithShape="1">
          <a:blip r:embed="rId4">
            <a:alphaModFix/>
          </a:blip>
          <a:srcRect b="0" l="0" r="0" t="0"/>
          <a:stretch/>
        </p:blipFill>
        <p:spPr>
          <a:xfrm>
            <a:off x="2831794" y="2105202"/>
            <a:ext cx="9360205" cy="4752798"/>
          </a:xfrm>
          <a:prstGeom prst="rect">
            <a:avLst/>
          </a:prstGeom>
          <a:noFill/>
          <a:ln>
            <a:noFill/>
          </a:ln>
        </p:spPr>
      </p:pic>
      <p:pic>
        <p:nvPicPr>
          <p:cNvPr id="301" name="Google Shape;301;p31"/>
          <p:cNvPicPr preferRelativeResize="0"/>
          <p:nvPr/>
        </p:nvPicPr>
        <p:blipFill rotWithShape="1">
          <a:blip r:embed="rId5">
            <a:alphaModFix/>
          </a:blip>
          <a:srcRect b="0" l="0" r="0" t="0"/>
          <a:stretch/>
        </p:blipFill>
        <p:spPr>
          <a:xfrm>
            <a:off x="0" y="0"/>
            <a:ext cx="12189867" cy="6858000"/>
          </a:xfrm>
          <a:prstGeom prst="rect">
            <a:avLst/>
          </a:prstGeom>
          <a:noFill/>
          <a:ln>
            <a:noFill/>
          </a:ln>
        </p:spPr>
      </p:pic>
      <p:sp>
        <p:nvSpPr>
          <p:cNvPr id="302" name="Google Shape;302;p31"/>
          <p:cNvSpPr/>
          <p:nvPr/>
        </p:nvSpPr>
        <p:spPr>
          <a:xfrm>
            <a:off x="0" y="0"/>
            <a:ext cx="964174" cy="6858000"/>
          </a:xfrm>
          <a:prstGeom prst="rect">
            <a:avLst/>
          </a:pr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303" name="Google Shape;303;p31"/>
          <p:cNvSpPr/>
          <p:nvPr/>
        </p:nvSpPr>
        <p:spPr>
          <a:xfrm>
            <a:off x="962042" y="0"/>
            <a:ext cx="45719" cy="6858000"/>
          </a:xfrm>
          <a:prstGeom prst="rect">
            <a:avLst/>
          </a:prstGeom>
          <a:solidFill>
            <a:schemeClr val="accent6"/>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304" name="Google Shape;304;p31"/>
          <p:cNvSpPr/>
          <p:nvPr/>
        </p:nvSpPr>
        <p:spPr>
          <a:xfrm>
            <a:off x="1004479" y="0"/>
            <a:ext cx="10372316" cy="6858000"/>
          </a:xfrm>
          <a:prstGeom prst="rect">
            <a:avLst/>
          </a:prstGeom>
          <a:solidFill>
            <a:schemeClr val="lt2">
              <a:alpha val="9215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305" name="Google Shape;305;p31"/>
          <p:cNvSpPr/>
          <p:nvPr/>
        </p:nvSpPr>
        <p:spPr>
          <a:xfrm>
            <a:off x="11377328" y="0"/>
            <a:ext cx="27432" cy="6858000"/>
          </a:xfrm>
          <a:prstGeom prst="rect">
            <a:avLst/>
          </a:prstGeom>
          <a:solidFill>
            <a:schemeClr val="accent6"/>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306" name="Google Shape;306;p31"/>
          <p:cNvSpPr txBox="1"/>
          <p:nvPr/>
        </p:nvSpPr>
        <p:spPr>
          <a:xfrm>
            <a:off x="2194943" y="641225"/>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307" name="Google Shape;307;p31"/>
          <p:cNvSpPr/>
          <p:nvPr/>
        </p:nvSpPr>
        <p:spPr>
          <a:xfrm>
            <a:off x="0" y="0"/>
            <a:ext cx="12189867" cy="6855282"/>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id="308" name="Google Shape;308;p31"/>
          <p:cNvPicPr preferRelativeResize="0"/>
          <p:nvPr/>
        </p:nvPicPr>
        <p:blipFill rotWithShape="1">
          <a:blip r:embed="rId4">
            <a:alphaModFix/>
          </a:blip>
          <a:srcRect b="0" l="0" r="0" t="0"/>
          <a:stretch/>
        </p:blipFill>
        <p:spPr>
          <a:xfrm>
            <a:off x="2831794" y="2105202"/>
            <a:ext cx="9360205" cy="4752798"/>
          </a:xfrm>
          <a:prstGeom prst="rect">
            <a:avLst/>
          </a:prstGeom>
          <a:noFill/>
          <a:ln>
            <a:noFill/>
          </a:ln>
        </p:spPr>
      </p:pic>
      <p:pic>
        <p:nvPicPr>
          <p:cNvPr id="309" name="Google Shape;309;p31"/>
          <p:cNvPicPr preferRelativeResize="0"/>
          <p:nvPr/>
        </p:nvPicPr>
        <p:blipFill rotWithShape="1">
          <a:blip r:embed="rId5">
            <a:alphaModFix/>
          </a:blip>
          <a:srcRect b="0" l="0" r="0" t="0"/>
          <a:stretch/>
        </p:blipFill>
        <p:spPr>
          <a:xfrm>
            <a:off x="0" y="0"/>
            <a:ext cx="12189867" cy="6858000"/>
          </a:xfrm>
          <a:prstGeom prst="rect">
            <a:avLst/>
          </a:prstGeom>
          <a:noFill/>
          <a:ln>
            <a:noFill/>
          </a:ln>
        </p:spPr>
      </p:pic>
      <p:sp>
        <p:nvSpPr>
          <p:cNvPr id="310" name="Google Shape;310;p31"/>
          <p:cNvSpPr/>
          <p:nvPr/>
        </p:nvSpPr>
        <p:spPr>
          <a:xfrm>
            <a:off x="0" y="0"/>
            <a:ext cx="964174"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1" name="Google Shape;311;p31"/>
          <p:cNvSpPr/>
          <p:nvPr/>
        </p:nvSpPr>
        <p:spPr>
          <a:xfrm>
            <a:off x="962042" y="0"/>
            <a:ext cx="45719"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2" name="Google Shape;312;p31"/>
          <p:cNvSpPr/>
          <p:nvPr/>
        </p:nvSpPr>
        <p:spPr>
          <a:xfrm>
            <a:off x="1007533" y="0"/>
            <a:ext cx="10378001" cy="6858000"/>
          </a:xfrm>
          <a:prstGeom prst="rect">
            <a:avLst/>
          </a:prstGeom>
          <a:solidFill>
            <a:schemeClr val="lt2">
              <a:alpha val="92157"/>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3" name="Google Shape;313;p31"/>
          <p:cNvSpPr txBox="1"/>
          <p:nvPr/>
        </p:nvSpPr>
        <p:spPr>
          <a:xfrm>
            <a:off x="1969804" y="808056"/>
            <a:ext cx="4297226" cy="1077229"/>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None/>
            </a:pPr>
            <a:r>
              <a:rPr lang="en-GB" sz="2100">
                <a:solidFill>
                  <a:schemeClr val="dk1"/>
                </a:solidFill>
                <a:latin typeface="Times New Roman"/>
                <a:ea typeface="Times New Roman"/>
                <a:cs typeface="Times New Roman"/>
                <a:sym typeface="Times New Roman"/>
              </a:rPr>
              <a:t>Implementing Schein's Model of Organisational Culture on the impact of culture</a:t>
            </a:r>
            <a:endParaRPr/>
          </a:p>
        </p:txBody>
      </p:sp>
      <p:sp>
        <p:nvSpPr>
          <p:cNvPr id="314" name="Google Shape;314;p31"/>
          <p:cNvSpPr txBox="1"/>
          <p:nvPr/>
        </p:nvSpPr>
        <p:spPr>
          <a:xfrm>
            <a:off x="1969803" y="2052116"/>
            <a:ext cx="4295095" cy="3997828"/>
          </a:xfrm>
          <a:prstGeom prst="rect">
            <a:avLst/>
          </a:prstGeom>
          <a:noFill/>
          <a:ln>
            <a:noFill/>
          </a:ln>
        </p:spPr>
        <p:txBody>
          <a:bodyPr anchorCtr="0" anchor="ctr" bIns="45700" lIns="91425" spcFirstLastPara="1" rIns="91425" wrap="square" tIns="45700">
            <a:normAutofit/>
          </a:bodyPr>
          <a:lstStyle/>
          <a:p>
            <a:pPr indent="-342900" lvl="0" marL="342900" marR="0" rtl="0" algn="just">
              <a:lnSpc>
                <a:spcPct val="110000"/>
              </a:lnSpc>
              <a:spcBef>
                <a:spcPts val="0"/>
              </a:spcBef>
              <a:spcAft>
                <a:spcPts val="0"/>
              </a:spcAft>
              <a:buClr>
                <a:schemeClr val="accent6"/>
              </a:buClr>
              <a:buSzPts val="1620"/>
              <a:buFont typeface="Noto Sans Symbols"/>
              <a:buChar char="▪"/>
            </a:pPr>
            <a:r>
              <a:rPr lang="en-GB" sz="1800" u="none" strike="noStrike">
                <a:solidFill>
                  <a:schemeClr val="dk1"/>
                </a:solidFill>
                <a:latin typeface="Times New Roman"/>
                <a:ea typeface="Times New Roman"/>
                <a:cs typeface="Times New Roman"/>
                <a:sym typeface="Times New Roman"/>
              </a:rPr>
              <a:t>The culture-based model has included three components where Artefacts have described the virus from the top of the pyramid.</a:t>
            </a:r>
            <a:endParaRPr/>
          </a:p>
          <a:p>
            <a:pPr indent="-342900" lvl="0" marL="342900" marR="0" rtl="0" algn="just">
              <a:lnSpc>
                <a:spcPct val="110000"/>
              </a:lnSpc>
              <a:spcBef>
                <a:spcPts val="600"/>
              </a:spcBef>
              <a:spcAft>
                <a:spcPts val="0"/>
              </a:spcAft>
              <a:buClr>
                <a:schemeClr val="accent6"/>
              </a:buClr>
              <a:buSzPts val="1620"/>
              <a:buFont typeface="Noto Sans Symbols"/>
              <a:buChar char="▪"/>
            </a:pPr>
            <a:r>
              <a:rPr lang="en-GB" sz="1800" u="none" strike="noStrike">
                <a:solidFill>
                  <a:schemeClr val="dk1"/>
                </a:solidFill>
                <a:latin typeface="Times New Roman"/>
                <a:ea typeface="Times New Roman"/>
                <a:cs typeface="Times New Roman"/>
                <a:sym typeface="Times New Roman"/>
              </a:rPr>
              <a:t>Espoused Values determine the HR policies, psychologies and behavioural structure in an organisation.</a:t>
            </a:r>
            <a:endParaRPr/>
          </a:p>
          <a:p>
            <a:pPr indent="-342900" lvl="0" marL="342900" marR="0" rtl="0" algn="just">
              <a:lnSpc>
                <a:spcPct val="110000"/>
              </a:lnSpc>
              <a:spcBef>
                <a:spcPts val="600"/>
              </a:spcBef>
              <a:spcAft>
                <a:spcPts val="0"/>
              </a:spcAft>
              <a:buClr>
                <a:schemeClr val="accent6"/>
              </a:buClr>
              <a:buSzPts val="1620"/>
              <a:buFont typeface="Noto Sans Symbols"/>
              <a:buChar char="▪"/>
            </a:pPr>
            <a:r>
              <a:rPr lang="en-GB" sz="1800" u="none" strike="noStrike">
                <a:solidFill>
                  <a:schemeClr val="dk1"/>
                </a:solidFill>
                <a:latin typeface="Times New Roman"/>
                <a:ea typeface="Times New Roman"/>
                <a:cs typeface="Times New Roman"/>
                <a:sym typeface="Times New Roman"/>
              </a:rPr>
              <a:t>At the last stage, the Basic Underlying Assumptions have been implemented to define conflict resolutions (Barragan </a:t>
            </a:r>
            <a:r>
              <a:rPr i="1" lang="en-GB" sz="1800" u="none" strike="noStrike">
                <a:solidFill>
                  <a:schemeClr val="dk1"/>
                </a:solidFill>
                <a:latin typeface="Times New Roman"/>
                <a:ea typeface="Times New Roman"/>
                <a:cs typeface="Times New Roman"/>
                <a:sym typeface="Times New Roman"/>
              </a:rPr>
              <a:t>et al</a:t>
            </a:r>
            <a:r>
              <a:rPr lang="en-GB" sz="1800" u="none" strike="noStrike">
                <a:solidFill>
                  <a:schemeClr val="dk1"/>
                </a:solidFill>
                <a:latin typeface="Times New Roman"/>
                <a:ea typeface="Times New Roman"/>
                <a:cs typeface="Times New Roman"/>
                <a:sym typeface="Times New Roman"/>
              </a:rPr>
              <a:t>. 2023).</a:t>
            </a:r>
            <a:endParaRPr/>
          </a:p>
        </p:txBody>
      </p:sp>
      <p:sp>
        <p:nvSpPr>
          <p:cNvPr id="315" name="Google Shape;315;p31"/>
          <p:cNvSpPr/>
          <p:nvPr/>
        </p:nvSpPr>
        <p:spPr>
          <a:xfrm>
            <a:off x="7071538" y="641224"/>
            <a:ext cx="3674846" cy="5574171"/>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descr="Diagram of organizational culture in the Schein model. Sorce: Own work... |  Download Scientific Diagram" id="316" name="Google Shape;316;p31"/>
          <p:cNvPicPr preferRelativeResize="0"/>
          <p:nvPr/>
        </p:nvPicPr>
        <p:blipFill rotWithShape="1">
          <a:blip r:embed="rId6">
            <a:alphaModFix/>
          </a:blip>
          <a:srcRect b="0" l="0" r="0" t="0"/>
          <a:stretch/>
        </p:blipFill>
        <p:spPr>
          <a:xfrm>
            <a:off x="7393270" y="2670027"/>
            <a:ext cx="3031155" cy="1506015"/>
          </a:xfrm>
          <a:prstGeom prst="rect">
            <a:avLst/>
          </a:prstGeom>
          <a:noFill/>
          <a:ln>
            <a:noFill/>
          </a:ln>
        </p:spPr>
      </p:pic>
      <p:sp>
        <p:nvSpPr>
          <p:cNvPr id="317" name="Google Shape;317;p31"/>
          <p:cNvSpPr/>
          <p:nvPr/>
        </p:nvSpPr>
        <p:spPr>
          <a:xfrm>
            <a:off x="7318319" y="883993"/>
            <a:ext cx="3181057" cy="5078083"/>
          </a:xfrm>
          <a:prstGeom prst="rect">
            <a:avLst/>
          </a:prstGeom>
          <a:noFill/>
          <a:ln cap="flat" cmpd="sng" w="9525">
            <a:solidFill>
              <a:srgbClr val="BAD8D9">
                <a:alpha val="80000"/>
              </a:srgb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8" name="Google Shape;318;p31"/>
          <p:cNvSpPr/>
          <p:nvPr/>
        </p:nvSpPr>
        <p:spPr>
          <a:xfrm>
            <a:off x="11387666" y="-2718"/>
            <a:ext cx="27432"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32"/>
          <p:cNvSpPr txBox="1"/>
          <p:nvPr/>
        </p:nvSpPr>
        <p:spPr>
          <a:xfrm>
            <a:off x="723452" y="334838"/>
            <a:ext cx="8302214" cy="86177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500">
                <a:solidFill>
                  <a:srgbClr val="03291E"/>
                </a:solidFill>
                <a:latin typeface="Times New Roman"/>
                <a:ea typeface="Times New Roman"/>
                <a:cs typeface="Times New Roman"/>
                <a:sym typeface="Times New Roman"/>
              </a:rPr>
              <a:t>Discuss the cultural elements based on the Chinese to overcome </a:t>
            </a:r>
            <a:endParaRPr b="1" sz="2500">
              <a:solidFill>
                <a:srgbClr val="03291E"/>
              </a:solidFill>
              <a:latin typeface="Arial"/>
              <a:ea typeface="Arial"/>
              <a:cs typeface="Arial"/>
              <a:sym typeface="Arial"/>
            </a:endParaRPr>
          </a:p>
        </p:txBody>
      </p:sp>
      <p:pic>
        <p:nvPicPr>
          <p:cNvPr descr="Navigating Indirect Communication Styles in Southeast Asia" id="325" name="Google Shape;325;p32"/>
          <p:cNvPicPr preferRelativeResize="0"/>
          <p:nvPr/>
        </p:nvPicPr>
        <p:blipFill rotWithShape="1">
          <a:blip r:embed="rId3">
            <a:alphaModFix/>
          </a:blip>
          <a:srcRect b="0" l="0" r="0" t="0"/>
          <a:stretch/>
        </p:blipFill>
        <p:spPr>
          <a:xfrm>
            <a:off x="7976006" y="2443045"/>
            <a:ext cx="3843842" cy="1971909"/>
          </a:xfrm>
          <a:prstGeom prst="rect">
            <a:avLst/>
          </a:prstGeom>
          <a:noFill/>
          <a:ln cap="flat" cmpd="sng" w="28575">
            <a:solidFill>
              <a:srgbClr val="000000"/>
            </a:solidFill>
            <a:prstDash val="solid"/>
            <a:round/>
            <a:headEnd len="sm" w="sm" type="none"/>
            <a:tailEnd len="sm" w="sm" type="none"/>
          </a:ln>
        </p:spPr>
      </p:pic>
      <p:grpSp>
        <p:nvGrpSpPr>
          <p:cNvPr id="326" name="Google Shape;326;p32"/>
          <p:cNvGrpSpPr/>
          <p:nvPr/>
        </p:nvGrpSpPr>
        <p:grpSpPr>
          <a:xfrm>
            <a:off x="1358153" y="1361216"/>
            <a:ext cx="5758264" cy="4305015"/>
            <a:chOff x="0" y="5697"/>
            <a:chExt cx="5758264" cy="4305015"/>
          </a:xfrm>
        </p:grpSpPr>
        <p:sp>
          <p:nvSpPr>
            <p:cNvPr id="327" name="Google Shape;327;p32"/>
            <p:cNvSpPr/>
            <p:nvPr/>
          </p:nvSpPr>
          <p:spPr>
            <a:xfrm>
              <a:off x="0" y="5697"/>
              <a:ext cx="5758264" cy="752895"/>
            </a:xfrm>
            <a:prstGeom prst="roundRect">
              <a:avLst>
                <a:gd fmla="val 16667" name="adj"/>
              </a:avLst>
            </a:prstGeom>
            <a:solidFill>
              <a:schemeClr val="accent1"/>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32"/>
            <p:cNvSpPr txBox="1"/>
            <p:nvPr/>
          </p:nvSpPr>
          <p:spPr>
            <a:xfrm>
              <a:off x="36753" y="42450"/>
              <a:ext cx="5684758" cy="679389"/>
            </a:xfrm>
            <a:prstGeom prst="rect">
              <a:avLst/>
            </a:prstGeom>
            <a:noFill/>
            <a:ln>
              <a:noFill/>
            </a:ln>
          </p:spPr>
          <p:txBody>
            <a:bodyPr anchorCtr="0" anchor="ctr" bIns="125725" lIns="125725" spcFirstLastPara="1" rIns="125725" wrap="square" tIns="125725">
              <a:noAutofit/>
            </a:bodyPr>
            <a:lstStyle/>
            <a:p>
              <a:pPr indent="0" lvl="0" marL="0" marR="0" rtl="0" algn="just">
                <a:lnSpc>
                  <a:spcPct val="90000"/>
                </a:lnSpc>
                <a:spcBef>
                  <a:spcPts val="0"/>
                </a:spcBef>
                <a:spcAft>
                  <a:spcPts val="0"/>
                </a:spcAft>
                <a:buClr>
                  <a:schemeClr val="lt1"/>
                </a:buClr>
                <a:buSzPts val="3300"/>
                <a:buFont typeface="Times New Roman"/>
                <a:buNone/>
              </a:pPr>
              <a:r>
                <a:rPr b="1" lang="en-GB" sz="3300" u="sng">
                  <a:solidFill>
                    <a:schemeClr val="lt1"/>
                  </a:solidFill>
                  <a:latin typeface="Times New Roman"/>
                  <a:ea typeface="Times New Roman"/>
                  <a:cs typeface="Times New Roman"/>
                  <a:sym typeface="Times New Roman"/>
                </a:rPr>
                <a:t>Indirect Communication</a:t>
              </a:r>
              <a:endParaRPr sz="3300">
                <a:solidFill>
                  <a:schemeClr val="lt1"/>
                </a:solidFill>
                <a:latin typeface="Times New Roman"/>
                <a:ea typeface="Times New Roman"/>
                <a:cs typeface="Times New Roman"/>
                <a:sym typeface="Times New Roman"/>
              </a:endParaRPr>
            </a:p>
          </p:txBody>
        </p:sp>
        <p:sp>
          <p:nvSpPr>
            <p:cNvPr id="329" name="Google Shape;329;p32"/>
            <p:cNvSpPr/>
            <p:nvPr/>
          </p:nvSpPr>
          <p:spPr>
            <a:xfrm>
              <a:off x="0" y="758592"/>
              <a:ext cx="5758264" cy="355212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32"/>
            <p:cNvSpPr txBox="1"/>
            <p:nvPr/>
          </p:nvSpPr>
          <p:spPr>
            <a:xfrm>
              <a:off x="0" y="758592"/>
              <a:ext cx="5758264" cy="3552120"/>
            </a:xfrm>
            <a:prstGeom prst="rect">
              <a:avLst/>
            </a:prstGeom>
            <a:noFill/>
            <a:ln>
              <a:noFill/>
            </a:ln>
          </p:spPr>
          <p:txBody>
            <a:bodyPr anchorCtr="0" anchor="t" bIns="41900" lIns="182825" spcFirstLastPara="1" rIns="234675" wrap="square" tIns="41900">
              <a:noAutofit/>
            </a:bodyPr>
            <a:lstStyle/>
            <a:p>
              <a:pPr indent="-228600" lvl="1" marL="228600" marR="0" rtl="0" algn="just">
                <a:lnSpc>
                  <a:spcPct val="90000"/>
                </a:lnSpc>
                <a:spcBef>
                  <a:spcPts val="0"/>
                </a:spcBef>
                <a:spcAft>
                  <a:spcPts val="0"/>
                </a:spcAft>
                <a:buClr>
                  <a:schemeClr val="dk1"/>
                </a:buClr>
                <a:buSzPts val="2600"/>
                <a:buFont typeface="Times New Roman"/>
                <a:buChar char="•"/>
              </a:pPr>
              <a:r>
                <a:rPr b="0" i="0" lang="en-GB" sz="2600" u="none" cap="none" strike="noStrike">
                  <a:solidFill>
                    <a:schemeClr val="dk1"/>
                  </a:solidFill>
                  <a:latin typeface="Times New Roman"/>
                  <a:ea typeface="Times New Roman"/>
                  <a:cs typeface="Times New Roman"/>
                  <a:sym typeface="Times New Roman"/>
                </a:rPr>
                <a:t>The indirect communication has been aligning within the Chinese market and organisational approach.</a:t>
              </a:r>
              <a:endParaRPr b="0" i="0" sz="2600" u="none" cap="none" strike="noStrike">
                <a:solidFill>
                  <a:schemeClr val="dk1"/>
                </a:solidFill>
                <a:latin typeface="Times New Roman"/>
                <a:ea typeface="Times New Roman"/>
                <a:cs typeface="Times New Roman"/>
                <a:sym typeface="Times New Roman"/>
              </a:endParaRPr>
            </a:p>
            <a:p>
              <a:pPr indent="-228600" lvl="1" marL="228600" marR="0" rtl="0" algn="just">
                <a:lnSpc>
                  <a:spcPct val="90000"/>
                </a:lnSpc>
                <a:spcBef>
                  <a:spcPts val="520"/>
                </a:spcBef>
                <a:spcAft>
                  <a:spcPts val="0"/>
                </a:spcAft>
                <a:buClr>
                  <a:schemeClr val="dk1"/>
                </a:buClr>
                <a:buSzPts val="2600"/>
                <a:buFont typeface="Times New Roman"/>
                <a:buChar char="•"/>
              </a:pPr>
              <a:r>
                <a:rPr b="0" i="0" lang="en-GB" sz="2600" u="none" cap="none" strike="noStrike">
                  <a:solidFill>
                    <a:schemeClr val="dk1"/>
                  </a:solidFill>
                  <a:latin typeface="Times New Roman"/>
                  <a:ea typeface="Times New Roman"/>
                  <a:cs typeface="Times New Roman"/>
                  <a:sym typeface="Times New Roman"/>
                </a:rPr>
                <a:t>Here, they have been more confused and hardly say no to other people to avoid confusion.</a:t>
              </a:r>
              <a:endParaRPr b="0" i="0" sz="2600" u="none" cap="none" strike="noStrike">
                <a:solidFill>
                  <a:schemeClr val="dk1"/>
                </a:solidFill>
                <a:latin typeface="Times New Roman"/>
                <a:ea typeface="Times New Roman"/>
                <a:cs typeface="Times New Roman"/>
                <a:sym typeface="Times New Roman"/>
              </a:endParaRPr>
            </a:p>
            <a:p>
              <a:pPr indent="-228600" lvl="1" marL="228600" marR="0" rtl="0" algn="just">
                <a:lnSpc>
                  <a:spcPct val="90000"/>
                </a:lnSpc>
                <a:spcBef>
                  <a:spcPts val="520"/>
                </a:spcBef>
                <a:spcAft>
                  <a:spcPts val="0"/>
                </a:spcAft>
                <a:buClr>
                  <a:schemeClr val="dk1"/>
                </a:buClr>
                <a:buSzPts val="2600"/>
                <a:buFont typeface="Times New Roman"/>
                <a:buChar char="•"/>
              </a:pPr>
              <a:r>
                <a:rPr b="0" i="0" lang="en-GB" sz="2600" u="none" cap="none" strike="noStrike">
                  <a:solidFill>
                    <a:schemeClr val="dk1"/>
                  </a:solidFill>
                  <a:latin typeface="Times New Roman"/>
                  <a:ea typeface="Times New Roman"/>
                  <a:cs typeface="Times New Roman"/>
                  <a:sym typeface="Times New Roman"/>
                </a:rPr>
                <a:t>This has been developed through the clear and radical written-based communicative structure (Huili </a:t>
              </a:r>
              <a:r>
                <a:rPr b="0" i="1" lang="en-GB" sz="2600" u="none" cap="none" strike="noStrike">
                  <a:solidFill>
                    <a:schemeClr val="dk1"/>
                  </a:solidFill>
                  <a:latin typeface="Times New Roman"/>
                  <a:ea typeface="Times New Roman"/>
                  <a:cs typeface="Times New Roman"/>
                  <a:sym typeface="Times New Roman"/>
                </a:rPr>
                <a:t>et al</a:t>
              </a:r>
              <a:r>
                <a:rPr b="0" i="0" lang="en-GB" sz="2600" u="none" cap="none" strike="noStrike">
                  <a:solidFill>
                    <a:schemeClr val="dk1"/>
                  </a:solidFill>
                  <a:latin typeface="Times New Roman"/>
                  <a:ea typeface="Times New Roman"/>
                  <a:cs typeface="Times New Roman"/>
                  <a:sym typeface="Times New Roman"/>
                </a:rPr>
                <a:t>. 2024).</a:t>
              </a:r>
              <a:endParaRPr b="0" i="0" sz="2600" u="none" cap="none" strike="noStrike">
                <a:solidFill>
                  <a:schemeClr val="dk1"/>
                </a:solidFill>
                <a:latin typeface="Times New Roman"/>
                <a:ea typeface="Times New Roman"/>
                <a:cs typeface="Times New Roman"/>
                <a:sym typeface="Times New Roman"/>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33"/>
          <p:cNvSpPr txBox="1"/>
          <p:nvPr/>
        </p:nvSpPr>
        <p:spPr>
          <a:xfrm>
            <a:off x="2121946" y="259535"/>
            <a:ext cx="8302214" cy="86177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500">
                <a:solidFill>
                  <a:srgbClr val="03291E"/>
                </a:solidFill>
                <a:latin typeface="Times New Roman"/>
                <a:ea typeface="Times New Roman"/>
                <a:cs typeface="Times New Roman"/>
                <a:sym typeface="Times New Roman"/>
              </a:rPr>
              <a:t>Discuss the cultural elements based on the Chinese to overcome </a:t>
            </a:r>
            <a:endParaRPr b="1" sz="2500">
              <a:solidFill>
                <a:srgbClr val="03291E"/>
              </a:solidFill>
              <a:latin typeface="Arial"/>
              <a:ea typeface="Arial"/>
              <a:cs typeface="Arial"/>
              <a:sym typeface="Arial"/>
            </a:endParaRPr>
          </a:p>
        </p:txBody>
      </p:sp>
      <p:pic>
        <p:nvPicPr>
          <p:cNvPr descr="What is a Modest Person: A Timeless Virtue in a Modern World" id="337" name="Google Shape;337;p33"/>
          <p:cNvPicPr preferRelativeResize="0"/>
          <p:nvPr/>
        </p:nvPicPr>
        <p:blipFill rotWithShape="1">
          <a:blip r:embed="rId3">
            <a:alphaModFix/>
          </a:blip>
          <a:srcRect b="0" l="0" r="0" t="0"/>
          <a:stretch/>
        </p:blipFill>
        <p:spPr>
          <a:xfrm>
            <a:off x="7436422" y="2158260"/>
            <a:ext cx="4591722" cy="3443792"/>
          </a:xfrm>
          <a:prstGeom prst="rect">
            <a:avLst/>
          </a:prstGeom>
          <a:noFill/>
          <a:ln cap="flat" cmpd="sng" w="28575">
            <a:solidFill>
              <a:srgbClr val="000000"/>
            </a:solidFill>
            <a:prstDash val="solid"/>
            <a:round/>
            <a:headEnd len="sm" w="sm" type="none"/>
            <a:tailEnd len="sm" w="sm" type="none"/>
          </a:ln>
        </p:spPr>
      </p:pic>
      <p:grpSp>
        <p:nvGrpSpPr>
          <p:cNvPr id="338" name="Google Shape;338;p33"/>
          <p:cNvGrpSpPr/>
          <p:nvPr/>
        </p:nvGrpSpPr>
        <p:grpSpPr>
          <a:xfrm>
            <a:off x="1175273" y="1623092"/>
            <a:ext cx="5386892" cy="3677219"/>
            <a:chOff x="0" y="52420"/>
            <a:chExt cx="5386892" cy="3677219"/>
          </a:xfrm>
        </p:grpSpPr>
        <p:sp>
          <p:nvSpPr>
            <p:cNvPr id="339" name="Google Shape;339;p33"/>
            <p:cNvSpPr/>
            <p:nvPr/>
          </p:nvSpPr>
          <p:spPr>
            <a:xfrm>
              <a:off x="0" y="52420"/>
              <a:ext cx="5386892" cy="725399"/>
            </a:xfrm>
            <a:prstGeom prst="roundRect">
              <a:avLst>
                <a:gd fmla="val 16667" name="adj"/>
              </a:avLst>
            </a:prstGeom>
            <a:solidFill>
              <a:schemeClr val="accent1"/>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3"/>
            <p:cNvSpPr txBox="1"/>
            <p:nvPr/>
          </p:nvSpPr>
          <p:spPr>
            <a:xfrm>
              <a:off x="35411" y="87831"/>
              <a:ext cx="5316070" cy="654577"/>
            </a:xfrm>
            <a:prstGeom prst="rect">
              <a:avLst/>
            </a:prstGeom>
            <a:noFill/>
            <a:ln>
              <a:noFill/>
            </a:ln>
          </p:spPr>
          <p:txBody>
            <a:bodyPr anchorCtr="0" anchor="ctr" bIns="118100" lIns="118100" spcFirstLastPara="1" rIns="118100" wrap="square" tIns="118100">
              <a:noAutofit/>
            </a:bodyPr>
            <a:lstStyle/>
            <a:p>
              <a:pPr indent="0" lvl="0" marL="0" marR="0" rtl="0" algn="l">
                <a:lnSpc>
                  <a:spcPct val="90000"/>
                </a:lnSpc>
                <a:spcBef>
                  <a:spcPts val="0"/>
                </a:spcBef>
                <a:spcAft>
                  <a:spcPts val="0"/>
                </a:spcAft>
                <a:buClr>
                  <a:schemeClr val="lt1"/>
                </a:buClr>
                <a:buSzPts val="3100"/>
                <a:buFont typeface="Arial"/>
                <a:buNone/>
              </a:pPr>
              <a:r>
                <a:rPr b="1" lang="en-GB" sz="3100" u="sng">
                  <a:solidFill>
                    <a:schemeClr val="lt1"/>
                  </a:solidFill>
                  <a:latin typeface="Arial"/>
                  <a:ea typeface="Arial"/>
                  <a:cs typeface="Arial"/>
                  <a:sym typeface="Arial"/>
                </a:rPr>
                <a:t>Excessive Modesty</a:t>
              </a:r>
              <a:endParaRPr sz="3100">
                <a:solidFill>
                  <a:schemeClr val="lt1"/>
                </a:solidFill>
                <a:latin typeface="Arial"/>
                <a:ea typeface="Arial"/>
                <a:cs typeface="Arial"/>
                <a:sym typeface="Arial"/>
              </a:endParaRPr>
            </a:p>
          </p:txBody>
        </p:sp>
        <p:sp>
          <p:nvSpPr>
            <p:cNvPr id="341" name="Google Shape;341;p33"/>
            <p:cNvSpPr/>
            <p:nvPr/>
          </p:nvSpPr>
          <p:spPr>
            <a:xfrm>
              <a:off x="0" y="777820"/>
              <a:ext cx="5386892" cy="295181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33"/>
            <p:cNvSpPr txBox="1"/>
            <p:nvPr/>
          </p:nvSpPr>
          <p:spPr>
            <a:xfrm>
              <a:off x="0" y="777820"/>
              <a:ext cx="5386892" cy="2951819"/>
            </a:xfrm>
            <a:prstGeom prst="rect">
              <a:avLst/>
            </a:prstGeom>
            <a:noFill/>
            <a:ln>
              <a:noFill/>
            </a:ln>
          </p:spPr>
          <p:txBody>
            <a:bodyPr anchorCtr="0" anchor="t" bIns="39350" lIns="171025" spcFirstLastPara="1" rIns="220450" wrap="square" tIns="39350">
              <a:noAutofit/>
            </a:bodyPr>
            <a:lstStyle/>
            <a:p>
              <a:pPr indent="-228600" lvl="1" marL="228600" marR="0" rtl="0" algn="just">
                <a:lnSpc>
                  <a:spcPct val="90000"/>
                </a:lnSpc>
                <a:spcBef>
                  <a:spcPts val="0"/>
                </a:spcBef>
                <a:spcAft>
                  <a:spcPts val="0"/>
                </a:spcAft>
                <a:buClr>
                  <a:schemeClr val="dk1"/>
                </a:buClr>
                <a:buSzPts val="2400"/>
                <a:buFont typeface="Times New Roman"/>
                <a:buChar char="•"/>
              </a:pPr>
              <a:r>
                <a:rPr b="0" i="0" lang="en-GB" sz="2400" u="none" cap="none" strike="noStrike">
                  <a:solidFill>
                    <a:schemeClr val="dk1"/>
                  </a:solidFill>
                  <a:latin typeface="Times New Roman"/>
                  <a:ea typeface="Times New Roman"/>
                  <a:cs typeface="Times New Roman"/>
                  <a:sym typeface="Times New Roman"/>
                </a:rPr>
                <a:t>This has been included within the Chinese market as a challenge.</a:t>
              </a:r>
              <a:endParaRPr b="0" i="0" sz="2400" u="none" cap="none" strike="noStrike">
                <a:solidFill>
                  <a:schemeClr val="dk1"/>
                </a:solidFill>
                <a:latin typeface="Times New Roman"/>
                <a:ea typeface="Times New Roman"/>
                <a:cs typeface="Times New Roman"/>
                <a:sym typeface="Times New Roman"/>
              </a:endParaRPr>
            </a:p>
            <a:p>
              <a:pPr indent="-228600" lvl="1" marL="228600" marR="0" rtl="0" algn="just">
                <a:lnSpc>
                  <a:spcPct val="90000"/>
                </a:lnSpc>
                <a:spcBef>
                  <a:spcPts val="480"/>
                </a:spcBef>
                <a:spcAft>
                  <a:spcPts val="0"/>
                </a:spcAft>
                <a:buClr>
                  <a:schemeClr val="dk1"/>
                </a:buClr>
                <a:buSzPts val="2400"/>
                <a:buFont typeface="Times New Roman"/>
                <a:buChar char="•"/>
              </a:pPr>
              <a:r>
                <a:rPr b="0" i="0" lang="en-GB" sz="2400" u="none" cap="none" strike="noStrike">
                  <a:solidFill>
                    <a:schemeClr val="dk1"/>
                  </a:solidFill>
                  <a:latin typeface="Times New Roman"/>
                  <a:ea typeface="Times New Roman"/>
                  <a:cs typeface="Times New Roman"/>
                  <a:sym typeface="Times New Roman"/>
                </a:rPr>
                <a:t>This has created the internal barriers of not promoting oneself and taking any rights to the achievements.</a:t>
              </a:r>
              <a:endParaRPr b="0" i="0" sz="2400" u="none" cap="none" strike="noStrike">
                <a:solidFill>
                  <a:schemeClr val="dk1"/>
                </a:solidFill>
                <a:latin typeface="Times New Roman"/>
                <a:ea typeface="Times New Roman"/>
                <a:cs typeface="Times New Roman"/>
                <a:sym typeface="Times New Roman"/>
              </a:endParaRPr>
            </a:p>
            <a:p>
              <a:pPr indent="-228600" lvl="1" marL="228600" marR="0" rtl="0" algn="just">
                <a:lnSpc>
                  <a:spcPct val="90000"/>
                </a:lnSpc>
                <a:spcBef>
                  <a:spcPts val="480"/>
                </a:spcBef>
                <a:spcAft>
                  <a:spcPts val="0"/>
                </a:spcAft>
                <a:buClr>
                  <a:schemeClr val="dk1"/>
                </a:buClr>
                <a:buSzPts val="2400"/>
                <a:buFont typeface="Times New Roman"/>
                <a:buChar char="•"/>
              </a:pPr>
              <a:r>
                <a:rPr b="0" i="0" lang="en-GB" sz="2400" u="none" cap="none" strike="noStrike">
                  <a:solidFill>
                    <a:schemeClr val="dk1"/>
                  </a:solidFill>
                  <a:latin typeface="Times New Roman"/>
                  <a:ea typeface="Times New Roman"/>
                  <a:cs typeface="Times New Roman"/>
                  <a:sym typeface="Times New Roman"/>
                </a:rPr>
                <a:t>This has been solved by implementing objective self-advocacy to enhance the internal operations in cultural well-being (Lagman, 2026). </a:t>
              </a:r>
              <a:endParaRPr b="0" i="0" sz="2400" u="none" cap="none" strike="noStrike">
                <a:solidFill>
                  <a:schemeClr val="dk1"/>
                </a:solidFill>
                <a:latin typeface="Times New Roman"/>
                <a:ea typeface="Times New Roman"/>
                <a:cs typeface="Times New Roman"/>
                <a:sym typeface="Times New Roman"/>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34"/>
          <p:cNvSpPr txBox="1"/>
          <p:nvPr/>
        </p:nvSpPr>
        <p:spPr>
          <a:xfrm>
            <a:off x="1035424" y="367110"/>
            <a:ext cx="10442986" cy="4770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500">
                <a:solidFill>
                  <a:srgbClr val="03291E"/>
                </a:solidFill>
                <a:latin typeface="Times New Roman"/>
                <a:ea typeface="Times New Roman"/>
                <a:cs typeface="Times New Roman"/>
                <a:sym typeface="Times New Roman"/>
              </a:rPr>
              <a:t>Discuss Negotiation Strategies for a successful deal</a:t>
            </a:r>
            <a:endParaRPr b="1" sz="2500">
              <a:solidFill>
                <a:srgbClr val="03291E"/>
              </a:solidFill>
              <a:latin typeface="Arial"/>
              <a:ea typeface="Arial"/>
              <a:cs typeface="Arial"/>
              <a:sym typeface="Arial"/>
            </a:endParaRPr>
          </a:p>
        </p:txBody>
      </p:sp>
      <p:pic>
        <p:nvPicPr>
          <p:cNvPr descr="How to build strong international business relationships with your partner  ?-Some advices for your reference ." id="349" name="Google Shape;349;p34"/>
          <p:cNvPicPr preferRelativeResize="0"/>
          <p:nvPr/>
        </p:nvPicPr>
        <p:blipFill rotWithShape="1">
          <a:blip r:embed="rId3">
            <a:alphaModFix/>
          </a:blip>
          <a:srcRect b="0" l="0" r="0" t="0"/>
          <a:stretch/>
        </p:blipFill>
        <p:spPr>
          <a:xfrm>
            <a:off x="7650596" y="1679669"/>
            <a:ext cx="3994428" cy="3528411"/>
          </a:xfrm>
          <a:prstGeom prst="rect">
            <a:avLst/>
          </a:prstGeom>
          <a:noFill/>
          <a:ln cap="flat" cmpd="sng" w="28575">
            <a:solidFill>
              <a:srgbClr val="000000"/>
            </a:solidFill>
            <a:prstDash val="solid"/>
            <a:round/>
            <a:headEnd len="sm" w="sm" type="none"/>
            <a:tailEnd len="sm" w="sm" type="none"/>
          </a:ln>
        </p:spPr>
      </p:pic>
      <p:grpSp>
        <p:nvGrpSpPr>
          <p:cNvPr id="350" name="Google Shape;350;p34"/>
          <p:cNvGrpSpPr/>
          <p:nvPr/>
        </p:nvGrpSpPr>
        <p:grpSpPr>
          <a:xfrm>
            <a:off x="1171688" y="1681515"/>
            <a:ext cx="4924312" cy="3778367"/>
            <a:chOff x="0" y="1846"/>
            <a:chExt cx="4924312" cy="3778367"/>
          </a:xfrm>
        </p:grpSpPr>
        <p:cxnSp>
          <p:nvCxnSpPr>
            <p:cNvPr id="351" name="Google Shape;351;p34"/>
            <p:cNvCxnSpPr/>
            <p:nvPr/>
          </p:nvCxnSpPr>
          <p:spPr>
            <a:xfrm>
              <a:off x="0" y="1846"/>
              <a:ext cx="4924312" cy="0"/>
            </a:xfrm>
            <a:prstGeom prst="straightConnector1">
              <a:avLst/>
            </a:prstGeom>
            <a:solidFill>
              <a:schemeClr val="accent1"/>
            </a:solidFill>
            <a:ln cap="flat" cmpd="sng" w="15875">
              <a:solidFill>
                <a:schemeClr val="accent1"/>
              </a:solidFill>
              <a:prstDash val="solid"/>
              <a:round/>
              <a:headEnd len="sm" w="sm" type="none"/>
              <a:tailEnd len="sm" w="sm" type="none"/>
            </a:ln>
          </p:spPr>
        </p:cxnSp>
        <p:sp>
          <p:nvSpPr>
            <p:cNvPr id="352" name="Google Shape;352;p34"/>
            <p:cNvSpPr/>
            <p:nvPr/>
          </p:nvSpPr>
          <p:spPr>
            <a:xfrm>
              <a:off x="0" y="1846"/>
              <a:ext cx="984862" cy="377836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4"/>
            <p:cNvSpPr txBox="1"/>
            <p:nvPr/>
          </p:nvSpPr>
          <p:spPr>
            <a:xfrm>
              <a:off x="0" y="1846"/>
              <a:ext cx="984862" cy="3778367"/>
            </a:xfrm>
            <a:prstGeom prst="rect">
              <a:avLst/>
            </a:prstGeom>
            <a:noFill/>
            <a:ln>
              <a:noFill/>
            </a:ln>
          </p:spPr>
          <p:txBody>
            <a:bodyPr anchorCtr="0" anchor="t" bIns="76200" lIns="76200" spcFirstLastPara="1" rIns="76200" wrap="square" tIns="76200">
              <a:noAutofit/>
            </a:bodyPr>
            <a:lstStyle/>
            <a:p>
              <a:pPr indent="0" lvl="0" marL="0" marR="0" rtl="0" algn="just">
                <a:lnSpc>
                  <a:spcPct val="90000"/>
                </a:lnSpc>
                <a:spcBef>
                  <a:spcPts val="0"/>
                </a:spcBef>
                <a:spcAft>
                  <a:spcPts val="0"/>
                </a:spcAft>
                <a:buClr>
                  <a:schemeClr val="dk1"/>
                </a:buClr>
                <a:buSzPts val="2000"/>
                <a:buFont typeface="Times New Roman"/>
                <a:buNone/>
              </a:pPr>
              <a:r>
                <a:rPr b="1" lang="en-GB" sz="2000" u="sng">
                  <a:solidFill>
                    <a:schemeClr val="dk1"/>
                  </a:solidFill>
                  <a:latin typeface="Times New Roman"/>
                  <a:ea typeface="Times New Roman"/>
                  <a:cs typeface="Times New Roman"/>
                  <a:sym typeface="Times New Roman"/>
                </a:rPr>
                <a:t>Prioritise Relationship-Building</a:t>
              </a:r>
              <a:endParaRPr sz="2000">
                <a:solidFill>
                  <a:schemeClr val="dk1"/>
                </a:solidFill>
                <a:latin typeface="Times New Roman"/>
                <a:ea typeface="Times New Roman"/>
                <a:cs typeface="Times New Roman"/>
                <a:sym typeface="Times New Roman"/>
              </a:endParaRPr>
            </a:p>
          </p:txBody>
        </p:sp>
        <p:sp>
          <p:nvSpPr>
            <p:cNvPr id="354" name="Google Shape;354;p34"/>
            <p:cNvSpPr/>
            <p:nvPr/>
          </p:nvSpPr>
          <p:spPr>
            <a:xfrm>
              <a:off x="1058727" y="60883"/>
              <a:ext cx="3865584" cy="11807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4"/>
            <p:cNvSpPr txBox="1"/>
            <p:nvPr/>
          </p:nvSpPr>
          <p:spPr>
            <a:xfrm>
              <a:off x="1058727" y="60883"/>
              <a:ext cx="3865584" cy="1180739"/>
            </a:xfrm>
            <a:prstGeom prst="rect">
              <a:avLst/>
            </a:prstGeom>
            <a:noFill/>
            <a:ln>
              <a:noFill/>
            </a:ln>
          </p:spPr>
          <p:txBody>
            <a:bodyPr anchorCtr="0" anchor="t" bIns="57150" lIns="57150" spcFirstLastPara="1" rIns="57150" wrap="square" tIns="57150">
              <a:noAutofit/>
            </a:bodyPr>
            <a:lstStyle/>
            <a:p>
              <a:pPr indent="0" lvl="0" marL="0" marR="0" rtl="0" algn="just">
                <a:lnSpc>
                  <a:spcPct val="90000"/>
                </a:lnSpc>
                <a:spcBef>
                  <a:spcPts val="0"/>
                </a:spcBef>
                <a:spcAft>
                  <a:spcPts val="0"/>
                </a:spcAft>
                <a:buClr>
                  <a:schemeClr val="dk1"/>
                </a:buClr>
                <a:buSzPts val="1500"/>
                <a:buFont typeface="Times New Roman"/>
                <a:buNone/>
              </a:pPr>
              <a:r>
                <a:rPr lang="en-GB" sz="1500">
                  <a:solidFill>
                    <a:schemeClr val="dk1"/>
                  </a:solidFill>
                  <a:latin typeface="Times New Roman"/>
                  <a:ea typeface="Times New Roman"/>
                  <a:cs typeface="Times New Roman"/>
                  <a:sym typeface="Times New Roman"/>
                </a:rPr>
                <a:t>Maintaining or implementing a relationship enhancement has been a prioritised goal within a UK-based organisation.</a:t>
              </a:r>
              <a:endParaRPr sz="1500">
                <a:solidFill>
                  <a:schemeClr val="dk1"/>
                </a:solidFill>
                <a:latin typeface="Times New Roman"/>
                <a:ea typeface="Times New Roman"/>
                <a:cs typeface="Times New Roman"/>
                <a:sym typeface="Times New Roman"/>
              </a:endParaRPr>
            </a:p>
          </p:txBody>
        </p:sp>
        <p:cxnSp>
          <p:nvCxnSpPr>
            <p:cNvPr id="356" name="Google Shape;356;p34"/>
            <p:cNvCxnSpPr/>
            <p:nvPr/>
          </p:nvCxnSpPr>
          <p:spPr>
            <a:xfrm>
              <a:off x="984862" y="1241623"/>
              <a:ext cx="3939449" cy="0"/>
            </a:xfrm>
            <a:prstGeom prst="straightConnector1">
              <a:avLst/>
            </a:prstGeom>
            <a:solidFill>
              <a:schemeClr val="accent1"/>
            </a:solidFill>
            <a:ln cap="flat" cmpd="sng" w="15875">
              <a:solidFill>
                <a:srgbClr val="D6E9CF"/>
              </a:solidFill>
              <a:prstDash val="solid"/>
              <a:round/>
              <a:headEnd len="sm" w="sm" type="none"/>
              <a:tailEnd len="sm" w="sm" type="none"/>
            </a:ln>
          </p:spPr>
        </p:cxnSp>
        <p:sp>
          <p:nvSpPr>
            <p:cNvPr id="357" name="Google Shape;357;p34"/>
            <p:cNvSpPr/>
            <p:nvPr/>
          </p:nvSpPr>
          <p:spPr>
            <a:xfrm>
              <a:off x="1058727" y="1274176"/>
              <a:ext cx="3865584" cy="11807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34"/>
            <p:cNvSpPr txBox="1"/>
            <p:nvPr/>
          </p:nvSpPr>
          <p:spPr>
            <a:xfrm>
              <a:off x="1058727" y="1274176"/>
              <a:ext cx="3865584" cy="1180739"/>
            </a:xfrm>
            <a:prstGeom prst="rect">
              <a:avLst/>
            </a:prstGeom>
            <a:noFill/>
            <a:ln>
              <a:noFill/>
            </a:ln>
          </p:spPr>
          <p:txBody>
            <a:bodyPr anchorCtr="0" anchor="t" bIns="57150" lIns="57150" spcFirstLastPara="1" rIns="57150" wrap="square" tIns="57150">
              <a:noAutofit/>
            </a:bodyPr>
            <a:lstStyle/>
            <a:p>
              <a:pPr indent="0" lvl="0" marL="0" marR="0" rtl="0" algn="just">
                <a:lnSpc>
                  <a:spcPct val="90000"/>
                </a:lnSpc>
                <a:spcBef>
                  <a:spcPts val="0"/>
                </a:spcBef>
                <a:spcAft>
                  <a:spcPts val="0"/>
                </a:spcAft>
                <a:buClr>
                  <a:schemeClr val="dk1"/>
                </a:buClr>
                <a:buSzPts val="1500"/>
                <a:buFont typeface="Times New Roman"/>
                <a:buNone/>
              </a:pPr>
              <a:r>
                <a:rPr lang="en-GB" sz="1500">
                  <a:solidFill>
                    <a:schemeClr val="dk1"/>
                  </a:solidFill>
                  <a:latin typeface="Times New Roman"/>
                  <a:ea typeface="Times New Roman"/>
                  <a:cs typeface="Times New Roman"/>
                  <a:sym typeface="Times New Roman"/>
                </a:rPr>
                <a:t>This has been used to develop cultural norms and values based on languages.</a:t>
              </a:r>
              <a:endParaRPr sz="1500">
                <a:solidFill>
                  <a:schemeClr val="dk1"/>
                </a:solidFill>
                <a:latin typeface="Times New Roman"/>
                <a:ea typeface="Times New Roman"/>
                <a:cs typeface="Times New Roman"/>
                <a:sym typeface="Times New Roman"/>
              </a:endParaRPr>
            </a:p>
          </p:txBody>
        </p:sp>
        <p:cxnSp>
          <p:nvCxnSpPr>
            <p:cNvPr id="359" name="Google Shape;359;p34"/>
            <p:cNvCxnSpPr/>
            <p:nvPr/>
          </p:nvCxnSpPr>
          <p:spPr>
            <a:xfrm>
              <a:off x="984862" y="2481400"/>
              <a:ext cx="3939449" cy="0"/>
            </a:xfrm>
            <a:prstGeom prst="straightConnector1">
              <a:avLst/>
            </a:prstGeom>
            <a:solidFill>
              <a:schemeClr val="accent1"/>
            </a:solidFill>
            <a:ln cap="flat" cmpd="sng" w="15875">
              <a:solidFill>
                <a:srgbClr val="D6E9CF"/>
              </a:solidFill>
              <a:prstDash val="solid"/>
              <a:round/>
              <a:headEnd len="sm" w="sm" type="none"/>
              <a:tailEnd len="sm" w="sm" type="none"/>
            </a:ln>
          </p:spPr>
        </p:cxnSp>
        <p:sp>
          <p:nvSpPr>
            <p:cNvPr id="360" name="Google Shape;360;p34"/>
            <p:cNvSpPr/>
            <p:nvPr/>
          </p:nvSpPr>
          <p:spPr>
            <a:xfrm>
              <a:off x="1058727" y="2540437"/>
              <a:ext cx="3865584" cy="11807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4"/>
            <p:cNvSpPr txBox="1"/>
            <p:nvPr/>
          </p:nvSpPr>
          <p:spPr>
            <a:xfrm>
              <a:off x="1058727" y="2540437"/>
              <a:ext cx="3865584" cy="1180739"/>
            </a:xfrm>
            <a:prstGeom prst="rect">
              <a:avLst/>
            </a:prstGeom>
            <a:noFill/>
            <a:ln>
              <a:noFill/>
            </a:ln>
          </p:spPr>
          <p:txBody>
            <a:bodyPr anchorCtr="0" anchor="t" bIns="57150" lIns="57150" spcFirstLastPara="1" rIns="57150" wrap="square" tIns="57150">
              <a:noAutofit/>
            </a:bodyPr>
            <a:lstStyle/>
            <a:p>
              <a:pPr indent="0" lvl="0" marL="0" marR="0" rtl="0" algn="just">
                <a:lnSpc>
                  <a:spcPct val="90000"/>
                </a:lnSpc>
                <a:spcBef>
                  <a:spcPts val="0"/>
                </a:spcBef>
                <a:spcAft>
                  <a:spcPts val="0"/>
                </a:spcAft>
                <a:buClr>
                  <a:schemeClr val="dk1"/>
                </a:buClr>
                <a:buSzPts val="1500"/>
                <a:buFont typeface="Times New Roman"/>
                <a:buNone/>
              </a:pPr>
              <a:r>
                <a:rPr lang="en-GB" sz="1500">
                  <a:solidFill>
                    <a:schemeClr val="dk1"/>
                  </a:solidFill>
                  <a:latin typeface="Times New Roman"/>
                  <a:ea typeface="Times New Roman"/>
                  <a:cs typeface="Times New Roman"/>
                  <a:sym typeface="Times New Roman"/>
                </a:rPr>
                <a:t>This has solved the issue of cultural barriers by having clear communications to build strong relationships (Grant, 2024).</a:t>
              </a:r>
              <a:endParaRPr sz="1500">
                <a:solidFill>
                  <a:schemeClr val="dk1"/>
                </a:solidFill>
                <a:latin typeface="Times New Roman"/>
                <a:ea typeface="Times New Roman"/>
                <a:cs typeface="Times New Roman"/>
                <a:sym typeface="Times New Roman"/>
              </a:endParaRPr>
            </a:p>
          </p:txBody>
        </p:sp>
        <p:cxnSp>
          <p:nvCxnSpPr>
            <p:cNvPr id="362" name="Google Shape;362;p34"/>
            <p:cNvCxnSpPr/>
            <p:nvPr/>
          </p:nvCxnSpPr>
          <p:spPr>
            <a:xfrm>
              <a:off x="984862" y="3721177"/>
              <a:ext cx="3939449" cy="0"/>
            </a:xfrm>
            <a:prstGeom prst="straightConnector1">
              <a:avLst/>
            </a:prstGeom>
            <a:solidFill>
              <a:schemeClr val="accent1"/>
            </a:solidFill>
            <a:ln cap="flat" cmpd="sng" w="15875">
              <a:solidFill>
                <a:srgbClr val="D6E9CF"/>
              </a:solidFill>
              <a:prstDash val="solid"/>
              <a:round/>
              <a:headEnd len="sm" w="sm" type="none"/>
              <a:tailEnd len="sm" w="sm" type="none"/>
            </a:ln>
          </p:spPr>
        </p:cxn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35"/>
          <p:cNvSpPr txBox="1"/>
          <p:nvPr/>
        </p:nvSpPr>
        <p:spPr>
          <a:xfrm>
            <a:off x="1708225" y="410140"/>
            <a:ext cx="8775550" cy="4770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500">
                <a:solidFill>
                  <a:srgbClr val="03291E"/>
                </a:solidFill>
                <a:latin typeface="Times New Roman"/>
                <a:ea typeface="Times New Roman"/>
                <a:cs typeface="Times New Roman"/>
                <a:sym typeface="Times New Roman"/>
              </a:rPr>
              <a:t>Discuss Negotiation Strategies for a successful deal</a:t>
            </a:r>
            <a:endParaRPr b="1" sz="2500">
              <a:solidFill>
                <a:srgbClr val="03291E"/>
              </a:solidFill>
              <a:latin typeface="Arial"/>
              <a:ea typeface="Arial"/>
              <a:cs typeface="Arial"/>
              <a:sym typeface="Arial"/>
            </a:endParaRPr>
          </a:p>
        </p:txBody>
      </p:sp>
      <p:pic>
        <p:nvPicPr>
          <p:cNvPr descr="The Hidden Power of Face in Chinese Business Culture: Why It Matters" id="369" name="Google Shape;369;p35"/>
          <p:cNvPicPr preferRelativeResize="0"/>
          <p:nvPr/>
        </p:nvPicPr>
        <p:blipFill rotWithShape="1">
          <a:blip r:embed="rId3">
            <a:alphaModFix/>
          </a:blip>
          <a:srcRect b="0" l="0" r="0" t="0"/>
          <a:stretch/>
        </p:blipFill>
        <p:spPr>
          <a:xfrm>
            <a:off x="7170868" y="1301675"/>
            <a:ext cx="4539788" cy="4539788"/>
          </a:xfrm>
          <a:prstGeom prst="rect">
            <a:avLst/>
          </a:prstGeom>
          <a:noFill/>
          <a:ln cap="flat" cmpd="sng" w="28575">
            <a:solidFill>
              <a:srgbClr val="000000"/>
            </a:solidFill>
            <a:prstDash val="solid"/>
            <a:round/>
            <a:headEnd len="sm" w="sm" type="none"/>
            <a:tailEnd len="sm" w="sm" type="none"/>
          </a:ln>
        </p:spPr>
      </p:pic>
      <p:grpSp>
        <p:nvGrpSpPr>
          <p:cNvPr id="370" name="Google Shape;370;p35"/>
          <p:cNvGrpSpPr/>
          <p:nvPr/>
        </p:nvGrpSpPr>
        <p:grpSpPr>
          <a:xfrm>
            <a:off x="1043447" y="2103822"/>
            <a:ext cx="5365376" cy="3363275"/>
            <a:chOff x="0" y="1643"/>
            <a:chExt cx="5365376" cy="3363275"/>
          </a:xfrm>
        </p:grpSpPr>
        <p:cxnSp>
          <p:nvCxnSpPr>
            <p:cNvPr id="371" name="Google Shape;371;p35"/>
            <p:cNvCxnSpPr/>
            <p:nvPr/>
          </p:nvCxnSpPr>
          <p:spPr>
            <a:xfrm>
              <a:off x="0" y="1643"/>
              <a:ext cx="5365376" cy="0"/>
            </a:xfrm>
            <a:prstGeom prst="straightConnector1">
              <a:avLst/>
            </a:prstGeom>
            <a:solidFill>
              <a:schemeClr val="accent1"/>
            </a:solidFill>
            <a:ln cap="flat" cmpd="sng" w="15875">
              <a:solidFill>
                <a:schemeClr val="accent1"/>
              </a:solidFill>
              <a:prstDash val="solid"/>
              <a:round/>
              <a:headEnd len="sm" w="sm" type="none"/>
              <a:tailEnd len="sm" w="sm" type="none"/>
            </a:ln>
          </p:spPr>
        </p:cxnSp>
        <p:sp>
          <p:nvSpPr>
            <p:cNvPr id="372" name="Google Shape;372;p35"/>
            <p:cNvSpPr/>
            <p:nvPr/>
          </p:nvSpPr>
          <p:spPr>
            <a:xfrm>
              <a:off x="0" y="1643"/>
              <a:ext cx="1073075" cy="336327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35"/>
            <p:cNvSpPr txBox="1"/>
            <p:nvPr/>
          </p:nvSpPr>
          <p:spPr>
            <a:xfrm>
              <a:off x="0" y="1643"/>
              <a:ext cx="1073075" cy="3363275"/>
            </a:xfrm>
            <a:prstGeom prst="rect">
              <a:avLst/>
            </a:prstGeom>
            <a:noFill/>
            <a:ln>
              <a:noFill/>
            </a:ln>
          </p:spPr>
          <p:txBody>
            <a:bodyPr anchorCtr="0" anchor="t" bIns="76200" lIns="76200" spcFirstLastPara="1" rIns="76200" wrap="square" tIns="76200">
              <a:noAutofit/>
            </a:bodyPr>
            <a:lstStyle/>
            <a:p>
              <a:pPr indent="0" lvl="0" marL="0" marR="0" rtl="0" algn="just">
                <a:lnSpc>
                  <a:spcPct val="90000"/>
                </a:lnSpc>
                <a:spcBef>
                  <a:spcPts val="0"/>
                </a:spcBef>
                <a:spcAft>
                  <a:spcPts val="0"/>
                </a:spcAft>
                <a:buClr>
                  <a:schemeClr val="dk1"/>
                </a:buClr>
                <a:buSzPts val="2000"/>
                <a:buFont typeface="Times New Roman"/>
                <a:buNone/>
              </a:pPr>
              <a:r>
                <a:rPr b="1" lang="en-GB" sz="2000" u="sng">
                  <a:solidFill>
                    <a:schemeClr val="dk1"/>
                  </a:solidFill>
                  <a:latin typeface="Times New Roman"/>
                  <a:ea typeface="Times New Roman"/>
                  <a:cs typeface="Times New Roman"/>
                  <a:sym typeface="Times New Roman"/>
                </a:rPr>
                <a:t>Maintain "Mianzi"</a:t>
              </a:r>
              <a:endParaRPr sz="2000">
                <a:solidFill>
                  <a:schemeClr val="dk1"/>
                </a:solidFill>
                <a:latin typeface="Times New Roman"/>
                <a:ea typeface="Times New Roman"/>
                <a:cs typeface="Times New Roman"/>
                <a:sym typeface="Times New Roman"/>
              </a:endParaRPr>
            </a:p>
          </p:txBody>
        </p:sp>
        <p:sp>
          <p:nvSpPr>
            <p:cNvPr id="374" name="Google Shape;374;p35"/>
            <p:cNvSpPr/>
            <p:nvPr/>
          </p:nvSpPr>
          <p:spPr>
            <a:xfrm>
              <a:off x="1153555" y="54195"/>
              <a:ext cx="4211820" cy="105102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35"/>
            <p:cNvSpPr txBox="1"/>
            <p:nvPr/>
          </p:nvSpPr>
          <p:spPr>
            <a:xfrm>
              <a:off x="1153555" y="54195"/>
              <a:ext cx="4211820" cy="1051023"/>
            </a:xfrm>
            <a:prstGeom prst="rect">
              <a:avLst/>
            </a:prstGeom>
            <a:noFill/>
            <a:ln>
              <a:noFill/>
            </a:ln>
          </p:spPr>
          <p:txBody>
            <a:bodyPr anchorCtr="0" anchor="t" bIns="57150" lIns="57150" spcFirstLastPara="1" rIns="57150" wrap="square" tIns="57150">
              <a:noAutofit/>
            </a:bodyPr>
            <a:lstStyle/>
            <a:p>
              <a:pPr indent="0" lvl="0" marL="0" marR="0" rtl="0" algn="just">
                <a:lnSpc>
                  <a:spcPct val="90000"/>
                </a:lnSpc>
                <a:spcBef>
                  <a:spcPts val="0"/>
                </a:spcBef>
                <a:spcAft>
                  <a:spcPts val="0"/>
                </a:spcAft>
                <a:buClr>
                  <a:schemeClr val="dk1"/>
                </a:buClr>
                <a:buSzPts val="1500"/>
                <a:buFont typeface="Times New Roman"/>
                <a:buNone/>
              </a:pPr>
              <a:r>
                <a:rPr lang="en-GB" sz="1500">
                  <a:solidFill>
                    <a:schemeClr val="dk1"/>
                  </a:solidFill>
                  <a:latin typeface="Times New Roman"/>
                  <a:ea typeface="Times New Roman"/>
                  <a:cs typeface="Times New Roman"/>
                  <a:sym typeface="Times New Roman"/>
                </a:rPr>
                <a:t>The use of the Minazi concept has been developed in the deal-making between the UK and China.</a:t>
              </a:r>
              <a:endParaRPr sz="1500">
                <a:solidFill>
                  <a:schemeClr val="dk1"/>
                </a:solidFill>
                <a:latin typeface="Times New Roman"/>
                <a:ea typeface="Times New Roman"/>
                <a:cs typeface="Times New Roman"/>
                <a:sym typeface="Times New Roman"/>
              </a:endParaRPr>
            </a:p>
          </p:txBody>
        </p:sp>
        <p:cxnSp>
          <p:nvCxnSpPr>
            <p:cNvPr id="376" name="Google Shape;376;p35"/>
            <p:cNvCxnSpPr/>
            <p:nvPr/>
          </p:nvCxnSpPr>
          <p:spPr>
            <a:xfrm>
              <a:off x="1073075" y="1105218"/>
              <a:ext cx="4292300" cy="0"/>
            </a:xfrm>
            <a:prstGeom prst="straightConnector1">
              <a:avLst/>
            </a:prstGeom>
            <a:solidFill>
              <a:schemeClr val="accent1"/>
            </a:solidFill>
            <a:ln cap="flat" cmpd="sng" w="15875">
              <a:solidFill>
                <a:srgbClr val="D6E9CF"/>
              </a:solidFill>
              <a:prstDash val="solid"/>
              <a:round/>
              <a:headEnd len="sm" w="sm" type="none"/>
              <a:tailEnd len="sm" w="sm" type="none"/>
            </a:ln>
          </p:spPr>
        </p:cxnSp>
        <p:sp>
          <p:nvSpPr>
            <p:cNvPr id="377" name="Google Shape;377;p35"/>
            <p:cNvSpPr/>
            <p:nvPr/>
          </p:nvSpPr>
          <p:spPr>
            <a:xfrm>
              <a:off x="1153555" y="1157769"/>
              <a:ext cx="4211820" cy="105102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35"/>
            <p:cNvSpPr txBox="1"/>
            <p:nvPr/>
          </p:nvSpPr>
          <p:spPr>
            <a:xfrm>
              <a:off x="1153555" y="1157769"/>
              <a:ext cx="4211820" cy="1051023"/>
            </a:xfrm>
            <a:prstGeom prst="rect">
              <a:avLst/>
            </a:prstGeom>
            <a:noFill/>
            <a:ln>
              <a:noFill/>
            </a:ln>
          </p:spPr>
          <p:txBody>
            <a:bodyPr anchorCtr="0" anchor="t" bIns="57150" lIns="57150" spcFirstLastPara="1" rIns="57150" wrap="square" tIns="57150">
              <a:noAutofit/>
            </a:bodyPr>
            <a:lstStyle/>
            <a:p>
              <a:pPr indent="0" lvl="0" marL="0" marR="0" rtl="0" algn="just">
                <a:lnSpc>
                  <a:spcPct val="90000"/>
                </a:lnSpc>
                <a:spcBef>
                  <a:spcPts val="0"/>
                </a:spcBef>
                <a:spcAft>
                  <a:spcPts val="0"/>
                </a:spcAft>
                <a:buClr>
                  <a:schemeClr val="dk1"/>
                </a:buClr>
                <a:buSzPts val="1500"/>
                <a:buFont typeface="Times New Roman"/>
                <a:buNone/>
              </a:pPr>
              <a:r>
                <a:rPr lang="en-GB" sz="1500">
                  <a:solidFill>
                    <a:schemeClr val="dk1"/>
                  </a:solidFill>
                  <a:latin typeface="Times New Roman"/>
                  <a:ea typeface="Times New Roman"/>
                  <a:cs typeface="Times New Roman"/>
                  <a:sym typeface="Times New Roman"/>
                </a:rPr>
                <a:t>This has been used to develop the concept of reputation saving of face saving as per not accommodating any public unwanted conversations.</a:t>
              </a:r>
              <a:endParaRPr sz="1500">
                <a:solidFill>
                  <a:schemeClr val="dk1"/>
                </a:solidFill>
                <a:latin typeface="Times New Roman"/>
                <a:ea typeface="Times New Roman"/>
                <a:cs typeface="Times New Roman"/>
                <a:sym typeface="Times New Roman"/>
              </a:endParaRPr>
            </a:p>
          </p:txBody>
        </p:sp>
        <p:cxnSp>
          <p:nvCxnSpPr>
            <p:cNvPr id="379" name="Google Shape;379;p35"/>
            <p:cNvCxnSpPr/>
            <p:nvPr/>
          </p:nvCxnSpPr>
          <p:spPr>
            <a:xfrm>
              <a:off x="1073075" y="2208793"/>
              <a:ext cx="4292300" cy="0"/>
            </a:xfrm>
            <a:prstGeom prst="straightConnector1">
              <a:avLst/>
            </a:prstGeom>
            <a:solidFill>
              <a:schemeClr val="accent1"/>
            </a:solidFill>
            <a:ln cap="flat" cmpd="sng" w="15875">
              <a:solidFill>
                <a:srgbClr val="D6E9CF"/>
              </a:solidFill>
              <a:prstDash val="solid"/>
              <a:round/>
              <a:headEnd len="sm" w="sm" type="none"/>
              <a:tailEnd len="sm" w="sm" type="none"/>
            </a:ln>
          </p:spPr>
        </p:cxnSp>
        <p:sp>
          <p:nvSpPr>
            <p:cNvPr id="380" name="Google Shape;380;p35"/>
            <p:cNvSpPr/>
            <p:nvPr/>
          </p:nvSpPr>
          <p:spPr>
            <a:xfrm>
              <a:off x="1153555" y="2261344"/>
              <a:ext cx="4211820" cy="105102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35"/>
            <p:cNvSpPr txBox="1"/>
            <p:nvPr/>
          </p:nvSpPr>
          <p:spPr>
            <a:xfrm>
              <a:off x="1153555" y="2261344"/>
              <a:ext cx="4211820" cy="1051023"/>
            </a:xfrm>
            <a:prstGeom prst="rect">
              <a:avLst/>
            </a:prstGeom>
            <a:noFill/>
            <a:ln>
              <a:noFill/>
            </a:ln>
          </p:spPr>
          <p:txBody>
            <a:bodyPr anchorCtr="0" anchor="t" bIns="57150" lIns="57150" spcFirstLastPara="1" rIns="57150" wrap="square" tIns="57150">
              <a:noAutofit/>
            </a:bodyPr>
            <a:lstStyle/>
            <a:p>
              <a:pPr indent="0" lvl="0" marL="0" marR="0" rtl="0" algn="just">
                <a:lnSpc>
                  <a:spcPct val="90000"/>
                </a:lnSpc>
                <a:spcBef>
                  <a:spcPts val="0"/>
                </a:spcBef>
                <a:spcAft>
                  <a:spcPts val="0"/>
                </a:spcAft>
                <a:buClr>
                  <a:schemeClr val="dk1"/>
                </a:buClr>
                <a:buSzPts val="1500"/>
                <a:buFont typeface="Times New Roman"/>
                <a:buNone/>
              </a:pPr>
              <a:r>
                <a:rPr lang="en-GB" sz="1500">
                  <a:solidFill>
                    <a:schemeClr val="dk1"/>
                  </a:solidFill>
                  <a:latin typeface="Times New Roman"/>
                  <a:ea typeface="Times New Roman"/>
                  <a:cs typeface="Times New Roman"/>
                  <a:sym typeface="Times New Roman"/>
                </a:rPr>
                <a:t>This has saved the deal maker by having a strong brand reputation (Zhou and Zhang, 2024).</a:t>
              </a:r>
              <a:endParaRPr sz="1500">
                <a:solidFill>
                  <a:schemeClr val="dk1"/>
                </a:solidFill>
                <a:latin typeface="Times New Roman"/>
                <a:ea typeface="Times New Roman"/>
                <a:cs typeface="Times New Roman"/>
                <a:sym typeface="Times New Roman"/>
              </a:endParaRPr>
            </a:p>
          </p:txBody>
        </p:sp>
        <p:cxnSp>
          <p:nvCxnSpPr>
            <p:cNvPr id="382" name="Google Shape;382;p35"/>
            <p:cNvCxnSpPr/>
            <p:nvPr/>
          </p:nvCxnSpPr>
          <p:spPr>
            <a:xfrm>
              <a:off x="1073075" y="3312367"/>
              <a:ext cx="4292300" cy="0"/>
            </a:xfrm>
            <a:prstGeom prst="straightConnector1">
              <a:avLst/>
            </a:prstGeom>
            <a:solidFill>
              <a:schemeClr val="accent1"/>
            </a:solidFill>
            <a:ln cap="flat" cmpd="sng" w="15875">
              <a:solidFill>
                <a:srgbClr val="D6E9CF"/>
              </a:solidFill>
              <a:prstDash val="solid"/>
              <a:round/>
              <a:headEnd len="sm" w="sm" type="none"/>
              <a:tailEnd len="sm" w="sm" type="none"/>
            </a:ln>
          </p:spPr>
        </p:cxn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87" name="Shape 387"/>
        <p:cNvGrpSpPr/>
        <p:nvPr/>
      </p:nvGrpSpPr>
      <p:grpSpPr>
        <a:xfrm>
          <a:off x="0" y="0"/>
          <a:ext cx="0" cy="0"/>
          <a:chOff x="0" y="0"/>
          <a:chExt cx="0" cy="0"/>
        </a:xfrm>
      </p:grpSpPr>
      <p:pic>
        <p:nvPicPr>
          <p:cNvPr id="388" name="Google Shape;388;p36"/>
          <p:cNvPicPr preferRelativeResize="0"/>
          <p:nvPr/>
        </p:nvPicPr>
        <p:blipFill rotWithShape="1">
          <a:blip r:embed="rId4">
            <a:alphaModFix/>
          </a:blip>
          <a:srcRect b="0" l="0" r="0" t="0"/>
          <a:stretch/>
        </p:blipFill>
        <p:spPr>
          <a:xfrm>
            <a:off x="2831794" y="2105202"/>
            <a:ext cx="9360205" cy="4752798"/>
          </a:xfrm>
          <a:prstGeom prst="rect">
            <a:avLst/>
          </a:prstGeom>
          <a:noFill/>
          <a:ln>
            <a:noFill/>
          </a:ln>
        </p:spPr>
      </p:pic>
      <p:pic>
        <p:nvPicPr>
          <p:cNvPr id="389" name="Google Shape;389;p36"/>
          <p:cNvPicPr preferRelativeResize="0"/>
          <p:nvPr/>
        </p:nvPicPr>
        <p:blipFill rotWithShape="1">
          <a:blip r:embed="rId5">
            <a:alphaModFix/>
          </a:blip>
          <a:srcRect b="0" l="0" r="0" t="0"/>
          <a:stretch/>
        </p:blipFill>
        <p:spPr>
          <a:xfrm>
            <a:off x="0" y="0"/>
            <a:ext cx="12189867" cy="6858000"/>
          </a:xfrm>
          <a:prstGeom prst="rect">
            <a:avLst/>
          </a:prstGeom>
          <a:noFill/>
          <a:ln>
            <a:noFill/>
          </a:ln>
        </p:spPr>
      </p:pic>
      <p:sp>
        <p:nvSpPr>
          <p:cNvPr id="390" name="Google Shape;390;p36"/>
          <p:cNvSpPr/>
          <p:nvPr/>
        </p:nvSpPr>
        <p:spPr>
          <a:xfrm>
            <a:off x="0" y="0"/>
            <a:ext cx="964174" cy="6858000"/>
          </a:xfrm>
          <a:prstGeom prst="rect">
            <a:avLst/>
          </a:pr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391" name="Google Shape;391;p36"/>
          <p:cNvSpPr/>
          <p:nvPr/>
        </p:nvSpPr>
        <p:spPr>
          <a:xfrm>
            <a:off x="962042" y="0"/>
            <a:ext cx="45719" cy="6858000"/>
          </a:xfrm>
          <a:prstGeom prst="rect">
            <a:avLst/>
          </a:prstGeom>
          <a:solidFill>
            <a:schemeClr val="accent6"/>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392" name="Google Shape;392;p36"/>
          <p:cNvSpPr/>
          <p:nvPr/>
        </p:nvSpPr>
        <p:spPr>
          <a:xfrm>
            <a:off x="1004479" y="0"/>
            <a:ext cx="10372316" cy="6858000"/>
          </a:xfrm>
          <a:prstGeom prst="rect">
            <a:avLst/>
          </a:prstGeom>
          <a:solidFill>
            <a:schemeClr val="lt2">
              <a:alpha val="9215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393" name="Google Shape;393;p36"/>
          <p:cNvSpPr/>
          <p:nvPr/>
        </p:nvSpPr>
        <p:spPr>
          <a:xfrm>
            <a:off x="11377328" y="0"/>
            <a:ext cx="27432" cy="6858000"/>
          </a:xfrm>
          <a:prstGeom prst="rect">
            <a:avLst/>
          </a:prstGeom>
          <a:solidFill>
            <a:schemeClr val="accent6"/>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394" name="Google Shape;394;p36"/>
          <p:cNvSpPr txBox="1"/>
          <p:nvPr/>
        </p:nvSpPr>
        <p:spPr>
          <a:xfrm>
            <a:off x="2194943" y="641225"/>
            <a:ext cx="415636"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GB" sz="1800">
                <a:solidFill>
                  <a:schemeClr val="accent6"/>
                </a:solidFill>
                <a:latin typeface="Noto Sans Symbols"/>
                <a:ea typeface="Noto Sans Symbols"/>
                <a:cs typeface="Noto Sans Symbols"/>
                <a:sym typeface="Noto Sans Symbols"/>
              </a:rPr>
              <a:t>◤</a:t>
            </a:r>
            <a:endParaRPr sz="1000">
              <a:solidFill>
                <a:schemeClr val="accent6"/>
              </a:solidFill>
              <a:latin typeface="Arial"/>
              <a:ea typeface="Arial"/>
              <a:cs typeface="Arial"/>
              <a:sym typeface="Arial"/>
            </a:endParaRPr>
          </a:p>
        </p:txBody>
      </p:sp>
      <p:sp>
        <p:nvSpPr>
          <p:cNvPr id="395" name="Google Shape;395;p36"/>
          <p:cNvSpPr/>
          <p:nvPr/>
        </p:nvSpPr>
        <p:spPr>
          <a:xfrm>
            <a:off x="0" y="0"/>
            <a:ext cx="12189867" cy="6855282"/>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id="396" name="Google Shape;396;p36"/>
          <p:cNvPicPr preferRelativeResize="0"/>
          <p:nvPr/>
        </p:nvPicPr>
        <p:blipFill rotWithShape="1">
          <a:blip r:embed="rId4">
            <a:alphaModFix/>
          </a:blip>
          <a:srcRect b="0" l="0" r="0" t="0"/>
          <a:stretch/>
        </p:blipFill>
        <p:spPr>
          <a:xfrm>
            <a:off x="2831794" y="2105202"/>
            <a:ext cx="9360205" cy="4752798"/>
          </a:xfrm>
          <a:prstGeom prst="rect">
            <a:avLst/>
          </a:prstGeom>
          <a:noFill/>
          <a:ln>
            <a:noFill/>
          </a:ln>
        </p:spPr>
      </p:pic>
      <p:pic>
        <p:nvPicPr>
          <p:cNvPr id="397" name="Google Shape;397;p36"/>
          <p:cNvPicPr preferRelativeResize="0"/>
          <p:nvPr/>
        </p:nvPicPr>
        <p:blipFill rotWithShape="1">
          <a:blip r:embed="rId5">
            <a:alphaModFix/>
          </a:blip>
          <a:srcRect b="0" l="0" r="0" t="0"/>
          <a:stretch/>
        </p:blipFill>
        <p:spPr>
          <a:xfrm>
            <a:off x="0" y="0"/>
            <a:ext cx="12189867" cy="6858000"/>
          </a:xfrm>
          <a:prstGeom prst="rect">
            <a:avLst/>
          </a:prstGeom>
          <a:noFill/>
          <a:ln>
            <a:noFill/>
          </a:ln>
        </p:spPr>
      </p:pic>
      <p:sp>
        <p:nvSpPr>
          <p:cNvPr id="398" name="Google Shape;398;p36"/>
          <p:cNvSpPr/>
          <p:nvPr/>
        </p:nvSpPr>
        <p:spPr>
          <a:xfrm>
            <a:off x="0" y="0"/>
            <a:ext cx="964174"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99" name="Google Shape;399;p36"/>
          <p:cNvSpPr/>
          <p:nvPr/>
        </p:nvSpPr>
        <p:spPr>
          <a:xfrm>
            <a:off x="962042" y="0"/>
            <a:ext cx="45719"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00" name="Google Shape;400;p36"/>
          <p:cNvSpPr/>
          <p:nvPr/>
        </p:nvSpPr>
        <p:spPr>
          <a:xfrm>
            <a:off x="1007533" y="0"/>
            <a:ext cx="10378001" cy="6858000"/>
          </a:xfrm>
          <a:prstGeom prst="rect">
            <a:avLst/>
          </a:prstGeom>
          <a:solidFill>
            <a:schemeClr val="lt2">
              <a:alpha val="92157"/>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01" name="Google Shape;401;p36"/>
          <p:cNvSpPr txBox="1"/>
          <p:nvPr/>
        </p:nvSpPr>
        <p:spPr>
          <a:xfrm>
            <a:off x="1969804" y="808056"/>
            <a:ext cx="4297226" cy="1077229"/>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None/>
            </a:pPr>
            <a:r>
              <a:rPr lang="en-GB" sz="3400">
                <a:solidFill>
                  <a:schemeClr val="dk1"/>
                </a:solidFill>
                <a:latin typeface="Times New Roman"/>
                <a:ea typeface="Times New Roman"/>
                <a:cs typeface="Times New Roman"/>
                <a:sym typeface="Times New Roman"/>
              </a:rPr>
              <a:t>Conclusion</a:t>
            </a:r>
            <a:endParaRPr/>
          </a:p>
        </p:txBody>
      </p:sp>
      <p:sp>
        <p:nvSpPr>
          <p:cNvPr id="402" name="Google Shape;402;p36"/>
          <p:cNvSpPr txBox="1"/>
          <p:nvPr/>
        </p:nvSpPr>
        <p:spPr>
          <a:xfrm>
            <a:off x="1969803" y="2052116"/>
            <a:ext cx="4295095" cy="3997828"/>
          </a:xfrm>
          <a:prstGeom prst="rect">
            <a:avLst/>
          </a:prstGeom>
          <a:noFill/>
          <a:ln>
            <a:noFill/>
          </a:ln>
        </p:spPr>
        <p:txBody>
          <a:bodyPr anchorCtr="0" anchor="ctr" bIns="45700" lIns="91425" spcFirstLastPara="1" rIns="91425" wrap="square" tIns="45700">
            <a:normAutofit/>
          </a:bodyPr>
          <a:lstStyle/>
          <a:p>
            <a:pPr indent="-342900" lvl="0" marL="342900" marR="0" rtl="0" algn="just">
              <a:lnSpc>
                <a:spcPct val="120000"/>
              </a:lnSpc>
              <a:spcBef>
                <a:spcPts val="0"/>
              </a:spcBef>
              <a:spcAft>
                <a:spcPts val="0"/>
              </a:spcAft>
              <a:buClr>
                <a:schemeClr val="accent6"/>
              </a:buClr>
              <a:buSzPts val="1620"/>
              <a:buFont typeface="Noto Sans Symbols"/>
              <a:buChar char="▪"/>
            </a:pPr>
            <a:r>
              <a:rPr lang="en-GB" sz="1800" u="none" strike="noStrike">
                <a:solidFill>
                  <a:schemeClr val="dk1"/>
                </a:solidFill>
                <a:latin typeface="Times New Roman"/>
                <a:ea typeface="Times New Roman"/>
                <a:cs typeface="Times New Roman"/>
                <a:sym typeface="Times New Roman"/>
              </a:rPr>
              <a:t>This presentation has been implemented, and communication is the key to developing international partnerships within a business.</a:t>
            </a:r>
            <a:endParaRPr/>
          </a:p>
          <a:p>
            <a:pPr indent="-342900" lvl="0" marL="342900" marR="0" rtl="0" algn="just">
              <a:lnSpc>
                <a:spcPct val="120000"/>
              </a:lnSpc>
              <a:spcBef>
                <a:spcPts val="600"/>
              </a:spcBef>
              <a:spcAft>
                <a:spcPts val="0"/>
              </a:spcAft>
              <a:buClr>
                <a:schemeClr val="accent6"/>
              </a:buClr>
              <a:buSzPts val="1620"/>
              <a:buFont typeface="Noto Sans Symbols"/>
              <a:buChar char="▪"/>
            </a:pPr>
            <a:r>
              <a:rPr lang="en-GB" sz="1800" u="none" strike="noStrike">
                <a:solidFill>
                  <a:schemeClr val="dk1"/>
                </a:solidFill>
                <a:latin typeface="Times New Roman"/>
                <a:ea typeface="Times New Roman"/>
                <a:cs typeface="Times New Roman"/>
                <a:sym typeface="Times New Roman"/>
              </a:rPr>
              <a:t>This has been implementing internal hierarchy management and a clear communicative plan indulgence.</a:t>
            </a:r>
            <a:endParaRPr/>
          </a:p>
          <a:p>
            <a:pPr indent="-342900" lvl="0" marL="342900" marR="0" rtl="0" algn="just">
              <a:lnSpc>
                <a:spcPct val="120000"/>
              </a:lnSpc>
              <a:spcBef>
                <a:spcPts val="600"/>
              </a:spcBef>
              <a:spcAft>
                <a:spcPts val="0"/>
              </a:spcAft>
              <a:buClr>
                <a:schemeClr val="accent6"/>
              </a:buClr>
              <a:buSzPts val="1620"/>
              <a:buFont typeface="Noto Sans Symbols"/>
              <a:buChar char="▪"/>
            </a:pPr>
            <a:r>
              <a:rPr lang="en-GB" sz="1800" u="none" strike="noStrike">
                <a:solidFill>
                  <a:schemeClr val="dk1"/>
                </a:solidFill>
                <a:latin typeface="Times New Roman"/>
                <a:ea typeface="Times New Roman"/>
                <a:cs typeface="Times New Roman"/>
                <a:sym typeface="Times New Roman"/>
              </a:rPr>
              <a:t>The use of clear communication and face-saving has developed international communication within a business organisation.</a:t>
            </a:r>
            <a:endParaRPr/>
          </a:p>
        </p:txBody>
      </p:sp>
      <p:sp>
        <p:nvSpPr>
          <p:cNvPr id="403" name="Google Shape;403;p36"/>
          <p:cNvSpPr/>
          <p:nvPr/>
        </p:nvSpPr>
        <p:spPr>
          <a:xfrm>
            <a:off x="7071538" y="641224"/>
            <a:ext cx="3674846" cy="5574171"/>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descr="Mastering International Business Communication Across Cultures" id="404" name="Google Shape;404;p36"/>
          <p:cNvPicPr preferRelativeResize="0"/>
          <p:nvPr/>
        </p:nvPicPr>
        <p:blipFill rotWithShape="1">
          <a:blip r:embed="rId6">
            <a:alphaModFix/>
          </a:blip>
          <a:srcRect b="0" l="2" r="0" t="0"/>
          <a:stretch/>
        </p:blipFill>
        <p:spPr>
          <a:xfrm>
            <a:off x="7393270" y="2570505"/>
            <a:ext cx="3031155" cy="1705058"/>
          </a:xfrm>
          <a:prstGeom prst="rect">
            <a:avLst/>
          </a:prstGeom>
          <a:noFill/>
          <a:ln>
            <a:noFill/>
          </a:ln>
        </p:spPr>
      </p:pic>
      <p:sp>
        <p:nvSpPr>
          <p:cNvPr id="405" name="Google Shape;405;p36"/>
          <p:cNvSpPr/>
          <p:nvPr/>
        </p:nvSpPr>
        <p:spPr>
          <a:xfrm>
            <a:off x="7318319" y="883993"/>
            <a:ext cx="3181057" cy="5078083"/>
          </a:xfrm>
          <a:prstGeom prst="rect">
            <a:avLst/>
          </a:prstGeom>
          <a:noFill/>
          <a:ln cap="flat" cmpd="sng" w="9525">
            <a:solidFill>
              <a:srgbClr val="BAD8D9">
                <a:alpha val="80000"/>
              </a:srgb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06" name="Google Shape;406;p36"/>
          <p:cNvSpPr/>
          <p:nvPr/>
        </p:nvSpPr>
        <p:spPr>
          <a:xfrm>
            <a:off x="11387666" y="-2718"/>
            <a:ext cx="27432"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37"/>
          <p:cNvSpPr txBox="1"/>
          <p:nvPr/>
        </p:nvSpPr>
        <p:spPr>
          <a:xfrm>
            <a:off x="322728" y="149853"/>
            <a:ext cx="11510683" cy="701859"/>
          </a:xfrm>
          <a:prstGeom prst="rect">
            <a:avLst/>
          </a:prstGeom>
          <a:solidFill>
            <a:srgbClr val="D8E5FF"/>
          </a:solidFill>
          <a:ln cap="flat" cmpd="sng" w="9525">
            <a:solidFill>
              <a:srgbClr val="0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3291E"/>
              </a:buClr>
              <a:buSzPts val="3000"/>
              <a:buFont typeface="Times New Roman"/>
              <a:buNone/>
            </a:pPr>
            <a:r>
              <a:rPr b="1" lang="en-GB" sz="3000">
                <a:solidFill>
                  <a:srgbClr val="03291E"/>
                </a:solidFill>
                <a:latin typeface="Times New Roman"/>
                <a:ea typeface="Times New Roman"/>
                <a:cs typeface="Times New Roman"/>
                <a:sym typeface="Times New Roman"/>
              </a:rPr>
              <a:t>References</a:t>
            </a:r>
            <a:endParaRPr b="1" sz="3000">
              <a:solidFill>
                <a:srgbClr val="03291E"/>
              </a:solidFill>
              <a:latin typeface="Times New Roman"/>
              <a:ea typeface="Times New Roman"/>
              <a:cs typeface="Times New Roman"/>
              <a:sym typeface="Times New Roman"/>
            </a:endParaRPr>
          </a:p>
        </p:txBody>
      </p:sp>
      <p:sp>
        <p:nvSpPr>
          <p:cNvPr id="413" name="Google Shape;413;p37"/>
          <p:cNvSpPr txBox="1"/>
          <p:nvPr/>
        </p:nvSpPr>
        <p:spPr>
          <a:xfrm>
            <a:off x="322728" y="909572"/>
            <a:ext cx="11510684" cy="5447645"/>
          </a:xfrm>
          <a:prstGeom prst="rect">
            <a:avLst/>
          </a:prstGeom>
          <a:solidFill>
            <a:srgbClr val="FFE870"/>
          </a:solidFill>
          <a:ln cap="flat" cmpd="sng" w="9525">
            <a:solidFill>
              <a:srgbClr val="0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3291E"/>
              </a:buClr>
              <a:buSzPts val="1200"/>
              <a:buFont typeface="Times New Roman"/>
              <a:buNone/>
            </a:pPr>
            <a:r>
              <a:rPr lang="en-GB" sz="1200">
                <a:solidFill>
                  <a:srgbClr val="03291E"/>
                </a:solidFill>
                <a:latin typeface="Times New Roman"/>
                <a:ea typeface="Times New Roman"/>
                <a:cs typeface="Times New Roman"/>
                <a:sym typeface="Times New Roman"/>
              </a:rPr>
              <a:t>Barragan, S., Salamanca, E. and Erogul, M.S. (2023). Rethinking the transfer of the organisational culture model as a process of change. </a:t>
            </a:r>
            <a:r>
              <a:rPr i="1" lang="en-GB" sz="1200">
                <a:solidFill>
                  <a:srgbClr val="03291E"/>
                </a:solidFill>
                <a:latin typeface="Times New Roman"/>
                <a:ea typeface="Times New Roman"/>
                <a:cs typeface="Times New Roman"/>
                <a:sym typeface="Times New Roman"/>
              </a:rPr>
              <a:t>International journal of business and globalisation</a:t>
            </a:r>
            <a:r>
              <a:rPr lang="en-GB" sz="1200">
                <a:solidFill>
                  <a:srgbClr val="03291E"/>
                </a:solidFill>
                <a:latin typeface="Times New Roman"/>
                <a:ea typeface="Times New Roman"/>
                <a:cs typeface="Times New Roman"/>
                <a:sym typeface="Times New Roman"/>
              </a:rPr>
              <a:t>, </a:t>
            </a:r>
            <a:r>
              <a:rPr i="1" lang="en-GB" sz="1200">
                <a:solidFill>
                  <a:srgbClr val="03291E"/>
                </a:solidFill>
                <a:latin typeface="Times New Roman"/>
                <a:ea typeface="Times New Roman"/>
                <a:cs typeface="Times New Roman"/>
                <a:sym typeface="Times New Roman"/>
              </a:rPr>
              <a:t>34</a:t>
            </a:r>
            <a:r>
              <a:rPr lang="en-GB" sz="1200">
                <a:solidFill>
                  <a:srgbClr val="03291E"/>
                </a:solidFill>
                <a:latin typeface="Times New Roman"/>
                <a:ea typeface="Times New Roman"/>
                <a:cs typeface="Times New Roman"/>
                <a:sym typeface="Times New Roman"/>
              </a:rPr>
              <a:t>(4), pp.462-480. </a:t>
            </a:r>
            <a:r>
              <a:rPr lang="en-GB" sz="1200" u="sng">
                <a:solidFill>
                  <a:srgbClr val="03291E"/>
                </a:solidFill>
                <a:latin typeface="Times New Roman"/>
                <a:ea typeface="Times New Roman"/>
                <a:cs typeface="Times New Roman"/>
                <a:sym typeface="Times New Roman"/>
                <a:hlinkClick r:id="rId3">
                  <a:extLst>
                    <a:ext uri="{A12FA001-AC4F-418D-AE19-62706E023703}">
                      <ahyp:hlinkClr val="tx"/>
                    </a:ext>
                  </a:extLst>
                </a:hlinkClick>
              </a:rPr>
              <a:t>https://www.inderscienceonline.com/doi/abs/10.1504/IJBG.2023.133709</a:t>
            </a:r>
            <a:r>
              <a:rPr lang="en-GB" sz="1200">
                <a:solidFill>
                  <a:srgbClr val="03291E"/>
                </a:solidFill>
                <a:latin typeface="Times New Roman"/>
                <a:ea typeface="Times New Roman"/>
                <a:cs typeface="Times New Roman"/>
                <a:sym typeface="Times New Roman"/>
              </a:rPr>
              <a:t> </a:t>
            </a:r>
            <a:endParaRPr sz="1200">
              <a:solidFill>
                <a:srgbClr val="03291E"/>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3291E"/>
              </a:buClr>
              <a:buSzPts val="1200"/>
              <a:buFont typeface="Times New Roman"/>
              <a:buNone/>
            </a:pPr>
            <a:r>
              <a:rPr lang="en-GB" sz="1200">
                <a:solidFill>
                  <a:srgbClr val="03291E"/>
                </a:solidFill>
                <a:latin typeface="Times New Roman"/>
                <a:ea typeface="Times New Roman"/>
                <a:cs typeface="Times New Roman"/>
                <a:sym typeface="Times New Roman"/>
              </a:rPr>
              <a:t>Grant, O. (2024). The Influence of Cultural Differences on Supplier Relationship Management in Global E-Commerce. </a:t>
            </a:r>
            <a:r>
              <a:rPr lang="en-GB" sz="1200" u="sng">
                <a:solidFill>
                  <a:srgbClr val="03291E"/>
                </a:solidFill>
                <a:latin typeface="Times New Roman"/>
                <a:ea typeface="Times New Roman"/>
                <a:cs typeface="Times New Roman"/>
                <a:sym typeface="Times New Roman"/>
                <a:hlinkClick r:id="rId4">
                  <a:extLst>
                    <a:ext uri="{A12FA001-AC4F-418D-AE19-62706E023703}">
                      <ahyp:hlinkClr val="tx"/>
                    </a:ext>
                  </a:extLst>
                </a:hlinkClick>
              </a:rPr>
              <a:t>https://www.preprints.org/frontend/manuscript/a94b009be21e716245cc044eaf8fc118/download_pub</a:t>
            </a:r>
            <a:r>
              <a:rPr lang="en-GB" sz="1200">
                <a:solidFill>
                  <a:srgbClr val="03291E"/>
                </a:solidFill>
                <a:latin typeface="Times New Roman"/>
                <a:ea typeface="Times New Roman"/>
                <a:cs typeface="Times New Roman"/>
                <a:sym typeface="Times New Roman"/>
              </a:rPr>
              <a:t>  </a:t>
            </a:r>
            <a:endParaRPr sz="1200">
              <a:solidFill>
                <a:srgbClr val="03291E"/>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3291E"/>
              </a:buClr>
              <a:buSzPts val="1200"/>
              <a:buFont typeface="Times New Roman"/>
              <a:buNone/>
            </a:pPr>
            <a:r>
              <a:rPr lang="en-GB" sz="1200">
                <a:solidFill>
                  <a:srgbClr val="03291E"/>
                </a:solidFill>
                <a:latin typeface="Times New Roman"/>
                <a:ea typeface="Times New Roman"/>
                <a:cs typeface="Times New Roman"/>
                <a:sym typeface="Times New Roman"/>
              </a:rPr>
              <a:t>Huili, Z., Minna, W. and Xixi, S. (2024). Cultural Depth in Business Communication: Exploring the Interpretation of Chinese Culture-Specific Terms in Cross-Cultural Negotiations. </a:t>
            </a:r>
            <a:r>
              <a:rPr i="1" lang="en-GB" sz="1200">
                <a:solidFill>
                  <a:srgbClr val="03291E"/>
                </a:solidFill>
                <a:latin typeface="Times New Roman"/>
                <a:ea typeface="Times New Roman"/>
                <a:cs typeface="Times New Roman"/>
                <a:sym typeface="Times New Roman"/>
              </a:rPr>
              <a:t>Journal of Business Innovation</a:t>
            </a:r>
            <a:r>
              <a:rPr lang="en-GB" sz="1200">
                <a:solidFill>
                  <a:srgbClr val="03291E"/>
                </a:solidFill>
                <a:latin typeface="Times New Roman"/>
                <a:ea typeface="Times New Roman"/>
                <a:cs typeface="Times New Roman"/>
                <a:sym typeface="Times New Roman"/>
              </a:rPr>
              <a:t>, </a:t>
            </a:r>
            <a:r>
              <a:rPr i="1" lang="en-GB" sz="1200">
                <a:solidFill>
                  <a:srgbClr val="03291E"/>
                </a:solidFill>
                <a:latin typeface="Times New Roman"/>
                <a:ea typeface="Times New Roman"/>
                <a:cs typeface="Times New Roman"/>
                <a:sym typeface="Times New Roman"/>
              </a:rPr>
              <a:t>9</a:t>
            </a:r>
            <a:r>
              <a:rPr lang="en-GB" sz="1200">
                <a:solidFill>
                  <a:srgbClr val="03291E"/>
                </a:solidFill>
                <a:latin typeface="Times New Roman"/>
                <a:ea typeface="Times New Roman"/>
                <a:cs typeface="Times New Roman"/>
                <a:sym typeface="Times New Roman"/>
              </a:rPr>
              <a:t>(1), p.1. </a:t>
            </a:r>
            <a:r>
              <a:rPr lang="en-GB" sz="1200" u="sng">
                <a:solidFill>
                  <a:srgbClr val="03291E"/>
                </a:solidFill>
                <a:latin typeface="Times New Roman"/>
                <a:ea typeface="Times New Roman"/>
                <a:cs typeface="Times New Roman"/>
                <a:sym typeface="Times New Roman"/>
                <a:hlinkClick r:id="rId5">
                  <a:extLst>
                    <a:ext uri="{A12FA001-AC4F-418D-AE19-62706E023703}">
                      <ahyp:hlinkClr val="tx"/>
                    </a:ext>
                  </a:extLst>
                </a:hlinkClick>
              </a:rPr>
              <a:t>http://www.unimel.edu.my/journal/index.php/JBI/article/view/1787</a:t>
            </a:r>
            <a:r>
              <a:rPr lang="en-GB" sz="1200">
                <a:solidFill>
                  <a:srgbClr val="03291E"/>
                </a:solidFill>
                <a:latin typeface="Times New Roman"/>
                <a:ea typeface="Times New Roman"/>
                <a:cs typeface="Times New Roman"/>
                <a:sym typeface="Times New Roman"/>
              </a:rPr>
              <a:t> </a:t>
            </a:r>
            <a:endParaRPr sz="1200">
              <a:solidFill>
                <a:srgbClr val="03291E"/>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3291E"/>
              </a:buClr>
              <a:buSzPts val="1200"/>
              <a:buFont typeface="Times New Roman"/>
              <a:buNone/>
            </a:pPr>
            <a:r>
              <a:rPr lang="en-GB" sz="1200">
                <a:solidFill>
                  <a:srgbClr val="03291E"/>
                </a:solidFill>
                <a:latin typeface="Times New Roman"/>
                <a:ea typeface="Times New Roman"/>
                <a:cs typeface="Times New Roman"/>
                <a:sym typeface="Times New Roman"/>
              </a:rPr>
              <a:t>Lagman, A. (2026). </a:t>
            </a:r>
            <a:r>
              <a:rPr i="1" lang="en-GB" sz="1200">
                <a:solidFill>
                  <a:srgbClr val="03291E"/>
                </a:solidFill>
                <a:latin typeface="Times New Roman"/>
                <a:ea typeface="Times New Roman"/>
                <a:cs typeface="Times New Roman"/>
                <a:sym typeface="Times New Roman"/>
              </a:rPr>
              <a:t>The Law Has Feelings: Employing Affect, Creating Law with Shanghai's Corporate Consulting Attorneys</a:t>
            </a:r>
            <a:r>
              <a:rPr lang="en-GB" sz="1200">
                <a:solidFill>
                  <a:srgbClr val="03291E"/>
                </a:solidFill>
                <a:latin typeface="Times New Roman"/>
                <a:ea typeface="Times New Roman"/>
                <a:cs typeface="Times New Roman"/>
                <a:sym typeface="Times New Roman"/>
              </a:rPr>
              <a:t> (Doctoral dissertation). </a:t>
            </a:r>
            <a:r>
              <a:rPr lang="en-GB" sz="1200" u="sng">
                <a:solidFill>
                  <a:srgbClr val="03291E"/>
                </a:solidFill>
                <a:latin typeface="Times New Roman"/>
                <a:ea typeface="Times New Roman"/>
                <a:cs typeface="Times New Roman"/>
                <a:sym typeface="Times New Roman"/>
                <a:hlinkClick r:id="rId6">
                  <a:extLst>
                    <a:ext uri="{A12FA001-AC4F-418D-AE19-62706E023703}">
                      <ahyp:hlinkClr val="tx"/>
                    </a:ext>
                  </a:extLst>
                </a:hlinkClick>
              </a:rPr>
              <a:t>https://deepblue.lib.umich.edu/items/f3fd8076-2f6f-4261-8513-bedd70074f82</a:t>
            </a:r>
            <a:r>
              <a:rPr lang="en-GB" sz="1200">
                <a:solidFill>
                  <a:srgbClr val="03291E"/>
                </a:solidFill>
                <a:latin typeface="Times New Roman"/>
                <a:ea typeface="Times New Roman"/>
                <a:cs typeface="Times New Roman"/>
                <a:sym typeface="Times New Roman"/>
              </a:rPr>
              <a:t>  </a:t>
            </a:r>
            <a:endParaRPr sz="1200">
              <a:solidFill>
                <a:srgbClr val="03291E"/>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3291E"/>
              </a:buClr>
              <a:buSzPts val="1200"/>
              <a:buFont typeface="Times New Roman"/>
              <a:buNone/>
            </a:pPr>
            <a:r>
              <a:rPr lang="en-GB" sz="1200">
                <a:solidFill>
                  <a:srgbClr val="03291E"/>
                </a:solidFill>
                <a:latin typeface="Times New Roman"/>
                <a:ea typeface="Times New Roman"/>
                <a:cs typeface="Times New Roman"/>
                <a:sym typeface="Times New Roman"/>
              </a:rPr>
              <a:t>Leonavičienė, E. and Burinskienė, A., (2022). Accelerating cultural dimensions at international companies in the evidence of internationalisation. </a:t>
            </a:r>
            <a:r>
              <a:rPr i="1" lang="en-GB" sz="1200">
                <a:solidFill>
                  <a:srgbClr val="03291E"/>
                </a:solidFill>
                <a:latin typeface="Times New Roman"/>
                <a:ea typeface="Times New Roman"/>
                <a:cs typeface="Times New Roman"/>
                <a:sym typeface="Times New Roman"/>
              </a:rPr>
              <a:t>Sustainability</a:t>
            </a:r>
            <a:r>
              <a:rPr lang="en-GB" sz="1200">
                <a:solidFill>
                  <a:srgbClr val="03291E"/>
                </a:solidFill>
                <a:latin typeface="Times New Roman"/>
                <a:ea typeface="Times New Roman"/>
                <a:cs typeface="Times New Roman"/>
                <a:sym typeface="Times New Roman"/>
              </a:rPr>
              <a:t>, </a:t>
            </a:r>
            <a:r>
              <a:rPr i="1" lang="en-GB" sz="1200">
                <a:solidFill>
                  <a:srgbClr val="03291E"/>
                </a:solidFill>
                <a:latin typeface="Times New Roman"/>
                <a:ea typeface="Times New Roman"/>
                <a:cs typeface="Times New Roman"/>
                <a:sym typeface="Times New Roman"/>
              </a:rPr>
              <a:t>14</a:t>
            </a:r>
            <a:r>
              <a:rPr lang="en-GB" sz="1200">
                <a:solidFill>
                  <a:srgbClr val="03291E"/>
                </a:solidFill>
                <a:latin typeface="Times New Roman"/>
                <a:ea typeface="Times New Roman"/>
                <a:cs typeface="Times New Roman"/>
                <a:sym typeface="Times New Roman"/>
              </a:rPr>
              <a:t>(3), p.1524. </a:t>
            </a:r>
            <a:r>
              <a:rPr lang="en-GB" sz="1200" u="sng">
                <a:solidFill>
                  <a:srgbClr val="03291E"/>
                </a:solidFill>
                <a:latin typeface="Times New Roman"/>
                <a:ea typeface="Times New Roman"/>
                <a:cs typeface="Times New Roman"/>
                <a:sym typeface="Times New Roman"/>
                <a:hlinkClick r:id="rId7">
                  <a:extLst>
                    <a:ext uri="{A12FA001-AC4F-418D-AE19-62706E023703}">
                      <ahyp:hlinkClr val="tx"/>
                    </a:ext>
                  </a:extLst>
                </a:hlinkClick>
              </a:rPr>
              <a:t>https://www.mdpi.com/2071-1050/14/3/1524</a:t>
            </a:r>
            <a:r>
              <a:rPr lang="en-GB" sz="1200">
                <a:solidFill>
                  <a:srgbClr val="03291E"/>
                </a:solidFill>
                <a:latin typeface="Times New Roman"/>
                <a:ea typeface="Times New Roman"/>
                <a:cs typeface="Times New Roman"/>
                <a:sym typeface="Times New Roman"/>
              </a:rPr>
              <a:t> </a:t>
            </a:r>
            <a:endParaRPr sz="1200">
              <a:solidFill>
                <a:srgbClr val="03291E"/>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3291E"/>
              </a:buClr>
              <a:buSzPts val="1200"/>
              <a:buFont typeface="Times New Roman"/>
              <a:buNone/>
            </a:pPr>
            <a:r>
              <a:rPr lang="en-GB" sz="1200">
                <a:solidFill>
                  <a:srgbClr val="03291E"/>
                </a:solidFill>
                <a:latin typeface="Times New Roman"/>
                <a:ea typeface="Times New Roman"/>
                <a:cs typeface="Times New Roman"/>
                <a:sym typeface="Times New Roman"/>
              </a:rPr>
              <a:t>Makumbe, W. and Washaya, Y.Y.(2022). Organisational culture and innovation: testing the Schein Model at a private university in Zimbabwe. </a:t>
            </a:r>
            <a:r>
              <a:rPr i="1" lang="en-GB" sz="1200">
                <a:solidFill>
                  <a:srgbClr val="03291E"/>
                </a:solidFill>
                <a:latin typeface="Times New Roman"/>
                <a:ea typeface="Times New Roman"/>
                <a:cs typeface="Times New Roman"/>
                <a:sym typeface="Times New Roman"/>
              </a:rPr>
              <a:t>Cogent Business &amp; Management</a:t>
            </a:r>
            <a:r>
              <a:rPr lang="en-GB" sz="1200">
                <a:solidFill>
                  <a:srgbClr val="03291E"/>
                </a:solidFill>
                <a:latin typeface="Times New Roman"/>
                <a:ea typeface="Times New Roman"/>
                <a:cs typeface="Times New Roman"/>
                <a:sym typeface="Times New Roman"/>
              </a:rPr>
              <a:t>, </a:t>
            </a:r>
            <a:r>
              <a:rPr i="1" lang="en-GB" sz="1200">
                <a:solidFill>
                  <a:srgbClr val="03291E"/>
                </a:solidFill>
                <a:latin typeface="Times New Roman"/>
                <a:ea typeface="Times New Roman"/>
                <a:cs typeface="Times New Roman"/>
                <a:sym typeface="Times New Roman"/>
              </a:rPr>
              <a:t>9</a:t>
            </a:r>
            <a:r>
              <a:rPr lang="en-GB" sz="1200">
                <a:solidFill>
                  <a:srgbClr val="03291E"/>
                </a:solidFill>
                <a:latin typeface="Times New Roman"/>
                <a:ea typeface="Times New Roman"/>
                <a:cs typeface="Times New Roman"/>
                <a:sym typeface="Times New Roman"/>
              </a:rPr>
              <a:t>(1), p.2150120. </a:t>
            </a:r>
            <a:r>
              <a:rPr lang="en-GB" sz="1200" u="sng">
                <a:solidFill>
                  <a:srgbClr val="03291E"/>
                </a:solidFill>
                <a:latin typeface="Times New Roman"/>
                <a:ea typeface="Times New Roman"/>
                <a:cs typeface="Times New Roman"/>
                <a:sym typeface="Times New Roman"/>
                <a:hlinkClick r:id="rId8">
                  <a:extLst>
                    <a:ext uri="{A12FA001-AC4F-418D-AE19-62706E023703}">
                      <ahyp:hlinkClr val="tx"/>
                    </a:ext>
                  </a:extLst>
                </a:hlinkClick>
              </a:rPr>
              <a:t>https://www.tandfonline.com/doi/abs/10.1080/23311975.2022.2150120</a:t>
            </a:r>
            <a:r>
              <a:rPr lang="en-GB" sz="1200">
                <a:solidFill>
                  <a:srgbClr val="03291E"/>
                </a:solidFill>
                <a:latin typeface="Times New Roman"/>
                <a:ea typeface="Times New Roman"/>
                <a:cs typeface="Times New Roman"/>
                <a:sym typeface="Times New Roman"/>
              </a:rPr>
              <a:t>  </a:t>
            </a:r>
            <a:endParaRPr sz="1200">
              <a:solidFill>
                <a:srgbClr val="03291E"/>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3291E"/>
              </a:buClr>
              <a:buSzPts val="1200"/>
              <a:buFont typeface="Times New Roman"/>
              <a:buNone/>
            </a:pPr>
            <a:r>
              <a:rPr lang="en-GB" sz="1200">
                <a:solidFill>
                  <a:srgbClr val="03291E"/>
                </a:solidFill>
                <a:latin typeface="Times New Roman"/>
                <a:ea typeface="Times New Roman"/>
                <a:cs typeface="Times New Roman"/>
                <a:sym typeface="Times New Roman"/>
              </a:rPr>
              <a:t>Okeke, V.C. (2025). Cross-Cultural Communication Challenges in Global Business: How Cultural Differences in Communication Styles Affect International Collaboration. </a:t>
            </a:r>
            <a:r>
              <a:rPr i="1" lang="en-GB" sz="1200">
                <a:solidFill>
                  <a:srgbClr val="03291E"/>
                </a:solidFill>
                <a:latin typeface="Times New Roman"/>
                <a:ea typeface="Times New Roman"/>
                <a:cs typeface="Times New Roman"/>
                <a:sym typeface="Times New Roman"/>
              </a:rPr>
              <a:t>Traektoriâ Nauki</a:t>
            </a:r>
            <a:r>
              <a:rPr lang="en-GB" sz="1200">
                <a:solidFill>
                  <a:srgbClr val="03291E"/>
                </a:solidFill>
                <a:latin typeface="Times New Roman"/>
                <a:ea typeface="Times New Roman"/>
                <a:cs typeface="Times New Roman"/>
                <a:sym typeface="Times New Roman"/>
              </a:rPr>
              <a:t>, </a:t>
            </a:r>
            <a:r>
              <a:rPr i="1" lang="en-GB" sz="1200">
                <a:solidFill>
                  <a:srgbClr val="03291E"/>
                </a:solidFill>
                <a:latin typeface="Times New Roman"/>
                <a:ea typeface="Times New Roman"/>
                <a:cs typeface="Times New Roman"/>
                <a:sym typeface="Times New Roman"/>
              </a:rPr>
              <a:t>11</a:t>
            </a:r>
            <a:r>
              <a:rPr lang="en-GB" sz="1200">
                <a:solidFill>
                  <a:srgbClr val="03291E"/>
                </a:solidFill>
                <a:latin typeface="Times New Roman"/>
                <a:ea typeface="Times New Roman"/>
                <a:cs typeface="Times New Roman"/>
                <a:sym typeface="Times New Roman"/>
              </a:rPr>
              <a:t>(10), pp.6001-6009. </a:t>
            </a:r>
            <a:r>
              <a:rPr lang="en-GB" sz="1200" u="sng">
                <a:solidFill>
                  <a:srgbClr val="03291E"/>
                </a:solidFill>
                <a:latin typeface="Times New Roman"/>
                <a:ea typeface="Times New Roman"/>
                <a:cs typeface="Times New Roman"/>
                <a:sym typeface="Times New Roman"/>
                <a:hlinkClick r:id="rId9">
                  <a:extLst>
                    <a:ext uri="{A12FA001-AC4F-418D-AE19-62706E023703}">
                      <ahyp:hlinkClr val="tx"/>
                    </a:ext>
                  </a:extLst>
                </a:hlinkClick>
              </a:rPr>
              <a:t>https://www.ceeol.com/search/article-detail?id=1388156</a:t>
            </a:r>
            <a:r>
              <a:rPr lang="en-GB" sz="1200">
                <a:solidFill>
                  <a:srgbClr val="03291E"/>
                </a:solidFill>
                <a:latin typeface="Times New Roman"/>
                <a:ea typeface="Times New Roman"/>
                <a:cs typeface="Times New Roman"/>
                <a:sym typeface="Times New Roman"/>
              </a:rPr>
              <a:t>  </a:t>
            </a:r>
            <a:endParaRPr sz="1200">
              <a:solidFill>
                <a:srgbClr val="03291E"/>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3291E"/>
              </a:buClr>
              <a:buSzPts val="1200"/>
              <a:buFont typeface="Times New Roman"/>
              <a:buNone/>
            </a:pPr>
            <a:r>
              <a:rPr lang="en-GB" sz="1200">
                <a:solidFill>
                  <a:srgbClr val="03291E"/>
                </a:solidFill>
                <a:latin typeface="Times New Roman"/>
                <a:ea typeface="Times New Roman"/>
                <a:cs typeface="Times New Roman"/>
                <a:sym typeface="Times New Roman"/>
              </a:rPr>
              <a:t>Van den Hende, F. and Riezebos, J.(2023). Academic staff on their engagement with curriculum internationalisation: an organisational change perspective. </a:t>
            </a:r>
            <a:r>
              <a:rPr i="1" lang="en-GB" sz="1200">
                <a:solidFill>
                  <a:srgbClr val="03291E"/>
                </a:solidFill>
                <a:latin typeface="Times New Roman"/>
                <a:ea typeface="Times New Roman"/>
                <a:cs typeface="Times New Roman"/>
                <a:sym typeface="Times New Roman"/>
              </a:rPr>
              <a:t>Higher Education Research &amp; Development</a:t>
            </a:r>
            <a:r>
              <a:rPr lang="en-GB" sz="1200">
                <a:solidFill>
                  <a:srgbClr val="03291E"/>
                </a:solidFill>
                <a:latin typeface="Times New Roman"/>
                <a:ea typeface="Times New Roman"/>
                <a:cs typeface="Times New Roman"/>
                <a:sym typeface="Times New Roman"/>
              </a:rPr>
              <a:t>, </a:t>
            </a:r>
            <a:r>
              <a:rPr i="1" lang="en-GB" sz="1200">
                <a:solidFill>
                  <a:srgbClr val="03291E"/>
                </a:solidFill>
                <a:latin typeface="Times New Roman"/>
                <a:ea typeface="Times New Roman"/>
                <a:cs typeface="Times New Roman"/>
                <a:sym typeface="Times New Roman"/>
              </a:rPr>
              <a:t>42</a:t>
            </a:r>
            <a:r>
              <a:rPr lang="en-GB" sz="1200">
                <a:solidFill>
                  <a:srgbClr val="03291E"/>
                </a:solidFill>
                <a:latin typeface="Times New Roman"/>
                <a:ea typeface="Times New Roman"/>
                <a:cs typeface="Times New Roman"/>
                <a:sym typeface="Times New Roman"/>
              </a:rPr>
              <a:t>(5), pp.1247-1266. </a:t>
            </a:r>
            <a:r>
              <a:rPr lang="en-GB" sz="1200" u="sng">
                <a:solidFill>
                  <a:srgbClr val="03291E"/>
                </a:solidFill>
                <a:latin typeface="Times New Roman"/>
                <a:ea typeface="Times New Roman"/>
                <a:cs typeface="Times New Roman"/>
                <a:sym typeface="Times New Roman"/>
                <a:hlinkClick r:id="rId10">
                  <a:extLst>
                    <a:ext uri="{A12FA001-AC4F-418D-AE19-62706E023703}">
                      <ahyp:hlinkClr val="tx"/>
                    </a:ext>
                  </a:extLst>
                </a:hlinkClick>
              </a:rPr>
              <a:t>https://www.tandfonline.com/doi/abs/10.1080/07294360.2023.2193724</a:t>
            </a:r>
            <a:r>
              <a:rPr lang="en-GB" sz="1200">
                <a:solidFill>
                  <a:srgbClr val="03291E"/>
                </a:solidFill>
                <a:latin typeface="Times New Roman"/>
                <a:ea typeface="Times New Roman"/>
                <a:cs typeface="Times New Roman"/>
                <a:sym typeface="Times New Roman"/>
              </a:rPr>
              <a:t>   </a:t>
            </a:r>
            <a:endParaRPr sz="1200">
              <a:solidFill>
                <a:srgbClr val="03291E"/>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rgbClr val="03291E"/>
              </a:buClr>
              <a:buSzPts val="1200"/>
              <a:buFont typeface="Times New Roman"/>
              <a:buNone/>
            </a:pPr>
            <a:r>
              <a:rPr lang="en-GB" sz="1200">
                <a:solidFill>
                  <a:srgbClr val="03291E"/>
                </a:solidFill>
                <a:latin typeface="Times New Roman"/>
                <a:ea typeface="Times New Roman"/>
                <a:cs typeface="Times New Roman"/>
                <a:sym typeface="Times New Roman"/>
              </a:rPr>
              <a:t>Wang, G.F. and Hu, X. (2022). Research on intercultural communication in international business. </a:t>
            </a:r>
            <a:r>
              <a:rPr i="1" lang="en-GB" sz="1200">
                <a:solidFill>
                  <a:srgbClr val="03291E"/>
                </a:solidFill>
                <a:latin typeface="Times New Roman"/>
                <a:ea typeface="Times New Roman"/>
                <a:cs typeface="Times New Roman"/>
                <a:sym typeface="Times New Roman"/>
              </a:rPr>
              <a:t>Open Access Library Journal</a:t>
            </a:r>
            <a:r>
              <a:rPr lang="en-GB" sz="1200">
                <a:solidFill>
                  <a:srgbClr val="03291E"/>
                </a:solidFill>
                <a:latin typeface="Times New Roman"/>
                <a:ea typeface="Times New Roman"/>
                <a:cs typeface="Times New Roman"/>
                <a:sym typeface="Times New Roman"/>
              </a:rPr>
              <a:t>, </a:t>
            </a:r>
            <a:r>
              <a:rPr i="1" lang="en-GB" sz="1200">
                <a:solidFill>
                  <a:srgbClr val="03291E"/>
                </a:solidFill>
                <a:latin typeface="Times New Roman"/>
                <a:ea typeface="Times New Roman"/>
                <a:cs typeface="Times New Roman"/>
                <a:sym typeface="Times New Roman"/>
              </a:rPr>
              <a:t>9</a:t>
            </a:r>
            <a:r>
              <a:rPr lang="en-GB" sz="1200">
                <a:solidFill>
                  <a:srgbClr val="03291E"/>
                </a:solidFill>
                <a:latin typeface="Times New Roman"/>
                <a:ea typeface="Times New Roman"/>
                <a:cs typeface="Times New Roman"/>
                <a:sym typeface="Times New Roman"/>
              </a:rPr>
              <a:t>(7), pp.1-7. </a:t>
            </a:r>
            <a:r>
              <a:rPr lang="en-GB" sz="1200" u="sng">
                <a:solidFill>
                  <a:srgbClr val="03291E"/>
                </a:solidFill>
                <a:latin typeface="Times New Roman"/>
                <a:ea typeface="Times New Roman"/>
                <a:cs typeface="Times New Roman"/>
                <a:sym typeface="Times New Roman"/>
                <a:hlinkClick r:id="rId11">
                  <a:extLst>
                    <a:ext uri="{A12FA001-AC4F-418D-AE19-62706E023703}">
                      <ahyp:hlinkClr val="tx"/>
                    </a:ext>
                  </a:extLst>
                </a:hlinkClick>
              </a:rPr>
              <a:t>https://www.scirp.net/pdf/oalibj_2022072816315600.pdf</a:t>
            </a:r>
            <a:r>
              <a:rPr lang="en-GB" sz="1200">
                <a:solidFill>
                  <a:srgbClr val="03291E"/>
                </a:solidFill>
                <a:latin typeface="Times New Roman"/>
                <a:ea typeface="Times New Roman"/>
                <a:cs typeface="Times New Roman"/>
                <a:sym typeface="Times New Roman"/>
              </a:rPr>
              <a:t>  </a:t>
            </a:r>
            <a:endParaRPr sz="1200">
              <a:solidFill>
                <a:srgbClr val="03291E"/>
              </a:solidFill>
              <a:latin typeface="Times New Roman"/>
              <a:ea typeface="Times New Roman"/>
              <a:cs typeface="Times New Roman"/>
              <a:sym typeface="Times New Roman"/>
            </a:endParaRPr>
          </a:p>
          <a:p>
            <a:pPr indent="0" lvl="0" marL="0" marR="0" rtl="0" algn="just">
              <a:spcBef>
                <a:spcPts val="0"/>
              </a:spcBef>
              <a:spcAft>
                <a:spcPts val="0"/>
              </a:spcAft>
              <a:buClr>
                <a:srgbClr val="03291E"/>
              </a:buClr>
              <a:buSzPts val="1200"/>
              <a:buFont typeface="Times New Roman"/>
              <a:buNone/>
            </a:pPr>
            <a:r>
              <a:rPr lang="en-GB" sz="1200">
                <a:solidFill>
                  <a:srgbClr val="03291E"/>
                </a:solidFill>
                <a:latin typeface="Times New Roman"/>
                <a:ea typeface="Times New Roman"/>
                <a:cs typeface="Times New Roman"/>
                <a:sym typeface="Times New Roman"/>
              </a:rPr>
              <a:t>Zhou, B. and Zhang, S. (2024). Exploring Mianzi consciousness congruence and its impact on unethical pro-organisational behaviour. </a:t>
            </a:r>
            <a:r>
              <a:rPr i="1" lang="en-GB" sz="1200">
                <a:solidFill>
                  <a:srgbClr val="03291E"/>
                </a:solidFill>
                <a:latin typeface="Times New Roman"/>
                <a:ea typeface="Times New Roman"/>
                <a:cs typeface="Times New Roman"/>
                <a:sym typeface="Times New Roman"/>
              </a:rPr>
              <a:t>BMC psychology</a:t>
            </a:r>
            <a:r>
              <a:rPr lang="en-GB" sz="1200">
                <a:solidFill>
                  <a:srgbClr val="03291E"/>
                </a:solidFill>
                <a:latin typeface="Times New Roman"/>
                <a:ea typeface="Times New Roman"/>
                <a:cs typeface="Times New Roman"/>
                <a:sym typeface="Times New Roman"/>
              </a:rPr>
              <a:t>, </a:t>
            </a:r>
            <a:r>
              <a:rPr i="1" lang="en-GB" sz="1200">
                <a:solidFill>
                  <a:srgbClr val="03291E"/>
                </a:solidFill>
                <a:latin typeface="Times New Roman"/>
                <a:ea typeface="Times New Roman"/>
                <a:cs typeface="Times New Roman"/>
                <a:sym typeface="Times New Roman"/>
              </a:rPr>
              <a:t>12</a:t>
            </a:r>
            <a:r>
              <a:rPr lang="en-GB" sz="1200">
                <a:solidFill>
                  <a:srgbClr val="03291E"/>
                </a:solidFill>
                <a:latin typeface="Times New Roman"/>
                <a:ea typeface="Times New Roman"/>
                <a:cs typeface="Times New Roman"/>
                <a:sym typeface="Times New Roman"/>
              </a:rPr>
              <a:t>(1), p.436. </a:t>
            </a:r>
            <a:r>
              <a:rPr lang="en-GB" sz="1200" u="sng">
                <a:solidFill>
                  <a:srgbClr val="03291E"/>
                </a:solidFill>
                <a:latin typeface="Times New Roman"/>
                <a:ea typeface="Times New Roman"/>
                <a:cs typeface="Times New Roman"/>
                <a:sym typeface="Times New Roman"/>
                <a:hlinkClick r:id="rId12">
                  <a:extLst>
                    <a:ext uri="{A12FA001-AC4F-418D-AE19-62706E023703}">
                      <ahyp:hlinkClr val="tx"/>
                    </a:ext>
                  </a:extLst>
                </a:hlinkClick>
              </a:rPr>
              <a:t>https://link.springer.com/article/10.1186/s40359-024-01934-z</a:t>
            </a:r>
            <a:r>
              <a:rPr lang="en-GB" sz="1200">
                <a:solidFill>
                  <a:srgbClr val="03291E"/>
                </a:solidFill>
                <a:latin typeface="Times New Roman"/>
                <a:ea typeface="Times New Roman"/>
                <a:cs typeface="Times New Roman"/>
                <a:sym typeface="Times New Roman"/>
              </a:rPr>
              <a:t> </a:t>
            </a:r>
            <a:endParaRPr sz="1800">
              <a:solidFill>
                <a:srgbClr val="03291E"/>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dison">
  <a:themeElements>
    <a:clrScheme name="Madison">
      <a:dk1>
        <a:srgbClr val="000000"/>
      </a:dk1>
      <a:lt1>
        <a:srgbClr val="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