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5" r:id="rId2"/>
    <p:sldMasterId id="2147483676" r:id="rId3"/>
  </p:sldMasterIdLst>
  <p:notesMasterIdLst>
    <p:notesMasterId r:id="rId33"/>
  </p:notesMasterIdLst>
  <p:sldIdLst>
    <p:sldId id="347" r:id="rId4"/>
    <p:sldId id="381" r:id="rId5"/>
    <p:sldId id="363" r:id="rId6"/>
    <p:sldId id="364" r:id="rId7"/>
    <p:sldId id="366" r:id="rId8"/>
    <p:sldId id="367" r:id="rId9"/>
    <p:sldId id="368" r:id="rId10"/>
    <p:sldId id="369" r:id="rId11"/>
    <p:sldId id="370" r:id="rId12"/>
    <p:sldId id="371" r:id="rId13"/>
    <p:sldId id="377" r:id="rId14"/>
    <p:sldId id="395" r:id="rId15"/>
    <p:sldId id="374" r:id="rId16"/>
    <p:sldId id="375" r:id="rId17"/>
    <p:sldId id="373" r:id="rId18"/>
    <p:sldId id="372" r:id="rId19"/>
    <p:sldId id="376" r:id="rId20"/>
    <p:sldId id="382" r:id="rId21"/>
    <p:sldId id="379" r:id="rId22"/>
    <p:sldId id="380" r:id="rId23"/>
    <p:sldId id="383" r:id="rId24"/>
    <p:sldId id="393" r:id="rId25"/>
    <p:sldId id="386" r:id="rId26"/>
    <p:sldId id="387" r:id="rId27"/>
    <p:sldId id="388" r:id="rId28"/>
    <p:sldId id="392" r:id="rId29"/>
    <p:sldId id="390" r:id="rId30"/>
    <p:sldId id="391" r:id="rId31"/>
    <p:sldId id="356" r:id="rId32"/>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1pPr>
    <a:lvl2pPr marL="0" marR="0" indent="2286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2pPr>
    <a:lvl3pPr marL="0" marR="0" indent="4572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3pPr>
    <a:lvl4pPr marL="0" marR="0" indent="6858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4pPr>
    <a:lvl5pPr marL="0" marR="0" indent="9144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5pPr>
    <a:lvl6pPr marL="0" marR="0" indent="11430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6pPr>
    <a:lvl7pPr marL="0" marR="0" indent="13716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7pPr>
    <a:lvl8pPr marL="0" marR="0" indent="16002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8pPr>
    <a:lvl9pPr marL="0" marR="0" indent="182880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lvl9pPr>
  </p:defaultTextStyle>
  <p:extLst>
    <p:ext uri="{EFAFB233-063F-42B5-8137-9DF3F51BA10A}">
      <p15:sldGuideLst xmlns:p15="http://schemas.microsoft.com/office/powerpoint/2012/main">
        <p15:guide id="1" orient="horz" pos="4320" userDrawn="1">
          <p15:clr>
            <a:srgbClr val="A4A3A4"/>
          </p15:clr>
        </p15:guide>
        <p15:guide id="2" pos="76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BH" initials="K" lastIdx="9" clrIdx="0"/>
  <p:cmAuthor id="1" name="Chris Murphy (Offsite Contractor)" initials="CM(C" lastIdx="2" clrIdx="1">
    <p:extLst>
      <p:ext uri="{19B8F6BF-5375-455C-9EA6-DF929625EA0E}">
        <p15:presenceInfo xmlns:p15="http://schemas.microsoft.com/office/powerpoint/2012/main" userId="S-1-5-21-2013470684-2388533129-2312767879-2614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C3E6"/>
    <a:srgbClr val="E9F0F6"/>
    <a:srgbClr val="EBF3F7"/>
    <a:srgbClr val="61A0DB"/>
    <a:srgbClr val="F3F3F3"/>
    <a:srgbClr val="3F3F3F"/>
    <a:srgbClr val="FFD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4D7"/>
          </a:solidFill>
        </a:fill>
      </a:tcStyle>
    </a:wholeTbl>
    <a:band2H>
      <a:tcTxStyle/>
      <a:tcStyle>
        <a:tcBdr/>
        <a:fill>
          <a:solidFill>
            <a:srgbClr val="C3C2C2"/>
          </a:solidFill>
        </a:fill>
      </a:tcStyle>
    </a:band2H>
    <a:firstCol>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a:tcStyle>
        <a:tcBdr/>
        <a:fill>
          <a:solidFill>
            <a:srgbClr val="DCE5E6"/>
          </a:solidFill>
        </a:fill>
      </a:tcStyle>
    </a:band2H>
    <a:firstCol>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a:tcStyle>
        <a:tcBdr/>
        <a:fill>
          <a:solidFill>
            <a:srgbClr val="DEDEDF"/>
          </a:solidFill>
        </a:fill>
      </a:tcStyle>
    </a:band2H>
    <a:firstCol>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10" autoAdjust="0"/>
    <p:restoredTop sz="86391" autoAdjust="0"/>
  </p:normalViewPr>
  <p:slideViewPr>
    <p:cSldViewPr snapToGrid="0" showGuides="1">
      <p:cViewPr varScale="1">
        <p:scale>
          <a:sx n="44" d="100"/>
          <a:sy n="44" d="100"/>
        </p:scale>
        <p:origin x="538" y="58"/>
      </p:cViewPr>
      <p:guideLst>
        <p:guide orient="horz" pos="4320"/>
        <p:guide pos="768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commentAuthors" Target="commen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1E660C-407B-491F-828B-BC449ECF8533}" type="doc">
      <dgm:prSet loTypeId="urn:microsoft.com/office/officeart/2005/8/layout/cycle8" loCatId="cycle" qsTypeId="urn:microsoft.com/office/officeart/2005/8/quickstyle/simple5" qsCatId="simple" csTypeId="urn:microsoft.com/office/officeart/2005/8/colors/colorful5" csCatId="colorful" phldr="1"/>
      <dgm:spPr/>
    </dgm:pt>
    <dgm:pt modelId="{F805A52F-B335-4FA2-9045-C2669BAC1D6B}">
      <dgm:prSet phldrT="[Text]"/>
      <dgm:spPr/>
      <dgm:t>
        <a:bodyPr/>
        <a:lstStyle/>
        <a:p>
          <a:r>
            <a:rPr lang="en-US" dirty="0"/>
            <a:t>Develop</a:t>
          </a:r>
        </a:p>
      </dgm:t>
    </dgm:pt>
    <dgm:pt modelId="{6DAE9CFE-7829-438A-9AC5-C37554E86745}" type="parTrans" cxnId="{91A315D6-3CE0-4A68-9FDC-BFB1A75C7B93}">
      <dgm:prSet/>
      <dgm:spPr/>
      <dgm:t>
        <a:bodyPr/>
        <a:lstStyle/>
        <a:p>
          <a:endParaRPr lang="en-US"/>
        </a:p>
      </dgm:t>
    </dgm:pt>
    <dgm:pt modelId="{C7FB293F-6AC9-44C8-B93C-5DE05C659855}" type="sibTrans" cxnId="{91A315D6-3CE0-4A68-9FDC-BFB1A75C7B93}">
      <dgm:prSet/>
      <dgm:spPr/>
      <dgm:t>
        <a:bodyPr/>
        <a:lstStyle/>
        <a:p>
          <a:endParaRPr lang="en-US"/>
        </a:p>
      </dgm:t>
    </dgm:pt>
    <dgm:pt modelId="{9467A7E0-97FD-4423-B1B0-3FFF96CDC037}">
      <dgm:prSet phldrT="[Text]"/>
      <dgm:spPr/>
      <dgm:t>
        <a:bodyPr/>
        <a:lstStyle/>
        <a:p>
          <a:r>
            <a:rPr lang="en-US" dirty="0"/>
            <a:t>Test</a:t>
          </a:r>
        </a:p>
      </dgm:t>
    </dgm:pt>
    <dgm:pt modelId="{1A96FE06-1694-49BA-810B-0E635CC26FD3}" type="parTrans" cxnId="{1835A7B6-915A-499A-8AAE-21F0068BC96E}">
      <dgm:prSet/>
      <dgm:spPr/>
      <dgm:t>
        <a:bodyPr/>
        <a:lstStyle/>
        <a:p>
          <a:endParaRPr lang="en-US"/>
        </a:p>
      </dgm:t>
    </dgm:pt>
    <dgm:pt modelId="{596AA402-885D-482C-BEAA-F9C83266E88D}" type="sibTrans" cxnId="{1835A7B6-915A-499A-8AAE-21F0068BC96E}">
      <dgm:prSet/>
      <dgm:spPr/>
      <dgm:t>
        <a:bodyPr/>
        <a:lstStyle/>
        <a:p>
          <a:endParaRPr lang="en-US"/>
        </a:p>
      </dgm:t>
    </dgm:pt>
    <dgm:pt modelId="{A83CA878-5763-48E7-BC2E-67B4ED0F76C9}">
      <dgm:prSet phldrT="[Text]"/>
      <dgm:spPr/>
      <dgm:t>
        <a:bodyPr/>
        <a:lstStyle/>
        <a:p>
          <a:r>
            <a:rPr lang="en-US" dirty="0"/>
            <a:t>Evaluate</a:t>
          </a:r>
        </a:p>
      </dgm:t>
    </dgm:pt>
    <dgm:pt modelId="{6554DFB9-14AE-4D50-8711-F8248E1317F0}" type="parTrans" cxnId="{F00ED45E-7BDB-424C-A740-A4036B76FEEF}">
      <dgm:prSet/>
      <dgm:spPr/>
      <dgm:t>
        <a:bodyPr/>
        <a:lstStyle/>
        <a:p>
          <a:endParaRPr lang="en-US"/>
        </a:p>
      </dgm:t>
    </dgm:pt>
    <dgm:pt modelId="{9D8B6284-2633-4036-ADC0-C3D484B5E02A}" type="sibTrans" cxnId="{F00ED45E-7BDB-424C-A740-A4036B76FEEF}">
      <dgm:prSet/>
      <dgm:spPr/>
      <dgm:t>
        <a:bodyPr/>
        <a:lstStyle/>
        <a:p>
          <a:endParaRPr lang="en-US"/>
        </a:p>
      </dgm:t>
    </dgm:pt>
    <dgm:pt modelId="{9AF5ED07-3088-4ACB-958E-6FA8D7C41151}">
      <dgm:prSet phldrT="[Text]"/>
      <dgm:spPr/>
      <dgm:t>
        <a:bodyPr/>
        <a:lstStyle/>
        <a:p>
          <a:r>
            <a:rPr lang="en-US" dirty="0"/>
            <a:t>Design</a:t>
          </a:r>
        </a:p>
      </dgm:t>
    </dgm:pt>
    <dgm:pt modelId="{AA97288F-169D-402D-AC23-14F5D8E33E5F}" type="parTrans" cxnId="{1018D367-6A3F-4EF4-8A25-7D4A5298BCBB}">
      <dgm:prSet/>
      <dgm:spPr/>
      <dgm:t>
        <a:bodyPr/>
        <a:lstStyle/>
        <a:p>
          <a:endParaRPr lang="en-US"/>
        </a:p>
      </dgm:t>
    </dgm:pt>
    <dgm:pt modelId="{9B16C08B-5185-49DB-AAA5-3AACC3238E57}" type="sibTrans" cxnId="{1018D367-6A3F-4EF4-8A25-7D4A5298BCBB}">
      <dgm:prSet/>
      <dgm:spPr/>
      <dgm:t>
        <a:bodyPr/>
        <a:lstStyle/>
        <a:p>
          <a:endParaRPr lang="en-US"/>
        </a:p>
      </dgm:t>
    </dgm:pt>
    <dgm:pt modelId="{8513B4C9-AB47-478A-80E3-4256F01F2353}" type="pres">
      <dgm:prSet presAssocID="{CC1E660C-407B-491F-828B-BC449ECF8533}" presName="compositeShape" presStyleCnt="0">
        <dgm:presLayoutVars>
          <dgm:chMax val="7"/>
          <dgm:dir/>
          <dgm:resizeHandles val="exact"/>
        </dgm:presLayoutVars>
      </dgm:prSet>
      <dgm:spPr/>
    </dgm:pt>
    <dgm:pt modelId="{E8A2EA1C-CF58-4DEB-B359-55164650B60C}" type="pres">
      <dgm:prSet presAssocID="{CC1E660C-407B-491F-828B-BC449ECF8533}" presName="wedge1" presStyleLbl="node1" presStyleIdx="0" presStyleCnt="4"/>
      <dgm:spPr/>
    </dgm:pt>
    <dgm:pt modelId="{12959161-8281-4C20-9328-1ACF7975539D}" type="pres">
      <dgm:prSet presAssocID="{CC1E660C-407B-491F-828B-BC449ECF8533}" presName="dummy1a" presStyleCnt="0"/>
      <dgm:spPr/>
    </dgm:pt>
    <dgm:pt modelId="{50AFE2EA-7035-42F4-8B75-5883AD967BEC}" type="pres">
      <dgm:prSet presAssocID="{CC1E660C-407B-491F-828B-BC449ECF8533}" presName="dummy1b" presStyleCnt="0"/>
      <dgm:spPr/>
    </dgm:pt>
    <dgm:pt modelId="{67EE6D5F-C839-4083-ADAE-347E52EA8143}" type="pres">
      <dgm:prSet presAssocID="{CC1E660C-407B-491F-828B-BC449ECF8533}" presName="wedge1Tx" presStyleLbl="node1" presStyleIdx="0" presStyleCnt="4">
        <dgm:presLayoutVars>
          <dgm:chMax val="0"/>
          <dgm:chPref val="0"/>
          <dgm:bulletEnabled val="1"/>
        </dgm:presLayoutVars>
      </dgm:prSet>
      <dgm:spPr/>
    </dgm:pt>
    <dgm:pt modelId="{7144D4D4-57EB-42AD-9E92-BE8F51677BD5}" type="pres">
      <dgm:prSet presAssocID="{CC1E660C-407B-491F-828B-BC449ECF8533}" presName="wedge2" presStyleLbl="node1" presStyleIdx="1" presStyleCnt="4"/>
      <dgm:spPr/>
    </dgm:pt>
    <dgm:pt modelId="{2B6C0CD0-C220-4BBE-BF55-8775122AEB85}" type="pres">
      <dgm:prSet presAssocID="{CC1E660C-407B-491F-828B-BC449ECF8533}" presName="dummy2a" presStyleCnt="0"/>
      <dgm:spPr/>
    </dgm:pt>
    <dgm:pt modelId="{6853CACB-D4FC-4F5F-A6D9-553E5A3578A7}" type="pres">
      <dgm:prSet presAssocID="{CC1E660C-407B-491F-828B-BC449ECF8533}" presName="dummy2b" presStyleCnt="0"/>
      <dgm:spPr/>
    </dgm:pt>
    <dgm:pt modelId="{0CAD3C6B-D4CB-46DC-A126-DFFA5DBD312F}" type="pres">
      <dgm:prSet presAssocID="{CC1E660C-407B-491F-828B-BC449ECF8533}" presName="wedge2Tx" presStyleLbl="node1" presStyleIdx="1" presStyleCnt="4">
        <dgm:presLayoutVars>
          <dgm:chMax val="0"/>
          <dgm:chPref val="0"/>
          <dgm:bulletEnabled val="1"/>
        </dgm:presLayoutVars>
      </dgm:prSet>
      <dgm:spPr/>
    </dgm:pt>
    <dgm:pt modelId="{1F617ED4-665D-4948-AD32-4E5AA52E348F}" type="pres">
      <dgm:prSet presAssocID="{CC1E660C-407B-491F-828B-BC449ECF8533}" presName="wedge3" presStyleLbl="node1" presStyleIdx="2" presStyleCnt="4"/>
      <dgm:spPr/>
    </dgm:pt>
    <dgm:pt modelId="{E34066DC-AECC-4A23-BD24-0511213DBCA6}" type="pres">
      <dgm:prSet presAssocID="{CC1E660C-407B-491F-828B-BC449ECF8533}" presName="dummy3a" presStyleCnt="0"/>
      <dgm:spPr/>
    </dgm:pt>
    <dgm:pt modelId="{970A453C-D682-4506-867A-BB07CE48EA56}" type="pres">
      <dgm:prSet presAssocID="{CC1E660C-407B-491F-828B-BC449ECF8533}" presName="dummy3b" presStyleCnt="0"/>
      <dgm:spPr/>
    </dgm:pt>
    <dgm:pt modelId="{C54D766E-39AB-447E-8DC2-F8E64B454FD7}" type="pres">
      <dgm:prSet presAssocID="{CC1E660C-407B-491F-828B-BC449ECF8533}" presName="wedge3Tx" presStyleLbl="node1" presStyleIdx="2" presStyleCnt="4">
        <dgm:presLayoutVars>
          <dgm:chMax val="0"/>
          <dgm:chPref val="0"/>
          <dgm:bulletEnabled val="1"/>
        </dgm:presLayoutVars>
      </dgm:prSet>
      <dgm:spPr/>
    </dgm:pt>
    <dgm:pt modelId="{8B310782-D422-4B3E-AF61-1F05AB70CBC7}" type="pres">
      <dgm:prSet presAssocID="{CC1E660C-407B-491F-828B-BC449ECF8533}" presName="wedge4" presStyleLbl="node1" presStyleIdx="3" presStyleCnt="4"/>
      <dgm:spPr/>
    </dgm:pt>
    <dgm:pt modelId="{560CCC20-E8F9-43E5-A1D3-3404189F6D8A}" type="pres">
      <dgm:prSet presAssocID="{CC1E660C-407B-491F-828B-BC449ECF8533}" presName="dummy4a" presStyleCnt="0"/>
      <dgm:spPr/>
    </dgm:pt>
    <dgm:pt modelId="{315D62C9-C3C5-45D1-AAD5-7C03151247DC}" type="pres">
      <dgm:prSet presAssocID="{CC1E660C-407B-491F-828B-BC449ECF8533}" presName="dummy4b" presStyleCnt="0"/>
      <dgm:spPr/>
    </dgm:pt>
    <dgm:pt modelId="{E04C12B9-8B23-41AD-910D-59BB0F7C6081}" type="pres">
      <dgm:prSet presAssocID="{CC1E660C-407B-491F-828B-BC449ECF8533}" presName="wedge4Tx" presStyleLbl="node1" presStyleIdx="3" presStyleCnt="4">
        <dgm:presLayoutVars>
          <dgm:chMax val="0"/>
          <dgm:chPref val="0"/>
          <dgm:bulletEnabled val="1"/>
        </dgm:presLayoutVars>
      </dgm:prSet>
      <dgm:spPr/>
    </dgm:pt>
    <dgm:pt modelId="{E62A8C87-03EC-4176-A75E-998A6A8F220A}" type="pres">
      <dgm:prSet presAssocID="{C7FB293F-6AC9-44C8-B93C-5DE05C659855}" presName="arrowWedge1" presStyleLbl="fgSibTrans2D1" presStyleIdx="0" presStyleCnt="4"/>
      <dgm:spPr/>
    </dgm:pt>
    <dgm:pt modelId="{F845A87C-6AF6-43B8-893E-F047B4C0F822}" type="pres">
      <dgm:prSet presAssocID="{596AA402-885D-482C-BEAA-F9C83266E88D}" presName="arrowWedge2" presStyleLbl="fgSibTrans2D1" presStyleIdx="1" presStyleCnt="4"/>
      <dgm:spPr/>
    </dgm:pt>
    <dgm:pt modelId="{1FC148D4-2FA7-42BC-AB60-C330DC68583A}" type="pres">
      <dgm:prSet presAssocID="{9D8B6284-2633-4036-ADC0-C3D484B5E02A}" presName="arrowWedge3" presStyleLbl="fgSibTrans2D1" presStyleIdx="2" presStyleCnt="4"/>
      <dgm:spPr/>
    </dgm:pt>
    <dgm:pt modelId="{B74D337A-0A64-4261-A64F-1F01B4D5C4E7}" type="pres">
      <dgm:prSet presAssocID="{9B16C08B-5185-49DB-AAA5-3AACC3238E57}" presName="arrowWedge4" presStyleLbl="fgSibTrans2D1" presStyleIdx="3" presStyleCnt="4"/>
      <dgm:spPr/>
    </dgm:pt>
  </dgm:ptLst>
  <dgm:cxnLst>
    <dgm:cxn modelId="{D99A4E28-DD28-4CF8-A529-5D2AF3F856D2}" type="presOf" srcId="{F805A52F-B335-4FA2-9045-C2669BAC1D6B}" destId="{E8A2EA1C-CF58-4DEB-B359-55164650B60C}" srcOrd="0" destOrd="0" presId="urn:microsoft.com/office/officeart/2005/8/layout/cycle8"/>
    <dgm:cxn modelId="{9B50003E-1E36-4AB7-8A5A-DFEA7491252B}" type="presOf" srcId="{A83CA878-5763-48E7-BC2E-67B4ED0F76C9}" destId="{C54D766E-39AB-447E-8DC2-F8E64B454FD7}" srcOrd="1" destOrd="0" presId="urn:microsoft.com/office/officeart/2005/8/layout/cycle8"/>
    <dgm:cxn modelId="{F00ED45E-7BDB-424C-A740-A4036B76FEEF}" srcId="{CC1E660C-407B-491F-828B-BC449ECF8533}" destId="{A83CA878-5763-48E7-BC2E-67B4ED0F76C9}" srcOrd="2" destOrd="0" parTransId="{6554DFB9-14AE-4D50-8711-F8248E1317F0}" sibTransId="{9D8B6284-2633-4036-ADC0-C3D484B5E02A}"/>
    <dgm:cxn modelId="{1018D367-6A3F-4EF4-8A25-7D4A5298BCBB}" srcId="{CC1E660C-407B-491F-828B-BC449ECF8533}" destId="{9AF5ED07-3088-4ACB-958E-6FA8D7C41151}" srcOrd="3" destOrd="0" parTransId="{AA97288F-169D-402D-AC23-14F5D8E33E5F}" sibTransId="{9B16C08B-5185-49DB-AAA5-3AACC3238E57}"/>
    <dgm:cxn modelId="{4D75AD7D-07CF-4C6D-82AB-9E1F765FD57A}" type="presOf" srcId="{9467A7E0-97FD-4423-B1B0-3FFF96CDC037}" destId="{0CAD3C6B-D4CB-46DC-A126-DFFA5DBD312F}" srcOrd="1" destOrd="0" presId="urn:microsoft.com/office/officeart/2005/8/layout/cycle8"/>
    <dgm:cxn modelId="{63FD7E7F-FCB2-4C47-9032-0D85829EB3A3}" type="presOf" srcId="{A83CA878-5763-48E7-BC2E-67B4ED0F76C9}" destId="{1F617ED4-665D-4948-AD32-4E5AA52E348F}" srcOrd="0" destOrd="0" presId="urn:microsoft.com/office/officeart/2005/8/layout/cycle8"/>
    <dgm:cxn modelId="{1835A7B6-915A-499A-8AAE-21F0068BC96E}" srcId="{CC1E660C-407B-491F-828B-BC449ECF8533}" destId="{9467A7E0-97FD-4423-B1B0-3FFF96CDC037}" srcOrd="1" destOrd="0" parTransId="{1A96FE06-1694-49BA-810B-0E635CC26FD3}" sibTransId="{596AA402-885D-482C-BEAA-F9C83266E88D}"/>
    <dgm:cxn modelId="{380829B7-79D4-4A88-B2E1-FF9E1C7BD36F}" type="presOf" srcId="{9AF5ED07-3088-4ACB-958E-6FA8D7C41151}" destId="{E04C12B9-8B23-41AD-910D-59BB0F7C6081}" srcOrd="1" destOrd="0" presId="urn:microsoft.com/office/officeart/2005/8/layout/cycle8"/>
    <dgm:cxn modelId="{8CF290CD-4F95-4C7A-9181-03FF91DB522F}" type="presOf" srcId="{9AF5ED07-3088-4ACB-958E-6FA8D7C41151}" destId="{8B310782-D422-4B3E-AF61-1F05AB70CBC7}" srcOrd="0" destOrd="0" presId="urn:microsoft.com/office/officeart/2005/8/layout/cycle8"/>
    <dgm:cxn modelId="{91A315D6-3CE0-4A68-9FDC-BFB1A75C7B93}" srcId="{CC1E660C-407B-491F-828B-BC449ECF8533}" destId="{F805A52F-B335-4FA2-9045-C2669BAC1D6B}" srcOrd="0" destOrd="0" parTransId="{6DAE9CFE-7829-438A-9AC5-C37554E86745}" sibTransId="{C7FB293F-6AC9-44C8-B93C-5DE05C659855}"/>
    <dgm:cxn modelId="{F74CBDDB-D4B9-418D-9C62-C6D6AB656681}" type="presOf" srcId="{F805A52F-B335-4FA2-9045-C2669BAC1D6B}" destId="{67EE6D5F-C839-4083-ADAE-347E52EA8143}" srcOrd="1" destOrd="0" presId="urn:microsoft.com/office/officeart/2005/8/layout/cycle8"/>
    <dgm:cxn modelId="{27DF84DE-DF69-45A8-B4E4-4A06C383AFA7}" type="presOf" srcId="{CC1E660C-407B-491F-828B-BC449ECF8533}" destId="{8513B4C9-AB47-478A-80E3-4256F01F2353}" srcOrd="0" destOrd="0" presId="urn:microsoft.com/office/officeart/2005/8/layout/cycle8"/>
    <dgm:cxn modelId="{2EA305EC-8BCB-4BAF-97B8-54CF0676C8AA}" type="presOf" srcId="{9467A7E0-97FD-4423-B1B0-3FFF96CDC037}" destId="{7144D4D4-57EB-42AD-9E92-BE8F51677BD5}" srcOrd="0" destOrd="0" presId="urn:microsoft.com/office/officeart/2005/8/layout/cycle8"/>
    <dgm:cxn modelId="{989A3ADC-1074-423C-93A4-B73DE7CBB737}" type="presParOf" srcId="{8513B4C9-AB47-478A-80E3-4256F01F2353}" destId="{E8A2EA1C-CF58-4DEB-B359-55164650B60C}" srcOrd="0" destOrd="0" presId="urn:microsoft.com/office/officeart/2005/8/layout/cycle8"/>
    <dgm:cxn modelId="{785752C8-C75B-445B-BC13-D5D892584A8A}" type="presParOf" srcId="{8513B4C9-AB47-478A-80E3-4256F01F2353}" destId="{12959161-8281-4C20-9328-1ACF7975539D}" srcOrd="1" destOrd="0" presId="urn:microsoft.com/office/officeart/2005/8/layout/cycle8"/>
    <dgm:cxn modelId="{B406A7F4-70E7-450C-ADB0-6A2E737633A5}" type="presParOf" srcId="{8513B4C9-AB47-478A-80E3-4256F01F2353}" destId="{50AFE2EA-7035-42F4-8B75-5883AD967BEC}" srcOrd="2" destOrd="0" presId="urn:microsoft.com/office/officeart/2005/8/layout/cycle8"/>
    <dgm:cxn modelId="{82BF41F2-D815-47EA-AF30-0E1447DC0EA8}" type="presParOf" srcId="{8513B4C9-AB47-478A-80E3-4256F01F2353}" destId="{67EE6D5F-C839-4083-ADAE-347E52EA8143}" srcOrd="3" destOrd="0" presId="urn:microsoft.com/office/officeart/2005/8/layout/cycle8"/>
    <dgm:cxn modelId="{AF5765C2-57CC-4B66-B9D9-9061BCE0C3F5}" type="presParOf" srcId="{8513B4C9-AB47-478A-80E3-4256F01F2353}" destId="{7144D4D4-57EB-42AD-9E92-BE8F51677BD5}" srcOrd="4" destOrd="0" presId="urn:microsoft.com/office/officeart/2005/8/layout/cycle8"/>
    <dgm:cxn modelId="{8C2B641D-17EA-4043-B46F-CD702B5B48E1}" type="presParOf" srcId="{8513B4C9-AB47-478A-80E3-4256F01F2353}" destId="{2B6C0CD0-C220-4BBE-BF55-8775122AEB85}" srcOrd="5" destOrd="0" presId="urn:microsoft.com/office/officeart/2005/8/layout/cycle8"/>
    <dgm:cxn modelId="{DD49791B-D8AE-4351-855F-13902FB54087}" type="presParOf" srcId="{8513B4C9-AB47-478A-80E3-4256F01F2353}" destId="{6853CACB-D4FC-4F5F-A6D9-553E5A3578A7}" srcOrd="6" destOrd="0" presId="urn:microsoft.com/office/officeart/2005/8/layout/cycle8"/>
    <dgm:cxn modelId="{8C1D9777-144C-4ADF-B6E1-43F3AD7FD5E7}" type="presParOf" srcId="{8513B4C9-AB47-478A-80E3-4256F01F2353}" destId="{0CAD3C6B-D4CB-46DC-A126-DFFA5DBD312F}" srcOrd="7" destOrd="0" presId="urn:microsoft.com/office/officeart/2005/8/layout/cycle8"/>
    <dgm:cxn modelId="{6E7EAB9D-7BDB-4158-A28C-131D0AA767EE}" type="presParOf" srcId="{8513B4C9-AB47-478A-80E3-4256F01F2353}" destId="{1F617ED4-665D-4948-AD32-4E5AA52E348F}" srcOrd="8" destOrd="0" presId="urn:microsoft.com/office/officeart/2005/8/layout/cycle8"/>
    <dgm:cxn modelId="{6FD78BEC-0424-4DC3-8DE7-547742280157}" type="presParOf" srcId="{8513B4C9-AB47-478A-80E3-4256F01F2353}" destId="{E34066DC-AECC-4A23-BD24-0511213DBCA6}" srcOrd="9" destOrd="0" presId="urn:microsoft.com/office/officeart/2005/8/layout/cycle8"/>
    <dgm:cxn modelId="{E8A53EDB-A66A-4800-929F-8C3A8ABFD689}" type="presParOf" srcId="{8513B4C9-AB47-478A-80E3-4256F01F2353}" destId="{970A453C-D682-4506-867A-BB07CE48EA56}" srcOrd="10" destOrd="0" presId="urn:microsoft.com/office/officeart/2005/8/layout/cycle8"/>
    <dgm:cxn modelId="{185D9BA7-A846-4EF7-9180-1B66A9C7E97E}" type="presParOf" srcId="{8513B4C9-AB47-478A-80E3-4256F01F2353}" destId="{C54D766E-39AB-447E-8DC2-F8E64B454FD7}" srcOrd="11" destOrd="0" presId="urn:microsoft.com/office/officeart/2005/8/layout/cycle8"/>
    <dgm:cxn modelId="{76701C26-5F7B-462E-B365-58465AD619AF}" type="presParOf" srcId="{8513B4C9-AB47-478A-80E3-4256F01F2353}" destId="{8B310782-D422-4B3E-AF61-1F05AB70CBC7}" srcOrd="12" destOrd="0" presId="urn:microsoft.com/office/officeart/2005/8/layout/cycle8"/>
    <dgm:cxn modelId="{760CC6CD-0509-4702-B654-4D4D52E6A76B}" type="presParOf" srcId="{8513B4C9-AB47-478A-80E3-4256F01F2353}" destId="{560CCC20-E8F9-43E5-A1D3-3404189F6D8A}" srcOrd="13" destOrd="0" presId="urn:microsoft.com/office/officeart/2005/8/layout/cycle8"/>
    <dgm:cxn modelId="{AEFFF27A-A9D9-41A6-9E72-D85AA1B47ED0}" type="presParOf" srcId="{8513B4C9-AB47-478A-80E3-4256F01F2353}" destId="{315D62C9-C3C5-45D1-AAD5-7C03151247DC}" srcOrd="14" destOrd="0" presId="urn:microsoft.com/office/officeart/2005/8/layout/cycle8"/>
    <dgm:cxn modelId="{70F9BD09-DC41-44E1-BFC0-DB611181F6EE}" type="presParOf" srcId="{8513B4C9-AB47-478A-80E3-4256F01F2353}" destId="{E04C12B9-8B23-41AD-910D-59BB0F7C6081}" srcOrd="15" destOrd="0" presId="urn:microsoft.com/office/officeart/2005/8/layout/cycle8"/>
    <dgm:cxn modelId="{9FF60E4F-CA36-4049-B93E-B3E74FB3304A}" type="presParOf" srcId="{8513B4C9-AB47-478A-80E3-4256F01F2353}" destId="{E62A8C87-03EC-4176-A75E-998A6A8F220A}" srcOrd="16" destOrd="0" presId="urn:microsoft.com/office/officeart/2005/8/layout/cycle8"/>
    <dgm:cxn modelId="{FC49676D-B3B9-452E-B7DC-5F5D8A63F970}" type="presParOf" srcId="{8513B4C9-AB47-478A-80E3-4256F01F2353}" destId="{F845A87C-6AF6-43B8-893E-F047B4C0F822}" srcOrd="17" destOrd="0" presId="urn:microsoft.com/office/officeart/2005/8/layout/cycle8"/>
    <dgm:cxn modelId="{6E28213B-3A29-4DF9-932E-145C2069D4F8}" type="presParOf" srcId="{8513B4C9-AB47-478A-80E3-4256F01F2353}" destId="{1FC148D4-2FA7-42BC-AB60-C330DC68583A}" srcOrd="18" destOrd="0" presId="urn:microsoft.com/office/officeart/2005/8/layout/cycle8"/>
    <dgm:cxn modelId="{AE4C0719-995D-4B39-9888-FBC80B2E9418}" type="presParOf" srcId="{8513B4C9-AB47-478A-80E3-4256F01F2353}" destId="{B74D337A-0A64-4261-A64F-1F01B4D5C4E7}"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2EA1C-CF58-4DEB-B359-55164650B60C}">
      <dsp:nvSpPr>
        <dsp:cNvPr id="0" name=""/>
        <dsp:cNvSpPr/>
      </dsp:nvSpPr>
      <dsp:spPr>
        <a:xfrm>
          <a:off x="3711126" y="696180"/>
          <a:ext cx="9103359" cy="9103359"/>
        </a:xfrm>
        <a:prstGeom prst="pie">
          <a:avLst>
            <a:gd name="adj1" fmla="val 16200000"/>
            <a:gd name="adj2" fmla="val 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Develop</a:t>
          </a:r>
        </a:p>
      </dsp:txBody>
      <dsp:txXfrm>
        <a:off x="8543493" y="2582959"/>
        <a:ext cx="3359573" cy="2492586"/>
      </dsp:txXfrm>
    </dsp:sp>
    <dsp:sp modelId="{7144D4D4-57EB-42AD-9E92-BE8F51677BD5}">
      <dsp:nvSpPr>
        <dsp:cNvPr id="0" name=""/>
        <dsp:cNvSpPr/>
      </dsp:nvSpPr>
      <dsp:spPr>
        <a:xfrm>
          <a:off x="3711126" y="1001793"/>
          <a:ext cx="9103359" cy="9103359"/>
        </a:xfrm>
        <a:prstGeom prst="pie">
          <a:avLst>
            <a:gd name="adj1" fmla="val 0"/>
            <a:gd name="adj2" fmla="val 5400000"/>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Test</a:t>
          </a:r>
        </a:p>
      </dsp:txBody>
      <dsp:txXfrm>
        <a:off x="8543493" y="5725786"/>
        <a:ext cx="3359573" cy="2492586"/>
      </dsp:txXfrm>
    </dsp:sp>
    <dsp:sp modelId="{1F617ED4-665D-4948-AD32-4E5AA52E348F}">
      <dsp:nvSpPr>
        <dsp:cNvPr id="0" name=""/>
        <dsp:cNvSpPr/>
      </dsp:nvSpPr>
      <dsp:spPr>
        <a:xfrm>
          <a:off x="3405513" y="1001793"/>
          <a:ext cx="9103359" cy="9103359"/>
        </a:xfrm>
        <a:prstGeom prst="pie">
          <a:avLst>
            <a:gd name="adj1" fmla="val 5400000"/>
            <a:gd name="adj2" fmla="val 10800000"/>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Evaluate</a:t>
          </a:r>
        </a:p>
      </dsp:txBody>
      <dsp:txXfrm>
        <a:off x="4316933" y="5725786"/>
        <a:ext cx="3359573" cy="2492586"/>
      </dsp:txXfrm>
    </dsp:sp>
    <dsp:sp modelId="{8B310782-D422-4B3E-AF61-1F05AB70CBC7}">
      <dsp:nvSpPr>
        <dsp:cNvPr id="0" name=""/>
        <dsp:cNvSpPr/>
      </dsp:nvSpPr>
      <dsp:spPr>
        <a:xfrm>
          <a:off x="3405513" y="696180"/>
          <a:ext cx="9103359" cy="9103359"/>
        </a:xfrm>
        <a:prstGeom prst="pie">
          <a:avLst>
            <a:gd name="adj1" fmla="val 10800000"/>
            <a:gd name="adj2" fmla="val 1620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r>
            <a:rPr lang="en-US" sz="6500" kern="1200" dirty="0"/>
            <a:t>Design</a:t>
          </a:r>
        </a:p>
      </dsp:txBody>
      <dsp:txXfrm>
        <a:off x="4316933" y="2582959"/>
        <a:ext cx="3359573" cy="2492586"/>
      </dsp:txXfrm>
    </dsp:sp>
    <dsp:sp modelId="{E62A8C87-03EC-4176-A75E-998A6A8F220A}">
      <dsp:nvSpPr>
        <dsp:cNvPr id="0" name=""/>
        <dsp:cNvSpPr/>
      </dsp:nvSpPr>
      <dsp:spPr>
        <a:xfrm>
          <a:off x="3147585" y="132638"/>
          <a:ext cx="10230442" cy="10230442"/>
        </a:xfrm>
        <a:prstGeom prst="circularArrow">
          <a:avLst>
            <a:gd name="adj1" fmla="val 5085"/>
            <a:gd name="adj2" fmla="val 327528"/>
            <a:gd name="adj3" fmla="val 21272472"/>
            <a:gd name="adj4" fmla="val 16200000"/>
            <a:gd name="adj5" fmla="val 5932"/>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845A87C-6AF6-43B8-893E-F047B4C0F822}">
      <dsp:nvSpPr>
        <dsp:cNvPr id="0" name=""/>
        <dsp:cNvSpPr/>
      </dsp:nvSpPr>
      <dsp:spPr>
        <a:xfrm>
          <a:off x="3147585" y="438251"/>
          <a:ext cx="10230442" cy="10230442"/>
        </a:xfrm>
        <a:prstGeom prst="circularArrow">
          <a:avLst>
            <a:gd name="adj1" fmla="val 5085"/>
            <a:gd name="adj2" fmla="val 327528"/>
            <a:gd name="adj3" fmla="val 5072472"/>
            <a:gd name="adj4" fmla="val 0"/>
            <a:gd name="adj5" fmla="val 5932"/>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FC148D4-2FA7-42BC-AB60-C330DC68583A}">
      <dsp:nvSpPr>
        <dsp:cNvPr id="0" name=""/>
        <dsp:cNvSpPr/>
      </dsp:nvSpPr>
      <dsp:spPr>
        <a:xfrm>
          <a:off x="2841972" y="438251"/>
          <a:ext cx="10230442" cy="10230442"/>
        </a:xfrm>
        <a:prstGeom prst="circularArrow">
          <a:avLst>
            <a:gd name="adj1" fmla="val 5085"/>
            <a:gd name="adj2" fmla="val 327528"/>
            <a:gd name="adj3" fmla="val 10472472"/>
            <a:gd name="adj4" fmla="val 5400000"/>
            <a:gd name="adj5" fmla="val 5932"/>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74D337A-0A64-4261-A64F-1F01B4D5C4E7}">
      <dsp:nvSpPr>
        <dsp:cNvPr id="0" name=""/>
        <dsp:cNvSpPr/>
      </dsp:nvSpPr>
      <dsp:spPr>
        <a:xfrm>
          <a:off x="2841972" y="132638"/>
          <a:ext cx="10230442" cy="10230442"/>
        </a:xfrm>
        <a:prstGeom prst="circularArrow">
          <a:avLst>
            <a:gd name="adj1" fmla="val 5085"/>
            <a:gd name="adj2" fmla="val 327528"/>
            <a:gd name="adj3" fmla="val 15872472"/>
            <a:gd name="adj4" fmla="val 10800000"/>
            <a:gd name="adj5" fmla="val 5932"/>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Shape 40"/>
          <p:cNvSpPr>
            <a:spLocks noGrp="1" noRot="1" noChangeAspect="1"/>
          </p:cNvSpPr>
          <p:nvPr>
            <p:ph type="sldImg"/>
          </p:nvPr>
        </p:nvSpPr>
        <p:spPr>
          <a:xfrm>
            <a:off x="1143000" y="685800"/>
            <a:ext cx="4572000" cy="3429000"/>
          </a:xfrm>
          <a:prstGeom prst="rect">
            <a:avLst/>
          </a:prstGeom>
        </p:spPr>
        <p:txBody>
          <a:bodyPr/>
          <a:lstStyle/>
          <a:p>
            <a:endParaRPr/>
          </a:p>
        </p:txBody>
      </p:sp>
      <p:sp>
        <p:nvSpPr>
          <p:cNvPr id="41" name="Shape 41"/>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3057449471"/>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Shape 81"/>
          <p:cNvSpPr txBox="1">
            <a:spLocks noGrp="1"/>
          </p:cNvSpPr>
          <p:nvPr>
            <p:ph type="body" idx="1"/>
          </p:nvPr>
        </p:nvSpPr>
        <p:spPr>
          <a:xfrm>
            <a:off x="685800" y="4343400"/>
            <a:ext cx="5486399" cy="4114800"/>
          </a:xfrm>
          <a:prstGeom prst="rect">
            <a:avLst/>
          </a:prstGeom>
          <a:noFill/>
          <a:ln>
            <a:noFill/>
          </a:ln>
        </p:spPr>
        <p:txBody>
          <a:bodyPr lIns="91425" tIns="91425" rIns="91425" bIns="91425" anchor="ctr" anchorCtr="0">
            <a:noAutofit/>
          </a:bodyPr>
          <a:lstStyle/>
          <a:p>
            <a:pPr lvl="0">
              <a:spcBef>
                <a:spcPts val="0"/>
              </a:spcBef>
              <a:buNone/>
            </a:pPr>
            <a:endParaRPr/>
          </a:p>
        </p:txBody>
      </p:sp>
      <p:sp>
        <p:nvSpPr>
          <p:cNvPr id="82" name="Shape 8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63286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1">
    <p:spTree>
      <p:nvGrpSpPr>
        <p:cNvPr id="1" name=""/>
        <p:cNvGrpSpPr/>
        <p:nvPr/>
      </p:nvGrpSpPr>
      <p:grpSpPr>
        <a:xfrm>
          <a:off x="0" y="0"/>
          <a:ext cx="0" cy="0"/>
          <a:chOff x="0" y="0"/>
          <a:chExt cx="0" cy="0"/>
        </a:xfrm>
      </p:grpSpPr>
      <p:sp>
        <p:nvSpPr>
          <p:cNvPr id="1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age 2">
    <p:spTree>
      <p:nvGrpSpPr>
        <p:cNvPr id="1" name=""/>
        <p:cNvGrpSpPr/>
        <p:nvPr/>
      </p:nvGrpSpPr>
      <p:grpSpPr>
        <a:xfrm>
          <a:off x="0" y="0"/>
          <a:ext cx="0" cy="0"/>
          <a:chOff x="0" y="0"/>
          <a:chExt cx="0" cy="0"/>
        </a:xfrm>
      </p:grpSpPr>
      <p:sp>
        <p:nvSpPr>
          <p:cNvPr id="26" name="Slide Number"/>
          <p:cNvSpPr txBox="1">
            <a:spLocks noGrp="1"/>
          </p:cNvSpPr>
          <p:nvPr>
            <p:ph type="sldNum" sz="quarter" idx="2"/>
          </p:nvPr>
        </p:nvSpPr>
        <p:spPr>
          <a:xfrm>
            <a:off x="23659965" y="13030200"/>
            <a:ext cx="453238" cy="469900"/>
          </a:xfrm>
          <a:prstGeom prst="rect">
            <a:avLst/>
          </a:prstGeom>
        </p:spPr>
        <p:txBody>
          <a:bodyPr/>
          <a:lstStyle>
            <a:lvl1pPr>
              <a:defRPr sz="2400">
                <a:latin typeface="+mn-lt"/>
                <a:ea typeface="+mn-ea"/>
                <a:cs typeface="+mn-cs"/>
                <a:sym typeface="Helvetica Light"/>
              </a:defRPr>
            </a:lvl1pPr>
          </a:lstStyle>
          <a:p>
            <a:fld id="{86CB4B4D-7CA3-9044-876B-883B54F8677D}" type="slidenum">
              <a:t>‹#›</a:t>
            </a:fld>
            <a:endParaRPr/>
          </a:p>
        </p:txBody>
      </p:sp>
      <p:sp>
        <p:nvSpPr>
          <p:cNvPr id="27" name="Rectangle"/>
          <p:cNvSpPr/>
          <p:nvPr/>
        </p:nvSpPr>
        <p:spPr>
          <a:xfrm>
            <a:off x="-20536" y="843426"/>
            <a:ext cx="477377" cy="1311937"/>
          </a:xfrm>
          <a:prstGeom prst="rect">
            <a:avLst/>
          </a:prstGeom>
          <a:solidFill>
            <a:srgbClr val="FFFC73"/>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age">
    <p:spTree>
      <p:nvGrpSpPr>
        <p:cNvPr id="1" name=""/>
        <p:cNvGrpSpPr/>
        <p:nvPr/>
      </p:nvGrpSpPr>
      <p:grpSpPr>
        <a:xfrm>
          <a:off x="0" y="0"/>
          <a:ext cx="0" cy="0"/>
          <a:chOff x="0" y="0"/>
          <a:chExt cx="0" cy="0"/>
        </a:xfrm>
      </p:grpSpPr>
      <p:sp>
        <p:nvSpPr>
          <p:cNvPr id="34" name="Slide Number"/>
          <p:cNvSpPr txBox="1">
            <a:spLocks noGrp="1"/>
          </p:cNvSpPr>
          <p:nvPr>
            <p:ph type="sldNum" sz="quarter" idx="2"/>
          </p:nvPr>
        </p:nvSpPr>
        <p:spPr>
          <a:xfrm>
            <a:off x="23659965" y="13030200"/>
            <a:ext cx="453238" cy="469900"/>
          </a:xfrm>
          <a:prstGeom prst="rect">
            <a:avLst/>
          </a:prstGeom>
        </p:spPr>
        <p:txBody>
          <a:bodyPr/>
          <a:lstStyle>
            <a:lvl1pPr>
              <a:defRPr sz="2400">
                <a:latin typeface="+mn-lt"/>
                <a:ea typeface="+mn-ea"/>
                <a:cs typeface="+mn-cs"/>
                <a:sym typeface="Helvetica Light"/>
              </a:defRPr>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1"/>
        <p:cNvGrpSpPr/>
        <p:nvPr/>
      </p:nvGrpSpPr>
      <p:grpSpPr>
        <a:xfrm>
          <a:off x="0" y="0"/>
          <a:ext cx="0" cy="0"/>
          <a:chOff x="0" y="0"/>
          <a:chExt cx="0" cy="0"/>
        </a:xfrm>
      </p:grpSpPr>
      <p:sp>
        <p:nvSpPr>
          <p:cNvPr id="12" name="Shape 12"/>
          <p:cNvSpPr txBox="1">
            <a:spLocks noGrp="1"/>
          </p:cNvSpPr>
          <p:nvPr>
            <p:ph type="ctrTitle"/>
          </p:nvPr>
        </p:nvSpPr>
        <p:spPr>
          <a:xfrm>
            <a:off x="3048000" y="2244724"/>
            <a:ext cx="18288000" cy="4775200"/>
          </a:xfrm>
          <a:prstGeom prst="rect">
            <a:avLst/>
          </a:prstGeom>
          <a:noFill/>
          <a:ln>
            <a:noFill/>
          </a:ln>
        </p:spPr>
        <p:txBody>
          <a:bodyPr lIns="91425" tIns="91425" rIns="91425" bIns="91425" anchor="b" anchorCtr="0"/>
          <a:lstStyle>
            <a:lvl1pPr marL="0" marR="0" lvl="0" indent="0" algn="ctr" rtl="0">
              <a:lnSpc>
                <a:spcPct val="90000"/>
              </a:lnSpc>
              <a:spcBef>
                <a:spcPts val="0"/>
              </a:spcBef>
              <a:buClr>
                <a:schemeClr val="dk1"/>
              </a:buClr>
              <a:buFont typeface="Calibri"/>
              <a:buNone/>
              <a:defRPr sz="120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13" name="Shape 13"/>
          <p:cNvSpPr txBox="1">
            <a:spLocks noGrp="1"/>
          </p:cNvSpPr>
          <p:nvPr>
            <p:ph type="subTitle" idx="1"/>
          </p:nvPr>
        </p:nvSpPr>
        <p:spPr>
          <a:xfrm>
            <a:off x="3048000" y="7204075"/>
            <a:ext cx="18288000" cy="3311522"/>
          </a:xfrm>
          <a:prstGeom prst="rect">
            <a:avLst/>
          </a:prstGeom>
          <a:noFill/>
          <a:ln>
            <a:noFill/>
          </a:ln>
        </p:spPr>
        <p:txBody>
          <a:bodyPr lIns="91425" tIns="91425" rIns="91425" bIns="91425" anchor="t" anchorCtr="0"/>
          <a:lstStyle>
            <a:lvl1pPr marL="0" marR="0" lvl="0" indent="0" algn="ctr" rtl="0">
              <a:lnSpc>
                <a:spcPct val="90000"/>
              </a:lnSpc>
              <a:spcBef>
                <a:spcPts val="2000"/>
              </a:spcBef>
              <a:buClr>
                <a:schemeClr val="dk1"/>
              </a:buClr>
              <a:buFont typeface="Arial"/>
              <a:buNone/>
              <a:defRPr sz="4800" b="0" i="0" u="none" strike="noStrike" cap="none">
                <a:solidFill>
                  <a:schemeClr val="dk1"/>
                </a:solidFill>
                <a:latin typeface="Calibri"/>
                <a:ea typeface="Calibri"/>
                <a:cs typeface="Calibri"/>
                <a:sym typeface="Calibri"/>
              </a:defRPr>
            </a:lvl1pPr>
            <a:lvl2pPr marL="914400" marR="0" lvl="1" indent="0" algn="ctr"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2pPr>
            <a:lvl3pPr marL="1828800" marR="0" lvl="2" indent="0" algn="ctr" rtl="0">
              <a:lnSpc>
                <a:spcPct val="90000"/>
              </a:lnSpc>
              <a:spcBef>
                <a:spcPts val="1000"/>
              </a:spcBef>
              <a:buClr>
                <a:schemeClr val="dk1"/>
              </a:buClr>
              <a:buFont typeface="Arial"/>
              <a:buNone/>
              <a:defRPr sz="3600" b="0" i="0" u="none" strike="noStrike" cap="none">
                <a:solidFill>
                  <a:schemeClr val="dk1"/>
                </a:solidFill>
                <a:latin typeface="Calibri"/>
                <a:ea typeface="Calibri"/>
                <a:cs typeface="Calibri"/>
                <a:sym typeface="Calibri"/>
              </a:defRPr>
            </a:lvl3pPr>
            <a:lvl4pPr marL="2743200" marR="0" lvl="3" indent="0" algn="ctr"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4pPr>
            <a:lvl5pPr marL="3657600" marR="0" lvl="4" indent="0" algn="ctr"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5pPr>
            <a:lvl6pPr marL="4572000" marR="0" lvl="5" indent="0" algn="ctr"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6pPr>
            <a:lvl7pPr marL="5486400" marR="0" lvl="6" indent="0" algn="ctr"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7pPr>
            <a:lvl8pPr marL="6400800" marR="0" lvl="7" indent="0" algn="ctr"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8pPr>
            <a:lvl9pPr marL="7315200" marR="0" lvl="8" indent="0" algn="ctr" rtl="0">
              <a:lnSpc>
                <a:spcPct val="90000"/>
              </a:lnSpc>
              <a:spcBef>
                <a:spcPts val="1000"/>
              </a:spcBef>
              <a:buClr>
                <a:schemeClr val="dk1"/>
              </a:buClr>
              <a:buFont typeface="Arial"/>
              <a:buNone/>
              <a:defRPr sz="3200" b="0" i="0" u="none" strike="noStrike" cap="none">
                <a:solidFill>
                  <a:schemeClr val="dk1"/>
                </a:solidFill>
                <a:latin typeface="Calibri"/>
                <a:ea typeface="Calibri"/>
                <a:cs typeface="Calibri"/>
                <a:sym typeface="Calibri"/>
              </a:defRPr>
            </a:lvl9pPr>
          </a:lstStyle>
          <a:p>
            <a:endParaRPr/>
          </a:p>
        </p:txBody>
      </p:sp>
      <p:sp>
        <p:nvSpPr>
          <p:cNvPr id="14" name="Shape 14"/>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b="0" i="0" u="none" strike="noStrike" cap="none">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15" name="Shape 15"/>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b="0" i="0" u="none" strike="noStrike" cap="none">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16" name="Shape 16"/>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202250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23"/>
        <p:cNvGrpSpPr/>
        <p:nvPr/>
      </p:nvGrpSpPr>
      <p:grpSpPr>
        <a:xfrm>
          <a:off x="0" y="0"/>
          <a:ext cx="0" cy="0"/>
          <a:chOff x="0" y="0"/>
          <a:chExt cx="0" cy="0"/>
        </a:xfrm>
      </p:grpSpPr>
      <p:sp>
        <p:nvSpPr>
          <p:cNvPr id="24" name="Shape 24"/>
          <p:cNvSpPr txBox="1">
            <a:spLocks noGrp="1"/>
          </p:cNvSpPr>
          <p:nvPr>
            <p:ph type="title"/>
          </p:nvPr>
        </p:nvSpPr>
        <p:spPr>
          <a:xfrm>
            <a:off x="1663701" y="3419477"/>
            <a:ext cx="21031198" cy="5705474"/>
          </a:xfrm>
          <a:prstGeom prst="rect">
            <a:avLst/>
          </a:prstGeom>
          <a:noFill/>
          <a:ln>
            <a:noFill/>
          </a:ln>
        </p:spPr>
        <p:txBody>
          <a:bodyPr lIns="91425" tIns="91425" rIns="91425" bIns="91425" anchor="b" anchorCtr="0"/>
          <a:lstStyle>
            <a:lvl1pPr marL="0" marR="0" lvl="0" indent="0" algn="l" rtl="0">
              <a:lnSpc>
                <a:spcPct val="90000"/>
              </a:lnSpc>
              <a:spcBef>
                <a:spcPts val="0"/>
              </a:spcBef>
              <a:buClr>
                <a:schemeClr val="dk1"/>
              </a:buClr>
              <a:buFont typeface="Calibri"/>
              <a:buNone/>
              <a:defRPr sz="120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25" name="Shape 25"/>
          <p:cNvSpPr txBox="1">
            <a:spLocks noGrp="1"/>
          </p:cNvSpPr>
          <p:nvPr>
            <p:ph type="body" idx="1"/>
          </p:nvPr>
        </p:nvSpPr>
        <p:spPr>
          <a:xfrm>
            <a:off x="1663701" y="9178925"/>
            <a:ext cx="21031198" cy="3000374"/>
          </a:xfrm>
          <a:prstGeom prst="rect">
            <a:avLst/>
          </a:prstGeom>
          <a:noFill/>
          <a:ln>
            <a:noFill/>
          </a:ln>
        </p:spPr>
        <p:txBody>
          <a:bodyPr lIns="91425" tIns="91425" rIns="91425" bIns="91425" anchor="t" anchorCtr="0"/>
          <a:lstStyle>
            <a:lvl1pPr marL="0" marR="0" lvl="0" indent="0" algn="l" rtl="0">
              <a:lnSpc>
                <a:spcPct val="90000"/>
              </a:lnSpc>
              <a:spcBef>
                <a:spcPts val="2000"/>
              </a:spcBef>
              <a:buClr>
                <a:srgbClr val="888888"/>
              </a:buClr>
              <a:buFont typeface="Arial"/>
              <a:buNone/>
              <a:defRPr sz="4800" b="0" i="0" u="none" strike="noStrike" cap="none">
                <a:solidFill>
                  <a:srgbClr val="888888"/>
                </a:solidFill>
                <a:latin typeface="Calibri"/>
                <a:ea typeface="Calibri"/>
                <a:cs typeface="Calibri"/>
                <a:sym typeface="Calibri"/>
              </a:defRPr>
            </a:lvl1pPr>
            <a:lvl2pPr marL="914400" marR="0" lvl="1" indent="0" algn="l" rtl="0">
              <a:lnSpc>
                <a:spcPct val="90000"/>
              </a:lnSpc>
              <a:spcBef>
                <a:spcPts val="1000"/>
              </a:spcBef>
              <a:buClr>
                <a:srgbClr val="888888"/>
              </a:buClr>
              <a:buFont typeface="Arial"/>
              <a:buNone/>
              <a:defRPr sz="4000" b="0" i="0" u="none" strike="noStrike" cap="none">
                <a:solidFill>
                  <a:srgbClr val="888888"/>
                </a:solidFill>
                <a:latin typeface="Calibri"/>
                <a:ea typeface="Calibri"/>
                <a:cs typeface="Calibri"/>
                <a:sym typeface="Calibri"/>
              </a:defRPr>
            </a:lvl2pPr>
            <a:lvl3pPr marL="1828800" marR="0" lvl="2" indent="0" algn="l" rtl="0">
              <a:lnSpc>
                <a:spcPct val="90000"/>
              </a:lnSpc>
              <a:spcBef>
                <a:spcPts val="1000"/>
              </a:spcBef>
              <a:buClr>
                <a:srgbClr val="888888"/>
              </a:buClr>
              <a:buFont typeface="Arial"/>
              <a:buNone/>
              <a:defRPr sz="3600" b="0" i="0" u="none" strike="noStrike" cap="none">
                <a:solidFill>
                  <a:srgbClr val="888888"/>
                </a:solidFill>
                <a:latin typeface="Calibri"/>
                <a:ea typeface="Calibri"/>
                <a:cs typeface="Calibri"/>
                <a:sym typeface="Calibri"/>
              </a:defRPr>
            </a:lvl3pPr>
            <a:lvl4pPr marL="2743200" marR="0" lvl="3" indent="0" algn="l" rtl="0">
              <a:lnSpc>
                <a:spcPct val="90000"/>
              </a:lnSpc>
              <a:spcBef>
                <a:spcPts val="1000"/>
              </a:spcBef>
              <a:buClr>
                <a:srgbClr val="888888"/>
              </a:buClr>
              <a:buFont typeface="Arial"/>
              <a:buNone/>
              <a:defRPr sz="3200" b="0" i="0" u="none" strike="noStrike" cap="none">
                <a:solidFill>
                  <a:srgbClr val="888888"/>
                </a:solidFill>
                <a:latin typeface="Calibri"/>
                <a:ea typeface="Calibri"/>
                <a:cs typeface="Calibri"/>
                <a:sym typeface="Calibri"/>
              </a:defRPr>
            </a:lvl4pPr>
            <a:lvl5pPr marL="3657600" marR="0" lvl="4" indent="0" algn="l" rtl="0">
              <a:lnSpc>
                <a:spcPct val="90000"/>
              </a:lnSpc>
              <a:spcBef>
                <a:spcPts val="1000"/>
              </a:spcBef>
              <a:buClr>
                <a:srgbClr val="888888"/>
              </a:buClr>
              <a:buFont typeface="Arial"/>
              <a:buNone/>
              <a:defRPr sz="3200" b="0" i="0" u="none" strike="noStrike" cap="none">
                <a:solidFill>
                  <a:srgbClr val="888888"/>
                </a:solidFill>
                <a:latin typeface="Calibri"/>
                <a:ea typeface="Calibri"/>
                <a:cs typeface="Calibri"/>
                <a:sym typeface="Calibri"/>
              </a:defRPr>
            </a:lvl5pPr>
            <a:lvl6pPr marL="4572000" marR="0" lvl="5" indent="0" algn="l" rtl="0">
              <a:lnSpc>
                <a:spcPct val="90000"/>
              </a:lnSpc>
              <a:spcBef>
                <a:spcPts val="1000"/>
              </a:spcBef>
              <a:buClr>
                <a:srgbClr val="888888"/>
              </a:buClr>
              <a:buFont typeface="Arial"/>
              <a:buNone/>
              <a:defRPr sz="3200" b="0" i="0" u="none" strike="noStrike" cap="none">
                <a:solidFill>
                  <a:srgbClr val="888888"/>
                </a:solidFill>
                <a:latin typeface="Calibri"/>
                <a:ea typeface="Calibri"/>
                <a:cs typeface="Calibri"/>
                <a:sym typeface="Calibri"/>
              </a:defRPr>
            </a:lvl6pPr>
            <a:lvl7pPr marL="5486400" marR="0" lvl="6" indent="0" algn="l" rtl="0">
              <a:lnSpc>
                <a:spcPct val="90000"/>
              </a:lnSpc>
              <a:spcBef>
                <a:spcPts val="1000"/>
              </a:spcBef>
              <a:buClr>
                <a:srgbClr val="888888"/>
              </a:buClr>
              <a:buFont typeface="Arial"/>
              <a:buNone/>
              <a:defRPr sz="3200" b="0" i="0" u="none" strike="noStrike" cap="none">
                <a:solidFill>
                  <a:srgbClr val="888888"/>
                </a:solidFill>
                <a:latin typeface="Calibri"/>
                <a:ea typeface="Calibri"/>
                <a:cs typeface="Calibri"/>
                <a:sym typeface="Calibri"/>
              </a:defRPr>
            </a:lvl7pPr>
            <a:lvl8pPr marL="6400800" marR="0" lvl="7" indent="0" algn="l" rtl="0">
              <a:lnSpc>
                <a:spcPct val="90000"/>
              </a:lnSpc>
              <a:spcBef>
                <a:spcPts val="1000"/>
              </a:spcBef>
              <a:buClr>
                <a:srgbClr val="888888"/>
              </a:buClr>
              <a:buFont typeface="Arial"/>
              <a:buNone/>
              <a:defRPr sz="3200" b="0" i="0" u="none" strike="noStrike" cap="none">
                <a:solidFill>
                  <a:srgbClr val="888888"/>
                </a:solidFill>
                <a:latin typeface="Calibri"/>
                <a:ea typeface="Calibri"/>
                <a:cs typeface="Calibri"/>
                <a:sym typeface="Calibri"/>
              </a:defRPr>
            </a:lvl8pPr>
            <a:lvl9pPr marL="7315200" marR="0" lvl="8" indent="0" algn="l" rtl="0">
              <a:lnSpc>
                <a:spcPct val="90000"/>
              </a:lnSpc>
              <a:spcBef>
                <a:spcPts val="1000"/>
              </a:spcBef>
              <a:buClr>
                <a:srgbClr val="888888"/>
              </a:buClr>
              <a:buFont typeface="Arial"/>
              <a:buNone/>
              <a:defRPr sz="3200" b="0" i="0" u="none" strike="noStrike" cap="none">
                <a:solidFill>
                  <a:srgbClr val="888888"/>
                </a:solidFill>
                <a:latin typeface="Calibri"/>
                <a:ea typeface="Calibri"/>
                <a:cs typeface="Calibri"/>
                <a:sym typeface="Calibri"/>
              </a:defRPr>
            </a:lvl9pPr>
          </a:lstStyle>
          <a:p>
            <a:endParaRPr/>
          </a:p>
        </p:txBody>
      </p:sp>
      <p:sp>
        <p:nvSpPr>
          <p:cNvPr id="26" name="Shape 26"/>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27" name="Shape 27"/>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28" name="Shape 28"/>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1335102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29"/>
        <p:cNvGrpSpPr/>
        <p:nvPr/>
      </p:nvGrpSpPr>
      <p:grpSpPr>
        <a:xfrm>
          <a:off x="0" y="0"/>
          <a:ext cx="0" cy="0"/>
          <a:chOff x="0" y="0"/>
          <a:chExt cx="0" cy="0"/>
        </a:xfrm>
      </p:grpSpPr>
      <p:sp>
        <p:nvSpPr>
          <p:cNvPr id="30" name="Shape 30"/>
          <p:cNvSpPr txBox="1">
            <a:spLocks noGrp="1"/>
          </p:cNvSpPr>
          <p:nvPr>
            <p:ph type="title"/>
          </p:nvPr>
        </p:nvSpPr>
        <p:spPr>
          <a:xfrm>
            <a:off x="1676401" y="730250"/>
            <a:ext cx="21031198" cy="2651124"/>
          </a:xfrm>
          <a:prstGeom prst="rect">
            <a:avLst/>
          </a:prstGeom>
          <a:noFill/>
          <a:ln>
            <a:noFill/>
          </a:ln>
        </p:spPr>
        <p:txBody>
          <a:bodyPr lIns="91425" tIns="91425" rIns="91425" bIns="91425" anchor="ctr" anchorCtr="0"/>
          <a:lstStyle>
            <a:lvl1pPr marL="0" marR="0" lvl="0" indent="0" algn="l" rtl="0">
              <a:lnSpc>
                <a:spcPct val="90000"/>
              </a:lnSpc>
              <a:spcBef>
                <a:spcPts val="0"/>
              </a:spcBef>
              <a:buClr>
                <a:schemeClr val="dk1"/>
              </a:buClr>
              <a:buFont typeface="Calibri"/>
              <a:buNone/>
              <a:defRPr sz="88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31" name="Shape 31"/>
          <p:cNvSpPr txBox="1">
            <a:spLocks noGrp="1"/>
          </p:cNvSpPr>
          <p:nvPr>
            <p:ph type="body" idx="1"/>
          </p:nvPr>
        </p:nvSpPr>
        <p:spPr>
          <a:xfrm>
            <a:off x="1676400" y="3651250"/>
            <a:ext cx="10363200" cy="8702676"/>
          </a:xfrm>
          <a:prstGeom prst="rect">
            <a:avLst/>
          </a:prstGeom>
          <a:noFill/>
          <a:ln>
            <a:noFill/>
          </a:ln>
        </p:spPr>
        <p:txBody>
          <a:bodyPr lIns="91425" tIns="91425" rIns="91425" bIns="91425" anchor="t" anchorCtr="0"/>
          <a:lstStyle>
            <a:lvl1pPr marL="457200" marR="0" lvl="0" indent="-101600" algn="l" rtl="0">
              <a:lnSpc>
                <a:spcPct val="90000"/>
              </a:lnSpc>
              <a:spcBef>
                <a:spcPts val="2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1pPr>
            <a:lvl2pPr marL="1371600" marR="0" lvl="1"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2pPr>
            <a:lvl3pPr marL="2286000" marR="0" lvl="2"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3pPr>
            <a:lvl4pPr marL="3200400" marR="0" lvl="3"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4pPr>
            <a:lvl5pPr marL="4114800" marR="0" lvl="4"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5pPr>
            <a:lvl6pPr marL="5029200" marR="0" lvl="5"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6pPr>
            <a:lvl7pPr marL="5943600" marR="0" lvl="6"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7pPr>
            <a:lvl8pPr marL="6858000" marR="0" lvl="7"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8pPr>
            <a:lvl9pPr marL="7772400" marR="0" lvl="8"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9pPr>
          </a:lstStyle>
          <a:p>
            <a:endParaRPr/>
          </a:p>
        </p:txBody>
      </p:sp>
      <p:sp>
        <p:nvSpPr>
          <p:cNvPr id="32" name="Shape 32"/>
          <p:cNvSpPr txBox="1">
            <a:spLocks noGrp="1"/>
          </p:cNvSpPr>
          <p:nvPr>
            <p:ph type="body" idx="2"/>
          </p:nvPr>
        </p:nvSpPr>
        <p:spPr>
          <a:xfrm>
            <a:off x="12344400" y="3651250"/>
            <a:ext cx="10363200" cy="8702676"/>
          </a:xfrm>
          <a:prstGeom prst="rect">
            <a:avLst/>
          </a:prstGeom>
          <a:noFill/>
          <a:ln>
            <a:noFill/>
          </a:ln>
        </p:spPr>
        <p:txBody>
          <a:bodyPr lIns="91425" tIns="91425" rIns="91425" bIns="91425" anchor="t" anchorCtr="0"/>
          <a:lstStyle>
            <a:lvl1pPr marL="457200" marR="0" lvl="0" indent="-101600" algn="l" rtl="0">
              <a:lnSpc>
                <a:spcPct val="90000"/>
              </a:lnSpc>
              <a:spcBef>
                <a:spcPts val="2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1pPr>
            <a:lvl2pPr marL="1371600" marR="0" lvl="1"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2pPr>
            <a:lvl3pPr marL="2286000" marR="0" lvl="2"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3pPr>
            <a:lvl4pPr marL="3200400" marR="0" lvl="3"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4pPr>
            <a:lvl5pPr marL="4114800" marR="0" lvl="4"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5pPr>
            <a:lvl6pPr marL="5029200" marR="0" lvl="5"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6pPr>
            <a:lvl7pPr marL="5943600" marR="0" lvl="6"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7pPr>
            <a:lvl8pPr marL="6858000" marR="0" lvl="7"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8pPr>
            <a:lvl9pPr marL="7772400" marR="0" lvl="8"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9pPr>
          </a:lstStyle>
          <a:p>
            <a:endParaRPr/>
          </a:p>
        </p:txBody>
      </p:sp>
      <p:sp>
        <p:nvSpPr>
          <p:cNvPr id="33" name="Shape 33"/>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34" name="Shape 34"/>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35" name="Shape 35"/>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917400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1679575" y="730250"/>
            <a:ext cx="21031198" cy="2651124"/>
          </a:xfrm>
          <a:prstGeom prst="rect">
            <a:avLst/>
          </a:prstGeom>
          <a:noFill/>
          <a:ln>
            <a:noFill/>
          </a:ln>
        </p:spPr>
        <p:txBody>
          <a:bodyPr lIns="91425" tIns="91425" rIns="91425" bIns="91425" anchor="ctr" anchorCtr="0"/>
          <a:lstStyle>
            <a:lvl1pPr marL="0" marR="0" lvl="0" indent="0" algn="l" rtl="0">
              <a:lnSpc>
                <a:spcPct val="90000"/>
              </a:lnSpc>
              <a:spcBef>
                <a:spcPts val="0"/>
              </a:spcBef>
              <a:buClr>
                <a:schemeClr val="dk1"/>
              </a:buClr>
              <a:buFont typeface="Calibri"/>
              <a:buNone/>
              <a:defRPr sz="88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38" name="Shape 38"/>
          <p:cNvSpPr txBox="1">
            <a:spLocks noGrp="1"/>
          </p:cNvSpPr>
          <p:nvPr>
            <p:ph type="body" idx="1"/>
          </p:nvPr>
        </p:nvSpPr>
        <p:spPr>
          <a:xfrm>
            <a:off x="1679575" y="3362326"/>
            <a:ext cx="10315574" cy="1647824"/>
          </a:xfrm>
          <a:prstGeom prst="rect">
            <a:avLst/>
          </a:prstGeom>
          <a:noFill/>
          <a:ln>
            <a:noFill/>
          </a:ln>
        </p:spPr>
        <p:txBody>
          <a:bodyPr lIns="91425" tIns="91425" rIns="91425" bIns="91425" anchor="b" anchorCtr="0"/>
          <a:lstStyle>
            <a:lvl1pPr marL="0" marR="0" lvl="0" indent="0" algn="l" rtl="0">
              <a:lnSpc>
                <a:spcPct val="90000"/>
              </a:lnSpc>
              <a:spcBef>
                <a:spcPts val="2000"/>
              </a:spcBef>
              <a:buClr>
                <a:schemeClr val="dk1"/>
              </a:buClr>
              <a:buFont typeface="Arial"/>
              <a:buNone/>
              <a:defRPr sz="4800" b="1" i="0" u="none" strike="noStrike" cap="none">
                <a:solidFill>
                  <a:schemeClr val="dk1"/>
                </a:solidFill>
                <a:latin typeface="Calibri"/>
                <a:ea typeface="Calibri"/>
                <a:cs typeface="Calibri"/>
                <a:sym typeface="Calibri"/>
              </a:defRPr>
            </a:lvl1pPr>
            <a:lvl2pPr marL="914400" marR="0" lvl="1" indent="0" algn="l" rtl="0">
              <a:lnSpc>
                <a:spcPct val="90000"/>
              </a:lnSpc>
              <a:spcBef>
                <a:spcPts val="1000"/>
              </a:spcBef>
              <a:buClr>
                <a:schemeClr val="dk1"/>
              </a:buClr>
              <a:buFont typeface="Arial"/>
              <a:buNone/>
              <a:defRPr sz="4000" b="1" i="0" u="none" strike="noStrike" cap="none">
                <a:solidFill>
                  <a:schemeClr val="dk1"/>
                </a:solidFill>
                <a:latin typeface="Calibri"/>
                <a:ea typeface="Calibri"/>
                <a:cs typeface="Calibri"/>
                <a:sym typeface="Calibri"/>
              </a:defRPr>
            </a:lvl2pPr>
            <a:lvl3pPr marL="1828800" marR="0" lvl="2" indent="0" algn="l" rtl="0">
              <a:lnSpc>
                <a:spcPct val="90000"/>
              </a:lnSpc>
              <a:spcBef>
                <a:spcPts val="1000"/>
              </a:spcBef>
              <a:buClr>
                <a:schemeClr val="dk1"/>
              </a:buClr>
              <a:buFont typeface="Arial"/>
              <a:buNone/>
              <a:defRPr sz="3600" b="1" i="0" u="none" strike="noStrike" cap="none">
                <a:solidFill>
                  <a:schemeClr val="dk1"/>
                </a:solidFill>
                <a:latin typeface="Calibri"/>
                <a:ea typeface="Calibri"/>
                <a:cs typeface="Calibri"/>
                <a:sym typeface="Calibri"/>
              </a:defRPr>
            </a:lvl3pPr>
            <a:lvl4pPr marL="2743200" marR="0" lvl="3"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4pPr>
            <a:lvl5pPr marL="3657600" marR="0" lvl="4"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5pPr>
            <a:lvl6pPr marL="4572000" marR="0" lvl="5"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6pPr>
            <a:lvl7pPr marL="5486400" marR="0" lvl="6"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7pPr>
            <a:lvl8pPr marL="6400800" marR="0" lvl="7"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8pPr>
            <a:lvl9pPr marL="7315200" marR="0" lvl="8"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9pPr>
          </a:lstStyle>
          <a:p>
            <a:endParaRPr/>
          </a:p>
        </p:txBody>
      </p:sp>
      <p:sp>
        <p:nvSpPr>
          <p:cNvPr id="39" name="Shape 39"/>
          <p:cNvSpPr txBox="1">
            <a:spLocks noGrp="1"/>
          </p:cNvSpPr>
          <p:nvPr>
            <p:ph type="body" idx="2"/>
          </p:nvPr>
        </p:nvSpPr>
        <p:spPr>
          <a:xfrm>
            <a:off x="1679575" y="5010150"/>
            <a:ext cx="10315574" cy="7369176"/>
          </a:xfrm>
          <a:prstGeom prst="rect">
            <a:avLst/>
          </a:prstGeom>
          <a:noFill/>
          <a:ln>
            <a:noFill/>
          </a:ln>
        </p:spPr>
        <p:txBody>
          <a:bodyPr lIns="91425" tIns="91425" rIns="91425" bIns="91425" anchor="t" anchorCtr="0"/>
          <a:lstStyle>
            <a:lvl1pPr marL="457200" marR="0" lvl="0" indent="-101600" algn="l" rtl="0">
              <a:lnSpc>
                <a:spcPct val="90000"/>
              </a:lnSpc>
              <a:spcBef>
                <a:spcPts val="2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1pPr>
            <a:lvl2pPr marL="1371600" marR="0" lvl="1"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2pPr>
            <a:lvl3pPr marL="2286000" marR="0" lvl="2"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3pPr>
            <a:lvl4pPr marL="3200400" marR="0" lvl="3"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4pPr>
            <a:lvl5pPr marL="4114800" marR="0" lvl="4"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5pPr>
            <a:lvl6pPr marL="5029200" marR="0" lvl="5"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6pPr>
            <a:lvl7pPr marL="5943600" marR="0" lvl="6"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7pPr>
            <a:lvl8pPr marL="6858000" marR="0" lvl="7"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8pPr>
            <a:lvl9pPr marL="7772400" marR="0" lvl="8"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9pPr>
          </a:lstStyle>
          <a:p>
            <a:endParaRPr/>
          </a:p>
        </p:txBody>
      </p:sp>
      <p:sp>
        <p:nvSpPr>
          <p:cNvPr id="40" name="Shape 40"/>
          <p:cNvSpPr txBox="1">
            <a:spLocks noGrp="1"/>
          </p:cNvSpPr>
          <p:nvPr>
            <p:ph type="body" idx="3"/>
          </p:nvPr>
        </p:nvSpPr>
        <p:spPr>
          <a:xfrm>
            <a:off x="12344401" y="3362326"/>
            <a:ext cx="10366374" cy="1647824"/>
          </a:xfrm>
          <a:prstGeom prst="rect">
            <a:avLst/>
          </a:prstGeom>
          <a:noFill/>
          <a:ln>
            <a:noFill/>
          </a:ln>
        </p:spPr>
        <p:txBody>
          <a:bodyPr lIns="91425" tIns="91425" rIns="91425" bIns="91425" anchor="b" anchorCtr="0"/>
          <a:lstStyle>
            <a:lvl1pPr marL="0" marR="0" lvl="0" indent="0" algn="l" rtl="0">
              <a:lnSpc>
                <a:spcPct val="90000"/>
              </a:lnSpc>
              <a:spcBef>
                <a:spcPts val="2000"/>
              </a:spcBef>
              <a:buClr>
                <a:schemeClr val="dk1"/>
              </a:buClr>
              <a:buFont typeface="Arial"/>
              <a:buNone/>
              <a:defRPr sz="4800" b="1" i="0" u="none" strike="noStrike" cap="none">
                <a:solidFill>
                  <a:schemeClr val="dk1"/>
                </a:solidFill>
                <a:latin typeface="Calibri"/>
                <a:ea typeface="Calibri"/>
                <a:cs typeface="Calibri"/>
                <a:sym typeface="Calibri"/>
              </a:defRPr>
            </a:lvl1pPr>
            <a:lvl2pPr marL="914400" marR="0" lvl="1" indent="0" algn="l" rtl="0">
              <a:lnSpc>
                <a:spcPct val="90000"/>
              </a:lnSpc>
              <a:spcBef>
                <a:spcPts val="1000"/>
              </a:spcBef>
              <a:buClr>
                <a:schemeClr val="dk1"/>
              </a:buClr>
              <a:buFont typeface="Arial"/>
              <a:buNone/>
              <a:defRPr sz="4000" b="1" i="0" u="none" strike="noStrike" cap="none">
                <a:solidFill>
                  <a:schemeClr val="dk1"/>
                </a:solidFill>
                <a:latin typeface="Calibri"/>
                <a:ea typeface="Calibri"/>
                <a:cs typeface="Calibri"/>
                <a:sym typeface="Calibri"/>
              </a:defRPr>
            </a:lvl2pPr>
            <a:lvl3pPr marL="1828800" marR="0" lvl="2" indent="0" algn="l" rtl="0">
              <a:lnSpc>
                <a:spcPct val="90000"/>
              </a:lnSpc>
              <a:spcBef>
                <a:spcPts val="1000"/>
              </a:spcBef>
              <a:buClr>
                <a:schemeClr val="dk1"/>
              </a:buClr>
              <a:buFont typeface="Arial"/>
              <a:buNone/>
              <a:defRPr sz="3600" b="1" i="0" u="none" strike="noStrike" cap="none">
                <a:solidFill>
                  <a:schemeClr val="dk1"/>
                </a:solidFill>
                <a:latin typeface="Calibri"/>
                <a:ea typeface="Calibri"/>
                <a:cs typeface="Calibri"/>
                <a:sym typeface="Calibri"/>
              </a:defRPr>
            </a:lvl3pPr>
            <a:lvl4pPr marL="2743200" marR="0" lvl="3"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4pPr>
            <a:lvl5pPr marL="3657600" marR="0" lvl="4"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5pPr>
            <a:lvl6pPr marL="4572000" marR="0" lvl="5"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6pPr>
            <a:lvl7pPr marL="5486400" marR="0" lvl="6"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7pPr>
            <a:lvl8pPr marL="6400800" marR="0" lvl="7"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8pPr>
            <a:lvl9pPr marL="7315200" marR="0" lvl="8" indent="0" algn="l" rtl="0">
              <a:lnSpc>
                <a:spcPct val="90000"/>
              </a:lnSpc>
              <a:spcBef>
                <a:spcPts val="1000"/>
              </a:spcBef>
              <a:buClr>
                <a:schemeClr val="dk1"/>
              </a:buClr>
              <a:buFont typeface="Arial"/>
              <a:buNone/>
              <a:defRPr sz="3200" b="1" i="0" u="none" strike="noStrike" cap="none">
                <a:solidFill>
                  <a:schemeClr val="dk1"/>
                </a:solidFill>
                <a:latin typeface="Calibri"/>
                <a:ea typeface="Calibri"/>
                <a:cs typeface="Calibri"/>
                <a:sym typeface="Calibri"/>
              </a:defRPr>
            </a:lvl9pPr>
          </a:lstStyle>
          <a:p>
            <a:endParaRPr/>
          </a:p>
        </p:txBody>
      </p:sp>
      <p:sp>
        <p:nvSpPr>
          <p:cNvPr id="41" name="Shape 41"/>
          <p:cNvSpPr txBox="1">
            <a:spLocks noGrp="1"/>
          </p:cNvSpPr>
          <p:nvPr>
            <p:ph type="body" idx="4"/>
          </p:nvPr>
        </p:nvSpPr>
        <p:spPr>
          <a:xfrm>
            <a:off x="12344401" y="5010150"/>
            <a:ext cx="10366374" cy="7369176"/>
          </a:xfrm>
          <a:prstGeom prst="rect">
            <a:avLst/>
          </a:prstGeom>
          <a:noFill/>
          <a:ln>
            <a:noFill/>
          </a:ln>
        </p:spPr>
        <p:txBody>
          <a:bodyPr lIns="91425" tIns="91425" rIns="91425" bIns="91425" anchor="t" anchorCtr="0"/>
          <a:lstStyle>
            <a:lvl1pPr marL="457200" marR="0" lvl="0" indent="-101600" algn="l" rtl="0">
              <a:lnSpc>
                <a:spcPct val="90000"/>
              </a:lnSpc>
              <a:spcBef>
                <a:spcPts val="2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1pPr>
            <a:lvl2pPr marL="1371600" marR="0" lvl="1"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2pPr>
            <a:lvl3pPr marL="2286000" marR="0" lvl="2"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3pPr>
            <a:lvl4pPr marL="3200400" marR="0" lvl="3"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4pPr>
            <a:lvl5pPr marL="4114800" marR="0" lvl="4"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5pPr>
            <a:lvl6pPr marL="5029200" marR="0" lvl="5"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6pPr>
            <a:lvl7pPr marL="5943600" marR="0" lvl="6"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7pPr>
            <a:lvl8pPr marL="6858000" marR="0" lvl="7"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8pPr>
            <a:lvl9pPr marL="7772400" marR="0" lvl="8"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9pPr>
          </a:lstStyle>
          <a:p>
            <a:endParaRPr/>
          </a:p>
        </p:txBody>
      </p:sp>
      <p:sp>
        <p:nvSpPr>
          <p:cNvPr id="42" name="Shape 42"/>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43" name="Shape 43"/>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44" name="Shape 44"/>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1099348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45"/>
        <p:cNvGrpSpPr/>
        <p:nvPr/>
      </p:nvGrpSpPr>
      <p:grpSpPr>
        <a:xfrm>
          <a:off x="0" y="0"/>
          <a:ext cx="0" cy="0"/>
          <a:chOff x="0" y="0"/>
          <a:chExt cx="0" cy="0"/>
        </a:xfrm>
      </p:grpSpPr>
      <p:sp>
        <p:nvSpPr>
          <p:cNvPr id="46" name="Shape 46"/>
          <p:cNvSpPr txBox="1">
            <a:spLocks noGrp="1"/>
          </p:cNvSpPr>
          <p:nvPr>
            <p:ph type="title"/>
          </p:nvPr>
        </p:nvSpPr>
        <p:spPr>
          <a:xfrm>
            <a:off x="1676401" y="730250"/>
            <a:ext cx="21031198" cy="2651124"/>
          </a:xfrm>
          <a:prstGeom prst="rect">
            <a:avLst/>
          </a:prstGeom>
          <a:noFill/>
          <a:ln>
            <a:noFill/>
          </a:ln>
        </p:spPr>
        <p:txBody>
          <a:bodyPr lIns="91425" tIns="91425" rIns="91425" bIns="91425" anchor="ctr" anchorCtr="0"/>
          <a:lstStyle>
            <a:lvl1pPr marL="0" marR="0" lvl="0" indent="0" algn="l" rtl="0">
              <a:lnSpc>
                <a:spcPct val="90000"/>
              </a:lnSpc>
              <a:spcBef>
                <a:spcPts val="0"/>
              </a:spcBef>
              <a:buClr>
                <a:schemeClr val="dk1"/>
              </a:buClr>
              <a:buFont typeface="Calibri"/>
              <a:buNone/>
              <a:defRPr sz="88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47" name="Shape 47"/>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48" name="Shape 48"/>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49" name="Shape 49"/>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4030847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50"/>
        <p:cNvGrpSpPr/>
        <p:nvPr/>
      </p:nvGrpSpPr>
      <p:grpSpPr>
        <a:xfrm>
          <a:off x="0" y="0"/>
          <a:ext cx="0" cy="0"/>
          <a:chOff x="0" y="0"/>
          <a:chExt cx="0" cy="0"/>
        </a:xfrm>
      </p:grpSpPr>
      <p:sp>
        <p:nvSpPr>
          <p:cNvPr id="51" name="Shape 51"/>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52" name="Shape 52"/>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53" name="Shape 53"/>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1869381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4"/>
        <p:cNvGrpSpPr/>
        <p:nvPr/>
      </p:nvGrpSpPr>
      <p:grpSpPr>
        <a:xfrm>
          <a:off x="0" y="0"/>
          <a:ext cx="0" cy="0"/>
          <a:chOff x="0" y="0"/>
          <a:chExt cx="0" cy="0"/>
        </a:xfrm>
      </p:grpSpPr>
      <p:sp>
        <p:nvSpPr>
          <p:cNvPr id="55" name="Shape 55"/>
          <p:cNvSpPr txBox="1">
            <a:spLocks noGrp="1"/>
          </p:cNvSpPr>
          <p:nvPr>
            <p:ph type="title"/>
          </p:nvPr>
        </p:nvSpPr>
        <p:spPr>
          <a:xfrm>
            <a:off x="1679575" y="914401"/>
            <a:ext cx="7864474" cy="3200398"/>
          </a:xfrm>
          <a:prstGeom prst="rect">
            <a:avLst/>
          </a:prstGeom>
          <a:noFill/>
          <a:ln>
            <a:noFill/>
          </a:ln>
        </p:spPr>
        <p:txBody>
          <a:bodyPr lIns="91425" tIns="91425" rIns="91425" bIns="91425" anchor="b" anchorCtr="0"/>
          <a:lstStyle>
            <a:lvl1pPr marL="0" marR="0" lvl="0" indent="0" algn="l" rtl="0">
              <a:lnSpc>
                <a:spcPct val="90000"/>
              </a:lnSpc>
              <a:spcBef>
                <a:spcPts val="0"/>
              </a:spcBef>
              <a:buClr>
                <a:schemeClr val="dk1"/>
              </a:buClr>
              <a:buFont typeface="Calibri"/>
              <a:buNone/>
              <a:defRPr sz="64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56" name="Shape 56"/>
          <p:cNvSpPr txBox="1">
            <a:spLocks noGrp="1"/>
          </p:cNvSpPr>
          <p:nvPr>
            <p:ph type="body" idx="1"/>
          </p:nvPr>
        </p:nvSpPr>
        <p:spPr>
          <a:xfrm>
            <a:off x="10366375" y="1974850"/>
            <a:ext cx="12344398" cy="9747248"/>
          </a:xfrm>
          <a:prstGeom prst="rect">
            <a:avLst/>
          </a:prstGeom>
          <a:noFill/>
          <a:ln>
            <a:noFill/>
          </a:ln>
        </p:spPr>
        <p:txBody>
          <a:bodyPr lIns="91425" tIns="91425" rIns="91425" bIns="91425" anchor="t" anchorCtr="0"/>
          <a:lstStyle>
            <a:lvl1pPr marL="457200" marR="0" lvl="0" indent="-50800" algn="l" rtl="0">
              <a:lnSpc>
                <a:spcPct val="90000"/>
              </a:lnSpc>
              <a:spcBef>
                <a:spcPts val="2000"/>
              </a:spcBef>
              <a:buClr>
                <a:schemeClr val="dk1"/>
              </a:buClr>
              <a:buSzPct val="100000"/>
              <a:buFont typeface="Arial"/>
              <a:buChar char="•"/>
              <a:defRPr sz="6400" b="0" i="0" u="none" strike="noStrike" cap="none">
                <a:solidFill>
                  <a:schemeClr val="dk1"/>
                </a:solidFill>
                <a:latin typeface="Calibri"/>
                <a:ea typeface="Calibri"/>
                <a:cs typeface="Calibri"/>
                <a:sym typeface="Calibri"/>
              </a:defRPr>
            </a:lvl1pPr>
            <a:lvl2pPr marL="1371600" marR="0" lvl="1" indent="-101600" algn="l" rtl="0">
              <a:lnSpc>
                <a:spcPct val="90000"/>
              </a:lnSpc>
              <a:spcBef>
                <a:spcPts val="1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2pPr>
            <a:lvl3pPr marL="2286000" marR="0" lvl="2"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3pPr>
            <a:lvl4pPr marL="3200400" marR="0" lvl="3"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4pPr>
            <a:lvl5pPr marL="4114800" marR="0" lvl="4"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5pPr>
            <a:lvl6pPr marL="5029200" marR="0" lvl="5"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6pPr>
            <a:lvl7pPr marL="5943600" marR="0" lvl="6"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7pPr>
            <a:lvl8pPr marL="6858000" marR="0" lvl="7"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8pPr>
            <a:lvl9pPr marL="7772400" marR="0" lvl="8"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9pPr>
          </a:lstStyle>
          <a:p>
            <a:endParaRPr/>
          </a:p>
        </p:txBody>
      </p:sp>
      <p:sp>
        <p:nvSpPr>
          <p:cNvPr id="57" name="Shape 57"/>
          <p:cNvSpPr txBox="1">
            <a:spLocks noGrp="1"/>
          </p:cNvSpPr>
          <p:nvPr>
            <p:ph type="body" idx="2"/>
          </p:nvPr>
        </p:nvSpPr>
        <p:spPr>
          <a:xfrm>
            <a:off x="1679575" y="4114800"/>
            <a:ext cx="7864474" cy="7623176"/>
          </a:xfrm>
          <a:prstGeom prst="rect">
            <a:avLst/>
          </a:prstGeom>
          <a:noFill/>
          <a:ln>
            <a:noFill/>
          </a:ln>
        </p:spPr>
        <p:txBody>
          <a:bodyPr lIns="91425" tIns="91425" rIns="91425" bIns="91425" anchor="t" anchorCtr="0"/>
          <a:lstStyle>
            <a:lvl1pPr marL="0" marR="0" lvl="0" indent="0" algn="l" rtl="0">
              <a:lnSpc>
                <a:spcPct val="90000"/>
              </a:lnSpc>
              <a:spcBef>
                <a:spcPts val="2000"/>
              </a:spcBef>
              <a:buClr>
                <a:schemeClr val="dk1"/>
              </a:buClr>
              <a:buFont typeface="Arial"/>
              <a:buNone/>
              <a:defRPr sz="3200" b="0" i="0" u="none" strike="noStrike" cap="none">
                <a:solidFill>
                  <a:schemeClr val="dk1"/>
                </a:solidFill>
                <a:latin typeface="Calibri"/>
                <a:ea typeface="Calibri"/>
                <a:cs typeface="Calibri"/>
                <a:sym typeface="Calibri"/>
              </a:defRPr>
            </a:lvl1pPr>
            <a:lvl2pPr marL="914400" marR="0" lvl="1" indent="0" algn="l" rtl="0">
              <a:lnSpc>
                <a:spcPct val="90000"/>
              </a:lnSpc>
              <a:spcBef>
                <a:spcPts val="1000"/>
              </a:spcBef>
              <a:buClr>
                <a:schemeClr val="dk1"/>
              </a:buClr>
              <a:buFont typeface="Arial"/>
              <a:buNone/>
              <a:defRPr sz="2800" b="0" i="0" u="none" strike="noStrike" cap="none">
                <a:solidFill>
                  <a:schemeClr val="dk1"/>
                </a:solidFill>
                <a:latin typeface="Calibri"/>
                <a:ea typeface="Calibri"/>
                <a:cs typeface="Calibri"/>
                <a:sym typeface="Calibri"/>
              </a:defRPr>
            </a:lvl2pPr>
            <a:lvl3pPr marL="1828800" marR="0" lvl="2" indent="0" algn="l" rtl="0">
              <a:lnSpc>
                <a:spcPct val="90000"/>
              </a:lnSpc>
              <a:spcBef>
                <a:spcPts val="1000"/>
              </a:spcBef>
              <a:buClr>
                <a:schemeClr val="dk1"/>
              </a:buClr>
              <a:buFont typeface="Arial"/>
              <a:buNone/>
              <a:defRPr sz="2400" b="0" i="0" u="none" strike="noStrike" cap="none">
                <a:solidFill>
                  <a:schemeClr val="dk1"/>
                </a:solidFill>
                <a:latin typeface="Calibri"/>
                <a:ea typeface="Calibri"/>
                <a:cs typeface="Calibri"/>
                <a:sym typeface="Calibri"/>
              </a:defRPr>
            </a:lvl3pPr>
            <a:lvl4pPr marL="2743200" marR="0" lvl="3"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4pPr>
            <a:lvl5pPr marL="3657600" marR="0" lvl="4"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5pPr>
            <a:lvl6pPr marL="4572000" marR="0" lvl="5"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6pPr>
            <a:lvl7pPr marL="5486400" marR="0" lvl="6"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7pPr>
            <a:lvl8pPr marL="6400800" marR="0" lvl="7"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8pPr>
            <a:lvl9pPr marL="7315200" marR="0" lvl="8"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58" name="Shape 58"/>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59" name="Shape 59"/>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60" name="Shape 60"/>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3618723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1"/>
        <p:cNvGrpSpPr/>
        <p:nvPr/>
      </p:nvGrpSpPr>
      <p:grpSpPr>
        <a:xfrm>
          <a:off x="0" y="0"/>
          <a:ext cx="0" cy="0"/>
          <a:chOff x="0" y="0"/>
          <a:chExt cx="0" cy="0"/>
        </a:xfrm>
      </p:grpSpPr>
      <p:sp>
        <p:nvSpPr>
          <p:cNvPr id="62" name="Shape 62"/>
          <p:cNvSpPr txBox="1">
            <a:spLocks noGrp="1"/>
          </p:cNvSpPr>
          <p:nvPr>
            <p:ph type="title"/>
          </p:nvPr>
        </p:nvSpPr>
        <p:spPr>
          <a:xfrm>
            <a:off x="1679575" y="914401"/>
            <a:ext cx="7864474" cy="3200398"/>
          </a:xfrm>
          <a:prstGeom prst="rect">
            <a:avLst/>
          </a:prstGeom>
          <a:noFill/>
          <a:ln>
            <a:noFill/>
          </a:ln>
        </p:spPr>
        <p:txBody>
          <a:bodyPr lIns="91425" tIns="91425" rIns="91425" bIns="91425" anchor="b" anchorCtr="0"/>
          <a:lstStyle>
            <a:lvl1pPr marL="0" marR="0" lvl="0" indent="0" algn="l" rtl="0">
              <a:lnSpc>
                <a:spcPct val="90000"/>
              </a:lnSpc>
              <a:spcBef>
                <a:spcPts val="0"/>
              </a:spcBef>
              <a:buClr>
                <a:schemeClr val="dk1"/>
              </a:buClr>
              <a:buFont typeface="Calibri"/>
              <a:buNone/>
              <a:defRPr sz="64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63" name="Shape 63"/>
          <p:cNvSpPr>
            <a:spLocks noGrp="1"/>
          </p:cNvSpPr>
          <p:nvPr>
            <p:ph type="pic" idx="2"/>
          </p:nvPr>
        </p:nvSpPr>
        <p:spPr>
          <a:xfrm>
            <a:off x="10366375" y="1974850"/>
            <a:ext cx="12344398" cy="9747248"/>
          </a:xfrm>
          <a:prstGeom prst="rect">
            <a:avLst/>
          </a:prstGeom>
          <a:noFill/>
          <a:ln>
            <a:noFill/>
          </a:ln>
        </p:spPr>
        <p:txBody>
          <a:bodyPr lIns="91425" tIns="91425" rIns="91425" bIns="91425" anchor="t" anchorCtr="0"/>
          <a:lstStyle>
            <a:lvl1pPr marL="0" marR="0" lvl="0" indent="0" algn="l" rtl="0">
              <a:lnSpc>
                <a:spcPct val="90000"/>
              </a:lnSpc>
              <a:spcBef>
                <a:spcPts val="2000"/>
              </a:spcBef>
              <a:buClr>
                <a:schemeClr val="dk1"/>
              </a:buClr>
              <a:buFont typeface="Arial"/>
              <a:buNone/>
              <a:defRPr sz="6400" b="0" i="0" u="none" strike="noStrike" cap="none">
                <a:solidFill>
                  <a:schemeClr val="dk1"/>
                </a:solidFill>
                <a:latin typeface="Calibri"/>
                <a:ea typeface="Calibri"/>
                <a:cs typeface="Calibri"/>
                <a:sym typeface="Calibri"/>
              </a:defRPr>
            </a:lvl1pPr>
            <a:lvl2pPr marL="914400" marR="0" lvl="1" indent="0" algn="l" rtl="0">
              <a:lnSpc>
                <a:spcPct val="90000"/>
              </a:lnSpc>
              <a:spcBef>
                <a:spcPts val="1000"/>
              </a:spcBef>
              <a:buClr>
                <a:schemeClr val="dk1"/>
              </a:buClr>
              <a:buFont typeface="Arial"/>
              <a:buNone/>
              <a:defRPr sz="5600" b="0" i="0" u="none" strike="noStrike" cap="none">
                <a:solidFill>
                  <a:schemeClr val="dk1"/>
                </a:solidFill>
                <a:latin typeface="Calibri"/>
                <a:ea typeface="Calibri"/>
                <a:cs typeface="Calibri"/>
                <a:sym typeface="Calibri"/>
              </a:defRPr>
            </a:lvl2pPr>
            <a:lvl3pPr marL="1828800" marR="0" lvl="2" indent="0" algn="l" rtl="0">
              <a:lnSpc>
                <a:spcPct val="90000"/>
              </a:lnSpc>
              <a:spcBef>
                <a:spcPts val="1000"/>
              </a:spcBef>
              <a:buClr>
                <a:schemeClr val="dk1"/>
              </a:buClr>
              <a:buFont typeface="Arial"/>
              <a:buNone/>
              <a:defRPr sz="4800" b="0" i="0" u="none" strike="noStrike" cap="none">
                <a:solidFill>
                  <a:schemeClr val="dk1"/>
                </a:solidFill>
                <a:latin typeface="Calibri"/>
                <a:ea typeface="Calibri"/>
                <a:cs typeface="Calibri"/>
                <a:sym typeface="Calibri"/>
              </a:defRPr>
            </a:lvl3pPr>
            <a:lvl4pPr marL="2743200" marR="0" lvl="3" indent="0" algn="l"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4pPr>
            <a:lvl5pPr marL="3657600" marR="0" lvl="4" indent="0" algn="l"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5pPr>
            <a:lvl6pPr marL="4572000" marR="0" lvl="5" indent="0" algn="l"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6pPr>
            <a:lvl7pPr marL="5486400" marR="0" lvl="6" indent="0" algn="l"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7pPr>
            <a:lvl8pPr marL="6400800" marR="0" lvl="7" indent="0" algn="l"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8pPr>
            <a:lvl9pPr marL="7315200" marR="0" lvl="8" indent="0" algn="l" rtl="0">
              <a:lnSpc>
                <a:spcPct val="90000"/>
              </a:lnSpc>
              <a:spcBef>
                <a:spcPts val="1000"/>
              </a:spcBef>
              <a:buClr>
                <a:schemeClr val="dk1"/>
              </a:buClr>
              <a:buFont typeface="Arial"/>
              <a:buNone/>
              <a:defRPr sz="4000" b="0" i="0" u="none" strike="noStrike" cap="none">
                <a:solidFill>
                  <a:schemeClr val="dk1"/>
                </a:solidFill>
                <a:latin typeface="Calibri"/>
                <a:ea typeface="Calibri"/>
                <a:cs typeface="Calibri"/>
                <a:sym typeface="Calibri"/>
              </a:defRPr>
            </a:lvl9pPr>
          </a:lstStyle>
          <a:p>
            <a:endParaRPr/>
          </a:p>
        </p:txBody>
      </p:sp>
      <p:sp>
        <p:nvSpPr>
          <p:cNvPr id="64" name="Shape 64"/>
          <p:cNvSpPr txBox="1">
            <a:spLocks noGrp="1"/>
          </p:cNvSpPr>
          <p:nvPr>
            <p:ph type="body" idx="1"/>
          </p:nvPr>
        </p:nvSpPr>
        <p:spPr>
          <a:xfrm>
            <a:off x="1679575" y="4114800"/>
            <a:ext cx="7864474" cy="7623176"/>
          </a:xfrm>
          <a:prstGeom prst="rect">
            <a:avLst/>
          </a:prstGeom>
          <a:noFill/>
          <a:ln>
            <a:noFill/>
          </a:ln>
        </p:spPr>
        <p:txBody>
          <a:bodyPr lIns="91425" tIns="91425" rIns="91425" bIns="91425" anchor="t" anchorCtr="0"/>
          <a:lstStyle>
            <a:lvl1pPr marL="0" marR="0" lvl="0" indent="0" algn="l" rtl="0">
              <a:lnSpc>
                <a:spcPct val="90000"/>
              </a:lnSpc>
              <a:spcBef>
                <a:spcPts val="2000"/>
              </a:spcBef>
              <a:buClr>
                <a:schemeClr val="dk1"/>
              </a:buClr>
              <a:buFont typeface="Arial"/>
              <a:buNone/>
              <a:defRPr sz="3200" b="0" i="0" u="none" strike="noStrike" cap="none">
                <a:solidFill>
                  <a:schemeClr val="dk1"/>
                </a:solidFill>
                <a:latin typeface="Calibri"/>
                <a:ea typeface="Calibri"/>
                <a:cs typeface="Calibri"/>
                <a:sym typeface="Calibri"/>
              </a:defRPr>
            </a:lvl1pPr>
            <a:lvl2pPr marL="914400" marR="0" lvl="1" indent="0" algn="l" rtl="0">
              <a:lnSpc>
                <a:spcPct val="90000"/>
              </a:lnSpc>
              <a:spcBef>
                <a:spcPts val="1000"/>
              </a:spcBef>
              <a:buClr>
                <a:schemeClr val="dk1"/>
              </a:buClr>
              <a:buFont typeface="Arial"/>
              <a:buNone/>
              <a:defRPr sz="2800" b="0" i="0" u="none" strike="noStrike" cap="none">
                <a:solidFill>
                  <a:schemeClr val="dk1"/>
                </a:solidFill>
                <a:latin typeface="Calibri"/>
                <a:ea typeface="Calibri"/>
                <a:cs typeface="Calibri"/>
                <a:sym typeface="Calibri"/>
              </a:defRPr>
            </a:lvl2pPr>
            <a:lvl3pPr marL="1828800" marR="0" lvl="2" indent="0" algn="l" rtl="0">
              <a:lnSpc>
                <a:spcPct val="90000"/>
              </a:lnSpc>
              <a:spcBef>
                <a:spcPts val="1000"/>
              </a:spcBef>
              <a:buClr>
                <a:schemeClr val="dk1"/>
              </a:buClr>
              <a:buFont typeface="Arial"/>
              <a:buNone/>
              <a:defRPr sz="2400" b="0" i="0" u="none" strike="noStrike" cap="none">
                <a:solidFill>
                  <a:schemeClr val="dk1"/>
                </a:solidFill>
                <a:latin typeface="Calibri"/>
                <a:ea typeface="Calibri"/>
                <a:cs typeface="Calibri"/>
                <a:sym typeface="Calibri"/>
              </a:defRPr>
            </a:lvl3pPr>
            <a:lvl4pPr marL="2743200" marR="0" lvl="3"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4pPr>
            <a:lvl5pPr marL="3657600" marR="0" lvl="4"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5pPr>
            <a:lvl6pPr marL="4572000" marR="0" lvl="5"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6pPr>
            <a:lvl7pPr marL="5486400" marR="0" lvl="6"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7pPr>
            <a:lvl8pPr marL="6400800" marR="0" lvl="7"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8pPr>
            <a:lvl9pPr marL="7315200" marR="0" lvl="8" indent="0" algn="l" rtl="0">
              <a:lnSpc>
                <a:spcPct val="90000"/>
              </a:lnSpc>
              <a:spcBef>
                <a:spcPts val="1000"/>
              </a:spcBef>
              <a:buClr>
                <a:schemeClr val="dk1"/>
              </a:buClr>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5" name="Shape 65"/>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66" name="Shape 66"/>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67" name="Shape 67"/>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418100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68"/>
        <p:cNvGrpSpPr/>
        <p:nvPr/>
      </p:nvGrpSpPr>
      <p:grpSpPr>
        <a:xfrm>
          <a:off x="0" y="0"/>
          <a:ext cx="0" cy="0"/>
          <a:chOff x="0" y="0"/>
          <a:chExt cx="0" cy="0"/>
        </a:xfrm>
      </p:grpSpPr>
      <p:sp>
        <p:nvSpPr>
          <p:cNvPr id="69" name="Shape 69"/>
          <p:cNvSpPr txBox="1">
            <a:spLocks noGrp="1"/>
          </p:cNvSpPr>
          <p:nvPr>
            <p:ph type="title"/>
          </p:nvPr>
        </p:nvSpPr>
        <p:spPr>
          <a:xfrm>
            <a:off x="1676401" y="730250"/>
            <a:ext cx="21031198" cy="2651124"/>
          </a:xfrm>
          <a:prstGeom prst="rect">
            <a:avLst/>
          </a:prstGeom>
          <a:noFill/>
          <a:ln>
            <a:noFill/>
          </a:ln>
        </p:spPr>
        <p:txBody>
          <a:bodyPr lIns="91425" tIns="91425" rIns="91425" bIns="91425" anchor="ctr" anchorCtr="0"/>
          <a:lstStyle>
            <a:lvl1pPr marL="0" marR="0" lvl="0" indent="0" algn="l" rtl="0">
              <a:lnSpc>
                <a:spcPct val="90000"/>
              </a:lnSpc>
              <a:spcBef>
                <a:spcPts val="0"/>
              </a:spcBef>
              <a:buClr>
                <a:schemeClr val="dk1"/>
              </a:buClr>
              <a:buFont typeface="Calibri"/>
              <a:buNone/>
              <a:defRPr sz="88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70" name="Shape 70"/>
          <p:cNvSpPr txBox="1">
            <a:spLocks noGrp="1"/>
          </p:cNvSpPr>
          <p:nvPr>
            <p:ph type="body" idx="1"/>
          </p:nvPr>
        </p:nvSpPr>
        <p:spPr>
          <a:xfrm rot="5400000">
            <a:off x="7840662" y="-2513009"/>
            <a:ext cx="8702676" cy="21031198"/>
          </a:xfrm>
          <a:prstGeom prst="rect">
            <a:avLst/>
          </a:prstGeom>
          <a:noFill/>
          <a:ln>
            <a:noFill/>
          </a:ln>
        </p:spPr>
        <p:txBody>
          <a:bodyPr lIns="91425" tIns="91425" rIns="91425" bIns="91425" anchor="t" anchorCtr="0"/>
          <a:lstStyle>
            <a:lvl1pPr marL="457200" marR="0" lvl="0" indent="-101600" algn="l" rtl="0">
              <a:lnSpc>
                <a:spcPct val="90000"/>
              </a:lnSpc>
              <a:spcBef>
                <a:spcPts val="2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1pPr>
            <a:lvl2pPr marL="1371600" marR="0" lvl="1"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2pPr>
            <a:lvl3pPr marL="2286000" marR="0" lvl="2"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3pPr>
            <a:lvl4pPr marL="3200400" marR="0" lvl="3"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4pPr>
            <a:lvl5pPr marL="4114800" marR="0" lvl="4"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5pPr>
            <a:lvl6pPr marL="5029200" marR="0" lvl="5"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6pPr>
            <a:lvl7pPr marL="5943600" marR="0" lvl="6"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7pPr>
            <a:lvl8pPr marL="6858000" marR="0" lvl="7"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8pPr>
            <a:lvl9pPr marL="7772400" marR="0" lvl="8"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9pPr>
          </a:lstStyle>
          <a:p>
            <a:endParaRPr/>
          </a:p>
        </p:txBody>
      </p:sp>
      <p:sp>
        <p:nvSpPr>
          <p:cNvPr id="71" name="Shape 71"/>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72" name="Shape 72"/>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73" name="Shape 73"/>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2407343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74"/>
        <p:cNvGrpSpPr/>
        <p:nvPr/>
      </p:nvGrpSpPr>
      <p:grpSpPr>
        <a:xfrm>
          <a:off x="0" y="0"/>
          <a:ext cx="0" cy="0"/>
          <a:chOff x="0" y="0"/>
          <a:chExt cx="0" cy="0"/>
        </a:xfrm>
      </p:grpSpPr>
      <p:sp>
        <p:nvSpPr>
          <p:cNvPr id="75" name="Shape 75"/>
          <p:cNvSpPr txBox="1">
            <a:spLocks noGrp="1"/>
          </p:cNvSpPr>
          <p:nvPr>
            <p:ph type="title"/>
          </p:nvPr>
        </p:nvSpPr>
        <p:spPr>
          <a:xfrm rot="5400000">
            <a:off x="14266862" y="3913189"/>
            <a:ext cx="11623676" cy="5257798"/>
          </a:xfrm>
          <a:prstGeom prst="rect">
            <a:avLst/>
          </a:prstGeom>
          <a:noFill/>
          <a:ln>
            <a:noFill/>
          </a:ln>
        </p:spPr>
        <p:txBody>
          <a:bodyPr lIns="91425" tIns="91425" rIns="91425" bIns="91425" anchor="ctr" anchorCtr="0"/>
          <a:lstStyle>
            <a:lvl1pPr marL="0" marR="0" lvl="0" indent="0" algn="l" rtl="0">
              <a:lnSpc>
                <a:spcPct val="90000"/>
              </a:lnSpc>
              <a:spcBef>
                <a:spcPts val="0"/>
              </a:spcBef>
              <a:buClr>
                <a:schemeClr val="dk1"/>
              </a:buClr>
              <a:buFont typeface="Calibri"/>
              <a:buNone/>
              <a:defRPr sz="8800" b="0" i="0" u="none" strike="noStrike" cap="none">
                <a:solidFill>
                  <a:schemeClr val="dk1"/>
                </a:solidFill>
                <a:latin typeface="Calibri"/>
                <a:ea typeface="Calibri"/>
                <a:cs typeface="Calibri"/>
                <a:sym typeface="Calibri"/>
              </a:defRPr>
            </a:lvl1pPr>
            <a:lvl2pPr lvl="1" indent="0">
              <a:spcBef>
                <a:spcPts val="0"/>
              </a:spcBef>
              <a:buNone/>
              <a:defRPr sz="3600"/>
            </a:lvl2pPr>
            <a:lvl3pPr lvl="2" indent="0">
              <a:spcBef>
                <a:spcPts val="0"/>
              </a:spcBef>
              <a:buNone/>
              <a:defRPr sz="3600"/>
            </a:lvl3pPr>
            <a:lvl4pPr lvl="3" indent="0">
              <a:spcBef>
                <a:spcPts val="0"/>
              </a:spcBef>
              <a:buNone/>
              <a:defRPr sz="3600"/>
            </a:lvl4pPr>
            <a:lvl5pPr lvl="4" indent="0">
              <a:spcBef>
                <a:spcPts val="0"/>
              </a:spcBef>
              <a:buNone/>
              <a:defRPr sz="3600"/>
            </a:lvl5pPr>
            <a:lvl6pPr lvl="5" indent="0">
              <a:spcBef>
                <a:spcPts val="0"/>
              </a:spcBef>
              <a:buNone/>
              <a:defRPr sz="3600"/>
            </a:lvl6pPr>
            <a:lvl7pPr lvl="6" indent="0">
              <a:spcBef>
                <a:spcPts val="0"/>
              </a:spcBef>
              <a:buNone/>
              <a:defRPr sz="3600"/>
            </a:lvl7pPr>
            <a:lvl8pPr lvl="7" indent="0">
              <a:spcBef>
                <a:spcPts val="0"/>
              </a:spcBef>
              <a:buNone/>
              <a:defRPr sz="3600"/>
            </a:lvl8pPr>
            <a:lvl9pPr lvl="8" indent="0">
              <a:spcBef>
                <a:spcPts val="0"/>
              </a:spcBef>
              <a:buNone/>
              <a:defRPr sz="3600"/>
            </a:lvl9pPr>
          </a:lstStyle>
          <a:p>
            <a:endParaRPr/>
          </a:p>
        </p:txBody>
      </p:sp>
      <p:sp>
        <p:nvSpPr>
          <p:cNvPr id="76" name="Shape 76"/>
          <p:cNvSpPr txBox="1">
            <a:spLocks noGrp="1"/>
          </p:cNvSpPr>
          <p:nvPr>
            <p:ph type="body" idx="1"/>
          </p:nvPr>
        </p:nvSpPr>
        <p:spPr>
          <a:xfrm rot="5400000">
            <a:off x="3598862" y="-1192209"/>
            <a:ext cx="11623676" cy="15468598"/>
          </a:xfrm>
          <a:prstGeom prst="rect">
            <a:avLst/>
          </a:prstGeom>
          <a:noFill/>
          <a:ln>
            <a:noFill/>
          </a:ln>
        </p:spPr>
        <p:txBody>
          <a:bodyPr lIns="91425" tIns="91425" rIns="91425" bIns="91425" anchor="t" anchorCtr="0"/>
          <a:lstStyle>
            <a:lvl1pPr marL="457200" marR="0" lvl="0" indent="-101600" algn="l" rtl="0">
              <a:lnSpc>
                <a:spcPct val="90000"/>
              </a:lnSpc>
              <a:spcBef>
                <a:spcPts val="2000"/>
              </a:spcBef>
              <a:buClr>
                <a:schemeClr val="dk1"/>
              </a:buClr>
              <a:buSzPct val="100000"/>
              <a:buFont typeface="Arial"/>
              <a:buChar char="•"/>
              <a:defRPr sz="5600" b="0" i="0" u="none" strike="noStrike" cap="none">
                <a:solidFill>
                  <a:schemeClr val="dk1"/>
                </a:solidFill>
                <a:latin typeface="Calibri"/>
                <a:ea typeface="Calibri"/>
                <a:cs typeface="Calibri"/>
                <a:sym typeface="Calibri"/>
              </a:defRPr>
            </a:lvl1pPr>
            <a:lvl2pPr marL="1371600" marR="0" lvl="1" indent="-152400" algn="l" rtl="0">
              <a:lnSpc>
                <a:spcPct val="90000"/>
              </a:lnSpc>
              <a:spcBef>
                <a:spcPts val="1000"/>
              </a:spcBef>
              <a:buClr>
                <a:schemeClr val="dk1"/>
              </a:buClr>
              <a:buSzPct val="100000"/>
              <a:buFont typeface="Arial"/>
              <a:buChar char="•"/>
              <a:defRPr sz="4800" b="0" i="0" u="none" strike="noStrike" cap="none">
                <a:solidFill>
                  <a:schemeClr val="dk1"/>
                </a:solidFill>
                <a:latin typeface="Calibri"/>
                <a:ea typeface="Calibri"/>
                <a:cs typeface="Calibri"/>
                <a:sym typeface="Calibri"/>
              </a:defRPr>
            </a:lvl2pPr>
            <a:lvl3pPr marL="2286000" marR="0" lvl="2" indent="-203200" algn="l" rtl="0">
              <a:lnSpc>
                <a:spcPct val="90000"/>
              </a:lnSpc>
              <a:spcBef>
                <a:spcPts val="1000"/>
              </a:spcBef>
              <a:buClr>
                <a:schemeClr val="dk1"/>
              </a:buClr>
              <a:buSzPct val="100000"/>
              <a:buFont typeface="Arial"/>
              <a:buChar char="•"/>
              <a:defRPr sz="4000" b="0" i="0" u="none" strike="noStrike" cap="none">
                <a:solidFill>
                  <a:schemeClr val="dk1"/>
                </a:solidFill>
                <a:latin typeface="Calibri"/>
                <a:ea typeface="Calibri"/>
                <a:cs typeface="Calibri"/>
                <a:sym typeface="Calibri"/>
              </a:defRPr>
            </a:lvl3pPr>
            <a:lvl4pPr marL="3200400" marR="0" lvl="3"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4pPr>
            <a:lvl5pPr marL="4114800" marR="0" lvl="4"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5pPr>
            <a:lvl6pPr marL="5029200" marR="0" lvl="5"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6pPr>
            <a:lvl7pPr marL="5943600" marR="0" lvl="6"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7pPr>
            <a:lvl8pPr marL="6858000" marR="0" lvl="7"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8pPr>
            <a:lvl9pPr marL="7772400" marR="0" lvl="8" indent="-228600" algn="l" rtl="0">
              <a:lnSpc>
                <a:spcPct val="90000"/>
              </a:lnSpc>
              <a:spcBef>
                <a:spcPts val="1000"/>
              </a:spcBef>
              <a:buClr>
                <a:schemeClr val="dk1"/>
              </a:buClr>
              <a:buSzPct val="100000"/>
              <a:buFont typeface="Arial"/>
              <a:buChar char="•"/>
              <a:defRPr sz="3600" b="0" i="0" u="none" strike="noStrike" cap="none">
                <a:solidFill>
                  <a:schemeClr val="dk1"/>
                </a:solidFill>
                <a:latin typeface="Calibri"/>
                <a:ea typeface="Calibri"/>
                <a:cs typeface="Calibri"/>
                <a:sym typeface="Calibri"/>
              </a:defRPr>
            </a:lvl9pPr>
          </a:lstStyle>
          <a:p>
            <a:endParaRPr/>
          </a:p>
        </p:txBody>
      </p:sp>
      <p:sp>
        <p:nvSpPr>
          <p:cNvPr id="77" name="Shape 77"/>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78" name="Shape 78"/>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endParaRPr/>
          </a:p>
        </p:txBody>
      </p:sp>
      <p:sp>
        <p:nvSpPr>
          <p:cNvPr id="79" name="Shape 79"/>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a:buSzPct val="25000"/>
            </a:pPr>
            <a:fld id="{00000000-1234-1234-1234-123412341234}" type="slidenum">
              <a:rPr lang="en-US" sz="2400">
                <a:solidFill>
                  <a:srgbClr val="888888"/>
                </a:solidFill>
                <a:latin typeface="Calibri"/>
                <a:ea typeface="Calibri"/>
                <a:cs typeface="Calibri"/>
                <a:sym typeface="Calibri"/>
              </a:rPr>
              <a:pPr algn="r">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900521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4D12-7A41-4D01-AB1F-304B271A7867}"/>
              </a:ext>
            </a:extLst>
          </p:cNvPr>
          <p:cNvSpPr>
            <a:spLocks noGrp="1"/>
          </p:cNvSpPr>
          <p:nvPr>
            <p:ph type="ctrTitle"/>
          </p:nvPr>
        </p:nvSpPr>
        <p:spPr>
          <a:xfrm>
            <a:off x="3048000" y="2244726"/>
            <a:ext cx="18288000" cy="4775200"/>
          </a:xfrm>
        </p:spPr>
        <p:txBody>
          <a:bodyPr anchor="b"/>
          <a:lstStyle>
            <a:lvl1pPr algn="ctr">
              <a:defRPr sz="12000"/>
            </a:lvl1pPr>
          </a:lstStyle>
          <a:p>
            <a:r>
              <a:rPr lang="en-US"/>
              <a:t>Click to edit Master title style</a:t>
            </a:r>
          </a:p>
        </p:txBody>
      </p:sp>
      <p:sp>
        <p:nvSpPr>
          <p:cNvPr id="3" name="Subtitle 2">
            <a:extLst>
              <a:ext uri="{FF2B5EF4-FFF2-40B4-BE49-F238E27FC236}">
                <a16:creationId xmlns:a16="http://schemas.microsoft.com/office/drawing/2014/main" id="{262987C5-FCA7-480D-9D84-92473FE8DCC8}"/>
              </a:ext>
            </a:extLst>
          </p:cNvPr>
          <p:cNvSpPr>
            <a:spLocks noGrp="1"/>
          </p:cNvSpPr>
          <p:nvPr>
            <p:ph type="subTitle" idx="1"/>
          </p:nvPr>
        </p:nvSpPr>
        <p:spPr>
          <a:xfrm>
            <a:off x="3048000" y="7204076"/>
            <a:ext cx="18288000" cy="3311524"/>
          </a:xfrm>
        </p:spPr>
        <p:txBody>
          <a:bodyPr/>
          <a:lstStyle>
            <a:lvl1pPr marL="0" indent="0" algn="ctr">
              <a:buNone/>
              <a:defRPr sz="4800"/>
            </a:lvl1pPr>
            <a:lvl2pPr marL="914400" indent="0" algn="ctr">
              <a:buNone/>
              <a:defRPr sz="4000"/>
            </a:lvl2pPr>
            <a:lvl3pPr marL="1828800" indent="0" algn="ctr">
              <a:buNone/>
              <a:defRPr sz="3600"/>
            </a:lvl3pPr>
            <a:lvl4pPr marL="2743200" indent="0" algn="ctr">
              <a:buNone/>
              <a:defRPr sz="3200"/>
            </a:lvl4pPr>
            <a:lvl5pPr marL="3657600" indent="0" algn="ctr">
              <a:buNone/>
              <a:defRPr sz="3200"/>
            </a:lvl5pPr>
            <a:lvl6pPr marL="4572000" indent="0" algn="ctr">
              <a:buNone/>
              <a:defRPr sz="3200"/>
            </a:lvl6pPr>
            <a:lvl7pPr marL="5486400" indent="0" algn="ctr">
              <a:buNone/>
              <a:defRPr sz="3200"/>
            </a:lvl7pPr>
            <a:lvl8pPr marL="6400800" indent="0" algn="ctr">
              <a:buNone/>
              <a:defRPr sz="3200"/>
            </a:lvl8pPr>
            <a:lvl9pPr marL="7315200" indent="0" algn="ctr">
              <a:buNone/>
              <a:defRPr sz="3200"/>
            </a:lvl9pPr>
          </a:lstStyle>
          <a:p>
            <a:r>
              <a:rPr lang="en-US"/>
              <a:t>Click to edit Master subtitle style</a:t>
            </a:r>
          </a:p>
        </p:txBody>
      </p:sp>
      <p:sp>
        <p:nvSpPr>
          <p:cNvPr id="4" name="Date Placeholder 3">
            <a:extLst>
              <a:ext uri="{FF2B5EF4-FFF2-40B4-BE49-F238E27FC236}">
                <a16:creationId xmlns:a16="http://schemas.microsoft.com/office/drawing/2014/main" id="{DA850371-6031-47BB-B83B-69D2DB4ED0CA}"/>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969A4141-C8EA-47B5-B3D8-D45DBD90B224}"/>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4CE9263A-08B9-428D-B051-A95E7F8B2FAA}"/>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84623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747A-E588-42A8-9B0E-89ED2782C1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4DCBBCF-E68C-4504-ABCA-D42D9C43AA6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6348B-EE8D-48B0-ADE8-449CE9ED327F}"/>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8643E248-8870-451D-A10A-FD41D5D18EF9}"/>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BBFA10B0-E86A-47B7-9E89-CE3C7C237F30}"/>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31780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3961-2403-4571-ABB1-9F2E7E5A0662}"/>
              </a:ext>
            </a:extLst>
          </p:cNvPr>
          <p:cNvSpPr>
            <a:spLocks noGrp="1"/>
          </p:cNvSpPr>
          <p:nvPr>
            <p:ph type="title"/>
          </p:nvPr>
        </p:nvSpPr>
        <p:spPr>
          <a:xfrm>
            <a:off x="1663700" y="3419477"/>
            <a:ext cx="21031200" cy="5705474"/>
          </a:xfrm>
        </p:spPr>
        <p:txBody>
          <a:bodyPr anchor="b"/>
          <a:lstStyle>
            <a:lvl1pPr>
              <a:defRPr sz="12000"/>
            </a:lvl1pPr>
          </a:lstStyle>
          <a:p>
            <a:r>
              <a:rPr lang="en-US"/>
              <a:t>Click to edit Master title style</a:t>
            </a:r>
          </a:p>
        </p:txBody>
      </p:sp>
      <p:sp>
        <p:nvSpPr>
          <p:cNvPr id="3" name="Text Placeholder 2">
            <a:extLst>
              <a:ext uri="{FF2B5EF4-FFF2-40B4-BE49-F238E27FC236}">
                <a16:creationId xmlns:a16="http://schemas.microsoft.com/office/drawing/2014/main" id="{2F94E992-BF2D-4080-B4E4-647E52CE80BC}"/>
              </a:ext>
            </a:extLst>
          </p:cNvPr>
          <p:cNvSpPr>
            <a:spLocks noGrp="1"/>
          </p:cNvSpPr>
          <p:nvPr>
            <p:ph type="body" idx="1"/>
          </p:nvPr>
        </p:nvSpPr>
        <p:spPr>
          <a:xfrm>
            <a:off x="1663700" y="9178927"/>
            <a:ext cx="21031200" cy="3000374"/>
          </a:xfrm>
        </p:spPr>
        <p:txBody>
          <a:bodyPr/>
          <a:lstStyle>
            <a:lvl1pPr marL="0" indent="0">
              <a:buNone/>
              <a:defRPr sz="4800">
                <a:solidFill>
                  <a:schemeClr val="tx1">
                    <a:tint val="75000"/>
                  </a:schemeClr>
                </a:solidFill>
              </a:defRPr>
            </a:lvl1pPr>
            <a:lvl2pPr marL="914400" indent="0">
              <a:buNone/>
              <a:defRPr sz="4000">
                <a:solidFill>
                  <a:schemeClr val="tx1">
                    <a:tint val="75000"/>
                  </a:schemeClr>
                </a:solidFill>
              </a:defRPr>
            </a:lvl2pPr>
            <a:lvl3pPr marL="1828800" indent="0">
              <a:buNone/>
              <a:defRPr sz="3600">
                <a:solidFill>
                  <a:schemeClr val="tx1">
                    <a:tint val="75000"/>
                  </a:schemeClr>
                </a:solidFill>
              </a:defRPr>
            </a:lvl3pPr>
            <a:lvl4pPr marL="2743200" indent="0">
              <a:buNone/>
              <a:defRPr sz="3200">
                <a:solidFill>
                  <a:schemeClr val="tx1">
                    <a:tint val="75000"/>
                  </a:schemeClr>
                </a:solidFill>
              </a:defRPr>
            </a:lvl4pPr>
            <a:lvl5pPr marL="3657600" indent="0">
              <a:buNone/>
              <a:defRPr sz="3200">
                <a:solidFill>
                  <a:schemeClr val="tx1">
                    <a:tint val="75000"/>
                  </a:schemeClr>
                </a:solidFill>
              </a:defRPr>
            </a:lvl5pPr>
            <a:lvl6pPr marL="4572000" indent="0">
              <a:buNone/>
              <a:defRPr sz="3200">
                <a:solidFill>
                  <a:schemeClr val="tx1">
                    <a:tint val="75000"/>
                  </a:schemeClr>
                </a:solidFill>
              </a:defRPr>
            </a:lvl6pPr>
            <a:lvl7pPr marL="5486400" indent="0">
              <a:buNone/>
              <a:defRPr sz="3200">
                <a:solidFill>
                  <a:schemeClr val="tx1">
                    <a:tint val="75000"/>
                  </a:schemeClr>
                </a:solidFill>
              </a:defRPr>
            </a:lvl7pPr>
            <a:lvl8pPr marL="6400800" indent="0">
              <a:buNone/>
              <a:defRPr sz="3200">
                <a:solidFill>
                  <a:schemeClr val="tx1">
                    <a:tint val="75000"/>
                  </a:schemeClr>
                </a:solidFill>
              </a:defRPr>
            </a:lvl8pPr>
            <a:lvl9pPr marL="7315200" indent="0">
              <a:buNone/>
              <a:defRPr sz="3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049555-B131-4E5F-B863-810872C1FF71}"/>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FAA620EC-41F0-42DA-9463-300FBE8D446E}"/>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AB64E419-0E4E-4B49-9389-D9F8234C9134}"/>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49763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8E92D-A7BF-4E0B-87A3-DA3344F33D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F6E70B-6E15-453D-84EB-3060165410C6}"/>
              </a:ext>
            </a:extLst>
          </p:cNvPr>
          <p:cNvSpPr>
            <a:spLocks noGrp="1"/>
          </p:cNvSpPr>
          <p:nvPr>
            <p:ph sz="half" idx="1"/>
          </p:nvPr>
        </p:nvSpPr>
        <p:spPr>
          <a:xfrm>
            <a:off x="1676400" y="3651250"/>
            <a:ext cx="10363200" cy="87026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BFC443-CE10-43B7-89C2-235CBA914F00}"/>
              </a:ext>
            </a:extLst>
          </p:cNvPr>
          <p:cNvSpPr>
            <a:spLocks noGrp="1"/>
          </p:cNvSpPr>
          <p:nvPr>
            <p:ph sz="half" idx="2"/>
          </p:nvPr>
        </p:nvSpPr>
        <p:spPr>
          <a:xfrm>
            <a:off x="12344400" y="3651250"/>
            <a:ext cx="10363200" cy="87026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01D581-12B9-4191-B7FA-A754B0E87352}"/>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04CFA50-B8BD-4E54-8267-4551BA636BDA}"/>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0259261F-B94D-4BC5-A233-DF781CB51AA9}"/>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795070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E9E9B-801A-4993-9563-86E17A14E69F}"/>
              </a:ext>
            </a:extLst>
          </p:cNvPr>
          <p:cNvSpPr>
            <a:spLocks noGrp="1"/>
          </p:cNvSpPr>
          <p:nvPr>
            <p:ph type="title"/>
          </p:nvPr>
        </p:nvSpPr>
        <p:spPr>
          <a:xfrm>
            <a:off x="1679576" y="730251"/>
            <a:ext cx="21031200" cy="2651126"/>
          </a:xfrm>
        </p:spPr>
        <p:txBody>
          <a:bodyPr/>
          <a:lstStyle/>
          <a:p>
            <a:r>
              <a:rPr lang="en-US"/>
              <a:t>Click to edit Master title style</a:t>
            </a:r>
          </a:p>
        </p:txBody>
      </p:sp>
      <p:sp>
        <p:nvSpPr>
          <p:cNvPr id="3" name="Text Placeholder 2">
            <a:extLst>
              <a:ext uri="{FF2B5EF4-FFF2-40B4-BE49-F238E27FC236}">
                <a16:creationId xmlns:a16="http://schemas.microsoft.com/office/drawing/2014/main" id="{E56D5A47-87B1-4DBB-8C50-5FCE1620DE35}"/>
              </a:ext>
            </a:extLst>
          </p:cNvPr>
          <p:cNvSpPr>
            <a:spLocks noGrp="1"/>
          </p:cNvSpPr>
          <p:nvPr>
            <p:ph type="body" idx="1"/>
          </p:nvPr>
        </p:nvSpPr>
        <p:spPr>
          <a:xfrm>
            <a:off x="1679577" y="3362326"/>
            <a:ext cx="10315574"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Edit Master text styles</a:t>
            </a:r>
          </a:p>
        </p:txBody>
      </p:sp>
      <p:sp>
        <p:nvSpPr>
          <p:cNvPr id="4" name="Content Placeholder 3">
            <a:extLst>
              <a:ext uri="{FF2B5EF4-FFF2-40B4-BE49-F238E27FC236}">
                <a16:creationId xmlns:a16="http://schemas.microsoft.com/office/drawing/2014/main" id="{00C9E8C8-F90D-4DC9-9F77-120DC721FF23}"/>
              </a:ext>
            </a:extLst>
          </p:cNvPr>
          <p:cNvSpPr>
            <a:spLocks noGrp="1"/>
          </p:cNvSpPr>
          <p:nvPr>
            <p:ph sz="half" idx="2"/>
          </p:nvPr>
        </p:nvSpPr>
        <p:spPr>
          <a:xfrm>
            <a:off x="1679577" y="5010150"/>
            <a:ext cx="10315574" cy="73691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A144D0-CE2E-434E-8C0E-F54FDAD226EB}"/>
              </a:ext>
            </a:extLst>
          </p:cNvPr>
          <p:cNvSpPr>
            <a:spLocks noGrp="1"/>
          </p:cNvSpPr>
          <p:nvPr>
            <p:ph type="body" sz="quarter" idx="3"/>
          </p:nvPr>
        </p:nvSpPr>
        <p:spPr>
          <a:xfrm>
            <a:off x="12344400" y="3362326"/>
            <a:ext cx="10366376" cy="1647824"/>
          </a:xfrm>
        </p:spPr>
        <p:txBody>
          <a:bodyPr anchor="b"/>
          <a:lstStyle>
            <a:lvl1pPr marL="0" indent="0">
              <a:buNone/>
              <a:defRPr sz="4800" b="1"/>
            </a:lvl1pPr>
            <a:lvl2pPr marL="914400" indent="0">
              <a:buNone/>
              <a:defRPr sz="4000" b="1"/>
            </a:lvl2pPr>
            <a:lvl3pPr marL="1828800" indent="0">
              <a:buNone/>
              <a:defRPr sz="3600" b="1"/>
            </a:lvl3pPr>
            <a:lvl4pPr marL="2743200" indent="0">
              <a:buNone/>
              <a:defRPr sz="3200" b="1"/>
            </a:lvl4pPr>
            <a:lvl5pPr marL="3657600" indent="0">
              <a:buNone/>
              <a:defRPr sz="3200" b="1"/>
            </a:lvl5pPr>
            <a:lvl6pPr marL="4572000" indent="0">
              <a:buNone/>
              <a:defRPr sz="3200" b="1"/>
            </a:lvl6pPr>
            <a:lvl7pPr marL="5486400" indent="0">
              <a:buNone/>
              <a:defRPr sz="3200" b="1"/>
            </a:lvl7pPr>
            <a:lvl8pPr marL="6400800" indent="0">
              <a:buNone/>
              <a:defRPr sz="3200" b="1"/>
            </a:lvl8pPr>
            <a:lvl9pPr marL="7315200" indent="0">
              <a:buNone/>
              <a:defRPr sz="3200" b="1"/>
            </a:lvl9pPr>
          </a:lstStyle>
          <a:p>
            <a:pPr lvl="0"/>
            <a:r>
              <a:rPr lang="en-US"/>
              <a:t>Edit Master text styles</a:t>
            </a:r>
          </a:p>
        </p:txBody>
      </p:sp>
      <p:sp>
        <p:nvSpPr>
          <p:cNvPr id="6" name="Content Placeholder 5">
            <a:extLst>
              <a:ext uri="{FF2B5EF4-FFF2-40B4-BE49-F238E27FC236}">
                <a16:creationId xmlns:a16="http://schemas.microsoft.com/office/drawing/2014/main" id="{9C2A9578-4C41-4922-9B83-08938E0D7A49}"/>
              </a:ext>
            </a:extLst>
          </p:cNvPr>
          <p:cNvSpPr>
            <a:spLocks noGrp="1"/>
          </p:cNvSpPr>
          <p:nvPr>
            <p:ph sz="quarter" idx="4"/>
          </p:nvPr>
        </p:nvSpPr>
        <p:spPr>
          <a:xfrm>
            <a:off x="12344400" y="5010150"/>
            <a:ext cx="10366376" cy="73691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AF1113F-AF9A-4A78-8A76-228A2B59C18D}"/>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B3F57AAB-5E51-44CA-AC0C-384FCFFD802A}"/>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E3B8CE1C-D8A0-4BBD-9078-E51FE7EEA8E4}"/>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459399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FA7C-9F9C-470A-806D-0B106995108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148267F-D51B-4945-92FA-8D4C8CE35F1E}"/>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A2D51439-BEDC-42E0-81F1-556A25EF89F4}"/>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090BADF6-A632-44B6-9AA4-393D6E0BA134}"/>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888115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78C389-AE23-4033-9236-D9BEF0C7383A}"/>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A0F6E3EF-8232-48BB-B8E9-9A693ACD7DBA}"/>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9E74084D-71B7-4F1C-A45D-9470FA9E8205}"/>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30212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5B3E-8C6A-4B7D-AE3C-D098C860F844}"/>
              </a:ext>
            </a:extLst>
          </p:cNvPr>
          <p:cNvSpPr>
            <a:spLocks noGrp="1"/>
          </p:cNvSpPr>
          <p:nvPr>
            <p:ph type="title"/>
          </p:nvPr>
        </p:nvSpPr>
        <p:spPr>
          <a:xfrm>
            <a:off x="1679577" y="914400"/>
            <a:ext cx="7864474" cy="3200400"/>
          </a:xfrm>
        </p:spPr>
        <p:txBody>
          <a:bodyPr anchor="b"/>
          <a:lstStyle>
            <a:lvl1pPr>
              <a:defRPr sz="6400"/>
            </a:lvl1pPr>
          </a:lstStyle>
          <a:p>
            <a:r>
              <a:rPr lang="en-US"/>
              <a:t>Click to edit Master title style</a:t>
            </a:r>
          </a:p>
        </p:txBody>
      </p:sp>
      <p:sp>
        <p:nvSpPr>
          <p:cNvPr id="3" name="Content Placeholder 2">
            <a:extLst>
              <a:ext uri="{FF2B5EF4-FFF2-40B4-BE49-F238E27FC236}">
                <a16:creationId xmlns:a16="http://schemas.microsoft.com/office/drawing/2014/main" id="{ABF503C2-4A08-4855-BB3E-856D491E9EB5}"/>
              </a:ext>
            </a:extLst>
          </p:cNvPr>
          <p:cNvSpPr>
            <a:spLocks noGrp="1"/>
          </p:cNvSpPr>
          <p:nvPr>
            <p:ph idx="1"/>
          </p:nvPr>
        </p:nvSpPr>
        <p:spPr>
          <a:xfrm>
            <a:off x="10366376" y="1974851"/>
            <a:ext cx="12344400" cy="9747250"/>
          </a:xfrm>
        </p:spPr>
        <p:txBody>
          <a:bodyPr/>
          <a:lstStyle>
            <a:lvl1pPr>
              <a:defRPr sz="6400"/>
            </a:lvl1pPr>
            <a:lvl2pPr>
              <a:defRPr sz="5600"/>
            </a:lvl2pPr>
            <a:lvl3pPr>
              <a:defRPr sz="4800"/>
            </a:lvl3pPr>
            <a:lvl4pPr>
              <a:defRPr sz="4000"/>
            </a:lvl4pPr>
            <a:lvl5pPr>
              <a:defRPr sz="4000"/>
            </a:lvl5pPr>
            <a:lvl6pPr>
              <a:defRPr sz="4000"/>
            </a:lvl6pPr>
            <a:lvl7pPr>
              <a:defRPr sz="4000"/>
            </a:lvl7pPr>
            <a:lvl8pPr>
              <a:defRPr sz="4000"/>
            </a:lvl8pPr>
            <a:lvl9pPr>
              <a:defRPr sz="4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C4BA2E4-395B-4357-B2DF-6630F426668D}"/>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Edit Master text styles</a:t>
            </a:r>
          </a:p>
        </p:txBody>
      </p:sp>
      <p:sp>
        <p:nvSpPr>
          <p:cNvPr id="5" name="Date Placeholder 4">
            <a:extLst>
              <a:ext uri="{FF2B5EF4-FFF2-40B4-BE49-F238E27FC236}">
                <a16:creationId xmlns:a16="http://schemas.microsoft.com/office/drawing/2014/main" id="{09736146-4EED-468F-A674-5CA7F0D559A9}"/>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8DD894F9-D5DC-4D35-B2ED-1F984AD20DC5}"/>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FDDB7149-5BEA-4359-893C-DB62B4E3B767}"/>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45610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058CB-47B0-4A62-A33D-02CD109A432F}"/>
              </a:ext>
            </a:extLst>
          </p:cNvPr>
          <p:cNvSpPr>
            <a:spLocks noGrp="1"/>
          </p:cNvSpPr>
          <p:nvPr>
            <p:ph type="title"/>
          </p:nvPr>
        </p:nvSpPr>
        <p:spPr>
          <a:xfrm>
            <a:off x="1679577" y="914400"/>
            <a:ext cx="7864474" cy="3200400"/>
          </a:xfrm>
        </p:spPr>
        <p:txBody>
          <a:bodyPr anchor="b"/>
          <a:lstStyle>
            <a:lvl1pPr>
              <a:defRPr sz="6400"/>
            </a:lvl1pPr>
          </a:lstStyle>
          <a:p>
            <a:r>
              <a:rPr lang="en-US"/>
              <a:t>Click to edit Master title style</a:t>
            </a:r>
          </a:p>
        </p:txBody>
      </p:sp>
      <p:sp>
        <p:nvSpPr>
          <p:cNvPr id="3" name="Picture Placeholder 2">
            <a:extLst>
              <a:ext uri="{FF2B5EF4-FFF2-40B4-BE49-F238E27FC236}">
                <a16:creationId xmlns:a16="http://schemas.microsoft.com/office/drawing/2014/main" id="{2B926838-3C6F-4B56-8D62-366C76056BB4}"/>
              </a:ext>
            </a:extLst>
          </p:cNvPr>
          <p:cNvSpPr>
            <a:spLocks noGrp="1"/>
          </p:cNvSpPr>
          <p:nvPr>
            <p:ph type="pic" idx="1"/>
          </p:nvPr>
        </p:nvSpPr>
        <p:spPr>
          <a:xfrm>
            <a:off x="10366376" y="1974851"/>
            <a:ext cx="12344400" cy="9747250"/>
          </a:xfrm>
        </p:spPr>
        <p:txBody>
          <a:bodyPr/>
          <a:lstStyle>
            <a:lvl1pPr marL="0" indent="0">
              <a:buNone/>
              <a:defRPr sz="6400"/>
            </a:lvl1pPr>
            <a:lvl2pPr marL="914400" indent="0">
              <a:buNone/>
              <a:defRPr sz="5600"/>
            </a:lvl2pPr>
            <a:lvl3pPr marL="1828800" indent="0">
              <a:buNone/>
              <a:defRPr sz="4800"/>
            </a:lvl3pPr>
            <a:lvl4pPr marL="2743200" indent="0">
              <a:buNone/>
              <a:defRPr sz="4000"/>
            </a:lvl4pPr>
            <a:lvl5pPr marL="3657600" indent="0">
              <a:buNone/>
              <a:defRPr sz="4000"/>
            </a:lvl5pPr>
            <a:lvl6pPr marL="4572000" indent="0">
              <a:buNone/>
              <a:defRPr sz="4000"/>
            </a:lvl6pPr>
            <a:lvl7pPr marL="5486400" indent="0">
              <a:buNone/>
              <a:defRPr sz="4000"/>
            </a:lvl7pPr>
            <a:lvl8pPr marL="6400800" indent="0">
              <a:buNone/>
              <a:defRPr sz="4000"/>
            </a:lvl8pPr>
            <a:lvl9pPr marL="7315200" indent="0">
              <a:buNone/>
              <a:defRPr sz="4000"/>
            </a:lvl9pPr>
          </a:lstStyle>
          <a:p>
            <a:endParaRPr lang="en-US"/>
          </a:p>
        </p:txBody>
      </p:sp>
      <p:sp>
        <p:nvSpPr>
          <p:cNvPr id="4" name="Text Placeholder 3">
            <a:extLst>
              <a:ext uri="{FF2B5EF4-FFF2-40B4-BE49-F238E27FC236}">
                <a16:creationId xmlns:a16="http://schemas.microsoft.com/office/drawing/2014/main" id="{09DCF22A-A908-4E20-8C13-3A4ED23692C9}"/>
              </a:ext>
            </a:extLst>
          </p:cNvPr>
          <p:cNvSpPr>
            <a:spLocks noGrp="1"/>
          </p:cNvSpPr>
          <p:nvPr>
            <p:ph type="body" sz="half" idx="2"/>
          </p:nvPr>
        </p:nvSpPr>
        <p:spPr>
          <a:xfrm>
            <a:off x="1679577" y="4114800"/>
            <a:ext cx="7864474" cy="7623176"/>
          </a:xfrm>
        </p:spPr>
        <p:txBody>
          <a:bodyPr/>
          <a:lstStyle>
            <a:lvl1pPr marL="0" indent="0">
              <a:buNone/>
              <a:defRPr sz="3200"/>
            </a:lvl1pPr>
            <a:lvl2pPr marL="914400" indent="0">
              <a:buNone/>
              <a:defRPr sz="2800"/>
            </a:lvl2pPr>
            <a:lvl3pPr marL="1828800" indent="0">
              <a:buNone/>
              <a:defRPr sz="2400"/>
            </a:lvl3pPr>
            <a:lvl4pPr marL="2743200" indent="0">
              <a:buNone/>
              <a:defRPr sz="2000"/>
            </a:lvl4pPr>
            <a:lvl5pPr marL="3657600" indent="0">
              <a:buNone/>
              <a:defRPr sz="2000"/>
            </a:lvl5pPr>
            <a:lvl6pPr marL="4572000" indent="0">
              <a:buNone/>
              <a:defRPr sz="2000"/>
            </a:lvl6pPr>
            <a:lvl7pPr marL="5486400" indent="0">
              <a:buNone/>
              <a:defRPr sz="2000"/>
            </a:lvl7pPr>
            <a:lvl8pPr marL="6400800" indent="0">
              <a:buNone/>
              <a:defRPr sz="2000"/>
            </a:lvl8pPr>
            <a:lvl9pPr marL="7315200" indent="0">
              <a:buNone/>
              <a:defRPr sz="2000"/>
            </a:lvl9pPr>
          </a:lstStyle>
          <a:p>
            <a:pPr lvl="0"/>
            <a:r>
              <a:rPr lang="en-US"/>
              <a:t>Edit Master text styles</a:t>
            </a:r>
          </a:p>
        </p:txBody>
      </p:sp>
      <p:sp>
        <p:nvSpPr>
          <p:cNvPr id="5" name="Date Placeholder 4">
            <a:extLst>
              <a:ext uri="{FF2B5EF4-FFF2-40B4-BE49-F238E27FC236}">
                <a16:creationId xmlns:a16="http://schemas.microsoft.com/office/drawing/2014/main" id="{3C9F34B5-F3A2-4CA9-B7B4-3E64E9D38F9B}"/>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2CFC41CD-714D-48C4-9160-41B25CAF0F3E}"/>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3200FC8E-ADE2-43AC-9CFD-58D42C292327}"/>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578822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A8600-540E-4D90-8D2F-2FE49735FA2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D80317-2ED6-40DB-850E-9D434358121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031318-FAD0-4A0A-B9C6-FC0F733DCFB5}"/>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C6F1F9DA-B98A-4C66-9936-907196F692BD}"/>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09882D2D-65F2-4E1E-9C5D-E6783BF00123}"/>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85167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E31B67-DA0C-42C7-8ADE-EE93EF1836EF}"/>
              </a:ext>
            </a:extLst>
          </p:cNvPr>
          <p:cNvSpPr>
            <a:spLocks noGrp="1"/>
          </p:cNvSpPr>
          <p:nvPr>
            <p:ph type="title" orient="vert"/>
          </p:nvPr>
        </p:nvSpPr>
        <p:spPr>
          <a:xfrm>
            <a:off x="17449800" y="730250"/>
            <a:ext cx="5257800" cy="1162367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29DCADB-C930-46E6-A558-239043E4EAAA}"/>
              </a:ext>
            </a:extLst>
          </p:cNvPr>
          <p:cNvSpPr>
            <a:spLocks noGrp="1"/>
          </p:cNvSpPr>
          <p:nvPr>
            <p:ph type="body" orient="vert" idx="1"/>
          </p:nvPr>
        </p:nvSpPr>
        <p:spPr>
          <a:xfrm>
            <a:off x="1676400" y="730250"/>
            <a:ext cx="15468600" cy="1162367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1B24FD-3C2F-4054-B757-95A270B0E6CB}"/>
              </a:ext>
            </a:extLst>
          </p:cNvPr>
          <p:cNvSpPr>
            <a:spLocks noGrp="1"/>
          </p:cNvSpPr>
          <p:nvPr>
            <p:ph type="dt" sz="half" idx="10"/>
          </p:nvPr>
        </p:nvSpPr>
        <p:spPr/>
        <p:txBody>
          <a:bodyPr/>
          <a:lstStyle/>
          <a:p>
            <a:fld id="{1FD7FED3-E142-4B83-A868-C440ECF9195E}" type="datetimeFigureOut">
              <a:rPr lang="en-US" smtClean="0">
                <a:solidFill>
                  <a:prstClr val="black">
                    <a:tint val="75000"/>
                  </a:prstClr>
                </a:solidFill>
              </a:rPr>
              <a:pPr/>
              <a:t>02/14/2019</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8BFC631A-531D-4ECE-BAF9-F6BAA009186D}"/>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645C1D95-0CD2-4FE7-BB5B-701427C0B278}"/>
              </a:ext>
            </a:extLst>
          </p:cNvPr>
          <p:cNvSpPr>
            <a:spLocks noGrp="1"/>
          </p:cNvSpPr>
          <p:nvPr>
            <p:ph type="sldNum" sz="quarter" idx="12"/>
          </p:nvPr>
        </p:nvSpPr>
        <p:spPr/>
        <p:txBody>
          <a:bodyPr/>
          <a:lstStyle/>
          <a:p>
            <a:fld id="{3DEC7AD9-915D-4FB9-80A9-751BAC31E532}"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5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Number"/>
          <p:cNvSpPr txBox="1">
            <a:spLocks noGrp="1"/>
          </p:cNvSpPr>
          <p:nvPr>
            <p:ph type="sldNum" sz="quarter" idx="2"/>
          </p:nvPr>
        </p:nvSpPr>
        <p:spPr>
          <a:xfrm>
            <a:off x="23738971" y="13131800"/>
            <a:ext cx="396826" cy="406400"/>
          </a:xfrm>
          <a:prstGeom prst="rect">
            <a:avLst/>
          </a:prstGeom>
          <a:ln w="12700">
            <a:miter lim="400000"/>
          </a:ln>
        </p:spPr>
        <p:txBody>
          <a:bodyPr wrap="none" lIns="50800" tIns="50800" rIns="50800" bIns="50800">
            <a:spAutoFit/>
          </a:bodyPr>
          <a:lstStyle>
            <a:lvl1pPr>
              <a:defRPr sz="2000">
                <a:latin typeface="Helvetica"/>
                <a:ea typeface="Helvetica"/>
                <a:cs typeface="Helvetica"/>
                <a:sym typeface="Helvetica"/>
              </a:defRPr>
            </a:lvl1pPr>
          </a:lstStyle>
          <a:p>
            <a:fld id="{86CB4B4D-7CA3-9044-876B-883B54F8677D}" type="slidenum">
              <a:t>‹#›</a:t>
            </a:fld>
            <a:endParaRPr/>
          </a:p>
        </p:txBody>
      </p:sp>
      <p:sp>
        <p:nvSpPr>
          <p:cNvPr id="3" name="Title Text"/>
          <p:cNvSpPr txBox="1">
            <a:spLocks noGrp="1"/>
          </p:cNvSpPr>
          <p:nvPr>
            <p:ph type="title"/>
          </p:nvPr>
        </p:nvSpPr>
        <p:spPr>
          <a:xfrm>
            <a:off x="1689100" y="952500"/>
            <a:ext cx="21005800" cy="22860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normAutofit/>
          </a:bodyPr>
          <a:lstStyle/>
          <a:p>
            <a:r>
              <a:t>Title Text</a:t>
            </a:r>
          </a:p>
        </p:txBody>
      </p:sp>
      <p:sp>
        <p:nvSpPr>
          <p:cNvPr id="4" name="Body Level One…"/>
          <p:cNvSpPr txBox="1">
            <a:spLocks noGrp="1"/>
          </p:cNvSpPr>
          <p:nvPr>
            <p:ph type="body" idx="1"/>
          </p:nvPr>
        </p:nvSpPr>
        <p:spPr>
          <a:xfrm>
            <a:off x="1689100" y="3238500"/>
            <a:ext cx="21005800" cy="92075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1pPr>
      <a:lvl2pPr marL="0" marR="0" indent="228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2pPr>
      <a:lvl3pPr marL="0" marR="0" indent="457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3pPr>
      <a:lvl4pPr marL="0" marR="0" indent="685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4pPr>
      <a:lvl5pPr marL="0" marR="0" indent="9144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5pPr>
      <a:lvl6pPr marL="0" marR="0" indent="11430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6pPr>
      <a:lvl7pPr marL="0" marR="0" indent="1371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7pPr>
      <a:lvl8pPr marL="0" marR="0" indent="1600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8pPr>
      <a:lvl9pPr marL="0" marR="0" indent="1828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Light"/>
        </a:defRPr>
      </a:lvl9pPr>
    </p:titleStyle>
    <p:bodyStyle>
      <a:lvl1pPr marL="635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1pPr>
      <a:lvl2pPr marL="1270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2pPr>
      <a:lvl3pPr marL="1905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3pPr>
      <a:lvl4pPr marL="2540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4pPr>
      <a:lvl5pPr marL="3175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5pPr>
      <a:lvl6pPr marL="3810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6pPr>
      <a:lvl7pPr marL="4445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7pPr>
      <a:lvl8pPr marL="5080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8pPr>
      <a:lvl9pPr marL="5715000" marR="0" indent="-635000" algn="l" defTabSz="825500" latinLnBrk="0">
        <a:lnSpc>
          <a:spcPct val="100000"/>
        </a:lnSpc>
        <a:spcBef>
          <a:spcPts val="5200"/>
        </a:spcBef>
        <a:spcAft>
          <a:spcPts val="0"/>
        </a:spcAft>
        <a:buClrTx/>
        <a:buSzPct val="75000"/>
        <a:buFontTx/>
        <a:buChar char="•"/>
        <a:tabLst/>
        <a:defRPr sz="5200" b="0" i="0" u="none" strike="noStrike" cap="none" spc="0" baseline="0">
          <a:ln>
            <a:noFill/>
          </a:ln>
          <a:solidFill>
            <a:srgbClr val="000000"/>
          </a:solidFill>
          <a:uFillTx/>
          <a:latin typeface="+mn-lt"/>
          <a:ea typeface="+mn-ea"/>
          <a:cs typeface="+mn-cs"/>
          <a:sym typeface="Helvetica Light"/>
        </a:defRPr>
      </a:lvl9pPr>
    </p:bodyStyle>
    <p:otherStyle>
      <a:lvl1pPr marL="0" marR="0" indent="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1pPr>
      <a:lvl2pPr marL="0" marR="0" indent="2286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2pPr>
      <a:lvl3pPr marL="0" marR="0" indent="4572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3pPr>
      <a:lvl4pPr marL="0" marR="0" indent="6858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4pPr>
      <a:lvl5pPr marL="0" marR="0" indent="9144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5pPr>
      <a:lvl6pPr marL="0" marR="0" indent="11430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6pPr>
      <a:lvl7pPr marL="0" marR="0" indent="13716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7pPr>
      <a:lvl8pPr marL="0" marR="0" indent="16002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8pPr>
      <a:lvl9pPr marL="0" marR="0" indent="1828800" algn="ctr" defTabSz="825500" latinLnBrk="0">
        <a:lnSpc>
          <a:spcPct val="100000"/>
        </a:lnSpc>
        <a:spcBef>
          <a:spcPts val="0"/>
        </a:spcBef>
        <a:spcAft>
          <a:spcPts val="0"/>
        </a:spcAft>
        <a:buClrTx/>
        <a:buSzTx/>
        <a:buFontTx/>
        <a:buNone/>
        <a:tabLst/>
        <a:defRPr sz="2000" b="0" i="0" u="none" strike="noStrike" cap="none" spc="0" baseline="0">
          <a:ln>
            <a:noFill/>
          </a:ln>
          <a:solidFill>
            <a:schemeClr val="tx1"/>
          </a:solidFill>
          <a:uFillTx/>
          <a:latin typeface="+mn-lt"/>
          <a:ea typeface="+mn-ea"/>
          <a:cs typeface="+mn-cs"/>
          <a:sym typeface="Helvetica"/>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1676401" y="730250"/>
            <a:ext cx="21031198" cy="2651124"/>
          </a:xfrm>
          <a:prstGeom prst="rect">
            <a:avLst/>
          </a:prstGeom>
          <a:noFill/>
          <a:ln>
            <a:noFill/>
          </a:ln>
        </p:spPr>
        <p:txBody>
          <a:bodyPr lIns="91425" tIns="91425" rIns="91425" bIns="91425" anchor="ctr" anchorCtr="0"/>
          <a:lstStyle>
            <a:lvl1pPr marL="0" marR="0" lvl="0" indent="0" algn="l" rtl="0">
              <a:lnSpc>
                <a:spcPct val="90000"/>
              </a:lnSpc>
              <a:spcBef>
                <a:spcPts val="0"/>
              </a:spcBef>
              <a:buClr>
                <a:schemeClr val="dk1"/>
              </a:buClr>
              <a:buFont typeface="Calibri"/>
              <a:buNone/>
              <a:defRPr sz="4400"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7" name="Shape 7"/>
          <p:cNvSpPr txBox="1">
            <a:spLocks noGrp="1"/>
          </p:cNvSpPr>
          <p:nvPr>
            <p:ph type="body" idx="1"/>
          </p:nvPr>
        </p:nvSpPr>
        <p:spPr>
          <a:xfrm>
            <a:off x="1676401" y="3651250"/>
            <a:ext cx="21031198" cy="8702676"/>
          </a:xfrm>
          <a:prstGeom prst="rect">
            <a:avLst/>
          </a:prstGeom>
          <a:noFill/>
          <a:ln>
            <a:noFill/>
          </a:ln>
        </p:spPr>
        <p:txBody>
          <a:bodyPr lIns="91425" tIns="91425" rIns="91425" bIns="91425" anchor="t" anchorCtr="0"/>
          <a:lstStyle>
            <a:lvl1pPr marL="228600" marR="0" lvl="0" indent="-50800" algn="l" rtl="0">
              <a:lnSpc>
                <a:spcPct val="90000"/>
              </a:lnSpc>
              <a:spcBef>
                <a:spcPts val="1000"/>
              </a:spcBef>
              <a:buClr>
                <a:schemeClr val="dk1"/>
              </a:buClr>
              <a:buSzPct val="100000"/>
              <a:buFont typeface="Arial"/>
              <a:buChar char="•"/>
              <a:defRPr sz="2800" b="0" i="0" u="none" strike="noStrike" cap="none">
                <a:solidFill>
                  <a:schemeClr val="dk1"/>
                </a:solidFill>
                <a:latin typeface="Calibri"/>
                <a:ea typeface="Calibri"/>
                <a:cs typeface="Calibri"/>
                <a:sym typeface="Calibri"/>
              </a:defRPr>
            </a:lvl1pPr>
            <a:lvl2pPr marL="685800" marR="0" lvl="1" indent="-76200" algn="l" rtl="0">
              <a:lnSpc>
                <a:spcPct val="90000"/>
              </a:lnSpc>
              <a:spcBef>
                <a:spcPts val="500"/>
              </a:spcBef>
              <a:buClr>
                <a:schemeClr val="dk1"/>
              </a:buClr>
              <a:buSzPct val="100000"/>
              <a:buFont typeface="Arial"/>
              <a:buChar char="•"/>
              <a:defRPr sz="2400" b="0" i="0" u="none" strike="noStrike" cap="none">
                <a:solidFill>
                  <a:schemeClr val="dk1"/>
                </a:solidFill>
                <a:latin typeface="Calibri"/>
                <a:ea typeface="Calibri"/>
                <a:cs typeface="Calibri"/>
                <a:sym typeface="Calibri"/>
              </a:defRPr>
            </a:lvl2pPr>
            <a:lvl3pPr marL="1143000" marR="0" lvl="2" indent="-101600" algn="l" rtl="0">
              <a:lnSpc>
                <a:spcPct val="90000"/>
              </a:lnSpc>
              <a:spcBef>
                <a:spcPts val="500"/>
              </a:spcBef>
              <a:buClr>
                <a:schemeClr val="dk1"/>
              </a:buClr>
              <a:buSzPct val="100000"/>
              <a:buFont typeface="Arial"/>
              <a:buChar char="•"/>
              <a:defRPr sz="2000" b="0" i="0" u="none" strike="noStrike" cap="none">
                <a:solidFill>
                  <a:schemeClr val="dk1"/>
                </a:solidFill>
                <a:latin typeface="Calibri"/>
                <a:ea typeface="Calibri"/>
                <a:cs typeface="Calibri"/>
                <a:sym typeface="Calibri"/>
              </a:defRPr>
            </a:lvl3pPr>
            <a:lvl4pPr marL="1600200" marR="0" lvl="3"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4pPr>
            <a:lvl5pPr marL="2057400" marR="0" lvl="4"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5pPr>
            <a:lvl6pPr marL="2514600" marR="0" lvl="5"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6pPr>
            <a:lvl7pPr marL="2971800" marR="0" lvl="6"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7pPr>
            <a:lvl8pPr marL="3429000" marR="0" lvl="7"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8pPr>
            <a:lvl9pPr marL="3886200" marR="0" lvl="8" indent="-114300" algn="l" rtl="0">
              <a:lnSpc>
                <a:spcPct val="90000"/>
              </a:lnSpc>
              <a:spcBef>
                <a:spcPts val="500"/>
              </a:spcBef>
              <a:buClr>
                <a:schemeClr val="dk1"/>
              </a:buClr>
              <a:buSzPct val="1000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dt" idx="10"/>
          </p:nvPr>
        </p:nvSpPr>
        <p:spPr>
          <a:xfrm>
            <a:off x="1676401" y="12712701"/>
            <a:ext cx="5486398" cy="730250"/>
          </a:xfrm>
          <a:prstGeom prst="rect">
            <a:avLst/>
          </a:prstGeom>
          <a:noFill/>
          <a:ln>
            <a:noFill/>
          </a:ln>
        </p:spPr>
        <p:txBody>
          <a:bodyPr lIns="91425" tIns="91425" rIns="91425" bIns="91425" anchor="ctr" anchorCtr="0"/>
          <a:lstStyle>
            <a:lvl1pPr marL="0" marR="0" lvl="0" indent="0" algn="l" rtl="0">
              <a:spcBef>
                <a:spcPts val="0"/>
              </a:spcBef>
              <a:buNone/>
              <a:defRPr sz="2400" b="0" i="0" u="none" strike="noStrike" cap="none">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pPr defTabSz="1828800" hangingPunct="1"/>
            <a:endParaRPr lang="en-US"/>
          </a:p>
        </p:txBody>
      </p:sp>
      <p:sp>
        <p:nvSpPr>
          <p:cNvPr id="9" name="Shape 9"/>
          <p:cNvSpPr txBox="1">
            <a:spLocks noGrp="1"/>
          </p:cNvSpPr>
          <p:nvPr>
            <p:ph type="ftr" idx="11"/>
          </p:nvPr>
        </p:nvSpPr>
        <p:spPr>
          <a:xfrm>
            <a:off x="8077200" y="12712701"/>
            <a:ext cx="8229600" cy="730250"/>
          </a:xfrm>
          <a:prstGeom prst="rect">
            <a:avLst/>
          </a:prstGeom>
          <a:noFill/>
          <a:ln>
            <a:noFill/>
          </a:ln>
        </p:spPr>
        <p:txBody>
          <a:bodyPr lIns="91425" tIns="91425" rIns="91425" bIns="91425" anchor="ctr" anchorCtr="0"/>
          <a:lstStyle>
            <a:lvl1pPr marL="0" marR="0" lvl="0" indent="0" algn="ctr" rtl="0">
              <a:spcBef>
                <a:spcPts val="0"/>
              </a:spcBef>
              <a:buNone/>
              <a:defRPr sz="2400" b="0" i="0" u="none" strike="noStrike" cap="none">
                <a:solidFill>
                  <a:srgbClr val="888888"/>
                </a:solidFill>
                <a:latin typeface="Calibri"/>
                <a:ea typeface="Calibri"/>
                <a:cs typeface="Calibri"/>
                <a:sym typeface="Calibri"/>
              </a:defRPr>
            </a:lvl1pPr>
            <a:lvl2pPr marL="914400" marR="0" lvl="1" indent="0" algn="l" rtl="0">
              <a:spcBef>
                <a:spcPts val="0"/>
              </a:spcBef>
              <a:buNone/>
              <a:defRPr sz="3600" b="0" i="0" u="none" strike="noStrike" cap="none">
                <a:solidFill>
                  <a:schemeClr val="dk1"/>
                </a:solidFill>
                <a:latin typeface="Calibri"/>
                <a:ea typeface="Calibri"/>
                <a:cs typeface="Calibri"/>
                <a:sym typeface="Calibri"/>
              </a:defRPr>
            </a:lvl2pPr>
            <a:lvl3pPr marL="1828800" marR="0" lvl="2" indent="0" algn="l" rtl="0">
              <a:spcBef>
                <a:spcPts val="0"/>
              </a:spcBef>
              <a:buNone/>
              <a:defRPr sz="3600" b="0" i="0" u="none" strike="noStrike" cap="none">
                <a:solidFill>
                  <a:schemeClr val="dk1"/>
                </a:solidFill>
                <a:latin typeface="Calibri"/>
                <a:ea typeface="Calibri"/>
                <a:cs typeface="Calibri"/>
                <a:sym typeface="Calibri"/>
              </a:defRPr>
            </a:lvl3pPr>
            <a:lvl4pPr marL="2743200" marR="0" lvl="3" indent="0" algn="l" rtl="0">
              <a:spcBef>
                <a:spcPts val="0"/>
              </a:spcBef>
              <a:buNone/>
              <a:defRPr sz="3600" b="0" i="0" u="none" strike="noStrike" cap="none">
                <a:solidFill>
                  <a:schemeClr val="dk1"/>
                </a:solidFill>
                <a:latin typeface="Calibri"/>
                <a:ea typeface="Calibri"/>
                <a:cs typeface="Calibri"/>
                <a:sym typeface="Calibri"/>
              </a:defRPr>
            </a:lvl4pPr>
            <a:lvl5pPr marL="3657600" marR="0" lvl="4" indent="0" algn="l" rtl="0">
              <a:spcBef>
                <a:spcPts val="0"/>
              </a:spcBef>
              <a:buNone/>
              <a:defRPr sz="3600" b="0" i="0" u="none" strike="noStrike" cap="none">
                <a:solidFill>
                  <a:schemeClr val="dk1"/>
                </a:solidFill>
                <a:latin typeface="Calibri"/>
                <a:ea typeface="Calibri"/>
                <a:cs typeface="Calibri"/>
                <a:sym typeface="Calibri"/>
              </a:defRPr>
            </a:lvl5pPr>
            <a:lvl6pPr marL="4572000" marR="0" lvl="5" indent="0" algn="l" rtl="0">
              <a:spcBef>
                <a:spcPts val="0"/>
              </a:spcBef>
              <a:buNone/>
              <a:defRPr sz="3600" b="0" i="0" u="none" strike="noStrike" cap="none">
                <a:solidFill>
                  <a:schemeClr val="dk1"/>
                </a:solidFill>
                <a:latin typeface="Calibri"/>
                <a:ea typeface="Calibri"/>
                <a:cs typeface="Calibri"/>
                <a:sym typeface="Calibri"/>
              </a:defRPr>
            </a:lvl6pPr>
            <a:lvl7pPr marL="5486400" marR="0" lvl="6" indent="0" algn="l" rtl="0">
              <a:spcBef>
                <a:spcPts val="0"/>
              </a:spcBef>
              <a:buNone/>
              <a:defRPr sz="3600" b="0" i="0" u="none" strike="noStrike" cap="none">
                <a:solidFill>
                  <a:schemeClr val="dk1"/>
                </a:solidFill>
                <a:latin typeface="Calibri"/>
                <a:ea typeface="Calibri"/>
                <a:cs typeface="Calibri"/>
                <a:sym typeface="Calibri"/>
              </a:defRPr>
            </a:lvl7pPr>
            <a:lvl8pPr marL="6400800" marR="0" lvl="7" indent="0" algn="l" rtl="0">
              <a:spcBef>
                <a:spcPts val="0"/>
              </a:spcBef>
              <a:buNone/>
              <a:defRPr sz="3600" b="0" i="0" u="none" strike="noStrike" cap="none">
                <a:solidFill>
                  <a:schemeClr val="dk1"/>
                </a:solidFill>
                <a:latin typeface="Calibri"/>
                <a:ea typeface="Calibri"/>
                <a:cs typeface="Calibri"/>
                <a:sym typeface="Calibri"/>
              </a:defRPr>
            </a:lvl8pPr>
            <a:lvl9pPr marL="7315200" marR="0" lvl="8" indent="0" algn="l" rtl="0">
              <a:spcBef>
                <a:spcPts val="0"/>
              </a:spcBef>
              <a:buNone/>
              <a:defRPr sz="3600" b="0" i="0" u="none" strike="noStrike" cap="none">
                <a:solidFill>
                  <a:schemeClr val="dk1"/>
                </a:solidFill>
                <a:latin typeface="Calibri"/>
                <a:ea typeface="Calibri"/>
                <a:cs typeface="Calibri"/>
                <a:sym typeface="Calibri"/>
              </a:defRPr>
            </a:lvl9pPr>
          </a:lstStyle>
          <a:p>
            <a:pPr defTabSz="1828800" hangingPunct="1"/>
            <a:endParaRPr lang="en-US"/>
          </a:p>
        </p:txBody>
      </p:sp>
      <p:sp>
        <p:nvSpPr>
          <p:cNvPr id="10" name="Shape 10"/>
          <p:cNvSpPr txBox="1">
            <a:spLocks noGrp="1"/>
          </p:cNvSpPr>
          <p:nvPr>
            <p:ph type="sldNum" idx="12"/>
          </p:nvPr>
        </p:nvSpPr>
        <p:spPr>
          <a:xfrm>
            <a:off x="17221201" y="12712701"/>
            <a:ext cx="5486398" cy="730250"/>
          </a:xfrm>
          <a:prstGeom prst="rect">
            <a:avLst/>
          </a:prstGeom>
          <a:noFill/>
          <a:ln>
            <a:noFill/>
          </a:ln>
        </p:spPr>
        <p:txBody>
          <a:bodyPr lIns="91425" tIns="45700" rIns="91425" bIns="45700" anchor="ctr" anchorCtr="0">
            <a:noAutofit/>
          </a:bodyPr>
          <a:lstStyle/>
          <a:p>
            <a:pPr algn="r" defTabSz="1828800" hangingPunct="1">
              <a:buSzPct val="25000"/>
            </a:pPr>
            <a:fld id="{00000000-1234-1234-1234-123412341234}" type="slidenum">
              <a:rPr lang="en-US" sz="2400" smtClean="0">
                <a:solidFill>
                  <a:srgbClr val="888888"/>
                </a:solidFill>
                <a:latin typeface="Calibri"/>
                <a:ea typeface="Calibri"/>
                <a:cs typeface="Calibri"/>
                <a:sym typeface="Calibri"/>
              </a:rPr>
              <a:pPr algn="r" defTabSz="1828800" hangingPunct="1">
                <a:buSzPct val="25000"/>
              </a:pPr>
              <a:t>‹#›</a:t>
            </a:fld>
            <a:endParaRPr lang="en-US" sz="2400">
              <a:solidFill>
                <a:srgbClr val="888888"/>
              </a:solidFill>
              <a:latin typeface="Calibri"/>
              <a:ea typeface="Calibri"/>
              <a:cs typeface="Calibri"/>
              <a:sym typeface="Calibri"/>
            </a:endParaRPr>
          </a:p>
        </p:txBody>
      </p:sp>
    </p:spTree>
    <p:extLst>
      <p:ext uri="{BB962C8B-B14F-4D97-AF65-F5344CB8AC3E}">
        <p14:creationId xmlns:p14="http://schemas.microsoft.com/office/powerpoint/2010/main" val="4219907710"/>
      </p:ext>
    </p:extLst>
  </p:cSld>
  <p:clrMap bg1="lt1" tx1="dk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28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2F3CB8-CEC7-44B3-A62D-A8EFE6959252}"/>
              </a:ext>
            </a:extLst>
          </p:cNvPr>
          <p:cNvSpPr>
            <a:spLocks noGrp="1"/>
          </p:cNvSpPr>
          <p:nvPr>
            <p:ph type="title"/>
          </p:nvPr>
        </p:nvSpPr>
        <p:spPr>
          <a:xfrm>
            <a:off x="1676400" y="730251"/>
            <a:ext cx="21031200" cy="265112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FF77EFB-A5E3-48AF-9D42-02E8A5EA3405}"/>
              </a:ext>
            </a:extLst>
          </p:cNvPr>
          <p:cNvSpPr>
            <a:spLocks noGrp="1"/>
          </p:cNvSpPr>
          <p:nvPr>
            <p:ph type="body" idx="1"/>
          </p:nvPr>
        </p:nvSpPr>
        <p:spPr>
          <a:xfrm>
            <a:off x="1676400" y="3651250"/>
            <a:ext cx="21031200" cy="870267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5EAA4E-2C59-48A7-AFF5-000F8C0D79B6}"/>
              </a:ext>
            </a:extLst>
          </p:cNvPr>
          <p:cNvSpPr>
            <a:spLocks noGrp="1"/>
          </p:cNvSpPr>
          <p:nvPr>
            <p:ph type="dt" sz="half" idx="2"/>
          </p:nvPr>
        </p:nvSpPr>
        <p:spPr>
          <a:xfrm>
            <a:off x="1676400" y="12712701"/>
            <a:ext cx="5486400" cy="730250"/>
          </a:xfrm>
          <a:prstGeom prst="rect">
            <a:avLst/>
          </a:prstGeom>
        </p:spPr>
        <p:txBody>
          <a:bodyPr vert="horz" lIns="91440" tIns="45720" rIns="91440" bIns="45720" rtlCol="0" anchor="ctr"/>
          <a:lstStyle>
            <a:lvl1pPr algn="l">
              <a:defRPr sz="2400">
                <a:solidFill>
                  <a:schemeClr val="tx1">
                    <a:tint val="75000"/>
                  </a:schemeClr>
                </a:solidFill>
              </a:defRPr>
            </a:lvl1pPr>
          </a:lstStyle>
          <a:p>
            <a:pPr defTabSz="1828800" hangingPunct="1"/>
            <a:fld id="{1FD7FED3-E142-4B83-A868-C440ECF9195E}" type="datetimeFigureOut">
              <a:rPr lang="en-US" kern="1200" smtClean="0">
                <a:solidFill>
                  <a:prstClr val="black">
                    <a:tint val="75000"/>
                  </a:prstClr>
                </a:solidFill>
              </a:rPr>
              <a:pPr defTabSz="1828800" hangingPunct="1"/>
              <a:t>02/14/2019</a:t>
            </a:fld>
            <a:endParaRPr lang="en-US" kern="1200">
              <a:solidFill>
                <a:prstClr val="black">
                  <a:tint val="75000"/>
                </a:prstClr>
              </a:solidFill>
            </a:endParaRPr>
          </a:p>
        </p:txBody>
      </p:sp>
      <p:sp>
        <p:nvSpPr>
          <p:cNvPr id="5" name="Footer Placeholder 4">
            <a:extLst>
              <a:ext uri="{FF2B5EF4-FFF2-40B4-BE49-F238E27FC236}">
                <a16:creationId xmlns:a16="http://schemas.microsoft.com/office/drawing/2014/main" id="{33204685-20F4-48F1-872F-2C242FA60A4A}"/>
              </a:ext>
            </a:extLst>
          </p:cNvPr>
          <p:cNvSpPr>
            <a:spLocks noGrp="1"/>
          </p:cNvSpPr>
          <p:nvPr>
            <p:ph type="ftr" sz="quarter" idx="3"/>
          </p:nvPr>
        </p:nvSpPr>
        <p:spPr>
          <a:xfrm>
            <a:off x="8077200" y="12712701"/>
            <a:ext cx="8229600" cy="730250"/>
          </a:xfrm>
          <a:prstGeom prst="rect">
            <a:avLst/>
          </a:prstGeom>
        </p:spPr>
        <p:txBody>
          <a:bodyPr vert="horz" lIns="91440" tIns="45720" rIns="91440" bIns="45720" rtlCol="0" anchor="ctr"/>
          <a:lstStyle>
            <a:lvl1pPr algn="ctr">
              <a:defRPr sz="2400">
                <a:solidFill>
                  <a:schemeClr val="tx1">
                    <a:tint val="75000"/>
                  </a:schemeClr>
                </a:solidFill>
              </a:defRPr>
            </a:lvl1pPr>
          </a:lstStyle>
          <a:p>
            <a:pPr defTabSz="1828800" hangingPunct="1"/>
            <a:endParaRPr lang="en-US" kern="1200">
              <a:solidFill>
                <a:prstClr val="black">
                  <a:tint val="75000"/>
                </a:prstClr>
              </a:solidFill>
            </a:endParaRPr>
          </a:p>
        </p:txBody>
      </p:sp>
      <p:sp>
        <p:nvSpPr>
          <p:cNvPr id="6" name="Slide Number Placeholder 5">
            <a:extLst>
              <a:ext uri="{FF2B5EF4-FFF2-40B4-BE49-F238E27FC236}">
                <a16:creationId xmlns:a16="http://schemas.microsoft.com/office/drawing/2014/main" id="{9CB6544F-39BD-4A1F-8185-0128E41627A7}"/>
              </a:ext>
            </a:extLst>
          </p:cNvPr>
          <p:cNvSpPr>
            <a:spLocks noGrp="1"/>
          </p:cNvSpPr>
          <p:nvPr>
            <p:ph type="sldNum" sz="quarter" idx="4"/>
          </p:nvPr>
        </p:nvSpPr>
        <p:spPr>
          <a:xfrm>
            <a:off x="17221200" y="12712701"/>
            <a:ext cx="5486400" cy="730250"/>
          </a:xfrm>
          <a:prstGeom prst="rect">
            <a:avLst/>
          </a:prstGeom>
        </p:spPr>
        <p:txBody>
          <a:bodyPr vert="horz" lIns="91440" tIns="45720" rIns="91440" bIns="45720" rtlCol="0" anchor="ctr"/>
          <a:lstStyle>
            <a:lvl1pPr algn="r">
              <a:defRPr sz="2400">
                <a:solidFill>
                  <a:schemeClr val="tx1">
                    <a:tint val="75000"/>
                  </a:schemeClr>
                </a:solidFill>
              </a:defRPr>
            </a:lvl1pPr>
          </a:lstStyle>
          <a:p>
            <a:pPr defTabSz="1828800" hangingPunct="1"/>
            <a:fld id="{3DEC7AD9-915D-4FB9-80A9-751BAC31E532}" type="slidenum">
              <a:rPr lang="en-US" kern="1200" smtClean="0">
                <a:solidFill>
                  <a:prstClr val="black">
                    <a:tint val="75000"/>
                  </a:prstClr>
                </a:solidFill>
              </a:rPr>
              <a:pPr defTabSz="1828800" hangingPunct="1"/>
              <a:t>‹#›</a:t>
            </a:fld>
            <a:endParaRPr lang="en-US" kern="1200">
              <a:solidFill>
                <a:prstClr val="black">
                  <a:tint val="75000"/>
                </a:prstClr>
              </a:solidFill>
            </a:endParaRPr>
          </a:p>
        </p:txBody>
      </p:sp>
    </p:spTree>
    <p:extLst>
      <p:ext uri="{BB962C8B-B14F-4D97-AF65-F5344CB8AC3E}">
        <p14:creationId xmlns:p14="http://schemas.microsoft.com/office/powerpoint/2010/main" val="18558481"/>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1828800" rtl="0" eaLnBrk="1" latinLnBrk="0" hangingPunct="1">
        <a:lnSpc>
          <a:spcPct val="90000"/>
        </a:lnSpc>
        <a:spcBef>
          <a:spcPct val="0"/>
        </a:spcBef>
        <a:buNone/>
        <a:defRPr sz="8800" kern="1200">
          <a:solidFill>
            <a:schemeClr val="tx1"/>
          </a:solidFill>
          <a:latin typeface="+mj-lt"/>
          <a:ea typeface="+mj-ea"/>
          <a:cs typeface="+mj-cs"/>
        </a:defRPr>
      </a:lvl1pPr>
    </p:titleStyle>
    <p:bodyStyle>
      <a:lvl1pPr marL="457200" indent="-457200" algn="l" defTabSz="1828800" rtl="0" eaLnBrk="1" latinLnBrk="0" hangingPunct="1">
        <a:lnSpc>
          <a:spcPct val="90000"/>
        </a:lnSpc>
        <a:spcBef>
          <a:spcPts val="2000"/>
        </a:spcBef>
        <a:buFont typeface="Arial" panose="020B0604020202020204" pitchFamily="34" charset="0"/>
        <a:buChar char="•"/>
        <a:defRPr sz="5600" kern="1200">
          <a:solidFill>
            <a:schemeClr val="tx1"/>
          </a:solidFill>
          <a:latin typeface="+mn-lt"/>
          <a:ea typeface="+mn-ea"/>
          <a:cs typeface="+mn-cs"/>
        </a:defRPr>
      </a:lvl1pPr>
      <a:lvl2pPr marL="1371600" indent="-457200" algn="l" defTabSz="1828800" rtl="0" eaLnBrk="1" latinLnBrk="0" hangingPunct="1">
        <a:lnSpc>
          <a:spcPct val="90000"/>
        </a:lnSpc>
        <a:spcBef>
          <a:spcPts val="1000"/>
        </a:spcBef>
        <a:buFont typeface="Arial" panose="020B0604020202020204" pitchFamily="34" charset="0"/>
        <a:buChar char="•"/>
        <a:defRPr sz="4800" kern="1200">
          <a:solidFill>
            <a:schemeClr val="tx1"/>
          </a:solidFill>
          <a:latin typeface="+mn-lt"/>
          <a:ea typeface="+mn-ea"/>
          <a:cs typeface="+mn-cs"/>
        </a:defRPr>
      </a:lvl2pPr>
      <a:lvl3pPr marL="2286000" indent="-457200" algn="l" defTabSz="1828800" rtl="0" eaLnBrk="1" latinLnBrk="0" hangingPunct="1">
        <a:lnSpc>
          <a:spcPct val="90000"/>
        </a:lnSpc>
        <a:spcBef>
          <a:spcPts val="1000"/>
        </a:spcBef>
        <a:buFont typeface="Arial" panose="020B0604020202020204" pitchFamily="34" charset="0"/>
        <a:buChar char="•"/>
        <a:defRPr sz="4000" kern="1200">
          <a:solidFill>
            <a:schemeClr val="tx1"/>
          </a:solidFill>
          <a:latin typeface="+mn-lt"/>
          <a:ea typeface="+mn-ea"/>
          <a:cs typeface="+mn-cs"/>
        </a:defRPr>
      </a:lvl3pPr>
      <a:lvl4pPr marL="3200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4pPr>
      <a:lvl5pPr marL="41148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5pPr>
      <a:lvl6pPr marL="50292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6pPr>
      <a:lvl7pPr marL="59436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7pPr>
      <a:lvl8pPr marL="68580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8pPr>
      <a:lvl9pPr marL="7772400" indent="-457200" algn="l" defTabSz="1828800" rtl="0" eaLnBrk="1" latinLnBrk="0" hangingPunct="1">
        <a:lnSpc>
          <a:spcPct val="90000"/>
        </a:lnSpc>
        <a:spcBef>
          <a:spcPts val="1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828800" rtl="0" eaLnBrk="1" latinLnBrk="0" hangingPunct="1">
        <a:defRPr sz="3600" kern="1200">
          <a:solidFill>
            <a:schemeClr val="tx1"/>
          </a:solidFill>
          <a:latin typeface="+mn-lt"/>
          <a:ea typeface="+mn-ea"/>
          <a:cs typeface="+mn-cs"/>
        </a:defRPr>
      </a:lvl1pPr>
      <a:lvl2pPr marL="914400" algn="l" defTabSz="1828800" rtl="0" eaLnBrk="1" latinLnBrk="0" hangingPunct="1">
        <a:defRPr sz="3600" kern="1200">
          <a:solidFill>
            <a:schemeClr val="tx1"/>
          </a:solidFill>
          <a:latin typeface="+mn-lt"/>
          <a:ea typeface="+mn-ea"/>
          <a:cs typeface="+mn-cs"/>
        </a:defRPr>
      </a:lvl2pPr>
      <a:lvl3pPr marL="1828800" algn="l" defTabSz="1828800" rtl="0" eaLnBrk="1" latinLnBrk="0" hangingPunct="1">
        <a:defRPr sz="3600" kern="1200">
          <a:solidFill>
            <a:schemeClr val="tx1"/>
          </a:solidFill>
          <a:latin typeface="+mn-lt"/>
          <a:ea typeface="+mn-ea"/>
          <a:cs typeface="+mn-cs"/>
        </a:defRPr>
      </a:lvl3pPr>
      <a:lvl4pPr marL="2743200" algn="l" defTabSz="1828800" rtl="0" eaLnBrk="1" latinLnBrk="0" hangingPunct="1">
        <a:defRPr sz="3600" kern="1200">
          <a:solidFill>
            <a:schemeClr val="tx1"/>
          </a:solidFill>
          <a:latin typeface="+mn-lt"/>
          <a:ea typeface="+mn-ea"/>
          <a:cs typeface="+mn-cs"/>
        </a:defRPr>
      </a:lvl4pPr>
      <a:lvl5pPr marL="3657600" algn="l" defTabSz="1828800" rtl="0" eaLnBrk="1" latinLnBrk="0" hangingPunct="1">
        <a:defRPr sz="3600" kern="1200">
          <a:solidFill>
            <a:schemeClr val="tx1"/>
          </a:solidFill>
          <a:latin typeface="+mn-lt"/>
          <a:ea typeface="+mn-ea"/>
          <a:cs typeface="+mn-cs"/>
        </a:defRPr>
      </a:lvl5pPr>
      <a:lvl6pPr marL="4572000" algn="l" defTabSz="1828800" rtl="0" eaLnBrk="1" latinLnBrk="0" hangingPunct="1">
        <a:defRPr sz="3600" kern="1200">
          <a:solidFill>
            <a:schemeClr val="tx1"/>
          </a:solidFill>
          <a:latin typeface="+mn-lt"/>
          <a:ea typeface="+mn-ea"/>
          <a:cs typeface="+mn-cs"/>
        </a:defRPr>
      </a:lvl6pPr>
      <a:lvl7pPr marL="5486400" algn="l" defTabSz="1828800" rtl="0" eaLnBrk="1" latinLnBrk="0" hangingPunct="1">
        <a:defRPr sz="3600" kern="1200">
          <a:solidFill>
            <a:schemeClr val="tx1"/>
          </a:solidFill>
          <a:latin typeface="+mn-lt"/>
          <a:ea typeface="+mn-ea"/>
          <a:cs typeface="+mn-cs"/>
        </a:defRPr>
      </a:lvl7pPr>
      <a:lvl8pPr marL="6400800" algn="l" defTabSz="1828800" rtl="0" eaLnBrk="1" latinLnBrk="0" hangingPunct="1">
        <a:defRPr sz="3600" kern="1200">
          <a:solidFill>
            <a:schemeClr val="tx1"/>
          </a:solidFill>
          <a:latin typeface="+mn-lt"/>
          <a:ea typeface="+mn-ea"/>
          <a:cs typeface="+mn-cs"/>
        </a:defRPr>
      </a:lvl8pPr>
      <a:lvl9pPr marL="7315200" algn="l" defTabSz="1828800" rtl="0" eaLnBrk="1" latinLnBrk="0" hangingPunct="1">
        <a:defRPr sz="3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Shape 83"/>
        <p:cNvGrpSpPr/>
        <p:nvPr/>
      </p:nvGrpSpPr>
      <p:grpSpPr>
        <a:xfrm>
          <a:off x="0" y="0"/>
          <a:ext cx="0" cy="0"/>
          <a:chOff x="0" y="0"/>
          <a:chExt cx="0" cy="0"/>
        </a:xfrm>
      </p:grpSpPr>
      <p:sp>
        <p:nvSpPr>
          <p:cNvPr id="2" name="Shape 89"/>
          <p:cNvSpPr txBox="1"/>
          <p:nvPr/>
        </p:nvSpPr>
        <p:spPr>
          <a:xfrm>
            <a:off x="1910700" y="10678768"/>
            <a:ext cx="20562600" cy="1452398"/>
          </a:xfrm>
          <a:prstGeom prst="rect">
            <a:avLst/>
          </a:prstGeom>
          <a:noFill/>
          <a:ln>
            <a:noFill/>
          </a:ln>
        </p:spPr>
        <p:txBody>
          <a:bodyPr lIns="182850" tIns="91400" rIns="182850" bIns="91400" anchor="t" anchorCtr="0">
            <a:noAutofit/>
          </a:bodyPr>
          <a:lstStyle/>
          <a:p>
            <a:pPr defTabSz="1828800" hangingPunct="1">
              <a:buSzPct val="25000"/>
            </a:pPr>
            <a:r>
              <a:rPr lang="en-US" sz="8000" dirty="0">
                <a:solidFill>
                  <a:schemeClr val="bg1"/>
                </a:solidFill>
                <a:latin typeface="Helvetica" panose="020B0604020202020204" pitchFamily="34" charset="0"/>
                <a:ea typeface="Calibri"/>
                <a:cs typeface="Helvetica" panose="020B0604020202020204" pitchFamily="34" charset="0"/>
                <a:sym typeface="Calibri"/>
              </a:rPr>
              <a:t>A Breakdown of the Elements</a:t>
            </a:r>
          </a:p>
        </p:txBody>
      </p:sp>
      <p:sp>
        <p:nvSpPr>
          <p:cNvPr id="3" name="Shape 89"/>
          <p:cNvSpPr txBox="1"/>
          <p:nvPr/>
        </p:nvSpPr>
        <p:spPr>
          <a:xfrm>
            <a:off x="1910700" y="8793233"/>
            <a:ext cx="20562600" cy="1452398"/>
          </a:xfrm>
          <a:prstGeom prst="rect">
            <a:avLst/>
          </a:prstGeom>
          <a:noFill/>
          <a:ln>
            <a:noFill/>
          </a:ln>
        </p:spPr>
        <p:txBody>
          <a:bodyPr lIns="182850" tIns="91400" rIns="182850" bIns="91400" anchor="ctr" anchorCtr="0">
            <a:noAutofit/>
          </a:bodyPr>
          <a:lstStyle/>
          <a:p>
            <a:pPr defTabSz="1828800" hangingPunct="1">
              <a:buSzPct val="25000"/>
            </a:pPr>
            <a:r>
              <a:rPr lang="en-US" sz="12000" cap="all" dirty="0">
                <a:solidFill>
                  <a:srgbClr val="9DC3E6"/>
                </a:solidFill>
                <a:latin typeface="Helvetica" panose="020B0604020202020204" pitchFamily="34" charset="0"/>
                <a:ea typeface="Calibri"/>
                <a:cs typeface="Helvetica" panose="020B0604020202020204" pitchFamily="34" charset="0"/>
                <a:sym typeface="Calibri"/>
              </a:rPr>
              <a:t>Game Design</a:t>
            </a:r>
          </a:p>
        </p:txBody>
      </p:sp>
    </p:spTree>
    <p:extLst>
      <p:ext uri="{BB962C8B-B14F-4D97-AF65-F5344CB8AC3E}">
        <p14:creationId xmlns:p14="http://schemas.microsoft.com/office/powerpoint/2010/main" val="334125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44" name="You are the face that has changed my whole world. You are the face that I see everywhere I go. You are so beautiful to me that I can’t explain , Just like a green flower porcelain"/>
          <p:cNvSpPr txBox="1"/>
          <p:nvPr/>
        </p:nvSpPr>
        <p:spPr>
          <a:xfrm>
            <a:off x="4366157" y="7443588"/>
            <a:ext cx="15651686" cy="1025922"/>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defRPr sz="2400">
                <a:solidFill>
                  <a:srgbClr val="FFFFFF"/>
                </a:solidFill>
                <a:latin typeface="Helvetica"/>
                <a:ea typeface="Helvetica"/>
                <a:cs typeface="Helvetica"/>
                <a:sym typeface="Helvetica"/>
              </a:defRPr>
            </a:lvl1pPr>
          </a:lstStyle>
          <a:p>
            <a:r>
              <a:rPr lang="en-US" sz="6000" dirty="0"/>
              <a:t>Describing a Game Design Concept</a:t>
            </a:r>
            <a:endParaRPr sz="6000" dirty="0"/>
          </a:p>
        </p:txBody>
      </p:sp>
      <p:sp>
        <p:nvSpPr>
          <p:cNvPr id="45" name="AEVER"/>
          <p:cNvSpPr txBox="1"/>
          <p:nvPr/>
        </p:nvSpPr>
        <p:spPr>
          <a:xfrm>
            <a:off x="1818978" y="5638702"/>
            <a:ext cx="20746065"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2000" b="1" spc="1800">
                <a:solidFill>
                  <a:srgbClr val="FFFC73"/>
                </a:solidFill>
                <a:latin typeface="Helvetica"/>
                <a:ea typeface="Helvetica"/>
                <a:cs typeface="Helvetica"/>
                <a:sym typeface="Helvetica"/>
              </a:defRPr>
            </a:lvl1pPr>
          </a:lstStyle>
          <a:p>
            <a:r>
              <a:rPr lang="en-US" sz="8000" cap="all" dirty="0">
                <a:solidFill>
                  <a:srgbClr val="9DC3E6"/>
                </a:solidFill>
              </a:rPr>
              <a:t>Game Development Basics</a:t>
            </a:r>
            <a:endParaRPr sz="8000" cap="all" dirty="0">
              <a:solidFill>
                <a:srgbClr val="9DC3E6"/>
              </a:solidFill>
            </a:endParaRPr>
          </a:p>
        </p:txBody>
      </p:sp>
    </p:spTree>
    <p:extLst>
      <p:ext uri="{BB962C8B-B14F-4D97-AF65-F5344CB8AC3E}">
        <p14:creationId xmlns:p14="http://schemas.microsoft.com/office/powerpoint/2010/main" val="2655486743"/>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715125" y="0"/>
            <a:ext cx="17754599" cy="13716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ircular Arrow 16"/>
          <p:cNvSpPr/>
          <p:nvPr/>
        </p:nvSpPr>
        <p:spPr>
          <a:xfrm flipV="1">
            <a:off x="12707180" y="1865963"/>
            <a:ext cx="948982" cy="675732"/>
          </a:xfrm>
          <a:prstGeom prst="rightArrow">
            <a:avLst/>
          </a:pr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hueOff val="0"/>
              <a:satOff val="0"/>
              <a:lumOff val="0"/>
              <a:alphaOff val="0"/>
            </a:schemeClr>
          </a:fontRef>
        </p:style>
      </p:sp>
      <p:sp>
        <p:nvSpPr>
          <p:cNvPr id="18" name="Circular Arrow 16"/>
          <p:cNvSpPr/>
          <p:nvPr/>
        </p:nvSpPr>
        <p:spPr>
          <a:xfrm flipV="1">
            <a:off x="13938666" y="1865963"/>
            <a:ext cx="948982" cy="675732"/>
          </a:xfrm>
          <a:prstGeom prst="rightArrow">
            <a:avLst/>
          </a:pr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hueOff val="0"/>
              <a:satOff val="0"/>
              <a:lumOff val="0"/>
              <a:alphaOff val="0"/>
            </a:schemeClr>
          </a:fontRef>
        </p:style>
      </p:sp>
      <p:sp>
        <p:nvSpPr>
          <p:cNvPr id="19" name="Circular Arrow 16"/>
          <p:cNvSpPr/>
          <p:nvPr/>
        </p:nvSpPr>
        <p:spPr>
          <a:xfrm flipV="1">
            <a:off x="15170152" y="1865963"/>
            <a:ext cx="948982" cy="675732"/>
          </a:xfrm>
          <a:prstGeom prst="rightArrow">
            <a:avLst/>
          </a:prstGeom>
        </p:spPr>
        <p:style>
          <a:lnRef idx="0">
            <a:schemeClr val="lt1">
              <a:hueOff val="0"/>
              <a:satOff val="0"/>
              <a:lumOff val="0"/>
              <a:alphaOff val="0"/>
            </a:schemeClr>
          </a:lnRef>
          <a:fillRef idx="3">
            <a:schemeClr val="accent5">
              <a:hueOff val="0"/>
              <a:satOff val="0"/>
              <a:lumOff val="0"/>
              <a:alphaOff val="0"/>
            </a:schemeClr>
          </a:fillRef>
          <a:effectRef idx="3">
            <a:schemeClr val="accent5">
              <a:hueOff val="0"/>
              <a:satOff val="0"/>
              <a:lumOff val="0"/>
              <a:alphaOff val="0"/>
            </a:schemeClr>
          </a:effectRef>
          <a:fontRef idx="minor">
            <a:schemeClr val="lt1">
              <a:hueOff val="0"/>
              <a:satOff val="0"/>
              <a:lumOff val="0"/>
              <a:alphaOff val="0"/>
            </a:schemeClr>
          </a:fontRef>
        </p:style>
      </p:sp>
      <p:sp>
        <p:nvSpPr>
          <p:cNvPr id="14" name="Freeform: Shape 1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 y="0"/>
            <a:ext cx="15079790" cy="13716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rgbClr val="3F3F3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defTabSz="1828800" hangingPunct="1"/>
            <a:endParaRPr lang="en-US" sz="3600" kern="1200">
              <a:solidFill>
                <a:prstClr val="white"/>
              </a:solidFill>
            </a:endParaRPr>
          </a:p>
        </p:txBody>
      </p:sp>
      <p:sp>
        <p:nvSpPr>
          <p:cNvPr id="16" name="Freeform: Shape 1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14185970" cy="13716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defTabSz="1828800" hangingPunct="1"/>
            <a:endParaRPr lang="en-US" sz="3600" kern="1200">
              <a:solidFill>
                <a:prstClr val="white"/>
              </a:solidFill>
            </a:endParaRPr>
          </a:p>
        </p:txBody>
      </p:sp>
      <p:sp>
        <p:nvSpPr>
          <p:cNvPr id="20"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p:cNvSpPr/>
          <p:nvPr/>
        </p:nvSpPr>
        <p:spPr>
          <a:xfrm>
            <a:off x="682070" y="5937491"/>
            <a:ext cx="7082914" cy="3980577"/>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t">
            <a:spAutoFit/>
          </a:bodyPr>
          <a:lstStyle>
            <a:lvl1pPr algn="l">
              <a:defRPr sz="2400">
                <a:latin typeface="Helvetica"/>
                <a:ea typeface="Helvetica"/>
                <a:cs typeface="Helvetica"/>
                <a:sym typeface="Helvetica"/>
              </a:defRPr>
            </a:lvl1pPr>
          </a:lstStyle>
          <a:p>
            <a:r>
              <a:rPr lang="en-US" sz="2800" dirty="0"/>
              <a:t>While it’s easy to think of game development as being a linear process where you have an idea for a game, you develop it, and you release it, the real process requires substantially more iteration. Each mechanic needs to be designed, developed, tested, evaluated, and then redeveloped based on feedback until it is effective within a given project.</a:t>
            </a:r>
          </a:p>
        </p:txBody>
      </p:sp>
      <p:sp>
        <p:nvSpPr>
          <p:cNvPr id="21" name="The Picture slide"/>
          <p:cNvSpPr txBox="1"/>
          <p:nvPr/>
        </p:nvSpPr>
        <p:spPr>
          <a:xfrm>
            <a:off x="682069" y="3547810"/>
            <a:ext cx="7082914"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Game Development Life Cycle</a:t>
            </a:r>
            <a:endParaRPr cap="all" dirty="0"/>
          </a:p>
        </p:txBody>
      </p:sp>
      <p:sp>
        <p:nvSpPr>
          <p:cNvPr id="22" name="Rectangle"/>
          <p:cNvSpPr/>
          <p:nvPr/>
        </p:nvSpPr>
        <p:spPr>
          <a:xfrm>
            <a:off x="719392" y="5524338"/>
            <a:ext cx="7104888"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2910162" y="387999"/>
            <a:ext cx="2626729" cy="2683625"/>
          </a:xfrm>
          <a:prstGeom prst="rect">
            <a:avLst/>
          </a:prstGeom>
        </p:spPr>
      </p:pic>
      <p:graphicFrame>
        <p:nvGraphicFramePr>
          <p:cNvPr id="2" name="Diagram 1"/>
          <p:cNvGraphicFramePr/>
          <p:nvPr>
            <p:extLst>
              <p:ext uri="{D42A27DB-BD31-4B8C-83A1-F6EECF244321}">
                <p14:modId xmlns:p14="http://schemas.microsoft.com/office/powerpoint/2010/main" val="2187300426"/>
              </p:ext>
            </p:extLst>
          </p:nvPr>
        </p:nvGraphicFramePr>
        <p:xfrm>
          <a:off x="10582246" y="1439333"/>
          <a:ext cx="16256000" cy="10837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831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7" y="3618651"/>
            <a:ext cx="9134967"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How would you describe a game of tag?</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699678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If you were to describe a game of tag, you might do it like this:</a:t>
            </a:r>
          </a:p>
          <a:p>
            <a:r>
              <a:rPr lang="en-US" sz="2800" dirty="0"/>
              <a:t> </a:t>
            </a:r>
          </a:p>
          <a:p>
            <a:r>
              <a:rPr lang="en-US" sz="2800" i="1" dirty="0"/>
              <a:t>In a game of tag, a collection of players run around a space, typically a schoolyard, avoiding a player that is considered “it.” Whenever a player that is “it” touches, or tags, another player, the tagged player becomes “it” while the original player is now no longer “it.” Players need to avoid being “it” for as long as possible. The game is over after a set amount of time.</a:t>
            </a:r>
            <a:endParaRPr lang="en-US" sz="2800" dirty="0"/>
          </a:p>
          <a:p>
            <a:r>
              <a:rPr lang="en-US" sz="2800" dirty="0"/>
              <a:t> </a:t>
            </a:r>
          </a:p>
          <a:p>
            <a:r>
              <a:rPr lang="en-US" sz="2800" dirty="0"/>
              <a:t>While this description may be sufficient for describing the game to a friend, it fails to describe it in a </a:t>
            </a:r>
            <a:r>
              <a:rPr lang="en-US" sz="2800" b="1" dirty="0"/>
              <a:t>game design context</a:t>
            </a:r>
            <a:r>
              <a:rPr lang="en-US" sz="2800" dirty="0"/>
              <a:t>.</a:t>
            </a:r>
          </a:p>
          <a:p>
            <a:endParaRPr lang="en-US" sz="2800" dirty="0"/>
          </a:p>
        </p:txBody>
      </p:sp>
      <p:sp>
        <p:nvSpPr>
          <p:cNvPr id="16" name="Rectangle"/>
          <p:cNvSpPr/>
          <p:nvPr/>
        </p:nvSpPr>
        <p:spPr>
          <a:xfrm>
            <a:off x="1752108" y="5586815"/>
            <a:ext cx="905256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21295" r="19213"/>
          <a:stretch/>
        </p:blipFill>
        <p:spPr>
          <a:xfrm>
            <a:off x="12134850" y="0"/>
            <a:ext cx="12239625" cy="13716000"/>
          </a:xfrm>
          <a:prstGeom prst="rect">
            <a:avLst/>
          </a:prstGeom>
        </p:spPr>
      </p:pic>
    </p:spTree>
    <p:extLst>
      <p:ext uri="{BB962C8B-B14F-4D97-AF65-F5344CB8AC3E}">
        <p14:creationId xmlns:p14="http://schemas.microsoft.com/office/powerpoint/2010/main" val="2003401216"/>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4" name="Services"/>
          <p:cNvSpPr/>
          <p:nvPr/>
        </p:nvSpPr>
        <p:spPr>
          <a:xfrm>
            <a:off x="13334347" y="2529066"/>
            <a:ext cx="8246885"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Space</a:t>
            </a:r>
            <a:endParaRPr dirty="0"/>
          </a:p>
        </p:txBody>
      </p:sp>
      <p:sp>
        <p:nvSpPr>
          <p:cNvPr id="1235" name="Data charts"/>
          <p:cNvSpPr/>
          <p:nvPr/>
        </p:nvSpPr>
        <p:spPr>
          <a:xfrm>
            <a:off x="13334348" y="4246863"/>
            <a:ext cx="8246884"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Goals</a:t>
            </a:r>
            <a:endParaRPr dirty="0"/>
          </a:p>
        </p:txBody>
      </p:sp>
      <p:sp>
        <p:nvSpPr>
          <p:cNvPr id="1236" name="Projects"/>
          <p:cNvSpPr/>
          <p:nvPr/>
        </p:nvSpPr>
        <p:spPr>
          <a:xfrm>
            <a:off x="13334347" y="5938388"/>
            <a:ext cx="8286577"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Actors</a:t>
            </a:r>
            <a:endParaRPr dirty="0"/>
          </a:p>
        </p:txBody>
      </p:sp>
      <p:sp>
        <p:nvSpPr>
          <p:cNvPr id="1237" name="Mock-Ups"/>
          <p:cNvSpPr/>
          <p:nvPr/>
        </p:nvSpPr>
        <p:spPr>
          <a:xfrm>
            <a:off x="13334348" y="9679690"/>
            <a:ext cx="8286576"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Rules</a:t>
            </a:r>
            <a:endParaRPr dirty="0"/>
          </a:p>
        </p:txBody>
      </p:sp>
      <p:sp>
        <p:nvSpPr>
          <p:cNvPr id="1244" name="Line"/>
          <p:cNvSpPr/>
          <p:nvPr/>
        </p:nvSpPr>
        <p:spPr>
          <a:xfrm flipV="1">
            <a:off x="12590307" y="-14302"/>
            <a:ext cx="1" cy="13744603"/>
          </a:xfrm>
          <a:prstGeom prst="line">
            <a:avLst/>
          </a:prstGeom>
          <a:ln w="25400">
            <a:solidFill>
              <a:srgbClr val="000000"/>
            </a:solidFill>
            <a:miter lim="400000"/>
          </a:ln>
        </p:spPr>
        <p:txBody>
          <a:bodyPr lIns="50800" tIns="50800" rIns="50800" bIns="50800" anchor="ctr"/>
          <a:lstStyle/>
          <a:p>
            <a:pPr>
              <a:defRPr sz="3200"/>
            </a:pPr>
            <a:endParaRPr/>
          </a:p>
        </p:txBody>
      </p:sp>
      <p:sp>
        <p:nvSpPr>
          <p:cNvPr id="1245" name="Circle"/>
          <p:cNvSpPr/>
          <p:nvPr/>
        </p:nvSpPr>
        <p:spPr>
          <a:xfrm>
            <a:off x="12328435" y="2708193"/>
            <a:ext cx="513781"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6" name="Circle"/>
          <p:cNvSpPr/>
          <p:nvPr/>
        </p:nvSpPr>
        <p:spPr>
          <a:xfrm>
            <a:off x="12315735" y="4425989"/>
            <a:ext cx="513781"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7" name="Circle"/>
          <p:cNvSpPr/>
          <p:nvPr/>
        </p:nvSpPr>
        <p:spPr>
          <a:xfrm>
            <a:off x="12333417" y="6117514"/>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8" name="Circle"/>
          <p:cNvSpPr/>
          <p:nvPr/>
        </p:nvSpPr>
        <p:spPr>
          <a:xfrm>
            <a:off x="12333417" y="7988166"/>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21" name="Mock-Ups"/>
          <p:cNvSpPr/>
          <p:nvPr/>
        </p:nvSpPr>
        <p:spPr>
          <a:xfrm>
            <a:off x="13334348" y="7809039"/>
            <a:ext cx="8286576"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Mechanics</a:t>
            </a:r>
            <a:endParaRPr dirty="0"/>
          </a:p>
        </p:txBody>
      </p:sp>
      <p:sp>
        <p:nvSpPr>
          <p:cNvPr id="25" name="Circle"/>
          <p:cNvSpPr/>
          <p:nvPr/>
        </p:nvSpPr>
        <p:spPr>
          <a:xfrm>
            <a:off x="12334566" y="9858817"/>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26" name="Rectangle"/>
          <p:cNvSpPr/>
          <p:nvPr/>
        </p:nvSpPr>
        <p:spPr>
          <a:xfrm>
            <a:off x="1400175" y="-48485"/>
            <a:ext cx="7765125" cy="13812970"/>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27" name="Just like flower porcelain  You’re like a moon that  awaken to say hello So beautiful and bright that you make me content to play it  world"/>
          <p:cNvSpPr txBox="1"/>
          <p:nvPr/>
        </p:nvSpPr>
        <p:spPr>
          <a:xfrm>
            <a:off x="1903990" y="4183930"/>
            <a:ext cx="6572119" cy="2410916"/>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r">
              <a:defRPr b="1">
                <a:latin typeface="Helvetica"/>
                <a:ea typeface="Helvetica"/>
                <a:cs typeface="Helvetica"/>
                <a:sym typeface="Helvetica"/>
              </a:defRPr>
            </a:lvl1pPr>
          </a:lstStyle>
          <a:p>
            <a:r>
              <a:rPr lang="en-US" dirty="0"/>
              <a:t>It’s possible to break up the core elements into categories.</a:t>
            </a:r>
            <a:endParaRPr dirty="0"/>
          </a:p>
        </p:txBody>
      </p:sp>
      <p:pic>
        <p:nvPicPr>
          <p:cNvPr id="28" name="Picture 27"/>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3969372" y="386276"/>
            <a:ext cx="2626729" cy="2683625"/>
          </a:xfrm>
          <a:prstGeom prst="rect">
            <a:avLst/>
          </a:prstGeom>
        </p:spPr>
      </p:pic>
    </p:spTree>
    <p:extLst>
      <p:ext uri="{BB962C8B-B14F-4D97-AF65-F5344CB8AC3E}">
        <p14:creationId xmlns:p14="http://schemas.microsoft.com/office/powerpoint/2010/main" val="193553484"/>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Space</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4950073"/>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space is the environment in which the gameplay will take place. This description applies to both aesthetics and the design of the space.</a:t>
            </a:r>
          </a:p>
          <a:p>
            <a:endParaRPr lang="en-US" sz="2800" dirty="0"/>
          </a:p>
          <a:p>
            <a:pPr marL="457200" indent="-457200">
              <a:spcAft>
                <a:spcPts val="1400"/>
              </a:spcAft>
              <a:buFont typeface="Arial" panose="020B0604020202020204" pitchFamily="34" charset="0"/>
              <a:buChar char="•"/>
            </a:pPr>
            <a:r>
              <a:rPr lang="en-US" sz="2800" dirty="0"/>
              <a:t>Will the space be 2D or 3D?</a:t>
            </a:r>
          </a:p>
          <a:p>
            <a:pPr marL="457200" indent="-457200">
              <a:spcAft>
                <a:spcPts val="1400"/>
              </a:spcAft>
              <a:buFont typeface="Arial" panose="020B0604020202020204" pitchFamily="34" charset="0"/>
              <a:buChar char="•"/>
            </a:pPr>
            <a:r>
              <a:rPr lang="en-US" sz="2800" dirty="0"/>
              <a:t>Will the </a:t>
            </a:r>
            <a:r>
              <a:rPr lang="en-US" sz="2800" i="1" dirty="0"/>
              <a:t>z</a:t>
            </a:r>
            <a:r>
              <a:rPr lang="en-US" sz="2800" dirty="0"/>
              <a:t> axis matter to players?</a:t>
            </a:r>
          </a:p>
          <a:p>
            <a:pPr marL="457200" indent="-457200">
              <a:spcAft>
                <a:spcPts val="1400"/>
              </a:spcAft>
              <a:buFont typeface="Arial" panose="020B0604020202020204" pitchFamily="34" charset="0"/>
              <a:buChar char="•"/>
            </a:pPr>
            <a:r>
              <a:rPr lang="en-US" sz="2800" dirty="0"/>
              <a:t>How will cover and other environmental factors alter other design elements?</a:t>
            </a:r>
          </a:p>
          <a:p>
            <a:pPr marL="457200" indent="-457200">
              <a:buFont typeface="Arial" panose="020B0604020202020204" pitchFamily="34" charset="0"/>
              <a:buChar char="•"/>
            </a:pPr>
            <a:r>
              <a:rPr lang="en-US" sz="2800" dirty="0"/>
              <a:t>Will the gameplay take place in large open spaces or in tight corridors?</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4" name="Picture 3">
            <a:extLst>
              <a:ext uri="{FF2B5EF4-FFF2-40B4-BE49-F238E27FC236}">
                <a16:creationId xmlns:a16="http://schemas.microsoft.com/office/drawing/2014/main" id="{B85E7404-6A5A-4E17-84F9-2DCD2769DB63}"/>
              </a:ext>
            </a:extLst>
          </p:cNvPr>
          <p:cNvPicPr>
            <a:picLocks noChangeAspect="1"/>
          </p:cNvPicPr>
          <p:nvPr/>
        </p:nvPicPr>
        <p:blipFill rotWithShape="1">
          <a:blip r:embed="rId3">
            <a:extLst>
              <a:ext uri="{28A0092B-C50C-407E-A947-70E740481C1C}">
                <a14:useLocalDpi xmlns:a14="http://schemas.microsoft.com/office/drawing/2010/main" val="0"/>
              </a:ext>
            </a:extLst>
          </a:blip>
          <a:srcRect l="35754" t="3860" r="19153" b="2852"/>
          <a:stretch/>
        </p:blipFill>
        <p:spPr>
          <a:xfrm>
            <a:off x="12308481" y="155275"/>
            <a:ext cx="11896833" cy="134054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984049086"/>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Goals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268791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goals are what players must do to win or complete a game and represent the overall objectives to players. Should the player be completing a circuit? Knocking enemy players from the arena?</a:t>
            </a:r>
          </a:p>
          <a:p>
            <a:endParaRPr lang="en-US" sz="2800" dirty="0"/>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00291" y="3882313"/>
            <a:ext cx="11713213" cy="65761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861119762"/>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Actors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09922" y="6041884"/>
            <a:ext cx="8509001" cy="3118803"/>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Actors are the main components within a game. They are the objects that are interacted with and controlled within the environment.</a:t>
            </a:r>
          </a:p>
          <a:p>
            <a:r>
              <a:rPr lang="en-US" sz="2800" dirty="0"/>
              <a:t> </a:t>
            </a:r>
          </a:p>
          <a:p>
            <a:r>
              <a:rPr lang="en-US" sz="2800" dirty="0"/>
              <a:t>Players, weapons, and pickups are common types of actors.</a:t>
            </a:r>
          </a:p>
          <a:p>
            <a:endParaRPr lang="en-US" sz="2800" dirty="0"/>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8" name="Picture 7"/>
          <p:cNvPicPr>
            <a:picLocks noChangeAspect="1"/>
          </p:cNvPicPr>
          <p:nvPr/>
        </p:nvPicPr>
        <p:blipFill rotWithShape="1">
          <a:blip r:embed="rId3"/>
          <a:srcRect l="15182" r="20656"/>
          <a:stretch/>
        </p:blipFill>
        <p:spPr>
          <a:xfrm>
            <a:off x="12305398" y="167302"/>
            <a:ext cx="11917578" cy="13313664"/>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127159318"/>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Mechanics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4411464"/>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Mechanics detail the actions that a player or other actors can do during the game. Sometimes mechanics are designed for compatibility between one another. For instance, while a player may be able to jump and slide, a new mechanic may be borne from sliding when landing.</a:t>
            </a:r>
          </a:p>
          <a:p>
            <a:r>
              <a:rPr lang="en-US" sz="2800" dirty="0"/>
              <a:t> </a:t>
            </a:r>
          </a:p>
          <a:p>
            <a:r>
              <a:rPr lang="en-US" sz="2800" dirty="0"/>
              <a:t>Jumping, sliding, diving, and firing projectiles are all considered as different mechanics.</a:t>
            </a:r>
          </a:p>
          <a:p>
            <a:endParaRPr lang="en-US" sz="2800" dirty="0"/>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0209"/>
          <a:stretch/>
        </p:blipFill>
        <p:spPr>
          <a:xfrm>
            <a:off x="12326169" y="219456"/>
            <a:ext cx="11880510" cy="13277088"/>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640280449"/>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Rules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2257028"/>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rules describe how to play the game and the constraints in the game world. What must the players do to achieve their goals? What should they be wary of? What happens when a rule is broken? What happens if a rule is consistently adhered to?</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9" name="Picture 8"/>
          <p:cNvPicPr>
            <a:picLocks noChangeAspect="1"/>
          </p:cNvPicPr>
          <p:nvPr/>
        </p:nvPicPr>
        <p:blipFill rotWithShape="1">
          <a:blip r:embed="rId3"/>
          <a:srcRect l="19359" t="5575" r="21602" b="17320"/>
          <a:stretch/>
        </p:blipFill>
        <p:spPr>
          <a:xfrm>
            <a:off x="12261969" y="154743"/>
            <a:ext cx="11980096" cy="133919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23419192"/>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4" name="Services"/>
          <p:cNvSpPr/>
          <p:nvPr/>
        </p:nvSpPr>
        <p:spPr>
          <a:xfrm>
            <a:off x="13334347" y="725360"/>
            <a:ext cx="8246885"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Actors</a:t>
            </a:r>
            <a:endParaRPr dirty="0"/>
          </a:p>
        </p:txBody>
      </p:sp>
      <p:sp>
        <p:nvSpPr>
          <p:cNvPr id="1235" name="Data charts"/>
          <p:cNvSpPr/>
          <p:nvPr/>
        </p:nvSpPr>
        <p:spPr>
          <a:xfrm>
            <a:off x="13334348" y="3246738"/>
            <a:ext cx="8246884"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Mechanics</a:t>
            </a:r>
            <a:endParaRPr dirty="0"/>
          </a:p>
        </p:txBody>
      </p:sp>
      <p:sp>
        <p:nvSpPr>
          <p:cNvPr id="1236" name="Projects"/>
          <p:cNvSpPr/>
          <p:nvPr/>
        </p:nvSpPr>
        <p:spPr>
          <a:xfrm>
            <a:off x="13334347" y="5768116"/>
            <a:ext cx="8286577"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Goals</a:t>
            </a:r>
            <a:endParaRPr dirty="0"/>
          </a:p>
        </p:txBody>
      </p:sp>
      <p:sp>
        <p:nvSpPr>
          <p:cNvPr id="1237" name="Mock-Ups"/>
          <p:cNvSpPr/>
          <p:nvPr/>
        </p:nvSpPr>
        <p:spPr>
          <a:xfrm>
            <a:off x="13334348" y="8289494"/>
            <a:ext cx="8286576"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Space</a:t>
            </a:r>
            <a:endParaRPr dirty="0"/>
          </a:p>
        </p:txBody>
      </p:sp>
      <p:sp>
        <p:nvSpPr>
          <p:cNvPr id="1238" name="The presentation is made for many different needs and challenges. But first and foremost"/>
          <p:cNvSpPr/>
          <p:nvPr/>
        </p:nvSpPr>
        <p:spPr>
          <a:xfrm>
            <a:off x="13369712" y="1599296"/>
            <a:ext cx="8251213" cy="96436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r>
              <a:rPr lang="en-US" sz="2800" baseline="0" dirty="0"/>
              <a:t>The actors in the world are the players in the game of tag.</a:t>
            </a:r>
            <a:endParaRPr sz="2800" baseline="0" dirty="0"/>
          </a:p>
        </p:txBody>
      </p:sp>
      <p:sp>
        <p:nvSpPr>
          <p:cNvPr id="1244" name="Line"/>
          <p:cNvSpPr/>
          <p:nvPr/>
        </p:nvSpPr>
        <p:spPr>
          <a:xfrm flipV="1">
            <a:off x="12590307" y="-14302"/>
            <a:ext cx="1" cy="13744603"/>
          </a:xfrm>
          <a:prstGeom prst="line">
            <a:avLst/>
          </a:prstGeom>
          <a:ln w="25400">
            <a:solidFill>
              <a:srgbClr val="000000"/>
            </a:solidFill>
            <a:miter lim="400000"/>
          </a:ln>
        </p:spPr>
        <p:txBody>
          <a:bodyPr lIns="50800" tIns="50800" rIns="50800" bIns="50800" anchor="ctr"/>
          <a:lstStyle/>
          <a:p>
            <a:pPr>
              <a:defRPr sz="3200"/>
            </a:pPr>
            <a:endParaRPr/>
          </a:p>
        </p:txBody>
      </p:sp>
      <p:sp>
        <p:nvSpPr>
          <p:cNvPr id="1245" name="Circle"/>
          <p:cNvSpPr/>
          <p:nvPr/>
        </p:nvSpPr>
        <p:spPr>
          <a:xfrm>
            <a:off x="12328435" y="904487"/>
            <a:ext cx="513781"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6" name="Circle"/>
          <p:cNvSpPr/>
          <p:nvPr/>
        </p:nvSpPr>
        <p:spPr>
          <a:xfrm>
            <a:off x="12315735" y="3425864"/>
            <a:ext cx="513781"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7" name="Circle"/>
          <p:cNvSpPr/>
          <p:nvPr/>
        </p:nvSpPr>
        <p:spPr>
          <a:xfrm>
            <a:off x="12333417" y="5947242"/>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8" name="Circle"/>
          <p:cNvSpPr/>
          <p:nvPr/>
        </p:nvSpPr>
        <p:spPr>
          <a:xfrm>
            <a:off x="12333417" y="8468620"/>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22" name="The presentation is made for many different needs and challenges. But first and foremost"/>
          <p:cNvSpPr/>
          <p:nvPr/>
        </p:nvSpPr>
        <p:spPr>
          <a:xfrm>
            <a:off x="13330020" y="4115821"/>
            <a:ext cx="8251213" cy="96436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r>
              <a:rPr lang="en-US" sz="2800" baseline="0" dirty="0"/>
              <a:t>The mechanics are that once tagged you become “it” and you change teams.</a:t>
            </a:r>
          </a:p>
        </p:txBody>
      </p:sp>
      <p:sp>
        <p:nvSpPr>
          <p:cNvPr id="23" name="The presentation is made for many different needs and challenges. But first and foremost"/>
          <p:cNvSpPr/>
          <p:nvPr/>
        </p:nvSpPr>
        <p:spPr>
          <a:xfrm>
            <a:off x="13369712" y="6635665"/>
            <a:ext cx="8251213" cy="96436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r>
              <a:rPr lang="en-US" sz="2800" baseline="0" dirty="0"/>
              <a:t>The goal is to avoid being tagged or to tag other players.</a:t>
            </a:r>
          </a:p>
        </p:txBody>
      </p:sp>
      <p:sp>
        <p:nvSpPr>
          <p:cNvPr id="24" name="The presentation is made for many different needs and challenges. But first and foremost"/>
          <p:cNvSpPr/>
          <p:nvPr/>
        </p:nvSpPr>
        <p:spPr>
          <a:xfrm>
            <a:off x="13369712" y="9161528"/>
            <a:ext cx="8251213" cy="96436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r>
              <a:rPr lang="en-US" sz="2800" baseline="0" dirty="0"/>
              <a:t>The space is determined by the schoolyard play area.</a:t>
            </a:r>
          </a:p>
        </p:txBody>
      </p:sp>
      <p:pic>
        <p:nvPicPr>
          <p:cNvPr id="18" name="Picture 17"/>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21757271" y="11032375"/>
            <a:ext cx="2626729" cy="2683625"/>
          </a:xfrm>
          <a:prstGeom prst="rect">
            <a:avLst/>
          </a:prstGeom>
        </p:spPr>
      </p:pic>
      <p:sp>
        <p:nvSpPr>
          <p:cNvPr id="25" name="Mock-Ups"/>
          <p:cNvSpPr/>
          <p:nvPr/>
        </p:nvSpPr>
        <p:spPr>
          <a:xfrm>
            <a:off x="13343213" y="10810872"/>
            <a:ext cx="8286576"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Rules</a:t>
            </a:r>
            <a:endParaRPr dirty="0"/>
          </a:p>
        </p:txBody>
      </p:sp>
      <p:sp>
        <p:nvSpPr>
          <p:cNvPr id="27" name="Circle"/>
          <p:cNvSpPr/>
          <p:nvPr/>
        </p:nvSpPr>
        <p:spPr>
          <a:xfrm>
            <a:off x="12342282" y="10989998"/>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28" name="The presentation is made for many different needs and challenges. But first and foremost"/>
          <p:cNvSpPr/>
          <p:nvPr/>
        </p:nvSpPr>
        <p:spPr>
          <a:xfrm>
            <a:off x="13378577" y="11682906"/>
            <a:ext cx="8251213" cy="96436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r>
              <a:rPr lang="en-US" sz="2800" baseline="0" dirty="0"/>
              <a:t>The rules are that you cannot leave the space, tag back within </a:t>
            </a:r>
            <a:r>
              <a:rPr lang="en-US" sz="2800" i="1" baseline="0" dirty="0"/>
              <a:t>x</a:t>
            </a:r>
            <a:r>
              <a:rPr lang="en-US" sz="2800" baseline="0" dirty="0"/>
              <a:t> seconds, or climb trees.</a:t>
            </a:r>
          </a:p>
        </p:txBody>
      </p:sp>
      <p:sp>
        <p:nvSpPr>
          <p:cNvPr id="29" name="Rectangle"/>
          <p:cNvSpPr/>
          <p:nvPr/>
        </p:nvSpPr>
        <p:spPr>
          <a:xfrm>
            <a:off x="1400175" y="-48485"/>
            <a:ext cx="7765125" cy="13812970"/>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30" name="Just like flower porcelain  You’re like a moon that  awaken to say hello So beautiful and bright that you make me content to play it  world"/>
          <p:cNvSpPr txBox="1"/>
          <p:nvPr/>
        </p:nvSpPr>
        <p:spPr>
          <a:xfrm>
            <a:off x="1903990" y="4183930"/>
            <a:ext cx="6572119" cy="164147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r">
              <a:defRPr b="1">
                <a:latin typeface="Helvetica"/>
                <a:ea typeface="Helvetica"/>
                <a:cs typeface="Helvetica"/>
                <a:sym typeface="Helvetica"/>
              </a:defRPr>
            </a:lvl1pPr>
          </a:lstStyle>
          <a:p>
            <a:r>
              <a:rPr lang="en-US" dirty="0"/>
              <a:t>Therefore, in a game of tag . . .</a:t>
            </a:r>
            <a:endParaRPr dirty="0"/>
          </a:p>
        </p:txBody>
      </p:sp>
      <p:pic>
        <p:nvPicPr>
          <p:cNvPr id="31" name="Picture 30"/>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3969372" y="386276"/>
            <a:ext cx="2626729" cy="2683625"/>
          </a:xfrm>
          <a:prstGeom prst="rect">
            <a:avLst/>
          </a:prstGeom>
        </p:spPr>
      </p:pic>
    </p:spTree>
    <p:extLst>
      <p:ext uri="{BB962C8B-B14F-4D97-AF65-F5344CB8AC3E}">
        <p14:creationId xmlns:p14="http://schemas.microsoft.com/office/powerpoint/2010/main" val="3086985860"/>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715125" y="0"/>
            <a:ext cx="17754599" cy="137160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E87E91C-7741-4411-A0A6-CA05E30DB5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0248" y="18285"/>
            <a:ext cx="22238450" cy="13697716"/>
          </a:xfrm>
          <a:prstGeom prst="rect">
            <a:avLst/>
          </a:prstGeom>
        </p:spPr>
      </p:pic>
      <p:sp>
        <p:nvSpPr>
          <p:cNvPr id="14" name="Freeform: Shape 1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 y="0"/>
            <a:ext cx="15079790" cy="13716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rgbClr val="3F3F3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defTabSz="1828800" hangingPunct="1"/>
            <a:endParaRPr lang="en-US" sz="3600" kern="1200">
              <a:solidFill>
                <a:prstClr val="white"/>
              </a:solidFill>
            </a:endParaRPr>
          </a:p>
        </p:txBody>
      </p:sp>
      <p:sp>
        <p:nvSpPr>
          <p:cNvPr id="16" name="Freeform: Shape 1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14185970" cy="13716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defTabSz="1828800" hangingPunct="1"/>
            <a:endParaRPr lang="en-US" sz="3600" kern="1200">
              <a:solidFill>
                <a:prstClr val="white"/>
              </a:solidFill>
            </a:endParaRPr>
          </a:p>
        </p:txBody>
      </p:sp>
      <p:sp>
        <p:nvSpPr>
          <p:cNvPr id="20"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p:cNvSpPr/>
          <p:nvPr/>
        </p:nvSpPr>
        <p:spPr>
          <a:xfrm>
            <a:off x="682071" y="5387722"/>
            <a:ext cx="7082914" cy="268791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t">
            <a:spAutoFit/>
          </a:bodyPr>
          <a:lstStyle>
            <a:lvl1pPr algn="l">
              <a:defRPr sz="2400">
                <a:latin typeface="Helvetica"/>
                <a:ea typeface="Helvetica"/>
                <a:cs typeface="Helvetica"/>
                <a:sym typeface="Helvetica"/>
              </a:defRPr>
            </a:lvl1pPr>
          </a:lstStyle>
          <a:p>
            <a:r>
              <a:rPr lang="en-US" sz="2800" dirty="0"/>
              <a:t>This project has been assembled as a basis for understanding various game design elements within a sample project. </a:t>
            </a:r>
          </a:p>
          <a:p>
            <a:r>
              <a:rPr lang="en-US" sz="2800" dirty="0"/>
              <a:t> </a:t>
            </a:r>
          </a:p>
          <a:p>
            <a:r>
              <a:rPr lang="en-US" sz="2800" dirty="0"/>
              <a:t>Can you identify the different elements of game design featured in the project?</a:t>
            </a:r>
          </a:p>
        </p:txBody>
      </p:sp>
      <p:sp>
        <p:nvSpPr>
          <p:cNvPr id="21" name="The Picture slide"/>
          <p:cNvSpPr txBox="1"/>
          <p:nvPr/>
        </p:nvSpPr>
        <p:spPr>
          <a:xfrm>
            <a:off x="682070" y="3877635"/>
            <a:ext cx="7082914"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Bird of Prey</a:t>
            </a:r>
            <a:endParaRPr cap="all" dirty="0"/>
          </a:p>
        </p:txBody>
      </p:sp>
      <p:sp>
        <p:nvSpPr>
          <p:cNvPr id="22" name="Rectangle"/>
          <p:cNvSpPr/>
          <p:nvPr/>
        </p:nvSpPr>
        <p:spPr>
          <a:xfrm>
            <a:off x="719393" y="4974149"/>
            <a:ext cx="7104888"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l="16436" t="8536" r="16029" b="30822"/>
          <a:stretch/>
        </p:blipFill>
        <p:spPr>
          <a:xfrm>
            <a:off x="2910162" y="387999"/>
            <a:ext cx="2626729" cy="2683625"/>
          </a:xfrm>
          <a:prstGeom prst="rect">
            <a:avLst/>
          </a:prstGeom>
        </p:spPr>
      </p:pic>
    </p:spTree>
    <p:extLst>
      <p:ext uri="{BB962C8B-B14F-4D97-AF65-F5344CB8AC3E}">
        <p14:creationId xmlns:p14="http://schemas.microsoft.com/office/powerpoint/2010/main" val="2081533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3618651"/>
            <a:ext cx="8973592"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Bird of Prey:</a:t>
            </a:r>
          </a:p>
          <a:p>
            <a:pPr algn="l"/>
            <a:r>
              <a:rPr lang="en-US" cap="all" dirty="0"/>
              <a:t>Actors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182614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ships, pickups, and projectiles throughout the arena are the main actors in Bird of Prey. Different weapon pickups award the player with different types of weapon patterns/projectile types.</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9" name="Picture 8">
            <a:extLst>
              <a:ext uri="{FF2B5EF4-FFF2-40B4-BE49-F238E27FC236}">
                <a16:creationId xmlns:a16="http://schemas.microsoft.com/office/drawing/2014/main" id="{25CFEFC5-5904-444A-B4CD-D00C96F4D6D3}"/>
              </a:ext>
            </a:extLst>
          </p:cNvPr>
          <p:cNvPicPr>
            <a:picLocks noChangeAspect="1"/>
          </p:cNvPicPr>
          <p:nvPr/>
        </p:nvPicPr>
        <p:blipFill rotWithShape="1">
          <a:blip r:embed="rId3">
            <a:extLst>
              <a:ext uri="{28A0092B-C50C-407E-A947-70E740481C1C}">
                <a14:useLocalDpi xmlns:a14="http://schemas.microsoft.com/office/drawing/2010/main" val="0"/>
              </a:ext>
            </a:extLst>
          </a:blip>
          <a:srcRect l="20841" r="24130"/>
          <a:stretch/>
        </p:blipFill>
        <p:spPr>
          <a:xfrm>
            <a:off x="12265954" y="152400"/>
            <a:ext cx="11981888" cy="13411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10238930"/>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3618651"/>
            <a:ext cx="8973592"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Bird of Prey:</a:t>
            </a:r>
          </a:p>
          <a:p>
            <a:pPr algn="l"/>
            <a:r>
              <a:rPr lang="en-US" cap="all" dirty="0"/>
              <a:t>Mechanics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1826141"/>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player ship is able to maneuver, fire weapons, and collect pickups. When enemies or the player is shot, they will receive damage. Ships will explode when they’ve taken too much damage.</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12" name="Picture 11">
            <a:extLst>
              <a:ext uri="{FF2B5EF4-FFF2-40B4-BE49-F238E27FC236}">
                <a16:creationId xmlns:a16="http://schemas.microsoft.com/office/drawing/2014/main" id="{304344D5-1B57-4E91-809B-97F784D474D7}"/>
              </a:ext>
            </a:extLst>
          </p:cNvPr>
          <p:cNvPicPr>
            <a:picLocks noChangeAspect="1"/>
          </p:cNvPicPr>
          <p:nvPr/>
        </p:nvPicPr>
        <p:blipFill rotWithShape="1">
          <a:blip r:embed="rId3">
            <a:extLst>
              <a:ext uri="{28A0092B-C50C-407E-A947-70E740481C1C}">
                <a14:useLocalDpi xmlns:a14="http://schemas.microsoft.com/office/drawing/2010/main" val="0"/>
              </a:ext>
            </a:extLst>
          </a:blip>
          <a:srcRect l="3874" r="41188"/>
          <a:stretch/>
        </p:blipFill>
        <p:spPr>
          <a:xfrm>
            <a:off x="12265953" y="152400"/>
            <a:ext cx="11981889" cy="13411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713365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3618651"/>
            <a:ext cx="8973592"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Bird of Prey:</a:t>
            </a:r>
          </a:p>
          <a:p>
            <a:pPr algn="l"/>
            <a:r>
              <a:rPr lang="en-US" cap="all" dirty="0"/>
              <a:t>Goals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1395254"/>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To complete the level, the player ship must reach the end of the map and defeat the boss. When the boss has been defeated, the player has won.</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6" name="Picture 5">
            <a:extLst>
              <a:ext uri="{FF2B5EF4-FFF2-40B4-BE49-F238E27FC236}">
                <a16:creationId xmlns:a16="http://schemas.microsoft.com/office/drawing/2014/main" id="{CE713A77-0525-4A5C-85B7-6FAD4310031E}"/>
              </a:ext>
            </a:extLst>
          </p:cNvPr>
          <p:cNvPicPr>
            <a:picLocks noChangeAspect="1"/>
          </p:cNvPicPr>
          <p:nvPr/>
        </p:nvPicPr>
        <p:blipFill rotWithShape="1">
          <a:blip r:embed="rId3">
            <a:extLst>
              <a:ext uri="{28A0092B-C50C-407E-A947-70E740481C1C}">
                <a14:useLocalDpi xmlns:a14="http://schemas.microsoft.com/office/drawing/2010/main" val="0"/>
              </a:ext>
            </a:extLst>
          </a:blip>
          <a:srcRect l="30905" t="8612" r="26963" b="5807"/>
          <a:stretch/>
        </p:blipFill>
        <p:spPr>
          <a:xfrm>
            <a:off x="12265953" y="152399"/>
            <a:ext cx="11981889" cy="134112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3776039"/>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pic>
        <p:nvPicPr>
          <p:cNvPr id="4" name="Picture 3">
            <a:extLst>
              <a:ext uri="{FF2B5EF4-FFF2-40B4-BE49-F238E27FC236}">
                <a16:creationId xmlns:a16="http://schemas.microsoft.com/office/drawing/2014/main" id="{0EAB334E-6AFF-4035-A45C-C9647B4DBB17}"/>
              </a:ext>
            </a:extLst>
          </p:cNvPr>
          <p:cNvPicPr>
            <a:picLocks noChangeAspect="1"/>
          </p:cNvPicPr>
          <p:nvPr/>
        </p:nvPicPr>
        <p:blipFill rotWithShape="1">
          <a:blip r:embed="rId2">
            <a:extLst>
              <a:ext uri="{28A0092B-C50C-407E-A947-70E740481C1C}">
                <a14:useLocalDpi xmlns:a14="http://schemas.microsoft.com/office/drawing/2010/main" val="0"/>
              </a:ext>
            </a:extLst>
          </a:blip>
          <a:srcRect r="44907"/>
          <a:stretch/>
        </p:blipFill>
        <p:spPr>
          <a:xfrm>
            <a:off x="12265953" y="152400"/>
            <a:ext cx="11981889" cy="13411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23" name="The Picture slide"/>
          <p:cNvSpPr txBox="1"/>
          <p:nvPr/>
        </p:nvSpPr>
        <p:spPr>
          <a:xfrm>
            <a:off x="1752108" y="3618651"/>
            <a:ext cx="8973592"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Bird of Prey:</a:t>
            </a:r>
          </a:p>
          <a:p>
            <a:pPr algn="l"/>
            <a:r>
              <a:rPr lang="en-US" cap="all" dirty="0"/>
              <a:t>Space</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268791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space exists on a consistent </a:t>
            </a:r>
            <a:r>
              <a:rPr lang="en-US" sz="2800" i="1" dirty="0" err="1"/>
              <a:t>xy</a:t>
            </a:r>
            <a:r>
              <a:rPr lang="en-US" sz="2800" dirty="0"/>
              <a:t> plane. There are no obstacles; however, the player has limited mobility when moving away from the central camera position. Aesthetically, Bird of Prey takes place in a ruined city with smoke and debris limiting enemy visibility.</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spTree>
    <p:extLst>
      <p:ext uri="{BB962C8B-B14F-4D97-AF65-F5344CB8AC3E}">
        <p14:creationId xmlns:p14="http://schemas.microsoft.com/office/powerpoint/2010/main" val="752024680"/>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3618651"/>
            <a:ext cx="8973592"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Bird of Prey:</a:t>
            </a:r>
          </a:p>
          <a:p>
            <a:pPr algn="l"/>
            <a:r>
              <a:rPr lang="en-US" cap="all" dirty="0"/>
              <a:t>Rules</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2257028"/>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If the player is destroyed, they will respawn while they still have lives remaining. Enemies do not respawn. Enemies that pass through the screen will be automatically destroyed; however, no points will be awarded to the player.</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6" name="Picture 5">
            <a:extLst>
              <a:ext uri="{FF2B5EF4-FFF2-40B4-BE49-F238E27FC236}">
                <a16:creationId xmlns:a16="http://schemas.microsoft.com/office/drawing/2014/main" id="{D55B0CDC-E5D4-4695-828E-11DF8EF98557}"/>
              </a:ext>
            </a:extLst>
          </p:cNvPr>
          <p:cNvPicPr>
            <a:picLocks noChangeAspect="1"/>
          </p:cNvPicPr>
          <p:nvPr/>
        </p:nvPicPr>
        <p:blipFill rotWithShape="1">
          <a:blip r:embed="rId3"/>
          <a:srcRect l="16982" t="11843" b="40387"/>
          <a:stretch/>
        </p:blipFill>
        <p:spPr>
          <a:xfrm>
            <a:off x="12265952" y="6391009"/>
            <a:ext cx="11981890" cy="71725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D47DE2F2-944F-40D8-9B9C-D8E70A3141C3}"/>
              </a:ext>
            </a:extLst>
          </p:cNvPr>
          <p:cNvPicPr>
            <a:picLocks noChangeAspect="1"/>
          </p:cNvPicPr>
          <p:nvPr/>
        </p:nvPicPr>
        <p:blipFill rotWithShape="1">
          <a:blip r:embed="rId4">
            <a:extLst>
              <a:ext uri="{28A0092B-C50C-407E-A947-70E740481C1C}">
                <a14:useLocalDpi xmlns:a14="http://schemas.microsoft.com/office/drawing/2010/main" val="0"/>
              </a:ext>
            </a:extLst>
          </a:blip>
          <a:srcRect l="22161" t="55638" r="23931"/>
          <a:stretch/>
        </p:blipFill>
        <p:spPr>
          <a:xfrm>
            <a:off x="12265953" y="152399"/>
            <a:ext cx="11981890" cy="60630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55394618"/>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44" name="You are the face that has changed my whole world. You are the face that I see everywhere I go. You are so beautiful to me that I can’t explain , Just like a green flower porcelain"/>
          <p:cNvSpPr txBox="1"/>
          <p:nvPr/>
        </p:nvSpPr>
        <p:spPr>
          <a:xfrm>
            <a:off x="4366169" y="7482256"/>
            <a:ext cx="15651686" cy="1949252"/>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defRPr sz="2400">
                <a:solidFill>
                  <a:srgbClr val="FFFFFF"/>
                </a:solidFill>
                <a:latin typeface="Helvetica"/>
                <a:ea typeface="Helvetica"/>
                <a:cs typeface="Helvetica"/>
                <a:sym typeface="Helvetica"/>
              </a:defRPr>
            </a:lvl1pPr>
          </a:lstStyle>
          <a:p>
            <a:r>
              <a:rPr lang="en-US" sz="6000" dirty="0"/>
              <a:t>How to Make Players Do Something and</a:t>
            </a:r>
          </a:p>
          <a:p>
            <a:r>
              <a:rPr lang="en-US" sz="6000" dirty="0"/>
              <a:t>. . . Keep Doing It</a:t>
            </a:r>
            <a:endParaRPr sz="6000" dirty="0"/>
          </a:p>
        </p:txBody>
      </p:sp>
      <p:sp>
        <p:nvSpPr>
          <p:cNvPr id="45" name="AEVER"/>
          <p:cNvSpPr txBox="1"/>
          <p:nvPr/>
        </p:nvSpPr>
        <p:spPr>
          <a:xfrm>
            <a:off x="4277185" y="5638702"/>
            <a:ext cx="15829654"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2000" b="1" spc="1800">
                <a:solidFill>
                  <a:srgbClr val="FFFC73"/>
                </a:solidFill>
                <a:latin typeface="Helvetica"/>
                <a:ea typeface="Helvetica"/>
                <a:cs typeface="Helvetica"/>
                <a:sym typeface="Helvetica"/>
              </a:defRPr>
            </a:lvl1pPr>
          </a:lstStyle>
          <a:p>
            <a:r>
              <a:rPr lang="en-US" sz="8000" cap="all" dirty="0">
                <a:solidFill>
                  <a:srgbClr val="9DC3E6"/>
                </a:solidFill>
              </a:rPr>
              <a:t>Player Motivations</a:t>
            </a:r>
            <a:endParaRPr sz="8000" cap="all" dirty="0">
              <a:solidFill>
                <a:srgbClr val="9DC3E6"/>
              </a:solidFill>
            </a:endParaRPr>
          </a:p>
        </p:txBody>
      </p:sp>
    </p:spTree>
    <p:extLst>
      <p:ext uri="{BB962C8B-B14F-4D97-AF65-F5344CB8AC3E}">
        <p14:creationId xmlns:p14="http://schemas.microsoft.com/office/powerpoint/2010/main" val="1613480441"/>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2" name="Rectangle"/>
          <p:cNvSpPr/>
          <p:nvPr/>
        </p:nvSpPr>
        <p:spPr>
          <a:xfrm>
            <a:off x="1400175" y="-48485"/>
            <a:ext cx="7765125" cy="13812970"/>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684" name="I see your face on the leaves,telling me how lonely I have been. This is a dream of mine that I have just dreamed. Just see your smiling face everywhere I go. The love I feel for you to shine inside me. But it’s all over now you’re gone. This is a dream of mine that I have just ..."/>
          <p:cNvSpPr txBox="1"/>
          <p:nvPr/>
        </p:nvSpPr>
        <p:spPr>
          <a:xfrm>
            <a:off x="9989292" y="4183930"/>
            <a:ext cx="12700000" cy="6135013"/>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b="1" dirty="0"/>
              <a:t>Positive Reinforcement</a:t>
            </a:r>
          </a:p>
          <a:p>
            <a:r>
              <a:rPr lang="en-US" sz="2800" dirty="0"/>
              <a:t>Rewarding the player for performing behaviors that the designers would like to encourage</a:t>
            </a:r>
          </a:p>
          <a:p>
            <a:endParaRPr lang="en-US" sz="2800" dirty="0"/>
          </a:p>
          <a:p>
            <a:r>
              <a:rPr lang="en-US" sz="2800" b="1" dirty="0"/>
              <a:t>Negative Reinforcement</a:t>
            </a:r>
          </a:p>
          <a:p>
            <a:r>
              <a:rPr lang="en-US" sz="2800" dirty="0"/>
              <a:t>Taking away a negative stimulus when the player performs a desired action</a:t>
            </a:r>
          </a:p>
          <a:p>
            <a:endParaRPr lang="en-US" sz="2800" dirty="0"/>
          </a:p>
          <a:p>
            <a:r>
              <a:rPr lang="en-US" sz="2800" b="1" dirty="0"/>
              <a:t>Punishment</a:t>
            </a:r>
          </a:p>
          <a:p>
            <a:r>
              <a:rPr lang="en-US" sz="2800" dirty="0"/>
              <a:t>Applying a negative stimulus for performing an undesirable action</a:t>
            </a:r>
          </a:p>
          <a:p>
            <a:endParaRPr lang="en-US" sz="2800" dirty="0"/>
          </a:p>
          <a:p>
            <a:r>
              <a:rPr lang="en-US" sz="2800" dirty="0"/>
              <a:t>Studies have shown that while punishment is the most effective method of ensuring a player avoids performing a behavior, positive reinforcement at random intervals is the most effective for ensuring that a player continues to perform desirable actions, even in the absence of positive reinforcement.</a:t>
            </a:r>
          </a:p>
        </p:txBody>
      </p:sp>
      <p:sp>
        <p:nvSpPr>
          <p:cNvPr id="686" name="Just like flower porcelain  You’re like a moon that  awaken to say hello So beautiful and bright that you make me content to play it  world"/>
          <p:cNvSpPr txBox="1"/>
          <p:nvPr/>
        </p:nvSpPr>
        <p:spPr>
          <a:xfrm>
            <a:off x="1903990" y="4183930"/>
            <a:ext cx="6572119" cy="164147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r">
              <a:defRPr b="1">
                <a:latin typeface="Helvetica"/>
                <a:ea typeface="Helvetica"/>
                <a:cs typeface="Helvetica"/>
                <a:sym typeface="Helvetica"/>
              </a:defRPr>
            </a:lvl1pPr>
          </a:lstStyle>
          <a:p>
            <a:r>
              <a:rPr lang="en-US" dirty="0"/>
              <a:t>What drives a player to keep playing?</a:t>
            </a:r>
            <a:endParaRPr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3969372" y="386276"/>
            <a:ext cx="2626729" cy="2683625"/>
          </a:xfrm>
          <a:prstGeom prst="rect">
            <a:avLst/>
          </a:prstGeom>
        </p:spPr>
      </p:pic>
    </p:spTree>
    <p:extLst>
      <p:ext uri="{BB962C8B-B14F-4D97-AF65-F5344CB8AC3E}">
        <p14:creationId xmlns:p14="http://schemas.microsoft.com/office/powerpoint/2010/main" val="1826908890"/>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2" name="Rectangle"/>
          <p:cNvSpPr/>
          <p:nvPr/>
        </p:nvSpPr>
        <p:spPr>
          <a:xfrm>
            <a:off x="-25400" y="-8467"/>
            <a:ext cx="11611900" cy="13732935"/>
          </a:xfrm>
          <a:prstGeom prst="rect">
            <a:avLst/>
          </a:prstGeom>
          <a:solidFill>
            <a:srgbClr val="212123"/>
          </a:solidFill>
          <a:ln w="12700">
            <a:miter lim="400000"/>
          </a:ln>
        </p:spPr>
        <p:txBody>
          <a:bodyPr lIns="50800" tIns="50800" rIns="50800" bIns="50800" anchor="ctr"/>
          <a:lstStyle/>
          <a:p>
            <a:pPr>
              <a:defRPr sz="3200">
                <a:solidFill>
                  <a:srgbClr val="FFFFFF"/>
                </a:solidFill>
              </a:defRPr>
            </a:pPr>
            <a:endParaRPr/>
          </a:p>
        </p:txBody>
      </p:sp>
      <p:sp>
        <p:nvSpPr>
          <p:cNvPr id="1234" name="Services"/>
          <p:cNvSpPr/>
          <p:nvPr/>
        </p:nvSpPr>
        <p:spPr>
          <a:xfrm>
            <a:off x="13334347" y="3192335"/>
            <a:ext cx="8246885"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Positive Reinforcement</a:t>
            </a:r>
            <a:endParaRPr dirty="0"/>
          </a:p>
        </p:txBody>
      </p:sp>
      <p:sp>
        <p:nvSpPr>
          <p:cNvPr id="1235" name="Data charts"/>
          <p:cNvSpPr/>
          <p:nvPr/>
        </p:nvSpPr>
        <p:spPr>
          <a:xfrm>
            <a:off x="13334348" y="5892839"/>
            <a:ext cx="8246884"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Negative Reinforcement</a:t>
            </a:r>
            <a:endParaRPr dirty="0"/>
          </a:p>
        </p:txBody>
      </p:sp>
      <p:sp>
        <p:nvSpPr>
          <p:cNvPr id="1236" name="Projects"/>
          <p:cNvSpPr/>
          <p:nvPr/>
        </p:nvSpPr>
        <p:spPr>
          <a:xfrm>
            <a:off x="13334347" y="8235091"/>
            <a:ext cx="8286577"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ctr">
            <a:spAutoFit/>
          </a:bodyPr>
          <a:lstStyle>
            <a:lvl1pPr algn="l">
              <a:defRPr b="1">
                <a:solidFill>
                  <a:srgbClr val="212123"/>
                </a:solidFill>
                <a:latin typeface="Helvetica"/>
                <a:ea typeface="Helvetica"/>
                <a:cs typeface="Helvetica"/>
                <a:sym typeface="Helvetica"/>
              </a:defRPr>
            </a:lvl1pPr>
          </a:lstStyle>
          <a:p>
            <a:r>
              <a:rPr lang="en-US" dirty="0"/>
              <a:t>Punishment</a:t>
            </a:r>
            <a:endParaRPr dirty="0"/>
          </a:p>
        </p:txBody>
      </p:sp>
      <p:sp>
        <p:nvSpPr>
          <p:cNvPr id="1238" name="The presentation is made for many different needs and challenges. But first and foremost"/>
          <p:cNvSpPr/>
          <p:nvPr/>
        </p:nvSpPr>
        <p:spPr>
          <a:xfrm>
            <a:off x="13369712" y="4066271"/>
            <a:ext cx="8251213" cy="1523494"/>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pPr marL="457200" indent="-457200">
              <a:spcAft>
                <a:spcPts val="500"/>
              </a:spcAft>
              <a:buFont typeface="Arial" panose="020B0604020202020204" pitchFamily="34" charset="0"/>
              <a:buChar char="•"/>
            </a:pPr>
            <a:r>
              <a:rPr lang="en-US" sz="2800" baseline="0" dirty="0"/>
              <a:t>Armor</a:t>
            </a:r>
          </a:p>
          <a:p>
            <a:pPr marL="457200" indent="-457200">
              <a:spcAft>
                <a:spcPts val="500"/>
              </a:spcAft>
              <a:buFont typeface="Arial" panose="020B0604020202020204" pitchFamily="34" charset="0"/>
              <a:buChar char="•"/>
            </a:pPr>
            <a:r>
              <a:rPr lang="en-US" sz="2800" baseline="0" dirty="0"/>
              <a:t>New weapons</a:t>
            </a:r>
          </a:p>
          <a:p>
            <a:pPr marL="457200" indent="-457200">
              <a:buFont typeface="Arial" panose="020B0604020202020204" pitchFamily="34" charset="0"/>
              <a:buChar char="•"/>
            </a:pPr>
            <a:r>
              <a:rPr lang="en-US" sz="2800" baseline="0" dirty="0"/>
              <a:t>New items</a:t>
            </a:r>
          </a:p>
        </p:txBody>
      </p:sp>
      <p:sp>
        <p:nvSpPr>
          <p:cNvPr id="1244" name="Line"/>
          <p:cNvSpPr/>
          <p:nvPr/>
        </p:nvSpPr>
        <p:spPr>
          <a:xfrm flipV="1">
            <a:off x="12590307" y="0"/>
            <a:ext cx="1" cy="13744603"/>
          </a:xfrm>
          <a:prstGeom prst="line">
            <a:avLst/>
          </a:prstGeom>
          <a:ln w="25400">
            <a:solidFill>
              <a:srgbClr val="000000"/>
            </a:solidFill>
            <a:miter lim="400000"/>
          </a:ln>
        </p:spPr>
        <p:txBody>
          <a:bodyPr lIns="50800" tIns="50800" rIns="50800" bIns="50800" anchor="ctr"/>
          <a:lstStyle/>
          <a:p>
            <a:pPr>
              <a:defRPr sz="3200"/>
            </a:pPr>
            <a:endParaRPr/>
          </a:p>
        </p:txBody>
      </p:sp>
      <p:sp>
        <p:nvSpPr>
          <p:cNvPr id="1245" name="Circle"/>
          <p:cNvSpPr/>
          <p:nvPr/>
        </p:nvSpPr>
        <p:spPr>
          <a:xfrm>
            <a:off x="12328435" y="3371462"/>
            <a:ext cx="513781"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6" name="Circle"/>
          <p:cNvSpPr/>
          <p:nvPr/>
        </p:nvSpPr>
        <p:spPr>
          <a:xfrm>
            <a:off x="12315735" y="6071966"/>
            <a:ext cx="513781"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1247" name="Circle"/>
          <p:cNvSpPr/>
          <p:nvPr/>
        </p:nvSpPr>
        <p:spPr>
          <a:xfrm>
            <a:off x="12333417" y="8414217"/>
            <a:ext cx="513780" cy="513780"/>
          </a:xfrm>
          <a:prstGeom prst="ellipse">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22" name="The presentation is made for many different needs and challenges. But first and foremost"/>
          <p:cNvSpPr/>
          <p:nvPr/>
        </p:nvSpPr>
        <p:spPr>
          <a:xfrm>
            <a:off x="13330019" y="6857999"/>
            <a:ext cx="8251213" cy="102848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pPr marL="457200" indent="-457200">
              <a:spcAft>
                <a:spcPts val="500"/>
              </a:spcAft>
              <a:buFont typeface="Arial" panose="020B0604020202020204" pitchFamily="34" charset="0"/>
              <a:buChar char="•"/>
            </a:pPr>
            <a:r>
              <a:rPr lang="en-US" sz="2800" baseline="0" dirty="0"/>
              <a:t>Defeat of enemies</a:t>
            </a:r>
          </a:p>
          <a:p>
            <a:pPr marL="457200" indent="-457200">
              <a:buFont typeface="Arial" panose="020B0604020202020204" pitchFamily="34" charset="0"/>
              <a:buChar char="•"/>
            </a:pPr>
            <a:r>
              <a:rPr lang="en-US" sz="2800" baseline="0" dirty="0"/>
              <a:t>Removal of tutorial prompts</a:t>
            </a:r>
          </a:p>
        </p:txBody>
      </p:sp>
      <p:sp>
        <p:nvSpPr>
          <p:cNvPr id="23" name="The presentation is made for many different needs and challenges. But first and foremost"/>
          <p:cNvSpPr/>
          <p:nvPr/>
        </p:nvSpPr>
        <p:spPr>
          <a:xfrm>
            <a:off x="13369712" y="9102640"/>
            <a:ext cx="8251213" cy="1523494"/>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600" spc="104" baseline="23076">
                <a:solidFill>
                  <a:srgbClr val="212123"/>
                </a:solidFill>
                <a:latin typeface="Helvetica"/>
                <a:ea typeface="Helvetica"/>
                <a:cs typeface="Helvetica"/>
                <a:sym typeface="Helvetica"/>
              </a:defRPr>
            </a:lvl1pPr>
          </a:lstStyle>
          <a:p>
            <a:pPr marL="457200" indent="-457200">
              <a:spcAft>
                <a:spcPts val="500"/>
              </a:spcAft>
              <a:buFont typeface="Arial" panose="020B0604020202020204" pitchFamily="34" charset="0"/>
              <a:buChar char="•"/>
            </a:pPr>
            <a:r>
              <a:rPr lang="en-US" sz="2800" baseline="0" dirty="0"/>
              <a:t>Player death</a:t>
            </a:r>
          </a:p>
          <a:p>
            <a:pPr marL="457200" indent="-457200">
              <a:spcAft>
                <a:spcPts val="500"/>
              </a:spcAft>
              <a:buFont typeface="Arial" panose="020B0604020202020204" pitchFamily="34" charset="0"/>
              <a:buChar char="•"/>
            </a:pPr>
            <a:r>
              <a:rPr lang="en-US" sz="2800" baseline="0" dirty="0"/>
              <a:t>Loss of weapons</a:t>
            </a:r>
          </a:p>
          <a:p>
            <a:pPr marL="457200" indent="-457200">
              <a:buFont typeface="Arial" panose="020B0604020202020204" pitchFamily="34" charset="0"/>
              <a:buChar char="•"/>
            </a:pPr>
            <a:r>
              <a:rPr lang="en-US" sz="2800" baseline="0" dirty="0"/>
              <a:t>Loss of items</a:t>
            </a:r>
          </a:p>
        </p:txBody>
      </p:sp>
      <p:pic>
        <p:nvPicPr>
          <p:cNvPr id="18" name="Picture 17"/>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21757271" y="11032375"/>
            <a:ext cx="2626729" cy="2683625"/>
          </a:xfrm>
          <a:prstGeom prst="rect">
            <a:avLst/>
          </a:prstGeom>
        </p:spPr>
      </p:pic>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30515" r="29095"/>
          <a:stretch/>
        </p:blipFill>
        <p:spPr>
          <a:xfrm>
            <a:off x="221632" y="328278"/>
            <a:ext cx="11091512" cy="1305947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636388649"/>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44" name="You are the face that has changed my whole world. You are the face that I see everywhere I go. You are so beautiful to me that I can’t explain , Just like a green flower porcelain"/>
          <p:cNvSpPr txBox="1"/>
          <p:nvPr/>
        </p:nvSpPr>
        <p:spPr>
          <a:xfrm>
            <a:off x="4366157" y="7443588"/>
            <a:ext cx="15651686" cy="1025922"/>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defRPr sz="2400">
                <a:solidFill>
                  <a:srgbClr val="FFFFFF"/>
                </a:solidFill>
                <a:latin typeface="Helvetica"/>
                <a:ea typeface="Helvetica"/>
                <a:cs typeface="Helvetica"/>
                <a:sym typeface="Helvetica"/>
              </a:defRPr>
            </a:lvl1pPr>
          </a:lstStyle>
          <a:p>
            <a:r>
              <a:rPr lang="en-US" sz="6000" dirty="0"/>
              <a:t>Let’s Just Get This out of the Way . . .</a:t>
            </a:r>
            <a:endParaRPr sz="6000" dirty="0"/>
          </a:p>
        </p:txBody>
      </p:sp>
      <p:sp>
        <p:nvSpPr>
          <p:cNvPr id="45" name="AEVER"/>
          <p:cNvSpPr txBox="1"/>
          <p:nvPr/>
        </p:nvSpPr>
        <p:spPr>
          <a:xfrm>
            <a:off x="6081367" y="5638702"/>
            <a:ext cx="12221295"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2000" b="1" spc="1800">
                <a:solidFill>
                  <a:srgbClr val="FFFC73"/>
                </a:solidFill>
                <a:latin typeface="Helvetica"/>
                <a:ea typeface="Helvetica"/>
                <a:cs typeface="Helvetica"/>
                <a:sym typeface="Helvetica"/>
              </a:defRPr>
            </a:lvl1pPr>
          </a:lstStyle>
          <a:p>
            <a:r>
              <a:rPr lang="en-US" sz="8000" cap="all" dirty="0">
                <a:solidFill>
                  <a:srgbClr val="9DC3E6"/>
                </a:solidFill>
              </a:rPr>
              <a:t>Documentation</a:t>
            </a:r>
            <a:endParaRPr sz="8000" cap="all" dirty="0">
              <a:solidFill>
                <a:srgbClr val="9DC3E6"/>
              </a:solidFill>
            </a:endParaRPr>
          </a:p>
        </p:txBody>
      </p:sp>
    </p:spTree>
    <p:extLst>
      <p:ext uri="{BB962C8B-B14F-4D97-AF65-F5344CB8AC3E}">
        <p14:creationId xmlns:p14="http://schemas.microsoft.com/office/powerpoint/2010/main" val="2101497249"/>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2" name="Rectangle"/>
          <p:cNvSpPr/>
          <p:nvPr/>
        </p:nvSpPr>
        <p:spPr>
          <a:xfrm>
            <a:off x="1400175" y="-48485"/>
            <a:ext cx="7765125" cy="13812970"/>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684" name="I see your face on the leaves,telling me how lonely I have been. This is a dream of mine that I have just dreamed. Just see your smiling face everywhere I go. The love I feel for you to shine inside me. But it’s all over now you’re gone. This is a dream of mine that I have just ..."/>
          <p:cNvSpPr txBox="1"/>
          <p:nvPr/>
        </p:nvSpPr>
        <p:spPr>
          <a:xfrm>
            <a:off x="9989292" y="4183930"/>
            <a:ext cx="12700000" cy="6996787"/>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During the development of a project, it’s important that all stakeholders have a mutual understanding of the project. </a:t>
            </a:r>
          </a:p>
          <a:p>
            <a:r>
              <a:rPr lang="en-US" sz="2800" dirty="0"/>
              <a:t> </a:t>
            </a:r>
          </a:p>
          <a:p>
            <a:r>
              <a:rPr lang="en-US" sz="2800" dirty="0"/>
              <a:t>Whether a team member is an artist, programmer, designer, marketer, or other type of professional, they need to know the goals and intent behind the decisions made by the team. </a:t>
            </a:r>
          </a:p>
          <a:p>
            <a:r>
              <a:rPr lang="en-US" sz="2800" dirty="0"/>
              <a:t> </a:t>
            </a:r>
          </a:p>
          <a:p>
            <a:r>
              <a:rPr lang="en-US" sz="2800" dirty="0"/>
              <a:t>For this reason, the following pieces of documentation are typically developed by teams when going into full production of a project:</a:t>
            </a:r>
          </a:p>
          <a:p>
            <a:endParaRPr lang="en-US" sz="2800" dirty="0"/>
          </a:p>
          <a:p>
            <a:pPr marL="457200" indent="-457200">
              <a:buFont typeface="Arial" panose="020B0604020202020204" pitchFamily="34" charset="0"/>
              <a:buChar char="•"/>
            </a:pPr>
            <a:r>
              <a:rPr lang="en-US" sz="2800" dirty="0"/>
              <a:t>Design document</a:t>
            </a:r>
          </a:p>
          <a:p>
            <a:pPr marL="457200" indent="-457200">
              <a:buFont typeface="Arial" panose="020B0604020202020204" pitchFamily="34" charset="0"/>
              <a:buChar char="•"/>
            </a:pPr>
            <a:r>
              <a:rPr lang="en-US" sz="2800" dirty="0"/>
              <a:t>Pitch document</a:t>
            </a:r>
          </a:p>
          <a:p>
            <a:pPr marL="457200" indent="-457200">
              <a:buFont typeface="Arial" panose="020B0604020202020204" pitchFamily="34" charset="0"/>
              <a:buChar char="•"/>
            </a:pPr>
            <a:r>
              <a:rPr lang="en-US" sz="2800" dirty="0"/>
              <a:t>Feature matrix</a:t>
            </a:r>
          </a:p>
          <a:p>
            <a:pPr marL="457200" indent="-457200">
              <a:buFont typeface="Arial" panose="020B0604020202020204" pitchFamily="34" charset="0"/>
              <a:buChar char="•"/>
            </a:pPr>
            <a:r>
              <a:rPr lang="en-US" sz="2800" dirty="0"/>
              <a:t>Art bible</a:t>
            </a:r>
          </a:p>
          <a:p>
            <a:pPr marL="457200" indent="-457200">
              <a:buFont typeface="Arial" panose="020B0604020202020204" pitchFamily="34" charset="0"/>
              <a:buChar char="•"/>
            </a:pPr>
            <a:r>
              <a:rPr lang="en-US" sz="2800" dirty="0"/>
              <a:t>Art budget</a:t>
            </a:r>
          </a:p>
          <a:p>
            <a:pPr marL="457200" indent="-457200">
              <a:buFont typeface="Arial" panose="020B0604020202020204" pitchFamily="34" charset="0"/>
              <a:buChar char="•"/>
            </a:pPr>
            <a:r>
              <a:rPr lang="en-US" sz="2800" dirty="0"/>
              <a:t>Production budget</a:t>
            </a:r>
          </a:p>
        </p:txBody>
      </p:sp>
      <p:sp>
        <p:nvSpPr>
          <p:cNvPr id="686" name="Just like flower porcelain  You’re like a moon that  awaken to say hello So beautiful and bright that you make me content to play it  world"/>
          <p:cNvSpPr txBox="1"/>
          <p:nvPr/>
        </p:nvSpPr>
        <p:spPr>
          <a:xfrm>
            <a:off x="1903990" y="4183930"/>
            <a:ext cx="6572119" cy="164147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r">
              <a:defRPr b="1">
                <a:latin typeface="Helvetica"/>
                <a:ea typeface="Helvetica"/>
                <a:cs typeface="Helvetica"/>
                <a:sym typeface="Helvetica"/>
              </a:defRPr>
            </a:lvl1pPr>
          </a:lstStyle>
          <a:p>
            <a:r>
              <a:rPr lang="en-US" dirty="0"/>
              <a:t>Documentation</a:t>
            </a:r>
          </a:p>
          <a:p>
            <a:r>
              <a:rPr lang="en-US" dirty="0"/>
              <a:t>Types</a:t>
            </a:r>
            <a:endParaRPr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3969372" y="386276"/>
            <a:ext cx="2626729" cy="2683625"/>
          </a:xfrm>
          <a:prstGeom prst="rect">
            <a:avLst/>
          </a:prstGeom>
        </p:spPr>
      </p:pic>
    </p:spTree>
    <p:extLst>
      <p:ext uri="{BB962C8B-B14F-4D97-AF65-F5344CB8AC3E}">
        <p14:creationId xmlns:p14="http://schemas.microsoft.com/office/powerpoint/2010/main" val="1572625797"/>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Pitch Document</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7096815"/>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pPr>
              <a:spcAft>
                <a:spcPts val="2400"/>
              </a:spcAft>
            </a:pPr>
            <a:r>
              <a:rPr lang="en-US" sz="2800" dirty="0"/>
              <a:t>A pitch document is used to recruit team members, apply for publication or grants, and generally gather support for a project your team will develop. </a:t>
            </a:r>
          </a:p>
          <a:p>
            <a:pPr>
              <a:spcAft>
                <a:spcPts val="1200"/>
              </a:spcAft>
            </a:pPr>
            <a:r>
              <a:rPr lang="en-US" sz="2800" dirty="0"/>
              <a:t>This document is usually tailored to its intended audience; however, it typically focuses on the following:</a:t>
            </a:r>
          </a:p>
          <a:p>
            <a:pPr marL="457200" indent="-457200">
              <a:spcAft>
                <a:spcPts val="500"/>
              </a:spcAft>
              <a:buFont typeface="Arial" panose="020B0604020202020204" pitchFamily="34" charset="0"/>
              <a:buChar char="•"/>
            </a:pPr>
            <a:r>
              <a:rPr lang="en-US" sz="2800" dirty="0"/>
              <a:t>What are your project aims?</a:t>
            </a:r>
          </a:p>
          <a:p>
            <a:pPr marL="457200" indent="-457200">
              <a:spcAft>
                <a:spcPts val="500"/>
              </a:spcAft>
              <a:buFont typeface="Arial" panose="020B0604020202020204" pitchFamily="34" charset="0"/>
              <a:buChar char="•"/>
            </a:pPr>
            <a:r>
              <a:rPr lang="en-US" sz="2800" dirty="0"/>
              <a:t>What is unique about your project?</a:t>
            </a:r>
          </a:p>
          <a:p>
            <a:pPr marL="457200" indent="-457200">
              <a:spcAft>
                <a:spcPts val="500"/>
              </a:spcAft>
              <a:buFont typeface="Arial" panose="020B0604020202020204" pitchFamily="34" charset="0"/>
              <a:buChar char="•"/>
            </a:pPr>
            <a:r>
              <a:rPr lang="en-US" sz="2800" dirty="0"/>
              <a:t>Why is the project exciting or marketable?</a:t>
            </a:r>
          </a:p>
          <a:p>
            <a:pPr marL="457200" indent="-457200">
              <a:spcAft>
                <a:spcPts val="2400"/>
              </a:spcAft>
              <a:buFont typeface="Arial" panose="020B0604020202020204" pitchFamily="34" charset="0"/>
              <a:buChar char="•"/>
            </a:pPr>
            <a:r>
              <a:rPr lang="en-US" sz="2800" dirty="0"/>
              <a:t>What skills/plans do you have to overcome any hurdles?</a:t>
            </a:r>
          </a:p>
          <a:p>
            <a:r>
              <a:rPr lang="en-US" sz="2800" dirty="0"/>
              <a:t>The pitch document typically needs the support of prototypes and concept art to fully illustrate the intent.</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8" name="Picture 2" descr="batch, books, document">
            <a:extLst>
              <a:ext uri="{FF2B5EF4-FFF2-40B4-BE49-F238E27FC236}">
                <a16:creationId xmlns:a16="http://schemas.microsoft.com/office/drawing/2014/main" id="{6F458FC9-3819-4C9D-9C85-7E1A6D60D2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0" r="38646"/>
          <a:stretch/>
        </p:blipFill>
        <p:spPr bwMode="auto">
          <a:xfrm>
            <a:off x="12144376" y="0"/>
            <a:ext cx="12287250" cy="1371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698660"/>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Design Document</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4411464"/>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A design document outlines all core mechanics, references, and conceptual development plans for a project. </a:t>
            </a:r>
          </a:p>
          <a:p>
            <a:r>
              <a:rPr lang="en-US" sz="2800" dirty="0"/>
              <a:t> </a:t>
            </a:r>
          </a:p>
          <a:p>
            <a:r>
              <a:rPr lang="en-US" sz="2800" dirty="0"/>
              <a:t>It is a somewhat organic document that changes as production continues, but it is essentially a document that at all times can be referenced and examined by the team to better understand both mechanic implementation and the reasoning behind various mechanics.</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sp>
        <p:nvSpPr>
          <p:cNvPr id="2" name="Rectangle: Folded Corner 1">
            <a:extLst>
              <a:ext uri="{FF2B5EF4-FFF2-40B4-BE49-F238E27FC236}">
                <a16:creationId xmlns:a16="http://schemas.microsoft.com/office/drawing/2014/main" id="{773D4C80-2916-414C-BF66-DEA68AF5DFD8}"/>
              </a:ext>
            </a:extLst>
          </p:cNvPr>
          <p:cNvSpPr/>
          <p:nvPr/>
        </p:nvSpPr>
        <p:spPr>
          <a:xfrm>
            <a:off x="14020800" y="1802383"/>
            <a:ext cx="7581494" cy="9702800"/>
          </a:xfrm>
          <a:prstGeom prst="foldedCorner">
            <a:avLst/>
          </a:prstGeom>
          <a:solidFill>
            <a:srgbClr val="E9F0F6"/>
          </a:solidFill>
          <a:ln/>
          <a:effectLst>
            <a:outerShdw blurRad="63500" sx="101000" sy="101000" algn="ctr" rotWithShape="0">
              <a:prstClr val="black">
                <a:alpha val="40000"/>
              </a:prstClr>
            </a:outerShdw>
          </a:effectLst>
        </p:spPr>
        <p:style>
          <a:lnRef idx="0">
            <a:schemeClr val="dk1"/>
          </a:lnRef>
          <a:fillRef idx="3">
            <a:schemeClr val="dk1"/>
          </a:fillRef>
          <a:effectRef idx="3">
            <a:schemeClr val="dk1"/>
          </a:effectRef>
          <a:fontRef idx="minor">
            <a:schemeClr val="lt1"/>
          </a:fontRef>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AU"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0" name="Rectangle: Folded Corner 29">
            <a:extLst>
              <a:ext uri="{FF2B5EF4-FFF2-40B4-BE49-F238E27FC236}">
                <a16:creationId xmlns:a16="http://schemas.microsoft.com/office/drawing/2014/main" id="{1CB77CDC-0E85-4B3B-B939-701436362915}"/>
              </a:ext>
            </a:extLst>
          </p:cNvPr>
          <p:cNvSpPr/>
          <p:nvPr/>
        </p:nvSpPr>
        <p:spPr>
          <a:xfrm>
            <a:off x="14173200" y="1954783"/>
            <a:ext cx="7581494" cy="9702800"/>
          </a:xfrm>
          <a:prstGeom prst="foldedCorner">
            <a:avLst/>
          </a:prstGeom>
          <a:solidFill>
            <a:srgbClr val="E9F0F6"/>
          </a:solidFill>
          <a:ln/>
          <a:effectLst>
            <a:outerShdw blurRad="63500" sx="101000" sy="101000" algn="ctr" rotWithShape="0">
              <a:prstClr val="black">
                <a:alpha val="40000"/>
              </a:prstClr>
            </a:outerShdw>
          </a:effectLst>
        </p:spPr>
        <p:style>
          <a:lnRef idx="0">
            <a:schemeClr val="dk1"/>
          </a:lnRef>
          <a:fillRef idx="3">
            <a:schemeClr val="dk1"/>
          </a:fillRef>
          <a:effectRef idx="3">
            <a:schemeClr val="dk1"/>
          </a:effectRef>
          <a:fontRef idx="minor">
            <a:schemeClr val="lt1"/>
          </a:fontRef>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AU"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1" name="Rectangle: Folded Corner 30">
            <a:extLst>
              <a:ext uri="{FF2B5EF4-FFF2-40B4-BE49-F238E27FC236}">
                <a16:creationId xmlns:a16="http://schemas.microsoft.com/office/drawing/2014/main" id="{C1595571-B766-4FDE-A1D8-3F7A685EDCE7}"/>
              </a:ext>
            </a:extLst>
          </p:cNvPr>
          <p:cNvSpPr/>
          <p:nvPr/>
        </p:nvSpPr>
        <p:spPr>
          <a:xfrm>
            <a:off x="14325600" y="2107183"/>
            <a:ext cx="7581494" cy="9702800"/>
          </a:xfrm>
          <a:prstGeom prst="foldedCorner">
            <a:avLst/>
          </a:prstGeom>
          <a:solidFill>
            <a:srgbClr val="E9F0F6"/>
          </a:solidFill>
          <a:ln/>
          <a:effectLst>
            <a:outerShdw blurRad="63500" sx="101000" sy="101000" algn="ctr" rotWithShape="0">
              <a:prstClr val="black">
                <a:alpha val="40000"/>
              </a:prstClr>
            </a:outerShdw>
          </a:effectLst>
        </p:spPr>
        <p:style>
          <a:lnRef idx="0">
            <a:schemeClr val="dk1"/>
          </a:lnRef>
          <a:fillRef idx="3">
            <a:schemeClr val="dk1"/>
          </a:fillRef>
          <a:effectRef idx="3">
            <a:schemeClr val="dk1"/>
          </a:effectRef>
          <a:fontRef idx="minor">
            <a:schemeClr val="lt1"/>
          </a:fontRef>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AU"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 name="Rectangle: Folded Corner 31">
            <a:extLst>
              <a:ext uri="{FF2B5EF4-FFF2-40B4-BE49-F238E27FC236}">
                <a16:creationId xmlns:a16="http://schemas.microsoft.com/office/drawing/2014/main" id="{0D71DB8C-106C-4624-9406-94396CBB2802}"/>
              </a:ext>
            </a:extLst>
          </p:cNvPr>
          <p:cNvSpPr/>
          <p:nvPr/>
        </p:nvSpPr>
        <p:spPr>
          <a:xfrm>
            <a:off x="14478000" y="2259583"/>
            <a:ext cx="7581494" cy="9702800"/>
          </a:xfrm>
          <a:prstGeom prst="foldedCorner">
            <a:avLst/>
          </a:prstGeom>
          <a:solidFill>
            <a:srgbClr val="E9F0F6"/>
          </a:solidFill>
          <a:ln/>
          <a:effectLst>
            <a:outerShdw blurRad="63500" sx="101000" sy="101000" algn="ctr" rotWithShape="0">
              <a:prstClr val="black">
                <a:alpha val="40000"/>
              </a:prstClr>
            </a:outerShdw>
          </a:effectLst>
        </p:spPr>
        <p:style>
          <a:lnRef idx="0">
            <a:schemeClr val="dk1"/>
          </a:lnRef>
          <a:fillRef idx="3">
            <a:schemeClr val="dk1"/>
          </a:fillRef>
          <a:effectRef idx="3">
            <a:schemeClr val="dk1"/>
          </a:effectRef>
          <a:fontRef idx="minor">
            <a:schemeClr val="lt1"/>
          </a:fontRef>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AU"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3" name="Rectangle: Folded Corner 32">
            <a:extLst>
              <a:ext uri="{FF2B5EF4-FFF2-40B4-BE49-F238E27FC236}">
                <a16:creationId xmlns:a16="http://schemas.microsoft.com/office/drawing/2014/main" id="{BF58CF89-918A-402E-8A46-8FBFD655BAAA}"/>
              </a:ext>
            </a:extLst>
          </p:cNvPr>
          <p:cNvSpPr/>
          <p:nvPr/>
        </p:nvSpPr>
        <p:spPr>
          <a:xfrm>
            <a:off x="14630400" y="2411983"/>
            <a:ext cx="7581494" cy="9702800"/>
          </a:xfrm>
          <a:prstGeom prst="foldedCorner">
            <a:avLst/>
          </a:prstGeom>
          <a:solidFill>
            <a:srgbClr val="E9F0F6"/>
          </a:solidFill>
          <a:ln/>
          <a:effectLst>
            <a:outerShdw blurRad="63500" sx="101000" sy="101000" algn="ctr" rotWithShape="0">
              <a:prstClr val="black">
                <a:alpha val="40000"/>
              </a:prstClr>
            </a:outerShdw>
          </a:effectLst>
        </p:spPr>
        <p:style>
          <a:lnRef idx="0">
            <a:schemeClr val="dk1"/>
          </a:lnRef>
          <a:fillRef idx="3">
            <a:schemeClr val="dk1"/>
          </a:fillRef>
          <a:effectRef idx="3">
            <a:schemeClr val="dk1"/>
          </a:effectRef>
          <a:fontRef idx="minor">
            <a:schemeClr val="lt1"/>
          </a:fontRef>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AU"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4" name="Rectangle: Folded Corner 33">
            <a:extLst>
              <a:ext uri="{FF2B5EF4-FFF2-40B4-BE49-F238E27FC236}">
                <a16:creationId xmlns:a16="http://schemas.microsoft.com/office/drawing/2014/main" id="{A75B0AA7-1F67-451F-A486-2A669E86637C}"/>
              </a:ext>
            </a:extLst>
          </p:cNvPr>
          <p:cNvSpPr/>
          <p:nvPr/>
        </p:nvSpPr>
        <p:spPr>
          <a:xfrm>
            <a:off x="14782800" y="2564383"/>
            <a:ext cx="7581494" cy="9702800"/>
          </a:xfrm>
          <a:prstGeom prst="foldedCorner">
            <a:avLst/>
          </a:prstGeom>
          <a:solidFill>
            <a:srgbClr val="E9F0F6"/>
          </a:solidFill>
          <a:ln/>
          <a:effectLst>
            <a:outerShdw blurRad="63500" sx="101000" sy="101000" algn="ctr" rotWithShape="0">
              <a:prstClr val="black">
                <a:alpha val="40000"/>
              </a:prstClr>
            </a:outerShdw>
          </a:effectLst>
        </p:spPr>
        <p:style>
          <a:lnRef idx="0">
            <a:schemeClr val="dk1"/>
          </a:lnRef>
          <a:fillRef idx="3">
            <a:schemeClr val="dk1"/>
          </a:fillRef>
          <a:effectRef idx="3">
            <a:schemeClr val="dk1"/>
          </a:effectRef>
          <a:fontRef idx="minor">
            <a:schemeClr val="lt1"/>
          </a:fontRef>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AU" sz="3200" b="0" i="0" u="none" strike="noStrike" cap="none" spc="0" normalizeH="0" baseline="0">
              <a:ln>
                <a:noFill/>
              </a:ln>
              <a:solidFill>
                <a:srgbClr val="FFFFFF"/>
              </a:solidFill>
              <a:effectLst/>
              <a:uFillTx/>
              <a:latin typeface="Helvetica"/>
              <a:ea typeface="Helvetica"/>
              <a:cs typeface="Helvetica"/>
              <a:sym typeface="Helvetica"/>
            </a:endParaRPr>
          </a:p>
        </p:txBody>
      </p:sp>
      <p:pic>
        <p:nvPicPr>
          <p:cNvPr id="5" name="Picture 4">
            <a:extLst>
              <a:ext uri="{FF2B5EF4-FFF2-40B4-BE49-F238E27FC236}">
                <a16:creationId xmlns:a16="http://schemas.microsoft.com/office/drawing/2014/main" id="{2C34A41D-BE63-4859-B830-58D04644A8CB}"/>
              </a:ext>
            </a:extLst>
          </p:cNvPr>
          <p:cNvPicPr>
            <a:picLocks noChangeAspect="1"/>
          </p:cNvPicPr>
          <p:nvPr/>
        </p:nvPicPr>
        <p:blipFill rotWithShape="1">
          <a:blip r:embed="rId3">
            <a:lum bright="70000" contrast="-70000"/>
          </a:blip>
          <a:srcRect l="47985" t="12797" r="29607" b="26432"/>
          <a:stretch/>
        </p:blipFill>
        <p:spPr>
          <a:xfrm>
            <a:off x="15679728" y="3003634"/>
            <a:ext cx="5584764" cy="8519498"/>
          </a:xfrm>
          <a:prstGeom prst="rect">
            <a:avLst/>
          </a:prstGeom>
          <a:ln>
            <a:noFill/>
          </a:ln>
          <a:effectLst>
            <a:softEdge rad="112500"/>
          </a:effectLst>
        </p:spPr>
      </p:pic>
      <p:sp>
        <p:nvSpPr>
          <p:cNvPr id="4" name="TextBox 3">
            <a:extLst>
              <a:ext uri="{FF2B5EF4-FFF2-40B4-BE49-F238E27FC236}">
                <a16:creationId xmlns:a16="http://schemas.microsoft.com/office/drawing/2014/main" id="{6326F1EF-CB58-4D9F-A5F5-2592EA1B41D1}"/>
              </a:ext>
            </a:extLst>
          </p:cNvPr>
          <p:cNvSpPr txBox="1"/>
          <p:nvPr/>
        </p:nvSpPr>
        <p:spPr>
          <a:xfrm>
            <a:off x="14750339" y="2830852"/>
            <a:ext cx="7341616" cy="862800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endParaRPr lang="en-AU" sz="7200" dirty="0">
              <a:ln>
                <a:solidFill>
                  <a:schemeClr val="bg2">
                    <a:lumMod val="90000"/>
                  </a:schemeClr>
                </a:solidFill>
              </a:ln>
              <a:solidFill>
                <a:schemeClr val="tx1">
                  <a:lumMod val="65000"/>
                  <a:lumOff val="35000"/>
                </a:schemeClr>
              </a:solidFill>
              <a:latin typeface="Helvetica"/>
              <a:ea typeface="Helvetica"/>
              <a:cs typeface="Helvetica"/>
              <a:sym typeface="Helvetica"/>
            </a:endParaRPr>
          </a:p>
          <a:p>
            <a:endParaRPr lang="en-AU" sz="7200" dirty="0">
              <a:ln>
                <a:solidFill>
                  <a:schemeClr val="bg2">
                    <a:lumMod val="90000"/>
                  </a:schemeClr>
                </a:solidFill>
              </a:ln>
              <a:solidFill>
                <a:schemeClr val="tx1">
                  <a:lumMod val="65000"/>
                  <a:lumOff val="35000"/>
                </a:schemeClr>
              </a:solidFill>
              <a:latin typeface="Helvetica"/>
              <a:ea typeface="Helvetica"/>
              <a:cs typeface="Helvetica"/>
              <a:sym typeface="Helvetica"/>
            </a:endParaRPr>
          </a:p>
          <a:p>
            <a:endParaRPr lang="en-AU" sz="7200" dirty="0">
              <a:ln>
                <a:solidFill>
                  <a:schemeClr val="bg2">
                    <a:lumMod val="90000"/>
                  </a:schemeClr>
                </a:solidFill>
              </a:ln>
              <a:solidFill>
                <a:schemeClr val="tx1">
                  <a:lumMod val="65000"/>
                  <a:lumOff val="35000"/>
                </a:schemeClr>
              </a:solidFill>
              <a:latin typeface="Helvetica"/>
              <a:ea typeface="Helvetica"/>
              <a:cs typeface="Helvetica"/>
              <a:sym typeface="Helvetica"/>
            </a:endParaRPr>
          </a:p>
          <a:p>
            <a:r>
              <a:rPr lang="en-AU" sz="7200" dirty="0">
                <a:ln>
                  <a:solidFill>
                    <a:schemeClr val="bg2">
                      <a:lumMod val="90000"/>
                    </a:schemeClr>
                  </a:solidFill>
                </a:ln>
                <a:solidFill>
                  <a:schemeClr val="tx1">
                    <a:lumMod val="65000"/>
                    <a:lumOff val="35000"/>
                  </a:schemeClr>
                </a:solidFill>
                <a:latin typeface="Helvetica"/>
                <a:ea typeface="Helvetica"/>
                <a:cs typeface="Helvetica"/>
                <a:sym typeface="Helvetica"/>
              </a:rPr>
              <a:t>“ODIN”</a:t>
            </a:r>
          </a:p>
          <a:p>
            <a:r>
              <a:rPr lang="en-AU" sz="3200" dirty="0">
                <a:ln>
                  <a:solidFill>
                    <a:schemeClr val="bg2">
                      <a:lumMod val="90000"/>
                    </a:schemeClr>
                  </a:solidFill>
                </a:ln>
                <a:solidFill>
                  <a:schemeClr val="tx1">
                    <a:lumMod val="65000"/>
                    <a:lumOff val="35000"/>
                  </a:schemeClr>
                </a:solidFill>
                <a:latin typeface="Helvetica"/>
                <a:ea typeface="Helvetica"/>
                <a:cs typeface="Helvetica"/>
                <a:sym typeface="Helvetica"/>
              </a:rPr>
              <a:t>An arcade-style VR shooter</a:t>
            </a:r>
          </a:p>
          <a:p>
            <a:endParaRPr lang="en-AU" sz="3600" dirty="0">
              <a:ln>
                <a:solidFill>
                  <a:schemeClr val="bg2">
                    <a:lumMod val="90000"/>
                  </a:schemeClr>
                </a:solidFill>
              </a:ln>
              <a:solidFill>
                <a:schemeClr val="tx1">
                  <a:lumMod val="65000"/>
                  <a:lumOff val="35000"/>
                </a:schemeClr>
              </a:solidFill>
              <a:latin typeface="Helvetica"/>
              <a:ea typeface="Helvetica"/>
              <a:cs typeface="Helvetica"/>
              <a:sym typeface="Helvetica"/>
            </a:endParaRPr>
          </a:p>
          <a:p>
            <a:endParaRPr lang="en-AU" sz="3600" dirty="0">
              <a:ln>
                <a:solidFill>
                  <a:schemeClr val="bg2">
                    <a:lumMod val="90000"/>
                  </a:schemeClr>
                </a:solidFill>
              </a:ln>
              <a:solidFill>
                <a:schemeClr val="tx1">
                  <a:lumMod val="65000"/>
                  <a:lumOff val="35000"/>
                </a:schemeClr>
              </a:solidFill>
              <a:latin typeface="Helvetica"/>
              <a:ea typeface="Helvetica"/>
              <a:cs typeface="Helvetica"/>
              <a:sym typeface="Helvetica"/>
            </a:endParaRPr>
          </a:p>
          <a:p>
            <a:endParaRPr lang="en-AU" sz="3600" dirty="0">
              <a:ln>
                <a:solidFill>
                  <a:schemeClr val="bg2">
                    <a:lumMod val="90000"/>
                  </a:schemeClr>
                </a:solidFill>
              </a:ln>
              <a:solidFill>
                <a:schemeClr val="tx1">
                  <a:lumMod val="65000"/>
                  <a:lumOff val="35000"/>
                </a:schemeClr>
              </a:solidFill>
              <a:latin typeface="Helvetica"/>
              <a:ea typeface="Helvetica"/>
              <a:cs typeface="Helvetica"/>
              <a:sym typeface="Helvetica"/>
            </a:endParaRPr>
          </a:p>
          <a:p>
            <a:r>
              <a:rPr lang="en-AU" sz="2800" dirty="0">
                <a:ln>
                  <a:solidFill>
                    <a:schemeClr val="bg2">
                      <a:lumMod val="90000"/>
                    </a:schemeClr>
                  </a:solidFill>
                </a:ln>
                <a:solidFill>
                  <a:schemeClr val="tx1">
                    <a:lumMod val="65000"/>
                    <a:lumOff val="35000"/>
                  </a:schemeClr>
                </a:solidFill>
                <a:latin typeface="Helvetica"/>
                <a:ea typeface="Helvetica"/>
                <a:cs typeface="Helvetica"/>
                <a:sym typeface="Helvetica"/>
              </a:rPr>
              <a:t>Design by</a:t>
            </a:r>
          </a:p>
          <a:p>
            <a:r>
              <a:rPr lang="en-AU" sz="4000" dirty="0">
                <a:ln>
                  <a:solidFill>
                    <a:schemeClr val="bg2">
                      <a:lumMod val="90000"/>
                    </a:schemeClr>
                  </a:solidFill>
                </a:ln>
                <a:solidFill>
                  <a:schemeClr val="tx1">
                    <a:lumMod val="65000"/>
                    <a:lumOff val="35000"/>
                  </a:schemeClr>
                </a:solidFill>
                <a:latin typeface="Helvetica"/>
                <a:ea typeface="Helvetica"/>
                <a:cs typeface="Helvetica"/>
                <a:sym typeface="Helvetica"/>
              </a:rPr>
              <a:t>Epic Games</a:t>
            </a:r>
          </a:p>
          <a:p>
            <a:pPr marL="0" marR="0" indent="0" algn="ctr" defTabSz="825500" rtl="0" fontAlgn="auto" latinLnBrk="0" hangingPunct="0">
              <a:lnSpc>
                <a:spcPct val="100000"/>
              </a:lnSpc>
              <a:spcBef>
                <a:spcPts val="0"/>
              </a:spcBef>
              <a:spcAft>
                <a:spcPts val="0"/>
              </a:spcAft>
              <a:buClrTx/>
              <a:buSzTx/>
              <a:buFontTx/>
              <a:buNone/>
              <a:tabLst/>
            </a:pPr>
            <a:endParaRPr kumimoji="0" lang="en-AU" sz="5000" b="0" i="0" u="none" strike="noStrike" cap="none" spc="0" normalizeH="0" baseline="0" dirty="0">
              <a:ln>
                <a:noFill/>
              </a:ln>
              <a:solidFill>
                <a:srgbClr val="000000"/>
              </a:solidFill>
              <a:effectLst/>
              <a:uFillTx/>
              <a:latin typeface="+mn-lt"/>
              <a:ea typeface="+mn-ea"/>
              <a:cs typeface="+mn-cs"/>
              <a:sym typeface="Helvetica Light"/>
            </a:endParaRPr>
          </a:p>
        </p:txBody>
      </p:sp>
    </p:spTree>
    <p:extLst>
      <p:ext uri="{BB962C8B-B14F-4D97-AF65-F5344CB8AC3E}">
        <p14:creationId xmlns:p14="http://schemas.microsoft.com/office/powerpoint/2010/main" val="1436344540"/>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4" name="Image" descr="Image"/>
          <p:cNvPicPr>
            <a:picLocks noChangeAspect="1"/>
          </p:cNvPicPr>
          <p:nvPr/>
        </p:nvPicPr>
        <p:blipFill>
          <a:blip r:embed="rId2">
            <a:extLst/>
          </a:blip>
          <a:srcRect l="12144" r="12144"/>
          <a:stretch>
            <a:fillRect/>
          </a:stretch>
        </p:blipFill>
        <p:spPr>
          <a:xfrm>
            <a:off x="-6273" y="0"/>
            <a:ext cx="18461280" cy="13716001"/>
          </a:xfrm>
          <a:prstGeom prst="rect">
            <a:avLst/>
          </a:prstGeom>
          <a:ln w="12700">
            <a:miter lim="400000"/>
          </a:ln>
        </p:spPr>
      </p:pic>
      <p:sp>
        <p:nvSpPr>
          <p:cNvPr id="12"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8845607" y="3997788"/>
            <a:ext cx="5247157" cy="5273238"/>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t">
            <a:spAutoFit/>
          </a:bodyPr>
          <a:lstStyle>
            <a:lvl1pPr algn="l">
              <a:defRPr sz="2400">
                <a:latin typeface="Helvetica"/>
                <a:ea typeface="Helvetica"/>
                <a:cs typeface="Helvetica"/>
                <a:sym typeface="Helvetica"/>
              </a:defRPr>
            </a:lvl1pPr>
          </a:lstStyle>
          <a:p>
            <a:r>
              <a:rPr lang="en-US" sz="2800" dirty="0"/>
              <a:t>A feature matrix is a chart plotting every feature in the game against every other feature and what their interactions mean. </a:t>
            </a:r>
          </a:p>
          <a:p>
            <a:r>
              <a:rPr lang="en-US" sz="2800" dirty="0"/>
              <a:t> </a:t>
            </a:r>
          </a:p>
          <a:p>
            <a:r>
              <a:rPr lang="en-US" sz="2800" dirty="0"/>
              <a:t>While creating a Feature Matrix may seem like an arduous task, its development often reveals many potential interactions that hadn’t previously been considered.</a:t>
            </a:r>
          </a:p>
        </p:txBody>
      </p:sp>
      <p:sp>
        <p:nvSpPr>
          <p:cNvPr id="2" name="TextBox 1"/>
          <p:cNvSpPr txBox="1"/>
          <p:nvPr/>
        </p:nvSpPr>
        <p:spPr>
          <a:xfrm>
            <a:off x="5723177" y="12923139"/>
            <a:ext cx="7002379" cy="533479"/>
          </a:xfrm>
          <a:prstGeom prst="rect">
            <a:avLst/>
          </a:prstGeom>
          <a:solidFill>
            <a:srgbClr val="9DC3E6"/>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US" sz="2800" dirty="0"/>
              <a:t>Example Feature Matrix</a:t>
            </a:r>
            <a:endParaRPr kumimoji="0" lang="en-US" sz="2800" b="0" i="0" u="none" strike="noStrike" cap="none" spc="0" normalizeH="0" baseline="0" dirty="0">
              <a:ln>
                <a:noFill/>
              </a:ln>
              <a:solidFill>
                <a:srgbClr val="000000"/>
              </a:solidFill>
              <a:effectLst/>
              <a:uFillTx/>
              <a:sym typeface="Helvetica Light"/>
            </a:endParaRP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16436" t="8536" r="16029" b="30822"/>
          <a:stretch/>
        </p:blipFill>
        <p:spPr>
          <a:xfrm>
            <a:off x="21757271" y="11032376"/>
            <a:ext cx="2626729" cy="2683625"/>
          </a:xfrm>
          <a:prstGeom prst="rect">
            <a:avLst/>
          </a:prstGeom>
        </p:spPr>
      </p:pic>
      <p:pic>
        <p:nvPicPr>
          <p:cNvPr id="4" name="Picture 3"/>
          <p:cNvPicPr>
            <a:picLocks noChangeAspect="1"/>
          </p:cNvPicPr>
          <p:nvPr/>
        </p:nvPicPr>
        <p:blipFill>
          <a:blip r:embed="rId4"/>
          <a:stretch>
            <a:fillRect/>
          </a:stretch>
        </p:blipFill>
        <p:spPr>
          <a:xfrm>
            <a:off x="565025" y="1367520"/>
            <a:ext cx="17318682" cy="11006668"/>
          </a:xfrm>
          <a:prstGeom prst="rect">
            <a:avLst/>
          </a:prstGeom>
          <a:ln>
            <a:noFill/>
          </a:ln>
          <a:effectLst>
            <a:outerShdw blurRad="190500" algn="tl" rotWithShape="0">
              <a:srgbClr val="000000">
                <a:alpha val="70000"/>
              </a:srgbClr>
            </a:outerShdw>
          </a:effectLst>
        </p:spPr>
      </p:pic>
      <p:sp>
        <p:nvSpPr>
          <p:cNvPr id="10" name="The Picture slide"/>
          <p:cNvSpPr txBox="1"/>
          <p:nvPr/>
        </p:nvSpPr>
        <p:spPr>
          <a:xfrm>
            <a:off x="18799346" y="1670171"/>
            <a:ext cx="4665170" cy="164147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Feature Matrix</a:t>
            </a:r>
            <a:endParaRPr cap="all" dirty="0"/>
          </a:p>
        </p:txBody>
      </p:sp>
      <p:sp>
        <p:nvSpPr>
          <p:cNvPr id="8" name="Rectangle"/>
          <p:cNvSpPr/>
          <p:nvPr/>
        </p:nvSpPr>
        <p:spPr>
          <a:xfrm>
            <a:off x="18908324" y="3575787"/>
            <a:ext cx="5248656"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Tree>
    <p:extLst>
      <p:ext uri="{BB962C8B-B14F-4D97-AF65-F5344CB8AC3E}">
        <p14:creationId xmlns:p14="http://schemas.microsoft.com/office/powerpoint/2010/main" val="3477034675"/>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s://cdn.artstation.com/p/assets/images/images/002/255/440/large/james-paick-epic-10122015-orion-final-copy.jpg?145937734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148"/>
            <a:ext cx="24384000" cy="13728700"/>
          </a:xfrm>
          <a:prstGeom prst="rect">
            <a:avLst/>
          </a:prstGeom>
          <a:noFill/>
          <a:extLst>
            <a:ext uri="{909E8E84-426E-40DD-AFC4-6F175D3DCCD1}">
              <a14:hiddenFill xmlns:a14="http://schemas.microsoft.com/office/drawing/2010/main">
                <a:solidFill>
                  <a:srgbClr val="FFFFFF"/>
                </a:solidFill>
              </a14:hiddenFill>
            </a:ext>
          </a:extLst>
        </p:spPr>
      </p:pic>
      <p:sp>
        <p:nvSpPr>
          <p:cNvPr id="377" name="Rectangle"/>
          <p:cNvSpPr/>
          <p:nvPr/>
        </p:nvSpPr>
        <p:spPr>
          <a:xfrm>
            <a:off x="1512408" y="5639"/>
            <a:ext cx="8364042" cy="13704723"/>
          </a:xfrm>
          <a:prstGeom prst="rect">
            <a:avLst/>
          </a:prstGeom>
          <a:solidFill>
            <a:srgbClr val="9DC3E6">
              <a:alpha val="80000"/>
            </a:srgbClr>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sp>
        <p:nvSpPr>
          <p:cNvPr id="8" name="The Picture slide"/>
          <p:cNvSpPr txBox="1"/>
          <p:nvPr/>
        </p:nvSpPr>
        <p:spPr>
          <a:xfrm>
            <a:off x="2107143" y="4057308"/>
            <a:ext cx="7008270"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Art Bible</a:t>
            </a:r>
            <a:endParaRPr cap="all" dirty="0"/>
          </a:p>
        </p:txBody>
      </p:sp>
      <p:sp>
        <p:nvSpPr>
          <p:cNvPr id="9"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2107143" y="4982924"/>
            <a:ext cx="7008270" cy="2687915"/>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t">
            <a:spAutoFit/>
          </a:bodyPr>
          <a:lstStyle>
            <a:lvl1pPr algn="l">
              <a:defRPr sz="2400">
                <a:latin typeface="Helvetica"/>
                <a:ea typeface="Helvetica"/>
                <a:cs typeface="Helvetica"/>
                <a:sym typeface="Helvetica"/>
              </a:defRPr>
            </a:lvl1pPr>
          </a:lstStyle>
          <a:p>
            <a:r>
              <a:rPr lang="en-US" sz="2800" dirty="0"/>
              <a:t>An art bible is a collection of reference materials, concept art, and proof of concepts. This document is used as a way of communicating the visual themes and concepts of a project to the art, audio, and visual effects teams.</a:t>
            </a:r>
          </a:p>
        </p:txBody>
      </p:sp>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16436" t="8536" r="16029" b="30822"/>
          <a:stretch/>
        </p:blipFill>
        <p:spPr>
          <a:xfrm>
            <a:off x="4381064" y="376957"/>
            <a:ext cx="2626729" cy="2683625"/>
          </a:xfrm>
          <a:prstGeom prst="rect">
            <a:avLst/>
          </a:prstGeom>
        </p:spPr>
      </p:pic>
    </p:spTree>
    <p:extLst>
      <p:ext uri="{BB962C8B-B14F-4D97-AF65-F5344CB8AC3E}">
        <p14:creationId xmlns:p14="http://schemas.microsoft.com/office/powerpoint/2010/main" val="1246964899"/>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Art Budget</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3118803"/>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Unlike an art bible, which focuses on final design and output, the art budget is a document exploring maximum threshold for various art pieces, such as vertex counts on meshes, number of UV sets, number of materials, number of LOD models, or instruction counts. This document is a technical reference for artists and tech artists to adhere to.</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9227" r="28270"/>
          <a:stretch/>
        </p:blipFill>
        <p:spPr>
          <a:xfrm>
            <a:off x="12125325" y="0"/>
            <a:ext cx="12258675" cy="13716000"/>
          </a:xfrm>
          <a:prstGeom prst="rect">
            <a:avLst/>
          </a:prstGeom>
        </p:spPr>
      </p:pic>
    </p:spTree>
    <p:extLst>
      <p:ext uri="{BB962C8B-B14F-4D97-AF65-F5344CB8AC3E}">
        <p14:creationId xmlns:p14="http://schemas.microsoft.com/office/powerpoint/2010/main" val="1533802011"/>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29796" y="0"/>
            <a:ext cx="12254204" cy="13716000"/>
          </a:xfrm>
          <a:prstGeom prst="rect">
            <a:avLst/>
          </a:prstGeom>
          <a:solidFill>
            <a:srgbClr val="F3F3F3"/>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200" b="0" i="0" u="none" strike="noStrike" cap="none" spc="0" normalizeH="0" baseline="0">
              <a:ln>
                <a:noFill/>
              </a:ln>
              <a:solidFill>
                <a:srgbClr val="FFFFFF"/>
              </a:solidFill>
              <a:effectLst/>
              <a:uFillTx/>
              <a:latin typeface="Helvetica"/>
              <a:ea typeface="Helvetica"/>
              <a:cs typeface="Helvetica"/>
              <a:sym typeface="Helvetica"/>
            </a:endParaRPr>
          </a:p>
        </p:txBody>
      </p:sp>
      <p:sp>
        <p:nvSpPr>
          <p:cNvPr id="323" name="The Picture slide"/>
          <p:cNvSpPr txBox="1"/>
          <p:nvPr/>
        </p:nvSpPr>
        <p:spPr>
          <a:xfrm>
            <a:off x="1752108" y="4388092"/>
            <a:ext cx="8973592" cy="872034"/>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nchor="b">
            <a:spAutoFit/>
          </a:bodyPr>
          <a:lstStyle>
            <a:lvl1pPr>
              <a:defRPr b="1">
                <a:latin typeface="Helvetica"/>
                <a:ea typeface="Helvetica"/>
                <a:cs typeface="Helvetica"/>
                <a:sym typeface="Helvetica"/>
              </a:defRPr>
            </a:lvl1pPr>
          </a:lstStyle>
          <a:p>
            <a:pPr algn="l"/>
            <a:r>
              <a:rPr lang="en-US" cap="all" dirty="0"/>
              <a:t>Production Budget</a:t>
            </a:r>
            <a:endParaRPr cap="all" dirty="0"/>
          </a:p>
        </p:txBody>
      </p:sp>
      <p:sp>
        <p:nvSpPr>
          <p:cNvPr id="325" name="You are the face that has changed my whole world. You are the face that I see everywhere I go. You are so beautiful to me that I can’t explain , Just like a green flower porcelain. You’re like a moon that I awaken to say hello, So beautiful and bright that you make me content to play it so I see your face on the leaves,telling me how lonely I have been"/>
          <p:cNvSpPr/>
          <p:nvPr/>
        </p:nvSpPr>
        <p:spPr>
          <a:xfrm>
            <a:off x="1752108" y="6041885"/>
            <a:ext cx="8509001" cy="6565900"/>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t">
            <a:spAutoFit/>
          </a:bodyPr>
          <a:lstStyle>
            <a:lvl1pPr algn="l">
              <a:defRPr sz="2400">
                <a:latin typeface="Helvetica"/>
                <a:ea typeface="Helvetica"/>
                <a:cs typeface="Helvetica"/>
                <a:sym typeface="Helvetica"/>
              </a:defRPr>
            </a:lvl1pPr>
          </a:lstStyle>
          <a:p>
            <a:r>
              <a:rPr lang="en-US" sz="2800" dirty="0"/>
              <a:t>The development of a game, even an indie or student project, will always have costs associated with it. Staff wages, rent, exhibiting costs, server costs, website costs, and equipment costs will almost always factor into development at some point. Time should also factor into your budget, as time equals money. Having clear goals and milestones established as soon as possible will allow you to stay on track, and on budget, for completing your production. Remember to include slack time and contingency funding, as game development rarely goes according to plan! These costs need to be determined ahead of time so that the team is never put into a position of financial insecurity or faced with impossible deadlines and unrealistic expectations. </a:t>
            </a:r>
          </a:p>
        </p:txBody>
      </p:sp>
      <p:sp>
        <p:nvSpPr>
          <p:cNvPr id="16" name="Rectangle"/>
          <p:cNvSpPr/>
          <p:nvPr/>
        </p:nvSpPr>
        <p:spPr>
          <a:xfrm>
            <a:off x="1752108" y="5586815"/>
            <a:ext cx="8686800" cy="127365"/>
          </a:xfrm>
          <a:prstGeom prst="rect">
            <a:avLst/>
          </a:prstGeom>
          <a:solidFill>
            <a:srgbClr val="9DC3E6"/>
          </a:solidFill>
          <a:ln w="12700">
            <a:miter lim="400000"/>
          </a:ln>
        </p:spPr>
        <p:txBody>
          <a:bodyPr lIns="50800" tIns="50800" rIns="50800" bIns="50800" anchor="ctr"/>
          <a:lstStyle/>
          <a:p>
            <a:pPr>
              <a:defRPr sz="3200">
                <a:solidFill>
                  <a:srgbClr val="FFFFFF"/>
                </a:solidFill>
                <a:latin typeface="Helvetica"/>
                <a:ea typeface="Helvetica"/>
                <a:cs typeface="Helvetica"/>
                <a:sym typeface="Helvetica"/>
              </a:defRPr>
            </a:pPr>
            <a:endParaRPr/>
          </a:p>
        </p:txBody>
      </p:sp>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16436" t="8536" r="16029" b="30822"/>
          <a:stretch/>
        </p:blipFill>
        <p:spPr>
          <a:xfrm>
            <a:off x="4693243" y="403083"/>
            <a:ext cx="2626729" cy="2683625"/>
          </a:xfrm>
          <a:prstGeom prst="rect">
            <a:avLst/>
          </a:prstGeom>
        </p:spPr>
      </p:pic>
      <p:pic>
        <p:nvPicPr>
          <p:cNvPr id="3074" name="Picture 2" descr="https://static.pexels.com/photos/53621/calculator-calculation-insurance-finance-53621.jpeg"/>
          <p:cNvPicPr>
            <a:picLocks noChangeAspect="1" noChangeArrowheads="1"/>
          </p:cNvPicPr>
          <p:nvPr/>
        </p:nvPicPr>
        <p:blipFill rotWithShape="1">
          <a:blip r:embed="rId3">
            <a:extLst>
              <a:ext uri="{28A0092B-C50C-407E-A947-70E740481C1C}">
                <a14:useLocalDpi xmlns:a14="http://schemas.microsoft.com/office/drawing/2010/main" val="0"/>
              </a:ext>
            </a:extLst>
          </a:blip>
          <a:srcRect l="8075" r="39374"/>
          <a:stretch/>
        </p:blipFill>
        <p:spPr bwMode="auto">
          <a:xfrm>
            <a:off x="12141200" y="0"/>
            <a:ext cx="12235544" cy="137156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2293808"/>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292929"/>
        </a:solidFill>
        <a:effectLst/>
      </p:bgPr>
    </p:bg>
    <p:spTree>
      <p:nvGrpSpPr>
        <p:cNvPr id="1" name=""/>
        <p:cNvGrpSpPr/>
        <p:nvPr/>
      </p:nvGrpSpPr>
      <p:grpSpPr>
        <a:xfrm>
          <a:off x="0" y="0"/>
          <a:ext cx="0" cy="0"/>
          <a:chOff x="0" y="0"/>
          <a:chExt cx="0" cy="0"/>
        </a:xfrm>
      </p:grpSpPr>
      <p:sp>
        <p:nvSpPr>
          <p:cNvPr id="44" name="You are the face that has changed my whole world. You are the face that I see everywhere I go. You are so beautiful to me that I can’t explain , Just like a green flower porcelain"/>
          <p:cNvSpPr txBox="1"/>
          <p:nvPr/>
        </p:nvSpPr>
        <p:spPr>
          <a:xfrm>
            <a:off x="4366157" y="7443588"/>
            <a:ext cx="15651686" cy="1025922"/>
          </a:xfrm>
          <a:prstGeom prst="rect">
            <a:avLst/>
          </a:prstGeom>
          <a:ln w="12700">
            <a:miter lim="400000"/>
          </a:ln>
          <a:extLst>
            <a:ext uri="{C572A759-6A51-4108-AA02-DFA0A04FC94B}">
              <ma14:wrappingTextBoxFlag xmlns:ma14="http://schemas.microsoft.com/office/mac/drawingml/2011/main" xmlns="" val="1"/>
            </a:ext>
          </a:extLst>
        </p:spPr>
        <p:txBody>
          <a:bodyPr lIns="50800" tIns="50800" rIns="50800" bIns="50800" anchor="ctr">
            <a:spAutoFit/>
          </a:bodyPr>
          <a:lstStyle>
            <a:lvl1pPr>
              <a:defRPr sz="2400">
                <a:solidFill>
                  <a:srgbClr val="FFFFFF"/>
                </a:solidFill>
                <a:latin typeface="Helvetica"/>
                <a:ea typeface="Helvetica"/>
                <a:cs typeface="Helvetica"/>
                <a:sym typeface="Helvetica"/>
              </a:defRPr>
            </a:lvl1pPr>
          </a:lstStyle>
          <a:p>
            <a:r>
              <a:rPr lang="en-US" sz="6000" dirty="0"/>
              <a:t>Questions?</a:t>
            </a:r>
            <a:endParaRPr sz="6000" dirty="0"/>
          </a:p>
        </p:txBody>
      </p:sp>
      <p:sp>
        <p:nvSpPr>
          <p:cNvPr id="45" name="AEVER"/>
          <p:cNvSpPr txBox="1"/>
          <p:nvPr/>
        </p:nvSpPr>
        <p:spPr>
          <a:xfrm>
            <a:off x="7538488" y="5638702"/>
            <a:ext cx="9307035"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defRPr sz="12000" b="1" spc="1800">
                <a:solidFill>
                  <a:srgbClr val="FFFC73"/>
                </a:solidFill>
                <a:latin typeface="Helvetica"/>
                <a:ea typeface="Helvetica"/>
                <a:cs typeface="Helvetica"/>
                <a:sym typeface="Helvetica"/>
              </a:defRPr>
            </a:lvl1pPr>
          </a:lstStyle>
          <a:p>
            <a:r>
              <a:rPr lang="en-US" sz="8000" cap="all" dirty="0">
                <a:solidFill>
                  <a:srgbClr val="9DC3E6"/>
                </a:solidFill>
              </a:rPr>
              <a:t>Conclusion</a:t>
            </a:r>
            <a:endParaRPr sz="8000" cap="all" dirty="0">
              <a:solidFill>
                <a:srgbClr val="9DC3E6"/>
              </a:solidFill>
            </a:endParaRPr>
          </a:p>
        </p:txBody>
      </p:sp>
    </p:spTree>
    <p:extLst>
      <p:ext uri="{BB962C8B-B14F-4D97-AF65-F5344CB8AC3E}">
        <p14:creationId xmlns:p14="http://schemas.microsoft.com/office/powerpoint/2010/main" val="954484966"/>
      </p:ext>
    </p:extLst>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F3F3F"/>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a:ea typeface="Helvetica"/>
            <a:cs typeface="Helvetica"/>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F3F3F"/>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a:ea typeface="Helvetica"/>
            <a:cs typeface="Helvetica"/>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7771</TotalTime>
  <Words>1284</Words>
  <Application>Microsoft Office PowerPoint</Application>
  <PresentationFormat>Custom</PresentationFormat>
  <Paragraphs>147</Paragraphs>
  <Slides>29</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29</vt:i4>
      </vt:variant>
    </vt:vector>
  </HeadingPairs>
  <TitlesOfParts>
    <vt:vector size="38" baseType="lpstr">
      <vt:lpstr>Arial</vt:lpstr>
      <vt:lpstr>Calibri</vt:lpstr>
      <vt:lpstr>Calibri Light</vt:lpstr>
      <vt:lpstr>Helvetica</vt:lpstr>
      <vt:lpstr>Helvetica Light</vt:lpstr>
      <vt:lpstr>Helvetica Neue</vt:lpstr>
      <vt:lpstr>White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Nikdel</dc:creator>
  <cp:lastModifiedBy>Gecika</cp:lastModifiedBy>
  <cp:revision>247</cp:revision>
  <dcterms:modified xsi:type="dcterms:W3CDTF">2019-02-14T14:53:35Z</dcterms:modified>
</cp:coreProperties>
</file>