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ink/ink1.xml" ContentType="application/inkml+xml"/>
  <Override PartName="/ppt/ink/ink2.xml" ContentType="application/inkml+xml"/>
  <Override PartName="/ppt/ink/ink3.xml" ContentType="application/inkml+xml"/>
  <Override PartName="/ppt/ink/ink4.xml" ContentType="application/inkml+xml"/>
  <Override PartName="/ppt/ink/ink5.xml" ContentType="application/inkml+xml"/>
  <Override PartName="/ppt/ink/ink6.xml" ContentType="application/inkml+xml"/>
  <Override PartName="/ppt/ink/ink7.xml" ContentType="application/inkml+xml"/>
  <Override PartName="/ppt/ink/ink8.xml" ContentType="application/inkml+xml"/>
  <Override PartName="/ppt/ink/ink9.xml" ContentType="application/inkml+xml"/>
  <Override PartName="/ppt/ink/ink10.xml" ContentType="application/inkml+xml"/>
  <Override PartName="/ppt/ink/ink11.xml" ContentType="application/inkml+xml"/>
  <Override PartName="/ppt/ink/ink12.xml" ContentType="application/inkml+xml"/>
  <Override PartName="/ppt/ink/ink13.xml" ContentType="application/inkml+xml"/>
  <Override PartName="/ppt/ink/ink14.xml" ContentType="application/inkml+xml"/>
  <Override PartName="/ppt/ink/ink15.xml" ContentType="application/inkml+xml"/>
  <Override PartName="/ppt/ink/ink16.xml" ContentType="application/inkml+xml"/>
  <Override PartName="/ppt/ink/ink17.xml" ContentType="application/inkml+xml"/>
  <Override PartName="/ppt/ink/ink18.xml" ContentType="application/inkml+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68" r:id="rId3"/>
    <p:sldId id="257" r:id="rId4"/>
    <p:sldId id="258" r:id="rId5"/>
    <p:sldId id="270" r:id="rId6"/>
    <p:sldId id="259" r:id="rId7"/>
    <p:sldId id="269" r:id="rId8"/>
    <p:sldId id="261" r:id="rId9"/>
    <p:sldId id="264" r:id="rId10"/>
    <p:sldId id="265" r:id="rId11"/>
    <p:sldId id="267" r:id="rId12"/>
    <p:sldId id="263"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3898" autoAdjust="0"/>
    <p:restoredTop sz="94660"/>
  </p:normalViewPr>
  <p:slideViewPr>
    <p:cSldViewPr snapToGrid="0">
      <p:cViewPr varScale="1">
        <p:scale>
          <a:sx n="59" d="100"/>
          <a:sy n="59" d="100"/>
        </p:scale>
        <p:origin x="1004" y="5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EA89A33-BE58-44CD-AB44-8AF6D077B70E}" type="doc">
      <dgm:prSet loTypeId="urn:microsoft.com/office/officeart/2005/8/layout/vProcess5" loCatId="process" qsTypeId="urn:microsoft.com/office/officeart/2005/8/quickstyle/simple1" qsCatId="simple" csTypeId="urn:microsoft.com/office/officeart/2005/8/colors/colorful2" csCatId="colorful" phldr="1"/>
      <dgm:spPr/>
      <dgm:t>
        <a:bodyPr/>
        <a:lstStyle/>
        <a:p>
          <a:endParaRPr lang="en-US"/>
        </a:p>
      </dgm:t>
    </dgm:pt>
    <dgm:pt modelId="{0C0947BE-C44E-4BDC-82A6-E478C89D6A24}">
      <dgm:prSet/>
      <dgm:spPr/>
      <dgm:t>
        <a:bodyPr/>
        <a:lstStyle/>
        <a:p>
          <a:r>
            <a:rPr lang="en-GB"/>
            <a:t>Module: Psychology in Health and Social Care</a:t>
          </a:r>
          <a:endParaRPr lang="en-US"/>
        </a:p>
      </dgm:t>
    </dgm:pt>
    <dgm:pt modelId="{88D188F3-D5A5-4C42-B156-C50A4AE1FA24}" type="parTrans" cxnId="{6ED2F6C6-B40F-4760-B6AF-038216E4F83D}">
      <dgm:prSet/>
      <dgm:spPr/>
      <dgm:t>
        <a:bodyPr/>
        <a:lstStyle/>
        <a:p>
          <a:endParaRPr lang="en-US"/>
        </a:p>
      </dgm:t>
    </dgm:pt>
    <dgm:pt modelId="{84C70702-CEF1-433E-8DC2-54C4AAB2E998}" type="sibTrans" cxnId="{6ED2F6C6-B40F-4760-B6AF-038216E4F83D}">
      <dgm:prSet/>
      <dgm:spPr/>
      <dgm:t>
        <a:bodyPr/>
        <a:lstStyle/>
        <a:p>
          <a:endParaRPr lang="en-US"/>
        </a:p>
      </dgm:t>
    </dgm:pt>
    <dgm:pt modelId="{69B2C087-E9BD-4474-8CE7-DD6F27C87873}">
      <dgm:prSet/>
      <dgm:spPr/>
      <dgm:t>
        <a:bodyPr/>
        <a:lstStyle/>
        <a:p>
          <a:r>
            <a:rPr lang="en-GB"/>
            <a:t>Module code:  LCHS4010</a:t>
          </a:r>
          <a:endParaRPr lang="en-US"/>
        </a:p>
      </dgm:t>
    </dgm:pt>
    <dgm:pt modelId="{1DE30FE4-CFDA-4C51-AD68-D51A1DB5F3B7}" type="parTrans" cxnId="{36AB1C03-7678-4877-B712-1A31CE643695}">
      <dgm:prSet/>
      <dgm:spPr/>
      <dgm:t>
        <a:bodyPr/>
        <a:lstStyle/>
        <a:p>
          <a:endParaRPr lang="en-US"/>
        </a:p>
      </dgm:t>
    </dgm:pt>
    <dgm:pt modelId="{70C189E6-6FB8-4FCC-93C9-8064400CD9C8}" type="sibTrans" cxnId="{36AB1C03-7678-4877-B712-1A31CE643695}">
      <dgm:prSet/>
      <dgm:spPr/>
      <dgm:t>
        <a:bodyPr/>
        <a:lstStyle/>
        <a:p>
          <a:endParaRPr lang="en-US"/>
        </a:p>
      </dgm:t>
    </dgm:pt>
    <dgm:pt modelId="{50FC209C-900B-4C44-B0DD-2C13B4CFDC74}">
      <dgm:prSet/>
      <dgm:spPr/>
      <dgm:t>
        <a:bodyPr/>
        <a:lstStyle/>
        <a:p>
          <a:r>
            <a:rPr lang="en-GB"/>
            <a:t>Poonam Digwa </a:t>
          </a:r>
          <a:endParaRPr lang="en-US"/>
        </a:p>
      </dgm:t>
    </dgm:pt>
    <dgm:pt modelId="{5EF3BA56-C28D-4EE3-BA05-229FEE23FA7F}" type="parTrans" cxnId="{811F4C5D-7732-4344-80A1-3072E722CF77}">
      <dgm:prSet/>
      <dgm:spPr/>
      <dgm:t>
        <a:bodyPr/>
        <a:lstStyle/>
        <a:p>
          <a:endParaRPr lang="en-US"/>
        </a:p>
      </dgm:t>
    </dgm:pt>
    <dgm:pt modelId="{D8CDCC49-9418-415C-A6A1-CED3AB3EF892}" type="sibTrans" cxnId="{811F4C5D-7732-4344-80A1-3072E722CF77}">
      <dgm:prSet/>
      <dgm:spPr/>
      <dgm:t>
        <a:bodyPr/>
        <a:lstStyle/>
        <a:p>
          <a:endParaRPr lang="en-US"/>
        </a:p>
      </dgm:t>
    </dgm:pt>
    <dgm:pt modelId="{87065DFC-FB62-420D-A5F1-0107DA83F3F6}">
      <dgm:prSet/>
      <dgm:spPr/>
      <dgm:t>
        <a:bodyPr/>
        <a:lstStyle/>
        <a:p>
          <a:r>
            <a:rPr lang="en-GB" dirty="0"/>
            <a:t>Student number </a:t>
          </a:r>
          <a:r>
            <a:rPr lang="en-GB" b="1" dirty="0"/>
            <a:t>2025 1294 11</a:t>
          </a:r>
          <a:endParaRPr lang="en-US" dirty="0"/>
        </a:p>
      </dgm:t>
    </dgm:pt>
    <dgm:pt modelId="{1172F7FE-4F6C-40ED-915B-4AD9B3C1FD30}" type="parTrans" cxnId="{5145B1D2-2EDF-4CB7-9A40-6C7209996319}">
      <dgm:prSet/>
      <dgm:spPr/>
      <dgm:t>
        <a:bodyPr/>
        <a:lstStyle/>
        <a:p>
          <a:endParaRPr lang="en-US"/>
        </a:p>
      </dgm:t>
    </dgm:pt>
    <dgm:pt modelId="{B5F5E291-C06B-4009-A965-3615ED750186}" type="sibTrans" cxnId="{5145B1D2-2EDF-4CB7-9A40-6C7209996319}">
      <dgm:prSet/>
      <dgm:spPr/>
      <dgm:t>
        <a:bodyPr/>
        <a:lstStyle/>
        <a:p>
          <a:endParaRPr lang="en-US"/>
        </a:p>
      </dgm:t>
    </dgm:pt>
    <dgm:pt modelId="{25747255-4302-464B-BAF8-FB49894EA9A9}">
      <dgm:prSet/>
      <dgm:spPr/>
      <dgm:t>
        <a:bodyPr/>
        <a:lstStyle/>
        <a:p>
          <a:r>
            <a:rPr lang="en-GB" b="1"/>
            <a:t>Lecture: </a:t>
          </a:r>
          <a:r>
            <a:rPr lang="en-GB" b="0" i="0"/>
            <a:t>Prabjot Sahota</a:t>
          </a:r>
          <a:endParaRPr lang="en-GB" b="1" dirty="0"/>
        </a:p>
        <a:p>
          <a:endParaRPr lang="en-US" dirty="0"/>
        </a:p>
      </dgm:t>
    </dgm:pt>
    <dgm:pt modelId="{DBBD4145-A8F3-4DD6-898A-EA68BA596CBB}" type="parTrans" cxnId="{B49E69C3-994A-484D-932F-C25579CE622D}">
      <dgm:prSet/>
      <dgm:spPr/>
      <dgm:t>
        <a:bodyPr/>
        <a:lstStyle/>
        <a:p>
          <a:endParaRPr lang="en-GB"/>
        </a:p>
      </dgm:t>
    </dgm:pt>
    <dgm:pt modelId="{5477F63A-A38B-419D-9BB8-28B0A3B72FD9}" type="sibTrans" cxnId="{B49E69C3-994A-484D-932F-C25579CE622D}">
      <dgm:prSet/>
      <dgm:spPr/>
      <dgm:t>
        <a:bodyPr/>
        <a:lstStyle/>
        <a:p>
          <a:endParaRPr lang="en-GB"/>
        </a:p>
      </dgm:t>
    </dgm:pt>
    <dgm:pt modelId="{FF132168-724E-444A-BF72-4667DA12AB1D}">
      <dgm:prSet/>
      <dgm:spPr/>
    </dgm:pt>
    <dgm:pt modelId="{96409840-0EF0-424E-B6A7-FA8CB122A6CC}" type="parTrans" cxnId="{334C204A-599C-478F-AC1D-43067CB7742F}">
      <dgm:prSet/>
      <dgm:spPr/>
      <dgm:t>
        <a:bodyPr/>
        <a:lstStyle/>
        <a:p>
          <a:endParaRPr lang="en-GB"/>
        </a:p>
      </dgm:t>
    </dgm:pt>
    <dgm:pt modelId="{92278A6A-514A-404B-B719-05C50BE9BE20}" type="sibTrans" cxnId="{334C204A-599C-478F-AC1D-43067CB7742F}">
      <dgm:prSet/>
      <dgm:spPr/>
      <dgm:t>
        <a:bodyPr/>
        <a:lstStyle/>
        <a:p>
          <a:endParaRPr lang="en-GB"/>
        </a:p>
      </dgm:t>
    </dgm:pt>
    <dgm:pt modelId="{3915E6B4-8638-4B47-B68A-5EAB58B681A3}" type="pres">
      <dgm:prSet presAssocID="{2EA89A33-BE58-44CD-AB44-8AF6D077B70E}" presName="outerComposite" presStyleCnt="0">
        <dgm:presLayoutVars>
          <dgm:chMax val="5"/>
          <dgm:dir/>
          <dgm:resizeHandles val="exact"/>
        </dgm:presLayoutVars>
      </dgm:prSet>
      <dgm:spPr/>
    </dgm:pt>
    <dgm:pt modelId="{895810E4-E9D5-4A35-B25D-2ACFA3037911}" type="pres">
      <dgm:prSet presAssocID="{2EA89A33-BE58-44CD-AB44-8AF6D077B70E}" presName="dummyMaxCanvas" presStyleCnt="0">
        <dgm:presLayoutVars/>
      </dgm:prSet>
      <dgm:spPr/>
    </dgm:pt>
    <dgm:pt modelId="{C779AE44-9077-4F9F-831C-2BAD67B3ECA6}" type="pres">
      <dgm:prSet presAssocID="{2EA89A33-BE58-44CD-AB44-8AF6D077B70E}" presName="FiveNodes_1" presStyleLbl="node1" presStyleIdx="0" presStyleCnt="5">
        <dgm:presLayoutVars>
          <dgm:bulletEnabled val="1"/>
        </dgm:presLayoutVars>
      </dgm:prSet>
      <dgm:spPr/>
    </dgm:pt>
    <dgm:pt modelId="{9488A29D-0248-4CC9-9A01-D1D7A9A22BEA}" type="pres">
      <dgm:prSet presAssocID="{2EA89A33-BE58-44CD-AB44-8AF6D077B70E}" presName="FiveNodes_2" presStyleLbl="node1" presStyleIdx="1" presStyleCnt="5">
        <dgm:presLayoutVars>
          <dgm:bulletEnabled val="1"/>
        </dgm:presLayoutVars>
      </dgm:prSet>
      <dgm:spPr/>
    </dgm:pt>
    <dgm:pt modelId="{A8D45EE2-C22A-47C0-8137-8DD55A79069E}" type="pres">
      <dgm:prSet presAssocID="{2EA89A33-BE58-44CD-AB44-8AF6D077B70E}" presName="FiveNodes_3" presStyleLbl="node1" presStyleIdx="2" presStyleCnt="5">
        <dgm:presLayoutVars>
          <dgm:bulletEnabled val="1"/>
        </dgm:presLayoutVars>
      </dgm:prSet>
      <dgm:spPr/>
    </dgm:pt>
    <dgm:pt modelId="{5E323520-EC9F-4EF4-B855-1B10D40AE56C}" type="pres">
      <dgm:prSet presAssocID="{2EA89A33-BE58-44CD-AB44-8AF6D077B70E}" presName="FiveNodes_4" presStyleLbl="node1" presStyleIdx="3" presStyleCnt="5">
        <dgm:presLayoutVars>
          <dgm:bulletEnabled val="1"/>
        </dgm:presLayoutVars>
      </dgm:prSet>
      <dgm:spPr/>
    </dgm:pt>
    <dgm:pt modelId="{0673915E-3D47-425E-B3BD-679D6A2A8562}" type="pres">
      <dgm:prSet presAssocID="{2EA89A33-BE58-44CD-AB44-8AF6D077B70E}" presName="FiveNodes_5" presStyleLbl="node1" presStyleIdx="4" presStyleCnt="5">
        <dgm:presLayoutVars>
          <dgm:bulletEnabled val="1"/>
        </dgm:presLayoutVars>
      </dgm:prSet>
      <dgm:spPr/>
    </dgm:pt>
    <dgm:pt modelId="{A5D80044-100D-4554-995F-9760611DA2B1}" type="pres">
      <dgm:prSet presAssocID="{2EA89A33-BE58-44CD-AB44-8AF6D077B70E}" presName="FiveConn_1-2" presStyleLbl="fgAccFollowNode1" presStyleIdx="0" presStyleCnt="4">
        <dgm:presLayoutVars>
          <dgm:bulletEnabled val="1"/>
        </dgm:presLayoutVars>
      </dgm:prSet>
      <dgm:spPr/>
    </dgm:pt>
    <dgm:pt modelId="{DBBAAB7A-4FE2-4E56-BACC-46795ACB742D}" type="pres">
      <dgm:prSet presAssocID="{2EA89A33-BE58-44CD-AB44-8AF6D077B70E}" presName="FiveConn_2-3" presStyleLbl="fgAccFollowNode1" presStyleIdx="1" presStyleCnt="4">
        <dgm:presLayoutVars>
          <dgm:bulletEnabled val="1"/>
        </dgm:presLayoutVars>
      </dgm:prSet>
      <dgm:spPr/>
    </dgm:pt>
    <dgm:pt modelId="{8762B0A4-8914-4528-9913-AE4422929843}" type="pres">
      <dgm:prSet presAssocID="{2EA89A33-BE58-44CD-AB44-8AF6D077B70E}" presName="FiveConn_3-4" presStyleLbl="fgAccFollowNode1" presStyleIdx="2" presStyleCnt="4">
        <dgm:presLayoutVars>
          <dgm:bulletEnabled val="1"/>
        </dgm:presLayoutVars>
      </dgm:prSet>
      <dgm:spPr/>
    </dgm:pt>
    <dgm:pt modelId="{C667C7EB-F895-4E55-A0F1-4ABFC100C014}" type="pres">
      <dgm:prSet presAssocID="{2EA89A33-BE58-44CD-AB44-8AF6D077B70E}" presName="FiveConn_4-5" presStyleLbl="fgAccFollowNode1" presStyleIdx="3" presStyleCnt="4">
        <dgm:presLayoutVars>
          <dgm:bulletEnabled val="1"/>
        </dgm:presLayoutVars>
      </dgm:prSet>
      <dgm:spPr/>
    </dgm:pt>
    <dgm:pt modelId="{519DC38B-9D7F-425E-A386-1E5C987B62A9}" type="pres">
      <dgm:prSet presAssocID="{2EA89A33-BE58-44CD-AB44-8AF6D077B70E}" presName="FiveNodes_1_text" presStyleLbl="node1" presStyleIdx="4" presStyleCnt="5">
        <dgm:presLayoutVars>
          <dgm:bulletEnabled val="1"/>
        </dgm:presLayoutVars>
      </dgm:prSet>
      <dgm:spPr/>
    </dgm:pt>
    <dgm:pt modelId="{30964A7E-180B-44A6-8560-4B091C16DD36}" type="pres">
      <dgm:prSet presAssocID="{2EA89A33-BE58-44CD-AB44-8AF6D077B70E}" presName="FiveNodes_2_text" presStyleLbl="node1" presStyleIdx="4" presStyleCnt="5">
        <dgm:presLayoutVars>
          <dgm:bulletEnabled val="1"/>
        </dgm:presLayoutVars>
      </dgm:prSet>
      <dgm:spPr/>
    </dgm:pt>
    <dgm:pt modelId="{ED641707-346E-483F-A063-E3DA51FA4E3C}" type="pres">
      <dgm:prSet presAssocID="{2EA89A33-BE58-44CD-AB44-8AF6D077B70E}" presName="FiveNodes_3_text" presStyleLbl="node1" presStyleIdx="4" presStyleCnt="5">
        <dgm:presLayoutVars>
          <dgm:bulletEnabled val="1"/>
        </dgm:presLayoutVars>
      </dgm:prSet>
      <dgm:spPr/>
    </dgm:pt>
    <dgm:pt modelId="{06FD995A-B1B3-493B-AA82-F5866F8301EB}" type="pres">
      <dgm:prSet presAssocID="{2EA89A33-BE58-44CD-AB44-8AF6D077B70E}" presName="FiveNodes_4_text" presStyleLbl="node1" presStyleIdx="4" presStyleCnt="5">
        <dgm:presLayoutVars>
          <dgm:bulletEnabled val="1"/>
        </dgm:presLayoutVars>
      </dgm:prSet>
      <dgm:spPr/>
    </dgm:pt>
    <dgm:pt modelId="{7C65E3C5-B917-48D0-9623-B231A4A33F78}" type="pres">
      <dgm:prSet presAssocID="{2EA89A33-BE58-44CD-AB44-8AF6D077B70E}" presName="FiveNodes_5_text" presStyleLbl="node1" presStyleIdx="4" presStyleCnt="5">
        <dgm:presLayoutVars>
          <dgm:bulletEnabled val="1"/>
        </dgm:presLayoutVars>
      </dgm:prSet>
      <dgm:spPr/>
    </dgm:pt>
  </dgm:ptLst>
  <dgm:cxnLst>
    <dgm:cxn modelId="{36AB1C03-7678-4877-B712-1A31CE643695}" srcId="{2EA89A33-BE58-44CD-AB44-8AF6D077B70E}" destId="{69B2C087-E9BD-4474-8CE7-DD6F27C87873}" srcOrd="1" destOrd="0" parTransId="{1DE30FE4-CFDA-4C51-AD68-D51A1DB5F3B7}" sibTransId="{70C189E6-6FB8-4FCC-93C9-8064400CD9C8}"/>
    <dgm:cxn modelId="{19FD8205-39AE-419F-9175-1EE8674312D2}" type="presOf" srcId="{84C70702-CEF1-433E-8DC2-54C4AAB2E998}" destId="{A5D80044-100D-4554-995F-9760611DA2B1}" srcOrd="0" destOrd="0" presId="urn:microsoft.com/office/officeart/2005/8/layout/vProcess5"/>
    <dgm:cxn modelId="{39EF0A16-7409-4B30-8485-CBDE6690F8D4}" type="presOf" srcId="{87065DFC-FB62-420D-A5F1-0107DA83F3F6}" destId="{06FD995A-B1B3-493B-AA82-F5866F8301EB}" srcOrd="1" destOrd="0" presId="urn:microsoft.com/office/officeart/2005/8/layout/vProcess5"/>
    <dgm:cxn modelId="{A4FA2D16-D81B-43B9-A39D-66BE270F5C95}" type="presOf" srcId="{D8CDCC49-9418-415C-A6A1-CED3AB3EF892}" destId="{8762B0A4-8914-4528-9913-AE4422929843}" srcOrd="0" destOrd="0" presId="urn:microsoft.com/office/officeart/2005/8/layout/vProcess5"/>
    <dgm:cxn modelId="{C8EAEF21-8364-4A82-A663-2C08A5C3F4FB}" type="presOf" srcId="{69B2C087-E9BD-4474-8CE7-DD6F27C87873}" destId="{30964A7E-180B-44A6-8560-4B091C16DD36}" srcOrd="1" destOrd="0" presId="urn:microsoft.com/office/officeart/2005/8/layout/vProcess5"/>
    <dgm:cxn modelId="{811F4C5D-7732-4344-80A1-3072E722CF77}" srcId="{2EA89A33-BE58-44CD-AB44-8AF6D077B70E}" destId="{50FC209C-900B-4C44-B0DD-2C13B4CFDC74}" srcOrd="2" destOrd="0" parTransId="{5EF3BA56-C28D-4EE3-BA05-229FEE23FA7F}" sibTransId="{D8CDCC49-9418-415C-A6A1-CED3AB3EF892}"/>
    <dgm:cxn modelId="{6B672062-745F-45EC-A999-70ACB96D4109}" type="presOf" srcId="{B5F5E291-C06B-4009-A965-3615ED750186}" destId="{C667C7EB-F895-4E55-A0F1-4ABFC100C014}" srcOrd="0" destOrd="0" presId="urn:microsoft.com/office/officeart/2005/8/layout/vProcess5"/>
    <dgm:cxn modelId="{36EBBA67-1973-4E7C-BA4A-9D311A7B97FC}" type="presOf" srcId="{25747255-4302-464B-BAF8-FB49894EA9A9}" destId="{0673915E-3D47-425E-B3BD-679D6A2A8562}" srcOrd="0" destOrd="0" presId="urn:microsoft.com/office/officeart/2005/8/layout/vProcess5"/>
    <dgm:cxn modelId="{334C204A-599C-478F-AC1D-43067CB7742F}" srcId="{2EA89A33-BE58-44CD-AB44-8AF6D077B70E}" destId="{FF132168-724E-444A-BF72-4667DA12AB1D}" srcOrd="5" destOrd="0" parTransId="{96409840-0EF0-424E-B6A7-FA8CB122A6CC}" sibTransId="{92278A6A-514A-404B-B719-05C50BE9BE20}"/>
    <dgm:cxn modelId="{1D67C34F-104C-487E-B59E-A37C1A12F0C7}" type="presOf" srcId="{50FC209C-900B-4C44-B0DD-2C13B4CFDC74}" destId="{ED641707-346E-483F-A063-E3DA51FA4E3C}" srcOrd="1" destOrd="0" presId="urn:microsoft.com/office/officeart/2005/8/layout/vProcess5"/>
    <dgm:cxn modelId="{E7917658-0D0A-4DA6-A270-6005FD589FD6}" type="presOf" srcId="{2EA89A33-BE58-44CD-AB44-8AF6D077B70E}" destId="{3915E6B4-8638-4B47-B68A-5EAB58B681A3}" srcOrd="0" destOrd="0" presId="urn:microsoft.com/office/officeart/2005/8/layout/vProcess5"/>
    <dgm:cxn modelId="{7A6AF588-CFAA-428B-B25C-62AB72D4E027}" type="presOf" srcId="{25747255-4302-464B-BAF8-FB49894EA9A9}" destId="{7C65E3C5-B917-48D0-9623-B231A4A33F78}" srcOrd="1" destOrd="0" presId="urn:microsoft.com/office/officeart/2005/8/layout/vProcess5"/>
    <dgm:cxn modelId="{73525A9B-6C32-4C57-9681-FE8CF2719518}" type="presOf" srcId="{87065DFC-FB62-420D-A5F1-0107DA83F3F6}" destId="{5E323520-EC9F-4EF4-B855-1B10D40AE56C}" srcOrd="0" destOrd="0" presId="urn:microsoft.com/office/officeart/2005/8/layout/vProcess5"/>
    <dgm:cxn modelId="{1F39F29D-3C29-4421-B708-B24F3F83E88B}" type="presOf" srcId="{70C189E6-6FB8-4FCC-93C9-8064400CD9C8}" destId="{DBBAAB7A-4FE2-4E56-BACC-46795ACB742D}" srcOrd="0" destOrd="0" presId="urn:microsoft.com/office/officeart/2005/8/layout/vProcess5"/>
    <dgm:cxn modelId="{3F632CA5-8885-43C8-96E8-BD6536A7B00D}" type="presOf" srcId="{69B2C087-E9BD-4474-8CE7-DD6F27C87873}" destId="{9488A29D-0248-4CC9-9A01-D1D7A9A22BEA}" srcOrd="0" destOrd="0" presId="urn:microsoft.com/office/officeart/2005/8/layout/vProcess5"/>
    <dgm:cxn modelId="{53D3D8AA-EDFB-441A-B7C7-1ACAF01C55F9}" type="presOf" srcId="{50FC209C-900B-4C44-B0DD-2C13B4CFDC74}" destId="{A8D45EE2-C22A-47C0-8137-8DD55A79069E}" srcOrd="0" destOrd="0" presId="urn:microsoft.com/office/officeart/2005/8/layout/vProcess5"/>
    <dgm:cxn modelId="{B49E69C3-994A-484D-932F-C25579CE622D}" srcId="{2EA89A33-BE58-44CD-AB44-8AF6D077B70E}" destId="{25747255-4302-464B-BAF8-FB49894EA9A9}" srcOrd="4" destOrd="0" parTransId="{DBBD4145-A8F3-4DD6-898A-EA68BA596CBB}" sibTransId="{5477F63A-A38B-419D-9BB8-28B0A3B72FD9}"/>
    <dgm:cxn modelId="{6ED2F6C6-B40F-4760-B6AF-038216E4F83D}" srcId="{2EA89A33-BE58-44CD-AB44-8AF6D077B70E}" destId="{0C0947BE-C44E-4BDC-82A6-E478C89D6A24}" srcOrd="0" destOrd="0" parTransId="{88D188F3-D5A5-4C42-B156-C50A4AE1FA24}" sibTransId="{84C70702-CEF1-433E-8DC2-54C4AAB2E998}"/>
    <dgm:cxn modelId="{F6755DD2-5741-443A-A311-A7D6AAC880E4}" type="presOf" srcId="{0C0947BE-C44E-4BDC-82A6-E478C89D6A24}" destId="{519DC38B-9D7F-425E-A386-1E5C987B62A9}" srcOrd="1" destOrd="0" presId="urn:microsoft.com/office/officeart/2005/8/layout/vProcess5"/>
    <dgm:cxn modelId="{5145B1D2-2EDF-4CB7-9A40-6C7209996319}" srcId="{2EA89A33-BE58-44CD-AB44-8AF6D077B70E}" destId="{87065DFC-FB62-420D-A5F1-0107DA83F3F6}" srcOrd="3" destOrd="0" parTransId="{1172F7FE-4F6C-40ED-915B-4AD9B3C1FD30}" sibTransId="{B5F5E291-C06B-4009-A965-3615ED750186}"/>
    <dgm:cxn modelId="{D5AE81F3-B258-4278-A3C3-AB4DEE34A06A}" type="presOf" srcId="{0C0947BE-C44E-4BDC-82A6-E478C89D6A24}" destId="{C779AE44-9077-4F9F-831C-2BAD67B3ECA6}" srcOrd="0" destOrd="0" presId="urn:microsoft.com/office/officeart/2005/8/layout/vProcess5"/>
    <dgm:cxn modelId="{4699A4A2-5765-4D90-8BC3-5AE197B6A051}" type="presParOf" srcId="{3915E6B4-8638-4B47-B68A-5EAB58B681A3}" destId="{895810E4-E9D5-4A35-B25D-2ACFA3037911}" srcOrd="0" destOrd="0" presId="urn:microsoft.com/office/officeart/2005/8/layout/vProcess5"/>
    <dgm:cxn modelId="{EAF966C9-A986-49CA-8D03-2DF0958B600C}" type="presParOf" srcId="{3915E6B4-8638-4B47-B68A-5EAB58B681A3}" destId="{C779AE44-9077-4F9F-831C-2BAD67B3ECA6}" srcOrd="1" destOrd="0" presId="urn:microsoft.com/office/officeart/2005/8/layout/vProcess5"/>
    <dgm:cxn modelId="{CEECABD1-7E05-468F-B74A-50C2F488AF1E}" type="presParOf" srcId="{3915E6B4-8638-4B47-B68A-5EAB58B681A3}" destId="{9488A29D-0248-4CC9-9A01-D1D7A9A22BEA}" srcOrd="2" destOrd="0" presId="urn:microsoft.com/office/officeart/2005/8/layout/vProcess5"/>
    <dgm:cxn modelId="{3883630F-6AC9-4C10-8759-711D77FC3E95}" type="presParOf" srcId="{3915E6B4-8638-4B47-B68A-5EAB58B681A3}" destId="{A8D45EE2-C22A-47C0-8137-8DD55A79069E}" srcOrd="3" destOrd="0" presId="urn:microsoft.com/office/officeart/2005/8/layout/vProcess5"/>
    <dgm:cxn modelId="{764C81C6-F1F3-4B5C-8A47-BFD2273D0C2B}" type="presParOf" srcId="{3915E6B4-8638-4B47-B68A-5EAB58B681A3}" destId="{5E323520-EC9F-4EF4-B855-1B10D40AE56C}" srcOrd="4" destOrd="0" presId="urn:microsoft.com/office/officeart/2005/8/layout/vProcess5"/>
    <dgm:cxn modelId="{DFB4DF95-B1B1-4C51-9080-603AB2F19945}" type="presParOf" srcId="{3915E6B4-8638-4B47-B68A-5EAB58B681A3}" destId="{0673915E-3D47-425E-B3BD-679D6A2A8562}" srcOrd="5" destOrd="0" presId="urn:microsoft.com/office/officeart/2005/8/layout/vProcess5"/>
    <dgm:cxn modelId="{A6CD6D9C-2BA3-4AE4-993F-410950C4169A}" type="presParOf" srcId="{3915E6B4-8638-4B47-B68A-5EAB58B681A3}" destId="{A5D80044-100D-4554-995F-9760611DA2B1}" srcOrd="6" destOrd="0" presId="urn:microsoft.com/office/officeart/2005/8/layout/vProcess5"/>
    <dgm:cxn modelId="{843C51C2-7CFC-4B32-9181-ED2FDE369BD0}" type="presParOf" srcId="{3915E6B4-8638-4B47-B68A-5EAB58B681A3}" destId="{DBBAAB7A-4FE2-4E56-BACC-46795ACB742D}" srcOrd="7" destOrd="0" presId="urn:microsoft.com/office/officeart/2005/8/layout/vProcess5"/>
    <dgm:cxn modelId="{0A836380-112A-4172-96B3-9DC9D9D7CF56}" type="presParOf" srcId="{3915E6B4-8638-4B47-B68A-5EAB58B681A3}" destId="{8762B0A4-8914-4528-9913-AE4422929843}" srcOrd="8" destOrd="0" presId="urn:microsoft.com/office/officeart/2005/8/layout/vProcess5"/>
    <dgm:cxn modelId="{866F32DD-998B-4D43-B43A-38A770326317}" type="presParOf" srcId="{3915E6B4-8638-4B47-B68A-5EAB58B681A3}" destId="{C667C7EB-F895-4E55-A0F1-4ABFC100C014}" srcOrd="9" destOrd="0" presId="urn:microsoft.com/office/officeart/2005/8/layout/vProcess5"/>
    <dgm:cxn modelId="{7C0020C7-1046-4228-A370-9B3108CFDAE5}" type="presParOf" srcId="{3915E6B4-8638-4B47-B68A-5EAB58B681A3}" destId="{519DC38B-9D7F-425E-A386-1E5C987B62A9}" srcOrd="10" destOrd="0" presId="urn:microsoft.com/office/officeart/2005/8/layout/vProcess5"/>
    <dgm:cxn modelId="{DB95D68C-8E01-49E3-8DB8-AE3DE78B517A}" type="presParOf" srcId="{3915E6B4-8638-4B47-B68A-5EAB58B681A3}" destId="{30964A7E-180B-44A6-8560-4B091C16DD36}" srcOrd="11" destOrd="0" presId="urn:microsoft.com/office/officeart/2005/8/layout/vProcess5"/>
    <dgm:cxn modelId="{55B6704F-0D78-4B84-BB24-E9A8317DE6E7}" type="presParOf" srcId="{3915E6B4-8638-4B47-B68A-5EAB58B681A3}" destId="{ED641707-346E-483F-A063-E3DA51FA4E3C}" srcOrd="12" destOrd="0" presId="urn:microsoft.com/office/officeart/2005/8/layout/vProcess5"/>
    <dgm:cxn modelId="{047EA71B-6360-4498-B14C-5BDF1EE65BAD}" type="presParOf" srcId="{3915E6B4-8638-4B47-B68A-5EAB58B681A3}" destId="{06FD995A-B1B3-493B-AA82-F5866F8301EB}" srcOrd="13" destOrd="0" presId="urn:microsoft.com/office/officeart/2005/8/layout/vProcess5"/>
    <dgm:cxn modelId="{6BBB1A24-D2CA-4C3E-94B0-A9ED07B21D31}" type="presParOf" srcId="{3915E6B4-8638-4B47-B68A-5EAB58B681A3}" destId="{7C65E3C5-B917-48D0-9623-B231A4A33F78}" srcOrd="14"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779AE44-9077-4F9F-831C-2BAD67B3ECA6}">
      <dsp:nvSpPr>
        <dsp:cNvPr id="0" name=""/>
        <dsp:cNvSpPr/>
      </dsp:nvSpPr>
      <dsp:spPr>
        <a:xfrm>
          <a:off x="0" y="0"/>
          <a:ext cx="8414428" cy="817541"/>
        </a:xfrm>
        <a:prstGeom prst="roundRect">
          <a:avLst>
            <a:gd name="adj" fmla="val 10000"/>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Module: Psychology in Health and Social Care</a:t>
          </a:r>
          <a:endParaRPr lang="en-US" sz="1800" kern="1200"/>
        </a:p>
      </dsp:txBody>
      <dsp:txXfrm>
        <a:off x="23945" y="23945"/>
        <a:ext cx="7436584" cy="769651"/>
      </dsp:txXfrm>
    </dsp:sp>
    <dsp:sp modelId="{9488A29D-0248-4CC9-9A01-D1D7A9A22BEA}">
      <dsp:nvSpPr>
        <dsp:cNvPr id="0" name=""/>
        <dsp:cNvSpPr/>
      </dsp:nvSpPr>
      <dsp:spPr>
        <a:xfrm>
          <a:off x="628350" y="931089"/>
          <a:ext cx="8414428" cy="817541"/>
        </a:xfrm>
        <a:prstGeom prst="roundRect">
          <a:avLst>
            <a:gd name="adj" fmla="val 10000"/>
          </a:avLst>
        </a:prstGeom>
        <a:solidFill>
          <a:schemeClr val="accent2">
            <a:hueOff val="1610903"/>
            <a:satOff val="-4623"/>
            <a:lumOff val="-7402"/>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Module code:  LCHS4010</a:t>
          </a:r>
          <a:endParaRPr lang="en-US" sz="1800" kern="1200"/>
        </a:p>
      </dsp:txBody>
      <dsp:txXfrm>
        <a:off x="652295" y="955034"/>
        <a:ext cx="7206786" cy="769651"/>
      </dsp:txXfrm>
    </dsp:sp>
    <dsp:sp modelId="{A8D45EE2-C22A-47C0-8137-8DD55A79069E}">
      <dsp:nvSpPr>
        <dsp:cNvPr id="0" name=""/>
        <dsp:cNvSpPr/>
      </dsp:nvSpPr>
      <dsp:spPr>
        <a:xfrm>
          <a:off x="1256700" y="1862178"/>
          <a:ext cx="8414428" cy="817541"/>
        </a:xfrm>
        <a:prstGeom prst="roundRect">
          <a:avLst>
            <a:gd name="adj" fmla="val 10000"/>
          </a:avLst>
        </a:prstGeom>
        <a:solidFill>
          <a:schemeClr val="accent2">
            <a:hueOff val="3221807"/>
            <a:satOff val="-9246"/>
            <a:lumOff val="-14805"/>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Poonam Digwa </a:t>
          </a:r>
          <a:endParaRPr lang="en-US" sz="1800" kern="1200"/>
        </a:p>
      </dsp:txBody>
      <dsp:txXfrm>
        <a:off x="1280645" y="1886123"/>
        <a:ext cx="7206786" cy="769651"/>
      </dsp:txXfrm>
    </dsp:sp>
    <dsp:sp modelId="{5E323520-EC9F-4EF4-B855-1B10D40AE56C}">
      <dsp:nvSpPr>
        <dsp:cNvPr id="0" name=""/>
        <dsp:cNvSpPr/>
      </dsp:nvSpPr>
      <dsp:spPr>
        <a:xfrm>
          <a:off x="1885050" y="2793267"/>
          <a:ext cx="8414428" cy="817541"/>
        </a:xfrm>
        <a:prstGeom prst="roundRect">
          <a:avLst>
            <a:gd name="adj" fmla="val 10000"/>
          </a:avLst>
        </a:prstGeom>
        <a:solidFill>
          <a:schemeClr val="accent2">
            <a:hueOff val="4832710"/>
            <a:satOff val="-13870"/>
            <a:lumOff val="-22207"/>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dirty="0"/>
            <a:t>Student number </a:t>
          </a:r>
          <a:r>
            <a:rPr lang="en-GB" sz="1800" b="1" kern="1200" dirty="0"/>
            <a:t>2025 1294 11</a:t>
          </a:r>
          <a:endParaRPr lang="en-US" sz="1800" kern="1200" dirty="0"/>
        </a:p>
      </dsp:txBody>
      <dsp:txXfrm>
        <a:off x="1908995" y="2817212"/>
        <a:ext cx="7206786" cy="769651"/>
      </dsp:txXfrm>
    </dsp:sp>
    <dsp:sp modelId="{0673915E-3D47-425E-B3BD-679D6A2A8562}">
      <dsp:nvSpPr>
        <dsp:cNvPr id="0" name=""/>
        <dsp:cNvSpPr/>
      </dsp:nvSpPr>
      <dsp:spPr>
        <a:xfrm>
          <a:off x="2513400" y="3724356"/>
          <a:ext cx="8414428" cy="817541"/>
        </a:xfrm>
        <a:prstGeom prst="roundRect">
          <a:avLst>
            <a:gd name="adj" fmla="val 10000"/>
          </a:avLst>
        </a:prstGeom>
        <a:solidFill>
          <a:schemeClr val="accent2">
            <a:hueOff val="6443614"/>
            <a:satOff val="-18493"/>
            <a:lumOff val="-2960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b="1" kern="1200"/>
            <a:t>Lecture: </a:t>
          </a:r>
          <a:r>
            <a:rPr lang="en-GB" sz="1800" b="0" i="0" kern="1200"/>
            <a:t>Prabjot Sahota</a:t>
          </a:r>
          <a:endParaRPr lang="en-GB" sz="1800" b="1" kern="1200" dirty="0"/>
        </a:p>
        <a:p>
          <a:pPr marL="0" lvl="0" indent="0" algn="l" defTabSz="800100">
            <a:lnSpc>
              <a:spcPct val="90000"/>
            </a:lnSpc>
            <a:spcBef>
              <a:spcPct val="0"/>
            </a:spcBef>
            <a:spcAft>
              <a:spcPct val="35000"/>
            </a:spcAft>
            <a:buNone/>
          </a:pPr>
          <a:endParaRPr lang="en-US" sz="1800" kern="1200" dirty="0"/>
        </a:p>
      </dsp:txBody>
      <dsp:txXfrm>
        <a:off x="2537345" y="3748301"/>
        <a:ext cx="7206786" cy="769651"/>
      </dsp:txXfrm>
    </dsp:sp>
    <dsp:sp modelId="{A5D80044-100D-4554-995F-9760611DA2B1}">
      <dsp:nvSpPr>
        <dsp:cNvPr id="0" name=""/>
        <dsp:cNvSpPr/>
      </dsp:nvSpPr>
      <dsp:spPr>
        <a:xfrm>
          <a:off x="7883026" y="597259"/>
          <a:ext cx="531402" cy="531402"/>
        </a:xfrm>
        <a:prstGeom prst="downArrow">
          <a:avLst>
            <a:gd name="adj1" fmla="val 55000"/>
            <a:gd name="adj2" fmla="val 45000"/>
          </a:avLst>
        </a:prstGeom>
        <a:solidFill>
          <a:schemeClr val="accent2">
            <a:tint val="40000"/>
            <a:alpha val="90000"/>
            <a:hueOff val="0"/>
            <a:satOff val="0"/>
            <a:lumOff val="0"/>
            <a:alphaOff val="0"/>
          </a:schemeClr>
        </a:solidFill>
        <a:ln w="1905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0480" tIns="30480" rIns="30480" bIns="30480" numCol="1" spcCol="1270" anchor="ctr" anchorCtr="0">
          <a:noAutofit/>
        </a:bodyPr>
        <a:lstStyle/>
        <a:p>
          <a:pPr marL="0" lvl="0" indent="0" algn="ctr" defTabSz="1066800">
            <a:lnSpc>
              <a:spcPct val="90000"/>
            </a:lnSpc>
            <a:spcBef>
              <a:spcPct val="0"/>
            </a:spcBef>
            <a:spcAft>
              <a:spcPct val="35000"/>
            </a:spcAft>
            <a:buNone/>
          </a:pPr>
          <a:endParaRPr lang="en-US" sz="2400" kern="1200"/>
        </a:p>
      </dsp:txBody>
      <dsp:txXfrm>
        <a:off x="8002591" y="597259"/>
        <a:ext cx="292272" cy="399880"/>
      </dsp:txXfrm>
    </dsp:sp>
    <dsp:sp modelId="{DBBAAB7A-4FE2-4E56-BACC-46795ACB742D}">
      <dsp:nvSpPr>
        <dsp:cNvPr id="0" name=""/>
        <dsp:cNvSpPr/>
      </dsp:nvSpPr>
      <dsp:spPr>
        <a:xfrm>
          <a:off x="8511376" y="1528348"/>
          <a:ext cx="531402" cy="531402"/>
        </a:xfrm>
        <a:prstGeom prst="downArrow">
          <a:avLst>
            <a:gd name="adj1" fmla="val 55000"/>
            <a:gd name="adj2" fmla="val 45000"/>
          </a:avLst>
        </a:prstGeom>
        <a:solidFill>
          <a:schemeClr val="accent2">
            <a:tint val="40000"/>
            <a:alpha val="90000"/>
            <a:hueOff val="2244906"/>
            <a:satOff val="-20744"/>
            <a:lumOff val="-2338"/>
            <a:alphaOff val="0"/>
          </a:schemeClr>
        </a:solidFill>
        <a:ln w="19050" cap="flat" cmpd="sng" algn="ctr">
          <a:solidFill>
            <a:schemeClr val="accent2">
              <a:tint val="40000"/>
              <a:alpha val="90000"/>
              <a:hueOff val="2244906"/>
              <a:satOff val="-20744"/>
              <a:lumOff val="-2338"/>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0480" tIns="30480" rIns="30480" bIns="30480" numCol="1" spcCol="1270" anchor="ctr" anchorCtr="0">
          <a:noAutofit/>
        </a:bodyPr>
        <a:lstStyle/>
        <a:p>
          <a:pPr marL="0" lvl="0" indent="0" algn="ctr" defTabSz="1066800">
            <a:lnSpc>
              <a:spcPct val="90000"/>
            </a:lnSpc>
            <a:spcBef>
              <a:spcPct val="0"/>
            </a:spcBef>
            <a:spcAft>
              <a:spcPct val="35000"/>
            </a:spcAft>
            <a:buNone/>
          </a:pPr>
          <a:endParaRPr lang="en-US" sz="2400" kern="1200"/>
        </a:p>
      </dsp:txBody>
      <dsp:txXfrm>
        <a:off x="8630941" y="1528348"/>
        <a:ext cx="292272" cy="399880"/>
      </dsp:txXfrm>
    </dsp:sp>
    <dsp:sp modelId="{8762B0A4-8914-4528-9913-AE4422929843}">
      <dsp:nvSpPr>
        <dsp:cNvPr id="0" name=""/>
        <dsp:cNvSpPr/>
      </dsp:nvSpPr>
      <dsp:spPr>
        <a:xfrm>
          <a:off x="9139726" y="2445812"/>
          <a:ext cx="531402" cy="531402"/>
        </a:xfrm>
        <a:prstGeom prst="downArrow">
          <a:avLst>
            <a:gd name="adj1" fmla="val 55000"/>
            <a:gd name="adj2" fmla="val 45000"/>
          </a:avLst>
        </a:prstGeom>
        <a:solidFill>
          <a:schemeClr val="accent2">
            <a:tint val="40000"/>
            <a:alpha val="90000"/>
            <a:hueOff val="4489812"/>
            <a:satOff val="-41488"/>
            <a:lumOff val="-4677"/>
            <a:alphaOff val="0"/>
          </a:schemeClr>
        </a:solidFill>
        <a:ln w="19050" cap="flat" cmpd="sng" algn="ctr">
          <a:solidFill>
            <a:schemeClr val="accent2">
              <a:tint val="40000"/>
              <a:alpha val="90000"/>
              <a:hueOff val="4489812"/>
              <a:satOff val="-41488"/>
              <a:lumOff val="-4677"/>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0480" tIns="30480" rIns="30480" bIns="30480" numCol="1" spcCol="1270" anchor="ctr" anchorCtr="0">
          <a:noAutofit/>
        </a:bodyPr>
        <a:lstStyle/>
        <a:p>
          <a:pPr marL="0" lvl="0" indent="0" algn="ctr" defTabSz="1066800">
            <a:lnSpc>
              <a:spcPct val="90000"/>
            </a:lnSpc>
            <a:spcBef>
              <a:spcPct val="0"/>
            </a:spcBef>
            <a:spcAft>
              <a:spcPct val="35000"/>
            </a:spcAft>
            <a:buNone/>
          </a:pPr>
          <a:endParaRPr lang="en-US" sz="2400" kern="1200"/>
        </a:p>
      </dsp:txBody>
      <dsp:txXfrm>
        <a:off x="9259291" y="2445812"/>
        <a:ext cx="292272" cy="399880"/>
      </dsp:txXfrm>
    </dsp:sp>
    <dsp:sp modelId="{C667C7EB-F895-4E55-A0F1-4ABFC100C014}">
      <dsp:nvSpPr>
        <dsp:cNvPr id="0" name=""/>
        <dsp:cNvSpPr/>
      </dsp:nvSpPr>
      <dsp:spPr>
        <a:xfrm>
          <a:off x="9768076" y="3385984"/>
          <a:ext cx="531402" cy="531402"/>
        </a:xfrm>
        <a:prstGeom prst="downArrow">
          <a:avLst>
            <a:gd name="adj1" fmla="val 55000"/>
            <a:gd name="adj2" fmla="val 45000"/>
          </a:avLst>
        </a:prstGeom>
        <a:solidFill>
          <a:schemeClr val="accent2">
            <a:tint val="40000"/>
            <a:alpha val="90000"/>
            <a:hueOff val="6734718"/>
            <a:satOff val="-62232"/>
            <a:lumOff val="-7015"/>
            <a:alphaOff val="0"/>
          </a:schemeClr>
        </a:solidFill>
        <a:ln w="19050" cap="flat" cmpd="sng" algn="ctr">
          <a:solidFill>
            <a:schemeClr val="accent2">
              <a:tint val="40000"/>
              <a:alpha val="90000"/>
              <a:hueOff val="6734718"/>
              <a:satOff val="-62232"/>
              <a:lumOff val="-7015"/>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0480" tIns="30480" rIns="30480" bIns="30480" numCol="1" spcCol="1270" anchor="ctr" anchorCtr="0">
          <a:noAutofit/>
        </a:bodyPr>
        <a:lstStyle/>
        <a:p>
          <a:pPr marL="0" lvl="0" indent="0" algn="ctr" defTabSz="1066800">
            <a:lnSpc>
              <a:spcPct val="90000"/>
            </a:lnSpc>
            <a:spcBef>
              <a:spcPct val="0"/>
            </a:spcBef>
            <a:spcAft>
              <a:spcPct val="35000"/>
            </a:spcAft>
            <a:buNone/>
          </a:pPr>
          <a:endParaRPr lang="en-US" sz="2400" kern="1200"/>
        </a:p>
      </dsp:txBody>
      <dsp:txXfrm>
        <a:off x="9887641" y="3385984"/>
        <a:ext cx="292272" cy="399880"/>
      </dsp:txXfrm>
    </dsp:sp>
  </dsp:spTree>
</dsp:drawing>
</file>

<file path=ppt/diagrams/layout1.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6-06-13T11:51:17.086"/>
    </inkml:context>
    <inkml:brush xml:id="br0">
      <inkml:brushProperty name="width" value="0.3" units="cm"/>
      <inkml:brushProperty name="height" value="0.6" units="cm"/>
      <inkml:brushProperty name="color" value="#FFFC00"/>
      <inkml:brushProperty name="tip" value="rectangle"/>
      <inkml:brushProperty name="rasterOp" value="maskPen"/>
      <inkml:brushProperty name="ignorePressure" value="1"/>
    </inkml:brush>
  </inkml:definitions>
  <inkml:trace contextRef="#ctx0" brushRef="#br0">312 661,'30'22,"39"36,3 3,-43-38,-1 1,-1 2,-1 0,-1 2,-1 1,-2 1,23 42,-31-50,-1 3,2-1,0 0,2-1,0-1,41 40,-22-32,74 47,-107-75,1 0,-1-1,0 1,1-1,0 0,-1 0,1 0,-1 0,1-1,0 0,0 0,-1 0,1 0,0 0,-1-1,1 1,0-1,-1 0,6-2,3-3,-1 0,1 0,-1-1,13-11,-17 11,1 0,-1 0,0-1,-1 0,0-1,0 1,-1-1,0 0,-1 0,0-1,4-13,20-39,-23 56,0 0,1 0,-1 0,1 1,0 0,1 0,-1 1,1-1,0 1,0 1,14-6,18-11,-25 10,-1 0,-1 0,0-1,19-25,-21 25,-1 0,2 0,-1 1,1 0,1 1,19-12,178-79,-172 81,1 1,1 2,61-18,-84 29,-1-1,0 0,16-10,17-8,132-50,-164 68,1 1,-1 1,1 0,32-2,-24 4,30-8,-25 4,0 1,53-3,63 9,-59 1,4-3,90 3,-178-1,0-1,0 1,0 0,0 0,0 0,0 0,0 0,-1 1,1-1,0 1,-1 0,1 0,-1 0,0 0,1 0,-1 1,0-1,0 1,-1-1,1 1,0 0,-1-1,0 1,1 0,-1 0,0 0,-1 0,2 4,-2-4,1 0,-1 0,1 0,-1 0,0 0,-1 0,1 1,0-1,-1 0,1 0,-1 0,0 0,0-1,0 1,-1 0,1 0,-1-1,1 1,-1 0,0-1,0 0,0 1,0-1,-1 0,1 0,0 0,-1-1,-4 4,-5-1,-1-1,1 0,-1 0,0-1,1-1,-1 0,-25-2,-30 2,4 10,1 3,-93 32,49-6,-39 11,132-46,0 1,0 0,0 1,0 0,1 1,-22 18,7-6,-16 14,-42 41,28-22,36-34,-18 15,-61 67,-17 65,83-112,-74 88,81-112,1 2,1 0,-29 51,35-46,-3-1,0 0,-45 50,55-73,1 2,1 0,-12 20,20-30,0 0,0 0,1 1,0 0,0-1,0 1,0 0,1 0,0 0,0 0,1 0,0 0,0 11,1-15,-1-1,0 0,1 1,-1-1,1 0,0 1,-1-1,1 0,0 0,0 0,0 0,0 1,0-1,0 0,0 0,0-1,0 1,0 0,0 0,1-1,-1 1,0 0,1-1,-1 1,0-1,1 0,-1 1,3-1,0 0,1 0,-1 0,0 0,1 0,-1-1,0 0,0 0,1 0,3-2,9-6,0-1,-1 0,0-1,-1-1,23-23,182-188,-135 132,-60 65,623-647,-592 613,-38 38,1 1,1 1,1 1,1 1,27-18,-44 33,1 0,-1 1,1 0,0 0,9-2,-14 3,1 1,-1 0,1-1,-1 1,1 0,-1 0,1 0,-1 0,1 0,-1 1,1-1,-1 0,0 1,1-1,-1 1,1-1,-1 1,0-1,1 1,-1 0,0 0,0 0,0 0,0 0,0 0,0 0,1 2,-1-3,-1 1,0 0,1 0,-1-1,0 1,0 0,0 0,0 0,0-1,0 1,0 0,0 0,0 0,0 0,-1-1,1 1,0 0,0 0,-1-1,1 1,0 0,-1 0,0 1,-4 5,-1 0,1-1,-1 1,-1-1,1 0,-14 9,-51 29,49-32,-147 81,-27 16,-249 197,131-84,261-188,-1-2,-1-3,-74 28,96-42,1 1,-53 35,1 0,36-19,33-22,0 0,-16 7,27-15,-1 1,1-1,0 1,0-1,0 1,0 0,1 0,-1 1,1-1,0 1,0 0,0 0,0 0,1 0,0 0,-3 5,2 2,0 0,1 0,0-1,0 1,0 23,4 93,0-108,0 0,1 0,1 0,11 29,-5-19,-2 0,-1 1,-1 0,3 44,-9-72,0 4,1 0,0 0,0 0,4 11,-4-15,-1-1,1 0,0 0,-1 1,1-1,0 0,0 0,0 0,0 0,0 0,0 0,0 0,0 0,0-1,0 1,0 0,0-1,1 1,-1 0,0-1,1 0,-1 1,0-1,1 0,-1 0,0 1,1-1,1 0,5-1,0-1,0 0,-1 0,1 0,0-1,-1 0,0 0,1-1,9-7,9-7,27-25,71-73,-21 17,386-353,-360 316,-31 31,-94 101,0 0,1 0,-1 0,1 1,0 0,0 0,0 0,0 0,0 1,11-4,-13 6,-1-1,1 1,0 0,0 0,-1 0,1 0,0 1,0-1,-1 1,1-1,0 1,-1 0,1 0,-1 0,1 1,-1-1,1 0,-1 1,0 0,0-1,0 1,0 0,4 4,-1 1,1-1,0 0,0-1,1 1,0-1,0 0,0-1,0 0,1 0,-1-1,1 1,0-2,0 1,0-1,1 0,-1-1,0 0,15 0,24 0,-1-3,0-1,0-2,51-13,174-59,-11-9,-9-22,-147 57,118-64,-29 7,86-51,-213 117,-2-3,65-59,-97 75,-2 2,0 0,35-45,-60 67,0-1,1 1,-1 0,1 1,0 0,0-1,1 2,-1-1,1 1,11-4,25-13,-24 7,-1 0,23-22,-30 24,0 1,0 0,1 1,1 1,0 0,0 0,25-10,-10 9,-8 2,1 1,-1 0,1 1,0 2,25-2,-46 5,1-1,0 1,0 0,0 0,-1 0,1 0,0 0,0 0,-1 0,1 0,0 1,0-1,-1 0,1 0,0 1,-1-1,1 0,0 1,-1-1,1 0,0 1,-1-1,1 1,-1-1,1 1,-1 0,1-1,-1 1,1-1,-1 1,0 0,1-1,-1 1,0 0,0 0,1-1,-1 1,0 0,0 0,0-1,0 1,0 0,0 0,0-1,0 1,0 0,0 0,-1-1,1 1,-1 1,-1 3,0 0,-1 0,1 0,-1 0,-7 8,3-5,0-1,0 0,0-1,-1 1,0-2,0 1,0-1,-1 0,0-1,0 1,0-2,-1 0,-11 3,-11 0,0-1,-56 0,73-5,-123 13,-19 0,-351-12,239-3,253 1,-1-2,1 0,0 0,0-2,0 0,1-1,-23-11,19 8,0 1,-1 0,0 2,-28-6,-13 7,-108 3,102 4,38 0,0 2,0 1,1 1,-54 19,-28 6,-3-5,38-7,-124 13,167-27,-1 1,1 2,1 1,-1 1,1 2,-45 24,28-9,-87 65,82-53,-177 151,213-176,1-1,-1-1,-35 18,-60 22,70-34,3 0,-1-2,0-2,-1-1,-1-3,0-1,0-2,-59 3,-186-14,277 5,0-2,-1 0,1 0,0 0,-1-2,1 1,-12-5,15 3,0 1,1-1,-1-1,1 1,0-1,0 0,0 0,1-1,-1 0,-4-7,-7-9,-2-5,-2 2,0 0,-26-22,-24-24,63 64,-5-4,-1 0,-21-14,22 16,0 0,-21-21,22 19,0 1,-22-15,23 18,0 1,-1 1,1 0,-1 0,0 1,0 0,-18-2,27 6,0-1,0 1,-1 0,1 0,-1 0,1 0,0 0,-1 1,1 0,0-1,0 1,-1 0,1 1,0-1,0 0,0 1,0 0,0 0,1 0,-1 0,1 0,-1 0,1 1,0-1,0 1,0 0,0 0,0-1,0 1,1 0,-2 5,-1 4,1 0,0 0,1 0,1 0,-1 17,6 65,-1-37,0 333,-4-234,3-131,0 0,2 0,1-1,13 39,-9-36,-2-1,-1 1,3 41,-7 291,-4-173,2 59,-1-242,1 1,0-1,1 1,-1 0,1-1,-1 1,1-1,0 1,0-1,1 0,-1 1,1-1,-1 0,1 0,0 0,0 0,1 0,-1 0,1-1,-1 1,1-1,0 0,0 1,0-1,0 0,0-1,0 1,0-1,1 1,-1-1,1 0,-1 0,1-1,-1 1,1-1,4 1,2-1,1-1,-1 1,1-2,-1 0,0 0,0 0,0-1,19-9,4-4,35-23,-56 31,33-19,344-189,-343 195,-1-3,73-50,-63 34,122-79,-139 103,-32 14,0 0,0-1,-1 1,1-1,0 0,-1-1,0 1,0-1,9-8,1-3,0 2,1 0,1 0,0 2,1 0,34-16,-4 2,-43 22,0 1,0-1,0 1,0 0,0 0,1 1,8-2,-13 3,0 0,1 0,-1 0,0 0,1 0,-1 1,0-1,1 0,-1 1,0-1,0 1,1-1,-1 1,0-1,0 1,0 0,0 0,0 0,0 0,0-1,0 1,0 0,0 1,0-1,-1 0,1 0,0 0,-1 0,1 1,-1-1,1 0,-1 0,0 1,1-1,-1 3,1 0,-1-1,1 1,-1-1,0 1,0-1,0 1,0 0,-1-1,1 1,-1-1,0 1,0-1,0 0,-1 1,1-1,-1 0,0 0,0 0,0 0,0 0,0 0,-1-1,1 1,-1-1,0 1,0-1,0 0,0 0,0 0,0-1,0 1,0-1,-7 2,-6 2,-1-1,1-1,0 0,-1-1,0-1,-16-1,8-1,0-1,0-1,0-1,0-1,1-1,-38-15,-330-133,343 134,1-2,1-2,-47-32,90 54,1-1,-1 0,1 0,0 0,0-1,0 1,0-1,-3-5,6 8,-1 0,1 0,-1 0,1 0,-1 0,1 0,0 0,0 0,-1 0,1 0,0 0,0 0,0 0,0-1,0 1,1 0,-1 0,0 0,0 0,1 0,-1 0,0 0,1 0,-1 0,1 0,0 0,-1 0,1 0,0 1,-1-1,1 0,0 0,0 1,0-1,0 0,0 1,0-1,1 0,4-2,1 1,-1 0,0 0,0 0,1 1,-1 0,11 0,49 1,-41 1,102 0,75 3,-69 9,32 2,343-25,-403 0,-1-4,186-51,-154 22,-46 12,1 5,104-16,-168 37,1-2,-1-1,-1-1,0-1,0-1,-1-1,30-21,96-51,-50 30,163-119,-8-11,-150 110,62-39,-125 87,1 2,49-19,-54 27,-1-3,56-36,63-58,-111 79,182-153,-145 116,9-12,50-40,-119 107,-13 10,0-1,0 0,-1-1,0 0,0-1,10-12,-19 21,0 0,0 0,0 0,1 0,-1 0,0-1,0 1,0 0,0 0,0 0,0 0,0 0,0-1,1 1,-1 0,0 0,0 0,0 0,0-1,0 1,0 0,0 0,0 0,0 0,0-1,0 1,0 0,0 0,0 0,0 0,0 0,0-1,-1 1,1 0,0 0,0 0,0 0,0-1,0 1,0 0,0 0,0 0,-1 0,1 0,0 0,0 0,0 0,0-1,-1 1,-10 2,-14 7,11-3,0 0,0-1,1 2,-1 0,2 1,-1 0,-18 16,28-20,0 1,-1 0,1 0,1 0,-1 0,1 0,0 0,0 1,1-1,-1 1,1-1,0 10,-1 9,4 41,0-32,0 290,-2-298</inkml:trace>
</inkml:ink>
</file>

<file path=ppt/ink/ink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6-06-13T11:51:23.586"/>
    </inkml:context>
    <inkml:brush xml:id="br0">
      <inkml:brushProperty name="width" value="0.3" units="cm"/>
      <inkml:brushProperty name="height" value="0.6" units="cm"/>
      <inkml:brushProperty name="color" value="#FFFC00"/>
      <inkml:brushProperty name="tip" value="rectangle"/>
      <inkml:brushProperty name="rasterOp" value="maskPen"/>
      <inkml:brushProperty name="ignorePressure" value="1"/>
    </inkml:brush>
  </inkml:definitions>
  <inkml:trace contextRef="#ctx0" brushRef="#br0">2972 1731,'58'-6,"-14"0,810-41,-554 36,608-12,-203 25,-694-2,1 0,-1 1,1 1,-1 0,18 5,-27-7,0 1,0-1,0 1,0 0,-1-1,1 1,0 0,-1 0,1 0,0 1,-1-1,1 0,-1 1,0-1,1 1,-1-1,0 1,0-1,0 1,0 0,0-1,-1 1,1 0,0 0,-1 0,1 0,-1 0,0 0,0-1,1 1,-1 0,-1 0,1 0,0 0,0 0,-1 0,1 0,-1 0,1 0,-1-1,-1 3,0-1,1 0,-1 0,0 0,0-1,0 1,-1-1,1 1,-1-1,1 0,-1 0,0 0,0 0,0 0,0-1,0 1,0-1,0 0,0 0,-1 0,-4 0,-8 2,0-1,-32-1,36-1,-7 0,1 2,-1 0,0 0,1 2,0 0,-35 14,-180 65,-3-11,-304 53,43-56,-7-29,501-40,-314 30,-319 72,41-3,-3-28,226-28,251-28,-573 91,638-93,9-2,0-1,-75 5,101-17,20 2,1-1,0 1,0 0,0 0,0 0,0 0,-1 0,1-1,0 1,0 0,0 0,0 0,0 0,0-1,0 1,0 0,0 0,0 0,0-1,0 1,0 0,0 0,0 0,0 0,0-1,0 1,0 0,0 0,0 0,0-1,0 1,0 0,0 0,0 0,1 0,-1-1,0 1,0 0,0 0,0 0,0 0,0 0,1 0,-1-1,0 1,31-18,1 4,1 2,0 2,0 1,41-6,140-7,-105 15,682-56,-479 29,-265 29,1038-104,157 0,16-1,-458 34,-12-28,136-56,-124 19,-473 101,-679 47,168-7,-503 12,-657 153,1198-135,-372 57,93-68,-1-23,186 1,-464 11,-71 12,578-15,-1 9,-222 45,396-54,21-2,42-4,455-79,-408 62,158-29,730-119,11 28,-335 56,271-38,-843 109,1639-251,-444 25,502-117,-1600 318,426-86,-52 16,-49 19,-61 21,-63 19,-70 15,92-2,-7 21,-350 14,-30 4,-15 2,-21 6,-10 1,-51 14,28-11,-831 221,-13-43,598-132,66-16,-243 15,-446-27,803-32,-109-1,-296 12,-489 34,696-36,-245 5,36-2,2 27,-271 81,180-19,234-35,66-11,211-41,-409 85,472-89,0-2,-1-1,0-3,0-2,-75-1,859 22,2-23,-468-4,674 0,180-54,66-22,372-9,-912 35,-87 4,5 25,-511 22,154 3,-204-2,-3-1,1 0,-1 0,1 1,-1 0,1 0,-1 0,0 1,11 4,-16-6,0 0,0 0,0 0,1 1,-1-1,0 0,0 0,0 0,0 0,0 1,1-1,-1 0,0 0,0 1,0-1,0 0,0 0,0 0,0 1,0-1,0 0,0 0,0 1,0-1,0 0,0 0,0 1,0-1,0 0,0 0,0 0,0 1,0-1,0 0,0 0,0 1,-1-1,1 0,0 0,0 0,0 0,0 1,0-1,-1 0,1 0,0 0,0 0,-1 1,-11 6,12-6,-11 4,0-1,-1 0,1 0,-1-1,0 0,-15 1,-75 1,70-5,-242 15,-55 1,312-15,0 1,0 0,0 1,-24 7,-66 28,-8 3,-9-9,-153 18,55-25,-248 43,169 3,-208 46,-6-24,-393 9,-3-60,-990-46,1816 1,-132-24,-5-1,203 26,-100-9,99 8,0-1,0 0,-32-14,51 18,0 0,0 0,1 0,-1 0,0-1,1 1,-1 0,0 0,1-1,-1 1,1 0,-1-1,0 1,1-1,-1 1,1-1,-1 1,1-1,-1 1,1-1,0 1,-1-1,1 0,0 1,-1-1,1-1,1 2,0-1,0 0,0 0,0 1,0-1,0 1,1-1,-1 1,0 0,0 0,1-1,-1 1,0 0,3 0,261-5,-152 7,830-3,526 4,-14 74,-1335-62,141 38,-44-8,144 29,-352-72,0 0,-1 1,1 0,0 0,-1 1,15 8,-20-10,0 1,-1-1,1 0,-1 1,1-1,-1 1,0 0,0-1,0 1,0 0,-1 1,1-1,-1 0,0 0,0 1,0-1,0 0,0 1,-1-1,0 1,0 4,0-4,0 0,0 0,0 0,-1 0,0 1,0-1,0 0,0 0,-1-1,0 1,0 0,0 0,0-1,0 1,-1-1,1 0,-1 0,0 0,0 0,0 0,0 0,-1-1,1 0,-1 1,-4 1,-8 2,0 0,-1 0,0-2,-31 5,40-8,-378 47,-5-21,169-13,199-12,-621 49,8 39,-120 63,-280 85,833-180,-398 109,519-146,-555 131,575-141,1 4,0 2,-106 45,164-60,-1 0,0-1,1 1,0 1,-1-1,1 0,-3 4,6-6,-1 1,1 0,-1-1,1 1,0 0,-1 0,1-1,0 1,-1 0,1 0,0-1,0 1,0 0,0 0,0 0,0-1,0 1,0 0,0 0,0-1,0 1,1 0,-1 0,0 0,0-1,1 1,-1 0,1-1,-1 1,0 0,1-1,-1 1,1-1,0 1,-1 0,1-1,-1 1,1-1,1 1,3 3,1 0,1 0,-1-1,0 0,1 0,0 0,-1-1,1 0,0-1,11 2,-9-1,56 9,92 4,70-11,-152-3,555-12,887-128,-399-10,-54 28,-59-16,-770 102,509-70,7 43,-485 51,464-8,-1769 20,394 30,4 36,-26 2,-162 18,544-58,-388-8,600-21,-75-3,130 1,1 0,-18-5,31 6,-1-1,1 1,-1 0,1-1,0 0,0 0,0-1,0 1,0-1,1 1,-1-1,-5-6,9 8,-1 0,0 1,1-1,-1 0,1 0,0 0,-1 0,1 0,0 0,0 0,-1 0,1 0,0 0,0 0,0 0,0 0,0 0,0 0,1 0,-1 0,0 0,0 0,1 0,-1 0,1 0,-1 0,1 0,-1 0,1 0,-1 0,1 1,0-1,0 0,-1 0,1 1,0-1,0 1,0-1,1 0,3-3,1 1,0 0,-1 1,1-1,11-2,27-4,1 2,66-2,1 0,50-10,444-37,239 52,-450 7,-78-4,325 3,-354 11,58 2,940-13,-666-4,-508 3,169-3,-190-3,96-17,92-30,-225 43,-32 6,0-1,1-2,22-7,-19 4,37-7,4-1,-44 9,-2-1,39-23,7-3,-39 24,-16 7,-2 0,1-1,0 0,-1-1,0 0,13-11,-22 16,0 0,0 0,0 0,0 0,0 0,-1 0,1 0,0 0,0 0,-1 0,1 0,-1-1,1 1,-1 0,0 0,1-1,-1 1,0 0,0-1,0 1,0 0,0 0,0-1,-1-1,1 1,-1 0,-1 0,1 0,0 0,0 0,-1 0,1 0,-1 0,0 0,1 1,-1-1,-3-1,-7-5,0 1,0 1,-22-8,32 13,-86-29,-122-25,108 31,-40-7,-273-23,-149 33,-144 21,-1 41,-119 97,526-80,-336 72,541-115,-1-3,0-5,-166-9,113-15,-52-1,195 18,-24-1,30 1,1 0,0 0,-1-1,1 1,-1 0,1-1,0 1,-1-1,1 1,0-1,-1 0,1 1,0-1,0 0,0 0,0 0,-1-1,1 1,1 1,0-1,0 1,0 0,0-1,0 1,0-1,0 1,0 0,0-1,0 1,0-1,0 1,0-1,0 1,0 0,0-1,0 1,0-1,1 1,-1 0,0-1,0 1,1 0,-1-1,0 1,0 0,1-1,-1 1,0 0,1-1,-1 1,0 0,1 0,-1 0,1-1,17-7,-17 8,16-6,1 2,0 0,-1 1,2 1,20 0,-2 0,897-131,244-49,-514 88,44-11,-244 43,725-4,-584 70,-566-4,0 3,64 12,-84-11,0 1,-1 1,1 0,-1 2,-1 0,1 1,15 11,-27-16,-1 0,0 0,0 1,5 6,-9-11,0 1,-1-1,1 1,-1 0,1-1,-1 1,1 0,-1-1,1 1,-1 0,0-1,1 1,-1 0,0 0,1 0,-1-1,0 1,0 0,0 0,0 0,0 0,0-1,0 1,0 0,0 0,0 0,-1-1,1 1,0 0,-1 0,1 0,0-1,-1 1,1 0,-1-1,1 1,-1 0,1-1,-1 1,1 0,-1-1,0 1,1-1,-2 1,-7 2,1 0,-1 0,0-1,0 0,1-1,-1 0,-1-1,-16 0,-6 0,-87 6,-450 12,-526-19,1065 1</inkml:trace>
</inkml:ink>
</file>

<file path=ppt/ink/ink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6-06-13T11:51:29.231"/>
    </inkml:context>
    <inkml:brush xml:id="br0">
      <inkml:brushProperty name="width" value="0.3" units="cm"/>
      <inkml:brushProperty name="height" value="0.6" units="cm"/>
      <inkml:brushProperty name="color" value="#FFFC00"/>
      <inkml:brushProperty name="tip" value="rectangle"/>
      <inkml:brushProperty name="rasterOp" value="maskPen"/>
      <inkml:brushProperty name="ignorePressure" value="1"/>
    </inkml:brush>
  </inkml:definitions>
  <inkml:trace contextRef="#ctx0" brushRef="#br0">1 0,'0'0</inkml:trace>
</inkml:ink>
</file>

<file path=ppt/ink/ink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6-13T11:51:57.764"/>
    </inkml:context>
    <inkml:brush xml:id="br0">
      <inkml:brushProperty name="width" value="0.5" units="cm"/>
      <inkml:brushProperty name="height" value="1" units="cm"/>
      <inkml:brushProperty name="color" value="#FFFC00"/>
      <inkml:brushProperty name="tip" value="rectangle"/>
      <inkml:brushProperty name="rasterOp" value="maskPen"/>
      <inkml:brushProperty name="ignorePressure" value="1"/>
    </inkml:brush>
  </inkml:definitions>
  <inkml:trace contextRef="#ctx0" brushRef="#br0">1 696 0,'9072'-696'0</inkml:trace>
</inkml:ink>
</file>

<file path=ppt/ink/ink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6-06-13T11:52:04.203"/>
    </inkml:context>
    <inkml:brush xml:id="br0">
      <inkml:brushProperty name="width" value="0.5" units="cm"/>
      <inkml:brushProperty name="height" value="1" units="cm"/>
      <inkml:brushProperty name="color" value="#FFFC00"/>
      <inkml:brushProperty name="tip" value="rectangle"/>
      <inkml:brushProperty name="rasterOp" value="maskPen"/>
      <inkml:brushProperty name="ignorePressure" value="1"/>
    </inkml:brush>
  </inkml:definitions>
  <inkml:trace contextRef="#ctx0" brushRef="#br0">91 1727,'0'9,"-1"0,1 0,0 0,1 0,0-1,0 1,1 0,0 0,0 0,8 15,5 5,-5-8,1-1,24 35,-30-49,0-1,1 1,-1-1,1 0,0 0,0-1,0 1,1-1,0-1,0 1,0-1,12 3,7-1,1-1,0-1,0-2,0 0,39-5,5 0,72 4,78-2,-80-13,21-1,78 16,-113 1,-56 3,0 3,136 32,-133-23,126 20,36 8,-178-31,1-3,77 4,-86-11,0 2,0 3,-1 1,52 18,297 73,-78-17,-68-15,-129-33,-83-22,0-1,1-3,0-1,71 5,-52-12,172-5,-177-5,0-2,93-32,-45 12,154-31,115-34,-5-15,-272 89,189-17,-190 27,80-4,-90 17,47-2,-129 1,1-1,0 1,-1-1,1 1,0-1,-1 0,1 0,-1 0,1 0,-1 0,1-1,-1 1,0-1,0 0,0 0,0 1,4-5,-5 4,0 0,-1 0,1 0,0 1,0-1,-1 0,1 0,-1 0,0 0,1 0,-1 0,0-1,0 1,0 0,-1 0,1 0,0 0,-1 0,1 0,-1 0,0 1,0-1,0 0,-2-3,-7-11,-1 1,0-1,-1 2,-1 0,-1 1,-24-20,-3 2,-59-32,73 49,-2 1,1 2,-42-11,-42-17,-219-109,153 67,55 32,60 25,14 8,0 2,-59-8,-6-2,80 16,-1 2,-63-2,-73 10,61 0,-3391-2,3468-2,0-2,1-1,-38-10,8 2,-90-31,47 12,-275-56,321 75,-71-13,-35-4,156 29,1-1,0 0,0 0,0-1,0 0,-12-7,16 8,0-1,0 0,1-1,-1 1,1 0,0-1,0 0,0 0,0 0,1 0,-1 0,-2-8,2 5,-50-132,47 114,1 1,-1-28,-2-7,-2-29,3-1,7-124,2 88,-2 117,0 1,0-1,1 0,0 1,1-1,0 1,0 0,5-12,-5 15,1-1,0 0,1 1,-1 0,1-1,-1 2,1-1,0 0,1 1,-1-1,1 1,7-4,0 2,-1 0,1 0,0 1,0 1,1 0,-1 1,21-2,92 5,-74 1,-16 1,62 13,-37-5,-52-9,1 0,-1 0,0 0,0 1,0 0,-1 1,1 0,-1 0,9 6,-2 2,-1 0,0 1,14 16,-13-14,1 0,1-2,0 0,1 0,0-2,1 0,0-1,1-1,37 13,1-6,16 4,-46-11,1-1,-1-1,2-2,51 3,119-8,-87-3,101 4,212-3,-192-13,66-1,189 17,-475 0,0 0,0 0,0 1,-1 1,1 0,0 1,-1 0,0 1,14 7,12 5,-26-13,-1 1,1 1,17 11,5 3,0-1,1-1,1-2,60 18,57 25,-132-49,2 0,0 2,-1 0,0 1,-1 1,21 17,-1 3,1-3,2-1,52 26,-82-48,17 7,-25-13,1 1,-1 0,0 0,0 1,0-1,-1 1,10 9,-3 3</inkml:trace>
</inkml:ink>
</file>

<file path=ppt/ink/ink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6-06-13T11:52:11.011"/>
    </inkml:context>
    <inkml:brush xml:id="br0">
      <inkml:brushProperty name="width" value="0.5" units="cm"/>
      <inkml:brushProperty name="height" value="1" units="cm"/>
      <inkml:brushProperty name="color" value="#FFFC00"/>
      <inkml:brushProperty name="tip" value="rectangle"/>
      <inkml:brushProperty name="rasterOp" value="maskPen"/>
      <inkml:brushProperty name="ignorePressure" value="1"/>
    </inkml:brush>
  </inkml:definitions>
  <inkml:trace contextRef="#ctx0" brushRef="#br0">1 1,'96'-1,"126"3,-158 1,91 17,513 144,-603-142,-1 3,66 36,-37-16,-10-1,-1 4,92 71,-161-110,236 143,-115-74,-123-71,0 1,0 0,-1 1,0 0,12 15,38 58,-12-15,-11-17,-25-32,1 0,1-1,27 26,-40-42,0 0,0 0,0 0,1 0,-1 0,0 0,1 0,-1-1,0 1,1 0,-1-1,1 1,-1-1,1 1,-1-1,1 0,-1 0,1 0,-1 0,1 0,0 0,-1 0,1 0,-1-1,1 1,-1 0,1-1,-1 1,1-1,-1 0,0 0,1 1,-1-1,0 0,0 0,1 0,-1 0,0 0,0-1,0 1,0 0,0 0,-1-1,1 1,0-1,-1 1,1 0,-1-1,1 1,-1-1,0 0,1-2,-1 2,1 1,-1-1,0 0,1 0,-1 0,0 0,0 0,0 0,-1 0,1 0,0 0,-1 1,1-1,-1 0,0 0,0 0,0 1,1-1,-2 0,0-1,0 1,-1 0,1-1,-1 1,1 0,-1 0,0 1,0-1,0 1,0-1,-6-1,-5 0,0 0,-1 0,0 2,-15-1,30 2,-266 1,99 2,-23-1,-219-5,241-12,-40-1,99 18,-81-4,188 2,-1 0,1 0,0 0,0-1,-1 1,1-1,0 0,0 0,0 1,0-1,0-1,0 1,0 0,0 0,0-1,0 1,1-1,-1 1,1-1,-1 0,1 0,-2-2,2 1,0 0,1 1,-1-1,1 0,-1 1,1-1,0 0,0 0,0 1,0-1,1 0,-1 0,1 1,0-1,0 1,0-1,0 0,3-4,0 0,0 0,1 0,0 0,1 1,-1 0,1 0,0 0,1 0,10-6,8-3,38-18,-23 13,244-116,-119 59,-51 22,203-94,-271 131,1 2,0 2,1 2,87-10,-92 15,0-3,-1-1,50-20,17-4,-68 24,0 3,0 1,50-1,127 8,-101 2,-111-3,0 2,0-1,-1 1,1 0,0 0,0 1,-1 0,1 0,-1 0,7 3,-4 0,-1 1,0-1,0 1,0 0,11 14,-9-11,1 0,0 0,0-1,1 0,0-1,19 9,77 30,-89-39,22 6,1-2,61 9,-74-15,67 5,-75-10,0 2,0 0,0 1,0 1,-1 1,36 14,-36-10,-1 0,1-1,0-1,1-1,0 0,33 4,35-7,-68-4,1 1,-1 1,0 1,0 0,0 2,31 9,-28-5,0-1,1-1,0-1,38 3,98-5,-151-3,27-1,-3 0,-1 1,1 1,58 11,42 8,-7-2,189 53,-179-38,150 58,-232-70,-37-13,-1-1,2-2,-1 1,35 5,22-7,81-5,-50-2,-77 1,-1-2,0-1,-1-1,43-15,-61 18,101-41,-74 28,59-18,-27 17,89-13,-124 24,60-18,-16 2,-11 5,-2-4,-1-2,67-35,-111 50,1 1,-1 0,1 1,1 1,-1 1,33-3,-13 5,1 1,51 7,-61-1,-6 2</inkml:trace>
</inkml:ink>
</file>

<file path=ppt/ink/ink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6-13T11:53:03.671"/>
    </inkml:context>
    <inkml:brush xml:id="br0">
      <inkml:brushProperty name="width" value="0.5" units="cm"/>
      <inkml:brushProperty name="height" value="1" units="cm"/>
      <inkml:brushProperty name="color" value="#FFFC00"/>
      <inkml:brushProperty name="tip" value="rectangle"/>
      <inkml:brushProperty name="rasterOp" value="maskPen"/>
      <inkml:brushProperty name="ignorePressure" value="1"/>
    </inkml:brush>
  </inkml:definitions>
  <inkml:trace contextRef="#ctx0" brushRef="#br0">30631 110 0,'-30631'0'0</inkml:trace>
</inkml:ink>
</file>

<file path=ppt/ink/ink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6-13T11:53:12.320"/>
    </inkml:context>
    <inkml:brush xml:id="br0">
      <inkml:brushProperty name="width" value="0.5" units="cm"/>
      <inkml:brushProperty name="height" value="1" units="cm"/>
      <inkml:brushProperty name="color" value="#FFFC00"/>
      <inkml:brushProperty name="tip" value="rectangle"/>
      <inkml:brushProperty name="rasterOp" value="maskPen"/>
      <inkml:brushProperty name="ignorePressure" value="1"/>
    </inkml:brush>
  </inkml:definitions>
  <inkml:trace contextRef="#ctx0" brushRef="#br0">16752 40 0,'-16752'0'0</inkml:trace>
</inkml:ink>
</file>

<file path=ppt/ink/ink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6-13T11:53:17.894"/>
    </inkml:context>
    <inkml:brush xml:id="br0">
      <inkml:brushProperty name="width" value="0.5" units="cm"/>
      <inkml:brushProperty name="height" value="1" units="cm"/>
      <inkml:brushProperty name="color" value="#FFFC00"/>
      <inkml:brushProperty name="tip" value="rectangle"/>
      <inkml:brushProperty name="rasterOp" value="maskPen"/>
      <inkml:brushProperty name="ignorePressure" value="1"/>
    </inkml:brush>
  </inkml:definitions>
  <inkml:trace contextRef="#ctx0" brushRef="#br0">20176 110 0,'-20176'0'0</inkml:trace>
</inkml:ink>
</file>

<file path=ppt/ink/ink1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6-13T11:53:26.452"/>
    </inkml:context>
    <inkml:brush xml:id="br0">
      <inkml:brushProperty name="width" value="0.5" units="cm"/>
      <inkml:brushProperty name="height" value="1" units="cm"/>
      <inkml:brushProperty name="color" value="#FFFC00"/>
      <inkml:brushProperty name="tip" value="rectangle"/>
      <inkml:brushProperty name="rasterOp" value="maskPen"/>
      <inkml:brushProperty name="ignorePressure" value="1"/>
    </inkml:brush>
  </inkml:definitions>
  <inkml:trace contextRef="#ctx0" brushRef="#br0">26386 596 0,'-26385'-1'0</inkml:trace>
</inkml:ink>
</file>

<file path=ppt/ink/ink1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6-13T11:53:35.561"/>
    </inkml:context>
    <inkml:brush xml:id="br0">
      <inkml:brushProperty name="width" value="0.5" units="cm"/>
      <inkml:brushProperty name="height" value="1" units="cm"/>
      <inkml:brushProperty name="color" value="#FFFC00"/>
      <inkml:brushProperty name="tip" value="rectangle"/>
      <inkml:brushProperty name="rasterOp" value="maskPen"/>
      <inkml:brushProperty name="ignorePressure" value="1"/>
    </inkml:brush>
  </inkml:definitions>
  <inkml:trace contextRef="#ctx0" brushRef="#br0">18929 0 0,'-18929'1725'0</inkml:trace>
</inkml:ink>
</file>

<file path=ppt/ink/ink1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6-13T11:53:44.917"/>
    </inkml:context>
    <inkml:brush xml:id="br0">
      <inkml:brushProperty name="width" value="0.5" units="cm"/>
      <inkml:brushProperty name="height" value="1" units="cm"/>
      <inkml:brushProperty name="color" value="#FFFC00"/>
      <inkml:brushProperty name="tip" value="rectangle"/>
      <inkml:brushProperty name="rasterOp" value="maskPen"/>
      <inkml:brushProperty name="ignorePressure" value="1"/>
    </inkml:brush>
  </inkml:definitions>
  <inkml:trace contextRef="#ctx0" brushRef="#br0">9255 457 0,'-9254'0'0</inkml:trace>
</inkml:ink>
</file>

<file path=ppt/ink/ink1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6-13T11:53:52.438"/>
    </inkml:context>
    <inkml:brush xml:id="br0">
      <inkml:brushProperty name="width" value="0.5" units="cm"/>
      <inkml:brushProperty name="height" value="1" units="cm"/>
      <inkml:brushProperty name="color" value="#FFFC00"/>
      <inkml:brushProperty name="tip" value="rectangle"/>
      <inkml:brushProperty name="rasterOp" value="maskPen"/>
      <inkml:brushProperty name="ignorePressure" value="1"/>
    </inkml:brush>
  </inkml:definitions>
  <inkml:trace contextRef="#ctx0" brushRef="#br0">13579 151 0,'-13578'0'0</inkml:trace>
</inkml:ink>
</file>

<file path=ppt/ink/ink1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6-06-13T11:54:00.210"/>
    </inkml:context>
    <inkml:brush xml:id="br0">
      <inkml:brushProperty name="width" value="0.5" units="cm"/>
      <inkml:brushProperty name="height" value="1" units="cm"/>
      <inkml:brushProperty name="color" value="#FFFC00"/>
      <inkml:brushProperty name="tip" value="rectangle"/>
      <inkml:brushProperty name="rasterOp" value="maskPen"/>
      <inkml:brushProperty name="ignorePressure" value="1"/>
    </inkml:brush>
  </inkml:definitions>
  <inkml:trace contextRef="#ctx0" brushRef="#br0">4779 274,'-7'-1,"1"0,-1-1,1 0,-1 0,1 0,0-1,0 0,-7-4,-12-6,-54-17,-152-36,161 49,19 5,29 8,1-1,0-1,0-1,1-1,-28-14,34 14,0 0,-1 0,0 1,0 1,-1 1,0 0,0 1,0 0,-24-1,-3 4,-1 2,1 2,0 2,-77 19,0-1,69-17,-63-1,69-5,1 3,-53 9,30 3,34-6,-1-2,0-2,-38 2,-295-7,148-2,191 4,1 1,-38 8,-21 3,-141 15,-16 2,151-21,-184 12,226-20,-94 17,-47 23,161-34,-221 72,73-19,126-48,34-9,1 1,-1 0,1 1,-30 16,11-5,0-1,0-1,-1-2,-49 10,60-17,2-2</inkml:trace>
</inkml:ink>
</file>

<file path=ppt/ink/ink1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6-06-13T11:54:12.726"/>
    </inkml:context>
    <inkml:brush xml:id="br0">
      <inkml:brushProperty name="width" value="0.5" units="cm"/>
      <inkml:brushProperty name="height" value="1" units="cm"/>
      <inkml:brushProperty name="color" value="#FFFC00"/>
      <inkml:brushProperty name="tip" value="rectangle"/>
      <inkml:brushProperty name="rasterOp" value="maskPen"/>
      <inkml:brushProperty name="ignorePressure" value="1"/>
    </inkml:brush>
  </inkml:definitions>
  <inkml:trace contextRef="#ctx0" brushRef="#br0">957 268,'0'4,"-1"0,0 1,0-1,0 0,0 0,-1 0,1 0,-1 0,-1 0,-1 3,-28 36,30-41,-7 10,1 0,0 0,0 1,1 0,1 0,0 0,1 1,-5 21,5-18,-1 0,-12 25,12-29,-1 1,2 0,0 1,-4 21,5 5,4-33,0 0,-1 0,0-1,-1 1,1 0,-2 0,1-1,-1 1,0-1,-6 10,-10 13,9-17,1 0,0 1,1 0,0 1,2-1,0 2,0-1,-3 16,9-29,-18 90,15-82,-1 0,1 1,-2-2,1 1,-1 0,-11 14,8-12,1 0,0 1,1 0,0 0,1 1,-5 23,6-23,0 0,0 0,-2 0,0-1,0 0,-11 15,7-13,-1 0,2 0,0 1,-11 27,10-15,-1-2,1 1,1 0,2 1,1 0,-5 47,-4 44,8-81,-1 46,7-83,1 1,0-1,0 1,0-1,0 1,0-1,0 1,1-1,-1 1,0-1,1 0,0 3,0-4,-1 0,0 0,1 0,-1 0,0 0,1 0,-1 0,0 0,0 0,1 0,-1 0,0 0,1 0,-1 0,0-1,0 1,1 0,-1 0,0 0,0 0,1-1,-1 1,0 0,0 0,1-1,-1 1,0 0,0 0,0-1,0 1,0 0,1 0,-1-1,18-38,-9 11,-2 0,-1 0,-1-1,2-45,-7-121,-3 84,3-403,1 495,1 1,1-1,7-24,-5 22,5-42,-10 56,1-1,0 1,1-1,0 1,0 0,1 0,0 0,0 0,0 1,8-12,-4 5,-1 0,-1 0,0 0,5-27,-7 26,0-1,2 1,0 0,12-24,-7 21,-1 0,-1 0,-1 0,8-26,-14 37,1-1,-1 1,1-1,-2 1,1-1,-1 1,0-1,0 1,-1-1,0 1,0-1,-1 1,1-1,-1 1,-1 0,-3-7,4 10,-1-1,1 1,-1 0,0 0,0 0,0 0,-1 1,1-1,-1 1,1 0,-1 0,-6-3,-6 0,-32-8,-7-3,-112-48,130 48,-35-18,46 20,-53-21,47 25</inkml:trace>
</inkml:ink>
</file>

<file path=ppt/ink/ink1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6-06-13T11:54:36.100"/>
    </inkml:context>
    <inkml:brush xml:id="br0">
      <inkml:brushProperty name="width" value="0.5" units="cm"/>
      <inkml:brushProperty name="height" value="1" units="cm"/>
      <inkml:brushProperty name="color" value="#FFFC00"/>
      <inkml:brushProperty name="tip" value="rectangle"/>
      <inkml:brushProperty name="rasterOp" value="maskPen"/>
      <inkml:brushProperty name="ignorePressure" value="1"/>
    </inkml:brush>
  </inkml:definitions>
  <inkml:trace contextRef="#ctx0" brushRef="#br0">0 1,'0'0</inkml:trace>
</inkml:ink>
</file>

<file path=ppt/ink/ink1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6-06-13T11:54:36.269"/>
    </inkml:context>
    <inkml:brush xml:id="br0">
      <inkml:brushProperty name="width" value="0.5" units="cm"/>
      <inkml:brushProperty name="height" value="1" units="cm"/>
      <inkml:brushProperty name="color" value="#FFFC00"/>
      <inkml:brushProperty name="tip" value="rectangle"/>
      <inkml:brushProperty name="rasterOp" value="maskPen"/>
      <inkml:brushProperty name="ignorePressure" value="1"/>
    </inkml:brush>
  </inkml:definitions>
  <inkml:trace contextRef="#ctx0" brushRef="#br0">0 1,'0'0</inkml:trace>
</inkml:ink>
</file>

<file path=ppt/ink/ink1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6-06-13T11:54:36.450"/>
    </inkml:context>
    <inkml:brush xml:id="br0">
      <inkml:brushProperty name="width" value="0.5" units="cm"/>
      <inkml:brushProperty name="height" value="1" units="cm"/>
      <inkml:brushProperty name="color" value="#FFFC00"/>
      <inkml:brushProperty name="tip" value="rectangle"/>
      <inkml:brushProperty name="rasterOp" value="maskPen"/>
      <inkml:brushProperty name="ignorePressure" value="1"/>
    </inkml:brush>
  </inkml:definitions>
  <inkml:trace contextRef="#ctx0" brushRef="#br0">0 1,'0'0</inkml:trace>
</inkml:ink>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279530-F151-C3DD-E3BD-5537237C1D31}"/>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79CA8AD1-C0C8-20C1-246F-1B1564693E52}"/>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F9C67E3E-4CD1-1542-B493-FDA569E33B30}"/>
              </a:ext>
            </a:extLst>
          </p:cNvPr>
          <p:cNvSpPr>
            <a:spLocks noGrp="1"/>
          </p:cNvSpPr>
          <p:nvPr>
            <p:ph type="dt" sz="half" idx="10"/>
          </p:nvPr>
        </p:nvSpPr>
        <p:spPr/>
        <p:txBody>
          <a:bodyPr/>
          <a:lstStyle/>
          <a:p>
            <a:fld id="{E86260AE-E8AA-4045-BCA7-AD86B3201757}" type="datetimeFigureOut">
              <a:rPr lang="en-GB" smtClean="0"/>
              <a:t>15/06/2026</a:t>
            </a:fld>
            <a:endParaRPr lang="en-GB"/>
          </a:p>
        </p:txBody>
      </p:sp>
      <p:sp>
        <p:nvSpPr>
          <p:cNvPr id="5" name="Footer Placeholder 4">
            <a:extLst>
              <a:ext uri="{FF2B5EF4-FFF2-40B4-BE49-F238E27FC236}">
                <a16:creationId xmlns:a16="http://schemas.microsoft.com/office/drawing/2014/main" id="{15AE755C-28D4-67D8-0CEB-FFCAC54239C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4337AEF-1CAA-CF48-471F-191E4C162AAE}"/>
              </a:ext>
            </a:extLst>
          </p:cNvPr>
          <p:cNvSpPr>
            <a:spLocks noGrp="1"/>
          </p:cNvSpPr>
          <p:nvPr>
            <p:ph type="sldNum" sz="quarter" idx="12"/>
          </p:nvPr>
        </p:nvSpPr>
        <p:spPr/>
        <p:txBody>
          <a:bodyPr/>
          <a:lstStyle/>
          <a:p>
            <a:fld id="{FE28F683-511F-4EFB-8B59-41513A034D69}" type="slidenum">
              <a:rPr lang="en-GB" smtClean="0"/>
              <a:t>‹#›</a:t>
            </a:fld>
            <a:endParaRPr lang="en-GB"/>
          </a:p>
        </p:txBody>
      </p:sp>
    </p:spTree>
    <p:extLst>
      <p:ext uri="{BB962C8B-B14F-4D97-AF65-F5344CB8AC3E}">
        <p14:creationId xmlns:p14="http://schemas.microsoft.com/office/powerpoint/2010/main" val="37248608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8BAC6F-A8A4-DA4D-07E0-BC004622A71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8B36CB2-60A7-0EC0-C7C9-EC2C07DEA996}"/>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21DCFC9-1823-047A-EE2A-8B12ECEF89E5}"/>
              </a:ext>
            </a:extLst>
          </p:cNvPr>
          <p:cNvSpPr>
            <a:spLocks noGrp="1"/>
          </p:cNvSpPr>
          <p:nvPr>
            <p:ph type="dt" sz="half" idx="10"/>
          </p:nvPr>
        </p:nvSpPr>
        <p:spPr/>
        <p:txBody>
          <a:bodyPr/>
          <a:lstStyle/>
          <a:p>
            <a:fld id="{E86260AE-E8AA-4045-BCA7-AD86B3201757}" type="datetimeFigureOut">
              <a:rPr lang="en-GB" smtClean="0"/>
              <a:t>15/06/2026</a:t>
            </a:fld>
            <a:endParaRPr lang="en-GB"/>
          </a:p>
        </p:txBody>
      </p:sp>
      <p:sp>
        <p:nvSpPr>
          <p:cNvPr id="5" name="Footer Placeholder 4">
            <a:extLst>
              <a:ext uri="{FF2B5EF4-FFF2-40B4-BE49-F238E27FC236}">
                <a16:creationId xmlns:a16="http://schemas.microsoft.com/office/drawing/2014/main" id="{6CE30B96-FC96-8059-8ABA-9C53E914F5A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42197F6-07D8-F164-6CE7-D3DA8D570CE5}"/>
              </a:ext>
            </a:extLst>
          </p:cNvPr>
          <p:cNvSpPr>
            <a:spLocks noGrp="1"/>
          </p:cNvSpPr>
          <p:nvPr>
            <p:ph type="sldNum" sz="quarter" idx="12"/>
          </p:nvPr>
        </p:nvSpPr>
        <p:spPr/>
        <p:txBody>
          <a:bodyPr/>
          <a:lstStyle/>
          <a:p>
            <a:fld id="{FE28F683-511F-4EFB-8B59-41513A034D69}" type="slidenum">
              <a:rPr lang="en-GB" smtClean="0"/>
              <a:t>‹#›</a:t>
            </a:fld>
            <a:endParaRPr lang="en-GB"/>
          </a:p>
        </p:txBody>
      </p:sp>
    </p:spTree>
    <p:extLst>
      <p:ext uri="{BB962C8B-B14F-4D97-AF65-F5344CB8AC3E}">
        <p14:creationId xmlns:p14="http://schemas.microsoft.com/office/powerpoint/2010/main" val="385304506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9D3600-3271-698E-8A9C-5D96FFB96BD2}"/>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BDA5AAA8-0443-773E-10AD-366A1AAB469D}"/>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707D85A6-5E09-0331-6A7D-6ABBBB9BBACF}"/>
              </a:ext>
            </a:extLst>
          </p:cNvPr>
          <p:cNvSpPr>
            <a:spLocks noGrp="1"/>
          </p:cNvSpPr>
          <p:nvPr>
            <p:ph type="dt" sz="half" idx="10"/>
          </p:nvPr>
        </p:nvSpPr>
        <p:spPr/>
        <p:txBody>
          <a:bodyPr/>
          <a:lstStyle/>
          <a:p>
            <a:fld id="{E86260AE-E8AA-4045-BCA7-AD86B3201757}" type="datetimeFigureOut">
              <a:rPr lang="en-GB" smtClean="0"/>
              <a:t>15/06/2026</a:t>
            </a:fld>
            <a:endParaRPr lang="en-GB"/>
          </a:p>
        </p:txBody>
      </p:sp>
      <p:sp>
        <p:nvSpPr>
          <p:cNvPr id="5" name="Footer Placeholder 4">
            <a:extLst>
              <a:ext uri="{FF2B5EF4-FFF2-40B4-BE49-F238E27FC236}">
                <a16:creationId xmlns:a16="http://schemas.microsoft.com/office/drawing/2014/main" id="{5FC899AF-1C5C-AA9E-6D64-29494BEEF3F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6608EAC-6329-C25E-D926-8250B7E66D05}"/>
              </a:ext>
            </a:extLst>
          </p:cNvPr>
          <p:cNvSpPr>
            <a:spLocks noGrp="1"/>
          </p:cNvSpPr>
          <p:nvPr>
            <p:ph type="sldNum" sz="quarter" idx="12"/>
          </p:nvPr>
        </p:nvSpPr>
        <p:spPr/>
        <p:txBody>
          <a:bodyPr/>
          <a:lstStyle/>
          <a:p>
            <a:fld id="{FE28F683-511F-4EFB-8B59-41513A034D69}" type="slidenum">
              <a:rPr lang="en-GB" smtClean="0"/>
              <a:t>‹#›</a:t>
            </a:fld>
            <a:endParaRPr lang="en-GB"/>
          </a:p>
        </p:txBody>
      </p:sp>
    </p:spTree>
    <p:extLst>
      <p:ext uri="{BB962C8B-B14F-4D97-AF65-F5344CB8AC3E}">
        <p14:creationId xmlns:p14="http://schemas.microsoft.com/office/powerpoint/2010/main" val="343654567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A243AD-3BAE-322B-6A2D-3D02B1F98C9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824C12D-1676-8BE1-D8FB-0B83F35C0B7E}"/>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96D561C-699D-8B85-33F8-8FEE2897B6B3}"/>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1EF3B564-2809-7AF1-E4FC-AD2F4227C5A9}"/>
              </a:ext>
            </a:extLst>
          </p:cNvPr>
          <p:cNvSpPr>
            <a:spLocks noGrp="1"/>
          </p:cNvSpPr>
          <p:nvPr>
            <p:ph type="dt" sz="half" idx="10"/>
          </p:nvPr>
        </p:nvSpPr>
        <p:spPr/>
        <p:txBody>
          <a:bodyPr/>
          <a:lstStyle/>
          <a:p>
            <a:fld id="{E86260AE-E8AA-4045-BCA7-AD86B3201757}" type="datetimeFigureOut">
              <a:rPr lang="en-GB" smtClean="0"/>
              <a:t>15/06/2026</a:t>
            </a:fld>
            <a:endParaRPr lang="en-GB"/>
          </a:p>
        </p:txBody>
      </p:sp>
      <p:sp>
        <p:nvSpPr>
          <p:cNvPr id="6" name="Footer Placeholder 5">
            <a:extLst>
              <a:ext uri="{FF2B5EF4-FFF2-40B4-BE49-F238E27FC236}">
                <a16:creationId xmlns:a16="http://schemas.microsoft.com/office/drawing/2014/main" id="{BBE6EC55-8DD8-78FA-1560-D6AB67EA5A7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060A913-9BE1-69B8-8DFA-91626BD43FD9}"/>
              </a:ext>
            </a:extLst>
          </p:cNvPr>
          <p:cNvSpPr>
            <a:spLocks noGrp="1"/>
          </p:cNvSpPr>
          <p:nvPr>
            <p:ph type="sldNum" sz="quarter" idx="12"/>
          </p:nvPr>
        </p:nvSpPr>
        <p:spPr/>
        <p:txBody>
          <a:bodyPr/>
          <a:lstStyle/>
          <a:p>
            <a:fld id="{FE28F683-511F-4EFB-8B59-41513A034D69}" type="slidenum">
              <a:rPr lang="en-GB" smtClean="0"/>
              <a:t>‹#›</a:t>
            </a:fld>
            <a:endParaRPr lang="en-GB"/>
          </a:p>
        </p:txBody>
      </p:sp>
    </p:spTree>
    <p:extLst>
      <p:ext uri="{BB962C8B-B14F-4D97-AF65-F5344CB8AC3E}">
        <p14:creationId xmlns:p14="http://schemas.microsoft.com/office/powerpoint/2010/main" val="230017562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3911CF-3F19-2386-5E88-854A1B174847}"/>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35D6F904-B774-8AB6-E420-DB7ECD3521B3}"/>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51C73D72-E6BB-6714-E01A-B2F9EA1AA19C}"/>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E38EDC79-3604-B1BA-6EFD-31A459780DCD}"/>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D3A0633A-8109-C527-2BCD-D07FC7712C1F}"/>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52E85C6F-E32A-1B2C-7137-779DE4E7EF1B}"/>
              </a:ext>
            </a:extLst>
          </p:cNvPr>
          <p:cNvSpPr>
            <a:spLocks noGrp="1"/>
          </p:cNvSpPr>
          <p:nvPr>
            <p:ph type="dt" sz="half" idx="10"/>
          </p:nvPr>
        </p:nvSpPr>
        <p:spPr/>
        <p:txBody>
          <a:bodyPr/>
          <a:lstStyle/>
          <a:p>
            <a:fld id="{E86260AE-E8AA-4045-BCA7-AD86B3201757}" type="datetimeFigureOut">
              <a:rPr lang="en-GB" smtClean="0"/>
              <a:t>15/06/2026</a:t>
            </a:fld>
            <a:endParaRPr lang="en-GB"/>
          </a:p>
        </p:txBody>
      </p:sp>
      <p:sp>
        <p:nvSpPr>
          <p:cNvPr id="8" name="Footer Placeholder 7">
            <a:extLst>
              <a:ext uri="{FF2B5EF4-FFF2-40B4-BE49-F238E27FC236}">
                <a16:creationId xmlns:a16="http://schemas.microsoft.com/office/drawing/2014/main" id="{A152D4A4-3BF1-A1D1-7059-8A56F31A50E4}"/>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2F3E18F0-9726-1FC2-486E-8D82F2D4F055}"/>
              </a:ext>
            </a:extLst>
          </p:cNvPr>
          <p:cNvSpPr>
            <a:spLocks noGrp="1"/>
          </p:cNvSpPr>
          <p:nvPr>
            <p:ph type="sldNum" sz="quarter" idx="12"/>
          </p:nvPr>
        </p:nvSpPr>
        <p:spPr/>
        <p:txBody>
          <a:bodyPr/>
          <a:lstStyle/>
          <a:p>
            <a:fld id="{FE28F683-511F-4EFB-8B59-41513A034D69}" type="slidenum">
              <a:rPr lang="en-GB" smtClean="0"/>
              <a:t>‹#›</a:t>
            </a:fld>
            <a:endParaRPr lang="en-GB"/>
          </a:p>
        </p:txBody>
      </p:sp>
    </p:spTree>
    <p:extLst>
      <p:ext uri="{BB962C8B-B14F-4D97-AF65-F5344CB8AC3E}">
        <p14:creationId xmlns:p14="http://schemas.microsoft.com/office/powerpoint/2010/main" val="260614154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911218-9C9C-8D7C-EC80-A7429BEC7349}"/>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334C9856-3CC4-CF52-D3E2-28A1396435EC}"/>
              </a:ext>
            </a:extLst>
          </p:cNvPr>
          <p:cNvSpPr>
            <a:spLocks noGrp="1"/>
          </p:cNvSpPr>
          <p:nvPr>
            <p:ph type="dt" sz="half" idx="10"/>
          </p:nvPr>
        </p:nvSpPr>
        <p:spPr/>
        <p:txBody>
          <a:bodyPr/>
          <a:lstStyle/>
          <a:p>
            <a:fld id="{E86260AE-E8AA-4045-BCA7-AD86B3201757}" type="datetimeFigureOut">
              <a:rPr lang="en-GB" smtClean="0"/>
              <a:t>15/06/2026</a:t>
            </a:fld>
            <a:endParaRPr lang="en-GB"/>
          </a:p>
        </p:txBody>
      </p:sp>
      <p:sp>
        <p:nvSpPr>
          <p:cNvPr id="4" name="Footer Placeholder 3">
            <a:extLst>
              <a:ext uri="{FF2B5EF4-FFF2-40B4-BE49-F238E27FC236}">
                <a16:creationId xmlns:a16="http://schemas.microsoft.com/office/drawing/2014/main" id="{B0E47343-632D-61C4-33F8-F2DEDF1066EB}"/>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6C0D4775-1052-0401-0630-E4178827C586}"/>
              </a:ext>
            </a:extLst>
          </p:cNvPr>
          <p:cNvSpPr>
            <a:spLocks noGrp="1"/>
          </p:cNvSpPr>
          <p:nvPr>
            <p:ph type="sldNum" sz="quarter" idx="12"/>
          </p:nvPr>
        </p:nvSpPr>
        <p:spPr/>
        <p:txBody>
          <a:bodyPr/>
          <a:lstStyle/>
          <a:p>
            <a:fld id="{FE28F683-511F-4EFB-8B59-41513A034D69}" type="slidenum">
              <a:rPr lang="en-GB" smtClean="0"/>
              <a:t>‹#›</a:t>
            </a:fld>
            <a:endParaRPr lang="en-GB"/>
          </a:p>
        </p:txBody>
      </p:sp>
    </p:spTree>
    <p:extLst>
      <p:ext uri="{BB962C8B-B14F-4D97-AF65-F5344CB8AC3E}">
        <p14:creationId xmlns:p14="http://schemas.microsoft.com/office/powerpoint/2010/main" val="369064404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4D09084-6F84-0331-1E9B-5BF608CA49A5}"/>
              </a:ext>
            </a:extLst>
          </p:cNvPr>
          <p:cNvSpPr>
            <a:spLocks noGrp="1"/>
          </p:cNvSpPr>
          <p:nvPr>
            <p:ph type="dt" sz="half" idx="10"/>
          </p:nvPr>
        </p:nvSpPr>
        <p:spPr/>
        <p:txBody>
          <a:bodyPr/>
          <a:lstStyle/>
          <a:p>
            <a:fld id="{E86260AE-E8AA-4045-BCA7-AD86B3201757}" type="datetimeFigureOut">
              <a:rPr lang="en-GB" smtClean="0"/>
              <a:t>15/06/2026</a:t>
            </a:fld>
            <a:endParaRPr lang="en-GB"/>
          </a:p>
        </p:txBody>
      </p:sp>
      <p:sp>
        <p:nvSpPr>
          <p:cNvPr id="3" name="Footer Placeholder 2">
            <a:extLst>
              <a:ext uri="{FF2B5EF4-FFF2-40B4-BE49-F238E27FC236}">
                <a16:creationId xmlns:a16="http://schemas.microsoft.com/office/drawing/2014/main" id="{7713DEBF-44C2-E473-FDCD-401E25CF496E}"/>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F32547F5-8B68-95D7-6B5B-6E8E614AA50D}"/>
              </a:ext>
            </a:extLst>
          </p:cNvPr>
          <p:cNvSpPr>
            <a:spLocks noGrp="1"/>
          </p:cNvSpPr>
          <p:nvPr>
            <p:ph type="sldNum" sz="quarter" idx="12"/>
          </p:nvPr>
        </p:nvSpPr>
        <p:spPr/>
        <p:txBody>
          <a:bodyPr/>
          <a:lstStyle/>
          <a:p>
            <a:fld id="{FE28F683-511F-4EFB-8B59-41513A034D69}" type="slidenum">
              <a:rPr lang="en-GB" smtClean="0"/>
              <a:t>‹#›</a:t>
            </a:fld>
            <a:endParaRPr lang="en-GB"/>
          </a:p>
        </p:txBody>
      </p:sp>
    </p:spTree>
    <p:extLst>
      <p:ext uri="{BB962C8B-B14F-4D97-AF65-F5344CB8AC3E}">
        <p14:creationId xmlns:p14="http://schemas.microsoft.com/office/powerpoint/2010/main" val="144904354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7243B7-AFE1-CCB6-55A7-C7EA3FA7EA1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E1363D99-CB11-AADC-71E5-D30F2946F4E0}"/>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0451149E-47D9-A0D5-D211-869494D64B3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48557A4-1C95-E6A5-1FCF-55840810568C}"/>
              </a:ext>
            </a:extLst>
          </p:cNvPr>
          <p:cNvSpPr>
            <a:spLocks noGrp="1"/>
          </p:cNvSpPr>
          <p:nvPr>
            <p:ph type="dt" sz="half" idx="10"/>
          </p:nvPr>
        </p:nvSpPr>
        <p:spPr/>
        <p:txBody>
          <a:bodyPr/>
          <a:lstStyle/>
          <a:p>
            <a:fld id="{E86260AE-E8AA-4045-BCA7-AD86B3201757}" type="datetimeFigureOut">
              <a:rPr lang="en-GB" smtClean="0"/>
              <a:t>15/06/2026</a:t>
            </a:fld>
            <a:endParaRPr lang="en-GB"/>
          </a:p>
        </p:txBody>
      </p:sp>
      <p:sp>
        <p:nvSpPr>
          <p:cNvPr id="6" name="Footer Placeholder 5">
            <a:extLst>
              <a:ext uri="{FF2B5EF4-FFF2-40B4-BE49-F238E27FC236}">
                <a16:creationId xmlns:a16="http://schemas.microsoft.com/office/drawing/2014/main" id="{6E8B6C8C-0F08-806B-B8A5-3CDD8D87309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552F989-23AE-66AA-2156-F99BB751E5F4}"/>
              </a:ext>
            </a:extLst>
          </p:cNvPr>
          <p:cNvSpPr>
            <a:spLocks noGrp="1"/>
          </p:cNvSpPr>
          <p:nvPr>
            <p:ph type="sldNum" sz="quarter" idx="12"/>
          </p:nvPr>
        </p:nvSpPr>
        <p:spPr/>
        <p:txBody>
          <a:bodyPr/>
          <a:lstStyle/>
          <a:p>
            <a:fld id="{FE28F683-511F-4EFB-8B59-41513A034D69}" type="slidenum">
              <a:rPr lang="en-GB" smtClean="0"/>
              <a:t>‹#›</a:t>
            </a:fld>
            <a:endParaRPr lang="en-GB"/>
          </a:p>
        </p:txBody>
      </p:sp>
    </p:spTree>
    <p:extLst>
      <p:ext uri="{BB962C8B-B14F-4D97-AF65-F5344CB8AC3E}">
        <p14:creationId xmlns:p14="http://schemas.microsoft.com/office/powerpoint/2010/main" val="31538285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D70CA0-2D4B-0002-B311-36B07C686BF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C621B303-1A9A-3E2A-80E5-D6E0C6F636D6}"/>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D0688905-0470-7546-6CCE-FE0C1A101CF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17688FB-E7BF-1A16-1ADB-92741323B8DA}"/>
              </a:ext>
            </a:extLst>
          </p:cNvPr>
          <p:cNvSpPr>
            <a:spLocks noGrp="1"/>
          </p:cNvSpPr>
          <p:nvPr>
            <p:ph type="dt" sz="half" idx="10"/>
          </p:nvPr>
        </p:nvSpPr>
        <p:spPr/>
        <p:txBody>
          <a:bodyPr/>
          <a:lstStyle/>
          <a:p>
            <a:fld id="{E86260AE-E8AA-4045-BCA7-AD86B3201757}" type="datetimeFigureOut">
              <a:rPr lang="en-GB" smtClean="0"/>
              <a:t>15/06/2026</a:t>
            </a:fld>
            <a:endParaRPr lang="en-GB"/>
          </a:p>
        </p:txBody>
      </p:sp>
      <p:sp>
        <p:nvSpPr>
          <p:cNvPr id="6" name="Footer Placeholder 5">
            <a:extLst>
              <a:ext uri="{FF2B5EF4-FFF2-40B4-BE49-F238E27FC236}">
                <a16:creationId xmlns:a16="http://schemas.microsoft.com/office/drawing/2014/main" id="{28209B88-2624-BF51-C5AF-76D44B105BC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DE7F05E-CFF4-66D0-0C42-173455BF1131}"/>
              </a:ext>
            </a:extLst>
          </p:cNvPr>
          <p:cNvSpPr>
            <a:spLocks noGrp="1"/>
          </p:cNvSpPr>
          <p:nvPr>
            <p:ph type="sldNum" sz="quarter" idx="12"/>
          </p:nvPr>
        </p:nvSpPr>
        <p:spPr/>
        <p:txBody>
          <a:bodyPr/>
          <a:lstStyle/>
          <a:p>
            <a:fld id="{FE28F683-511F-4EFB-8B59-41513A034D69}" type="slidenum">
              <a:rPr lang="en-GB" smtClean="0"/>
              <a:t>‹#›</a:t>
            </a:fld>
            <a:endParaRPr lang="en-GB"/>
          </a:p>
        </p:txBody>
      </p:sp>
    </p:spTree>
    <p:extLst>
      <p:ext uri="{BB962C8B-B14F-4D97-AF65-F5344CB8AC3E}">
        <p14:creationId xmlns:p14="http://schemas.microsoft.com/office/powerpoint/2010/main" val="326278300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B7D16C-5B3D-A2B5-1EF4-1DEE87D9DFF0}"/>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D2392DA7-C8EF-8931-6ED3-EFBA95E9170C}"/>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741BF07-48C1-B11D-9AA0-F8FD02FFC588}"/>
              </a:ext>
            </a:extLst>
          </p:cNvPr>
          <p:cNvSpPr>
            <a:spLocks noGrp="1"/>
          </p:cNvSpPr>
          <p:nvPr>
            <p:ph type="dt" sz="half" idx="10"/>
          </p:nvPr>
        </p:nvSpPr>
        <p:spPr/>
        <p:txBody>
          <a:bodyPr/>
          <a:lstStyle/>
          <a:p>
            <a:fld id="{E86260AE-E8AA-4045-BCA7-AD86B3201757}" type="datetimeFigureOut">
              <a:rPr lang="en-GB" smtClean="0"/>
              <a:t>15/06/2026</a:t>
            </a:fld>
            <a:endParaRPr lang="en-GB"/>
          </a:p>
        </p:txBody>
      </p:sp>
      <p:sp>
        <p:nvSpPr>
          <p:cNvPr id="5" name="Footer Placeholder 4">
            <a:extLst>
              <a:ext uri="{FF2B5EF4-FFF2-40B4-BE49-F238E27FC236}">
                <a16:creationId xmlns:a16="http://schemas.microsoft.com/office/drawing/2014/main" id="{FE32FAD1-255B-62DC-B017-17EBA1279A8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506D4B6-9FFD-FEB2-A583-5B8F163F445B}"/>
              </a:ext>
            </a:extLst>
          </p:cNvPr>
          <p:cNvSpPr>
            <a:spLocks noGrp="1"/>
          </p:cNvSpPr>
          <p:nvPr>
            <p:ph type="sldNum" sz="quarter" idx="12"/>
          </p:nvPr>
        </p:nvSpPr>
        <p:spPr/>
        <p:txBody>
          <a:bodyPr/>
          <a:lstStyle/>
          <a:p>
            <a:fld id="{FE28F683-511F-4EFB-8B59-41513A034D69}" type="slidenum">
              <a:rPr lang="en-GB" smtClean="0"/>
              <a:t>‹#›</a:t>
            </a:fld>
            <a:endParaRPr lang="en-GB"/>
          </a:p>
        </p:txBody>
      </p:sp>
    </p:spTree>
    <p:extLst>
      <p:ext uri="{BB962C8B-B14F-4D97-AF65-F5344CB8AC3E}">
        <p14:creationId xmlns:p14="http://schemas.microsoft.com/office/powerpoint/2010/main" val="20438033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7045DC7-DB27-8891-21DA-C5D95F89F2A2}"/>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72C7639C-2B30-B5C0-F02C-858A20D18CB8}"/>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2F380EC-129E-E898-FD25-DBB5BF8CD407}"/>
              </a:ext>
            </a:extLst>
          </p:cNvPr>
          <p:cNvSpPr>
            <a:spLocks noGrp="1"/>
          </p:cNvSpPr>
          <p:nvPr>
            <p:ph type="dt" sz="half" idx="10"/>
          </p:nvPr>
        </p:nvSpPr>
        <p:spPr/>
        <p:txBody>
          <a:bodyPr/>
          <a:lstStyle/>
          <a:p>
            <a:fld id="{E86260AE-E8AA-4045-BCA7-AD86B3201757}" type="datetimeFigureOut">
              <a:rPr lang="en-GB" smtClean="0"/>
              <a:t>15/06/2026</a:t>
            </a:fld>
            <a:endParaRPr lang="en-GB"/>
          </a:p>
        </p:txBody>
      </p:sp>
      <p:sp>
        <p:nvSpPr>
          <p:cNvPr id="5" name="Footer Placeholder 4">
            <a:extLst>
              <a:ext uri="{FF2B5EF4-FFF2-40B4-BE49-F238E27FC236}">
                <a16:creationId xmlns:a16="http://schemas.microsoft.com/office/drawing/2014/main" id="{ABC21A62-1324-F202-5E1C-46375F6863B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3261980-593A-6C21-7F8D-C8DE849FD883}"/>
              </a:ext>
            </a:extLst>
          </p:cNvPr>
          <p:cNvSpPr>
            <a:spLocks noGrp="1"/>
          </p:cNvSpPr>
          <p:nvPr>
            <p:ph type="sldNum" sz="quarter" idx="12"/>
          </p:nvPr>
        </p:nvSpPr>
        <p:spPr/>
        <p:txBody>
          <a:bodyPr/>
          <a:lstStyle/>
          <a:p>
            <a:fld id="{FE28F683-511F-4EFB-8B59-41513A034D69}" type="slidenum">
              <a:rPr lang="en-GB" smtClean="0"/>
              <a:t>‹#›</a:t>
            </a:fld>
            <a:endParaRPr lang="en-GB"/>
          </a:p>
        </p:txBody>
      </p:sp>
    </p:spTree>
    <p:extLst>
      <p:ext uri="{BB962C8B-B14F-4D97-AF65-F5344CB8AC3E}">
        <p14:creationId xmlns:p14="http://schemas.microsoft.com/office/powerpoint/2010/main" val="54900707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F55A085-0228-2D3A-0665-E9FA18539601}"/>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B55221A-E4B7-3D15-5D8C-FBAFF524CAA5}"/>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C34D680-2032-C618-6906-F2140580343A}"/>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E86260AE-E8AA-4045-BCA7-AD86B3201757}" type="datetimeFigureOut">
              <a:rPr lang="en-GB" smtClean="0"/>
              <a:t>15/06/2026</a:t>
            </a:fld>
            <a:endParaRPr lang="en-GB"/>
          </a:p>
        </p:txBody>
      </p:sp>
      <p:sp>
        <p:nvSpPr>
          <p:cNvPr id="5" name="Footer Placeholder 4">
            <a:extLst>
              <a:ext uri="{FF2B5EF4-FFF2-40B4-BE49-F238E27FC236}">
                <a16:creationId xmlns:a16="http://schemas.microsoft.com/office/drawing/2014/main" id="{D6DD91EA-7111-4031-F251-3FDA228F68B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75D6DA28-4478-5B39-FADD-BCB89A55BF45}"/>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FE28F683-511F-4EFB-8B59-41513A034D69}" type="slidenum">
              <a:rPr lang="en-GB" smtClean="0"/>
              <a:t>‹#›</a:t>
            </a:fld>
            <a:endParaRPr lang="en-GB"/>
          </a:p>
        </p:txBody>
      </p:sp>
    </p:spTree>
    <p:extLst>
      <p:ext uri="{BB962C8B-B14F-4D97-AF65-F5344CB8AC3E}">
        <p14:creationId xmlns:p14="http://schemas.microsoft.com/office/powerpoint/2010/main" val="139858761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7.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3" Type="http://schemas.openxmlformats.org/officeDocument/2006/relationships/customXml" Target="../ink/ink6.xml"/><Relationship Id="rId18" Type="http://schemas.openxmlformats.org/officeDocument/2006/relationships/image" Target="../media/image10.png"/><Relationship Id="rId26" Type="http://schemas.openxmlformats.org/officeDocument/2006/relationships/image" Target="../media/image14.png"/><Relationship Id="rId3" Type="http://schemas.openxmlformats.org/officeDocument/2006/relationships/customXml" Target="../ink/ink1.xml"/><Relationship Id="rId21" Type="http://schemas.openxmlformats.org/officeDocument/2006/relationships/customXml" Target="../ink/ink10.xml"/><Relationship Id="rId34" Type="http://schemas.openxmlformats.org/officeDocument/2006/relationships/image" Target="../media/image18.png"/><Relationship Id="rId7" Type="http://schemas.openxmlformats.org/officeDocument/2006/relationships/customXml" Target="../ink/ink3.xml"/><Relationship Id="rId12" Type="http://schemas.openxmlformats.org/officeDocument/2006/relationships/image" Target="../media/image7.png"/><Relationship Id="rId17" Type="http://schemas.openxmlformats.org/officeDocument/2006/relationships/customXml" Target="../ink/ink8.xml"/><Relationship Id="rId25" Type="http://schemas.openxmlformats.org/officeDocument/2006/relationships/customXml" Target="../ink/ink12.xml"/><Relationship Id="rId33" Type="http://schemas.openxmlformats.org/officeDocument/2006/relationships/customXml" Target="../ink/ink16.xml"/><Relationship Id="rId2" Type="http://schemas.openxmlformats.org/officeDocument/2006/relationships/image" Target="../media/image2.png"/><Relationship Id="rId16" Type="http://schemas.openxmlformats.org/officeDocument/2006/relationships/image" Target="../media/image9.png"/><Relationship Id="rId20" Type="http://schemas.openxmlformats.org/officeDocument/2006/relationships/image" Target="../media/image11.png"/><Relationship Id="rId29" Type="http://schemas.openxmlformats.org/officeDocument/2006/relationships/customXml" Target="../ink/ink14.xml"/><Relationship Id="rId1" Type="http://schemas.openxmlformats.org/officeDocument/2006/relationships/slideLayout" Target="../slideLayouts/slideLayout7.xml"/><Relationship Id="rId6" Type="http://schemas.openxmlformats.org/officeDocument/2006/relationships/image" Target="../media/image4.png"/><Relationship Id="rId11" Type="http://schemas.openxmlformats.org/officeDocument/2006/relationships/customXml" Target="../ink/ink5.xml"/><Relationship Id="rId24" Type="http://schemas.openxmlformats.org/officeDocument/2006/relationships/image" Target="../media/image13.png"/><Relationship Id="rId32" Type="http://schemas.openxmlformats.org/officeDocument/2006/relationships/image" Target="../media/image17.png"/><Relationship Id="rId5" Type="http://schemas.openxmlformats.org/officeDocument/2006/relationships/customXml" Target="../ink/ink2.xml"/><Relationship Id="rId15" Type="http://schemas.openxmlformats.org/officeDocument/2006/relationships/customXml" Target="../ink/ink7.xml"/><Relationship Id="rId23" Type="http://schemas.openxmlformats.org/officeDocument/2006/relationships/customXml" Target="../ink/ink11.xml"/><Relationship Id="rId28" Type="http://schemas.openxmlformats.org/officeDocument/2006/relationships/image" Target="../media/image15.png"/><Relationship Id="rId36" Type="http://schemas.openxmlformats.org/officeDocument/2006/relationships/customXml" Target="../ink/ink18.xml"/><Relationship Id="rId10" Type="http://schemas.openxmlformats.org/officeDocument/2006/relationships/image" Target="../media/image6.png"/><Relationship Id="rId19" Type="http://schemas.openxmlformats.org/officeDocument/2006/relationships/customXml" Target="../ink/ink9.xml"/><Relationship Id="rId31" Type="http://schemas.openxmlformats.org/officeDocument/2006/relationships/customXml" Target="../ink/ink15.xml"/><Relationship Id="rId4" Type="http://schemas.openxmlformats.org/officeDocument/2006/relationships/image" Target="../media/image3.png"/><Relationship Id="rId9" Type="http://schemas.openxmlformats.org/officeDocument/2006/relationships/customXml" Target="../ink/ink4.xml"/><Relationship Id="rId14" Type="http://schemas.openxmlformats.org/officeDocument/2006/relationships/image" Target="../media/image8.png"/><Relationship Id="rId22" Type="http://schemas.openxmlformats.org/officeDocument/2006/relationships/image" Target="../media/image12.png"/><Relationship Id="rId27" Type="http://schemas.openxmlformats.org/officeDocument/2006/relationships/customXml" Target="../ink/ink13.xml"/><Relationship Id="rId30" Type="http://schemas.openxmlformats.org/officeDocument/2006/relationships/image" Target="../media/image16.png"/><Relationship Id="rId35" Type="http://schemas.openxmlformats.org/officeDocument/2006/relationships/customXml" Target="../ink/ink17.xml"/><Relationship Id="rId8" Type="http://schemas.openxmlformats.org/officeDocument/2006/relationships/image" Target="../media/image5.pn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hyperlink" Target="https://family-action.org.uk/get-support/" TargetMode="External"/><Relationship Id="rId2" Type="http://schemas.openxmlformats.org/officeDocument/2006/relationships/hyperlink" Target="https://pandasfoundation.org.uk/" TargetMode="Externa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hyperlink" Target="https://family-action.org.uk/get-support/" TargetMode="External"/><Relationship Id="rId7" Type="http://schemas.openxmlformats.org/officeDocument/2006/relationships/hyperlink" Target="https://pandasfoundation.org.uk/" TargetMode="External"/><Relationship Id="rId2" Type="http://schemas.openxmlformats.org/officeDocument/2006/relationships/hyperlink" Target="https://books.google.com/" TargetMode="External"/><Relationship Id="rId1" Type="http://schemas.openxmlformats.org/officeDocument/2006/relationships/slideLayout" Target="../slideLayouts/slideLayout7.xml"/><Relationship Id="rId6" Type="http://schemas.openxmlformats.org/officeDocument/2006/relationships/hyperlink" Target="https://www.simplypsychology.org/erik-erikson.html?utm_source=chatgpt.com" TargetMode="External"/><Relationship Id="rId5" Type="http://schemas.openxmlformats.org/officeDocument/2006/relationships/hyperlink" Target="https://www.simplypsychology.org/Erik-Erikson.html?utm_source=chatgpt.com" TargetMode="External"/><Relationship Id="rId4" Type="http://schemas.openxmlformats.org/officeDocument/2006/relationships/hyperlink" Target="https://www.simplypsychology.org/Erik-Erikson.html"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0671A8AE-40A1-4631-A6B8-581AFF0654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C1DCFA30-6A2B-2D5A-734D-76F21F27ACAA}"/>
              </a:ext>
            </a:extLst>
          </p:cNvPr>
          <p:cNvPicPr>
            <a:picLocks noChangeAspect="1"/>
          </p:cNvPicPr>
          <p:nvPr/>
        </p:nvPicPr>
        <p:blipFill>
          <a:blip r:embed="rId2"/>
          <a:srcRect t="13173" r="9089" b="5559"/>
          <a:stretch>
            <a:fillRect/>
          </a:stretch>
        </p:blipFill>
        <p:spPr>
          <a:xfrm>
            <a:off x="3523488" y="7630"/>
            <a:ext cx="8668512" cy="6857990"/>
          </a:xfrm>
          <a:prstGeom prst="rect">
            <a:avLst/>
          </a:prstGeom>
        </p:spPr>
      </p:pic>
      <p:sp>
        <p:nvSpPr>
          <p:cNvPr id="25" name="Rectangle 24">
            <a:extLst>
              <a:ext uri="{FF2B5EF4-FFF2-40B4-BE49-F238E27FC236}">
                <a16:creationId xmlns:a16="http://schemas.microsoft.com/office/drawing/2014/main" id="{AB58EF07-17C2-48CF-ABB0-EEF1F17CB8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0"/>
            <a:ext cx="9339206" cy="6858000"/>
          </a:xfrm>
          <a:prstGeom prst="rect">
            <a:avLst/>
          </a:prstGeom>
          <a:gradFill>
            <a:gsLst>
              <a:gs pos="58000">
                <a:schemeClr val="tx1"/>
              </a:gs>
              <a:gs pos="33000">
                <a:schemeClr val="tx1">
                  <a:alpha val="64000"/>
                </a:schemeClr>
              </a:gs>
              <a:gs pos="0">
                <a:schemeClr val="tx1">
                  <a:alpha val="0"/>
                </a:schemeClr>
              </a:gs>
              <a:gs pos="100000">
                <a:schemeClr val="tx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8DD1D1FC-B784-764A-1601-989C3133CE9F}"/>
              </a:ext>
            </a:extLst>
          </p:cNvPr>
          <p:cNvSpPr>
            <a:spLocks noGrp="1"/>
          </p:cNvSpPr>
          <p:nvPr>
            <p:ph type="ctrTitle"/>
          </p:nvPr>
        </p:nvSpPr>
        <p:spPr>
          <a:xfrm>
            <a:off x="477981" y="1122363"/>
            <a:ext cx="4023360" cy="3204134"/>
          </a:xfrm>
        </p:spPr>
        <p:txBody>
          <a:bodyPr anchor="b">
            <a:normAutofit/>
          </a:bodyPr>
          <a:lstStyle/>
          <a:p>
            <a:pPr algn="l"/>
            <a:r>
              <a:rPr lang="en-GB" sz="4400">
                <a:solidFill>
                  <a:schemeClr val="bg1"/>
                </a:solidFill>
              </a:rPr>
              <a:t> “Understanding Isaac Through Erikson’s Psychosocial Theory”</a:t>
            </a:r>
          </a:p>
        </p:txBody>
      </p:sp>
      <p:sp>
        <p:nvSpPr>
          <p:cNvPr id="3" name="Subtitle 2">
            <a:extLst>
              <a:ext uri="{FF2B5EF4-FFF2-40B4-BE49-F238E27FC236}">
                <a16:creationId xmlns:a16="http://schemas.microsoft.com/office/drawing/2014/main" id="{4B042CF0-9268-1AA6-E5D3-1671EE84F382}"/>
              </a:ext>
            </a:extLst>
          </p:cNvPr>
          <p:cNvSpPr>
            <a:spLocks noGrp="1"/>
          </p:cNvSpPr>
          <p:nvPr>
            <p:ph type="subTitle" idx="1"/>
          </p:nvPr>
        </p:nvSpPr>
        <p:spPr>
          <a:xfrm>
            <a:off x="477980" y="4872922"/>
            <a:ext cx="4023359" cy="1208141"/>
          </a:xfrm>
        </p:spPr>
        <p:txBody>
          <a:bodyPr>
            <a:normAutofit/>
          </a:bodyPr>
          <a:lstStyle/>
          <a:p>
            <a:pPr algn="l"/>
            <a:endParaRPr lang="en-GB" sz="2000">
              <a:solidFill>
                <a:schemeClr val="bg1"/>
              </a:solidFill>
            </a:endParaRPr>
          </a:p>
        </p:txBody>
      </p:sp>
      <p:sp>
        <p:nvSpPr>
          <p:cNvPr id="27" name="Rectangle 26">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9" name="Rectangle 28">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3977640" cy="18288"/>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7250656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aphicFrame>
        <p:nvGraphicFramePr>
          <p:cNvPr id="5" name="TextBox 2">
            <a:extLst>
              <a:ext uri="{FF2B5EF4-FFF2-40B4-BE49-F238E27FC236}">
                <a16:creationId xmlns:a16="http://schemas.microsoft.com/office/drawing/2014/main" id="{D16117FA-88C6-B79C-599A-11DFA094A999}"/>
              </a:ext>
            </a:extLst>
          </p:cNvPr>
          <p:cNvGraphicFramePr/>
          <p:nvPr>
            <p:extLst>
              <p:ext uri="{D42A27DB-BD31-4B8C-83A1-F6EECF244321}">
                <p14:modId xmlns:p14="http://schemas.microsoft.com/office/powerpoint/2010/main" val="685298376"/>
              </p:ext>
            </p:extLst>
          </p:nvPr>
        </p:nvGraphicFramePr>
        <p:xfrm>
          <a:off x="644056" y="1763487"/>
          <a:ext cx="10927829" cy="454189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82697203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 name="Rectangle 29">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33">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Rectangle 35">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Rectangle 37">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TextBox 24">
            <a:extLst>
              <a:ext uri="{FF2B5EF4-FFF2-40B4-BE49-F238E27FC236}">
                <a16:creationId xmlns:a16="http://schemas.microsoft.com/office/drawing/2014/main" id="{6C304E1B-0EF1-3313-ED12-BF82A0F62941}"/>
              </a:ext>
            </a:extLst>
          </p:cNvPr>
          <p:cNvSpPr txBox="1"/>
          <p:nvPr/>
        </p:nvSpPr>
        <p:spPr>
          <a:xfrm>
            <a:off x="429617" y="1785258"/>
            <a:ext cx="11512012" cy="4920342"/>
          </a:xfrm>
          <a:prstGeom prst="rect">
            <a:avLst/>
          </a:prstGeom>
        </p:spPr>
        <p:txBody>
          <a:bodyPr vert="horz" lIns="91440" tIns="45720" rIns="91440" bIns="45720" rtlCol="0" anchor="ctr">
            <a:normAutofit/>
          </a:bodyPr>
          <a:lstStyle/>
          <a:p>
            <a:pPr>
              <a:spcAft>
                <a:spcPts val="600"/>
              </a:spcAft>
            </a:pPr>
            <a:r>
              <a:rPr lang="en-US" dirty="0">
                <a:latin typeface="Calibri" panose="020F0502020204030204" pitchFamily="34" charset="0"/>
                <a:ea typeface="Calibri" panose="020F0502020204030204" pitchFamily="34" charset="0"/>
                <a:cs typeface="Calibri" panose="020F0502020204030204" pitchFamily="34" charset="0"/>
              </a:rPr>
              <a:t>Good morning, today we will be discussing Isaac. Isaac is a four-year-old child who has just moved into the area of London with his mother. Isaac is going to attend a children's Centre. Isaac is extremely shy and withdrawn. He lacks emotional maturity and development both socially and verbally. Isaac's mother struggles with postnatal depression. As they have just moved, they have no support network and are struggling financially. Isaac's mother is a single parent.</a:t>
            </a:r>
          </a:p>
          <a:p>
            <a:pPr indent="-228600">
              <a:spcAft>
                <a:spcPts val="600"/>
              </a:spcAft>
              <a:buFont typeface="Arial" panose="020B0604020202020204" pitchFamily="34" charset="0"/>
              <a:buChar char="•"/>
            </a:pPr>
            <a:endParaRPr lang="en-US" dirty="0">
              <a:latin typeface="Calibri" panose="020F0502020204030204" pitchFamily="34" charset="0"/>
              <a:ea typeface="Calibri" panose="020F0502020204030204" pitchFamily="34" charset="0"/>
              <a:cs typeface="Calibri" panose="020F0502020204030204" pitchFamily="34" charset="0"/>
            </a:endParaRPr>
          </a:p>
          <a:p>
            <a:pPr>
              <a:spcAft>
                <a:spcPts val="600"/>
              </a:spcAft>
            </a:pPr>
            <a:r>
              <a:rPr lang="en-US" dirty="0">
                <a:latin typeface="Calibri" panose="020F0502020204030204" pitchFamily="34" charset="0"/>
                <a:ea typeface="Calibri" panose="020F0502020204030204" pitchFamily="34" charset="0"/>
                <a:cs typeface="Calibri" panose="020F0502020204030204" pitchFamily="34" charset="0"/>
              </a:rPr>
              <a:t>During the observations we have noticed that Isaac becomes distressed when is separated from his mother he is very isolated and don’t join in with group activates. Isaac is also showing signs of delayed language development. </a:t>
            </a:r>
          </a:p>
          <a:p>
            <a:pPr indent="-228600">
              <a:spcAft>
                <a:spcPts val="600"/>
              </a:spcAft>
              <a:buFont typeface="Arial" panose="020B0604020202020204" pitchFamily="34" charset="0"/>
              <a:buChar char="•"/>
            </a:pPr>
            <a:endParaRPr lang="en-US" dirty="0">
              <a:latin typeface="Calibri" panose="020F0502020204030204" pitchFamily="34" charset="0"/>
              <a:ea typeface="Calibri" panose="020F0502020204030204" pitchFamily="34" charset="0"/>
              <a:cs typeface="Calibri" panose="020F0502020204030204" pitchFamily="34" charset="0"/>
            </a:endParaRPr>
          </a:p>
          <a:p>
            <a:pPr>
              <a:spcAft>
                <a:spcPts val="600"/>
              </a:spcAft>
            </a:pPr>
            <a:r>
              <a:rPr lang="en-US" dirty="0">
                <a:latin typeface="Calibri" panose="020F0502020204030204" pitchFamily="34" charset="0"/>
                <a:ea typeface="Calibri" panose="020F0502020204030204" pitchFamily="34" charset="0"/>
                <a:cs typeface="Calibri" panose="020F0502020204030204" pitchFamily="34" charset="0"/>
              </a:rPr>
              <a:t>We want to provide Isaac and his mother with the best assistance we can give them. We will be assessing Isaac's experiences and how it could have affected his deployment by using Erikson's psychosocial theory. More specifically we will be assessing the stage of initiative vs guilt. We will discuss how nature and nurture play a role and discuss/suggest early intervention.</a:t>
            </a:r>
          </a:p>
          <a:p>
            <a:pPr indent="-228600">
              <a:spcAft>
                <a:spcPts val="600"/>
              </a:spcAft>
              <a:buFont typeface="Arial" panose="020B0604020202020204" pitchFamily="34" charset="0"/>
              <a:buChar char="•"/>
            </a:pPr>
            <a:endParaRPr lang="en-US" dirty="0">
              <a:latin typeface="Calibri" panose="020F0502020204030204" pitchFamily="34" charset="0"/>
              <a:ea typeface="Calibri" panose="020F0502020204030204" pitchFamily="34" charset="0"/>
              <a:cs typeface="Calibri" panose="020F0502020204030204" pitchFamily="34" charset="0"/>
            </a:endParaRPr>
          </a:p>
          <a:p>
            <a:pPr indent="-228600">
              <a:lnSpc>
                <a:spcPct val="90000"/>
              </a:lnSpc>
              <a:spcAft>
                <a:spcPts val="600"/>
              </a:spcAft>
              <a:buFont typeface="Arial" panose="020B0604020202020204" pitchFamily="34" charset="0"/>
              <a:buChar char="•"/>
            </a:pPr>
            <a:endParaRPr lang="en-US" sz="1600" dirty="0"/>
          </a:p>
        </p:txBody>
      </p:sp>
    </p:spTree>
    <p:extLst>
      <p:ext uri="{BB962C8B-B14F-4D97-AF65-F5344CB8AC3E}">
        <p14:creationId xmlns:p14="http://schemas.microsoft.com/office/powerpoint/2010/main" val="350204040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3" name="Rectangle 22">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0" name="Freeform: Shape 19">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2" name="Rectangle 21">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F23C54D7-67CF-C577-B095-1F803643BF53}"/>
              </a:ext>
            </a:extLst>
          </p:cNvPr>
          <p:cNvSpPr txBox="1"/>
          <p:nvPr/>
        </p:nvSpPr>
        <p:spPr>
          <a:xfrm>
            <a:off x="4810259" y="649480"/>
            <a:ext cx="6555347" cy="5546047"/>
          </a:xfrm>
          <a:prstGeom prst="rect">
            <a:avLst/>
          </a:prstGeom>
        </p:spPr>
        <p:txBody>
          <a:bodyPr vert="horz" lIns="91440" tIns="45720" rIns="91440" bIns="45720" rtlCol="0" anchor="ctr">
            <a:normAutofit/>
          </a:bodyPr>
          <a:lstStyle/>
          <a:p>
            <a:pPr>
              <a:lnSpc>
                <a:spcPct val="90000"/>
              </a:lnSpc>
              <a:spcAft>
                <a:spcPts val="600"/>
              </a:spcAft>
            </a:pPr>
            <a:endParaRPr lang="en-US" sz="1300" dirty="0"/>
          </a:p>
        </p:txBody>
      </p:sp>
      <p:sp>
        <p:nvSpPr>
          <p:cNvPr id="3" name="TextBox 2">
            <a:extLst>
              <a:ext uri="{FF2B5EF4-FFF2-40B4-BE49-F238E27FC236}">
                <a16:creationId xmlns:a16="http://schemas.microsoft.com/office/drawing/2014/main" id="{399140F3-12BB-4F70-E4A5-D5F1D5BDB3CF}"/>
              </a:ext>
            </a:extLst>
          </p:cNvPr>
          <p:cNvSpPr txBox="1"/>
          <p:nvPr/>
        </p:nvSpPr>
        <p:spPr>
          <a:xfrm>
            <a:off x="4256315" y="326571"/>
            <a:ext cx="7609114" cy="4622869"/>
          </a:xfrm>
          <a:prstGeom prst="rect">
            <a:avLst/>
          </a:prstGeom>
          <a:noFill/>
        </p:spPr>
        <p:txBody>
          <a:bodyPr wrap="square">
            <a:spAutoFit/>
          </a:bodyPr>
          <a:lstStyle/>
          <a:p>
            <a:pPr>
              <a:lnSpc>
                <a:spcPct val="150000"/>
              </a:lnSpc>
            </a:pPr>
            <a:r>
              <a:rPr lang="en-GB" dirty="0"/>
              <a:t>Possible external sources of Isaac' behaviour could be the family's recent move to London. Moves can impede a child's feeling of security and established routine. Isaac's mother is a single parent and may have limited social support. She has also been experiencing symptoms of postnatal depression. This could lead to her feeling more stressed and having less emotional bandwidth for Isaac. Erikson suggests (Erikson, 1963) that children in the initiative versus guilt stage need to be nurtured by others through encouraging words and secure social experiences. Children gain a sense of confidence, independence and initiative  through these interactions. Environmental stress could be a cause of Isaac's retreat into childlike behaviour and dependence on his mother.</a:t>
            </a:r>
          </a:p>
        </p:txBody>
      </p:sp>
    </p:spTree>
    <p:extLst>
      <p:ext uri="{BB962C8B-B14F-4D97-AF65-F5344CB8AC3E}">
        <p14:creationId xmlns:p14="http://schemas.microsoft.com/office/powerpoint/2010/main" val="247645791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47BA88C8-04D3-1256-B6CD-639B8C0DA591}"/>
              </a:ext>
            </a:extLst>
          </p:cNvPr>
          <p:cNvPicPr>
            <a:picLocks noChangeAspect="1"/>
          </p:cNvPicPr>
          <p:nvPr/>
        </p:nvPicPr>
        <p:blipFill>
          <a:blip r:embed="rId2"/>
          <a:srcRect b="7132"/>
          <a:stretch>
            <a:fillRect/>
          </a:stretch>
        </p:blipFill>
        <p:spPr>
          <a:xfrm>
            <a:off x="265980" y="301784"/>
            <a:ext cx="11659273" cy="6144752"/>
          </a:xfrm>
          <a:prstGeom prst="rect">
            <a:avLst/>
          </a:prstGeom>
        </p:spPr>
      </p:pic>
      <mc:AlternateContent xmlns:mc="http://schemas.openxmlformats.org/markup-compatibility/2006" xmlns:p14="http://schemas.microsoft.com/office/powerpoint/2010/main">
        <mc:Choice Requires="p14">
          <p:contentPart p14:bwMode="auto" r:id="rId3">
            <p14:nvContentPartPr>
              <p14:cNvPr id="4" name="Ink 3">
                <a:extLst>
                  <a:ext uri="{FF2B5EF4-FFF2-40B4-BE49-F238E27FC236}">
                    <a16:creationId xmlns:a16="http://schemas.microsoft.com/office/drawing/2014/main" id="{53180B9B-64C3-1573-E16A-8B88ED8C9E0E}"/>
                  </a:ext>
                </a:extLst>
              </p14:cNvPr>
              <p14:cNvContentPartPr/>
              <p14:nvPr/>
            </p14:nvContentPartPr>
            <p14:xfrm>
              <a:off x="530006" y="2559480"/>
              <a:ext cx="1932840" cy="1055160"/>
            </p14:xfrm>
          </p:contentPart>
        </mc:Choice>
        <mc:Fallback xmlns="">
          <p:pic>
            <p:nvPicPr>
              <p:cNvPr id="4" name="Ink 3">
                <a:extLst>
                  <a:ext uri="{FF2B5EF4-FFF2-40B4-BE49-F238E27FC236}">
                    <a16:creationId xmlns:a16="http://schemas.microsoft.com/office/drawing/2014/main" id="{53180B9B-64C3-1573-E16A-8B88ED8C9E0E}"/>
                  </a:ext>
                </a:extLst>
              </p:cNvPr>
              <p:cNvPicPr/>
              <p:nvPr/>
            </p:nvPicPr>
            <p:blipFill>
              <a:blip r:embed="rId4"/>
              <a:stretch>
                <a:fillRect/>
              </a:stretch>
            </p:blipFill>
            <p:spPr>
              <a:xfrm>
                <a:off x="476006" y="2451480"/>
                <a:ext cx="2040480" cy="1270800"/>
              </a:xfrm>
              <a:prstGeom prst="rect">
                <a:avLst/>
              </a:prstGeom>
            </p:spPr>
          </p:pic>
        </mc:Fallback>
      </mc:AlternateContent>
      <mc:AlternateContent xmlns:mc="http://schemas.openxmlformats.org/markup-compatibility/2006" xmlns:p14="http://schemas.microsoft.com/office/powerpoint/2010/main">
        <mc:Choice Requires="p14">
          <p:contentPart p14:bwMode="auto" r:id="rId5">
            <p14:nvContentPartPr>
              <p14:cNvPr id="5" name="Ink 4">
                <a:extLst>
                  <a:ext uri="{FF2B5EF4-FFF2-40B4-BE49-F238E27FC236}">
                    <a16:creationId xmlns:a16="http://schemas.microsoft.com/office/drawing/2014/main" id="{0FEB3196-4277-3275-2CC6-47556AA73B51}"/>
                  </a:ext>
                </a:extLst>
              </p14:cNvPr>
              <p14:cNvContentPartPr/>
              <p14:nvPr/>
            </p14:nvContentPartPr>
            <p14:xfrm>
              <a:off x="1368446" y="2653440"/>
              <a:ext cx="5646600" cy="1255320"/>
            </p14:xfrm>
          </p:contentPart>
        </mc:Choice>
        <mc:Fallback xmlns="">
          <p:pic>
            <p:nvPicPr>
              <p:cNvPr id="5" name="Ink 4">
                <a:extLst>
                  <a:ext uri="{FF2B5EF4-FFF2-40B4-BE49-F238E27FC236}">
                    <a16:creationId xmlns:a16="http://schemas.microsoft.com/office/drawing/2014/main" id="{0FEB3196-4277-3275-2CC6-47556AA73B51}"/>
                  </a:ext>
                </a:extLst>
              </p:cNvPr>
              <p:cNvPicPr/>
              <p:nvPr/>
            </p:nvPicPr>
            <p:blipFill>
              <a:blip r:embed="rId6"/>
              <a:stretch>
                <a:fillRect/>
              </a:stretch>
            </p:blipFill>
            <p:spPr>
              <a:xfrm>
                <a:off x="1314806" y="2545800"/>
                <a:ext cx="5754240" cy="1470960"/>
              </a:xfrm>
              <a:prstGeom prst="rect">
                <a:avLst/>
              </a:prstGeom>
            </p:spPr>
          </p:pic>
        </mc:Fallback>
      </mc:AlternateContent>
      <mc:AlternateContent xmlns:mc="http://schemas.openxmlformats.org/markup-compatibility/2006" xmlns:p14="http://schemas.microsoft.com/office/powerpoint/2010/main">
        <mc:Choice Requires="p14">
          <p:contentPart p14:bwMode="auto" r:id="rId7">
            <p14:nvContentPartPr>
              <p14:cNvPr id="7" name="Ink 6">
                <a:extLst>
                  <a:ext uri="{FF2B5EF4-FFF2-40B4-BE49-F238E27FC236}">
                    <a16:creationId xmlns:a16="http://schemas.microsoft.com/office/drawing/2014/main" id="{7716055B-4F39-4FDA-F589-2FBFE971F2A2}"/>
                  </a:ext>
                </a:extLst>
              </p14:cNvPr>
              <p14:cNvContentPartPr/>
              <p14:nvPr/>
            </p14:nvContentPartPr>
            <p14:xfrm>
              <a:off x="7097126" y="3113520"/>
              <a:ext cx="360" cy="360"/>
            </p14:xfrm>
          </p:contentPart>
        </mc:Choice>
        <mc:Fallback xmlns="">
          <p:pic>
            <p:nvPicPr>
              <p:cNvPr id="7" name="Ink 6">
                <a:extLst>
                  <a:ext uri="{FF2B5EF4-FFF2-40B4-BE49-F238E27FC236}">
                    <a16:creationId xmlns:a16="http://schemas.microsoft.com/office/drawing/2014/main" id="{7716055B-4F39-4FDA-F589-2FBFE971F2A2}"/>
                  </a:ext>
                </a:extLst>
              </p:cNvPr>
              <p:cNvPicPr/>
              <p:nvPr/>
            </p:nvPicPr>
            <p:blipFill>
              <a:blip r:embed="rId8"/>
              <a:stretch>
                <a:fillRect/>
              </a:stretch>
            </p:blipFill>
            <p:spPr>
              <a:xfrm>
                <a:off x="7043486" y="3005520"/>
                <a:ext cx="108000" cy="216000"/>
              </a:xfrm>
              <a:prstGeom prst="rect">
                <a:avLst/>
              </a:prstGeom>
            </p:spPr>
          </p:pic>
        </mc:Fallback>
      </mc:AlternateContent>
      <mc:AlternateContent xmlns:mc="http://schemas.openxmlformats.org/markup-compatibility/2006" xmlns:p14="http://schemas.microsoft.com/office/powerpoint/2010/main">
        <mc:Choice Requires="p14">
          <p:contentPart p14:bwMode="auto" r:id="rId9">
            <p14:nvContentPartPr>
              <p14:cNvPr id="15" name="Ink 14">
                <a:extLst>
                  <a:ext uri="{FF2B5EF4-FFF2-40B4-BE49-F238E27FC236}">
                    <a16:creationId xmlns:a16="http://schemas.microsoft.com/office/drawing/2014/main" id="{9D8C9BEE-02CB-7BF5-19B5-B877E1D28174}"/>
                  </a:ext>
                </a:extLst>
              </p14:cNvPr>
              <p14:cNvContentPartPr/>
              <p14:nvPr/>
            </p14:nvContentPartPr>
            <p14:xfrm>
              <a:off x="598406" y="3515640"/>
              <a:ext cx="3266280" cy="250920"/>
            </p14:xfrm>
          </p:contentPart>
        </mc:Choice>
        <mc:Fallback xmlns="">
          <p:pic>
            <p:nvPicPr>
              <p:cNvPr id="15" name="Ink 14">
                <a:extLst>
                  <a:ext uri="{FF2B5EF4-FFF2-40B4-BE49-F238E27FC236}">
                    <a16:creationId xmlns:a16="http://schemas.microsoft.com/office/drawing/2014/main" id="{9D8C9BEE-02CB-7BF5-19B5-B877E1D28174}"/>
                  </a:ext>
                </a:extLst>
              </p:cNvPr>
              <p:cNvPicPr/>
              <p:nvPr/>
            </p:nvPicPr>
            <p:blipFill>
              <a:blip r:embed="rId10"/>
              <a:stretch>
                <a:fillRect/>
              </a:stretch>
            </p:blipFill>
            <p:spPr>
              <a:xfrm>
                <a:off x="508766" y="3335640"/>
                <a:ext cx="3445920" cy="610560"/>
              </a:xfrm>
              <a:prstGeom prst="rect">
                <a:avLst/>
              </a:prstGeom>
            </p:spPr>
          </p:pic>
        </mc:Fallback>
      </mc:AlternateContent>
      <mc:AlternateContent xmlns:mc="http://schemas.openxmlformats.org/markup-compatibility/2006" xmlns:p14="http://schemas.microsoft.com/office/powerpoint/2010/main">
        <mc:Choice Requires="p14">
          <p:contentPart p14:bwMode="auto" r:id="rId11">
            <p14:nvContentPartPr>
              <p14:cNvPr id="16" name="Ink 15">
                <a:extLst>
                  <a:ext uri="{FF2B5EF4-FFF2-40B4-BE49-F238E27FC236}">
                    <a16:creationId xmlns:a16="http://schemas.microsoft.com/office/drawing/2014/main" id="{E6E43828-A8F6-A76B-78A2-09416A960D76}"/>
                  </a:ext>
                </a:extLst>
              </p14:cNvPr>
              <p14:cNvContentPartPr/>
              <p14:nvPr/>
            </p14:nvContentPartPr>
            <p14:xfrm>
              <a:off x="554846" y="2741640"/>
              <a:ext cx="2491920" cy="928080"/>
            </p14:xfrm>
          </p:contentPart>
        </mc:Choice>
        <mc:Fallback xmlns="">
          <p:pic>
            <p:nvPicPr>
              <p:cNvPr id="16" name="Ink 15">
                <a:extLst>
                  <a:ext uri="{FF2B5EF4-FFF2-40B4-BE49-F238E27FC236}">
                    <a16:creationId xmlns:a16="http://schemas.microsoft.com/office/drawing/2014/main" id="{E6E43828-A8F6-A76B-78A2-09416A960D76}"/>
                  </a:ext>
                </a:extLst>
              </p:cNvPr>
              <p:cNvPicPr/>
              <p:nvPr/>
            </p:nvPicPr>
            <p:blipFill>
              <a:blip r:embed="rId12"/>
              <a:stretch>
                <a:fillRect/>
              </a:stretch>
            </p:blipFill>
            <p:spPr>
              <a:xfrm>
                <a:off x="464846" y="2561640"/>
                <a:ext cx="2671560" cy="1287720"/>
              </a:xfrm>
              <a:prstGeom prst="rect">
                <a:avLst/>
              </a:prstGeom>
            </p:spPr>
          </p:pic>
        </mc:Fallback>
      </mc:AlternateContent>
      <mc:AlternateContent xmlns:mc="http://schemas.openxmlformats.org/markup-compatibility/2006" xmlns:p14="http://schemas.microsoft.com/office/powerpoint/2010/main">
        <mc:Choice Requires="p14">
          <p:contentPart p14:bwMode="auto" r:id="rId13">
            <p14:nvContentPartPr>
              <p14:cNvPr id="17" name="Ink 16">
                <a:extLst>
                  <a:ext uri="{FF2B5EF4-FFF2-40B4-BE49-F238E27FC236}">
                    <a16:creationId xmlns:a16="http://schemas.microsoft.com/office/drawing/2014/main" id="{5BB63B5F-D953-907B-03FA-C449DE076023}"/>
                  </a:ext>
                </a:extLst>
              </p14:cNvPr>
              <p14:cNvContentPartPr/>
              <p14:nvPr/>
            </p14:nvContentPartPr>
            <p14:xfrm>
              <a:off x="2035166" y="2731920"/>
              <a:ext cx="2846160" cy="419400"/>
            </p14:xfrm>
          </p:contentPart>
        </mc:Choice>
        <mc:Fallback xmlns="">
          <p:pic>
            <p:nvPicPr>
              <p:cNvPr id="17" name="Ink 16">
                <a:extLst>
                  <a:ext uri="{FF2B5EF4-FFF2-40B4-BE49-F238E27FC236}">
                    <a16:creationId xmlns:a16="http://schemas.microsoft.com/office/drawing/2014/main" id="{5BB63B5F-D953-907B-03FA-C449DE076023}"/>
                  </a:ext>
                </a:extLst>
              </p:cNvPr>
              <p:cNvPicPr/>
              <p:nvPr/>
            </p:nvPicPr>
            <p:blipFill>
              <a:blip r:embed="rId14"/>
              <a:stretch>
                <a:fillRect/>
              </a:stretch>
            </p:blipFill>
            <p:spPr>
              <a:xfrm>
                <a:off x="1945526" y="2551920"/>
                <a:ext cx="3025800" cy="779040"/>
              </a:xfrm>
              <a:prstGeom prst="rect">
                <a:avLst/>
              </a:prstGeom>
            </p:spPr>
          </p:pic>
        </mc:Fallback>
      </mc:AlternateContent>
      <mc:AlternateContent xmlns:mc="http://schemas.openxmlformats.org/markup-compatibility/2006" xmlns:p14="http://schemas.microsoft.com/office/powerpoint/2010/main">
        <mc:Choice Requires="p14">
          <p:contentPart p14:bwMode="auto" r:id="rId15">
            <p14:nvContentPartPr>
              <p14:cNvPr id="20" name="Ink 19">
                <a:extLst>
                  <a:ext uri="{FF2B5EF4-FFF2-40B4-BE49-F238E27FC236}">
                    <a16:creationId xmlns:a16="http://schemas.microsoft.com/office/drawing/2014/main" id="{C1DBB071-EFB3-002D-262A-44E46DF90494}"/>
                  </a:ext>
                </a:extLst>
              </p14:cNvPr>
              <p14:cNvContentPartPr/>
              <p14:nvPr/>
            </p14:nvContentPartPr>
            <p14:xfrm>
              <a:off x="478886" y="3810120"/>
              <a:ext cx="11027520" cy="720"/>
            </p14:xfrm>
          </p:contentPart>
        </mc:Choice>
        <mc:Fallback xmlns="">
          <p:pic>
            <p:nvPicPr>
              <p:cNvPr id="20" name="Ink 19">
                <a:extLst>
                  <a:ext uri="{FF2B5EF4-FFF2-40B4-BE49-F238E27FC236}">
                    <a16:creationId xmlns:a16="http://schemas.microsoft.com/office/drawing/2014/main" id="{C1DBB071-EFB3-002D-262A-44E46DF90494}"/>
                  </a:ext>
                </a:extLst>
              </p:cNvPr>
              <p:cNvPicPr/>
              <p:nvPr/>
            </p:nvPicPr>
            <p:blipFill>
              <a:blip r:embed="rId16"/>
              <a:stretch>
                <a:fillRect/>
              </a:stretch>
            </p:blipFill>
            <p:spPr>
              <a:xfrm>
                <a:off x="388886" y="3450120"/>
                <a:ext cx="11207160" cy="720000"/>
              </a:xfrm>
              <a:prstGeom prst="rect">
                <a:avLst/>
              </a:prstGeom>
            </p:spPr>
          </p:pic>
        </mc:Fallback>
      </mc:AlternateContent>
      <mc:AlternateContent xmlns:mc="http://schemas.openxmlformats.org/markup-compatibility/2006" xmlns:p14="http://schemas.microsoft.com/office/powerpoint/2010/main">
        <mc:Choice Requires="p14">
          <p:contentPart p14:bwMode="auto" r:id="rId17">
            <p14:nvContentPartPr>
              <p14:cNvPr id="22" name="Ink 21">
                <a:extLst>
                  <a:ext uri="{FF2B5EF4-FFF2-40B4-BE49-F238E27FC236}">
                    <a16:creationId xmlns:a16="http://schemas.microsoft.com/office/drawing/2014/main" id="{B5572D47-DAE4-73B2-8894-8B036C8F7F55}"/>
                  </a:ext>
                </a:extLst>
              </p14:cNvPr>
              <p14:cNvContentPartPr/>
              <p14:nvPr/>
            </p14:nvContentPartPr>
            <p14:xfrm>
              <a:off x="5409806" y="3374160"/>
              <a:ext cx="6031080" cy="720"/>
            </p14:xfrm>
          </p:contentPart>
        </mc:Choice>
        <mc:Fallback xmlns="">
          <p:pic>
            <p:nvPicPr>
              <p:cNvPr id="22" name="Ink 21">
                <a:extLst>
                  <a:ext uri="{FF2B5EF4-FFF2-40B4-BE49-F238E27FC236}">
                    <a16:creationId xmlns:a16="http://schemas.microsoft.com/office/drawing/2014/main" id="{B5572D47-DAE4-73B2-8894-8B036C8F7F55}"/>
                  </a:ext>
                </a:extLst>
              </p:cNvPr>
              <p:cNvPicPr/>
              <p:nvPr/>
            </p:nvPicPr>
            <p:blipFill>
              <a:blip r:embed="rId18"/>
              <a:stretch>
                <a:fillRect/>
              </a:stretch>
            </p:blipFill>
            <p:spPr>
              <a:xfrm>
                <a:off x="5319806" y="3014160"/>
                <a:ext cx="6210720" cy="720000"/>
              </a:xfrm>
              <a:prstGeom prst="rect">
                <a:avLst/>
              </a:prstGeom>
            </p:spPr>
          </p:pic>
        </mc:Fallback>
      </mc:AlternateContent>
      <mc:AlternateContent xmlns:mc="http://schemas.openxmlformats.org/markup-compatibility/2006" xmlns:p14="http://schemas.microsoft.com/office/powerpoint/2010/main">
        <mc:Choice Requires="p14">
          <p:contentPart p14:bwMode="auto" r:id="rId19">
            <p14:nvContentPartPr>
              <p14:cNvPr id="24" name="Ink 23">
                <a:extLst>
                  <a:ext uri="{FF2B5EF4-FFF2-40B4-BE49-F238E27FC236}">
                    <a16:creationId xmlns:a16="http://schemas.microsoft.com/office/drawing/2014/main" id="{298EBA3F-BB27-20DA-1776-BBF9B534FE23}"/>
                  </a:ext>
                </a:extLst>
              </p14:cNvPr>
              <p14:cNvContentPartPr/>
              <p14:nvPr/>
            </p14:nvContentPartPr>
            <p14:xfrm>
              <a:off x="4231886" y="3667920"/>
              <a:ext cx="7263360" cy="720"/>
            </p14:xfrm>
          </p:contentPart>
        </mc:Choice>
        <mc:Fallback xmlns="">
          <p:pic>
            <p:nvPicPr>
              <p:cNvPr id="24" name="Ink 23">
                <a:extLst>
                  <a:ext uri="{FF2B5EF4-FFF2-40B4-BE49-F238E27FC236}">
                    <a16:creationId xmlns:a16="http://schemas.microsoft.com/office/drawing/2014/main" id="{298EBA3F-BB27-20DA-1776-BBF9B534FE23}"/>
                  </a:ext>
                </a:extLst>
              </p:cNvPr>
              <p:cNvPicPr/>
              <p:nvPr/>
            </p:nvPicPr>
            <p:blipFill>
              <a:blip r:embed="rId20"/>
              <a:stretch>
                <a:fillRect/>
              </a:stretch>
            </p:blipFill>
            <p:spPr>
              <a:xfrm>
                <a:off x="4141886" y="3307920"/>
                <a:ext cx="7443000" cy="720000"/>
              </a:xfrm>
              <a:prstGeom prst="rect">
                <a:avLst/>
              </a:prstGeom>
            </p:spPr>
          </p:pic>
        </mc:Fallback>
      </mc:AlternateContent>
      <mc:AlternateContent xmlns:mc="http://schemas.openxmlformats.org/markup-compatibility/2006" xmlns:p14="http://schemas.microsoft.com/office/powerpoint/2010/main">
        <mc:Choice Requires="p14">
          <p:contentPart p14:bwMode="auto" r:id="rId21">
            <p14:nvContentPartPr>
              <p14:cNvPr id="26" name="Ink 25">
                <a:extLst>
                  <a:ext uri="{FF2B5EF4-FFF2-40B4-BE49-F238E27FC236}">
                    <a16:creationId xmlns:a16="http://schemas.microsoft.com/office/drawing/2014/main" id="{ECA54DE0-CC8E-8BDE-D9AE-2B391B46CD93}"/>
                  </a:ext>
                </a:extLst>
              </p14:cNvPr>
              <p14:cNvContentPartPr/>
              <p14:nvPr/>
            </p14:nvContentPartPr>
            <p14:xfrm>
              <a:off x="2017886" y="3047640"/>
              <a:ext cx="9499320" cy="720"/>
            </p14:xfrm>
          </p:contentPart>
        </mc:Choice>
        <mc:Fallback xmlns="">
          <p:pic>
            <p:nvPicPr>
              <p:cNvPr id="26" name="Ink 25">
                <a:extLst>
                  <a:ext uri="{FF2B5EF4-FFF2-40B4-BE49-F238E27FC236}">
                    <a16:creationId xmlns:a16="http://schemas.microsoft.com/office/drawing/2014/main" id="{ECA54DE0-CC8E-8BDE-D9AE-2B391B46CD93}"/>
                  </a:ext>
                </a:extLst>
              </p:cNvPr>
              <p:cNvPicPr/>
              <p:nvPr/>
            </p:nvPicPr>
            <p:blipFill>
              <a:blip r:embed="rId22"/>
              <a:stretch>
                <a:fillRect/>
              </a:stretch>
            </p:blipFill>
            <p:spPr>
              <a:xfrm>
                <a:off x="1928243" y="2867640"/>
                <a:ext cx="9678967" cy="360360"/>
              </a:xfrm>
              <a:prstGeom prst="rect">
                <a:avLst/>
              </a:prstGeom>
            </p:spPr>
          </p:pic>
        </mc:Fallback>
      </mc:AlternateContent>
      <mc:AlternateContent xmlns:mc="http://schemas.openxmlformats.org/markup-compatibility/2006" xmlns:p14="http://schemas.microsoft.com/office/powerpoint/2010/main">
        <mc:Choice Requires="p14">
          <p:contentPart p14:bwMode="auto" r:id="rId23">
            <p14:nvContentPartPr>
              <p14:cNvPr id="28" name="Ink 27">
                <a:extLst>
                  <a:ext uri="{FF2B5EF4-FFF2-40B4-BE49-F238E27FC236}">
                    <a16:creationId xmlns:a16="http://schemas.microsoft.com/office/drawing/2014/main" id="{2ABC4415-DD7A-2892-242C-8C953868875B}"/>
                  </a:ext>
                </a:extLst>
              </p14:cNvPr>
              <p14:cNvContentPartPr/>
              <p14:nvPr/>
            </p14:nvContentPartPr>
            <p14:xfrm>
              <a:off x="4604486" y="2786280"/>
              <a:ext cx="6814800" cy="621360"/>
            </p14:xfrm>
          </p:contentPart>
        </mc:Choice>
        <mc:Fallback xmlns="">
          <p:pic>
            <p:nvPicPr>
              <p:cNvPr id="28" name="Ink 27">
                <a:extLst>
                  <a:ext uri="{FF2B5EF4-FFF2-40B4-BE49-F238E27FC236}">
                    <a16:creationId xmlns:a16="http://schemas.microsoft.com/office/drawing/2014/main" id="{2ABC4415-DD7A-2892-242C-8C953868875B}"/>
                  </a:ext>
                </a:extLst>
              </p:cNvPr>
              <p:cNvPicPr/>
              <p:nvPr/>
            </p:nvPicPr>
            <p:blipFill>
              <a:blip r:embed="rId24"/>
              <a:stretch>
                <a:fillRect/>
              </a:stretch>
            </p:blipFill>
            <p:spPr>
              <a:xfrm>
                <a:off x="4514486" y="2606280"/>
                <a:ext cx="6994440" cy="981000"/>
              </a:xfrm>
              <a:prstGeom prst="rect">
                <a:avLst/>
              </a:prstGeom>
            </p:spPr>
          </p:pic>
        </mc:Fallback>
      </mc:AlternateContent>
      <mc:AlternateContent xmlns:mc="http://schemas.openxmlformats.org/markup-compatibility/2006" xmlns:p14="http://schemas.microsoft.com/office/powerpoint/2010/main">
        <mc:Choice Requires="p14">
          <p:contentPart p14:bwMode="auto" r:id="rId25">
            <p14:nvContentPartPr>
              <p14:cNvPr id="30" name="Ink 29">
                <a:extLst>
                  <a:ext uri="{FF2B5EF4-FFF2-40B4-BE49-F238E27FC236}">
                    <a16:creationId xmlns:a16="http://schemas.microsoft.com/office/drawing/2014/main" id="{CF292E50-2EC7-0B02-5305-7AA89A79610D}"/>
                  </a:ext>
                </a:extLst>
              </p14:cNvPr>
              <p14:cNvContentPartPr/>
              <p14:nvPr/>
            </p14:nvContentPartPr>
            <p14:xfrm>
              <a:off x="6585206" y="2753880"/>
              <a:ext cx="3331800" cy="720"/>
            </p14:xfrm>
          </p:contentPart>
        </mc:Choice>
        <mc:Fallback xmlns="">
          <p:pic>
            <p:nvPicPr>
              <p:cNvPr id="30" name="Ink 29">
                <a:extLst>
                  <a:ext uri="{FF2B5EF4-FFF2-40B4-BE49-F238E27FC236}">
                    <a16:creationId xmlns:a16="http://schemas.microsoft.com/office/drawing/2014/main" id="{CF292E50-2EC7-0B02-5305-7AA89A79610D}"/>
                  </a:ext>
                </a:extLst>
              </p:cNvPr>
              <p:cNvPicPr/>
              <p:nvPr/>
            </p:nvPicPr>
            <p:blipFill>
              <a:blip r:embed="rId26"/>
              <a:stretch>
                <a:fillRect/>
              </a:stretch>
            </p:blipFill>
            <p:spPr>
              <a:xfrm>
                <a:off x="6495566" y="2394600"/>
                <a:ext cx="3511440" cy="720000"/>
              </a:xfrm>
              <a:prstGeom prst="rect">
                <a:avLst/>
              </a:prstGeom>
            </p:spPr>
          </p:pic>
        </mc:Fallback>
      </mc:AlternateContent>
      <mc:AlternateContent xmlns:mc="http://schemas.openxmlformats.org/markup-compatibility/2006" xmlns:p14="http://schemas.microsoft.com/office/powerpoint/2010/main">
        <mc:Choice Requires="p14">
          <p:contentPart p14:bwMode="auto" r:id="rId27">
            <p14:nvContentPartPr>
              <p14:cNvPr id="32" name="Ink 31">
                <a:extLst>
                  <a:ext uri="{FF2B5EF4-FFF2-40B4-BE49-F238E27FC236}">
                    <a16:creationId xmlns:a16="http://schemas.microsoft.com/office/drawing/2014/main" id="{35232522-028B-FC5E-1A0B-30BE0B2F525A}"/>
                  </a:ext>
                </a:extLst>
              </p14:cNvPr>
              <p14:cNvContentPartPr/>
              <p14:nvPr/>
            </p14:nvContentPartPr>
            <p14:xfrm>
              <a:off x="1152806" y="2775480"/>
              <a:ext cx="4888440" cy="720"/>
            </p14:xfrm>
          </p:contentPart>
        </mc:Choice>
        <mc:Fallback xmlns="">
          <p:pic>
            <p:nvPicPr>
              <p:cNvPr id="32" name="Ink 31">
                <a:extLst>
                  <a:ext uri="{FF2B5EF4-FFF2-40B4-BE49-F238E27FC236}">
                    <a16:creationId xmlns:a16="http://schemas.microsoft.com/office/drawing/2014/main" id="{35232522-028B-FC5E-1A0B-30BE0B2F525A}"/>
                  </a:ext>
                </a:extLst>
              </p:cNvPr>
              <p:cNvPicPr/>
              <p:nvPr/>
            </p:nvPicPr>
            <p:blipFill>
              <a:blip r:embed="rId28"/>
              <a:stretch>
                <a:fillRect/>
              </a:stretch>
            </p:blipFill>
            <p:spPr>
              <a:xfrm>
                <a:off x="1063166" y="2415480"/>
                <a:ext cx="5068080" cy="720000"/>
              </a:xfrm>
              <a:prstGeom prst="rect">
                <a:avLst/>
              </a:prstGeom>
            </p:spPr>
          </p:pic>
        </mc:Fallback>
      </mc:AlternateContent>
      <mc:AlternateContent xmlns:mc="http://schemas.openxmlformats.org/markup-compatibility/2006" xmlns:p14="http://schemas.microsoft.com/office/powerpoint/2010/main">
        <mc:Choice Requires="p14">
          <p:contentPart p14:bwMode="auto" r:id="rId29">
            <p14:nvContentPartPr>
              <p14:cNvPr id="33" name="Ink 32">
                <a:extLst>
                  <a:ext uri="{FF2B5EF4-FFF2-40B4-BE49-F238E27FC236}">
                    <a16:creationId xmlns:a16="http://schemas.microsoft.com/office/drawing/2014/main" id="{A307BB30-55FC-3F55-E02E-C9449BC5C486}"/>
                  </a:ext>
                </a:extLst>
              </p14:cNvPr>
              <p14:cNvContentPartPr/>
              <p14:nvPr/>
            </p14:nvContentPartPr>
            <p14:xfrm>
              <a:off x="9731606" y="2731560"/>
              <a:ext cx="1720440" cy="218520"/>
            </p14:xfrm>
          </p:contentPart>
        </mc:Choice>
        <mc:Fallback xmlns="">
          <p:pic>
            <p:nvPicPr>
              <p:cNvPr id="33" name="Ink 32">
                <a:extLst>
                  <a:ext uri="{FF2B5EF4-FFF2-40B4-BE49-F238E27FC236}">
                    <a16:creationId xmlns:a16="http://schemas.microsoft.com/office/drawing/2014/main" id="{A307BB30-55FC-3F55-E02E-C9449BC5C486}"/>
                  </a:ext>
                </a:extLst>
              </p:cNvPr>
              <p:cNvPicPr/>
              <p:nvPr/>
            </p:nvPicPr>
            <p:blipFill>
              <a:blip r:embed="rId30"/>
              <a:stretch>
                <a:fillRect/>
              </a:stretch>
            </p:blipFill>
            <p:spPr>
              <a:xfrm>
                <a:off x="9641966" y="2551560"/>
                <a:ext cx="1900080" cy="578160"/>
              </a:xfrm>
              <a:prstGeom prst="rect">
                <a:avLst/>
              </a:prstGeom>
            </p:spPr>
          </p:pic>
        </mc:Fallback>
      </mc:AlternateContent>
      <mc:AlternateContent xmlns:mc="http://schemas.openxmlformats.org/markup-compatibility/2006" xmlns:p14="http://schemas.microsoft.com/office/powerpoint/2010/main">
        <mc:Choice Requires="p14">
          <p:contentPart p14:bwMode="auto" r:id="rId31">
            <p14:nvContentPartPr>
              <p14:cNvPr id="34" name="Ink 33">
                <a:extLst>
                  <a:ext uri="{FF2B5EF4-FFF2-40B4-BE49-F238E27FC236}">
                    <a16:creationId xmlns:a16="http://schemas.microsoft.com/office/drawing/2014/main" id="{079479CE-6FC9-6C85-0B76-EFB450A91BE8}"/>
                  </a:ext>
                </a:extLst>
              </p14:cNvPr>
              <p14:cNvContentPartPr/>
              <p14:nvPr/>
            </p14:nvContentPartPr>
            <p14:xfrm>
              <a:off x="319406" y="2907960"/>
              <a:ext cx="344880" cy="713880"/>
            </p14:xfrm>
          </p:contentPart>
        </mc:Choice>
        <mc:Fallback xmlns="">
          <p:pic>
            <p:nvPicPr>
              <p:cNvPr id="34" name="Ink 33">
                <a:extLst>
                  <a:ext uri="{FF2B5EF4-FFF2-40B4-BE49-F238E27FC236}">
                    <a16:creationId xmlns:a16="http://schemas.microsoft.com/office/drawing/2014/main" id="{079479CE-6FC9-6C85-0B76-EFB450A91BE8}"/>
                  </a:ext>
                </a:extLst>
              </p:cNvPr>
              <p:cNvPicPr/>
              <p:nvPr/>
            </p:nvPicPr>
            <p:blipFill>
              <a:blip r:embed="rId32"/>
              <a:stretch>
                <a:fillRect/>
              </a:stretch>
            </p:blipFill>
            <p:spPr>
              <a:xfrm>
                <a:off x="229406" y="2728320"/>
                <a:ext cx="524520" cy="1073520"/>
              </a:xfrm>
              <a:prstGeom prst="rect">
                <a:avLst/>
              </a:prstGeom>
            </p:spPr>
          </p:pic>
        </mc:Fallback>
      </mc:AlternateContent>
      <mc:AlternateContent xmlns:mc="http://schemas.openxmlformats.org/markup-compatibility/2006" xmlns:p14="http://schemas.microsoft.com/office/powerpoint/2010/main">
        <mc:Choice Requires="p14">
          <p:contentPart p14:bwMode="auto" r:id="rId33">
            <p14:nvContentPartPr>
              <p14:cNvPr id="35" name="Ink 34">
                <a:extLst>
                  <a:ext uri="{FF2B5EF4-FFF2-40B4-BE49-F238E27FC236}">
                    <a16:creationId xmlns:a16="http://schemas.microsoft.com/office/drawing/2014/main" id="{C3AA9F9F-2717-25DA-6CC8-5A38B2BFA0A9}"/>
                  </a:ext>
                </a:extLst>
              </p14:cNvPr>
              <p14:cNvContentPartPr/>
              <p14:nvPr/>
            </p14:nvContentPartPr>
            <p14:xfrm>
              <a:off x="5257526" y="3058440"/>
              <a:ext cx="360" cy="360"/>
            </p14:xfrm>
          </p:contentPart>
        </mc:Choice>
        <mc:Fallback xmlns="">
          <p:pic>
            <p:nvPicPr>
              <p:cNvPr id="35" name="Ink 34">
                <a:extLst>
                  <a:ext uri="{FF2B5EF4-FFF2-40B4-BE49-F238E27FC236}">
                    <a16:creationId xmlns:a16="http://schemas.microsoft.com/office/drawing/2014/main" id="{C3AA9F9F-2717-25DA-6CC8-5A38B2BFA0A9}"/>
                  </a:ext>
                </a:extLst>
              </p:cNvPr>
              <p:cNvPicPr/>
              <p:nvPr/>
            </p:nvPicPr>
            <p:blipFill>
              <a:blip r:embed="rId34"/>
              <a:stretch>
                <a:fillRect/>
              </a:stretch>
            </p:blipFill>
            <p:spPr>
              <a:xfrm>
                <a:off x="5167526" y="2878800"/>
                <a:ext cx="180000" cy="360000"/>
              </a:xfrm>
              <a:prstGeom prst="rect">
                <a:avLst/>
              </a:prstGeom>
            </p:spPr>
          </p:pic>
        </mc:Fallback>
      </mc:AlternateContent>
      <mc:AlternateContent xmlns:mc="http://schemas.openxmlformats.org/markup-compatibility/2006" xmlns:p14="http://schemas.microsoft.com/office/powerpoint/2010/main">
        <mc:Choice Requires="p14">
          <p:contentPart p14:bwMode="auto" r:id="rId35">
            <p14:nvContentPartPr>
              <p14:cNvPr id="36" name="Ink 35">
                <a:extLst>
                  <a:ext uri="{FF2B5EF4-FFF2-40B4-BE49-F238E27FC236}">
                    <a16:creationId xmlns:a16="http://schemas.microsoft.com/office/drawing/2014/main" id="{831050CA-129A-9E3A-0F66-F1FE2AA4B911}"/>
                  </a:ext>
                </a:extLst>
              </p14:cNvPr>
              <p14:cNvContentPartPr/>
              <p14:nvPr/>
            </p14:nvContentPartPr>
            <p14:xfrm>
              <a:off x="5257526" y="3058440"/>
              <a:ext cx="360" cy="360"/>
            </p14:xfrm>
          </p:contentPart>
        </mc:Choice>
        <mc:Fallback xmlns="">
          <p:pic>
            <p:nvPicPr>
              <p:cNvPr id="36" name="Ink 35">
                <a:extLst>
                  <a:ext uri="{FF2B5EF4-FFF2-40B4-BE49-F238E27FC236}">
                    <a16:creationId xmlns:a16="http://schemas.microsoft.com/office/drawing/2014/main" id="{831050CA-129A-9E3A-0F66-F1FE2AA4B911}"/>
                  </a:ext>
                </a:extLst>
              </p:cNvPr>
              <p:cNvPicPr/>
              <p:nvPr/>
            </p:nvPicPr>
            <p:blipFill>
              <a:blip r:embed="rId34"/>
              <a:stretch>
                <a:fillRect/>
              </a:stretch>
            </p:blipFill>
            <p:spPr>
              <a:xfrm>
                <a:off x="5167526" y="2878800"/>
                <a:ext cx="180000" cy="360000"/>
              </a:xfrm>
              <a:prstGeom prst="rect">
                <a:avLst/>
              </a:prstGeom>
            </p:spPr>
          </p:pic>
        </mc:Fallback>
      </mc:AlternateContent>
      <mc:AlternateContent xmlns:mc="http://schemas.openxmlformats.org/markup-compatibility/2006" xmlns:p14="http://schemas.microsoft.com/office/powerpoint/2010/main">
        <mc:Choice Requires="p14">
          <p:contentPart p14:bwMode="auto" r:id="rId36">
            <p14:nvContentPartPr>
              <p14:cNvPr id="37" name="Ink 36">
                <a:extLst>
                  <a:ext uri="{FF2B5EF4-FFF2-40B4-BE49-F238E27FC236}">
                    <a16:creationId xmlns:a16="http://schemas.microsoft.com/office/drawing/2014/main" id="{D08DC197-8008-0BCC-38B5-4C3E7B743F6A}"/>
                  </a:ext>
                </a:extLst>
              </p14:cNvPr>
              <p14:cNvContentPartPr/>
              <p14:nvPr/>
            </p14:nvContentPartPr>
            <p14:xfrm>
              <a:off x="5257526" y="3058440"/>
              <a:ext cx="360" cy="360"/>
            </p14:xfrm>
          </p:contentPart>
        </mc:Choice>
        <mc:Fallback xmlns="">
          <p:pic>
            <p:nvPicPr>
              <p:cNvPr id="37" name="Ink 36">
                <a:extLst>
                  <a:ext uri="{FF2B5EF4-FFF2-40B4-BE49-F238E27FC236}">
                    <a16:creationId xmlns:a16="http://schemas.microsoft.com/office/drawing/2014/main" id="{D08DC197-8008-0BCC-38B5-4C3E7B743F6A}"/>
                  </a:ext>
                </a:extLst>
              </p:cNvPr>
              <p:cNvPicPr/>
              <p:nvPr/>
            </p:nvPicPr>
            <p:blipFill>
              <a:blip r:embed="rId34"/>
              <a:stretch>
                <a:fillRect/>
              </a:stretch>
            </p:blipFill>
            <p:spPr>
              <a:xfrm>
                <a:off x="5167526" y="2878800"/>
                <a:ext cx="180000" cy="360000"/>
              </a:xfrm>
              <a:prstGeom prst="rect">
                <a:avLst/>
              </a:prstGeom>
            </p:spPr>
          </p:pic>
        </mc:Fallback>
      </mc:AlternateContent>
    </p:spTree>
    <p:extLst>
      <p:ext uri="{BB962C8B-B14F-4D97-AF65-F5344CB8AC3E}">
        <p14:creationId xmlns:p14="http://schemas.microsoft.com/office/powerpoint/2010/main" val="340544763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4" name="Rectangle 33">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Rectangle 35">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Rectangle 37">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Rectangle 39">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Rectangle 41">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1D9B3E0A-F62F-CC68-2293-5E9E9720DF38}"/>
              </a:ext>
            </a:extLst>
          </p:cNvPr>
          <p:cNvSpPr txBox="1"/>
          <p:nvPr/>
        </p:nvSpPr>
        <p:spPr>
          <a:xfrm>
            <a:off x="0" y="1590741"/>
            <a:ext cx="12192000" cy="5158402"/>
          </a:xfrm>
          <a:prstGeom prst="rect">
            <a:avLst/>
          </a:prstGeom>
        </p:spPr>
        <p:txBody>
          <a:bodyPr vert="horz" lIns="91440" tIns="45720" rIns="91440" bIns="45720" rtlCol="0" anchor="ctr">
            <a:normAutofit fontScale="77500" lnSpcReduction="20000"/>
          </a:bodyPr>
          <a:lstStyle/>
          <a:p>
            <a:pPr algn="ctr">
              <a:lnSpc>
                <a:spcPct val="120000"/>
              </a:lnSpc>
              <a:spcAft>
                <a:spcPts val="600"/>
              </a:spcAft>
            </a:pPr>
            <a:r>
              <a:rPr lang="en-US" sz="4000" b="1" dirty="0"/>
              <a:t>Erikson theory </a:t>
            </a:r>
          </a:p>
          <a:p>
            <a:pPr>
              <a:lnSpc>
                <a:spcPct val="120000"/>
              </a:lnSpc>
              <a:spcAft>
                <a:spcPts val="600"/>
              </a:spcAft>
            </a:pPr>
            <a:r>
              <a:rPr lang="en-US" sz="2000" dirty="0">
                <a:highlight>
                  <a:srgbClr val="FFFF00"/>
                </a:highlight>
              </a:rPr>
              <a:t>Erikson theory was based on 8 stages across a lifespan and  each marked by a central conflict, or psychosocial crisis, that must be resolved for healthy personality growth</a:t>
            </a:r>
            <a:r>
              <a:rPr lang="en-US" sz="2000" dirty="0"/>
              <a:t>. According to Erikson these experiences effect their social and emotional deployment.  Through these stages children learn to build trust, they gain confidence and become independent, these are  important for early childhood development. </a:t>
            </a:r>
          </a:p>
          <a:p>
            <a:pPr algn="ctr">
              <a:lnSpc>
                <a:spcPct val="120000"/>
              </a:lnSpc>
              <a:spcAft>
                <a:spcPts val="600"/>
              </a:spcAft>
            </a:pPr>
            <a:r>
              <a:rPr lang="en-US" sz="2000" b="1" dirty="0"/>
              <a:t>Initiative vs Guit </a:t>
            </a:r>
          </a:p>
          <a:p>
            <a:pPr indent="-228600">
              <a:lnSpc>
                <a:spcPct val="120000"/>
              </a:lnSpc>
              <a:spcAft>
                <a:spcPts val="600"/>
              </a:spcAft>
              <a:buFont typeface="Arial" panose="020B0604020202020204" pitchFamily="34" charset="0"/>
              <a:buChar char="•"/>
            </a:pPr>
            <a:r>
              <a:rPr lang="en-US" sz="2000" dirty="0"/>
              <a:t>According the Erikson theory children aged 3-6  develop confidence through exploration and play. They learn  to initiate activities and become confident to build independence and social relationships. </a:t>
            </a:r>
          </a:p>
          <a:p>
            <a:pPr>
              <a:lnSpc>
                <a:spcPct val="120000"/>
              </a:lnSpc>
              <a:spcAft>
                <a:spcPts val="600"/>
              </a:spcAft>
            </a:pPr>
            <a:r>
              <a:rPr lang="en-US" sz="2000" dirty="0"/>
              <a:t>However, children that are not exposed to these experiences and criticism can lead to guilt, dependence, anxiety and social withdrawal, which is clearly shown in Isac case. </a:t>
            </a:r>
          </a:p>
          <a:p>
            <a:pPr indent="-228600">
              <a:lnSpc>
                <a:spcPct val="120000"/>
              </a:lnSpc>
              <a:spcAft>
                <a:spcPts val="600"/>
              </a:spcAft>
              <a:buFont typeface="Arial" panose="020B0604020202020204" pitchFamily="34" charset="0"/>
              <a:buChar char="•"/>
            </a:pPr>
            <a:r>
              <a:rPr lang="en-US" sz="2000" dirty="0"/>
              <a:t>This link to Isaac, because when he separated from his mother Isaac became and stressed and cause anxiety, which why Isaac is reluctant to participate in group activities </a:t>
            </a:r>
          </a:p>
          <a:p>
            <a:pPr indent="-228600">
              <a:lnSpc>
                <a:spcPct val="120000"/>
              </a:lnSpc>
              <a:spcAft>
                <a:spcPts val="600"/>
              </a:spcAft>
              <a:buFont typeface="Arial" panose="020B0604020202020204" pitchFamily="34" charset="0"/>
              <a:buChar char="•"/>
            </a:pPr>
            <a:r>
              <a:rPr lang="en-US" sz="2000" dirty="0"/>
              <a:t>Eriksons theory suggest that emotional insecurity reduces his willingness to explore, Isaac doesn't like to join in with group activities and keeps himself isolated. This could be due to constant changes in childcare no stability. </a:t>
            </a:r>
          </a:p>
          <a:p>
            <a:pPr indent="-228600">
              <a:lnSpc>
                <a:spcPct val="120000"/>
              </a:lnSpc>
              <a:spcAft>
                <a:spcPts val="600"/>
              </a:spcAft>
              <a:buFont typeface="Arial" panose="020B0604020202020204" pitchFamily="34" charset="0"/>
              <a:buChar char="•"/>
            </a:pPr>
            <a:r>
              <a:rPr lang="en-US" sz="2000" dirty="0"/>
              <a:t>Social withdrawal  Isaac don’t have the confidence to initiate in social situations and don’t feel secure to  take initiative. As Erikson say at this stage children should gradually become more independent. </a:t>
            </a:r>
          </a:p>
          <a:p>
            <a:pPr indent="-228600">
              <a:lnSpc>
                <a:spcPct val="120000"/>
              </a:lnSpc>
              <a:spcAft>
                <a:spcPts val="600"/>
              </a:spcAft>
              <a:buFont typeface="Arial" panose="020B0604020202020204" pitchFamily="34" charset="0"/>
              <a:buChar char="•"/>
            </a:pPr>
            <a:r>
              <a:rPr lang="en-US" sz="2000" dirty="0"/>
              <a:t>However, it's important to maintain a balance  </a:t>
            </a:r>
            <a:endParaRPr lang="en-US" sz="2000" b="1" dirty="0"/>
          </a:p>
          <a:p>
            <a:pPr indent="-228600">
              <a:lnSpc>
                <a:spcPct val="90000"/>
              </a:lnSpc>
              <a:spcAft>
                <a:spcPts val="600"/>
              </a:spcAft>
              <a:buFont typeface="Arial" panose="020B0604020202020204" pitchFamily="34" charset="0"/>
              <a:buChar char="•"/>
            </a:pPr>
            <a:endParaRPr lang="en-US" b="1" dirty="0"/>
          </a:p>
          <a:p>
            <a:pPr indent="-228600">
              <a:lnSpc>
                <a:spcPct val="90000"/>
              </a:lnSpc>
              <a:spcAft>
                <a:spcPts val="600"/>
              </a:spcAft>
              <a:buFont typeface="Arial" panose="020B0604020202020204" pitchFamily="34" charset="0"/>
              <a:buChar char="•"/>
            </a:pPr>
            <a:endParaRPr lang="en-US" sz="1100" dirty="0"/>
          </a:p>
        </p:txBody>
      </p:sp>
    </p:spTree>
    <p:extLst>
      <p:ext uri="{BB962C8B-B14F-4D97-AF65-F5344CB8AC3E}">
        <p14:creationId xmlns:p14="http://schemas.microsoft.com/office/powerpoint/2010/main" val="285818737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2B39C898-8B1E-770E-A019-2F3E6451E301}"/>
              </a:ext>
            </a:extLst>
          </p:cNvPr>
          <p:cNvSpPr txBox="1"/>
          <p:nvPr/>
        </p:nvSpPr>
        <p:spPr>
          <a:xfrm>
            <a:off x="1371599" y="2318197"/>
            <a:ext cx="9724031" cy="3683358"/>
          </a:xfrm>
          <a:prstGeom prst="rect">
            <a:avLst/>
          </a:prstGeom>
        </p:spPr>
        <p:txBody>
          <a:bodyPr vert="horz" lIns="91440" tIns="45720" rIns="91440" bIns="45720" rtlCol="0" anchor="ctr">
            <a:normAutofit/>
          </a:bodyPr>
          <a:lstStyle/>
          <a:p>
            <a:pPr indent="-228600">
              <a:lnSpc>
                <a:spcPct val="90000"/>
              </a:lnSpc>
              <a:spcAft>
                <a:spcPts val="600"/>
              </a:spcAft>
              <a:buFont typeface="Arial" panose="020B0604020202020204" pitchFamily="34" charset="0"/>
              <a:buChar char="•"/>
            </a:pPr>
            <a:r>
              <a:rPr lang="en-US" sz="1900"/>
              <a:t>language delays </a:t>
            </a:r>
          </a:p>
          <a:p>
            <a:pPr indent="-228600">
              <a:lnSpc>
                <a:spcPct val="90000"/>
              </a:lnSpc>
              <a:spcAft>
                <a:spcPts val="600"/>
              </a:spcAft>
              <a:buFont typeface="Arial" panose="020B0604020202020204" pitchFamily="34" charset="0"/>
              <a:buChar char="•"/>
            </a:pPr>
            <a:r>
              <a:rPr lang="en-US" sz="1900"/>
              <a:t>Isaac has delays in his language development this may has impacted and limited his social interaction and his willingness to participate. </a:t>
            </a:r>
          </a:p>
          <a:p>
            <a:pPr indent="-228600">
              <a:lnSpc>
                <a:spcPct val="90000"/>
              </a:lnSpc>
              <a:spcAft>
                <a:spcPts val="600"/>
              </a:spcAft>
              <a:buFont typeface="Arial" panose="020B0604020202020204" pitchFamily="34" charset="0"/>
              <a:buChar char="•"/>
            </a:pPr>
            <a:r>
              <a:rPr lang="en-US" sz="1900" b="1"/>
              <a:t>Autonomy vs shame/ doubt </a:t>
            </a:r>
          </a:p>
          <a:p>
            <a:pPr indent="-228600">
              <a:lnSpc>
                <a:spcPct val="90000"/>
              </a:lnSpc>
              <a:spcAft>
                <a:spcPts val="600"/>
              </a:spcAft>
              <a:buFont typeface="Arial" panose="020B0604020202020204" pitchFamily="34" charset="0"/>
              <a:buChar char="•"/>
            </a:pPr>
            <a:r>
              <a:rPr lang="en-US" sz="1900"/>
              <a:t>We as adults give children opportunities and experiences  to encourage independence  and build confidence. However, if adult are controlling and not allowing children to discover or try things independently; it can impact children low self esteem and fear of failure. </a:t>
            </a:r>
          </a:p>
          <a:p>
            <a:pPr indent="-228600">
              <a:lnSpc>
                <a:spcPct val="90000"/>
              </a:lnSpc>
              <a:spcAft>
                <a:spcPts val="600"/>
              </a:spcAft>
              <a:buFont typeface="Arial" panose="020B0604020202020204" pitchFamily="34" charset="0"/>
              <a:buChar char="•"/>
            </a:pPr>
            <a:r>
              <a:rPr lang="en-US" sz="1900"/>
              <a:t>Isacc experiences has impacted his development of autonomy due to limited opportunities. Also, as his mother has metal health difficulties, she may not be available for emotional support . Isaac has more of risk of developing self doubt and relies on adult reassurance, he will find hard to take the initiative. </a:t>
            </a:r>
          </a:p>
          <a:p>
            <a:pPr indent="-228600">
              <a:lnSpc>
                <a:spcPct val="90000"/>
              </a:lnSpc>
              <a:spcAft>
                <a:spcPts val="600"/>
              </a:spcAft>
              <a:buFont typeface="Arial" panose="020B0604020202020204" pitchFamily="34" charset="0"/>
              <a:buChar char="•"/>
            </a:pPr>
            <a:endParaRPr lang="en-US" sz="1900"/>
          </a:p>
        </p:txBody>
      </p:sp>
    </p:spTree>
    <p:extLst>
      <p:ext uri="{BB962C8B-B14F-4D97-AF65-F5344CB8AC3E}">
        <p14:creationId xmlns:p14="http://schemas.microsoft.com/office/powerpoint/2010/main" val="371777821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4004B45F-7EE6-602F-0229-C37E0AEBC058}"/>
              </a:ext>
            </a:extLst>
          </p:cNvPr>
          <p:cNvSpPr txBox="1"/>
          <p:nvPr/>
        </p:nvSpPr>
        <p:spPr>
          <a:xfrm>
            <a:off x="228600" y="572695"/>
            <a:ext cx="10544309" cy="2585323"/>
          </a:xfrm>
          <a:prstGeom prst="rect">
            <a:avLst/>
          </a:prstGeom>
          <a:noFill/>
        </p:spPr>
        <p:txBody>
          <a:bodyPr wrap="square" rtlCol="0">
            <a:spAutoFit/>
          </a:bodyPr>
          <a:lstStyle/>
          <a:p>
            <a:endParaRPr lang="en-GB" b="1" dirty="0"/>
          </a:p>
          <a:p>
            <a:r>
              <a:rPr lang="en-GB" dirty="0">
                <a:latin typeface="Arial" panose="020B0604020202020204" pitchFamily="34" charset="0"/>
                <a:cs typeface="Arial" panose="020B0604020202020204" pitchFamily="34" charset="0"/>
              </a:rPr>
              <a:t>Nature and nurture both influence children's development. Nature refers to the biological characteristics that a kid is born with, such as DNA, temperament, and physical development, which can influence IQ and personality. Nurture refers to a child's environment, which includes parents, schooling, friendships, and culture, all of which influence behaviour and learning. Most psychologists agree that child development results from a combination of hereditary qualities and lived events.</a:t>
            </a:r>
          </a:p>
          <a:p>
            <a:r>
              <a:rPr lang="en-GB" dirty="0">
                <a:latin typeface="Arial" panose="020B0604020202020204" pitchFamily="34" charset="0"/>
                <a:cs typeface="Arial" panose="020B0604020202020204" pitchFamily="34" charset="0"/>
              </a:rPr>
              <a:t>Since Isaac's early experiences have an impact on whether he learns to trust or distrust people, his circumstances are tied to Erikson's psychosocial theory (Erikson, 1950). Isaac inconsistent care and limited support has contributed to his clingy behaviour, anxiety and withdrawal. </a:t>
            </a:r>
          </a:p>
        </p:txBody>
      </p:sp>
      <p:sp>
        <p:nvSpPr>
          <p:cNvPr id="3" name="TextBox 2">
            <a:extLst>
              <a:ext uri="{FF2B5EF4-FFF2-40B4-BE49-F238E27FC236}">
                <a16:creationId xmlns:a16="http://schemas.microsoft.com/office/drawing/2014/main" id="{2CB55B5B-068B-6F0D-62F6-D03C3BF16294}"/>
              </a:ext>
            </a:extLst>
          </p:cNvPr>
          <p:cNvSpPr txBox="1"/>
          <p:nvPr/>
        </p:nvSpPr>
        <p:spPr>
          <a:xfrm>
            <a:off x="1838226" y="311085"/>
            <a:ext cx="5646656" cy="523220"/>
          </a:xfrm>
          <a:prstGeom prst="rect">
            <a:avLst/>
          </a:prstGeom>
          <a:noFill/>
        </p:spPr>
        <p:txBody>
          <a:bodyPr wrap="square" rtlCol="0">
            <a:spAutoFit/>
          </a:bodyPr>
          <a:lstStyle/>
          <a:p>
            <a:pPr algn="ctr"/>
            <a:r>
              <a:rPr lang="en-GB" sz="2800">
                <a:latin typeface="Aharoni" panose="02010803020104030203" pitchFamily="2" charset="-79"/>
                <a:cs typeface="Aharoni" panose="02010803020104030203" pitchFamily="2" charset="-79"/>
              </a:rPr>
              <a:t>Nature and Nurture </a:t>
            </a:r>
            <a:endParaRPr lang="en-GB" sz="2800" dirty="0">
              <a:latin typeface="Aharoni" panose="02010803020104030203" pitchFamily="2" charset="-79"/>
              <a:cs typeface="Aharoni" panose="02010803020104030203" pitchFamily="2" charset="-79"/>
            </a:endParaRPr>
          </a:p>
        </p:txBody>
      </p:sp>
      <p:graphicFrame>
        <p:nvGraphicFramePr>
          <p:cNvPr id="5" name="Table 4">
            <a:extLst>
              <a:ext uri="{FF2B5EF4-FFF2-40B4-BE49-F238E27FC236}">
                <a16:creationId xmlns:a16="http://schemas.microsoft.com/office/drawing/2014/main" id="{2DC689D0-CAF6-AAF5-2FA7-5B8E7B1CDCE4}"/>
              </a:ext>
            </a:extLst>
          </p:cNvPr>
          <p:cNvGraphicFramePr>
            <a:graphicFrameLocks noGrp="1"/>
          </p:cNvGraphicFramePr>
          <p:nvPr>
            <p:extLst>
              <p:ext uri="{D42A27DB-BD31-4B8C-83A1-F6EECF244321}">
                <p14:modId xmlns:p14="http://schemas.microsoft.com/office/powerpoint/2010/main" val="1424099698"/>
              </p:ext>
            </p:extLst>
          </p:nvPr>
        </p:nvGraphicFramePr>
        <p:xfrm>
          <a:off x="228600" y="3553570"/>
          <a:ext cx="9525000" cy="2498889"/>
        </p:xfrm>
        <a:graphic>
          <a:graphicData uri="http://schemas.openxmlformats.org/drawingml/2006/table">
            <a:tbl>
              <a:tblPr firstRow="1" bandRow="1">
                <a:tableStyleId>{5C22544A-7EE6-4342-B048-85BDC9FD1C3A}</a:tableStyleId>
              </a:tblPr>
              <a:tblGrid>
                <a:gridCol w="4762500">
                  <a:extLst>
                    <a:ext uri="{9D8B030D-6E8A-4147-A177-3AD203B41FA5}">
                      <a16:colId xmlns:a16="http://schemas.microsoft.com/office/drawing/2014/main" val="3709290415"/>
                    </a:ext>
                  </a:extLst>
                </a:gridCol>
                <a:gridCol w="4762500">
                  <a:extLst>
                    <a:ext uri="{9D8B030D-6E8A-4147-A177-3AD203B41FA5}">
                      <a16:colId xmlns:a16="http://schemas.microsoft.com/office/drawing/2014/main" val="3893486751"/>
                    </a:ext>
                  </a:extLst>
                </a:gridCol>
              </a:tblGrid>
              <a:tr h="462800">
                <a:tc>
                  <a:txBody>
                    <a:bodyPr/>
                    <a:lstStyle/>
                    <a:p>
                      <a:r>
                        <a:rPr lang="en-GB" dirty="0"/>
                        <a:t>Nature </a:t>
                      </a:r>
                    </a:p>
                  </a:txBody>
                  <a:tcPr/>
                </a:tc>
                <a:tc>
                  <a:txBody>
                    <a:bodyPr/>
                    <a:lstStyle/>
                    <a:p>
                      <a:r>
                        <a:rPr lang="en-GB" dirty="0"/>
                        <a:t>Nurture </a:t>
                      </a:r>
                    </a:p>
                  </a:txBody>
                  <a:tcPr/>
                </a:tc>
                <a:extLst>
                  <a:ext uri="{0D108BD9-81ED-4DB2-BD59-A6C34878D82A}">
                    <a16:rowId xmlns:a16="http://schemas.microsoft.com/office/drawing/2014/main" val="3438582724"/>
                  </a:ext>
                </a:extLst>
              </a:tr>
              <a:tr h="469228">
                <a:tc>
                  <a:txBody>
                    <a:bodyPr/>
                    <a:lstStyle/>
                    <a:p>
                      <a:r>
                        <a:rPr lang="en-GB" dirty="0"/>
                        <a:t>Temperament </a:t>
                      </a:r>
                    </a:p>
                  </a:txBody>
                  <a:tcPr/>
                </a:tc>
                <a:tc>
                  <a:txBody>
                    <a:bodyPr/>
                    <a:lstStyle/>
                    <a:p>
                      <a:r>
                        <a:rPr lang="en-GB" dirty="0"/>
                        <a:t>Maternal depression </a:t>
                      </a:r>
                    </a:p>
                  </a:txBody>
                  <a:tcPr/>
                </a:tc>
                <a:extLst>
                  <a:ext uri="{0D108BD9-81ED-4DB2-BD59-A6C34878D82A}">
                    <a16:rowId xmlns:a16="http://schemas.microsoft.com/office/drawing/2014/main" val="2393257435"/>
                  </a:ext>
                </a:extLst>
              </a:tr>
              <a:tr h="469228">
                <a:tc>
                  <a:txBody>
                    <a:bodyPr/>
                    <a:lstStyle/>
                    <a:p>
                      <a:r>
                        <a:rPr lang="en-GB" dirty="0"/>
                        <a:t>Emotional sensitivity </a:t>
                      </a:r>
                    </a:p>
                  </a:txBody>
                  <a:tcPr/>
                </a:tc>
                <a:tc>
                  <a:txBody>
                    <a:bodyPr/>
                    <a:lstStyle/>
                    <a:p>
                      <a:r>
                        <a:rPr lang="en-GB" dirty="0"/>
                        <a:t>Inconsistent childcare </a:t>
                      </a:r>
                    </a:p>
                  </a:txBody>
                  <a:tcPr/>
                </a:tc>
                <a:extLst>
                  <a:ext uri="{0D108BD9-81ED-4DB2-BD59-A6C34878D82A}">
                    <a16:rowId xmlns:a16="http://schemas.microsoft.com/office/drawing/2014/main" val="521969779"/>
                  </a:ext>
                </a:extLst>
              </a:tr>
              <a:tr h="469228">
                <a:tc>
                  <a:txBody>
                    <a:bodyPr/>
                    <a:lstStyle/>
                    <a:p>
                      <a:r>
                        <a:rPr lang="en-GB" dirty="0"/>
                        <a:t>Brain development </a:t>
                      </a:r>
                    </a:p>
                  </a:txBody>
                  <a:tcPr/>
                </a:tc>
                <a:tc>
                  <a:txBody>
                    <a:bodyPr/>
                    <a:lstStyle/>
                    <a:p>
                      <a:r>
                        <a:rPr lang="en-GB" dirty="0"/>
                        <a:t>Relocation stress </a:t>
                      </a:r>
                    </a:p>
                  </a:txBody>
                  <a:tcPr/>
                </a:tc>
                <a:extLst>
                  <a:ext uri="{0D108BD9-81ED-4DB2-BD59-A6C34878D82A}">
                    <a16:rowId xmlns:a16="http://schemas.microsoft.com/office/drawing/2014/main" val="1346782261"/>
                  </a:ext>
                </a:extLst>
              </a:tr>
              <a:tr h="628405">
                <a:tc>
                  <a:txBody>
                    <a:bodyPr/>
                    <a:lstStyle/>
                    <a:p>
                      <a:r>
                        <a:rPr lang="en-GB" dirty="0"/>
                        <a:t>Genetics </a:t>
                      </a:r>
                    </a:p>
                  </a:txBody>
                  <a:tcPr/>
                </a:tc>
                <a:tc>
                  <a:txBody>
                    <a:bodyPr/>
                    <a:lstStyle/>
                    <a:p>
                      <a:r>
                        <a:rPr lang="en-GB" dirty="0"/>
                        <a:t>Reduced social opportunities </a:t>
                      </a:r>
                    </a:p>
                  </a:txBody>
                  <a:tcPr/>
                </a:tc>
                <a:extLst>
                  <a:ext uri="{0D108BD9-81ED-4DB2-BD59-A6C34878D82A}">
                    <a16:rowId xmlns:a16="http://schemas.microsoft.com/office/drawing/2014/main" val="3370270433"/>
                  </a:ext>
                </a:extLst>
              </a:tr>
            </a:tbl>
          </a:graphicData>
        </a:graphic>
      </p:graphicFrame>
    </p:spTree>
    <p:extLst>
      <p:ext uri="{BB962C8B-B14F-4D97-AF65-F5344CB8AC3E}">
        <p14:creationId xmlns:p14="http://schemas.microsoft.com/office/powerpoint/2010/main" val="136404301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le 1">
            <a:extLst>
              <a:ext uri="{FF2B5EF4-FFF2-40B4-BE49-F238E27FC236}">
                <a16:creationId xmlns:a16="http://schemas.microsoft.com/office/drawing/2014/main" id="{35F3AE2B-221F-D4E7-FF7C-A164D95DCBE5}"/>
              </a:ext>
            </a:extLst>
          </p:cNvPr>
          <p:cNvGraphicFramePr>
            <a:graphicFrameLocks noGrp="1"/>
          </p:cNvGraphicFramePr>
          <p:nvPr>
            <p:extLst>
              <p:ext uri="{D42A27DB-BD31-4B8C-83A1-F6EECF244321}">
                <p14:modId xmlns:p14="http://schemas.microsoft.com/office/powerpoint/2010/main" val="3938141711"/>
              </p:ext>
            </p:extLst>
          </p:nvPr>
        </p:nvGraphicFramePr>
        <p:xfrm>
          <a:off x="-1" y="0"/>
          <a:ext cx="12072259" cy="6631752"/>
        </p:xfrm>
        <a:graphic>
          <a:graphicData uri="http://schemas.openxmlformats.org/drawingml/2006/table">
            <a:tbl>
              <a:tblPr firstRow="1" bandRow="1">
                <a:tableStyleId>{5C22544A-7EE6-4342-B048-85BDC9FD1C3A}</a:tableStyleId>
              </a:tblPr>
              <a:tblGrid>
                <a:gridCol w="4604177">
                  <a:extLst>
                    <a:ext uri="{9D8B030D-6E8A-4147-A177-3AD203B41FA5}">
                      <a16:colId xmlns:a16="http://schemas.microsoft.com/office/drawing/2014/main" val="769469451"/>
                    </a:ext>
                  </a:extLst>
                </a:gridCol>
                <a:gridCol w="3593482">
                  <a:extLst>
                    <a:ext uri="{9D8B030D-6E8A-4147-A177-3AD203B41FA5}">
                      <a16:colId xmlns:a16="http://schemas.microsoft.com/office/drawing/2014/main" val="74699468"/>
                    </a:ext>
                  </a:extLst>
                </a:gridCol>
                <a:gridCol w="3874600">
                  <a:extLst>
                    <a:ext uri="{9D8B030D-6E8A-4147-A177-3AD203B41FA5}">
                      <a16:colId xmlns:a16="http://schemas.microsoft.com/office/drawing/2014/main" val="2408271691"/>
                    </a:ext>
                  </a:extLst>
                </a:gridCol>
              </a:tblGrid>
              <a:tr h="681296">
                <a:tc>
                  <a:txBody>
                    <a:bodyPr/>
                    <a:lstStyle/>
                    <a:p>
                      <a:r>
                        <a:rPr lang="en-GB" dirty="0"/>
                        <a:t>Support strategies</a:t>
                      </a:r>
                    </a:p>
                    <a:p>
                      <a:r>
                        <a:rPr lang="en-GB" dirty="0"/>
                        <a:t>(Erikson – based ) </a:t>
                      </a:r>
                    </a:p>
                  </a:txBody>
                  <a:tcPr/>
                </a:tc>
                <a:tc>
                  <a:txBody>
                    <a:bodyPr/>
                    <a:lstStyle/>
                    <a:p>
                      <a:r>
                        <a:rPr lang="en-GB" dirty="0"/>
                        <a:t>Parent and Multi agency support </a:t>
                      </a:r>
                    </a:p>
                  </a:txBody>
                  <a:tcPr/>
                </a:tc>
                <a:tc>
                  <a:txBody>
                    <a:bodyPr/>
                    <a:lstStyle/>
                    <a:p>
                      <a:r>
                        <a:rPr lang="en-GB" dirty="0"/>
                        <a:t>Language support </a:t>
                      </a:r>
                    </a:p>
                  </a:txBody>
                  <a:tcPr/>
                </a:tc>
                <a:extLst>
                  <a:ext uri="{0D108BD9-81ED-4DB2-BD59-A6C34878D82A}">
                    <a16:rowId xmlns:a16="http://schemas.microsoft.com/office/drawing/2014/main" val="1135940318"/>
                  </a:ext>
                </a:extLst>
              </a:tr>
              <a:tr h="986731">
                <a:tc>
                  <a:txBody>
                    <a:bodyPr/>
                    <a:lstStyle/>
                    <a:p>
                      <a:r>
                        <a:rPr lang="en-GB" dirty="0"/>
                        <a:t>Support independence </a:t>
                      </a:r>
                    </a:p>
                    <a:p>
                      <a:r>
                        <a:rPr lang="en-GB" dirty="0"/>
                        <a:t>Role play activities and allowing Isaac to chooses to build confidence. </a:t>
                      </a:r>
                    </a:p>
                  </a:txBody>
                  <a:tcPr/>
                </a:tc>
                <a:tc>
                  <a:txBody>
                    <a:bodyPr/>
                    <a:lstStyle/>
                    <a:p>
                      <a:r>
                        <a:rPr lang="en-GB" dirty="0"/>
                        <a:t>Family support worker, GP referral or health visitor </a:t>
                      </a:r>
                    </a:p>
                  </a:txBody>
                  <a:tcPr/>
                </a:tc>
                <a:tc>
                  <a:txBody>
                    <a:bodyPr/>
                    <a:lstStyle/>
                    <a:p>
                      <a:r>
                        <a:rPr lang="en-GB" dirty="0"/>
                        <a:t>Language rich environment </a:t>
                      </a:r>
                    </a:p>
                    <a:p>
                      <a:r>
                        <a:rPr lang="en-GB" dirty="0"/>
                        <a:t>Communication board </a:t>
                      </a:r>
                    </a:p>
                    <a:p>
                      <a:endParaRPr lang="en-GB" dirty="0"/>
                    </a:p>
                  </a:txBody>
                  <a:tcPr/>
                </a:tc>
                <a:extLst>
                  <a:ext uri="{0D108BD9-81ED-4DB2-BD59-A6C34878D82A}">
                    <a16:rowId xmlns:a16="http://schemas.microsoft.com/office/drawing/2014/main" val="1497560315"/>
                  </a:ext>
                </a:extLst>
              </a:tr>
              <a:tr h="1557247">
                <a:tc>
                  <a:txBody>
                    <a:bodyPr/>
                    <a:lstStyle/>
                    <a:p>
                      <a:r>
                        <a:rPr lang="en-GB" dirty="0"/>
                        <a:t>Key worker or support worker for safe and emotional support. It would support to build trust and emotional security. </a:t>
                      </a:r>
                    </a:p>
                  </a:txBody>
                  <a:tcPr/>
                </a:tc>
                <a:tc>
                  <a:txBody>
                    <a:bodyPr/>
                    <a:lstStyle/>
                    <a:p>
                      <a:r>
                        <a:rPr lang="en-GB" dirty="0"/>
                        <a:t>Postnatal depression support services </a:t>
                      </a:r>
                    </a:p>
                    <a:p>
                      <a:r>
                        <a:rPr lang="en-GB" dirty="0">
                          <a:highlight>
                            <a:srgbClr val="FFFF00"/>
                          </a:highlight>
                        </a:rPr>
                        <a:t>Websites </a:t>
                      </a:r>
                      <a:r>
                        <a:rPr lang="en-GB" dirty="0">
                          <a:highlight>
                            <a:srgbClr val="FFFF00"/>
                          </a:highlight>
                          <a:hlinkClick r:id="rId2"/>
                        </a:rPr>
                        <a:t>PANDAS Foundation UK</a:t>
                      </a:r>
                      <a:r>
                        <a:rPr lang="en-GB" dirty="0">
                          <a:highlight>
                            <a:srgbClr val="FFFF00"/>
                          </a:highlight>
                        </a:rPr>
                        <a:t> (2026 Pandas)</a:t>
                      </a:r>
                    </a:p>
                    <a:p>
                      <a:r>
                        <a:rPr lang="en-GB" dirty="0">
                          <a:hlinkClick r:id="rId3"/>
                        </a:rPr>
                        <a:t>Get support - Family Action</a:t>
                      </a:r>
                      <a:r>
                        <a:rPr lang="en-GB" dirty="0"/>
                        <a:t> (2026)</a:t>
                      </a:r>
                      <a:endParaRPr lang="en-GB" dirty="0">
                        <a:highlight>
                          <a:srgbClr val="FFFF00"/>
                        </a:highlight>
                      </a:endParaRPr>
                    </a:p>
                  </a:txBody>
                  <a:tcPr/>
                </a:tc>
                <a:tc>
                  <a:txBody>
                    <a:bodyPr/>
                    <a:lstStyle/>
                    <a:p>
                      <a:r>
                        <a:rPr lang="en-GB" dirty="0"/>
                        <a:t>Model language narration approach </a:t>
                      </a:r>
                    </a:p>
                  </a:txBody>
                  <a:tcPr/>
                </a:tc>
                <a:extLst>
                  <a:ext uri="{0D108BD9-81ED-4DB2-BD59-A6C34878D82A}">
                    <a16:rowId xmlns:a16="http://schemas.microsoft.com/office/drawing/2014/main" val="2406143116"/>
                  </a:ext>
                </a:extLst>
              </a:tr>
              <a:tr h="724031">
                <a:tc>
                  <a:txBody>
                    <a:bodyPr/>
                    <a:lstStyle/>
                    <a:p>
                      <a:r>
                        <a:rPr lang="en-GB" dirty="0"/>
                        <a:t>Predictable routines ensuring safe environment. </a:t>
                      </a:r>
                    </a:p>
                  </a:txBody>
                  <a:tcPr/>
                </a:tc>
                <a:tc>
                  <a:txBody>
                    <a:bodyPr/>
                    <a:lstStyle/>
                    <a:p>
                      <a:r>
                        <a:rPr lang="en-GB" dirty="0"/>
                        <a:t>Parenting support and guidance </a:t>
                      </a:r>
                    </a:p>
                  </a:txBody>
                  <a:tcPr/>
                </a:tc>
                <a:tc>
                  <a:txBody>
                    <a:bodyPr/>
                    <a:lstStyle/>
                    <a:p>
                      <a:r>
                        <a:rPr lang="en-GB" dirty="0"/>
                        <a:t>Visal aids </a:t>
                      </a:r>
                    </a:p>
                  </a:txBody>
                  <a:tcPr/>
                </a:tc>
                <a:extLst>
                  <a:ext uri="{0D108BD9-81ED-4DB2-BD59-A6C34878D82A}">
                    <a16:rowId xmlns:a16="http://schemas.microsoft.com/office/drawing/2014/main" val="2863815755"/>
                  </a:ext>
                </a:extLst>
              </a:tr>
              <a:tr h="1417184">
                <a:tc>
                  <a:txBody>
                    <a:bodyPr/>
                    <a:lstStyle/>
                    <a:p>
                      <a:r>
                        <a:rPr lang="en-GB" dirty="0"/>
                        <a:t>Creating opportunities for independence such as small task dressing, tidying, choosing activities or toys. Always praising him. Positive reinforcement </a:t>
                      </a:r>
                    </a:p>
                  </a:txBody>
                  <a:tcPr/>
                </a:tc>
                <a:tc>
                  <a:txBody>
                    <a:bodyPr/>
                    <a:lstStyle/>
                    <a:p>
                      <a:r>
                        <a:rPr lang="en-GB" dirty="0"/>
                        <a:t>Early years SENCO </a:t>
                      </a:r>
                    </a:p>
                    <a:p>
                      <a:r>
                        <a:rPr lang="en-GB" dirty="0"/>
                        <a:t>Speech and language therapist. This would support Isaac holistic development </a:t>
                      </a:r>
                    </a:p>
                  </a:txBody>
                  <a:tcPr/>
                </a:tc>
                <a:tc>
                  <a:txBody>
                    <a:bodyPr/>
                    <a:lstStyle/>
                    <a:p>
                      <a:r>
                        <a:rPr lang="en-GB" dirty="0"/>
                        <a:t>Interactive story telling </a:t>
                      </a:r>
                    </a:p>
                  </a:txBody>
                  <a:tcPr/>
                </a:tc>
                <a:extLst>
                  <a:ext uri="{0D108BD9-81ED-4DB2-BD59-A6C34878D82A}">
                    <a16:rowId xmlns:a16="http://schemas.microsoft.com/office/drawing/2014/main" val="2759448890"/>
                  </a:ext>
                </a:extLst>
              </a:tr>
              <a:tr h="1265263">
                <a:tc>
                  <a:txBody>
                    <a:bodyPr/>
                    <a:lstStyle/>
                    <a:p>
                      <a:r>
                        <a:rPr lang="en-GB" dirty="0"/>
                        <a:t>Positive reinforcement and encouragement will help Isaac reduce the feeling of guilt and would promote initiative to explore . </a:t>
                      </a:r>
                    </a:p>
                    <a:p>
                      <a:endParaRPr lang="en-GB" dirty="0">
                        <a:highlight>
                          <a:srgbClr val="FFFF00"/>
                        </a:highlight>
                      </a:endParaRPr>
                    </a:p>
                  </a:txBody>
                  <a:tcPr/>
                </a:tc>
                <a:tc>
                  <a:txBody>
                    <a:bodyPr/>
                    <a:lstStyle/>
                    <a:p>
                      <a:r>
                        <a:rPr lang="en-GB" dirty="0"/>
                        <a:t>Parenting programs and home learning activities, this would support Isaac social and emotional environment. </a:t>
                      </a:r>
                    </a:p>
                  </a:txBody>
                  <a:tcPr/>
                </a:tc>
                <a:tc>
                  <a:txBody>
                    <a:bodyPr/>
                    <a:lstStyle/>
                    <a:p>
                      <a:r>
                        <a:rPr lang="en-GB" dirty="0">
                          <a:highlight>
                            <a:srgbClr val="FFFF00"/>
                          </a:highlight>
                        </a:rPr>
                        <a:t>Isaac would gradually  become confident is likely to participate. </a:t>
                      </a:r>
                    </a:p>
                  </a:txBody>
                  <a:tcPr/>
                </a:tc>
                <a:extLst>
                  <a:ext uri="{0D108BD9-81ED-4DB2-BD59-A6C34878D82A}">
                    <a16:rowId xmlns:a16="http://schemas.microsoft.com/office/drawing/2014/main" val="3100877565"/>
                  </a:ext>
                </a:extLst>
              </a:tr>
            </a:tbl>
          </a:graphicData>
        </a:graphic>
      </p:graphicFrame>
    </p:spTree>
    <p:extLst>
      <p:ext uri="{BB962C8B-B14F-4D97-AF65-F5344CB8AC3E}">
        <p14:creationId xmlns:p14="http://schemas.microsoft.com/office/powerpoint/2010/main" val="191954299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8F64095E-6CB5-DDDC-9B1B-AECAE277A010}"/>
              </a:ext>
            </a:extLst>
          </p:cNvPr>
          <p:cNvSpPr txBox="1"/>
          <p:nvPr/>
        </p:nvSpPr>
        <p:spPr>
          <a:xfrm>
            <a:off x="283029" y="533400"/>
            <a:ext cx="11811000" cy="6001643"/>
          </a:xfrm>
          <a:prstGeom prst="rect">
            <a:avLst/>
          </a:prstGeom>
          <a:noFill/>
        </p:spPr>
        <p:txBody>
          <a:bodyPr wrap="square" rtlCol="0">
            <a:spAutoFit/>
          </a:bodyPr>
          <a:lstStyle/>
          <a:p>
            <a:pPr algn="ctr"/>
            <a:r>
              <a:rPr lang="en-GB" sz="2400" b="1" dirty="0"/>
              <a:t>Strengths and limitations of Erikson theory </a:t>
            </a:r>
          </a:p>
          <a:p>
            <a:endParaRPr lang="en-GB" dirty="0"/>
          </a:p>
          <a:p>
            <a:r>
              <a:rPr lang="en-GB" dirty="0"/>
              <a:t>There are many positives and strengths in Erikson theory, it helps use understand the important of relationships, the social environment and how it can affect a child's development. </a:t>
            </a:r>
          </a:p>
          <a:p>
            <a:pPr marL="285750" indent="-285750">
              <a:buFont typeface="Arial" panose="020B0604020202020204" pitchFamily="34" charset="0"/>
              <a:buChar char="•"/>
            </a:pPr>
            <a:r>
              <a:rPr lang="en-GB" dirty="0"/>
              <a:t>It supports practitioners to understand and apply to the child's behaviour. </a:t>
            </a:r>
          </a:p>
          <a:p>
            <a:pPr marL="285750" indent="-285750">
              <a:buFont typeface="Arial" panose="020B0604020202020204" pitchFamily="34" charset="0"/>
              <a:buChar char="•"/>
            </a:pPr>
            <a:r>
              <a:rPr lang="en-GB" dirty="0"/>
              <a:t>It demonstrates why childhood experiences are important. </a:t>
            </a:r>
          </a:p>
          <a:p>
            <a:pPr marL="285750" indent="-285750">
              <a:buFont typeface="Arial" panose="020B0604020202020204" pitchFamily="34" charset="0"/>
              <a:buChar char="•"/>
            </a:pPr>
            <a:r>
              <a:rPr lang="en-GB" dirty="0"/>
              <a:t>Provides a lifespan perspective </a:t>
            </a:r>
          </a:p>
          <a:p>
            <a:pPr marL="285750" indent="-285750">
              <a:buFont typeface="Arial" panose="020B0604020202020204" pitchFamily="34" charset="0"/>
              <a:buChar char="•"/>
            </a:pPr>
            <a:endParaRPr lang="en-GB" dirty="0"/>
          </a:p>
          <a:p>
            <a:r>
              <a:rPr lang="en-GB" dirty="0"/>
              <a:t>We was able to understand Isaac more and his social and emotional difficulties, by evaluating this we are able to provide interventional and planning to support Isaac. </a:t>
            </a:r>
          </a:p>
          <a:p>
            <a:endParaRPr lang="en-GB" dirty="0"/>
          </a:p>
          <a:p>
            <a:r>
              <a:rPr lang="en-GB" dirty="0"/>
              <a:t>However, there are some limitations, Erikson suggest a fixed stages, children may not develop in the same sequences, challenged and environment. I think children's development is more complex than the stages of Erikson suggested. Also, in Erikson theory there not much on biology and neurodevelopment this can have a major impact on children's social and emotional development, like Isaac that has language delays. Not all children experience psychosocial crises in the same way (Berk, 2023). Theres also cultural and community differences that can influence the development for example family structures, exceptions and varied family support. </a:t>
            </a:r>
          </a:p>
          <a:p>
            <a:endParaRPr lang="en-GB" dirty="0"/>
          </a:p>
          <a:p>
            <a:endParaRPr lang="en-GB" dirty="0"/>
          </a:p>
          <a:p>
            <a:endParaRPr lang="en-GB" dirty="0"/>
          </a:p>
          <a:p>
            <a:endParaRPr lang="en-GB" dirty="0"/>
          </a:p>
        </p:txBody>
      </p:sp>
    </p:spTree>
    <p:extLst>
      <p:ext uri="{BB962C8B-B14F-4D97-AF65-F5344CB8AC3E}">
        <p14:creationId xmlns:p14="http://schemas.microsoft.com/office/powerpoint/2010/main" val="351926520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6E42421A-EB5A-671E-5748-3A46DA5A1F14}"/>
              </a:ext>
            </a:extLst>
          </p:cNvPr>
          <p:cNvSpPr txBox="1"/>
          <p:nvPr/>
        </p:nvSpPr>
        <p:spPr>
          <a:xfrm>
            <a:off x="339363" y="282805"/>
            <a:ext cx="10666093" cy="5632311"/>
          </a:xfrm>
          <a:prstGeom prst="rect">
            <a:avLst/>
          </a:prstGeom>
          <a:noFill/>
        </p:spPr>
        <p:txBody>
          <a:bodyPr wrap="square">
            <a:spAutoFit/>
          </a:bodyPr>
          <a:lstStyle/>
          <a:p>
            <a:pPr algn="ctr">
              <a:buNone/>
            </a:pPr>
            <a:r>
              <a:rPr lang="en-GB" b="1" dirty="0"/>
              <a:t>CONCLUSION</a:t>
            </a:r>
          </a:p>
          <a:p>
            <a:pPr>
              <a:buNone/>
            </a:pPr>
            <a:endParaRPr lang="en-GB" b="1" dirty="0"/>
          </a:p>
          <a:p>
            <a:r>
              <a:rPr lang="en-GB" dirty="0"/>
              <a:t>in conclusion  Erikson theory is effective  and provide useful framework that helps practitioners understand children's development and behaviour. It highlight the importance of positive relationships and a stable environment, for healthy development. Even though Erikson theory has limitations, its still valuable as it used in early years practise. It supports practitioners in  using strategies that can be implemented like play based learning, language rich environment and stable routine environment. This would support Isaac holistically and help him build confidence. This theory is useful however practitioners need to apply flexibility, and to consider other factors may impact on the holistic development. Erikson's theory remains influential in understanding emotional development in children (McLeod, 2024). Also, Isaac experience language delay which can be contributed to biological factors. It is important to have balanced understanding of both nurture and nature.  Another factor to consider is not all children experience psychosocial crises in the same way (Berk, 2023). </a:t>
            </a:r>
          </a:p>
          <a:p>
            <a:pPr>
              <a:buNone/>
            </a:pPr>
            <a:endParaRPr lang="en-GB" dirty="0"/>
          </a:p>
          <a:p>
            <a:r>
              <a:rPr lang="en-GB" dirty="0"/>
              <a:t>I also think Bowlby's Attachment Theory is linked to Isaac  because one of  main difficulties involve emotional security, separation anxiety, social withdrawal and dependence on his mother. The theory provides a useful framework for understanding how early relationships influence children's emotional and social development. It shows how’s Isaac experiences may have impacted his confidences and wellbeing (Bowlby, 1969). </a:t>
            </a:r>
          </a:p>
          <a:p>
            <a:endParaRPr lang="en-GB" dirty="0"/>
          </a:p>
        </p:txBody>
      </p:sp>
    </p:spTree>
    <p:extLst>
      <p:ext uri="{BB962C8B-B14F-4D97-AF65-F5344CB8AC3E}">
        <p14:creationId xmlns:p14="http://schemas.microsoft.com/office/powerpoint/2010/main" val="265754534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83F11D0D-402C-B0D2-664F-6322BE541898}"/>
              </a:ext>
            </a:extLst>
          </p:cNvPr>
          <p:cNvSpPr txBox="1"/>
          <p:nvPr/>
        </p:nvSpPr>
        <p:spPr>
          <a:xfrm>
            <a:off x="1" y="228123"/>
            <a:ext cx="12017828" cy="7425110"/>
          </a:xfrm>
          <a:prstGeom prst="rect">
            <a:avLst/>
          </a:prstGeom>
          <a:noFill/>
        </p:spPr>
        <p:txBody>
          <a:bodyPr wrap="square" rtlCol="0">
            <a:spAutoFit/>
          </a:bodyPr>
          <a:lstStyle/>
          <a:p>
            <a:pPr algn="ctr"/>
            <a:r>
              <a:rPr lang="en-GB" sz="3200" b="1">
                <a:latin typeface="Calibri" panose="020F0502020204030204" pitchFamily="34" charset="0"/>
                <a:ea typeface="Calibri" panose="020F0502020204030204" pitchFamily="34" charset="0"/>
                <a:cs typeface="Calibri" panose="020F0502020204030204" pitchFamily="34" charset="0"/>
              </a:rPr>
              <a:t>References</a:t>
            </a:r>
            <a:r>
              <a:rPr lang="en-GB"/>
              <a:t> </a:t>
            </a:r>
          </a:p>
          <a:p>
            <a:pPr>
              <a:lnSpc>
                <a:spcPct val="115000"/>
              </a:lnSpc>
              <a:spcAft>
                <a:spcPts val="800"/>
              </a:spcAft>
              <a:buNone/>
            </a:pPr>
            <a:r>
              <a:rPr lang="en-GB" sz="1800" kern="100">
                <a:effectLst/>
                <a:latin typeface="Aptos" panose="020B0004020202020204" pitchFamily="34" charset="0"/>
                <a:ea typeface="Aptos" panose="020B0004020202020204" pitchFamily="34" charset="0"/>
                <a:cs typeface="Times New Roman" panose="02020603050405020304" pitchFamily="18" charset="0"/>
              </a:rPr>
              <a:t>Berk, L.E. (2023) Development Through the Lifespan. 8th edn. Harlow: Pearson.</a:t>
            </a:r>
          </a:p>
          <a:p>
            <a:pPr>
              <a:lnSpc>
                <a:spcPct val="115000"/>
              </a:lnSpc>
              <a:spcAft>
                <a:spcPts val="800"/>
              </a:spcAft>
              <a:buNone/>
            </a:pPr>
            <a:r>
              <a:rPr lang="en-GB" sz="1800" kern="100">
                <a:effectLst/>
                <a:latin typeface="Aptos" panose="020B0004020202020204" pitchFamily="34" charset="0"/>
                <a:ea typeface="Aptos" panose="020B0004020202020204" pitchFamily="34" charset="0"/>
                <a:cs typeface="Times New Roman" panose="02020603050405020304" pitchFamily="18" charset="0"/>
              </a:rPr>
              <a:t>Bowlby, J. (1973) </a:t>
            </a:r>
            <a:r>
              <a:rPr lang="en-GB" sz="1800" i="1" kern="100">
                <a:effectLst/>
                <a:latin typeface="Aptos" panose="020B0004020202020204" pitchFamily="34" charset="0"/>
                <a:ea typeface="Aptos" panose="020B0004020202020204" pitchFamily="34" charset="0"/>
                <a:cs typeface="Times New Roman" panose="02020603050405020304" pitchFamily="18" charset="0"/>
              </a:rPr>
              <a:t>Attachment and Loss. Volume 2: Separation: Anxiety and Anger</a:t>
            </a:r>
            <a:r>
              <a:rPr lang="en-GB" sz="1800" kern="100">
                <a:effectLst/>
                <a:latin typeface="Aptos" panose="020B0004020202020204" pitchFamily="34" charset="0"/>
                <a:ea typeface="Aptos" panose="020B0004020202020204" pitchFamily="34" charset="0"/>
                <a:cs typeface="Times New Roman" panose="02020603050405020304" pitchFamily="18" charset="0"/>
              </a:rPr>
              <a:t>. London: Hogarth Press.</a:t>
            </a:r>
          </a:p>
          <a:p>
            <a:pPr>
              <a:lnSpc>
                <a:spcPct val="115000"/>
              </a:lnSpc>
              <a:spcAft>
                <a:spcPts val="800"/>
              </a:spcAft>
              <a:buNone/>
            </a:pPr>
            <a:r>
              <a:rPr lang="en-GB" sz="1800" kern="100">
                <a:effectLst/>
                <a:latin typeface="Aptos" panose="020B0004020202020204" pitchFamily="34" charset="0"/>
                <a:ea typeface="Aptos" panose="020B0004020202020204" pitchFamily="34" charset="0"/>
                <a:cs typeface="Times New Roman" panose="02020603050405020304" pitchFamily="18" charset="0"/>
              </a:rPr>
              <a:t>Erikson, E.H. (1950) </a:t>
            </a:r>
            <a:r>
              <a:rPr lang="en-GB" sz="1800" i="1" kern="100">
                <a:effectLst/>
                <a:latin typeface="Aptos" panose="020B0004020202020204" pitchFamily="34" charset="0"/>
                <a:ea typeface="Aptos" panose="020B0004020202020204" pitchFamily="34" charset="0"/>
                <a:cs typeface="Times New Roman" panose="02020603050405020304" pitchFamily="18" charset="0"/>
              </a:rPr>
              <a:t>Childhood and Society</a:t>
            </a:r>
            <a:r>
              <a:rPr lang="en-GB" sz="1800" kern="100">
                <a:effectLst/>
                <a:latin typeface="Aptos" panose="020B0004020202020204" pitchFamily="34" charset="0"/>
                <a:ea typeface="Aptos" panose="020B0004020202020204" pitchFamily="34" charset="0"/>
                <a:cs typeface="Times New Roman" panose="02020603050405020304" pitchFamily="18" charset="0"/>
              </a:rPr>
              <a:t>. New York: Norton. Available at: </a:t>
            </a:r>
            <a:r>
              <a:rPr lang="en-GB" sz="1800" u="sng" kern="10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2"/>
              </a:rPr>
              <a:t>https://books.google.com</a:t>
            </a:r>
            <a:r>
              <a:rPr lang="en-GB" sz="1800" kern="100">
                <a:effectLst/>
                <a:latin typeface="Aptos" panose="020B0004020202020204" pitchFamily="34" charset="0"/>
                <a:ea typeface="Aptos" panose="020B0004020202020204" pitchFamily="34" charset="0"/>
                <a:cs typeface="Times New Roman" panose="02020603050405020304" pitchFamily="18" charset="0"/>
              </a:rPr>
              <a:t> (Accessed: 6 June 2026).</a:t>
            </a:r>
          </a:p>
          <a:p>
            <a:pPr>
              <a:lnSpc>
                <a:spcPct val="115000"/>
              </a:lnSpc>
              <a:spcAft>
                <a:spcPts val="800"/>
              </a:spcAft>
              <a:buNone/>
            </a:pPr>
            <a:r>
              <a:rPr lang="en-GB" sz="1800" kern="100">
                <a:effectLst/>
                <a:latin typeface="Aptos" panose="020B0004020202020204" pitchFamily="34" charset="0"/>
                <a:ea typeface="Aptos" panose="020B0004020202020204" pitchFamily="34" charset="0"/>
                <a:cs typeface="Times New Roman" panose="02020603050405020304" pitchFamily="18" charset="0"/>
              </a:rPr>
              <a:t>Erikson, E.H. (1950) </a:t>
            </a:r>
            <a:r>
              <a:rPr lang="en-GB" sz="1800" i="1" kern="100">
                <a:effectLst/>
                <a:latin typeface="Aptos" panose="020B0004020202020204" pitchFamily="34" charset="0"/>
                <a:ea typeface="Aptos" panose="020B0004020202020204" pitchFamily="34" charset="0"/>
                <a:cs typeface="Times New Roman" panose="02020603050405020304" pitchFamily="18" charset="0"/>
              </a:rPr>
              <a:t>Childhood and society</a:t>
            </a:r>
            <a:r>
              <a:rPr lang="en-GB" sz="1800" kern="100">
                <a:effectLst/>
                <a:latin typeface="Aptos" panose="020B0004020202020204" pitchFamily="34" charset="0"/>
                <a:ea typeface="Aptos" panose="020B0004020202020204" pitchFamily="34" charset="0"/>
                <a:cs typeface="Times New Roman" panose="02020603050405020304" pitchFamily="18" charset="0"/>
              </a:rPr>
              <a:t>. New York: W.W. Norton &amp; Company.</a:t>
            </a:r>
          </a:p>
          <a:p>
            <a:pPr>
              <a:lnSpc>
                <a:spcPct val="115000"/>
              </a:lnSpc>
              <a:spcAft>
                <a:spcPts val="800"/>
              </a:spcAft>
              <a:buNone/>
            </a:pPr>
            <a:r>
              <a:rPr lang="en-GB" sz="1800" kern="100">
                <a:effectLst/>
                <a:latin typeface="Aptos" panose="020B0004020202020204" pitchFamily="34" charset="0"/>
                <a:ea typeface="Aptos" panose="020B0004020202020204" pitchFamily="34" charset="0"/>
                <a:cs typeface="Times New Roman" panose="02020603050405020304" pitchFamily="18" charset="0"/>
              </a:rPr>
              <a:t>Erikson's theory remains influential in understanding emotional development in children (McLeod, 2024).</a:t>
            </a:r>
          </a:p>
          <a:p>
            <a:pPr>
              <a:lnSpc>
                <a:spcPct val="115000"/>
              </a:lnSpc>
              <a:spcAft>
                <a:spcPts val="800"/>
              </a:spcAft>
              <a:buNone/>
            </a:pPr>
            <a:r>
              <a:rPr lang="en-GB" sz="1800" kern="100">
                <a:effectLst/>
                <a:latin typeface="Aptos" panose="020B0004020202020204" pitchFamily="34" charset="0"/>
                <a:ea typeface="Aptos" panose="020B0004020202020204" pitchFamily="34" charset="0"/>
                <a:cs typeface="Times New Roman" panose="02020603050405020304" pitchFamily="18" charset="0"/>
              </a:rPr>
              <a:t>Family Action (2026) </a:t>
            </a:r>
            <a:r>
              <a:rPr lang="en-GB" sz="1800" i="1" kern="100">
                <a:effectLst/>
                <a:latin typeface="Aptos" panose="020B0004020202020204" pitchFamily="34" charset="0"/>
                <a:ea typeface="Aptos" panose="020B0004020202020204" pitchFamily="34" charset="0"/>
                <a:cs typeface="Times New Roman" panose="02020603050405020304" pitchFamily="18" charset="0"/>
              </a:rPr>
              <a:t>Get support</a:t>
            </a:r>
            <a:r>
              <a:rPr lang="en-GB" sz="1800" kern="100">
                <a:effectLst/>
                <a:latin typeface="Aptos" panose="020B0004020202020204" pitchFamily="34" charset="0"/>
                <a:ea typeface="Aptos" panose="020B0004020202020204" pitchFamily="34" charset="0"/>
                <a:cs typeface="Times New Roman" panose="02020603050405020304" pitchFamily="18" charset="0"/>
              </a:rPr>
              <a:t>. Available at: </a:t>
            </a:r>
            <a:r>
              <a:rPr lang="en-GB" sz="1800" u="sng" kern="10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3"/>
              </a:rPr>
              <a:t>https://family-action.org.uk/get-support/</a:t>
            </a:r>
            <a:r>
              <a:rPr lang="en-GB" sz="1800" kern="100">
                <a:effectLst/>
                <a:latin typeface="Aptos" panose="020B0004020202020204" pitchFamily="34" charset="0"/>
                <a:ea typeface="Aptos" panose="020B0004020202020204" pitchFamily="34" charset="0"/>
                <a:cs typeface="Times New Roman" panose="02020603050405020304" pitchFamily="18" charset="0"/>
              </a:rPr>
              <a:t> (Accessed: 14 June 2026).</a:t>
            </a:r>
          </a:p>
          <a:p>
            <a:pPr>
              <a:lnSpc>
                <a:spcPct val="115000"/>
              </a:lnSpc>
              <a:spcAft>
                <a:spcPts val="800"/>
              </a:spcAft>
              <a:buNone/>
            </a:pPr>
            <a:r>
              <a:rPr lang="en-GB" sz="1800" u="sng" kern="10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4"/>
              </a:rPr>
              <a:t>https://www.simplypsychology.org/Erik-Erikson.html</a:t>
            </a:r>
            <a:r>
              <a:rPr lang="en-GB" sz="1800" kern="100">
                <a:effectLst/>
                <a:latin typeface="Aptos" panose="020B0004020202020204" pitchFamily="34" charset="0"/>
                <a:ea typeface="Aptos" panose="020B0004020202020204" pitchFamily="34" charset="0"/>
                <a:cs typeface="Times New Roman" panose="02020603050405020304" pitchFamily="18" charset="0"/>
              </a:rPr>
              <a:t> (Accessed: 14 June 2026).</a:t>
            </a:r>
          </a:p>
          <a:p>
            <a:pPr>
              <a:lnSpc>
                <a:spcPct val="115000"/>
              </a:lnSpc>
              <a:spcAft>
                <a:spcPts val="800"/>
              </a:spcAft>
              <a:buNone/>
            </a:pPr>
            <a:r>
              <a:rPr lang="en-GB" sz="1800" kern="100">
                <a:effectLst/>
                <a:latin typeface="Aptos" panose="020B0004020202020204" pitchFamily="34" charset="0"/>
                <a:ea typeface="Aptos" panose="020B0004020202020204" pitchFamily="34" charset="0"/>
                <a:cs typeface="Times New Roman" panose="02020603050405020304" pitchFamily="18" charset="0"/>
              </a:rPr>
              <a:t>McLeod, S. (2024) </a:t>
            </a:r>
            <a:r>
              <a:rPr lang="en-GB" sz="1800" i="1" kern="100">
                <a:effectLst/>
                <a:latin typeface="Aptos" panose="020B0004020202020204" pitchFamily="34" charset="0"/>
                <a:ea typeface="Aptos" panose="020B0004020202020204" pitchFamily="34" charset="0"/>
                <a:cs typeface="Times New Roman" panose="02020603050405020304" pitchFamily="18" charset="0"/>
              </a:rPr>
              <a:t>Erik Erikson's stages of psychosocial development</a:t>
            </a:r>
            <a:r>
              <a:rPr lang="en-GB" sz="1800" kern="100">
                <a:effectLst/>
                <a:latin typeface="Aptos" panose="020B0004020202020204" pitchFamily="34" charset="0"/>
                <a:ea typeface="Aptos" panose="020B0004020202020204" pitchFamily="34" charset="0"/>
                <a:cs typeface="Times New Roman" panose="02020603050405020304" pitchFamily="18" charset="0"/>
              </a:rPr>
              <a:t>. Simply Psychology. Available at: </a:t>
            </a:r>
            <a:r>
              <a:rPr lang="en-GB" sz="1800" u="sng" kern="10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5"/>
              </a:rPr>
              <a:t>Simply Psychology</a:t>
            </a:r>
            <a:endParaRPr lang="en-GB" sz="1800" kern="100">
              <a:effectLst/>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buNone/>
            </a:pPr>
            <a:r>
              <a:rPr lang="en-GB" sz="1800" kern="100">
                <a:effectLst/>
                <a:latin typeface="Aptos" panose="020B0004020202020204" pitchFamily="34" charset="0"/>
                <a:ea typeface="Aptos" panose="020B0004020202020204" pitchFamily="34" charset="0"/>
                <a:cs typeface="Times New Roman" panose="02020603050405020304" pitchFamily="18" charset="0"/>
              </a:rPr>
              <a:t>McLeod, S. (2024) </a:t>
            </a:r>
            <a:r>
              <a:rPr lang="en-GB" sz="1800" i="1" kern="100">
                <a:effectLst/>
                <a:latin typeface="Aptos" panose="020B0004020202020204" pitchFamily="34" charset="0"/>
                <a:ea typeface="Aptos" panose="020B0004020202020204" pitchFamily="34" charset="0"/>
                <a:cs typeface="Times New Roman" panose="02020603050405020304" pitchFamily="18" charset="0"/>
              </a:rPr>
              <a:t>Erik Erikson's stages of psychosocial development</a:t>
            </a:r>
            <a:r>
              <a:rPr lang="en-GB" sz="1800" kern="100">
                <a:effectLst/>
                <a:latin typeface="Aptos" panose="020B0004020202020204" pitchFamily="34" charset="0"/>
                <a:ea typeface="Aptos" panose="020B0004020202020204" pitchFamily="34" charset="0"/>
                <a:cs typeface="Times New Roman" panose="02020603050405020304" pitchFamily="18" charset="0"/>
              </a:rPr>
              <a:t>. Simply Psychology. Available at: </a:t>
            </a:r>
          </a:p>
          <a:p>
            <a:pPr>
              <a:lnSpc>
                <a:spcPct val="115000"/>
              </a:lnSpc>
              <a:spcAft>
                <a:spcPts val="800"/>
              </a:spcAft>
              <a:buNone/>
            </a:pPr>
            <a:r>
              <a:rPr lang="en-GB" sz="1800" kern="100">
                <a:effectLst/>
                <a:latin typeface="Aptos" panose="020B0004020202020204" pitchFamily="34" charset="0"/>
                <a:ea typeface="Aptos" panose="020B0004020202020204" pitchFamily="34" charset="0"/>
                <a:cs typeface="Times New Roman" panose="02020603050405020304" pitchFamily="18" charset="0"/>
              </a:rPr>
              <a:t>McLeod, S. (2025) </a:t>
            </a:r>
            <a:r>
              <a:rPr lang="en-GB" sz="1800" i="1" kern="100">
                <a:effectLst/>
                <a:latin typeface="Aptos" panose="020B0004020202020204" pitchFamily="34" charset="0"/>
                <a:ea typeface="Aptos" panose="020B0004020202020204" pitchFamily="34" charset="0"/>
                <a:cs typeface="Times New Roman" panose="02020603050405020304" pitchFamily="18" charset="0"/>
              </a:rPr>
              <a:t>Erikson's stages of psychosocial development</a:t>
            </a:r>
            <a:r>
              <a:rPr lang="en-GB" sz="1800" kern="100">
                <a:effectLst/>
                <a:latin typeface="Aptos" panose="020B0004020202020204" pitchFamily="34" charset="0"/>
                <a:ea typeface="Aptos" panose="020B0004020202020204" pitchFamily="34" charset="0"/>
                <a:cs typeface="Times New Roman" panose="02020603050405020304" pitchFamily="18" charset="0"/>
              </a:rPr>
              <a:t>. Simply Psychology. Available at: </a:t>
            </a:r>
            <a:r>
              <a:rPr lang="en-GB" sz="1800" u="sng" kern="10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6"/>
              </a:rPr>
              <a:t>https://www.simplypsychology.org/erik-erikson.html</a:t>
            </a:r>
            <a:r>
              <a:rPr lang="en-GB" sz="1800" kern="100">
                <a:effectLst/>
                <a:latin typeface="Aptos" panose="020B0004020202020204" pitchFamily="34" charset="0"/>
                <a:ea typeface="Aptos" panose="020B0004020202020204" pitchFamily="34" charset="0"/>
                <a:cs typeface="Times New Roman" panose="02020603050405020304" pitchFamily="18" charset="0"/>
              </a:rPr>
              <a:t> (Accessed: 14 June 2026). (Accessed: 6 June 2026).</a:t>
            </a:r>
          </a:p>
          <a:p>
            <a:pPr>
              <a:lnSpc>
                <a:spcPct val="115000"/>
              </a:lnSpc>
              <a:spcAft>
                <a:spcPts val="800"/>
              </a:spcAft>
              <a:buNone/>
            </a:pPr>
            <a:r>
              <a:rPr lang="en-GB" sz="1800" kern="100">
                <a:effectLst/>
                <a:latin typeface="Aptos" panose="020B0004020202020204" pitchFamily="34" charset="0"/>
                <a:ea typeface="Aptos" panose="020B0004020202020204" pitchFamily="34" charset="0"/>
                <a:cs typeface="Times New Roman" panose="02020603050405020304" pitchFamily="18" charset="0"/>
              </a:rPr>
              <a:t>PANDAS Foundation UK (2026) </a:t>
            </a:r>
            <a:r>
              <a:rPr lang="en-GB" sz="1800" i="1" kern="100">
                <a:effectLst/>
                <a:latin typeface="Aptos" panose="020B0004020202020204" pitchFamily="34" charset="0"/>
                <a:ea typeface="Aptos" panose="020B0004020202020204" pitchFamily="34" charset="0"/>
                <a:cs typeface="Times New Roman" panose="02020603050405020304" pitchFamily="18" charset="0"/>
              </a:rPr>
              <a:t>PANDAS Foundation UK</a:t>
            </a:r>
            <a:r>
              <a:rPr lang="en-GB" sz="1800" kern="100">
                <a:effectLst/>
                <a:latin typeface="Aptos" panose="020B0004020202020204" pitchFamily="34" charset="0"/>
                <a:ea typeface="Aptos" panose="020B0004020202020204" pitchFamily="34" charset="0"/>
                <a:cs typeface="Times New Roman" panose="02020603050405020304" pitchFamily="18" charset="0"/>
              </a:rPr>
              <a:t>. Available at: </a:t>
            </a:r>
            <a:r>
              <a:rPr lang="en-GB" sz="1800" u="sng" kern="10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7"/>
              </a:rPr>
              <a:t>https://pandasfoundation.org.uk/</a:t>
            </a:r>
            <a:r>
              <a:rPr lang="en-GB" sz="1800" kern="100">
                <a:effectLst/>
                <a:latin typeface="Aptos" panose="020B0004020202020204" pitchFamily="34" charset="0"/>
                <a:ea typeface="Aptos" panose="020B0004020202020204" pitchFamily="34" charset="0"/>
                <a:cs typeface="Times New Roman" panose="02020603050405020304" pitchFamily="18" charset="0"/>
              </a:rPr>
              <a:t> (Accessed: 14 June 2026). </a:t>
            </a:r>
          </a:p>
          <a:p>
            <a:pPr>
              <a:lnSpc>
                <a:spcPct val="115000"/>
              </a:lnSpc>
              <a:spcAft>
                <a:spcPts val="800"/>
              </a:spcAft>
              <a:buNone/>
            </a:pPr>
            <a:r>
              <a:rPr lang="en-GB" sz="1800" kern="100">
                <a:effectLst/>
                <a:latin typeface="Aptos" panose="020B0004020202020204" pitchFamily="34" charset="0"/>
                <a:ea typeface="Aptos" panose="020B0004020202020204" pitchFamily="34" charset="0"/>
                <a:cs typeface="Times New Roman" panose="02020603050405020304" pitchFamily="18" charset="0"/>
              </a:rPr>
              <a:t> </a:t>
            </a:r>
          </a:p>
          <a:p>
            <a:endParaRPr lang="en-GB"/>
          </a:p>
          <a:p>
            <a:pPr algn="ctr"/>
            <a:endParaRPr lang="en-GB"/>
          </a:p>
          <a:p>
            <a:endParaRPr lang="en-GB" dirty="0"/>
          </a:p>
        </p:txBody>
      </p:sp>
    </p:spTree>
    <p:extLst>
      <p:ext uri="{BB962C8B-B14F-4D97-AF65-F5344CB8AC3E}">
        <p14:creationId xmlns:p14="http://schemas.microsoft.com/office/powerpoint/2010/main" val="251815700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TotalTime>7124</TotalTime>
  <Words>1772</Words>
  <Application>Microsoft Office PowerPoint</Application>
  <PresentationFormat>Widescreen</PresentationFormat>
  <Paragraphs>95</Paragraphs>
  <Slides>12</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12</vt:i4>
      </vt:variant>
    </vt:vector>
  </HeadingPairs>
  <TitlesOfParts>
    <vt:vector size="18" baseType="lpstr">
      <vt:lpstr>Aharoni</vt:lpstr>
      <vt:lpstr>Aptos</vt:lpstr>
      <vt:lpstr>Aptos Display</vt:lpstr>
      <vt:lpstr>Arial</vt:lpstr>
      <vt:lpstr>Calibri</vt:lpstr>
      <vt:lpstr>Office Theme</vt:lpstr>
      <vt:lpstr> “Understanding Isaac Through Erikson’s Psychosocial Theory”</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poonam Bhara</dc:creator>
  <cp:lastModifiedBy>poonam Bhara</cp:lastModifiedBy>
  <cp:revision>4</cp:revision>
  <dcterms:created xsi:type="dcterms:W3CDTF">2026-05-31T11:09:02Z</dcterms:created>
  <dcterms:modified xsi:type="dcterms:W3CDTF">2026-06-15T06:23:43Z</dcterms:modified>
</cp:coreProperties>
</file>