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4" r:id="rId6"/>
    <p:sldId id="260" r:id="rId7"/>
    <p:sldId id="262" r:id="rId8"/>
    <p:sldId id="261"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p:scale>
          <a:sx n="63" d="100"/>
          <a:sy n="63" d="100"/>
        </p:scale>
        <p:origin x="1411" y="6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FB7011-270D-482A-8F33-B087A2CBE66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852664F8-1BC1-41DD-AB20-4D3CD5B5F7A3}">
      <dgm:prSet/>
      <dgm:spPr/>
      <dgm:t>
        <a:bodyPr/>
        <a:lstStyle/>
        <a:p>
          <a:r>
            <a:rPr lang="en-GB" dirty="0"/>
            <a:t>For Task 2, I completed LinkedIn Learning courses for Microsoft Word, Excel, and PowerPoint. At first, I thought these would be easy because I used these programs before, but I quickly realized there was a lot I didn’t know.</a:t>
          </a:r>
          <a:endParaRPr lang="en-US" dirty="0"/>
        </a:p>
      </dgm:t>
    </dgm:pt>
    <dgm:pt modelId="{CB801BC0-FC78-461F-AEB7-2535233D393F}" type="parTrans" cxnId="{E7586BEA-5481-485D-BB2E-DBDDABB9DAA7}">
      <dgm:prSet/>
      <dgm:spPr/>
      <dgm:t>
        <a:bodyPr/>
        <a:lstStyle/>
        <a:p>
          <a:endParaRPr lang="en-US"/>
        </a:p>
      </dgm:t>
    </dgm:pt>
    <dgm:pt modelId="{22E0CBBD-4DF0-42EA-BCE2-A99BAB4EFF41}" type="sibTrans" cxnId="{E7586BEA-5481-485D-BB2E-DBDDABB9DAA7}">
      <dgm:prSet/>
      <dgm:spPr/>
      <dgm:t>
        <a:bodyPr/>
        <a:lstStyle/>
        <a:p>
          <a:endParaRPr lang="en-US"/>
        </a:p>
      </dgm:t>
    </dgm:pt>
    <dgm:pt modelId="{ADDDD791-3D91-419D-BC54-151C4AD76AC6}">
      <dgm:prSet/>
      <dgm:spPr/>
      <dgm:t>
        <a:bodyPr/>
        <a:lstStyle/>
        <a:p>
          <a:r>
            <a:rPr lang="en-GB" dirty="0"/>
            <a:t>Challenge: Sometimes the instructions were fast, and I had to pause and replay the videos. As a non-native English speaker, I sometimes struggled with technical words or accents. But I used subtitles and took notes, which helped a lot. I also asked classmates for help when I got stuck.</a:t>
          </a:r>
          <a:endParaRPr lang="en-US" dirty="0"/>
        </a:p>
      </dgm:t>
    </dgm:pt>
    <dgm:pt modelId="{D3F6E31E-9B6D-4461-A035-490C2E3A51CD}" type="parTrans" cxnId="{A69EB89B-781D-43B8-937C-42A01C10E3AE}">
      <dgm:prSet/>
      <dgm:spPr/>
      <dgm:t>
        <a:bodyPr/>
        <a:lstStyle/>
        <a:p>
          <a:endParaRPr lang="en-US"/>
        </a:p>
      </dgm:t>
    </dgm:pt>
    <dgm:pt modelId="{0C0099D3-7883-4A0C-A267-4ED2593B5039}" type="sibTrans" cxnId="{A69EB89B-781D-43B8-937C-42A01C10E3AE}">
      <dgm:prSet/>
      <dgm:spPr/>
      <dgm:t>
        <a:bodyPr/>
        <a:lstStyle/>
        <a:p>
          <a:endParaRPr lang="en-US"/>
        </a:p>
      </dgm:t>
    </dgm:pt>
    <dgm:pt modelId="{B96490C1-93C3-414C-B655-E10463C7CBAA}">
      <dgm:prSet/>
      <dgm:spPr/>
      <dgm:t>
        <a:bodyPr/>
        <a:lstStyle/>
        <a:p>
          <a:r>
            <a:rPr lang="en-GB"/>
            <a:t>Completing the courses gave me more confidence to use these tools in my assignments and group projects.</a:t>
          </a:r>
          <a:endParaRPr lang="en-US"/>
        </a:p>
      </dgm:t>
    </dgm:pt>
    <dgm:pt modelId="{5B493E06-9FC2-4E69-8E03-D2AF2C7EEF39}" type="parTrans" cxnId="{F302FCD2-77FA-4411-9DFD-B363DFDF4638}">
      <dgm:prSet/>
      <dgm:spPr/>
      <dgm:t>
        <a:bodyPr/>
        <a:lstStyle/>
        <a:p>
          <a:endParaRPr lang="en-US"/>
        </a:p>
      </dgm:t>
    </dgm:pt>
    <dgm:pt modelId="{AC9CA9CF-B158-4148-B364-0D7766CDE202}" type="sibTrans" cxnId="{F302FCD2-77FA-4411-9DFD-B363DFDF4638}">
      <dgm:prSet/>
      <dgm:spPr/>
      <dgm:t>
        <a:bodyPr/>
        <a:lstStyle/>
        <a:p>
          <a:endParaRPr lang="en-US"/>
        </a:p>
      </dgm:t>
    </dgm:pt>
    <dgm:pt modelId="{FFF07B06-6DED-4529-A76F-EF4CFE52221E}" type="pres">
      <dgm:prSet presAssocID="{A9FB7011-270D-482A-8F33-B087A2CBE663}" presName="outerComposite" presStyleCnt="0">
        <dgm:presLayoutVars>
          <dgm:chMax val="5"/>
          <dgm:dir/>
          <dgm:resizeHandles val="exact"/>
        </dgm:presLayoutVars>
      </dgm:prSet>
      <dgm:spPr/>
    </dgm:pt>
    <dgm:pt modelId="{40B9FC0B-C71C-47DB-AA98-45D365C01656}" type="pres">
      <dgm:prSet presAssocID="{A9FB7011-270D-482A-8F33-B087A2CBE663}" presName="dummyMaxCanvas" presStyleCnt="0">
        <dgm:presLayoutVars/>
      </dgm:prSet>
      <dgm:spPr/>
    </dgm:pt>
    <dgm:pt modelId="{05A8E3E0-B5C7-4ADD-B0F7-393ACF5C3BB5}" type="pres">
      <dgm:prSet presAssocID="{A9FB7011-270D-482A-8F33-B087A2CBE663}" presName="ThreeNodes_1" presStyleLbl="node1" presStyleIdx="0" presStyleCnt="3">
        <dgm:presLayoutVars>
          <dgm:bulletEnabled val="1"/>
        </dgm:presLayoutVars>
      </dgm:prSet>
      <dgm:spPr/>
    </dgm:pt>
    <dgm:pt modelId="{66C88DB3-B968-4B0C-93C6-B2FA28240CC7}" type="pres">
      <dgm:prSet presAssocID="{A9FB7011-270D-482A-8F33-B087A2CBE663}" presName="ThreeNodes_2" presStyleLbl="node1" presStyleIdx="1" presStyleCnt="3">
        <dgm:presLayoutVars>
          <dgm:bulletEnabled val="1"/>
        </dgm:presLayoutVars>
      </dgm:prSet>
      <dgm:spPr/>
    </dgm:pt>
    <dgm:pt modelId="{155CBD3D-FBE0-4A3C-89FD-929C4F14FA10}" type="pres">
      <dgm:prSet presAssocID="{A9FB7011-270D-482A-8F33-B087A2CBE663}" presName="ThreeNodes_3" presStyleLbl="node1" presStyleIdx="2" presStyleCnt="3">
        <dgm:presLayoutVars>
          <dgm:bulletEnabled val="1"/>
        </dgm:presLayoutVars>
      </dgm:prSet>
      <dgm:spPr/>
    </dgm:pt>
    <dgm:pt modelId="{1FC18F28-FC4A-4586-8DB1-7F87960F327A}" type="pres">
      <dgm:prSet presAssocID="{A9FB7011-270D-482A-8F33-B087A2CBE663}" presName="ThreeConn_1-2" presStyleLbl="fgAccFollowNode1" presStyleIdx="0" presStyleCnt="2">
        <dgm:presLayoutVars>
          <dgm:bulletEnabled val="1"/>
        </dgm:presLayoutVars>
      </dgm:prSet>
      <dgm:spPr/>
    </dgm:pt>
    <dgm:pt modelId="{6FB249F9-D76F-450F-9FC3-2CFE344CCDCC}" type="pres">
      <dgm:prSet presAssocID="{A9FB7011-270D-482A-8F33-B087A2CBE663}" presName="ThreeConn_2-3" presStyleLbl="fgAccFollowNode1" presStyleIdx="1" presStyleCnt="2">
        <dgm:presLayoutVars>
          <dgm:bulletEnabled val="1"/>
        </dgm:presLayoutVars>
      </dgm:prSet>
      <dgm:spPr/>
    </dgm:pt>
    <dgm:pt modelId="{8F3F5397-6088-4C38-AAF3-83566CB9CC6A}" type="pres">
      <dgm:prSet presAssocID="{A9FB7011-270D-482A-8F33-B087A2CBE663}" presName="ThreeNodes_1_text" presStyleLbl="node1" presStyleIdx="2" presStyleCnt="3">
        <dgm:presLayoutVars>
          <dgm:bulletEnabled val="1"/>
        </dgm:presLayoutVars>
      </dgm:prSet>
      <dgm:spPr/>
    </dgm:pt>
    <dgm:pt modelId="{E5AFCD56-AFC6-4A63-885F-26744D97616A}" type="pres">
      <dgm:prSet presAssocID="{A9FB7011-270D-482A-8F33-B087A2CBE663}" presName="ThreeNodes_2_text" presStyleLbl="node1" presStyleIdx="2" presStyleCnt="3">
        <dgm:presLayoutVars>
          <dgm:bulletEnabled val="1"/>
        </dgm:presLayoutVars>
      </dgm:prSet>
      <dgm:spPr/>
    </dgm:pt>
    <dgm:pt modelId="{205DC340-5821-43AB-ADFB-BBDBA0C637A7}" type="pres">
      <dgm:prSet presAssocID="{A9FB7011-270D-482A-8F33-B087A2CBE663}" presName="ThreeNodes_3_text" presStyleLbl="node1" presStyleIdx="2" presStyleCnt="3">
        <dgm:presLayoutVars>
          <dgm:bulletEnabled val="1"/>
        </dgm:presLayoutVars>
      </dgm:prSet>
      <dgm:spPr/>
    </dgm:pt>
  </dgm:ptLst>
  <dgm:cxnLst>
    <dgm:cxn modelId="{81C98C1C-23F1-4C2E-909D-03614E736554}" type="presOf" srcId="{A9FB7011-270D-482A-8F33-B087A2CBE663}" destId="{FFF07B06-6DED-4529-A76F-EF4CFE52221E}" srcOrd="0" destOrd="0" presId="urn:microsoft.com/office/officeart/2005/8/layout/vProcess5"/>
    <dgm:cxn modelId="{CCBFED32-A547-43DD-AEE7-947045C38770}" type="presOf" srcId="{0C0099D3-7883-4A0C-A267-4ED2593B5039}" destId="{6FB249F9-D76F-450F-9FC3-2CFE344CCDCC}" srcOrd="0" destOrd="0" presId="urn:microsoft.com/office/officeart/2005/8/layout/vProcess5"/>
    <dgm:cxn modelId="{2E473436-E076-4319-AE0D-BECE89A7FAB7}" type="presOf" srcId="{ADDDD791-3D91-419D-BC54-151C4AD76AC6}" destId="{66C88DB3-B968-4B0C-93C6-B2FA28240CC7}" srcOrd="0" destOrd="0" presId="urn:microsoft.com/office/officeart/2005/8/layout/vProcess5"/>
    <dgm:cxn modelId="{D5BE227A-43E0-4638-9A21-E5A04FF68F16}" type="presOf" srcId="{B96490C1-93C3-414C-B655-E10463C7CBAA}" destId="{155CBD3D-FBE0-4A3C-89FD-929C4F14FA10}" srcOrd="0" destOrd="0" presId="urn:microsoft.com/office/officeart/2005/8/layout/vProcess5"/>
    <dgm:cxn modelId="{A69EB89B-781D-43B8-937C-42A01C10E3AE}" srcId="{A9FB7011-270D-482A-8F33-B087A2CBE663}" destId="{ADDDD791-3D91-419D-BC54-151C4AD76AC6}" srcOrd="1" destOrd="0" parTransId="{D3F6E31E-9B6D-4461-A035-490C2E3A51CD}" sibTransId="{0C0099D3-7883-4A0C-A267-4ED2593B5039}"/>
    <dgm:cxn modelId="{E4B8C5B0-4C26-4008-BAB0-959E3FA1FEDA}" type="presOf" srcId="{852664F8-1BC1-41DD-AB20-4D3CD5B5F7A3}" destId="{8F3F5397-6088-4C38-AAF3-83566CB9CC6A}" srcOrd="1" destOrd="0" presId="urn:microsoft.com/office/officeart/2005/8/layout/vProcess5"/>
    <dgm:cxn modelId="{71A8E4C3-58CA-4811-8CCD-560F7696A952}" type="presOf" srcId="{B96490C1-93C3-414C-B655-E10463C7CBAA}" destId="{205DC340-5821-43AB-ADFB-BBDBA0C637A7}" srcOrd="1" destOrd="0" presId="urn:microsoft.com/office/officeart/2005/8/layout/vProcess5"/>
    <dgm:cxn modelId="{DD995DC7-E3FF-47E5-8DC3-42337DAA341F}" type="presOf" srcId="{ADDDD791-3D91-419D-BC54-151C4AD76AC6}" destId="{E5AFCD56-AFC6-4A63-885F-26744D97616A}" srcOrd="1" destOrd="0" presId="urn:microsoft.com/office/officeart/2005/8/layout/vProcess5"/>
    <dgm:cxn modelId="{F302FCD2-77FA-4411-9DFD-B363DFDF4638}" srcId="{A9FB7011-270D-482A-8F33-B087A2CBE663}" destId="{B96490C1-93C3-414C-B655-E10463C7CBAA}" srcOrd="2" destOrd="0" parTransId="{5B493E06-9FC2-4E69-8E03-D2AF2C7EEF39}" sibTransId="{AC9CA9CF-B158-4148-B364-0D7766CDE202}"/>
    <dgm:cxn modelId="{9DC9E0DA-F663-411E-AE23-9E2E2D17F50C}" type="presOf" srcId="{22E0CBBD-4DF0-42EA-BCE2-A99BAB4EFF41}" destId="{1FC18F28-FC4A-4586-8DB1-7F87960F327A}" srcOrd="0" destOrd="0" presId="urn:microsoft.com/office/officeart/2005/8/layout/vProcess5"/>
    <dgm:cxn modelId="{E7586BEA-5481-485D-BB2E-DBDDABB9DAA7}" srcId="{A9FB7011-270D-482A-8F33-B087A2CBE663}" destId="{852664F8-1BC1-41DD-AB20-4D3CD5B5F7A3}" srcOrd="0" destOrd="0" parTransId="{CB801BC0-FC78-461F-AEB7-2535233D393F}" sibTransId="{22E0CBBD-4DF0-42EA-BCE2-A99BAB4EFF41}"/>
    <dgm:cxn modelId="{89B89CF2-4069-437B-BD50-38F7BC5305F1}" type="presOf" srcId="{852664F8-1BC1-41DD-AB20-4D3CD5B5F7A3}" destId="{05A8E3E0-B5C7-4ADD-B0F7-393ACF5C3BB5}" srcOrd="0" destOrd="0" presId="urn:microsoft.com/office/officeart/2005/8/layout/vProcess5"/>
    <dgm:cxn modelId="{3004BDA0-48DF-4E2F-A1EF-3422C5D8B505}" type="presParOf" srcId="{FFF07B06-6DED-4529-A76F-EF4CFE52221E}" destId="{40B9FC0B-C71C-47DB-AA98-45D365C01656}" srcOrd="0" destOrd="0" presId="urn:microsoft.com/office/officeart/2005/8/layout/vProcess5"/>
    <dgm:cxn modelId="{C7FA86CC-7D3B-4665-A370-A94A41E7CCF8}" type="presParOf" srcId="{FFF07B06-6DED-4529-A76F-EF4CFE52221E}" destId="{05A8E3E0-B5C7-4ADD-B0F7-393ACF5C3BB5}" srcOrd="1" destOrd="0" presId="urn:microsoft.com/office/officeart/2005/8/layout/vProcess5"/>
    <dgm:cxn modelId="{7C0B06E2-8E69-4B98-86DC-3DE958C20407}" type="presParOf" srcId="{FFF07B06-6DED-4529-A76F-EF4CFE52221E}" destId="{66C88DB3-B968-4B0C-93C6-B2FA28240CC7}" srcOrd="2" destOrd="0" presId="urn:microsoft.com/office/officeart/2005/8/layout/vProcess5"/>
    <dgm:cxn modelId="{4260DDA2-A4A5-4A7C-B799-F481D515E306}" type="presParOf" srcId="{FFF07B06-6DED-4529-A76F-EF4CFE52221E}" destId="{155CBD3D-FBE0-4A3C-89FD-929C4F14FA10}" srcOrd="3" destOrd="0" presId="urn:microsoft.com/office/officeart/2005/8/layout/vProcess5"/>
    <dgm:cxn modelId="{6C4F6813-F3FB-4D71-A3E3-35EBDA230DAD}" type="presParOf" srcId="{FFF07B06-6DED-4529-A76F-EF4CFE52221E}" destId="{1FC18F28-FC4A-4586-8DB1-7F87960F327A}" srcOrd="4" destOrd="0" presId="urn:microsoft.com/office/officeart/2005/8/layout/vProcess5"/>
    <dgm:cxn modelId="{328C9814-DAB8-4D59-B88F-FDBA8FCA6817}" type="presParOf" srcId="{FFF07B06-6DED-4529-A76F-EF4CFE52221E}" destId="{6FB249F9-D76F-450F-9FC3-2CFE344CCDCC}" srcOrd="5" destOrd="0" presId="urn:microsoft.com/office/officeart/2005/8/layout/vProcess5"/>
    <dgm:cxn modelId="{D591D6BD-35CF-4253-BEC0-5F8225A5744D}" type="presParOf" srcId="{FFF07B06-6DED-4529-A76F-EF4CFE52221E}" destId="{8F3F5397-6088-4C38-AAF3-83566CB9CC6A}" srcOrd="6" destOrd="0" presId="urn:microsoft.com/office/officeart/2005/8/layout/vProcess5"/>
    <dgm:cxn modelId="{1A96B158-CB75-46E6-815F-7CD219B7694D}" type="presParOf" srcId="{FFF07B06-6DED-4529-A76F-EF4CFE52221E}" destId="{E5AFCD56-AFC6-4A63-885F-26744D97616A}" srcOrd="7" destOrd="0" presId="urn:microsoft.com/office/officeart/2005/8/layout/vProcess5"/>
    <dgm:cxn modelId="{B8E1A291-70F7-4517-923A-876A3A74C5F6}" type="presParOf" srcId="{FFF07B06-6DED-4529-A76F-EF4CFE52221E}" destId="{205DC340-5821-43AB-ADFB-BBDBA0C637A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696EDD-266B-4EBC-826B-83263D05584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A249AC4-D288-4BEE-BC03-23D426692270}">
      <dgm:prSet/>
      <dgm:spPr/>
      <dgm:t>
        <a:bodyPr/>
        <a:lstStyle/>
        <a:p>
          <a:pPr>
            <a:lnSpc>
              <a:spcPct val="100000"/>
            </a:lnSpc>
          </a:pPr>
          <a:r>
            <a:rPr lang="en-GB"/>
            <a:t>Task 3 was probably the most challenging but also the most rewarding. I had to write a 1,000-word essay about the importance of Microsoft Excel and create a spreadsheet to track household income and expenses.</a:t>
          </a:r>
          <a:endParaRPr lang="en-US"/>
        </a:p>
      </dgm:t>
    </dgm:pt>
    <dgm:pt modelId="{7D6D4035-E774-480D-8535-331183B444AF}" type="parTrans" cxnId="{01C73937-2B12-49F5-BC2D-2CF269E7072C}">
      <dgm:prSet/>
      <dgm:spPr/>
      <dgm:t>
        <a:bodyPr/>
        <a:lstStyle/>
        <a:p>
          <a:endParaRPr lang="en-US"/>
        </a:p>
      </dgm:t>
    </dgm:pt>
    <dgm:pt modelId="{D7CED56A-A5D6-49EA-8897-B7B7440A4B5C}" type="sibTrans" cxnId="{01C73937-2B12-49F5-BC2D-2CF269E7072C}">
      <dgm:prSet/>
      <dgm:spPr/>
      <dgm:t>
        <a:bodyPr/>
        <a:lstStyle/>
        <a:p>
          <a:endParaRPr lang="en-US"/>
        </a:p>
      </dgm:t>
    </dgm:pt>
    <dgm:pt modelId="{5CE431A9-1440-47C1-A1B4-22495E83CD47}">
      <dgm:prSet/>
      <dgm:spPr/>
      <dgm:t>
        <a:bodyPr/>
        <a:lstStyle/>
        <a:p>
          <a:pPr>
            <a:lnSpc>
              <a:spcPct val="100000"/>
            </a:lnSpc>
          </a:pPr>
          <a:r>
            <a:rPr lang="en-GB"/>
            <a:t>For the essay, I researched how Excel is used in different jobs, like finance, marketing, and project management. I learned that Excel is not just for making tables; it’s a  tool for analysing data, creating budgets, and making decisions. I included real world examples, like how companies use Excel to track sales or plan projects. Writing the essay helped me understand why Excel is so important, not just for university but also for my future career.</a:t>
          </a:r>
          <a:endParaRPr lang="en-US"/>
        </a:p>
      </dgm:t>
    </dgm:pt>
    <dgm:pt modelId="{D846EDE6-8D5F-4490-889A-722F57E6380D}" type="parTrans" cxnId="{1D20B49A-AA99-4CD8-8B32-8FDB6734BD52}">
      <dgm:prSet/>
      <dgm:spPr/>
      <dgm:t>
        <a:bodyPr/>
        <a:lstStyle/>
        <a:p>
          <a:endParaRPr lang="en-US"/>
        </a:p>
      </dgm:t>
    </dgm:pt>
    <dgm:pt modelId="{CBA92D97-E086-4C74-89B8-16CA40AF54D8}" type="sibTrans" cxnId="{1D20B49A-AA99-4CD8-8B32-8FDB6734BD52}">
      <dgm:prSet/>
      <dgm:spPr/>
      <dgm:t>
        <a:bodyPr/>
        <a:lstStyle/>
        <a:p>
          <a:endParaRPr lang="en-US"/>
        </a:p>
      </dgm:t>
    </dgm:pt>
    <dgm:pt modelId="{F050A596-6B7B-476B-903A-81FF1BE8A367}" type="pres">
      <dgm:prSet presAssocID="{42696EDD-266B-4EBC-826B-83263D05584E}" presName="root" presStyleCnt="0">
        <dgm:presLayoutVars>
          <dgm:dir/>
          <dgm:resizeHandles val="exact"/>
        </dgm:presLayoutVars>
      </dgm:prSet>
      <dgm:spPr/>
    </dgm:pt>
    <dgm:pt modelId="{1FB6487B-83A3-402B-A031-51578AFDED01}" type="pres">
      <dgm:prSet presAssocID="{0A249AC4-D288-4BEE-BC03-23D426692270}" presName="compNode" presStyleCnt="0"/>
      <dgm:spPr/>
    </dgm:pt>
    <dgm:pt modelId="{04A407D0-EFFC-4E6E-8BD6-589592406FF2}" type="pres">
      <dgm:prSet presAssocID="{0A249AC4-D288-4BEE-BC03-23D426692270}" presName="bgRect" presStyleLbl="bgShp" presStyleIdx="0" presStyleCnt="2"/>
      <dgm:spPr/>
    </dgm:pt>
    <dgm:pt modelId="{7061DC1E-4CCE-4C5F-9CAF-BBF7CD5F26DB}" type="pres">
      <dgm:prSet presAssocID="{0A249AC4-D288-4BEE-BC03-23D42669227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ncil"/>
        </a:ext>
      </dgm:extLst>
    </dgm:pt>
    <dgm:pt modelId="{22AC3BD6-B24F-4F69-8E56-95EC5A3C3E32}" type="pres">
      <dgm:prSet presAssocID="{0A249AC4-D288-4BEE-BC03-23D426692270}" presName="spaceRect" presStyleCnt="0"/>
      <dgm:spPr/>
    </dgm:pt>
    <dgm:pt modelId="{3449DFE7-8F33-4E01-957B-68C07DB2FA0A}" type="pres">
      <dgm:prSet presAssocID="{0A249AC4-D288-4BEE-BC03-23D426692270}" presName="parTx" presStyleLbl="revTx" presStyleIdx="0" presStyleCnt="2">
        <dgm:presLayoutVars>
          <dgm:chMax val="0"/>
          <dgm:chPref val="0"/>
        </dgm:presLayoutVars>
      </dgm:prSet>
      <dgm:spPr/>
    </dgm:pt>
    <dgm:pt modelId="{805F81C2-6B20-4E27-8916-93C7AA565CF0}" type="pres">
      <dgm:prSet presAssocID="{D7CED56A-A5D6-49EA-8897-B7B7440A4B5C}" presName="sibTrans" presStyleCnt="0"/>
      <dgm:spPr/>
    </dgm:pt>
    <dgm:pt modelId="{83351961-E7DD-439A-A3B7-0D3403E17A6A}" type="pres">
      <dgm:prSet presAssocID="{5CE431A9-1440-47C1-A1B4-22495E83CD47}" presName="compNode" presStyleCnt="0"/>
      <dgm:spPr/>
    </dgm:pt>
    <dgm:pt modelId="{3360E19C-551A-4BCF-BD53-F4A5F3BF0302}" type="pres">
      <dgm:prSet presAssocID="{5CE431A9-1440-47C1-A1B4-22495E83CD47}" presName="bgRect" presStyleLbl="bgShp" presStyleIdx="1" presStyleCnt="2"/>
      <dgm:spPr/>
    </dgm:pt>
    <dgm:pt modelId="{CB0547F7-77A9-4D3D-B732-E611EAEF2CCF}" type="pres">
      <dgm:prSet presAssocID="{5CE431A9-1440-47C1-A1B4-22495E83CD4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517307BB-6920-4B5C-B7FD-949D325CC6BC}" type="pres">
      <dgm:prSet presAssocID="{5CE431A9-1440-47C1-A1B4-22495E83CD47}" presName="spaceRect" presStyleCnt="0"/>
      <dgm:spPr/>
    </dgm:pt>
    <dgm:pt modelId="{ABE70B74-13EE-4BB5-B373-440F38ACAC29}" type="pres">
      <dgm:prSet presAssocID="{5CE431A9-1440-47C1-A1B4-22495E83CD47}" presName="parTx" presStyleLbl="revTx" presStyleIdx="1" presStyleCnt="2">
        <dgm:presLayoutVars>
          <dgm:chMax val="0"/>
          <dgm:chPref val="0"/>
        </dgm:presLayoutVars>
      </dgm:prSet>
      <dgm:spPr/>
    </dgm:pt>
  </dgm:ptLst>
  <dgm:cxnLst>
    <dgm:cxn modelId="{01C73937-2B12-49F5-BC2D-2CF269E7072C}" srcId="{42696EDD-266B-4EBC-826B-83263D05584E}" destId="{0A249AC4-D288-4BEE-BC03-23D426692270}" srcOrd="0" destOrd="0" parTransId="{7D6D4035-E774-480D-8535-331183B444AF}" sibTransId="{D7CED56A-A5D6-49EA-8897-B7B7440A4B5C}"/>
    <dgm:cxn modelId="{F6D1125D-75E2-4933-97D1-2E81AEE59316}" type="presOf" srcId="{0A249AC4-D288-4BEE-BC03-23D426692270}" destId="{3449DFE7-8F33-4E01-957B-68C07DB2FA0A}" srcOrd="0" destOrd="0" presId="urn:microsoft.com/office/officeart/2018/2/layout/IconVerticalSolidList"/>
    <dgm:cxn modelId="{3E0CBD64-7F6B-48C9-94DA-1721FC63AA81}" type="presOf" srcId="{42696EDD-266B-4EBC-826B-83263D05584E}" destId="{F050A596-6B7B-476B-903A-81FF1BE8A367}" srcOrd="0" destOrd="0" presId="urn:microsoft.com/office/officeart/2018/2/layout/IconVerticalSolidList"/>
    <dgm:cxn modelId="{1D20B49A-AA99-4CD8-8B32-8FDB6734BD52}" srcId="{42696EDD-266B-4EBC-826B-83263D05584E}" destId="{5CE431A9-1440-47C1-A1B4-22495E83CD47}" srcOrd="1" destOrd="0" parTransId="{D846EDE6-8D5F-4490-889A-722F57E6380D}" sibTransId="{CBA92D97-E086-4C74-89B8-16CA40AF54D8}"/>
    <dgm:cxn modelId="{47BE12BD-5D68-4A47-9C87-E7F24751F15C}" type="presOf" srcId="{5CE431A9-1440-47C1-A1B4-22495E83CD47}" destId="{ABE70B74-13EE-4BB5-B373-440F38ACAC29}" srcOrd="0" destOrd="0" presId="urn:microsoft.com/office/officeart/2018/2/layout/IconVerticalSolidList"/>
    <dgm:cxn modelId="{93298835-81F1-4022-BCD2-59A6CB23E464}" type="presParOf" srcId="{F050A596-6B7B-476B-903A-81FF1BE8A367}" destId="{1FB6487B-83A3-402B-A031-51578AFDED01}" srcOrd="0" destOrd="0" presId="urn:microsoft.com/office/officeart/2018/2/layout/IconVerticalSolidList"/>
    <dgm:cxn modelId="{59A62455-520B-4508-998C-F9DBCB818A96}" type="presParOf" srcId="{1FB6487B-83A3-402B-A031-51578AFDED01}" destId="{04A407D0-EFFC-4E6E-8BD6-589592406FF2}" srcOrd="0" destOrd="0" presId="urn:microsoft.com/office/officeart/2018/2/layout/IconVerticalSolidList"/>
    <dgm:cxn modelId="{50E9A60D-EC96-4596-95BB-41E444667E66}" type="presParOf" srcId="{1FB6487B-83A3-402B-A031-51578AFDED01}" destId="{7061DC1E-4CCE-4C5F-9CAF-BBF7CD5F26DB}" srcOrd="1" destOrd="0" presId="urn:microsoft.com/office/officeart/2018/2/layout/IconVerticalSolidList"/>
    <dgm:cxn modelId="{43534F14-71D7-43C1-B436-0AEB1485B2C4}" type="presParOf" srcId="{1FB6487B-83A3-402B-A031-51578AFDED01}" destId="{22AC3BD6-B24F-4F69-8E56-95EC5A3C3E32}" srcOrd="2" destOrd="0" presId="urn:microsoft.com/office/officeart/2018/2/layout/IconVerticalSolidList"/>
    <dgm:cxn modelId="{46C9BAD1-2CF1-4AE0-A59E-4165B66E5F25}" type="presParOf" srcId="{1FB6487B-83A3-402B-A031-51578AFDED01}" destId="{3449DFE7-8F33-4E01-957B-68C07DB2FA0A}" srcOrd="3" destOrd="0" presId="urn:microsoft.com/office/officeart/2018/2/layout/IconVerticalSolidList"/>
    <dgm:cxn modelId="{4ADB43AF-0DD1-44E4-80A4-6703B5746E30}" type="presParOf" srcId="{F050A596-6B7B-476B-903A-81FF1BE8A367}" destId="{805F81C2-6B20-4E27-8916-93C7AA565CF0}" srcOrd="1" destOrd="0" presId="urn:microsoft.com/office/officeart/2018/2/layout/IconVerticalSolidList"/>
    <dgm:cxn modelId="{F2244AEF-BE21-4AFF-A79C-A34BA8B9B58A}" type="presParOf" srcId="{F050A596-6B7B-476B-903A-81FF1BE8A367}" destId="{83351961-E7DD-439A-A3B7-0D3403E17A6A}" srcOrd="2" destOrd="0" presId="urn:microsoft.com/office/officeart/2018/2/layout/IconVerticalSolidList"/>
    <dgm:cxn modelId="{A4C7BCE1-32D1-4B60-8523-555D11D566AD}" type="presParOf" srcId="{83351961-E7DD-439A-A3B7-0D3403E17A6A}" destId="{3360E19C-551A-4BCF-BD53-F4A5F3BF0302}" srcOrd="0" destOrd="0" presId="urn:microsoft.com/office/officeart/2018/2/layout/IconVerticalSolidList"/>
    <dgm:cxn modelId="{35DE3A2E-A222-420E-86A2-CC41508D793B}" type="presParOf" srcId="{83351961-E7DD-439A-A3B7-0D3403E17A6A}" destId="{CB0547F7-77A9-4D3D-B732-E611EAEF2CCF}" srcOrd="1" destOrd="0" presId="urn:microsoft.com/office/officeart/2018/2/layout/IconVerticalSolidList"/>
    <dgm:cxn modelId="{3055FCC9-01E6-4044-A231-77B81172AE71}" type="presParOf" srcId="{83351961-E7DD-439A-A3B7-0D3403E17A6A}" destId="{517307BB-6920-4B5C-B7FD-949D325CC6BC}" srcOrd="2" destOrd="0" presId="urn:microsoft.com/office/officeart/2018/2/layout/IconVerticalSolidList"/>
    <dgm:cxn modelId="{80E95B81-71B0-4FC6-96C1-D2BE5472FF05}" type="presParOf" srcId="{83351961-E7DD-439A-A3B7-0D3403E17A6A}" destId="{ABE70B74-13EE-4BB5-B373-440F38ACAC2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C3B0E52-13DE-48C0-972D-4C06DDEB4048}"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BDBA451-ECD8-4D95-B939-293AE83DC5C0}">
      <dgm:prSet/>
      <dgm:spPr/>
      <dgm:t>
        <a:bodyPr/>
        <a:lstStyle/>
        <a:p>
          <a:pPr>
            <a:defRPr cap="all"/>
          </a:pPr>
          <a:r>
            <a:rPr lang="en-GB"/>
            <a:t>Data analysis excel</a:t>
          </a:r>
          <a:endParaRPr lang="en-US"/>
        </a:p>
      </dgm:t>
    </dgm:pt>
    <dgm:pt modelId="{2C87D33C-DEA8-4DFE-A492-CCFF8C8CC7AA}" type="parTrans" cxnId="{A35BBA8C-D8A6-4013-91AD-CF983ABE6D3C}">
      <dgm:prSet/>
      <dgm:spPr/>
      <dgm:t>
        <a:bodyPr/>
        <a:lstStyle/>
        <a:p>
          <a:endParaRPr lang="en-US"/>
        </a:p>
      </dgm:t>
    </dgm:pt>
    <dgm:pt modelId="{5A29EBF7-9E7D-4A17-8ECA-814EE41D9DD1}" type="sibTrans" cxnId="{A35BBA8C-D8A6-4013-91AD-CF983ABE6D3C}">
      <dgm:prSet/>
      <dgm:spPr/>
      <dgm:t>
        <a:bodyPr/>
        <a:lstStyle/>
        <a:p>
          <a:endParaRPr lang="en-US"/>
        </a:p>
      </dgm:t>
    </dgm:pt>
    <dgm:pt modelId="{73132CA9-052F-4FC3-916D-1EFFFF851388}">
      <dgm:prSet/>
      <dgm:spPr/>
      <dgm:t>
        <a:bodyPr/>
        <a:lstStyle/>
        <a:p>
          <a:pPr>
            <a:defRPr cap="all"/>
          </a:pPr>
          <a:r>
            <a:rPr lang="en-GB"/>
            <a:t>LinkedIn</a:t>
          </a:r>
          <a:endParaRPr lang="en-US"/>
        </a:p>
      </dgm:t>
    </dgm:pt>
    <dgm:pt modelId="{16D471F5-30F4-42D3-A837-4F281A71A84F}" type="parTrans" cxnId="{6DB39544-CEA9-495F-9C5E-EFD0AD46D54E}">
      <dgm:prSet/>
      <dgm:spPr/>
      <dgm:t>
        <a:bodyPr/>
        <a:lstStyle/>
        <a:p>
          <a:endParaRPr lang="en-US"/>
        </a:p>
      </dgm:t>
    </dgm:pt>
    <dgm:pt modelId="{B62E6308-E0AD-47A9-B3C3-29AC140903BB}" type="sibTrans" cxnId="{6DB39544-CEA9-495F-9C5E-EFD0AD46D54E}">
      <dgm:prSet/>
      <dgm:spPr/>
      <dgm:t>
        <a:bodyPr/>
        <a:lstStyle/>
        <a:p>
          <a:endParaRPr lang="en-US"/>
        </a:p>
      </dgm:t>
    </dgm:pt>
    <dgm:pt modelId="{5FC0A699-6920-4D2D-A570-6C80D87EB346}">
      <dgm:prSet/>
      <dgm:spPr/>
      <dgm:t>
        <a:bodyPr/>
        <a:lstStyle/>
        <a:p>
          <a:pPr>
            <a:defRPr cap="all"/>
          </a:pPr>
          <a:r>
            <a:rPr lang="en-GB"/>
            <a:t>Outlook</a:t>
          </a:r>
          <a:endParaRPr lang="en-US"/>
        </a:p>
      </dgm:t>
    </dgm:pt>
    <dgm:pt modelId="{412734D8-009D-44E7-8C8D-F513EF433D81}" type="parTrans" cxnId="{C89D1CB7-9CE7-4EBA-9741-D48B34CF541B}">
      <dgm:prSet/>
      <dgm:spPr/>
      <dgm:t>
        <a:bodyPr/>
        <a:lstStyle/>
        <a:p>
          <a:endParaRPr lang="en-US"/>
        </a:p>
      </dgm:t>
    </dgm:pt>
    <dgm:pt modelId="{33B779CA-0FAD-46E7-81DC-B2E762BE2142}" type="sibTrans" cxnId="{C89D1CB7-9CE7-4EBA-9741-D48B34CF541B}">
      <dgm:prSet/>
      <dgm:spPr/>
      <dgm:t>
        <a:bodyPr/>
        <a:lstStyle/>
        <a:p>
          <a:endParaRPr lang="en-US"/>
        </a:p>
      </dgm:t>
    </dgm:pt>
    <dgm:pt modelId="{5461F1B3-3FBC-43AC-9483-B6BA4857D87D}">
      <dgm:prSet/>
      <dgm:spPr/>
      <dgm:t>
        <a:bodyPr/>
        <a:lstStyle/>
        <a:p>
          <a:pPr>
            <a:defRPr cap="all"/>
          </a:pPr>
          <a:r>
            <a:rPr lang="en-GB"/>
            <a:t>Microsoft office 365</a:t>
          </a:r>
          <a:endParaRPr lang="en-US"/>
        </a:p>
      </dgm:t>
    </dgm:pt>
    <dgm:pt modelId="{AFC53125-ACED-4037-8BE6-FD1A913685EC}" type="parTrans" cxnId="{C31B3EC7-7DCA-4793-A29C-182994748A46}">
      <dgm:prSet/>
      <dgm:spPr/>
      <dgm:t>
        <a:bodyPr/>
        <a:lstStyle/>
        <a:p>
          <a:endParaRPr lang="en-US"/>
        </a:p>
      </dgm:t>
    </dgm:pt>
    <dgm:pt modelId="{9647E695-E30E-4324-AA8C-1EB4F09FDB5A}" type="sibTrans" cxnId="{C31B3EC7-7DCA-4793-A29C-182994748A46}">
      <dgm:prSet/>
      <dgm:spPr/>
      <dgm:t>
        <a:bodyPr/>
        <a:lstStyle/>
        <a:p>
          <a:endParaRPr lang="en-US"/>
        </a:p>
      </dgm:t>
    </dgm:pt>
    <dgm:pt modelId="{23A62F31-BDAA-4623-9C63-7F731FBC0A00}" type="pres">
      <dgm:prSet presAssocID="{9C3B0E52-13DE-48C0-972D-4C06DDEB4048}" presName="root" presStyleCnt="0">
        <dgm:presLayoutVars>
          <dgm:dir/>
          <dgm:resizeHandles val="exact"/>
        </dgm:presLayoutVars>
      </dgm:prSet>
      <dgm:spPr/>
    </dgm:pt>
    <dgm:pt modelId="{F1285ED8-017C-4D6A-B3D4-F1BB8EAF955A}" type="pres">
      <dgm:prSet presAssocID="{DBDBA451-ECD8-4D95-B939-293AE83DC5C0}" presName="compNode" presStyleCnt="0"/>
      <dgm:spPr/>
    </dgm:pt>
    <dgm:pt modelId="{983B9032-9D9A-4FBF-BA4C-70CC8C0A1A1E}" type="pres">
      <dgm:prSet presAssocID="{DBDBA451-ECD8-4D95-B939-293AE83DC5C0}" presName="iconBgRect" presStyleLbl="bgShp" presStyleIdx="0" presStyleCnt="4"/>
      <dgm:spPr>
        <a:prstGeom prst="round2DiagRect">
          <a:avLst>
            <a:gd name="adj1" fmla="val 29727"/>
            <a:gd name="adj2" fmla="val 0"/>
          </a:avLst>
        </a:prstGeom>
      </dgm:spPr>
    </dgm:pt>
    <dgm:pt modelId="{D7B5535F-63D9-4DD9-9687-A03B758843B4}" type="pres">
      <dgm:prSet presAssocID="{DBDBA451-ECD8-4D95-B939-293AE83DC5C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A0BDD7F8-289A-4A70-9F5E-3F7F5BC52A48}" type="pres">
      <dgm:prSet presAssocID="{DBDBA451-ECD8-4D95-B939-293AE83DC5C0}" presName="spaceRect" presStyleCnt="0"/>
      <dgm:spPr/>
    </dgm:pt>
    <dgm:pt modelId="{4799D39C-5AEC-4C89-8E3B-7B094337F06D}" type="pres">
      <dgm:prSet presAssocID="{DBDBA451-ECD8-4D95-B939-293AE83DC5C0}" presName="textRect" presStyleLbl="revTx" presStyleIdx="0" presStyleCnt="4">
        <dgm:presLayoutVars>
          <dgm:chMax val="1"/>
          <dgm:chPref val="1"/>
        </dgm:presLayoutVars>
      </dgm:prSet>
      <dgm:spPr/>
    </dgm:pt>
    <dgm:pt modelId="{CC6658D3-409C-4614-B877-FBD91BFCB969}" type="pres">
      <dgm:prSet presAssocID="{5A29EBF7-9E7D-4A17-8ECA-814EE41D9DD1}" presName="sibTrans" presStyleCnt="0"/>
      <dgm:spPr/>
    </dgm:pt>
    <dgm:pt modelId="{CD925B87-DAF2-4D9C-9C61-0E205EBD8F58}" type="pres">
      <dgm:prSet presAssocID="{73132CA9-052F-4FC3-916D-1EFFFF851388}" presName="compNode" presStyleCnt="0"/>
      <dgm:spPr/>
    </dgm:pt>
    <dgm:pt modelId="{75979F59-9574-45E2-9131-49E716B65C34}" type="pres">
      <dgm:prSet presAssocID="{73132CA9-052F-4FC3-916D-1EFFFF851388}" presName="iconBgRect" presStyleLbl="bgShp" presStyleIdx="1" presStyleCnt="4"/>
      <dgm:spPr>
        <a:prstGeom prst="round2DiagRect">
          <a:avLst>
            <a:gd name="adj1" fmla="val 29727"/>
            <a:gd name="adj2" fmla="val 0"/>
          </a:avLst>
        </a:prstGeom>
      </dgm:spPr>
    </dgm:pt>
    <dgm:pt modelId="{80D70ACD-3DEC-4F67-B864-78B9970DE585}" type="pres">
      <dgm:prSet presAssocID="{73132CA9-052F-4FC3-916D-1EFFFF85138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30BEA54E-9DA2-410C-9EA9-7B9ED86C2410}" type="pres">
      <dgm:prSet presAssocID="{73132CA9-052F-4FC3-916D-1EFFFF851388}" presName="spaceRect" presStyleCnt="0"/>
      <dgm:spPr/>
    </dgm:pt>
    <dgm:pt modelId="{A82706AB-D29C-43CE-9782-C8BAFE92774C}" type="pres">
      <dgm:prSet presAssocID="{73132CA9-052F-4FC3-916D-1EFFFF851388}" presName="textRect" presStyleLbl="revTx" presStyleIdx="1" presStyleCnt="4">
        <dgm:presLayoutVars>
          <dgm:chMax val="1"/>
          <dgm:chPref val="1"/>
        </dgm:presLayoutVars>
      </dgm:prSet>
      <dgm:spPr/>
    </dgm:pt>
    <dgm:pt modelId="{350DD554-B403-4524-8B9C-50DD5E09B8C1}" type="pres">
      <dgm:prSet presAssocID="{B62E6308-E0AD-47A9-B3C3-29AC140903BB}" presName="sibTrans" presStyleCnt="0"/>
      <dgm:spPr/>
    </dgm:pt>
    <dgm:pt modelId="{EC39BF16-F384-4773-92DC-23ED2000A7B5}" type="pres">
      <dgm:prSet presAssocID="{5FC0A699-6920-4D2D-A570-6C80D87EB346}" presName="compNode" presStyleCnt="0"/>
      <dgm:spPr/>
    </dgm:pt>
    <dgm:pt modelId="{6A6A5370-1C82-4417-85A3-ADF9D440554F}" type="pres">
      <dgm:prSet presAssocID="{5FC0A699-6920-4D2D-A570-6C80D87EB346}" presName="iconBgRect" presStyleLbl="bgShp" presStyleIdx="2" presStyleCnt="4"/>
      <dgm:spPr>
        <a:prstGeom prst="round2DiagRect">
          <a:avLst>
            <a:gd name="adj1" fmla="val 29727"/>
            <a:gd name="adj2" fmla="val 0"/>
          </a:avLst>
        </a:prstGeom>
      </dgm:spPr>
    </dgm:pt>
    <dgm:pt modelId="{EB4BB02A-D3D9-435E-86C0-270999632C5F}" type="pres">
      <dgm:prSet presAssocID="{5FC0A699-6920-4D2D-A570-6C80D87EB3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5C79233F-01A4-4266-8641-4A88F2E957F4}" type="pres">
      <dgm:prSet presAssocID="{5FC0A699-6920-4D2D-A570-6C80D87EB346}" presName="spaceRect" presStyleCnt="0"/>
      <dgm:spPr/>
    </dgm:pt>
    <dgm:pt modelId="{1F704F99-051B-4F91-8BD9-2673EF36FF15}" type="pres">
      <dgm:prSet presAssocID="{5FC0A699-6920-4D2D-A570-6C80D87EB346}" presName="textRect" presStyleLbl="revTx" presStyleIdx="2" presStyleCnt="4">
        <dgm:presLayoutVars>
          <dgm:chMax val="1"/>
          <dgm:chPref val="1"/>
        </dgm:presLayoutVars>
      </dgm:prSet>
      <dgm:spPr/>
    </dgm:pt>
    <dgm:pt modelId="{0FC8C65A-1194-4619-995C-A7BADD9EAA05}" type="pres">
      <dgm:prSet presAssocID="{33B779CA-0FAD-46E7-81DC-B2E762BE2142}" presName="sibTrans" presStyleCnt="0"/>
      <dgm:spPr/>
    </dgm:pt>
    <dgm:pt modelId="{A867B548-C129-4133-A189-93CD25415B25}" type="pres">
      <dgm:prSet presAssocID="{5461F1B3-3FBC-43AC-9483-B6BA4857D87D}" presName="compNode" presStyleCnt="0"/>
      <dgm:spPr/>
    </dgm:pt>
    <dgm:pt modelId="{E9CCA1AE-5ABE-457D-9CD4-3E4B1C74A2BA}" type="pres">
      <dgm:prSet presAssocID="{5461F1B3-3FBC-43AC-9483-B6BA4857D87D}" presName="iconBgRect" presStyleLbl="bgShp" presStyleIdx="3" presStyleCnt="4"/>
      <dgm:spPr>
        <a:prstGeom prst="round2DiagRect">
          <a:avLst>
            <a:gd name="adj1" fmla="val 29727"/>
            <a:gd name="adj2" fmla="val 0"/>
          </a:avLst>
        </a:prstGeom>
      </dgm:spPr>
    </dgm:pt>
    <dgm:pt modelId="{39DA4DB9-2A6C-493A-B834-D23998D7F871}" type="pres">
      <dgm:prSet presAssocID="{5461F1B3-3FBC-43AC-9483-B6BA4857D87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8D6C0467-0924-4E36-96DC-4FA94597C4C3}" type="pres">
      <dgm:prSet presAssocID="{5461F1B3-3FBC-43AC-9483-B6BA4857D87D}" presName="spaceRect" presStyleCnt="0"/>
      <dgm:spPr/>
    </dgm:pt>
    <dgm:pt modelId="{3AF31DF3-99CA-407A-9284-9A7C5A6D04E9}" type="pres">
      <dgm:prSet presAssocID="{5461F1B3-3FBC-43AC-9483-B6BA4857D87D}" presName="textRect" presStyleLbl="revTx" presStyleIdx="3" presStyleCnt="4">
        <dgm:presLayoutVars>
          <dgm:chMax val="1"/>
          <dgm:chPref val="1"/>
        </dgm:presLayoutVars>
      </dgm:prSet>
      <dgm:spPr/>
    </dgm:pt>
  </dgm:ptLst>
  <dgm:cxnLst>
    <dgm:cxn modelId="{75DBD601-895C-44BF-9988-1BF17E29B9DD}" type="presOf" srcId="{9C3B0E52-13DE-48C0-972D-4C06DDEB4048}" destId="{23A62F31-BDAA-4623-9C63-7F731FBC0A00}" srcOrd="0" destOrd="0" presId="urn:microsoft.com/office/officeart/2018/5/layout/IconLeafLabelList"/>
    <dgm:cxn modelId="{20F6CE23-288F-4B0F-989B-E0AA56993B18}" type="presOf" srcId="{5FC0A699-6920-4D2D-A570-6C80D87EB346}" destId="{1F704F99-051B-4F91-8BD9-2673EF36FF15}" srcOrd="0" destOrd="0" presId="urn:microsoft.com/office/officeart/2018/5/layout/IconLeafLabelList"/>
    <dgm:cxn modelId="{6DB39544-CEA9-495F-9C5E-EFD0AD46D54E}" srcId="{9C3B0E52-13DE-48C0-972D-4C06DDEB4048}" destId="{73132CA9-052F-4FC3-916D-1EFFFF851388}" srcOrd="1" destOrd="0" parTransId="{16D471F5-30F4-42D3-A837-4F281A71A84F}" sibTransId="{B62E6308-E0AD-47A9-B3C3-29AC140903BB}"/>
    <dgm:cxn modelId="{1EBD1245-288D-4628-85C6-43F603029022}" type="presOf" srcId="{73132CA9-052F-4FC3-916D-1EFFFF851388}" destId="{A82706AB-D29C-43CE-9782-C8BAFE92774C}" srcOrd="0" destOrd="0" presId="urn:microsoft.com/office/officeart/2018/5/layout/IconLeafLabelList"/>
    <dgm:cxn modelId="{A35BBA8C-D8A6-4013-91AD-CF983ABE6D3C}" srcId="{9C3B0E52-13DE-48C0-972D-4C06DDEB4048}" destId="{DBDBA451-ECD8-4D95-B939-293AE83DC5C0}" srcOrd="0" destOrd="0" parTransId="{2C87D33C-DEA8-4DFE-A492-CCFF8C8CC7AA}" sibTransId="{5A29EBF7-9E7D-4A17-8ECA-814EE41D9DD1}"/>
    <dgm:cxn modelId="{D4153CAA-8EFD-4410-9E10-ADD49DF87467}" type="presOf" srcId="{5461F1B3-3FBC-43AC-9483-B6BA4857D87D}" destId="{3AF31DF3-99CA-407A-9284-9A7C5A6D04E9}" srcOrd="0" destOrd="0" presId="urn:microsoft.com/office/officeart/2018/5/layout/IconLeafLabelList"/>
    <dgm:cxn modelId="{60184AB4-3A96-4120-8F92-FBFC2883A072}" type="presOf" srcId="{DBDBA451-ECD8-4D95-B939-293AE83DC5C0}" destId="{4799D39C-5AEC-4C89-8E3B-7B094337F06D}" srcOrd="0" destOrd="0" presId="urn:microsoft.com/office/officeart/2018/5/layout/IconLeafLabelList"/>
    <dgm:cxn modelId="{C89D1CB7-9CE7-4EBA-9741-D48B34CF541B}" srcId="{9C3B0E52-13DE-48C0-972D-4C06DDEB4048}" destId="{5FC0A699-6920-4D2D-A570-6C80D87EB346}" srcOrd="2" destOrd="0" parTransId="{412734D8-009D-44E7-8C8D-F513EF433D81}" sibTransId="{33B779CA-0FAD-46E7-81DC-B2E762BE2142}"/>
    <dgm:cxn modelId="{C31B3EC7-7DCA-4793-A29C-182994748A46}" srcId="{9C3B0E52-13DE-48C0-972D-4C06DDEB4048}" destId="{5461F1B3-3FBC-43AC-9483-B6BA4857D87D}" srcOrd="3" destOrd="0" parTransId="{AFC53125-ACED-4037-8BE6-FD1A913685EC}" sibTransId="{9647E695-E30E-4324-AA8C-1EB4F09FDB5A}"/>
    <dgm:cxn modelId="{EF9E26E1-7D43-439B-8B8E-92E67677D973}" type="presParOf" srcId="{23A62F31-BDAA-4623-9C63-7F731FBC0A00}" destId="{F1285ED8-017C-4D6A-B3D4-F1BB8EAF955A}" srcOrd="0" destOrd="0" presId="urn:microsoft.com/office/officeart/2018/5/layout/IconLeafLabelList"/>
    <dgm:cxn modelId="{116D3447-5D21-4F1E-BE34-69ECD1AC853F}" type="presParOf" srcId="{F1285ED8-017C-4D6A-B3D4-F1BB8EAF955A}" destId="{983B9032-9D9A-4FBF-BA4C-70CC8C0A1A1E}" srcOrd="0" destOrd="0" presId="urn:microsoft.com/office/officeart/2018/5/layout/IconLeafLabelList"/>
    <dgm:cxn modelId="{DF49716C-F9A9-49DD-B647-6C7592618256}" type="presParOf" srcId="{F1285ED8-017C-4D6A-B3D4-F1BB8EAF955A}" destId="{D7B5535F-63D9-4DD9-9687-A03B758843B4}" srcOrd="1" destOrd="0" presId="urn:microsoft.com/office/officeart/2018/5/layout/IconLeafLabelList"/>
    <dgm:cxn modelId="{4B0C70A1-38CC-494C-B735-35366BD002E7}" type="presParOf" srcId="{F1285ED8-017C-4D6A-B3D4-F1BB8EAF955A}" destId="{A0BDD7F8-289A-4A70-9F5E-3F7F5BC52A48}" srcOrd="2" destOrd="0" presId="urn:microsoft.com/office/officeart/2018/5/layout/IconLeafLabelList"/>
    <dgm:cxn modelId="{B29CB054-02DF-431F-923B-D8855AFD2BCF}" type="presParOf" srcId="{F1285ED8-017C-4D6A-B3D4-F1BB8EAF955A}" destId="{4799D39C-5AEC-4C89-8E3B-7B094337F06D}" srcOrd="3" destOrd="0" presId="urn:microsoft.com/office/officeart/2018/5/layout/IconLeafLabelList"/>
    <dgm:cxn modelId="{A9487B26-9E58-4C2E-8A0D-60DA43491C49}" type="presParOf" srcId="{23A62F31-BDAA-4623-9C63-7F731FBC0A00}" destId="{CC6658D3-409C-4614-B877-FBD91BFCB969}" srcOrd="1" destOrd="0" presId="urn:microsoft.com/office/officeart/2018/5/layout/IconLeafLabelList"/>
    <dgm:cxn modelId="{E5BBBB50-DF98-49E9-A5EF-A0C98D90A192}" type="presParOf" srcId="{23A62F31-BDAA-4623-9C63-7F731FBC0A00}" destId="{CD925B87-DAF2-4D9C-9C61-0E205EBD8F58}" srcOrd="2" destOrd="0" presId="urn:microsoft.com/office/officeart/2018/5/layout/IconLeafLabelList"/>
    <dgm:cxn modelId="{054ACADC-F53E-4F0F-B2C8-9EE3AB390002}" type="presParOf" srcId="{CD925B87-DAF2-4D9C-9C61-0E205EBD8F58}" destId="{75979F59-9574-45E2-9131-49E716B65C34}" srcOrd="0" destOrd="0" presId="urn:microsoft.com/office/officeart/2018/5/layout/IconLeafLabelList"/>
    <dgm:cxn modelId="{282D4B6F-4807-4159-BDD1-73E00DFBE44C}" type="presParOf" srcId="{CD925B87-DAF2-4D9C-9C61-0E205EBD8F58}" destId="{80D70ACD-3DEC-4F67-B864-78B9970DE585}" srcOrd="1" destOrd="0" presId="urn:microsoft.com/office/officeart/2018/5/layout/IconLeafLabelList"/>
    <dgm:cxn modelId="{A43DA646-5F0D-4775-9396-927772DC9902}" type="presParOf" srcId="{CD925B87-DAF2-4D9C-9C61-0E205EBD8F58}" destId="{30BEA54E-9DA2-410C-9EA9-7B9ED86C2410}" srcOrd="2" destOrd="0" presId="urn:microsoft.com/office/officeart/2018/5/layout/IconLeafLabelList"/>
    <dgm:cxn modelId="{CE5FFFBB-692E-4B3B-9F4A-419D3A1FFE21}" type="presParOf" srcId="{CD925B87-DAF2-4D9C-9C61-0E205EBD8F58}" destId="{A82706AB-D29C-43CE-9782-C8BAFE92774C}" srcOrd="3" destOrd="0" presId="urn:microsoft.com/office/officeart/2018/5/layout/IconLeafLabelList"/>
    <dgm:cxn modelId="{A8B7F5F9-8ECC-4DDE-A299-412952904E1E}" type="presParOf" srcId="{23A62F31-BDAA-4623-9C63-7F731FBC0A00}" destId="{350DD554-B403-4524-8B9C-50DD5E09B8C1}" srcOrd="3" destOrd="0" presId="urn:microsoft.com/office/officeart/2018/5/layout/IconLeafLabelList"/>
    <dgm:cxn modelId="{B6447208-2D31-4446-85F3-E7DAC9F367FE}" type="presParOf" srcId="{23A62F31-BDAA-4623-9C63-7F731FBC0A00}" destId="{EC39BF16-F384-4773-92DC-23ED2000A7B5}" srcOrd="4" destOrd="0" presId="urn:microsoft.com/office/officeart/2018/5/layout/IconLeafLabelList"/>
    <dgm:cxn modelId="{93943FD0-4776-44B9-8EDC-E07EECB4B219}" type="presParOf" srcId="{EC39BF16-F384-4773-92DC-23ED2000A7B5}" destId="{6A6A5370-1C82-4417-85A3-ADF9D440554F}" srcOrd="0" destOrd="0" presId="urn:microsoft.com/office/officeart/2018/5/layout/IconLeafLabelList"/>
    <dgm:cxn modelId="{2440896A-DAC0-461C-A7E2-5304FFB56C29}" type="presParOf" srcId="{EC39BF16-F384-4773-92DC-23ED2000A7B5}" destId="{EB4BB02A-D3D9-435E-86C0-270999632C5F}" srcOrd="1" destOrd="0" presId="urn:microsoft.com/office/officeart/2018/5/layout/IconLeafLabelList"/>
    <dgm:cxn modelId="{9BDE0F08-8948-4A7B-A644-DB1B34E883EB}" type="presParOf" srcId="{EC39BF16-F384-4773-92DC-23ED2000A7B5}" destId="{5C79233F-01A4-4266-8641-4A88F2E957F4}" srcOrd="2" destOrd="0" presId="urn:microsoft.com/office/officeart/2018/5/layout/IconLeafLabelList"/>
    <dgm:cxn modelId="{96BBBE1F-1A37-4E2B-AA89-670DA506F12F}" type="presParOf" srcId="{EC39BF16-F384-4773-92DC-23ED2000A7B5}" destId="{1F704F99-051B-4F91-8BD9-2673EF36FF15}" srcOrd="3" destOrd="0" presId="urn:microsoft.com/office/officeart/2018/5/layout/IconLeafLabelList"/>
    <dgm:cxn modelId="{9C25F1AA-23EE-4080-AC0D-D422BCF56B07}" type="presParOf" srcId="{23A62F31-BDAA-4623-9C63-7F731FBC0A00}" destId="{0FC8C65A-1194-4619-995C-A7BADD9EAA05}" srcOrd="5" destOrd="0" presId="urn:microsoft.com/office/officeart/2018/5/layout/IconLeafLabelList"/>
    <dgm:cxn modelId="{E7AA2F8C-9C75-4AF0-88D7-E8498AEAAF0F}" type="presParOf" srcId="{23A62F31-BDAA-4623-9C63-7F731FBC0A00}" destId="{A867B548-C129-4133-A189-93CD25415B25}" srcOrd="6" destOrd="0" presId="urn:microsoft.com/office/officeart/2018/5/layout/IconLeafLabelList"/>
    <dgm:cxn modelId="{F7689EDA-EA8F-425E-B9E4-30EA968417B7}" type="presParOf" srcId="{A867B548-C129-4133-A189-93CD25415B25}" destId="{E9CCA1AE-5ABE-457D-9CD4-3E4B1C74A2BA}" srcOrd="0" destOrd="0" presId="urn:microsoft.com/office/officeart/2018/5/layout/IconLeafLabelList"/>
    <dgm:cxn modelId="{51A3E100-5584-4427-99DF-58EDA57A9057}" type="presParOf" srcId="{A867B548-C129-4133-A189-93CD25415B25}" destId="{39DA4DB9-2A6C-493A-B834-D23998D7F871}" srcOrd="1" destOrd="0" presId="urn:microsoft.com/office/officeart/2018/5/layout/IconLeafLabelList"/>
    <dgm:cxn modelId="{02F93672-ADD2-4B12-BDD3-4A85B911BE5C}" type="presParOf" srcId="{A867B548-C129-4133-A189-93CD25415B25}" destId="{8D6C0467-0924-4E36-96DC-4FA94597C4C3}" srcOrd="2" destOrd="0" presId="urn:microsoft.com/office/officeart/2018/5/layout/IconLeafLabelList"/>
    <dgm:cxn modelId="{387A21E5-325F-4459-B4A5-C891686E7641}" type="presParOf" srcId="{A867B548-C129-4133-A189-93CD25415B25}" destId="{3AF31DF3-99CA-407A-9284-9A7C5A6D04E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F0D948-1FDA-416D-A864-EB6DEA713E1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0B5AC8-212F-4E04-84D3-78086018781E}">
      <dgm:prSet/>
      <dgm:spPr/>
      <dgm:t>
        <a:bodyPr/>
        <a:lstStyle/>
        <a:p>
          <a:r>
            <a:rPr lang="en-GB"/>
            <a:t>faced many challenges during these tasks. Sometimes I felt frustrated, especially when my spreadsheet didn’t work or when I couldn’t find the right words for my essay. As a non-native English speaker, writing long texts and understanding technical instructions was hard. I often had to translate words or look up tutorials in my own language.</a:t>
          </a:r>
          <a:endParaRPr lang="en-US"/>
        </a:p>
      </dgm:t>
    </dgm:pt>
    <dgm:pt modelId="{0264A883-7B58-4FA8-B56D-21834DC774AD}" type="parTrans" cxnId="{5E7F1F74-466F-4DA8-AC34-A06B27276835}">
      <dgm:prSet/>
      <dgm:spPr/>
      <dgm:t>
        <a:bodyPr/>
        <a:lstStyle/>
        <a:p>
          <a:endParaRPr lang="en-US"/>
        </a:p>
      </dgm:t>
    </dgm:pt>
    <dgm:pt modelId="{2A049A22-4B09-461C-A928-39BC554F8E98}" type="sibTrans" cxnId="{5E7F1F74-466F-4DA8-AC34-A06B27276835}">
      <dgm:prSet/>
      <dgm:spPr/>
      <dgm:t>
        <a:bodyPr/>
        <a:lstStyle/>
        <a:p>
          <a:endParaRPr lang="en-US"/>
        </a:p>
      </dgm:t>
    </dgm:pt>
    <dgm:pt modelId="{1636B89D-E683-4BDD-B812-4E8AF5D3ED28}">
      <dgm:prSet/>
      <dgm:spPr/>
      <dgm:t>
        <a:bodyPr/>
        <a:lstStyle/>
        <a:p>
          <a:r>
            <a:rPr lang="en-GB"/>
            <a:t>One thing that helped me a lot was setting small goals and celebrating when I achieved them. For example, finishing a LinkedIn Learning module or fixing a formula in Excel felt like a big win. This kept me motivated, even when things were difficult</a:t>
          </a:r>
          <a:endParaRPr lang="en-US"/>
        </a:p>
      </dgm:t>
    </dgm:pt>
    <dgm:pt modelId="{2C5F122D-D3D5-4625-AFB0-1C6259780389}" type="parTrans" cxnId="{31AF4970-55B0-47F9-BF18-D76E4EC22340}">
      <dgm:prSet/>
      <dgm:spPr/>
      <dgm:t>
        <a:bodyPr/>
        <a:lstStyle/>
        <a:p>
          <a:endParaRPr lang="en-US"/>
        </a:p>
      </dgm:t>
    </dgm:pt>
    <dgm:pt modelId="{C81AF059-39A1-473B-BE5D-F5EB0542AF1C}" type="sibTrans" cxnId="{31AF4970-55B0-47F9-BF18-D76E4EC22340}">
      <dgm:prSet/>
      <dgm:spPr/>
      <dgm:t>
        <a:bodyPr/>
        <a:lstStyle/>
        <a:p>
          <a:endParaRPr lang="en-US"/>
        </a:p>
      </dgm:t>
    </dgm:pt>
    <dgm:pt modelId="{A297FBE5-E8CE-4E00-9927-C287748B4514}" type="pres">
      <dgm:prSet presAssocID="{3AF0D948-1FDA-416D-A864-EB6DEA713E19}" presName="root" presStyleCnt="0">
        <dgm:presLayoutVars>
          <dgm:dir/>
          <dgm:resizeHandles val="exact"/>
        </dgm:presLayoutVars>
      </dgm:prSet>
      <dgm:spPr/>
    </dgm:pt>
    <dgm:pt modelId="{1F0EC18D-9BC3-4D8E-8CC1-E5741C33BD88}" type="pres">
      <dgm:prSet presAssocID="{280B5AC8-212F-4E04-84D3-78086018781E}" presName="compNode" presStyleCnt="0"/>
      <dgm:spPr/>
    </dgm:pt>
    <dgm:pt modelId="{AE0C4B3A-FE2A-4632-864E-9729AEC0651E}" type="pres">
      <dgm:prSet presAssocID="{280B5AC8-212F-4E04-84D3-78086018781E}" presName="bgRect" presStyleLbl="bgShp" presStyleIdx="0" presStyleCnt="2"/>
      <dgm:spPr/>
    </dgm:pt>
    <dgm:pt modelId="{AE5EBF1F-A18E-493E-A7F5-280D2B199536}" type="pres">
      <dgm:prSet presAssocID="{280B5AC8-212F-4E04-84D3-78086018781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Face with No Fill"/>
        </a:ext>
      </dgm:extLst>
    </dgm:pt>
    <dgm:pt modelId="{25A4BE8D-E8A8-4CC2-8A2D-7D6B57E7C4FC}" type="pres">
      <dgm:prSet presAssocID="{280B5AC8-212F-4E04-84D3-78086018781E}" presName="spaceRect" presStyleCnt="0"/>
      <dgm:spPr/>
    </dgm:pt>
    <dgm:pt modelId="{5EF7779F-00B7-41B6-9818-6B3FDDBCF1B3}" type="pres">
      <dgm:prSet presAssocID="{280B5AC8-212F-4E04-84D3-78086018781E}" presName="parTx" presStyleLbl="revTx" presStyleIdx="0" presStyleCnt="2">
        <dgm:presLayoutVars>
          <dgm:chMax val="0"/>
          <dgm:chPref val="0"/>
        </dgm:presLayoutVars>
      </dgm:prSet>
      <dgm:spPr/>
    </dgm:pt>
    <dgm:pt modelId="{C27C2F4B-C8FF-48F4-BA36-0F6ACE1D86CA}" type="pres">
      <dgm:prSet presAssocID="{2A049A22-4B09-461C-A928-39BC554F8E98}" presName="sibTrans" presStyleCnt="0"/>
      <dgm:spPr/>
    </dgm:pt>
    <dgm:pt modelId="{D09CCFE0-45F1-4040-BA8E-6065873B59F3}" type="pres">
      <dgm:prSet presAssocID="{1636B89D-E683-4BDD-B812-4E8AF5D3ED28}" presName="compNode" presStyleCnt="0"/>
      <dgm:spPr/>
    </dgm:pt>
    <dgm:pt modelId="{28E01DCF-8818-45BF-9658-F664FCC3D82E}" type="pres">
      <dgm:prSet presAssocID="{1636B89D-E683-4BDD-B812-4E8AF5D3ED28}" presName="bgRect" presStyleLbl="bgShp" presStyleIdx="1" presStyleCnt="2"/>
      <dgm:spPr/>
    </dgm:pt>
    <dgm:pt modelId="{DB78B9B5-C07D-4155-A960-AA59E80938BD}" type="pres">
      <dgm:prSet presAssocID="{1636B89D-E683-4BDD-B812-4E8AF5D3ED2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7580C449-06F5-4E58-8EF2-2FCED7F74D88}" type="pres">
      <dgm:prSet presAssocID="{1636B89D-E683-4BDD-B812-4E8AF5D3ED28}" presName="spaceRect" presStyleCnt="0"/>
      <dgm:spPr/>
    </dgm:pt>
    <dgm:pt modelId="{C80799E4-61C7-43C5-B73E-66087590103E}" type="pres">
      <dgm:prSet presAssocID="{1636B89D-E683-4BDD-B812-4E8AF5D3ED28}" presName="parTx" presStyleLbl="revTx" presStyleIdx="1" presStyleCnt="2">
        <dgm:presLayoutVars>
          <dgm:chMax val="0"/>
          <dgm:chPref val="0"/>
        </dgm:presLayoutVars>
      </dgm:prSet>
      <dgm:spPr/>
    </dgm:pt>
  </dgm:ptLst>
  <dgm:cxnLst>
    <dgm:cxn modelId="{2584900D-EF3B-450C-8200-50B0953639AB}" type="presOf" srcId="{3AF0D948-1FDA-416D-A864-EB6DEA713E19}" destId="{A297FBE5-E8CE-4E00-9927-C287748B4514}" srcOrd="0" destOrd="0" presId="urn:microsoft.com/office/officeart/2018/2/layout/IconVerticalSolidList"/>
    <dgm:cxn modelId="{47024711-8B02-4D56-B2B4-7CD14A2401F4}" type="presOf" srcId="{1636B89D-E683-4BDD-B812-4E8AF5D3ED28}" destId="{C80799E4-61C7-43C5-B73E-66087590103E}" srcOrd="0" destOrd="0" presId="urn:microsoft.com/office/officeart/2018/2/layout/IconVerticalSolidList"/>
    <dgm:cxn modelId="{31AF4970-55B0-47F9-BF18-D76E4EC22340}" srcId="{3AF0D948-1FDA-416D-A864-EB6DEA713E19}" destId="{1636B89D-E683-4BDD-B812-4E8AF5D3ED28}" srcOrd="1" destOrd="0" parTransId="{2C5F122D-D3D5-4625-AFB0-1C6259780389}" sibTransId="{C81AF059-39A1-473B-BE5D-F5EB0542AF1C}"/>
    <dgm:cxn modelId="{5E7F1F74-466F-4DA8-AC34-A06B27276835}" srcId="{3AF0D948-1FDA-416D-A864-EB6DEA713E19}" destId="{280B5AC8-212F-4E04-84D3-78086018781E}" srcOrd="0" destOrd="0" parTransId="{0264A883-7B58-4FA8-B56D-21834DC774AD}" sibTransId="{2A049A22-4B09-461C-A928-39BC554F8E98}"/>
    <dgm:cxn modelId="{4A213BB6-8024-459B-8E1F-B0ACECA33FAD}" type="presOf" srcId="{280B5AC8-212F-4E04-84D3-78086018781E}" destId="{5EF7779F-00B7-41B6-9818-6B3FDDBCF1B3}" srcOrd="0" destOrd="0" presId="urn:microsoft.com/office/officeart/2018/2/layout/IconVerticalSolidList"/>
    <dgm:cxn modelId="{60B895A4-3018-4E42-AF12-A9EDDB13B317}" type="presParOf" srcId="{A297FBE5-E8CE-4E00-9927-C287748B4514}" destId="{1F0EC18D-9BC3-4D8E-8CC1-E5741C33BD88}" srcOrd="0" destOrd="0" presId="urn:microsoft.com/office/officeart/2018/2/layout/IconVerticalSolidList"/>
    <dgm:cxn modelId="{AFFBC941-2742-4E63-9224-EC9929730966}" type="presParOf" srcId="{1F0EC18D-9BC3-4D8E-8CC1-E5741C33BD88}" destId="{AE0C4B3A-FE2A-4632-864E-9729AEC0651E}" srcOrd="0" destOrd="0" presId="urn:microsoft.com/office/officeart/2018/2/layout/IconVerticalSolidList"/>
    <dgm:cxn modelId="{DB3B1F13-0906-4ADE-BE01-979E09F23589}" type="presParOf" srcId="{1F0EC18D-9BC3-4D8E-8CC1-E5741C33BD88}" destId="{AE5EBF1F-A18E-493E-A7F5-280D2B199536}" srcOrd="1" destOrd="0" presId="urn:microsoft.com/office/officeart/2018/2/layout/IconVerticalSolidList"/>
    <dgm:cxn modelId="{8D46A69E-F122-40B7-A0A1-444396159652}" type="presParOf" srcId="{1F0EC18D-9BC3-4D8E-8CC1-E5741C33BD88}" destId="{25A4BE8D-E8A8-4CC2-8A2D-7D6B57E7C4FC}" srcOrd="2" destOrd="0" presId="urn:microsoft.com/office/officeart/2018/2/layout/IconVerticalSolidList"/>
    <dgm:cxn modelId="{EBEC15EA-40B2-43AC-80ED-1B6EF836E587}" type="presParOf" srcId="{1F0EC18D-9BC3-4D8E-8CC1-E5741C33BD88}" destId="{5EF7779F-00B7-41B6-9818-6B3FDDBCF1B3}" srcOrd="3" destOrd="0" presId="urn:microsoft.com/office/officeart/2018/2/layout/IconVerticalSolidList"/>
    <dgm:cxn modelId="{9E28A506-0D2E-45BA-B91D-21E609F91C67}" type="presParOf" srcId="{A297FBE5-E8CE-4E00-9927-C287748B4514}" destId="{C27C2F4B-C8FF-48F4-BA36-0F6ACE1D86CA}" srcOrd="1" destOrd="0" presId="urn:microsoft.com/office/officeart/2018/2/layout/IconVerticalSolidList"/>
    <dgm:cxn modelId="{0E88E32D-A266-4032-AD92-B07465EFDC50}" type="presParOf" srcId="{A297FBE5-E8CE-4E00-9927-C287748B4514}" destId="{D09CCFE0-45F1-4040-BA8E-6065873B59F3}" srcOrd="2" destOrd="0" presId="urn:microsoft.com/office/officeart/2018/2/layout/IconVerticalSolidList"/>
    <dgm:cxn modelId="{E7850FD7-B062-4BC4-A430-B2E218313934}" type="presParOf" srcId="{D09CCFE0-45F1-4040-BA8E-6065873B59F3}" destId="{28E01DCF-8818-45BF-9658-F664FCC3D82E}" srcOrd="0" destOrd="0" presId="urn:microsoft.com/office/officeart/2018/2/layout/IconVerticalSolidList"/>
    <dgm:cxn modelId="{8A5C0783-950C-4A2F-8BC1-D8E98B3B395E}" type="presParOf" srcId="{D09CCFE0-45F1-4040-BA8E-6065873B59F3}" destId="{DB78B9B5-C07D-4155-A960-AA59E80938BD}" srcOrd="1" destOrd="0" presId="urn:microsoft.com/office/officeart/2018/2/layout/IconVerticalSolidList"/>
    <dgm:cxn modelId="{0FD0C24D-AD8C-4867-8F83-D00E450FA539}" type="presParOf" srcId="{D09CCFE0-45F1-4040-BA8E-6065873B59F3}" destId="{7580C449-06F5-4E58-8EF2-2FCED7F74D88}" srcOrd="2" destOrd="0" presId="urn:microsoft.com/office/officeart/2018/2/layout/IconVerticalSolidList"/>
    <dgm:cxn modelId="{CCDBA5A7-B003-4FCD-AE83-80C0B113203D}" type="presParOf" srcId="{D09CCFE0-45F1-4040-BA8E-6065873B59F3}" destId="{C80799E4-61C7-43C5-B73E-66087590103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E2F61A-DA7D-4C0E-ABF2-8D481737C8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DEDF6BD-112C-4A93-A7C4-E4A708C2CC33}">
      <dgm:prSet/>
      <dgm:spPr/>
      <dgm:t>
        <a:bodyPr/>
        <a:lstStyle/>
        <a:p>
          <a:r>
            <a:rPr lang="en-GB" dirty="0"/>
            <a:t>I would start earlier, so I have more time to improve</a:t>
          </a:r>
          <a:endParaRPr lang="en-US" dirty="0"/>
        </a:p>
      </dgm:t>
    </dgm:pt>
    <dgm:pt modelId="{BF0D40ED-F33B-423B-9FEF-14FF2E10C861}" type="parTrans" cxnId="{9310A13F-9122-4559-AC8A-656948AE26D9}">
      <dgm:prSet/>
      <dgm:spPr/>
      <dgm:t>
        <a:bodyPr/>
        <a:lstStyle/>
        <a:p>
          <a:endParaRPr lang="en-US"/>
        </a:p>
      </dgm:t>
    </dgm:pt>
    <dgm:pt modelId="{546B7A8F-0EA1-4445-83FB-6F08C8D8EDC6}" type="sibTrans" cxnId="{9310A13F-9122-4559-AC8A-656948AE26D9}">
      <dgm:prSet/>
      <dgm:spPr/>
      <dgm:t>
        <a:bodyPr/>
        <a:lstStyle/>
        <a:p>
          <a:endParaRPr lang="en-US"/>
        </a:p>
      </dgm:t>
    </dgm:pt>
    <dgm:pt modelId="{BD7B9EC9-AB8C-4D36-9EB8-9BC35A653CBB}">
      <dgm:prSet/>
      <dgm:spPr/>
      <dgm:t>
        <a:bodyPr/>
        <a:lstStyle/>
        <a:p>
          <a:r>
            <a:rPr lang="en-GB"/>
            <a:t>Second, I would ask for more feedback from classmates and tutors</a:t>
          </a:r>
          <a:endParaRPr lang="en-US"/>
        </a:p>
      </dgm:t>
    </dgm:pt>
    <dgm:pt modelId="{219FAA1E-D0DB-48FB-BE1F-E1A568D6FB29}" type="parTrans" cxnId="{02FF3368-E91E-4EF2-AA35-41FDF0849593}">
      <dgm:prSet/>
      <dgm:spPr/>
      <dgm:t>
        <a:bodyPr/>
        <a:lstStyle/>
        <a:p>
          <a:endParaRPr lang="en-US"/>
        </a:p>
      </dgm:t>
    </dgm:pt>
    <dgm:pt modelId="{C175C099-D39C-4A82-B11E-0B111802EA3E}" type="sibTrans" cxnId="{02FF3368-E91E-4EF2-AA35-41FDF0849593}">
      <dgm:prSet/>
      <dgm:spPr/>
      <dgm:t>
        <a:bodyPr/>
        <a:lstStyle/>
        <a:p>
          <a:endParaRPr lang="en-US"/>
        </a:p>
      </dgm:t>
    </dgm:pt>
    <dgm:pt modelId="{8293D149-239A-4462-AB5F-BE315F498315}" type="pres">
      <dgm:prSet presAssocID="{AEE2F61A-DA7D-4C0E-ABF2-8D481737C8D5}" presName="root" presStyleCnt="0">
        <dgm:presLayoutVars>
          <dgm:dir/>
          <dgm:resizeHandles val="exact"/>
        </dgm:presLayoutVars>
      </dgm:prSet>
      <dgm:spPr/>
    </dgm:pt>
    <dgm:pt modelId="{899A57C7-5B99-438C-95AD-E548CC9264A4}" type="pres">
      <dgm:prSet presAssocID="{4DEDF6BD-112C-4A93-A7C4-E4A708C2CC33}" presName="compNode" presStyleCnt="0"/>
      <dgm:spPr/>
    </dgm:pt>
    <dgm:pt modelId="{A8830360-DA77-4670-B002-6F7B2BF3D508}" type="pres">
      <dgm:prSet presAssocID="{4DEDF6BD-112C-4A93-A7C4-E4A708C2CC33}" presName="bgRect" presStyleLbl="bgShp" presStyleIdx="0" presStyleCnt="2"/>
      <dgm:spPr/>
    </dgm:pt>
    <dgm:pt modelId="{C32A96BB-4F6C-41E2-8718-2A5F655930E2}" type="pres">
      <dgm:prSet presAssocID="{4DEDF6BD-112C-4A93-A7C4-E4A708C2CC3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ck"/>
        </a:ext>
      </dgm:extLst>
    </dgm:pt>
    <dgm:pt modelId="{B3157A7C-21FD-4EF3-A238-83D524607B16}" type="pres">
      <dgm:prSet presAssocID="{4DEDF6BD-112C-4A93-A7C4-E4A708C2CC33}" presName="spaceRect" presStyleCnt="0"/>
      <dgm:spPr/>
    </dgm:pt>
    <dgm:pt modelId="{DCE114C6-A228-4A4A-8CB3-448D14EE6508}" type="pres">
      <dgm:prSet presAssocID="{4DEDF6BD-112C-4A93-A7C4-E4A708C2CC33}" presName="parTx" presStyleLbl="revTx" presStyleIdx="0" presStyleCnt="2">
        <dgm:presLayoutVars>
          <dgm:chMax val="0"/>
          <dgm:chPref val="0"/>
        </dgm:presLayoutVars>
      </dgm:prSet>
      <dgm:spPr/>
    </dgm:pt>
    <dgm:pt modelId="{6414B0C3-4CF9-4BDD-8F7B-5196E8DF57BF}" type="pres">
      <dgm:prSet presAssocID="{546B7A8F-0EA1-4445-83FB-6F08C8D8EDC6}" presName="sibTrans" presStyleCnt="0"/>
      <dgm:spPr/>
    </dgm:pt>
    <dgm:pt modelId="{F7FD497F-E580-45A3-B2BA-03D2642903A6}" type="pres">
      <dgm:prSet presAssocID="{BD7B9EC9-AB8C-4D36-9EB8-9BC35A653CBB}" presName="compNode" presStyleCnt="0"/>
      <dgm:spPr/>
    </dgm:pt>
    <dgm:pt modelId="{5713B6EE-382D-4E2F-873E-AAE3055BF634}" type="pres">
      <dgm:prSet presAssocID="{BD7B9EC9-AB8C-4D36-9EB8-9BC35A653CBB}" presName="bgRect" presStyleLbl="bgShp" presStyleIdx="1" presStyleCnt="2"/>
      <dgm:spPr/>
    </dgm:pt>
    <dgm:pt modelId="{228C5809-AD75-45D5-BF6E-4B07B0CD14DA}" type="pres">
      <dgm:prSet presAssocID="{BD7B9EC9-AB8C-4D36-9EB8-9BC35A653CB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CA568099-235A-4B8B-9202-B043C85CBE7D}" type="pres">
      <dgm:prSet presAssocID="{BD7B9EC9-AB8C-4D36-9EB8-9BC35A653CBB}" presName="spaceRect" presStyleCnt="0"/>
      <dgm:spPr/>
    </dgm:pt>
    <dgm:pt modelId="{EFD19E6C-048A-4212-A2D8-F7F3D63AE3F0}" type="pres">
      <dgm:prSet presAssocID="{BD7B9EC9-AB8C-4D36-9EB8-9BC35A653CBB}" presName="parTx" presStyleLbl="revTx" presStyleIdx="1" presStyleCnt="2">
        <dgm:presLayoutVars>
          <dgm:chMax val="0"/>
          <dgm:chPref val="0"/>
        </dgm:presLayoutVars>
      </dgm:prSet>
      <dgm:spPr/>
    </dgm:pt>
  </dgm:ptLst>
  <dgm:cxnLst>
    <dgm:cxn modelId="{CBD0B909-9A6C-4E85-B79A-439AA157D90C}" type="presOf" srcId="{4DEDF6BD-112C-4A93-A7C4-E4A708C2CC33}" destId="{DCE114C6-A228-4A4A-8CB3-448D14EE6508}" srcOrd="0" destOrd="0" presId="urn:microsoft.com/office/officeart/2018/2/layout/IconVerticalSolidList"/>
    <dgm:cxn modelId="{A0670D0B-DCEB-4D82-AAE2-07B5F8F28F72}" type="presOf" srcId="{BD7B9EC9-AB8C-4D36-9EB8-9BC35A653CBB}" destId="{EFD19E6C-048A-4212-A2D8-F7F3D63AE3F0}" srcOrd="0" destOrd="0" presId="urn:microsoft.com/office/officeart/2018/2/layout/IconVerticalSolidList"/>
    <dgm:cxn modelId="{9310A13F-9122-4559-AC8A-656948AE26D9}" srcId="{AEE2F61A-DA7D-4C0E-ABF2-8D481737C8D5}" destId="{4DEDF6BD-112C-4A93-A7C4-E4A708C2CC33}" srcOrd="0" destOrd="0" parTransId="{BF0D40ED-F33B-423B-9FEF-14FF2E10C861}" sibTransId="{546B7A8F-0EA1-4445-83FB-6F08C8D8EDC6}"/>
    <dgm:cxn modelId="{02FF3368-E91E-4EF2-AA35-41FDF0849593}" srcId="{AEE2F61A-DA7D-4C0E-ABF2-8D481737C8D5}" destId="{BD7B9EC9-AB8C-4D36-9EB8-9BC35A653CBB}" srcOrd="1" destOrd="0" parTransId="{219FAA1E-D0DB-48FB-BE1F-E1A568D6FB29}" sibTransId="{C175C099-D39C-4A82-B11E-0B111802EA3E}"/>
    <dgm:cxn modelId="{F2DD2784-C791-41E2-B19C-38B72F4C4066}" type="presOf" srcId="{AEE2F61A-DA7D-4C0E-ABF2-8D481737C8D5}" destId="{8293D149-239A-4462-AB5F-BE315F498315}" srcOrd="0" destOrd="0" presId="urn:microsoft.com/office/officeart/2018/2/layout/IconVerticalSolidList"/>
    <dgm:cxn modelId="{03DE15CF-6C42-4495-91F5-CB47407A1FFD}" type="presParOf" srcId="{8293D149-239A-4462-AB5F-BE315F498315}" destId="{899A57C7-5B99-438C-95AD-E548CC9264A4}" srcOrd="0" destOrd="0" presId="urn:microsoft.com/office/officeart/2018/2/layout/IconVerticalSolidList"/>
    <dgm:cxn modelId="{C7CF6CB3-ED3F-49E4-ABFD-4164ED9051D3}" type="presParOf" srcId="{899A57C7-5B99-438C-95AD-E548CC9264A4}" destId="{A8830360-DA77-4670-B002-6F7B2BF3D508}" srcOrd="0" destOrd="0" presId="urn:microsoft.com/office/officeart/2018/2/layout/IconVerticalSolidList"/>
    <dgm:cxn modelId="{9A523C8E-39E5-433C-8505-0473A468E315}" type="presParOf" srcId="{899A57C7-5B99-438C-95AD-E548CC9264A4}" destId="{C32A96BB-4F6C-41E2-8718-2A5F655930E2}" srcOrd="1" destOrd="0" presId="urn:microsoft.com/office/officeart/2018/2/layout/IconVerticalSolidList"/>
    <dgm:cxn modelId="{7B1F1CFC-6DEE-4439-9135-C0909F0A57D2}" type="presParOf" srcId="{899A57C7-5B99-438C-95AD-E548CC9264A4}" destId="{B3157A7C-21FD-4EF3-A238-83D524607B16}" srcOrd="2" destOrd="0" presId="urn:microsoft.com/office/officeart/2018/2/layout/IconVerticalSolidList"/>
    <dgm:cxn modelId="{0A69C724-7F5E-46F8-A445-6B6A0D5E02B7}" type="presParOf" srcId="{899A57C7-5B99-438C-95AD-E548CC9264A4}" destId="{DCE114C6-A228-4A4A-8CB3-448D14EE6508}" srcOrd="3" destOrd="0" presId="urn:microsoft.com/office/officeart/2018/2/layout/IconVerticalSolidList"/>
    <dgm:cxn modelId="{F39C7335-71D9-41E2-9546-0439CEA24DE0}" type="presParOf" srcId="{8293D149-239A-4462-AB5F-BE315F498315}" destId="{6414B0C3-4CF9-4BDD-8F7B-5196E8DF57BF}" srcOrd="1" destOrd="0" presId="urn:microsoft.com/office/officeart/2018/2/layout/IconVerticalSolidList"/>
    <dgm:cxn modelId="{D0F60CC1-FA8E-4648-9F31-7017359F38B6}" type="presParOf" srcId="{8293D149-239A-4462-AB5F-BE315F498315}" destId="{F7FD497F-E580-45A3-B2BA-03D2642903A6}" srcOrd="2" destOrd="0" presId="urn:microsoft.com/office/officeart/2018/2/layout/IconVerticalSolidList"/>
    <dgm:cxn modelId="{AD6A408D-0285-428F-9FB0-2C604D1790BF}" type="presParOf" srcId="{F7FD497F-E580-45A3-B2BA-03D2642903A6}" destId="{5713B6EE-382D-4E2F-873E-AAE3055BF634}" srcOrd="0" destOrd="0" presId="urn:microsoft.com/office/officeart/2018/2/layout/IconVerticalSolidList"/>
    <dgm:cxn modelId="{F166FEF7-F24D-47FB-B89A-7081D0B07367}" type="presParOf" srcId="{F7FD497F-E580-45A3-B2BA-03D2642903A6}" destId="{228C5809-AD75-45D5-BF6E-4B07B0CD14DA}" srcOrd="1" destOrd="0" presId="urn:microsoft.com/office/officeart/2018/2/layout/IconVerticalSolidList"/>
    <dgm:cxn modelId="{3FC70EB5-82DC-40FD-B0C6-B0CC1688881B}" type="presParOf" srcId="{F7FD497F-E580-45A3-B2BA-03D2642903A6}" destId="{CA568099-235A-4B8B-9202-B043C85CBE7D}" srcOrd="2" destOrd="0" presId="urn:microsoft.com/office/officeart/2018/2/layout/IconVerticalSolidList"/>
    <dgm:cxn modelId="{B6697054-198B-491B-8621-CD91B4F2569C}" type="presParOf" srcId="{F7FD497F-E580-45A3-B2BA-03D2642903A6}" destId="{EFD19E6C-048A-4212-A2D8-F7F3D63AE3F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A8E3E0-B5C7-4ADD-B0F7-393ACF5C3BB5}">
      <dsp:nvSpPr>
        <dsp:cNvPr id="0" name=""/>
        <dsp:cNvSpPr/>
      </dsp:nvSpPr>
      <dsp:spPr>
        <a:xfrm>
          <a:off x="0" y="0"/>
          <a:ext cx="9257289" cy="112166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For Task 2, I completed LinkedIn Learning courses for Microsoft Word, Excel, and PowerPoint. At first, I thought these would be easy because I used these programs before, but I quickly realized there was a lot I didn’t know.</a:t>
          </a:r>
          <a:endParaRPr lang="en-US" sz="1600" kern="1200" dirty="0"/>
        </a:p>
      </dsp:txBody>
      <dsp:txXfrm>
        <a:off x="32852" y="32852"/>
        <a:ext cx="8046931" cy="1055956"/>
      </dsp:txXfrm>
    </dsp:sp>
    <dsp:sp modelId="{66C88DB3-B968-4B0C-93C6-B2FA28240CC7}">
      <dsp:nvSpPr>
        <dsp:cNvPr id="0" name=""/>
        <dsp:cNvSpPr/>
      </dsp:nvSpPr>
      <dsp:spPr>
        <a:xfrm>
          <a:off x="816819" y="1308603"/>
          <a:ext cx="9257289" cy="1121660"/>
        </a:xfrm>
        <a:prstGeom prst="roundRect">
          <a:avLst>
            <a:gd name="adj" fmla="val 10000"/>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Challenge: Sometimes the instructions were fast, and I had to pause and replay the videos. As a non-native English speaker, I sometimes struggled with technical words or accents. But I used subtitles and took notes, which helped a lot. I also asked classmates for help when I got stuck.</a:t>
          </a:r>
          <a:endParaRPr lang="en-US" sz="1600" kern="1200" dirty="0"/>
        </a:p>
      </dsp:txBody>
      <dsp:txXfrm>
        <a:off x="849671" y="1341455"/>
        <a:ext cx="7645686" cy="1055956"/>
      </dsp:txXfrm>
    </dsp:sp>
    <dsp:sp modelId="{155CBD3D-FBE0-4A3C-89FD-929C4F14FA10}">
      <dsp:nvSpPr>
        <dsp:cNvPr id="0" name=""/>
        <dsp:cNvSpPr/>
      </dsp:nvSpPr>
      <dsp:spPr>
        <a:xfrm>
          <a:off x="1633639" y="2617207"/>
          <a:ext cx="9257289" cy="1121660"/>
        </a:xfrm>
        <a:prstGeom prst="roundRect">
          <a:avLst>
            <a:gd name="adj" fmla="val 10000"/>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Completing the courses gave me more confidence to use these tools in my assignments and group projects.</a:t>
          </a:r>
          <a:endParaRPr lang="en-US" sz="1600" kern="1200"/>
        </a:p>
      </dsp:txBody>
      <dsp:txXfrm>
        <a:off x="1666491" y="2650059"/>
        <a:ext cx="7645686" cy="1055956"/>
      </dsp:txXfrm>
    </dsp:sp>
    <dsp:sp modelId="{1FC18F28-FC4A-4586-8DB1-7F87960F327A}">
      <dsp:nvSpPr>
        <dsp:cNvPr id="0" name=""/>
        <dsp:cNvSpPr/>
      </dsp:nvSpPr>
      <dsp:spPr>
        <a:xfrm>
          <a:off x="8528210" y="850592"/>
          <a:ext cx="729079" cy="72907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692253" y="850592"/>
        <a:ext cx="400993" cy="548632"/>
      </dsp:txXfrm>
    </dsp:sp>
    <dsp:sp modelId="{6FB249F9-D76F-450F-9FC3-2CFE344CCDCC}">
      <dsp:nvSpPr>
        <dsp:cNvPr id="0" name=""/>
        <dsp:cNvSpPr/>
      </dsp:nvSpPr>
      <dsp:spPr>
        <a:xfrm>
          <a:off x="9345030" y="2151718"/>
          <a:ext cx="729079" cy="729079"/>
        </a:xfrm>
        <a:prstGeom prst="downArrow">
          <a:avLst>
            <a:gd name="adj1" fmla="val 55000"/>
            <a:gd name="adj2" fmla="val 45000"/>
          </a:avLst>
        </a:prstGeom>
        <a:solidFill>
          <a:schemeClr val="accent2">
            <a:tint val="40000"/>
            <a:alpha val="90000"/>
            <a:hueOff val="7414877"/>
            <a:satOff val="-7406"/>
            <a:lumOff val="3414"/>
            <a:alphaOff val="0"/>
          </a:schemeClr>
        </a:solidFill>
        <a:ln w="12700" cap="flat" cmpd="sng" algn="ctr">
          <a:solidFill>
            <a:schemeClr val="accent2">
              <a:tint val="40000"/>
              <a:alpha val="90000"/>
              <a:hueOff val="7414877"/>
              <a:satOff val="-7406"/>
              <a:lumOff val="341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509073" y="2151718"/>
        <a:ext cx="400993" cy="5486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A407D0-EFFC-4E6E-8BD6-589592406FF2}">
      <dsp:nvSpPr>
        <dsp:cNvPr id="0" name=""/>
        <dsp:cNvSpPr/>
      </dsp:nvSpPr>
      <dsp:spPr>
        <a:xfrm>
          <a:off x="0" y="546068"/>
          <a:ext cx="10890928" cy="11032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61DC1E-4CCE-4C5F-9CAF-BBF7CD5F26DB}">
      <dsp:nvSpPr>
        <dsp:cNvPr id="0" name=""/>
        <dsp:cNvSpPr/>
      </dsp:nvSpPr>
      <dsp:spPr>
        <a:xfrm>
          <a:off x="333742" y="794306"/>
          <a:ext cx="606804" cy="6068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49DFE7-8F33-4E01-957B-68C07DB2FA0A}">
      <dsp:nvSpPr>
        <dsp:cNvPr id="0" name=""/>
        <dsp:cNvSpPr/>
      </dsp:nvSpPr>
      <dsp:spPr>
        <a:xfrm>
          <a:off x="1274289" y="546068"/>
          <a:ext cx="9616638" cy="110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64" tIns="116764" rIns="116764" bIns="116764" numCol="1" spcCol="1270" anchor="ctr" anchorCtr="0">
          <a:noAutofit/>
        </a:bodyPr>
        <a:lstStyle/>
        <a:p>
          <a:pPr marL="0" lvl="0" indent="0" algn="l" defTabSz="622300">
            <a:lnSpc>
              <a:spcPct val="100000"/>
            </a:lnSpc>
            <a:spcBef>
              <a:spcPct val="0"/>
            </a:spcBef>
            <a:spcAft>
              <a:spcPct val="35000"/>
            </a:spcAft>
            <a:buNone/>
          </a:pPr>
          <a:r>
            <a:rPr lang="en-GB" sz="1400" kern="1200"/>
            <a:t>Task 3 was probably the most challenging but also the most rewarding. I had to write a 1,000-word essay about the importance of Microsoft Excel and create a spreadsheet to track household income and expenses.</a:t>
          </a:r>
          <a:endParaRPr lang="en-US" sz="1400" kern="1200"/>
        </a:p>
      </dsp:txBody>
      <dsp:txXfrm>
        <a:off x="1274289" y="546068"/>
        <a:ext cx="9616638" cy="1103280"/>
      </dsp:txXfrm>
    </dsp:sp>
    <dsp:sp modelId="{3360E19C-551A-4BCF-BD53-F4A5F3BF0302}">
      <dsp:nvSpPr>
        <dsp:cNvPr id="0" name=""/>
        <dsp:cNvSpPr/>
      </dsp:nvSpPr>
      <dsp:spPr>
        <a:xfrm>
          <a:off x="0" y="1916811"/>
          <a:ext cx="10890928" cy="110328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0547F7-77A9-4D3D-B732-E611EAEF2CCF}">
      <dsp:nvSpPr>
        <dsp:cNvPr id="0" name=""/>
        <dsp:cNvSpPr/>
      </dsp:nvSpPr>
      <dsp:spPr>
        <a:xfrm>
          <a:off x="333742" y="2165049"/>
          <a:ext cx="606804" cy="6068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E70B74-13EE-4BB5-B373-440F38ACAC29}">
      <dsp:nvSpPr>
        <dsp:cNvPr id="0" name=""/>
        <dsp:cNvSpPr/>
      </dsp:nvSpPr>
      <dsp:spPr>
        <a:xfrm>
          <a:off x="1274289" y="1916811"/>
          <a:ext cx="9616638" cy="110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64" tIns="116764" rIns="116764" bIns="116764" numCol="1" spcCol="1270" anchor="ctr" anchorCtr="0">
          <a:noAutofit/>
        </a:bodyPr>
        <a:lstStyle/>
        <a:p>
          <a:pPr marL="0" lvl="0" indent="0" algn="l" defTabSz="622300">
            <a:lnSpc>
              <a:spcPct val="100000"/>
            </a:lnSpc>
            <a:spcBef>
              <a:spcPct val="0"/>
            </a:spcBef>
            <a:spcAft>
              <a:spcPct val="35000"/>
            </a:spcAft>
            <a:buNone/>
          </a:pPr>
          <a:r>
            <a:rPr lang="en-GB" sz="1400" kern="1200"/>
            <a:t>For the essay, I researched how Excel is used in different jobs, like finance, marketing, and project management. I learned that Excel is not just for making tables; it’s a  tool for analysing data, creating budgets, and making decisions. I included real world examples, like how companies use Excel to track sales or plan projects. Writing the essay helped me understand why Excel is so important, not just for university but also for my future career.</a:t>
          </a:r>
          <a:endParaRPr lang="en-US" sz="1400" kern="1200"/>
        </a:p>
      </dsp:txBody>
      <dsp:txXfrm>
        <a:off x="1274289" y="1916811"/>
        <a:ext cx="9616638" cy="1103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3B9032-9D9A-4FBF-BA4C-70CC8C0A1A1E}">
      <dsp:nvSpPr>
        <dsp:cNvPr id="0" name=""/>
        <dsp:cNvSpPr/>
      </dsp:nvSpPr>
      <dsp:spPr>
        <a:xfrm>
          <a:off x="549246" y="562158"/>
          <a:ext cx="1444591" cy="144459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B5535F-63D9-4DD9-9687-A03B758843B4}">
      <dsp:nvSpPr>
        <dsp:cNvPr id="0" name=""/>
        <dsp:cNvSpPr/>
      </dsp:nvSpPr>
      <dsp:spPr>
        <a:xfrm>
          <a:off x="857109" y="870022"/>
          <a:ext cx="828864" cy="8288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99D39C-5AEC-4C89-8E3B-7B094337F06D}">
      <dsp:nvSpPr>
        <dsp:cNvPr id="0" name=""/>
        <dsp:cNvSpPr/>
      </dsp:nvSpPr>
      <dsp:spPr>
        <a:xfrm>
          <a:off x="87450"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Data analysis excel</a:t>
          </a:r>
          <a:endParaRPr lang="en-US" sz="2500" kern="1200"/>
        </a:p>
      </dsp:txBody>
      <dsp:txXfrm>
        <a:off x="87450" y="2456704"/>
        <a:ext cx="2368183" cy="720000"/>
      </dsp:txXfrm>
    </dsp:sp>
    <dsp:sp modelId="{75979F59-9574-45E2-9131-49E716B65C34}">
      <dsp:nvSpPr>
        <dsp:cNvPr id="0" name=""/>
        <dsp:cNvSpPr/>
      </dsp:nvSpPr>
      <dsp:spPr>
        <a:xfrm>
          <a:off x="3331861" y="562158"/>
          <a:ext cx="1444591" cy="144459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D70ACD-3DEC-4F67-B864-78B9970DE585}">
      <dsp:nvSpPr>
        <dsp:cNvPr id="0" name=""/>
        <dsp:cNvSpPr/>
      </dsp:nvSpPr>
      <dsp:spPr>
        <a:xfrm>
          <a:off x="3639724" y="870022"/>
          <a:ext cx="828864" cy="8288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2706AB-D29C-43CE-9782-C8BAFE92774C}">
      <dsp:nvSpPr>
        <dsp:cNvPr id="0" name=""/>
        <dsp:cNvSpPr/>
      </dsp:nvSpPr>
      <dsp:spPr>
        <a:xfrm>
          <a:off x="2870065"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LinkedIn</a:t>
          </a:r>
          <a:endParaRPr lang="en-US" sz="2500" kern="1200"/>
        </a:p>
      </dsp:txBody>
      <dsp:txXfrm>
        <a:off x="2870065" y="2456704"/>
        <a:ext cx="2368183" cy="720000"/>
      </dsp:txXfrm>
    </dsp:sp>
    <dsp:sp modelId="{6A6A5370-1C82-4417-85A3-ADF9D440554F}">
      <dsp:nvSpPr>
        <dsp:cNvPr id="0" name=""/>
        <dsp:cNvSpPr/>
      </dsp:nvSpPr>
      <dsp:spPr>
        <a:xfrm>
          <a:off x="6114476" y="562158"/>
          <a:ext cx="1444591" cy="144459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4BB02A-D3D9-435E-86C0-270999632C5F}">
      <dsp:nvSpPr>
        <dsp:cNvPr id="0" name=""/>
        <dsp:cNvSpPr/>
      </dsp:nvSpPr>
      <dsp:spPr>
        <a:xfrm>
          <a:off x="6422340" y="870022"/>
          <a:ext cx="828864" cy="8288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704F99-051B-4F91-8BD9-2673EF36FF15}">
      <dsp:nvSpPr>
        <dsp:cNvPr id="0" name=""/>
        <dsp:cNvSpPr/>
      </dsp:nvSpPr>
      <dsp:spPr>
        <a:xfrm>
          <a:off x="5652680"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Outlook</a:t>
          </a:r>
          <a:endParaRPr lang="en-US" sz="2500" kern="1200"/>
        </a:p>
      </dsp:txBody>
      <dsp:txXfrm>
        <a:off x="5652680" y="2456704"/>
        <a:ext cx="2368183" cy="720000"/>
      </dsp:txXfrm>
    </dsp:sp>
    <dsp:sp modelId="{E9CCA1AE-5ABE-457D-9CD4-3E4B1C74A2BA}">
      <dsp:nvSpPr>
        <dsp:cNvPr id="0" name=""/>
        <dsp:cNvSpPr/>
      </dsp:nvSpPr>
      <dsp:spPr>
        <a:xfrm>
          <a:off x="8897091" y="562158"/>
          <a:ext cx="1444591" cy="144459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A4DB9-2A6C-493A-B834-D23998D7F871}">
      <dsp:nvSpPr>
        <dsp:cNvPr id="0" name=""/>
        <dsp:cNvSpPr/>
      </dsp:nvSpPr>
      <dsp:spPr>
        <a:xfrm>
          <a:off x="9204955" y="870022"/>
          <a:ext cx="828864" cy="8288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31DF3-99CA-407A-9284-9A7C5A6D04E9}">
      <dsp:nvSpPr>
        <dsp:cNvPr id="0" name=""/>
        <dsp:cNvSpPr/>
      </dsp:nvSpPr>
      <dsp:spPr>
        <a:xfrm>
          <a:off x="8435295" y="2456704"/>
          <a:ext cx="23681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Microsoft office 365</a:t>
          </a:r>
          <a:endParaRPr lang="en-US" sz="2500" kern="1200"/>
        </a:p>
      </dsp:txBody>
      <dsp:txXfrm>
        <a:off x="8435295" y="2456704"/>
        <a:ext cx="2368183"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0C4B3A-FE2A-4632-864E-9729AEC0651E}">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5EBF1F-A18E-493E-A7F5-280D2B199536}">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F7779F-00B7-41B6-9818-6B3FDDBCF1B3}">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622300">
            <a:lnSpc>
              <a:spcPct val="90000"/>
            </a:lnSpc>
            <a:spcBef>
              <a:spcPct val="0"/>
            </a:spcBef>
            <a:spcAft>
              <a:spcPct val="35000"/>
            </a:spcAft>
            <a:buNone/>
          </a:pPr>
          <a:r>
            <a:rPr lang="en-GB" sz="1400" kern="1200"/>
            <a:t>faced many challenges during these tasks. Sometimes I felt frustrated, especially when my spreadsheet didn’t work or when I couldn’t find the right words for my essay. As a non-native English speaker, writing long texts and understanding technical instructions was hard. I often had to translate words or look up tutorials in my own language.</a:t>
          </a:r>
          <a:endParaRPr lang="en-US" sz="1400" kern="1200"/>
        </a:p>
      </dsp:txBody>
      <dsp:txXfrm>
        <a:off x="1771051" y="830579"/>
        <a:ext cx="5445364" cy="1533378"/>
      </dsp:txXfrm>
    </dsp:sp>
    <dsp:sp modelId="{28E01DCF-8818-45BF-9658-F664FCC3D82E}">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8B9B5-C07D-4155-A960-AA59E80938BD}">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0799E4-61C7-43C5-B73E-66087590103E}">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622300">
            <a:lnSpc>
              <a:spcPct val="90000"/>
            </a:lnSpc>
            <a:spcBef>
              <a:spcPct val="0"/>
            </a:spcBef>
            <a:spcAft>
              <a:spcPct val="35000"/>
            </a:spcAft>
            <a:buNone/>
          </a:pPr>
          <a:r>
            <a:rPr lang="en-GB" sz="1400" kern="1200"/>
            <a:t>One thing that helped me a lot was setting small goals and celebrating when I achieved them. For example, finishing a LinkedIn Learning module or fixing a formula in Excel felt like a big win. This kept me motivated, even when things were difficult</a:t>
          </a:r>
          <a:endParaRPr lang="en-US" sz="1400" kern="1200"/>
        </a:p>
      </dsp:txBody>
      <dsp:txXfrm>
        <a:off x="1771051" y="2747302"/>
        <a:ext cx="5445364" cy="1533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830360-DA77-4670-B002-6F7B2BF3D508}">
      <dsp:nvSpPr>
        <dsp:cNvPr id="0" name=""/>
        <dsp:cNvSpPr/>
      </dsp:nvSpPr>
      <dsp:spPr>
        <a:xfrm>
          <a:off x="0" y="830579"/>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A96BB-4F6C-41E2-8718-2A5F655930E2}">
      <dsp:nvSpPr>
        <dsp:cNvPr id="0" name=""/>
        <dsp:cNvSpPr/>
      </dsp:nvSpPr>
      <dsp:spPr>
        <a:xfrm>
          <a:off x="463846" y="1175589"/>
          <a:ext cx="843357" cy="8433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E114C6-A228-4A4A-8CB3-448D14EE6508}">
      <dsp:nvSpPr>
        <dsp:cNvPr id="0" name=""/>
        <dsp:cNvSpPr/>
      </dsp:nvSpPr>
      <dsp:spPr>
        <a:xfrm>
          <a:off x="1771051" y="830579"/>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dirty="0"/>
            <a:t>I would start earlier, so I have more time to improve</a:t>
          </a:r>
          <a:endParaRPr lang="en-US" sz="2500" kern="1200" dirty="0"/>
        </a:p>
      </dsp:txBody>
      <dsp:txXfrm>
        <a:off x="1771051" y="830579"/>
        <a:ext cx="5445364" cy="1533378"/>
      </dsp:txXfrm>
    </dsp:sp>
    <dsp:sp modelId="{5713B6EE-382D-4E2F-873E-AAE3055BF634}">
      <dsp:nvSpPr>
        <dsp:cNvPr id="0" name=""/>
        <dsp:cNvSpPr/>
      </dsp:nvSpPr>
      <dsp:spPr>
        <a:xfrm>
          <a:off x="0" y="2747302"/>
          <a:ext cx="7216416" cy="15333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8C5809-AD75-45D5-BF6E-4B07B0CD14DA}">
      <dsp:nvSpPr>
        <dsp:cNvPr id="0" name=""/>
        <dsp:cNvSpPr/>
      </dsp:nvSpPr>
      <dsp:spPr>
        <a:xfrm>
          <a:off x="463846" y="3092312"/>
          <a:ext cx="843357" cy="8433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D19E6C-048A-4212-A2D8-F7F3D63AE3F0}">
      <dsp:nvSpPr>
        <dsp:cNvPr id="0" name=""/>
        <dsp:cNvSpPr/>
      </dsp:nvSpPr>
      <dsp:spPr>
        <a:xfrm>
          <a:off x="1771051" y="2747302"/>
          <a:ext cx="5445364" cy="1533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83" tIns="162283" rIns="162283" bIns="162283" numCol="1" spcCol="1270" anchor="ctr" anchorCtr="0">
          <a:noAutofit/>
        </a:bodyPr>
        <a:lstStyle/>
        <a:p>
          <a:pPr marL="0" lvl="0" indent="0" algn="l" defTabSz="1111250">
            <a:lnSpc>
              <a:spcPct val="90000"/>
            </a:lnSpc>
            <a:spcBef>
              <a:spcPct val="0"/>
            </a:spcBef>
            <a:spcAft>
              <a:spcPct val="35000"/>
            </a:spcAft>
            <a:buNone/>
          </a:pPr>
          <a:r>
            <a:rPr lang="en-GB" sz="2500" kern="1200"/>
            <a:t>Second, I would ask for more feedback from classmates and tutors</a:t>
          </a:r>
          <a:endParaRPr lang="en-US" sz="2500" kern="1200"/>
        </a:p>
      </dsp:txBody>
      <dsp:txXfrm>
        <a:off x="1771051" y="2747302"/>
        <a:ext cx="5445364" cy="153337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11/30/2025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79391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11/30/2025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3009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11/30/2025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0895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11/30/2025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590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11/30/2025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18408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11/30/2025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31809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11/30/2025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034904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11/30/2025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823431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11/30/2025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81411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11/30/2025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82491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11/30/2025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906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11/30/2025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279252"/>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lurry conference table and chairs">
            <a:extLst>
              <a:ext uri="{FF2B5EF4-FFF2-40B4-BE49-F238E27FC236}">
                <a16:creationId xmlns:a16="http://schemas.microsoft.com/office/drawing/2014/main" id="{205016D4-8662-6910-4430-3863F96CFF55}"/>
              </a:ext>
            </a:extLst>
          </p:cNvPr>
          <p:cNvPicPr>
            <a:picLocks noChangeAspect="1"/>
          </p:cNvPicPr>
          <p:nvPr/>
        </p:nvPicPr>
        <p:blipFill>
          <a:blip r:embed="rId2">
            <a:alphaModFix amt="40000"/>
          </a:blip>
          <a:srcRect t="5317" b="10415"/>
          <a:stretch>
            <a:fillRect/>
          </a:stretch>
        </p:blipFill>
        <p:spPr>
          <a:xfrm>
            <a:off x="20" y="152"/>
            <a:ext cx="12191980" cy="6857848"/>
          </a:xfrm>
          <a:prstGeom prst="rect">
            <a:avLst/>
          </a:prstGeom>
        </p:spPr>
      </p:pic>
      <p:sp>
        <p:nvSpPr>
          <p:cNvPr id="2" name="Title 1">
            <a:extLst>
              <a:ext uri="{FF2B5EF4-FFF2-40B4-BE49-F238E27FC236}">
                <a16:creationId xmlns:a16="http://schemas.microsoft.com/office/drawing/2014/main" id="{CB3FB23D-DB9A-3452-C81D-E46617B6D1E4}"/>
              </a:ext>
            </a:extLst>
          </p:cNvPr>
          <p:cNvSpPr>
            <a:spLocks noGrp="1"/>
          </p:cNvSpPr>
          <p:nvPr>
            <p:ph type="ctrTitle"/>
          </p:nvPr>
        </p:nvSpPr>
        <p:spPr>
          <a:xfrm>
            <a:off x="640080" y="985233"/>
            <a:ext cx="6163056" cy="3355853"/>
          </a:xfrm>
        </p:spPr>
        <p:txBody>
          <a:bodyPr anchor="t">
            <a:normAutofit/>
          </a:bodyPr>
          <a:lstStyle/>
          <a:p>
            <a:r>
              <a:rPr lang="en-GB" sz="6000" dirty="0">
                <a:solidFill>
                  <a:srgbClr val="FFFFFF"/>
                </a:solidFill>
              </a:rPr>
              <a:t>Reflective Presentation</a:t>
            </a:r>
          </a:p>
        </p:txBody>
      </p:sp>
      <p:sp>
        <p:nvSpPr>
          <p:cNvPr id="3" name="Subtitle 2">
            <a:extLst>
              <a:ext uri="{FF2B5EF4-FFF2-40B4-BE49-F238E27FC236}">
                <a16:creationId xmlns:a16="http://schemas.microsoft.com/office/drawing/2014/main" id="{2438EB70-FF19-C1EA-5F27-C92463A96984}"/>
              </a:ext>
            </a:extLst>
          </p:cNvPr>
          <p:cNvSpPr>
            <a:spLocks noGrp="1"/>
          </p:cNvSpPr>
          <p:nvPr>
            <p:ph type="subTitle" idx="1"/>
          </p:nvPr>
        </p:nvSpPr>
        <p:spPr>
          <a:xfrm>
            <a:off x="436879" y="5015290"/>
            <a:ext cx="8108809" cy="1842558"/>
          </a:xfrm>
        </p:spPr>
        <p:txBody>
          <a:bodyPr anchor="t">
            <a:normAutofit/>
          </a:bodyPr>
          <a:lstStyle/>
          <a:p>
            <a:r>
              <a:rPr lang="en-GB" dirty="0">
                <a:solidFill>
                  <a:srgbClr val="FFFFFF"/>
                </a:solidFill>
              </a:rPr>
              <a:t>Name: Julio Cesar Phol Rodriguez (2512123)</a:t>
            </a:r>
          </a:p>
          <a:p>
            <a:r>
              <a:rPr lang="en-GB" dirty="0">
                <a:solidFill>
                  <a:srgbClr val="FFFFFF"/>
                </a:solidFill>
              </a:rPr>
              <a:t>Module: </a:t>
            </a:r>
            <a:r>
              <a:rPr lang="en-GB" dirty="0"/>
              <a:t>Digital Skills for Personal and Professional Growth (BMSW4008)</a:t>
            </a:r>
            <a:endParaRPr lang="en-GB" dirty="0">
              <a:solidFill>
                <a:srgbClr val="FFFFFF"/>
              </a:solidFill>
            </a:endParaRPr>
          </a:p>
          <a:p>
            <a:endParaRPr lang="en-GB" dirty="0">
              <a:solidFill>
                <a:srgbClr val="FFFFFF"/>
              </a:solidFill>
            </a:endParaRPr>
          </a:p>
        </p:txBody>
      </p:sp>
      <p:cxnSp>
        <p:nvCxnSpPr>
          <p:cNvPr id="11" name="Straight Connector 10">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96486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1">
            <a:extLst>
              <a:ext uri="{FF2B5EF4-FFF2-40B4-BE49-F238E27FC236}">
                <a16:creationId xmlns:a16="http://schemas.microsoft.com/office/drawing/2014/main" id="{3B2743F1-953B-AC8A-9823-3C60E6EB1C11}"/>
              </a:ext>
            </a:extLst>
          </p:cNvPr>
          <p:cNvSpPr>
            <a:spLocks noGrp="1" noChangeArrowheads="1"/>
          </p:cNvSpPr>
          <p:nvPr>
            <p:ph type="title"/>
          </p:nvPr>
        </p:nvSpPr>
        <p:spPr bwMode="auto">
          <a:xfrm>
            <a:off x="640080" y="914399"/>
            <a:ext cx="10847494" cy="117106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Char char="•"/>
              <a:tabLst/>
            </a:pPr>
            <a:r>
              <a:rPr kumimoji="0" lang="en-US" altLang="en-US" b="0" i="0" u="none" strike="noStrike" cap="none" normalizeH="0" baseline="0">
                <a:ln>
                  <a:noFill/>
                </a:ln>
                <a:effectLst/>
                <a:latin typeface="Arial" panose="020B0604020202020204" pitchFamily="34" charset="0"/>
              </a:rPr>
              <a:t>JISC Digital Capability Tool self-assessment </a:t>
            </a:r>
          </a:p>
          <a:p>
            <a:pPr marL="0" marR="0" lvl="0" indent="0" defTabSz="914400" rtl="0" eaLnBrk="0" fontAlgn="base" latinLnBrk="0" hangingPunct="0">
              <a:spcBef>
                <a:spcPct val="0"/>
              </a:spcBef>
              <a:spcAft>
                <a:spcPct val="0"/>
              </a:spcAft>
              <a:buClrTx/>
              <a:buSzTx/>
              <a:buFontTx/>
              <a:buNone/>
              <a:tabLst/>
            </a:pPr>
            <a:endParaRPr kumimoji="0" lang="en-US" altLang="en-US" b="0" i="0" u="none" strike="noStrike" cap="none" normalizeH="0" baseline="0">
              <a:ln>
                <a:noFill/>
              </a:ln>
              <a:effectLst/>
              <a:latin typeface="Arial" panose="020B0604020202020204" pitchFamily="34" charset="0"/>
            </a:endParaRPr>
          </a:p>
        </p:txBody>
      </p:sp>
      <p:pic>
        <p:nvPicPr>
          <p:cNvPr id="5" name="Picture 4" descr="A diagram of a person's work&#10;&#10;AI-generated content may be incorrect.">
            <a:extLst>
              <a:ext uri="{FF2B5EF4-FFF2-40B4-BE49-F238E27FC236}">
                <a16:creationId xmlns:a16="http://schemas.microsoft.com/office/drawing/2014/main" id="{15D1A4E6-4672-45A2-334C-60E00377E6ED}"/>
              </a:ext>
            </a:extLst>
          </p:cNvPr>
          <p:cNvPicPr>
            <a:picLocks noChangeAspect="1"/>
          </p:cNvPicPr>
          <p:nvPr/>
        </p:nvPicPr>
        <p:blipFill>
          <a:blip r:embed="rId2"/>
          <a:stretch>
            <a:fillRect/>
          </a:stretch>
        </p:blipFill>
        <p:spPr>
          <a:xfrm>
            <a:off x="713232" y="2256287"/>
            <a:ext cx="5116270" cy="3760459"/>
          </a:xfrm>
          <a:prstGeom prst="rect">
            <a:avLst/>
          </a:prstGeom>
        </p:spPr>
      </p:pic>
      <p:sp>
        <p:nvSpPr>
          <p:cNvPr id="3" name="Content Placeholder 2">
            <a:extLst>
              <a:ext uri="{FF2B5EF4-FFF2-40B4-BE49-F238E27FC236}">
                <a16:creationId xmlns:a16="http://schemas.microsoft.com/office/drawing/2014/main" id="{D003F218-10FA-E886-3C4E-7BEE51F3C9A3}"/>
              </a:ext>
            </a:extLst>
          </p:cNvPr>
          <p:cNvSpPr>
            <a:spLocks noGrp="1"/>
          </p:cNvSpPr>
          <p:nvPr>
            <p:ph idx="1"/>
          </p:nvPr>
        </p:nvSpPr>
        <p:spPr>
          <a:xfrm>
            <a:off x="6915150" y="2256287"/>
            <a:ext cx="4563618" cy="3760459"/>
          </a:xfrm>
        </p:spPr>
        <p:txBody>
          <a:bodyPr anchor="t">
            <a:normAutofit/>
          </a:bodyPr>
          <a:lstStyle/>
          <a:p>
            <a:r>
              <a:rPr lang="en-GB" dirty="0"/>
              <a:t>Let me start with Task 1. At the beginning of the module, I did the JISC Digital Capability Tool self-assessment. This tool asked me questions about my confidence and experience with different digital skills, like using online tools, managing information, and communicating digitally</a:t>
            </a:r>
          </a:p>
          <a:p>
            <a:endParaRPr lang="en-GB" dirty="0"/>
          </a:p>
        </p:txBody>
      </p:sp>
      <p:cxnSp>
        <p:nvCxnSpPr>
          <p:cNvPr id="12" name="Straight Connector 11">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12026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D1130-AEFA-B924-A2BF-B35B7F6DB9B6}"/>
              </a:ext>
            </a:extLst>
          </p:cNvPr>
          <p:cNvSpPr>
            <a:spLocks noGrp="1"/>
          </p:cNvSpPr>
          <p:nvPr>
            <p:ph type="title"/>
          </p:nvPr>
        </p:nvSpPr>
        <p:spPr>
          <a:xfrm>
            <a:off x="640079" y="1371601"/>
            <a:ext cx="10890929" cy="1097280"/>
          </a:xfrm>
        </p:spPr>
        <p:txBody>
          <a:bodyPr>
            <a:normAutofit/>
          </a:bodyPr>
          <a:lstStyle/>
          <a:p>
            <a:r>
              <a:rPr lang="en-GB" dirty="0"/>
              <a:t>LinkedIn Learning Certificates</a:t>
            </a:r>
          </a:p>
        </p:txBody>
      </p:sp>
      <p:cxnSp>
        <p:nvCxnSpPr>
          <p:cNvPr id="18" name="Straight Connector 17">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E881D2D-98A6-C689-0CBF-BB55D65CF038}"/>
              </a:ext>
            </a:extLst>
          </p:cNvPr>
          <p:cNvGraphicFramePr>
            <a:graphicFrameLocks noGrp="1"/>
          </p:cNvGraphicFramePr>
          <p:nvPr>
            <p:ph idx="1"/>
            <p:extLst>
              <p:ext uri="{D42A27DB-BD31-4B8C-83A1-F6EECF244321}">
                <p14:modId xmlns:p14="http://schemas.microsoft.com/office/powerpoint/2010/main" val="2181035562"/>
              </p:ext>
            </p:extLst>
          </p:nvPr>
        </p:nvGraphicFramePr>
        <p:xfrm>
          <a:off x="640079" y="2559050"/>
          <a:ext cx="10890929" cy="3738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06917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7BDF0-D194-9A54-BC21-4EC55FF89856}"/>
              </a:ext>
            </a:extLst>
          </p:cNvPr>
          <p:cNvSpPr>
            <a:spLocks noGrp="1"/>
          </p:cNvSpPr>
          <p:nvPr>
            <p:ph type="title"/>
          </p:nvPr>
        </p:nvSpPr>
        <p:spPr/>
        <p:txBody>
          <a:bodyPr/>
          <a:lstStyle/>
          <a:p>
            <a:r>
              <a:rPr lang="en-GB" dirty="0"/>
              <a:t>Microsoft Excel Essay and Spreadsheet</a:t>
            </a:r>
          </a:p>
        </p:txBody>
      </p:sp>
      <p:graphicFrame>
        <p:nvGraphicFramePr>
          <p:cNvPr id="5" name="Content Placeholder 2">
            <a:extLst>
              <a:ext uri="{FF2B5EF4-FFF2-40B4-BE49-F238E27FC236}">
                <a16:creationId xmlns:a16="http://schemas.microsoft.com/office/drawing/2014/main" id="{64E2C314-3A0E-27D3-44DF-F06E64BFD2E9}"/>
              </a:ext>
            </a:extLst>
          </p:cNvPr>
          <p:cNvGraphicFramePr>
            <a:graphicFrameLocks noGrp="1"/>
          </p:cNvGraphicFramePr>
          <p:nvPr>
            <p:ph idx="1"/>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992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81C6C-7367-CF4C-51B6-24DD3A571787}"/>
              </a:ext>
            </a:extLst>
          </p:cNvPr>
          <p:cNvSpPr>
            <a:spLocks noGrp="1"/>
          </p:cNvSpPr>
          <p:nvPr>
            <p:ph type="title"/>
          </p:nvPr>
        </p:nvSpPr>
        <p:spPr>
          <a:xfrm>
            <a:off x="640079" y="570750"/>
            <a:ext cx="10890929" cy="1387934"/>
          </a:xfrm>
        </p:spPr>
        <p:txBody>
          <a:bodyPr anchor="b">
            <a:normAutofit/>
          </a:bodyPr>
          <a:lstStyle/>
          <a:p>
            <a:r>
              <a:rPr lang="en-GB" dirty="0"/>
              <a:t>learned throughout the module</a:t>
            </a:r>
          </a:p>
        </p:txBody>
      </p:sp>
      <p:cxnSp>
        <p:nvCxnSpPr>
          <p:cNvPr id="11" name="Straight Connector 10">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0FC68E7-99AE-1C4D-A05F-6B055010A918}"/>
              </a:ext>
            </a:extLst>
          </p:cNvPr>
          <p:cNvGraphicFramePr>
            <a:graphicFrameLocks noGrp="1"/>
          </p:cNvGraphicFramePr>
          <p:nvPr>
            <p:ph idx="1"/>
            <p:extLst>
              <p:ext uri="{D42A27DB-BD31-4B8C-83A1-F6EECF244321}">
                <p14:modId xmlns:p14="http://schemas.microsoft.com/office/powerpoint/2010/main" val="1896919229"/>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87860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386D96-0E2C-15F1-99D4-62390F5C08D0}"/>
              </a:ext>
            </a:extLst>
          </p:cNvPr>
          <p:cNvSpPr>
            <a:spLocks noGrp="1"/>
          </p:cNvSpPr>
          <p:nvPr>
            <p:ph type="title"/>
          </p:nvPr>
        </p:nvSpPr>
        <p:spPr>
          <a:xfrm>
            <a:off x="640080" y="914399"/>
            <a:ext cx="3553968" cy="4160520"/>
          </a:xfrm>
        </p:spPr>
        <p:txBody>
          <a:bodyPr anchor="t">
            <a:normAutofit/>
          </a:bodyPr>
          <a:lstStyle/>
          <a:p>
            <a:r>
              <a:rPr lang="en-GB" sz="3600" dirty="0"/>
              <a:t>Challenges and How I Overcame Them</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357D0F6-5E3E-1790-1BD7-1762EAD7F11D}"/>
              </a:ext>
            </a:extLst>
          </p:cNvPr>
          <p:cNvGraphicFramePr>
            <a:graphicFrameLocks noGrp="1"/>
          </p:cNvGraphicFramePr>
          <p:nvPr>
            <p:ph idx="1"/>
            <p:extLst>
              <p:ext uri="{D42A27DB-BD31-4B8C-83A1-F6EECF244321}">
                <p14:modId xmlns:p14="http://schemas.microsoft.com/office/powerpoint/2010/main" val="1429722224"/>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8178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270A1-E4DB-7862-491C-B55F0E0F5EC9}"/>
              </a:ext>
            </a:extLst>
          </p:cNvPr>
          <p:cNvSpPr>
            <a:spLocks noGrp="1"/>
          </p:cNvSpPr>
          <p:nvPr>
            <p:ph type="title"/>
          </p:nvPr>
        </p:nvSpPr>
        <p:spPr>
          <a:xfrm>
            <a:off x="640080" y="1371600"/>
            <a:ext cx="5737859" cy="1097280"/>
          </a:xfrm>
        </p:spPr>
        <p:txBody>
          <a:bodyPr>
            <a:normAutofit/>
          </a:bodyPr>
          <a:lstStyle/>
          <a:p>
            <a:r>
              <a:rPr lang="en-GB" dirty="0"/>
              <a:t>Smart Goal</a:t>
            </a:r>
          </a:p>
        </p:txBody>
      </p:sp>
      <p:cxnSp>
        <p:nvCxnSpPr>
          <p:cNvPr id="12" name="Straight Connector 11">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A455F4-DD6F-60A6-C281-87C0B2AC5FD8}"/>
              </a:ext>
            </a:extLst>
          </p:cNvPr>
          <p:cNvSpPr>
            <a:spLocks noGrp="1"/>
          </p:cNvSpPr>
          <p:nvPr>
            <p:ph idx="1"/>
          </p:nvPr>
        </p:nvSpPr>
        <p:spPr>
          <a:xfrm>
            <a:off x="640080" y="2633236"/>
            <a:ext cx="5737860" cy="3666980"/>
          </a:xfrm>
        </p:spPr>
        <p:txBody>
          <a:bodyPr>
            <a:normAutofit/>
          </a:bodyPr>
          <a:lstStyle/>
          <a:p>
            <a:r>
              <a:rPr lang="en-GB" dirty="0"/>
              <a:t>By the end of this course, I will complete two  LinkedIn Learning courses on Microsoft Office and add the certificates to my LinkedIn profile.</a:t>
            </a:r>
          </a:p>
          <a:p>
            <a:pPr marL="0" indent="0">
              <a:buNone/>
            </a:pPr>
            <a:endParaRPr lang="en-GB" dirty="0"/>
          </a:p>
        </p:txBody>
      </p:sp>
      <p:pic>
        <p:nvPicPr>
          <p:cNvPr id="7" name="Graphic 6" descr="Employee Badge">
            <a:extLst>
              <a:ext uri="{FF2B5EF4-FFF2-40B4-BE49-F238E27FC236}">
                <a16:creationId xmlns:a16="http://schemas.microsoft.com/office/drawing/2014/main" id="{08B28D58-CDDB-BAEB-6D53-97EA1B1549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5179" y="1924386"/>
            <a:ext cx="4375829" cy="4375829"/>
          </a:xfrm>
          <a:prstGeom prst="rect">
            <a:avLst/>
          </a:prstGeom>
        </p:spPr>
      </p:pic>
    </p:spTree>
    <p:extLst>
      <p:ext uri="{BB962C8B-B14F-4D97-AF65-F5344CB8AC3E}">
        <p14:creationId xmlns:p14="http://schemas.microsoft.com/office/powerpoint/2010/main" val="13366992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3018B2-B748-B20A-3CE5-EC5089C8DB3D}"/>
              </a:ext>
            </a:extLst>
          </p:cNvPr>
          <p:cNvSpPr>
            <a:spLocks noGrp="1"/>
          </p:cNvSpPr>
          <p:nvPr>
            <p:ph type="title"/>
          </p:nvPr>
        </p:nvSpPr>
        <p:spPr>
          <a:xfrm>
            <a:off x="640080" y="914399"/>
            <a:ext cx="3000587" cy="4160520"/>
          </a:xfrm>
        </p:spPr>
        <p:txBody>
          <a:bodyPr anchor="t">
            <a:normAutofit/>
          </a:bodyPr>
          <a:lstStyle/>
          <a:p>
            <a:r>
              <a:rPr lang="en-GB" sz="3600"/>
              <a:t>What I would do differently next time</a:t>
            </a:r>
          </a:p>
        </p:txBody>
      </p:sp>
      <p:cxnSp>
        <p:nvCxnSpPr>
          <p:cNvPr id="11" name="Straight Connector 10">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7C22C74-7FDC-9CF5-2B08-7C933FB7A058}"/>
              </a:ext>
            </a:extLst>
          </p:cNvPr>
          <p:cNvGraphicFramePr>
            <a:graphicFrameLocks noGrp="1"/>
          </p:cNvGraphicFramePr>
          <p:nvPr>
            <p:ph idx="1"/>
            <p:extLst>
              <p:ext uri="{D42A27DB-BD31-4B8C-83A1-F6EECF244321}">
                <p14:modId xmlns:p14="http://schemas.microsoft.com/office/powerpoint/2010/main" val="1063746009"/>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8188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636DD-1E49-1297-18FD-D55CB07E5870}"/>
              </a:ext>
            </a:extLst>
          </p:cNvPr>
          <p:cNvSpPr>
            <a:spLocks noGrp="1"/>
          </p:cNvSpPr>
          <p:nvPr>
            <p:ph type="title"/>
          </p:nvPr>
        </p:nvSpPr>
        <p:spPr>
          <a:xfrm>
            <a:off x="914400" y="2599660"/>
            <a:ext cx="6592186" cy="2884107"/>
          </a:xfrm>
        </p:spPr>
        <p:txBody>
          <a:bodyPr vert="horz" lIns="91440" tIns="45720" rIns="91440" bIns="45720" rtlCol="0" anchor="b">
            <a:normAutofit/>
          </a:bodyPr>
          <a:lstStyle/>
          <a:p>
            <a:r>
              <a:rPr lang="en-US" sz="5400"/>
              <a:t>Thank for your attention</a:t>
            </a:r>
          </a:p>
        </p:txBody>
      </p:sp>
      <p:cxnSp>
        <p:nvCxnSpPr>
          <p:cNvPr id="11" name="Straight Connector 10">
            <a:extLst>
              <a:ext uri="{FF2B5EF4-FFF2-40B4-BE49-F238E27FC236}">
                <a16:creationId xmlns:a16="http://schemas.microsoft.com/office/drawing/2014/main" id="{8A5C8BF2-C035-4BFF-8802-A397238344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2570" y="5832631"/>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83675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emplate>TM03457515[[fn=View]]</Template>
  <TotalTime>160</TotalTime>
  <Words>522</Words>
  <Application>Microsoft Office PowerPoint</Application>
  <PresentationFormat>Widescreen</PresentationFormat>
  <Paragraphs>26</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Grandview Display</vt:lpstr>
      <vt:lpstr>DashVTI</vt:lpstr>
      <vt:lpstr>Reflective Presentation</vt:lpstr>
      <vt:lpstr>JISC Digital Capability Tool self-assessment  </vt:lpstr>
      <vt:lpstr>LinkedIn Learning Certificates</vt:lpstr>
      <vt:lpstr>Microsoft Excel Essay and Spreadsheet</vt:lpstr>
      <vt:lpstr>learned throughout the module</vt:lpstr>
      <vt:lpstr>Challenges and How I Overcame Them</vt:lpstr>
      <vt:lpstr>Smart Goal</vt:lpstr>
      <vt:lpstr>What I would do differently next time</vt:lpstr>
      <vt:lpstr>Thank for your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Julio Cesar Phol Rodriguez (2512123)</dc:creator>
  <cp:lastModifiedBy>Julio Phol Rodriguez</cp:lastModifiedBy>
  <cp:revision>2</cp:revision>
  <dcterms:created xsi:type="dcterms:W3CDTF">2025-11-30T23:15:35Z</dcterms:created>
  <dcterms:modified xsi:type="dcterms:W3CDTF">2025-12-01T01:56:05Z</dcterms:modified>
</cp:coreProperties>
</file>