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7" r:id="rId5"/>
    <p:sldId id="258"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756CE08-FB29-444B-BD31-183E63927B9B}" v="3538" dt="2020-01-12T19:41:18.1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03" d="100"/>
          <a:sy n="103" d="100"/>
        </p:scale>
        <p:origin x="138" y="3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microsoft.com/office/2016/11/relationships/changesInfo" Target="changesInfos/changesInfo1.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ma Morris (1909439)" userId="S::1909439@student.uwtsd.ac.uk::44732c78-39b4-424d-b43a-7a51bd54ce8b" providerId="AD" clId="Web-{B756CE08-FB29-444B-BD31-183E63927B9B}"/>
    <pc:docChg chg="addSld delSld modSld">
      <pc:chgData name="Emma Morris (1909439)" userId="S::1909439@student.uwtsd.ac.uk::44732c78-39b4-424d-b43a-7a51bd54ce8b" providerId="AD" clId="Web-{B756CE08-FB29-444B-BD31-183E63927B9B}" dt="2020-01-12T19:41:18.107" v="3537" actId="1076"/>
      <pc:docMkLst>
        <pc:docMk/>
      </pc:docMkLst>
      <pc:sldChg chg="del">
        <pc:chgData name="Emma Morris (1909439)" userId="S::1909439@student.uwtsd.ac.uk::44732c78-39b4-424d-b43a-7a51bd54ce8b" providerId="AD" clId="Web-{B756CE08-FB29-444B-BD31-183E63927B9B}" dt="2020-01-12T13:43:48.671" v="13"/>
        <pc:sldMkLst>
          <pc:docMk/>
          <pc:sldMk cId="2293032354" sldId="256"/>
        </pc:sldMkLst>
      </pc:sldChg>
      <pc:sldChg chg="addSp delSp modSp">
        <pc:chgData name="Emma Morris (1909439)" userId="S::1909439@student.uwtsd.ac.uk::44732c78-39b4-424d-b43a-7a51bd54ce8b" providerId="AD" clId="Web-{B756CE08-FB29-444B-BD31-183E63927B9B}" dt="2020-01-12T19:41:18.107" v="3537" actId="1076"/>
        <pc:sldMkLst>
          <pc:docMk/>
          <pc:sldMk cId="3619315771" sldId="257"/>
        </pc:sldMkLst>
        <pc:spChg chg="mod">
          <ac:chgData name="Emma Morris (1909439)" userId="S::1909439@student.uwtsd.ac.uk::44732c78-39b4-424d-b43a-7a51bd54ce8b" providerId="AD" clId="Web-{B756CE08-FB29-444B-BD31-183E63927B9B}" dt="2020-01-12T19:31:49.808" v="3374" actId="20577"/>
          <ac:spMkLst>
            <pc:docMk/>
            <pc:sldMk cId="3619315771" sldId="257"/>
            <ac:spMk id="2" creationId="{DFD271E9-80F1-4CA1-B9EF-2938CFCD4957}"/>
          </ac:spMkLst>
        </pc:spChg>
        <pc:spChg chg="mod">
          <ac:chgData name="Emma Morris (1909439)" userId="S::1909439@student.uwtsd.ac.uk::44732c78-39b4-424d-b43a-7a51bd54ce8b" providerId="AD" clId="Web-{B756CE08-FB29-444B-BD31-183E63927B9B}" dt="2020-01-12T19:20:52.245" v="3160" actId="20577"/>
          <ac:spMkLst>
            <pc:docMk/>
            <pc:sldMk cId="3619315771" sldId="257"/>
            <ac:spMk id="3" creationId="{8562B514-AD7E-442F-B17F-A0C638C01FD4}"/>
          </ac:spMkLst>
        </pc:spChg>
        <pc:spChg chg="del mod">
          <ac:chgData name="Emma Morris (1909439)" userId="S::1909439@student.uwtsd.ac.uk::44732c78-39b4-424d-b43a-7a51bd54ce8b" providerId="AD" clId="Web-{B756CE08-FB29-444B-BD31-183E63927B9B}" dt="2020-01-12T15:34:03.600" v="2007"/>
          <ac:spMkLst>
            <pc:docMk/>
            <pc:sldMk cId="3619315771" sldId="257"/>
            <ac:spMk id="4" creationId="{8F2C2AD2-51D2-4D7E-9C08-C033845AF8B6}"/>
          </ac:spMkLst>
        </pc:spChg>
        <pc:spChg chg="add mod">
          <ac:chgData name="Emma Morris (1909439)" userId="S::1909439@student.uwtsd.ac.uk::44732c78-39b4-424d-b43a-7a51bd54ce8b" providerId="AD" clId="Web-{B756CE08-FB29-444B-BD31-183E63927B9B}" dt="2020-01-12T19:20:05.913" v="3155"/>
          <ac:spMkLst>
            <pc:docMk/>
            <pc:sldMk cId="3619315771" sldId="257"/>
            <ac:spMk id="5" creationId="{C5A34FF9-991C-42EA-AF7E-EF1E79061936}"/>
          </ac:spMkLst>
        </pc:spChg>
        <pc:spChg chg="mod">
          <ac:chgData name="Emma Morris (1909439)" userId="S::1909439@student.uwtsd.ac.uk::44732c78-39b4-424d-b43a-7a51bd54ce8b" providerId="AD" clId="Web-{B756CE08-FB29-444B-BD31-183E63927B9B}" dt="2020-01-12T13:37:04.456" v="10" actId="20577"/>
          <ac:spMkLst>
            <pc:docMk/>
            <pc:sldMk cId="3619315771" sldId="257"/>
            <ac:spMk id="10" creationId="{FCF22AB0-BA5D-48DA-B6EE-44E804855757}"/>
          </ac:spMkLst>
        </pc:spChg>
        <pc:spChg chg="add mod">
          <ac:chgData name="Emma Morris (1909439)" userId="S::1909439@student.uwtsd.ac.uk::44732c78-39b4-424d-b43a-7a51bd54ce8b" providerId="AD" clId="Web-{B756CE08-FB29-444B-BD31-183E63927B9B}" dt="2020-01-12T18:49:18.884" v="3130" actId="20577"/>
          <ac:spMkLst>
            <pc:docMk/>
            <pc:sldMk cId="3619315771" sldId="257"/>
            <ac:spMk id="11" creationId="{E987EDF1-954A-4AD7-8A08-7B57AB47B6EA}"/>
          </ac:spMkLst>
        </pc:spChg>
        <pc:spChg chg="add mod">
          <ac:chgData name="Emma Morris (1909439)" userId="S::1909439@student.uwtsd.ac.uk::44732c78-39b4-424d-b43a-7a51bd54ce8b" providerId="AD" clId="Web-{B756CE08-FB29-444B-BD31-183E63927B9B}" dt="2020-01-12T18:48:36.696" v="3125" actId="1076"/>
          <ac:spMkLst>
            <pc:docMk/>
            <pc:sldMk cId="3619315771" sldId="257"/>
            <ac:spMk id="12" creationId="{A57D396B-2FDB-49D3-A77E-05A337E57069}"/>
          </ac:spMkLst>
        </pc:spChg>
        <pc:spChg chg="add mod">
          <ac:chgData name="Emma Morris (1909439)" userId="S::1909439@student.uwtsd.ac.uk::44732c78-39b4-424d-b43a-7a51bd54ce8b" providerId="AD" clId="Web-{B756CE08-FB29-444B-BD31-183E63927B9B}" dt="2020-01-12T19:41:18.107" v="3537" actId="1076"/>
          <ac:spMkLst>
            <pc:docMk/>
            <pc:sldMk cId="3619315771" sldId="257"/>
            <ac:spMk id="13" creationId="{C69B472D-2EE7-467B-A84E-E868BAB21325}"/>
          </ac:spMkLst>
        </pc:spChg>
        <pc:spChg chg="add mod ord">
          <ac:chgData name="Emma Morris (1909439)" userId="S::1909439@student.uwtsd.ac.uk::44732c78-39b4-424d-b43a-7a51bd54ce8b" providerId="AD" clId="Web-{B756CE08-FB29-444B-BD31-183E63927B9B}" dt="2020-01-12T19:26:38.606" v="3328" actId="14100"/>
          <ac:spMkLst>
            <pc:docMk/>
            <pc:sldMk cId="3619315771" sldId="257"/>
            <ac:spMk id="14" creationId="{D6A62C27-D4B4-4D5A-97FB-7D73A88F3F10}"/>
          </ac:spMkLst>
        </pc:spChg>
      </pc:sldChg>
      <pc:sldChg chg="addSp modSp new">
        <pc:chgData name="Emma Morris (1909439)" userId="S::1909439@student.uwtsd.ac.uk::44732c78-39b4-424d-b43a-7a51bd54ce8b" providerId="AD" clId="Web-{B756CE08-FB29-444B-BD31-183E63927B9B}" dt="2020-01-12T19:38:29.355" v="3535" actId="20577"/>
        <pc:sldMkLst>
          <pc:docMk/>
          <pc:sldMk cId="3925001198" sldId="258"/>
        </pc:sldMkLst>
        <pc:spChg chg="add mod">
          <ac:chgData name="Emma Morris (1909439)" userId="S::1909439@student.uwtsd.ac.uk::44732c78-39b4-424d-b43a-7a51bd54ce8b" providerId="AD" clId="Web-{B756CE08-FB29-444B-BD31-183E63927B9B}" dt="2020-01-12T19:38:29.355" v="3535" actId="20577"/>
          <ac:spMkLst>
            <pc:docMk/>
            <pc:sldMk cId="3925001198" sldId="258"/>
            <ac:spMk id="2" creationId="{0DB1ECFC-B51C-42D7-98EC-4020D11EABB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A4817-633A-4649-A75B-43BD5DC152E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096C845-20EC-4E7A-9A34-2F66BA7AAA3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1EFF6AB-EDAA-41AF-BAC3-83FF7FF9FD33}"/>
              </a:ext>
            </a:extLst>
          </p:cNvPr>
          <p:cNvSpPr>
            <a:spLocks noGrp="1"/>
          </p:cNvSpPr>
          <p:nvPr>
            <p:ph type="dt" sz="half" idx="10"/>
          </p:nvPr>
        </p:nvSpPr>
        <p:spPr/>
        <p:txBody>
          <a:bodyPr/>
          <a:lstStyle/>
          <a:p>
            <a:fld id="{05FFEFE0-A544-47D8-8439-F03070849032}" type="datetimeFigureOut">
              <a:rPr lang="en-GB" smtClean="0"/>
              <a:t>12/01/2020</a:t>
            </a:fld>
            <a:endParaRPr lang="en-GB"/>
          </a:p>
        </p:txBody>
      </p:sp>
      <p:sp>
        <p:nvSpPr>
          <p:cNvPr id="5" name="Footer Placeholder 4">
            <a:extLst>
              <a:ext uri="{FF2B5EF4-FFF2-40B4-BE49-F238E27FC236}">
                <a16:creationId xmlns:a16="http://schemas.microsoft.com/office/drawing/2014/main" id="{0662C47D-A72A-4B38-A610-5A2D9CB9C7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C97731-F84D-41BD-9411-41634DA15F3C}"/>
              </a:ext>
            </a:extLst>
          </p:cNvPr>
          <p:cNvSpPr>
            <a:spLocks noGrp="1"/>
          </p:cNvSpPr>
          <p:nvPr>
            <p:ph type="sldNum" sz="quarter" idx="12"/>
          </p:nvPr>
        </p:nvSpPr>
        <p:spPr/>
        <p:txBody>
          <a:bodyPr/>
          <a:lstStyle/>
          <a:p>
            <a:fld id="{D54A101D-A220-4527-846B-FEAA69AC377D}" type="slidenum">
              <a:rPr lang="en-GB" smtClean="0"/>
              <a:t>‹#›</a:t>
            </a:fld>
            <a:endParaRPr lang="en-GB"/>
          </a:p>
        </p:txBody>
      </p:sp>
    </p:spTree>
    <p:extLst>
      <p:ext uri="{BB962C8B-B14F-4D97-AF65-F5344CB8AC3E}">
        <p14:creationId xmlns:p14="http://schemas.microsoft.com/office/powerpoint/2010/main" val="33143394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BA1D3-0DD2-4BB8-BD9F-313D51A80A1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E0FB6A5-44E8-4A2A-9A02-84879CAA64D9}"/>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EE229A-A82C-480C-916A-73A8ADD858A8}"/>
              </a:ext>
            </a:extLst>
          </p:cNvPr>
          <p:cNvSpPr>
            <a:spLocks noGrp="1"/>
          </p:cNvSpPr>
          <p:nvPr>
            <p:ph type="dt" sz="half" idx="10"/>
          </p:nvPr>
        </p:nvSpPr>
        <p:spPr/>
        <p:txBody>
          <a:bodyPr/>
          <a:lstStyle/>
          <a:p>
            <a:fld id="{05FFEFE0-A544-47D8-8439-F03070849032}" type="datetimeFigureOut">
              <a:rPr lang="en-GB" smtClean="0"/>
              <a:t>12/01/2020</a:t>
            </a:fld>
            <a:endParaRPr lang="en-GB"/>
          </a:p>
        </p:txBody>
      </p:sp>
      <p:sp>
        <p:nvSpPr>
          <p:cNvPr id="5" name="Footer Placeholder 4">
            <a:extLst>
              <a:ext uri="{FF2B5EF4-FFF2-40B4-BE49-F238E27FC236}">
                <a16:creationId xmlns:a16="http://schemas.microsoft.com/office/drawing/2014/main" id="{D1606391-FFF5-47F0-8F36-8BAE5AE0D5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5B09FA-DA81-441D-9486-80F21A642DC9}"/>
              </a:ext>
            </a:extLst>
          </p:cNvPr>
          <p:cNvSpPr>
            <a:spLocks noGrp="1"/>
          </p:cNvSpPr>
          <p:nvPr>
            <p:ph type="sldNum" sz="quarter" idx="12"/>
          </p:nvPr>
        </p:nvSpPr>
        <p:spPr/>
        <p:txBody>
          <a:bodyPr/>
          <a:lstStyle/>
          <a:p>
            <a:fld id="{D54A101D-A220-4527-846B-FEAA69AC377D}" type="slidenum">
              <a:rPr lang="en-GB" smtClean="0"/>
              <a:t>‹#›</a:t>
            </a:fld>
            <a:endParaRPr lang="en-GB"/>
          </a:p>
        </p:txBody>
      </p:sp>
    </p:spTree>
    <p:extLst>
      <p:ext uri="{BB962C8B-B14F-4D97-AF65-F5344CB8AC3E}">
        <p14:creationId xmlns:p14="http://schemas.microsoft.com/office/powerpoint/2010/main" val="5504051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11AE5A-7533-4EB4-98E4-164B16B6635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ED76D12-A56C-4B0D-8524-886F82845E8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10E6A2A7-5090-429E-8B62-5A7FC0604B52}"/>
              </a:ext>
            </a:extLst>
          </p:cNvPr>
          <p:cNvSpPr>
            <a:spLocks noGrp="1"/>
          </p:cNvSpPr>
          <p:nvPr>
            <p:ph type="dt" sz="half" idx="10"/>
          </p:nvPr>
        </p:nvSpPr>
        <p:spPr/>
        <p:txBody>
          <a:bodyPr/>
          <a:lstStyle/>
          <a:p>
            <a:fld id="{05FFEFE0-A544-47D8-8439-F03070849032}" type="datetimeFigureOut">
              <a:rPr lang="en-GB" smtClean="0"/>
              <a:t>12/01/2020</a:t>
            </a:fld>
            <a:endParaRPr lang="en-GB"/>
          </a:p>
        </p:txBody>
      </p:sp>
      <p:sp>
        <p:nvSpPr>
          <p:cNvPr id="5" name="Footer Placeholder 4">
            <a:extLst>
              <a:ext uri="{FF2B5EF4-FFF2-40B4-BE49-F238E27FC236}">
                <a16:creationId xmlns:a16="http://schemas.microsoft.com/office/drawing/2014/main" id="{3CF2FB72-5E73-4B8C-AADE-05C16B5537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4AF10D-67AE-4848-A87E-F856E69BB58A}"/>
              </a:ext>
            </a:extLst>
          </p:cNvPr>
          <p:cNvSpPr>
            <a:spLocks noGrp="1"/>
          </p:cNvSpPr>
          <p:nvPr>
            <p:ph type="sldNum" sz="quarter" idx="12"/>
          </p:nvPr>
        </p:nvSpPr>
        <p:spPr/>
        <p:txBody>
          <a:bodyPr/>
          <a:lstStyle/>
          <a:p>
            <a:fld id="{D54A101D-A220-4527-846B-FEAA69AC377D}" type="slidenum">
              <a:rPr lang="en-GB" smtClean="0"/>
              <a:t>‹#›</a:t>
            </a:fld>
            <a:endParaRPr lang="en-GB"/>
          </a:p>
        </p:txBody>
      </p:sp>
    </p:spTree>
    <p:extLst>
      <p:ext uri="{BB962C8B-B14F-4D97-AF65-F5344CB8AC3E}">
        <p14:creationId xmlns:p14="http://schemas.microsoft.com/office/powerpoint/2010/main" val="24293311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35946-CD35-4E7F-8647-41FF24F607D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6C02A7F-4383-4FB8-B227-B1779F46760D}"/>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519829B-3DB5-4B33-9414-66C777123EE0}"/>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0F986C9-B66A-4806-AF97-2146A94BC028}"/>
              </a:ext>
            </a:extLst>
          </p:cNvPr>
          <p:cNvSpPr>
            <a:spLocks noGrp="1"/>
          </p:cNvSpPr>
          <p:nvPr>
            <p:ph type="dt" sz="half" idx="10"/>
          </p:nvPr>
        </p:nvSpPr>
        <p:spPr/>
        <p:txBody>
          <a:bodyPr/>
          <a:lstStyle/>
          <a:p>
            <a:fld id="{05FFEFE0-A544-47D8-8439-F03070849032}" type="datetimeFigureOut">
              <a:rPr lang="en-GB" smtClean="0"/>
              <a:t>12/01/2020</a:t>
            </a:fld>
            <a:endParaRPr lang="en-GB"/>
          </a:p>
        </p:txBody>
      </p:sp>
      <p:sp>
        <p:nvSpPr>
          <p:cNvPr id="6" name="Footer Placeholder 5">
            <a:extLst>
              <a:ext uri="{FF2B5EF4-FFF2-40B4-BE49-F238E27FC236}">
                <a16:creationId xmlns:a16="http://schemas.microsoft.com/office/drawing/2014/main" id="{9674BE63-DA87-4022-9BB4-4A7BBA1528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AC5399-058E-4C6B-8CEC-C246D7D11455}"/>
              </a:ext>
            </a:extLst>
          </p:cNvPr>
          <p:cNvSpPr>
            <a:spLocks noGrp="1"/>
          </p:cNvSpPr>
          <p:nvPr>
            <p:ph type="sldNum" sz="quarter" idx="12"/>
          </p:nvPr>
        </p:nvSpPr>
        <p:spPr/>
        <p:txBody>
          <a:bodyPr/>
          <a:lstStyle/>
          <a:p>
            <a:fld id="{D54A101D-A220-4527-846B-FEAA69AC377D}" type="slidenum">
              <a:rPr lang="en-GB" smtClean="0"/>
              <a:t>‹#›</a:t>
            </a:fld>
            <a:endParaRPr lang="en-GB"/>
          </a:p>
        </p:txBody>
      </p:sp>
    </p:spTree>
    <p:extLst>
      <p:ext uri="{BB962C8B-B14F-4D97-AF65-F5344CB8AC3E}">
        <p14:creationId xmlns:p14="http://schemas.microsoft.com/office/powerpoint/2010/main" val="24567284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8E0E7-2652-45FA-9D88-EB00F776EDD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1EED584-49C0-4854-AC0C-9EE22DF9449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AC27C16-53E9-4A8C-A447-7F2146072022}"/>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9598E42-D2BB-48AD-BE78-B869F16C427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C6C09F6E-C44F-45D3-916C-D0B5E5E9866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8800C5F-E94F-4BBF-AC1C-69BA0AA25F3B}"/>
              </a:ext>
            </a:extLst>
          </p:cNvPr>
          <p:cNvSpPr>
            <a:spLocks noGrp="1"/>
          </p:cNvSpPr>
          <p:nvPr>
            <p:ph type="dt" sz="half" idx="10"/>
          </p:nvPr>
        </p:nvSpPr>
        <p:spPr/>
        <p:txBody>
          <a:bodyPr/>
          <a:lstStyle/>
          <a:p>
            <a:fld id="{05FFEFE0-A544-47D8-8439-F03070849032}" type="datetimeFigureOut">
              <a:rPr lang="en-GB" smtClean="0"/>
              <a:t>12/01/2020</a:t>
            </a:fld>
            <a:endParaRPr lang="en-GB"/>
          </a:p>
        </p:txBody>
      </p:sp>
      <p:sp>
        <p:nvSpPr>
          <p:cNvPr id="8" name="Footer Placeholder 7">
            <a:extLst>
              <a:ext uri="{FF2B5EF4-FFF2-40B4-BE49-F238E27FC236}">
                <a16:creationId xmlns:a16="http://schemas.microsoft.com/office/drawing/2014/main" id="{59C01531-224D-4114-A115-B395FE6B3F7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2CE976B-2611-41F1-9DAC-66845EE51092}"/>
              </a:ext>
            </a:extLst>
          </p:cNvPr>
          <p:cNvSpPr>
            <a:spLocks noGrp="1"/>
          </p:cNvSpPr>
          <p:nvPr>
            <p:ph type="sldNum" sz="quarter" idx="12"/>
          </p:nvPr>
        </p:nvSpPr>
        <p:spPr/>
        <p:txBody>
          <a:bodyPr/>
          <a:lstStyle/>
          <a:p>
            <a:fld id="{D54A101D-A220-4527-846B-FEAA69AC377D}" type="slidenum">
              <a:rPr lang="en-GB" smtClean="0"/>
              <a:t>‹#›</a:t>
            </a:fld>
            <a:endParaRPr lang="en-GB"/>
          </a:p>
        </p:txBody>
      </p:sp>
    </p:spTree>
    <p:extLst>
      <p:ext uri="{BB962C8B-B14F-4D97-AF65-F5344CB8AC3E}">
        <p14:creationId xmlns:p14="http://schemas.microsoft.com/office/powerpoint/2010/main" val="27233466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96B36-B458-4DD3-AF01-995BDB4CF74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CA34732-0B18-4102-AECE-93696693DC43}"/>
              </a:ext>
            </a:extLst>
          </p:cNvPr>
          <p:cNvSpPr>
            <a:spLocks noGrp="1"/>
          </p:cNvSpPr>
          <p:nvPr>
            <p:ph type="dt" sz="half" idx="10"/>
          </p:nvPr>
        </p:nvSpPr>
        <p:spPr/>
        <p:txBody>
          <a:bodyPr/>
          <a:lstStyle/>
          <a:p>
            <a:fld id="{05FFEFE0-A544-47D8-8439-F03070849032}" type="datetimeFigureOut">
              <a:rPr lang="en-GB" smtClean="0"/>
              <a:t>12/01/2020</a:t>
            </a:fld>
            <a:endParaRPr lang="en-GB"/>
          </a:p>
        </p:txBody>
      </p:sp>
      <p:sp>
        <p:nvSpPr>
          <p:cNvPr id="4" name="Footer Placeholder 3">
            <a:extLst>
              <a:ext uri="{FF2B5EF4-FFF2-40B4-BE49-F238E27FC236}">
                <a16:creationId xmlns:a16="http://schemas.microsoft.com/office/drawing/2014/main" id="{CBFDF3C5-EFC5-4FAC-BB89-467CC796B4F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05BDA96-E03B-4D00-A3EE-D9BBA5438F93}"/>
              </a:ext>
            </a:extLst>
          </p:cNvPr>
          <p:cNvSpPr>
            <a:spLocks noGrp="1"/>
          </p:cNvSpPr>
          <p:nvPr>
            <p:ph type="sldNum" sz="quarter" idx="12"/>
          </p:nvPr>
        </p:nvSpPr>
        <p:spPr/>
        <p:txBody>
          <a:bodyPr/>
          <a:lstStyle/>
          <a:p>
            <a:fld id="{D54A101D-A220-4527-846B-FEAA69AC377D}" type="slidenum">
              <a:rPr lang="en-GB" smtClean="0"/>
              <a:t>‹#›</a:t>
            </a:fld>
            <a:endParaRPr lang="en-GB"/>
          </a:p>
        </p:txBody>
      </p:sp>
    </p:spTree>
    <p:extLst>
      <p:ext uri="{BB962C8B-B14F-4D97-AF65-F5344CB8AC3E}">
        <p14:creationId xmlns:p14="http://schemas.microsoft.com/office/powerpoint/2010/main" val="2345180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0394C8-A033-4CBC-B33E-686C0F7D94BC}"/>
              </a:ext>
            </a:extLst>
          </p:cNvPr>
          <p:cNvSpPr>
            <a:spLocks noGrp="1"/>
          </p:cNvSpPr>
          <p:nvPr>
            <p:ph type="dt" sz="half" idx="10"/>
          </p:nvPr>
        </p:nvSpPr>
        <p:spPr/>
        <p:txBody>
          <a:bodyPr/>
          <a:lstStyle/>
          <a:p>
            <a:fld id="{05FFEFE0-A544-47D8-8439-F03070849032}" type="datetimeFigureOut">
              <a:rPr lang="en-GB" smtClean="0"/>
              <a:t>12/01/2020</a:t>
            </a:fld>
            <a:endParaRPr lang="en-GB"/>
          </a:p>
        </p:txBody>
      </p:sp>
      <p:sp>
        <p:nvSpPr>
          <p:cNvPr id="3" name="Footer Placeholder 2">
            <a:extLst>
              <a:ext uri="{FF2B5EF4-FFF2-40B4-BE49-F238E27FC236}">
                <a16:creationId xmlns:a16="http://schemas.microsoft.com/office/drawing/2014/main" id="{273270C7-E661-40FC-A09A-D59B6AE11B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1F71BE7-1DBF-4290-8B64-538AB47070CA}"/>
              </a:ext>
            </a:extLst>
          </p:cNvPr>
          <p:cNvSpPr>
            <a:spLocks noGrp="1"/>
          </p:cNvSpPr>
          <p:nvPr>
            <p:ph type="sldNum" sz="quarter" idx="12"/>
          </p:nvPr>
        </p:nvSpPr>
        <p:spPr/>
        <p:txBody>
          <a:bodyPr/>
          <a:lstStyle/>
          <a:p>
            <a:fld id="{D54A101D-A220-4527-846B-FEAA69AC377D}" type="slidenum">
              <a:rPr lang="en-GB" smtClean="0"/>
              <a:t>‹#›</a:t>
            </a:fld>
            <a:endParaRPr lang="en-GB"/>
          </a:p>
        </p:txBody>
      </p:sp>
    </p:spTree>
    <p:extLst>
      <p:ext uri="{BB962C8B-B14F-4D97-AF65-F5344CB8AC3E}">
        <p14:creationId xmlns:p14="http://schemas.microsoft.com/office/powerpoint/2010/main" val="10923730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37CCAD-ED56-44CC-9BE5-43DE162440A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7DA2982-CCA7-4992-9312-092E288D0AF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5152D63-A674-4D67-B397-8E3789D615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2189A67-69DD-49B2-AA65-2FD563AD1E81}"/>
              </a:ext>
            </a:extLst>
          </p:cNvPr>
          <p:cNvSpPr>
            <a:spLocks noGrp="1"/>
          </p:cNvSpPr>
          <p:nvPr>
            <p:ph type="dt" sz="half" idx="10"/>
          </p:nvPr>
        </p:nvSpPr>
        <p:spPr/>
        <p:txBody>
          <a:bodyPr/>
          <a:lstStyle/>
          <a:p>
            <a:fld id="{05FFEFE0-A544-47D8-8439-F03070849032}" type="datetimeFigureOut">
              <a:rPr lang="en-GB" smtClean="0"/>
              <a:t>12/01/2020</a:t>
            </a:fld>
            <a:endParaRPr lang="en-GB"/>
          </a:p>
        </p:txBody>
      </p:sp>
      <p:sp>
        <p:nvSpPr>
          <p:cNvPr id="6" name="Footer Placeholder 5">
            <a:extLst>
              <a:ext uri="{FF2B5EF4-FFF2-40B4-BE49-F238E27FC236}">
                <a16:creationId xmlns:a16="http://schemas.microsoft.com/office/drawing/2014/main" id="{C0824F61-1F56-4A0E-9921-B71EAB580EB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3781692-CB55-4007-9211-9262405C9F9D}"/>
              </a:ext>
            </a:extLst>
          </p:cNvPr>
          <p:cNvSpPr>
            <a:spLocks noGrp="1"/>
          </p:cNvSpPr>
          <p:nvPr>
            <p:ph type="sldNum" sz="quarter" idx="12"/>
          </p:nvPr>
        </p:nvSpPr>
        <p:spPr/>
        <p:txBody>
          <a:bodyPr/>
          <a:lstStyle/>
          <a:p>
            <a:fld id="{D54A101D-A220-4527-846B-FEAA69AC377D}" type="slidenum">
              <a:rPr lang="en-GB" smtClean="0"/>
              <a:t>‹#›</a:t>
            </a:fld>
            <a:endParaRPr lang="en-GB"/>
          </a:p>
        </p:txBody>
      </p:sp>
    </p:spTree>
    <p:extLst>
      <p:ext uri="{BB962C8B-B14F-4D97-AF65-F5344CB8AC3E}">
        <p14:creationId xmlns:p14="http://schemas.microsoft.com/office/powerpoint/2010/main" val="35019466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74E30-8707-4580-86FE-C5D4E32B83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32D1171-75DD-43AE-B74D-B4970D9CB5C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E22252B-13A3-4EBE-B46E-C0CAB71D5F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5B8B5C3-9621-4667-ACA6-CD8A41A2F7ED}"/>
              </a:ext>
            </a:extLst>
          </p:cNvPr>
          <p:cNvSpPr>
            <a:spLocks noGrp="1"/>
          </p:cNvSpPr>
          <p:nvPr>
            <p:ph type="dt" sz="half" idx="10"/>
          </p:nvPr>
        </p:nvSpPr>
        <p:spPr/>
        <p:txBody>
          <a:bodyPr/>
          <a:lstStyle/>
          <a:p>
            <a:fld id="{05FFEFE0-A544-47D8-8439-F03070849032}" type="datetimeFigureOut">
              <a:rPr lang="en-GB" smtClean="0"/>
              <a:t>12/01/2020</a:t>
            </a:fld>
            <a:endParaRPr lang="en-GB"/>
          </a:p>
        </p:txBody>
      </p:sp>
      <p:sp>
        <p:nvSpPr>
          <p:cNvPr id="6" name="Footer Placeholder 5">
            <a:extLst>
              <a:ext uri="{FF2B5EF4-FFF2-40B4-BE49-F238E27FC236}">
                <a16:creationId xmlns:a16="http://schemas.microsoft.com/office/drawing/2014/main" id="{1325D5BC-E7A8-4EC0-BE90-C4E18E90A9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6E8AE96-570B-4821-806E-D347E3E207E6}"/>
              </a:ext>
            </a:extLst>
          </p:cNvPr>
          <p:cNvSpPr>
            <a:spLocks noGrp="1"/>
          </p:cNvSpPr>
          <p:nvPr>
            <p:ph type="sldNum" sz="quarter" idx="12"/>
          </p:nvPr>
        </p:nvSpPr>
        <p:spPr/>
        <p:txBody>
          <a:bodyPr/>
          <a:lstStyle/>
          <a:p>
            <a:fld id="{D54A101D-A220-4527-846B-FEAA69AC377D}" type="slidenum">
              <a:rPr lang="en-GB" smtClean="0"/>
              <a:t>‹#›</a:t>
            </a:fld>
            <a:endParaRPr lang="en-GB"/>
          </a:p>
        </p:txBody>
      </p:sp>
    </p:spTree>
    <p:extLst>
      <p:ext uri="{BB962C8B-B14F-4D97-AF65-F5344CB8AC3E}">
        <p14:creationId xmlns:p14="http://schemas.microsoft.com/office/powerpoint/2010/main" val="33907942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C52AA-2825-4C66-9596-87A392D5185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E6FB955-B64A-42D4-8F6B-9D411ED1EC57}"/>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705B6D-06E8-45E9-832F-2E9F64C51495}"/>
              </a:ext>
            </a:extLst>
          </p:cNvPr>
          <p:cNvSpPr>
            <a:spLocks noGrp="1"/>
          </p:cNvSpPr>
          <p:nvPr>
            <p:ph type="dt" sz="half" idx="10"/>
          </p:nvPr>
        </p:nvSpPr>
        <p:spPr/>
        <p:txBody>
          <a:bodyPr/>
          <a:lstStyle/>
          <a:p>
            <a:fld id="{05FFEFE0-A544-47D8-8439-F03070849032}" type="datetimeFigureOut">
              <a:rPr lang="en-GB" smtClean="0"/>
              <a:t>12/01/2020</a:t>
            </a:fld>
            <a:endParaRPr lang="en-GB"/>
          </a:p>
        </p:txBody>
      </p:sp>
      <p:sp>
        <p:nvSpPr>
          <p:cNvPr id="5" name="Footer Placeholder 4">
            <a:extLst>
              <a:ext uri="{FF2B5EF4-FFF2-40B4-BE49-F238E27FC236}">
                <a16:creationId xmlns:a16="http://schemas.microsoft.com/office/drawing/2014/main" id="{CE97C633-96FA-4595-8877-6A80E90F5F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743A05-EAAD-4988-948C-0B508BDEBF65}"/>
              </a:ext>
            </a:extLst>
          </p:cNvPr>
          <p:cNvSpPr>
            <a:spLocks noGrp="1"/>
          </p:cNvSpPr>
          <p:nvPr>
            <p:ph type="sldNum" sz="quarter" idx="12"/>
          </p:nvPr>
        </p:nvSpPr>
        <p:spPr/>
        <p:txBody>
          <a:bodyPr/>
          <a:lstStyle/>
          <a:p>
            <a:fld id="{D54A101D-A220-4527-846B-FEAA69AC377D}" type="slidenum">
              <a:rPr lang="en-GB" smtClean="0"/>
              <a:t>‹#›</a:t>
            </a:fld>
            <a:endParaRPr lang="en-GB"/>
          </a:p>
        </p:txBody>
      </p:sp>
    </p:spTree>
    <p:extLst>
      <p:ext uri="{BB962C8B-B14F-4D97-AF65-F5344CB8AC3E}">
        <p14:creationId xmlns:p14="http://schemas.microsoft.com/office/powerpoint/2010/main" val="16663328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E70259F-BA80-4B79-99AE-7AD10F03F20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56E89A9-AAA3-46D0-8F82-F5D3A26BABDF}"/>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5A0939B-AA6E-4605-A02D-CF0DE5DF8484}"/>
              </a:ext>
            </a:extLst>
          </p:cNvPr>
          <p:cNvSpPr>
            <a:spLocks noGrp="1"/>
          </p:cNvSpPr>
          <p:nvPr>
            <p:ph type="dt" sz="half" idx="10"/>
          </p:nvPr>
        </p:nvSpPr>
        <p:spPr/>
        <p:txBody>
          <a:bodyPr/>
          <a:lstStyle/>
          <a:p>
            <a:fld id="{05FFEFE0-A544-47D8-8439-F03070849032}" type="datetimeFigureOut">
              <a:rPr lang="en-GB" smtClean="0"/>
              <a:t>12/01/2020</a:t>
            </a:fld>
            <a:endParaRPr lang="en-GB"/>
          </a:p>
        </p:txBody>
      </p:sp>
      <p:sp>
        <p:nvSpPr>
          <p:cNvPr id="5" name="Footer Placeholder 4">
            <a:extLst>
              <a:ext uri="{FF2B5EF4-FFF2-40B4-BE49-F238E27FC236}">
                <a16:creationId xmlns:a16="http://schemas.microsoft.com/office/drawing/2014/main" id="{54D92FCA-7377-4E39-86E5-606540A45B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26978A-1DD4-441A-A05B-05F02CFD7797}"/>
              </a:ext>
            </a:extLst>
          </p:cNvPr>
          <p:cNvSpPr>
            <a:spLocks noGrp="1"/>
          </p:cNvSpPr>
          <p:nvPr>
            <p:ph type="sldNum" sz="quarter" idx="12"/>
          </p:nvPr>
        </p:nvSpPr>
        <p:spPr/>
        <p:txBody>
          <a:bodyPr/>
          <a:lstStyle/>
          <a:p>
            <a:fld id="{D54A101D-A220-4527-846B-FEAA69AC377D}" type="slidenum">
              <a:rPr lang="en-GB" smtClean="0"/>
              <a:t>‹#›</a:t>
            </a:fld>
            <a:endParaRPr lang="en-GB"/>
          </a:p>
        </p:txBody>
      </p:sp>
    </p:spTree>
    <p:extLst>
      <p:ext uri="{BB962C8B-B14F-4D97-AF65-F5344CB8AC3E}">
        <p14:creationId xmlns:p14="http://schemas.microsoft.com/office/powerpoint/2010/main" val="37982533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2219B1D-EAE7-4871-99B2-064F976FF2B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E3A7A7E-FE5F-4531-91F1-74EDC7FD074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CEF93B-77C9-48E3-B707-D8F8B10FF81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5FFEFE0-A544-47D8-8439-F03070849032}" type="datetimeFigureOut">
              <a:rPr lang="en-GB" smtClean="0"/>
              <a:t>12/01/2020</a:t>
            </a:fld>
            <a:endParaRPr lang="en-GB"/>
          </a:p>
        </p:txBody>
      </p:sp>
      <p:sp>
        <p:nvSpPr>
          <p:cNvPr id="5" name="Footer Placeholder 4">
            <a:extLst>
              <a:ext uri="{FF2B5EF4-FFF2-40B4-BE49-F238E27FC236}">
                <a16:creationId xmlns:a16="http://schemas.microsoft.com/office/drawing/2014/main" id="{DDEEB17B-4FFC-4382-A602-B3C5D54FF88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285C759-2111-41BC-B96E-CAC904D3A8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4A101D-A220-4527-846B-FEAA69AC377D}" type="slidenum">
              <a:rPr lang="en-GB" smtClean="0"/>
              <a:t>‹#›</a:t>
            </a:fld>
            <a:endParaRPr lang="en-GB"/>
          </a:p>
        </p:txBody>
      </p:sp>
    </p:spTree>
    <p:extLst>
      <p:ext uri="{BB962C8B-B14F-4D97-AF65-F5344CB8AC3E}">
        <p14:creationId xmlns:p14="http://schemas.microsoft.com/office/powerpoint/2010/main" val="8016893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hyperlink" Target="https://www.coachingpositiveperformance.com/17-essential-time-management-skills/" TargetMode="External"/><Relationship Id="rId2" Type="http://schemas.openxmlformats.org/officeDocument/2006/relationships/hyperlink" Target="https://www.mindtools.com/pages/main/newMN_HTE.htm"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271E9-80F1-4CA1-B9EF-2938CFCD4957}"/>
              </a:ext>
            </a:extLst>
          </p:cNvPr>
          <p:cNvSpPr>
            <a:spLocks noGrp="1"/>
          </p:cNvSpPr>
          <p:nvPr>
            <p:ph type="title"/>
          </p:nvPr>
        </p:nvSpPr>
        <p:spPr>
          <a:xfrm>
            <a:off x="130782" y="57946"/>
            <a:ext cx="11949365" cy="1023253"/>
          </a:xfrm>
          <a:ln w="38100">
            <a:solidFill>
              <a:schemeClr val="accent1">
                <a:lumMod val="75000"/>
              </a:schemeClr>
            </a:solidFill>
          </a:ln>
        </p:spPr>
        <p:txBody>
          <a:bodyPr>
            <a:normAutofit fontScale="90000"/>
          </a:bodyPr>
          <a:lstStyle/>
          <a:p>
            <a:br>
              <a:rPr lang="en-GB" sz="2400" b="1" dirty="0">
                <a:solidFill>
                  <a:schemeClr val="accent5">
                    <a:lumMod val="75000"/>
                  </a:schemeClr>
                </a:solidFill>
                <a:latin typeface="Century Gothic"/>
              </a:rPr>
            </a:br>
            <a:br>
              <a:rPr lang="en-GB" sz="2400" b="1" dirty="0">
                <a:latin typeface="Century Gothic"/>
              </a:rPr>
            </a:br>
            <a:br>
              <a:rPr lang="en-GB" sz="2400" b="1" dirty="0">
                <a:latin typeface="Century Gothic"/>
              </a:rPr>
            </a:br>
            <a:br>
              <a:rPr lang="en-GB" sz="2400" b="1" dirty="0">
                <a:latin typeface="Century Gothic"/>
              </a:rPr>
            </a:br>
            <a:r>
              <a:rPr lang="en-GB" sz="1200" b="1">
                <a:solidFill>
                  <a:schemeClr val="accent5">
                    <a:lumMod val="75000"/>
                  </a:schemeClr>
                </a:solidFill>
                <a:latin typeface="Century Gothic"/>
              </a:rPr>
              <a:t> By Emma Morris  </a:t>
            </a:r>
            <a:r>
              <a:rPr lang="en-GB" sz="2400" b="1">
                <a:solidFill>
                  <a:schemeClr val="accent5">
                    <a:lumMod val="75000"/>
                  </a:schemeClr>
                </a:solidFill>
                <a:latin typeface="Century Gothic"/>
              </a:rPr>
              <a:t>                              Helpful guidance on Time Management.  </a:t>
            </a:r>
            <a:br>
              <a:rPr lang="en-GB" sz="2400" b="1" dirty="0">
                <a:latin typeface="EuroRoman"/>
                <a:sym typeface="EuroRoman"/>
              </a:rPr>
            </a:br>
            <a:endParaRPr lang="en-GB" sz="2400" b="1">
              <a:solidFill>
                <a:schemeClr val="accent5">
                  <a:lumMod val="75000"/>
                </a:schemeClr>
              </a:solidFill>
              <a:latin typeface="EuroRoman" panose="00000400000000000000" pitchFamily="2" charset="2"/>
              <a:sym typeface="EuroRoman"/>
            </a:endParaRPr>
          </a:p>
        </p:txBody>
      </p:sp>
      <p:sp>
        <p:nvSpPr>
          <p:cNvPr id="3" name="TextBox 2">
            <a:extLst>
              <a:ext uri="{FF2B5EF4-FFF2-40B4-BE49-F238E27FC236}">
                <a16:creationId xmlns:a16="http://schemas.microsoft.com/office/drawing/2014/main" id="{8562B514-AD7E-442F-B17F-A0C638C01FD4}"/>
              </a:ext>
            </a:extLst>
          </p:cNvPr>
          <p:cNvSpPr txBox="1"/>
          <p:nvPr/>
        </p:nvSpPr>
        <p:spPr>
          <a:xfrm>
            <a:off x="243670" y="1239479"/>
            <a:ext cx="3674378" cy="1615827"/>
          </a:xfrm>
          <a:prstGeom prst="rect">
            <a:avLst/>
          </a:prstGeom>
          <a:noFill/>
          <a:ln w="28575">
            <a:solidFill>
              <a:schemeClr val="tx1"/>
            </a:solidFill>
          </a:ln>
        </p:spPr>
        <p:txBody>
          <a:bodyPr wrap="square" rtlCol="0" anchor="t">
            <a:spAutoFit/>
          </a:bodyPr>
          <a:lstStyle/>
          <a:p>
            <a:r>
              <a:rPr lang="en-GB" sz="1200" b="1" dirty="0">
                <a:solidFill>
                  <a:schemeClr val="accent1"/>
                </a:solidFill>
                <a:latin typeface="Century Gothic"/>
              </a:rPr>
              <a:t>What is Time Management?</a:t>
            </a:r>
          </a:p>
          <a:p>
            <a:r>
              <a:rPr lang="en-GB" sz="1100">
                <a:latin typeface="Century Gothic"/>
              </a:rPr>
              <a:t>Time management is a process to how we </a:t>
            </a:r>
            <a:r>
              <a:rPr lang="en-GB" sz="1100" dirty="0">
                <a:latin typeface="Century Gothic"/>
              </a:rPr>
              <a:t>manage, organise and divide our time effectively on certain activities. Rather than making life harder by utilising your time accordingly it helps to work in a smarter form. It involves planning and organising your time and being aware of time spent on certain activities, especially to increase efficiency and productivity.</a:t>
            </a:r>
          </a:p>
        </p:txBody>
      </p:sp>
      <p:sp>
        <p:nvSpPr>
          <p:cNvPr id="6" name="TextBox 5">
            <a:extLst>
              <a:ext uri="{FF2B5EF4-FFF2-40B4-BE49-F238E27FC236}">
                <a16:creationId xmlns:a16="http://schemas.microsoft.com/office/drawing/2014/main" id="{0974EB30-8882-4F57-8E1D-D73972D785D0}"/>
              </a:ext>
            </a:extLst>
          </p:cNvPr>
          <p:cNvSpPr txBox="1"/>
          <p:nvPr/>
        </p:nvSpPr>
        <p:spPr>
          <a:xfrm>
            <a:off x="9156441" y="5013649"/>
            <a:ext cx="2341983" cy="1306286"/>
          </a:xfrm>
          <a:prstGeom prst="rect">
            <a:avLst/>
          </a:prstGeom>
          <a:noFill/>
        </p:spPr>
        <p:txBody>
          <a:bodyPr wrap="square" rtlCol="0">
            <a:spAutoFit/>
          </a:bodyPr>
          <a:lstStyle/>
          <a:p>
            <a:endParaRPr lang="en-GB" dirty="0"/>
          </a:p>
        </p:txBody>
      </p:sp>
      <p:sp>
        <p:nvSpPr>
          <p:cNvPr id="7" name="TextBox 6">
            <a:extLst>
              <a:ext uri="{FF2B5EF4-FFF2-40B4-BE49-F238E27FC236}">
                <a16:creationId xmlns:a16="http://schemas.microsoft.com/office/drawing/2014/main" id="{1CDA0C65-0A37-4BF2-8305-3872A0D5AD20}"/>
              </a:ext>
            </a:extLst>
          </p:cNvPr>
          <p:cNvSpPr txBox="1"/>
          <p:nvPr/>
        </p:nvSpPr>
        <p:spPr>
          <a:xfrm>
            <a:off x="9308841" y="5166049"/>
            <a:ext cx="2341983" cy="1306286"/>
          </a:xfrm>
          <a:prstGeom prst="rect">
            <a:avLst/>
          </a:prstGeom>
          <a:noFill/>
        </p:spPr>
        <p:txBody>
          <a:bodyPr wrap="square" rtlCol="0">
            <a:spAutoFit/>
          </a:bodyPr>
          <a:lstStyle/>
          <a:p>
            <a:endParaRPr lang="en-GB" dirty="0"/>
          </a:p>
        </p:txBody>
      </p:sp>
      <p:sp>
        <p:nvSpPr>
          <p:cNvPr id="8" name="TextBox 7">
            <a:extLst>
              <a:ext uri="{FF2B5EF4-FFF2-40B4-BE49-F238E27FC236}">
                <a16:creationId xmlns:a16="http://schemas.microsoft.com/office/drawing/2014/main" id="{1438C088-DCEA-4C47-B14B-A114500DA192}"/>
              </a:ext>
            </a:extLst>
          </p:cNvPr>
          <p:cNvSpPr txBox="1"/>
          <p:nvPr/>
        </p:nvSpPr>
        <p:spPr>
          <a:xfrm>
            <a:off x="9461241" y="5318449"/>
            <a:ext cx="2341983" cy="1306286"/>
          </a:xfrm>
          <a:prstGeom prst="rect">
            <a:avLst/>
          </a:prstGeom>
          <a:noFill/>
        </p:spPr>
        <p:txBody>
          <a:bodyPr wrap="square" rtlCol="0">
            <a:spAutoFit/>
          </a:bodyPr>
          <a:lstStyle/>
          <a:p>
            <a:endParaRPr lang="en-GB" dirty="0"/>
          </a:p>
        </p:txBody>
      </p:sp>
      <p:sp>
        <p:nvSpPr>
          <p:cNvPr id="9" name="TextBox 8">
            <a:extLst>
              <a:ext uri="{FF2B5EF4-FFF2-40B4-BE49-F238E27FC236}">
                <a16:creationId xmlns:a16="http://schemas.microsoft.com/office/drawing/2014/main" id="{4AA2A77C-3A7C-49C9-AB72-BAD89FA24CAB}"/>
              </a:ext>
            </a:extLst>
          </p:cNvPr>
          <p:cNvSpPr txBox="1"/>
          <p:nvPr/>
        </p:nvSpPr>
        <p:spPr>
          <a:xfrm>
            <a:off x="9613641" y="5470849"/>
            <a:ext cx="2341983" cy="1306286"/>
          </a:xfrm>
          <a:prstGeom prst="rect">
            <a:avLst/>
          </a:prstGeom>
          <a:noFill/>
        </p:spPr>
        <p:txBody>
          <a:bodyPr wrap="square" rtlCol="0">
            <a:spAutoFit/>
          </a:bodyPr>
          <a:lstStyle/>
          <a:p>
            <a:endParaRPr lang="en-GB" dirty="0"/>
          </a:p>
        </p:txBody>
      </p:sp>
      <p:sp>
        <p:nvSpPr>
          <p:cNvPr id="10" name="TextBox 9">
            <a:extLst>
              <a:ext uri="{FF2B5EF4-FFF2-40B4-BE49-F238E27FC236}">
                <a16:creationId xmlns:a16="http://schemas.microsoft.com/office/drawing/2014/main" id="{FCF22AB0-BA5D-48DA-B6EE-44E804855757}"/>
              </a:ext>
            </a:extLst>
          </p:cNvPr>
          <p:cNvSpPr txBox="1"/>
          <p:nvPr/>
        </p:nvSpPr>
        <p:spPr>
          <a:xfrm>
            <a:off x="9346164" y="5417594"/>
            <a:ext cx="2341983" cy="553998"/>
          </a:xfrm>
          <a:prstGeom prst="rect">
            <a:avLst/>
          </a:prstGeom>
          <a:noFill/>
        </p:spPr>
        <p:txBody>
          <a:bodyPr wrap="square" rtlCol="0" anchor="t">
            <a:spAutoFit/>
          </a:bodyPr>
          <a:lstStyle/>
          <a:p>
            <a:endParaRPr lang="en-GB" sz="1000" b="1" dirty="0">
              <a:latin typeface="Century Gothic" panose="020B0502020202020204" pitchFamily="34" charset="0"/>
            </a:endParaRPr>
          </a:p>
          <a:p>
            <a:endParaRPr lang="en-GB" sz="1000" dirty="0">
              <a:latin typeface="Century Gothic" panose="020B0502020202020204" pitchFamily="34" charset="0"/>
            </a:endParaRPr>
          </a:p>
          <a:p>
            <a:endParaRPr lang="en-GB" sz="1000" dirty="0">
              <a:latin typeface="Century Gothic" panose="020B0502020202020204" pitchFamily="34" charset="0"/>
            </a:endParaRPr>
          </a:p>
        </p:txBody>
      </p:sp>
      <p:sp>
        <p:nvSpPr>
          <p:cNvPr id="5" name="TextBox 4">
            <a:extLst>
              <a:ext uri="{FF2B5EF4-FFF2-40B4-BE49-F238E27FC236}">
                <a16:creationId xmlns:a16="http://schemas.microsoft.com/office/drawing/2014/main" id="{C5A34FF9-991C-42EA-AF7E-EF1E79061936}"/>
              </a:ext>
            </a:extLst>
          </p:cNvPr>
          <p:cNvSpPr txBox="1"/>
          <p:nvPr/>
        </p:nvSpPr>
        <p:spPr>
          <a:xfrm>
            <a:off x="4247355" y="3921433"/>
            <a:ext cx="3347245" cy="2492990"/>
          </a:xfrm>
          <a:prstGeom prst="rect">
            <a:avLst/>
          </a:prstGeom>
          <a:noFill/>
          <a:ln w="28575">
            <a:solidFill>
              <a:schemeClr val="tx1">
                <a:lumMod val="85000"/>
                <a:lumOff val="1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solidFill>
                  <a:schemeClr val="accent1"/>
                </a:solidFill>
                <a:latin typeface="Century Gothic"/>
                <a:cs typeface="Calibri"/>
              </a:rPr>
              <a:t>AVOID PROCRASTINATION!</a:t>
            </a:r>
            <a:endParaRPr lang="en-GB" sz="1200" b="1" dirty="0">
              <a:solidFill>
                <a:schemeClr val="accent1"/>
              </a:solidFill>
              <a:latin typeface="Century Gothic"/>
              <a:cs typeface="Calibri"/>
            </a:endParaRPr>
          </a:p>
          <a:p>
            <a:r>
              <a:rPr lang="en-GB" sz="1100">
                <a:latin typeface="Century Gothic"/>
                <a:cs typeface="Calibri"/>
              </a:rPr>
              <a:t>Procrastination is term for wasting time. </a:t>
            </a:r>
            <a:endParaRPr lang="en-GB" sz="1100" dirty="0">
              <a:latin typeface="Century Gothic"/>
              <a:cs typeface="Calibri"/>
            </a:endParaRPr>
          </a:p>
          <a:p>
            <a:r>
              <a:rPr lang="en-GB" sz="1100" dirty="0">
                <a:latin typeface="Century Gothic"/>
                <a:cs typeface="Calibri"/>
              </a:rPr>
              <a:t>Establish the cause for procrsatination e.g. fear of not being able to complete the work task, or lack </a:t>
            </a:r>
            <a:r>
              <a:rPr lang="en-GB" sz="1100">
                <a:latin typeface="Century Gothic"/>
                <a:cs typeface="Calibri"/>
              </a:rPr>
              <a:t>of interest in the task/topic. </a:t>
            </a:r>
            <a:endParaRPr lang="en-GB" sz="1100" dirty="0">
              <a:latin typeface="Century Gothic"/>
              <a:cs typeface="Calibri"/>
            </a:endParaRPr>
          </a:p>
          <a:p>
            <a:endParaRPr lang="en-GB" sz="1100" b="1" dirty="0">
              <a:latin typeface="Century Gothic"/>
              <a:cs typeface="Calibri"/>
            </a:endParaRPr>
          </a:p>
          <a:p>
            <a:r>
              <a:rPr lang="en-GB" sz="1200" b="1">
                <a:solidFill>
                  <a:schemeClr val="accent1"/>
                </a:solidFill>
                <a:latin typeface="Century Gothic"/>
                <a:cs typeface="Calibri"/>
              </a:rPr>
              <a:t>Tips for avoiding procrastination:</a:t>
            </a:r>
            <a:endParaRPr lang="en-GB" sz="1200" b="1" dirty="0">
              <a:solidFill>
                <a:schemeClr val="accent1"/>
              </a:solidFill>
              <a:latin typeface="Century Gothic"/>
              <a:cs typeface="Calibri"/>
            </a:endParaRPr>
          </a:p>
          <a:p>
            <a:pPr marL="171450" indent="-171450">
              <a:buFont typeface="Wingdings"/>
              <a:buChar char="q"/>
            </a:pPr>
            <a:r>
              <a:rPr lang="en-GB" sz="1100">
                <a:latin typeface="Century Gothic"/>
                <a:cs typeface="Calibri"/>
              </a:rPr>
              <a:t>Divide tasks into smaller, managable goals</a:t>
            </a:r>
            <a:endParaRPr lang="en-GB" sz="1100" dirty="0">
              <a:latin typeface="Century Gothic"/>
              <a:cs typeface="Calibri"/>
            </a:endParaRPr>
          </a:p>
          <a:p>
            <a:pPr marL="171450" indent="-171450">
              <a:buFont typeface="Wingdings"/>
              <a:buChar char="q"/>
            </a:pPr>
            <a:r>
              <a:rPr lang="en-GB" sz="1100">
                <a:latin typeface="Century Gothic"/>
                <a:cs typeface="Calibri"/>
              </a:rPr>
              <a:t>When you have completed a goal, reward yourself with breaks or a treat</a:t>
            </a:r>
            <a:endParaRPr lang="en-GB" sz="1100" dirty="0">
              <a:latin typeface="Century Gothic"/>
              <a:cs typeface="Calibri"/>
            </a:endParaRPr>
          </a:p>
          <a:p>
            <a:pPr marL="171450" indent="-171450">
              <a:buFont typeface="Wingdings"/>
              <a:buChar char="q"/>
            </a:pPr>
            <a:r>
              <a:rPr lang="en-GB" sz="1100">
                <a:latin typeface="Century Gothic"/>
                <a:cs typeface="Calibri"/>
              </a:rPr>
              <a:t>Don't leave the work until the very last minute</a:t>
            </a:r>
            <a:endParaRPr lang="en-GB" sz="1100" dirty="0">
              <a:latin typeface="Century Gothic"/>
              <a:cs typeface="Calibri"/>
            </a:endParaRPr>
          </a:p>
          <a:p>
            <a:pPr marL="171450" indent="-171450">
              <a:buFont typeface="Wingdings"/>
              <a:buChar char="q"/>
            </a:pPr>
            <a:r>
              <a:rPr lang="en-GB" sz="1100">
                <a:latin typeface="Century Gothic"/>
                <a:cs typeface="Calibri"/>
              </a:rPr>
              <a:t>Stress and pressure will lead to poor work being produced</a:t>
            </a:r>
            <a:endParaRPr lang="en-GB" sz="1100" dirty="0">
              <a:latin typeface="Century Gothic"/>
              <a:cs typeface="Calibri"/>
            </a:endParaRPr>
          </a:p>
        </p:txBody>
      </p:sp>
      <p:sp>
        <p:nvSpPr>
          <p:cNvPr id="11" name="TextBox 10">
            <a:extLst>
              <a:ext uri="{FF2B5EF4-FFF2-40B4-BE49-F238E27FC236}">
                <a16:creationId xmlns:a16="http://schemas.microsoft.com/office/drawing/2014/main" id="{E987EDF1-954A-4AD7-8A08-7B57AB47B6EA}"/>
              </a:ext>
            </a:extLst>
          </p:cNvPr>
          <p:cNvSpPr txBox="1"/>
          <p:nvPr/>
        </p:nvSpPr>
        <p:spPr>
          <a:xfrm>
            <a:off x="7728189" y="1228885"/>
            <a:ext cx="4304980" cy="954107"/>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b="1">
                <a:solidFill>
                  <a:schemeClr val="accent1"/>
                </a:solidFill>
                <a:latin typeface="Century Gothic"/>
                <a:cs typeface="Calibri"/>
              </a:rPr>
              <a:t>Motivation</a:t>
            </a:r>
          </a:p>
          <a:p>
            <a:r>
              <a:rPr lang="en-GB" sz="1100" dirty="0">
                <a:latin typeface="Century Gothic"/>
                <a:cs typeface="Calibri"/>
              </a:rPr>
              <a:t>Being motivated plays a crucial role in our enjoyment and ability in what we do. If you find yourself unmotivated find the reason why?, as if you are unmotivated you might not </a:t>
            </a:r>
            <a:r>
              <a:rPr lang="en-GB" sz="1100">
                <a:latin typeface="Century Gothic"/>
                <a:cs typeface="Calibri"/>
              </a:rPr>
              <a:t>want to complete a certain task. </a:t>
            </a:r>
          </a:p>
        </p:txBody>
      </p:sp>
      <p:sp>
        <p:nvSpPr>
          <p:cNvPr id="12" name="TextBox 11">
            <a:extLst>
              <a:ext uri="{FF2B5EF4-FFF2-40B4-BE49-F238E27FC236}">
                <a16:creationId xmlns:a16="http://schemas.microsoft.com/office/drawing/2014/main" id="{A57D396B-2FDB-49D3-A77E-05A337E57069}"/>
              </a:ext>
            </a:extLst>
          </p:cNvPr>
          <p:cNvSpPr txBox="1"/>
          <p:nvPr/>
        </p:nvSpPr>
        <p:spPr>
          <a:xfrm>
            <a:off x="4208093" y="1235199"/>
            <a:ext cx="3345424" cy="2492990"/>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solidFill>
                  <a:schemeClr val="accent1"/>
                </a:solidFill>
                <a:latin typeface="Century Gothic"/>
                <a:cs typeface="Calibri"/>
              </a:rPr>
              <a:t>Self-Awareness – Knowing your strengths and weaknesses.</a:t>
            </a:r>
            <a:endParaRPr lang="en-GB" sz="1200" b="1">
              <a:solidFill>
                <a:schemeClr val="accent1"/>
              </a:solidFill>
              <a:latin typeface="Calibri" panose="020F0502020204030204"/>
              <a:cs typeface="Calibri"/>
            </a:endParaRPr>
          </a:p>
          <a:p>
            <a:r>
              <a:rPr lang="en-GB" sz="1100" dirty="0">
                <a:latin typeface="Century Gothic"/>
                <a:cs typeface="Calibri"/>
              </a:rPr>
              <a:t>Self-awareness plays another important role regarding time management. No two people like to work the same way, we all have our </a:t>
            </a:r>
            <a:r>
              <a:rPr lang="en-GB" sz="1100">
                <a:latin typeface="Century Gothic"/>
                <a:cs typeface="Calibri"/>
              </a:rPr>
              <a:t>own ways for how we like to work. Taking time to </a:t>
            </a:r>
            <a:r>
              <a:rPr lang="en-GB" sz="1100" dirty="0">
                <a:latin typeface="Century Gothic"/>
                <a:cs typeface="Calibri"/>
              </a:rPr>
              <a:t>reflect on a regualr basis to observe how you get the best from yourself!</a:t>
            </a:r>
          </a:p>
          <a:p>
            <a:r>
              <a:rPr lang="en-GB" sz="1100" dirty="0">
                <a:latin typeface="Century Gothic"/>
                <a:cs typeface="Calibri"/>
              </a:rPr>
              <a:t>Identify from previous task performances where you excelled and performed to high standards to help in the future. The procress would apply where you identify where you went wrong in the past to </a:t>
            </a:r>
            <a:r>
              <a:rPr lang="en-GB" sz="1100">
                <a:latin typeface="Century Gothic"/>
                <a:cs typeface="Calibri"/>
              </a:rPr>
              <a:t>avoid making the same errors. </a:t>
            </a:r>
            <a:endParaRPr lang="en-GB" sz="1100" dirty="0">
              <a:latin typeface="Century Gothic"/>
              <a:cs typeface="Calibri"/>
            </a:endParaRPr>
          </a:p>
        </p:txBody>
      </p:sp>
      <p:sp>
        <p:nvSpPr>
          <p:cNvPr id="14" name="TextBox 1">
            <a:extLst>
              <a:ext uri="{FF2B5EF4-FFF2-40B4-BE49-F238E27FC236}">
                <a16:creationId xmlns:a16="http://schemas.microsoft.com/office/drawing/2014/main" id="{D6A62C27-D4B4-4D5A-97FB-7D73A88F3F10}"/>
              </a:ext>
            </a:extLst>
          </p:cNvPr>
          <p:cNvSpPr txBox="1"/>
          <p:nvPr/>
        </p:nvSpPr>
        <p:spPr>
          <a:xfrm>
            <a:off x="7772176" y="2238040"/>
            <a:ext cx="4313474" cy="4678204"/>
          </a:xfrm>
          <a:prstGeom prst="rect">
            <a:avLst/>
          </a:prstGeom>
          <a:noFill/>
          <a:ln w="28575">
            <a:solidFill>
              <a:schemeClr val="tx1"/>
            </a:solidFill>
          </a:ln>
        </p:spPr>
        <p:txBody>
          <a:bodyPr wrap="square"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200" b="1">
                <a:solidFill>
                  <a:schemeClr val="accent1"/>
                </a:solidFill>
                <a:latin typeface="Century Gothic"/>
              </a:rPr>
              <a:t>Helpful tips:</a:t>
            </a:r>
            <a:endParaRPr lang="en-GB" sz="1200" b="1">
              <a:solidFill>
                <a:schemeClr val="accent1"/>
              </a:solidFill>
              <a:latin typeface="Century Gothic" panose="020B0502020202020204" pitchFamily="34" charset="0"/>
            </a:endParaRPr>
          </a:p>
          <a:p>
            <a:pPr marL="171450" indent="-171450">
              <a:buFont typeface="Arial" panose="020B0604020202020204" pitchFamily="34" charset="0"/>
              <a:buChar char="•"/>
            </a:pPr>
            <a:r>
              <a:rPr lang="en-GB" sz="1100" dirty="0">
                <a:latin typeface="Century Gothic"/>
              </a:rPr>
              <a:t>Plan and optimise your time</a:t>
            </a:r>
          </a:p>
          <a:p>
            <a:pPr marL="171450" indent="-171450">
              <a:buFont typeface="Arial" panose="020B0604020202020204" pitchFamily="34" charset="0"/>
              <a:buChar char="•"/>
            </a:pPr>
            <a:r>
              <a:rPr lang="en-GB" sz="1100" dirty="0">
                <a:latin typeface="Century Gothic"/>
              </a:rPr>
              <a:t>Prioritising activities, for example what is most important start with the most urgent first</a:t>
            </a:r>
          </a:p>
          <a:p>
            <a:pPr marL="171450" indent="-171450">
              <a:buFont typeface="Arial" panose="020B0604020202020204" pitchFamily="34" charset="0"/>
              <a:buChar char="•"/>
            </a:pPr>
            <a:r>
              <a:rPr lang="en-GB" sz="1100">
                <a:latin typeface="Century Gothic"/>
              </a:rPr>
              <a:t>Make use of color codes</a:t>
            </a:r>
            <a:endParaRPr lang="en-GB" sz="1100" dirty="0">
              <a:latin typeface="Century Gothic"/>
            </a:endParaRPr>
          </a:p>
          <a:p>
            <a:pPr marL="171450" indent="-171450">
              <a:buFont typeface="Arial" panose="020B0604020202020204" pitchFamily="34" charset="0"/>
              <a:buChar char="•"/>
            </a:pPr>
            <a:r>
              <a:rPr lang="en-GB" sz="1100" dirty="0">
                <a:latin typeface="Century Gothic"/>
              </a:rPr>
              <a:t>Don’t be a reactor! and don’t stress! PLAN </a:t>
            </a:r>
            <a:r>
              <a:rPr lang="en-GB" sz="1100" err="1">
                <a:latin typeface="Century Gothic"/>
              </a:rPr>
              <a:t>PLAN</a:t>
            </a:r>
            <a:r>
              <a:rPr lang="en-GB" sz="1100" dirty="0">
                <a:latin typeface="Century Gothic"/>
              </a:rPr>
              <a:t> </a:t>
            </a:r>
            <a:r>
              <a:rPr lang="en-GB" sz="1100" err="1">
                <a:latin typeface="Century Gothic"/>
              </a:rPr>
              <a:t>PLAN</a:t>
            </a:r>
            <a:r>
              <a:rPr lang="en-GB" sz="1100" dirty="0">
                <a:latin typeface="Century Gothic"/>
              </a:rPr>
              <a:t>!</a:t>
            </a:r>
          </a:p>
          <a:p>
            <a:pPr marL="171450" indent="-171450">
              <a:buFont typeface="Arial" panose="020B0604020202020204" pitchFamily="34" charset="0"/>
              <a:buChar char="•"/>
            </a:pPr>
            <a:r>
              <a:rPr lang="en-GB" sz="1100" dirty="0">
                <a:latin typeface="Century Gothic"/>
              </a:rPr>
              <a:t>Uncover where you waste time </a:t>
            </a:r>
            <a:endParaRPr lang="en-GB" sz="1100">
              <a:latin typeface="Century Gothic" panose="020B0502020202020204" pitchFamily="34" charset="0"/>
            </a:endParaRPr>
          </a:p>
          <a:p>
            <a:pPr marL="171450" indent="-171450">
              <a:buFont typeface="Arial" panose="020B0604020202020204" pitchFamily="34" charset="0"/>
              <a:buChar char="•"/>
            </a:pPr>
            <a:r>
              <a:rPr lang="en-GB" sz="1100" dirty="0">
                <a:latin typeface="Century Gothic"/>
              </a:rPr>
              <a:t>Create a to do list or a time audit</a:t>
            </a:r>
          </a:p>
          <a:p>
            <a:pPr marL="171450" indent="-171450">
              <a:buFont typeface="Arial" panose="020B0604020202020204" pitchFamily="34" charset="0"/>
              <a:buChar char="•"/>
            </a:pPr>
            <a:r>
              <a:rPr lang="en-GB" sz="1100" dirty="0">
                <a:latin typeface="Century Gothic"/>
              </a:rPr>
              <a:t>Plan ahead</a:t>
            </a:r>
          </a:p>
          <a:p>
            <a:pPr marL="171450" indent="-171450">
              <a:buFont typeface="Arial" panose="020B0604020202020204" pitchFamily="34" charset="0"/>
              <a:buChar char="•"/>
            </a:pPr>
            <a:r>
              <a:rPr lang="en-GB" sz="1100" dirty="0">
                <a:latin typeface="Century Gothic"/>
              </a:rPr>
              <a:t>Learn to say no</a:t>
            </a:r>
          </a:p>
          <a:p>
            <a:pPr marL="171450" indent="-171450">
              <a:buFont typeface="Arial" panose="020B0604020202020204" pitchFamily="34" charset="0"/>
              <a:buChar char="•"/>
            </a:pPr>
            <a:r>
              <a:rPr lang="en-GB" sz="1100" dirty="0">
                <a:latin typeface="Century Gothic"/>
              </a:rPr>
              <a:t>Use an online calendar</a:t>
            </a:r>
          </a:p>
          <a:p>
            <a:pPr marL="171450" indent="-171450">
              <a:buFont typeface="Arial" panose="020B0604020202020204" pitchFamily="34" charset="0"/>
              <a:buChar char="•"/>
            </a:pPr>
            <a:r>
              <a:rPr lang="en-GB" sz="1100" dirty="0">
                <a:latin typeface="Century Gothic"/>
              </a:rPr>
              <a:t>Utilising small pockets of time during the day to get minor tasks done</a:t>
            </a:r>
          </a:p>
          <a:p>
            <a:pPr marL="171450" indent="-171450">
              <a:buFont typeface="Arial" panose="020B0604020202020204" pitchFamily="34" charset="0"/>
              <a:buChar char="•"/>
            </a:pPr>
            <a:r>
              <a:rPr lang="en-GB" sz="1100">
                <a:latin typeface="Century Gothic"/>
              </a:rPr>
              <a:t>Ask for help if needed</a:t>
            </a:r>
            <a:endParaRPr lang="en-GB" sz="1100">
              <a:latin typeface="Century Gothic" panose="020B0502020202020204" pitchFamily="34" charset="0"/>
            </a:endParaRPr>
          </a:p>
          <a:p>
            <a:pPr marL="171450" indent="-171450">
              <a:buFont typeface="Arial" panose="020B0604020202020204" pitchFamily="34" charset="0"/>
              <a:buChar char="•"/>
            </a:pPr>
            <a:r>
              <a:rPr lang="en-GB" sz="1100">
                <a:latin typeface="Century Gothic"/>
              </a:rPr>
              <a:t>Delegate to others </a:t>
            </a:r>
            <a:endParaRPr lang="en-GB" sz="1100">
              <a:latin typeface="Century Gothic" panose="020B0502020202020204" pitchFamily="34" charset="0"/>
            </a:endParaRPr>
          </a:p>
          <a:p>
            <a:pPr marL="171450" indent="-171450">
              <a:buFont typeface="Arial" panose="020B0604020202020204" pitchFamily="34" charset="0"/>
              <a:buChar char="•"/>
            </a:pPr>
            <a:r>
              <a:rPr lang="en-GB" sz="1100">
                <a:latin typeface="Century Gothic"/>
              </a:rPr>
              <a:t>Focus on the task at hand</a:t>
            </a:r>
            <a:endParaRPr lang="en-GB" sz="1100">
              <a:latin typeface="Century Gothic" panose="020B0502020202020204" pitchFamily="34" charset="0"/>
            </a:endParaRPr>
          </a:p>
          <a:p>
            <a:pPr marL="171450" indent="-171450">
              <a:buFont typeface="Arial" panose="020B0604020202020204" pitchFamily="34" charset="0"/>
              <a:buChar char="•"/>
            </a:pPr>
            <a:r>
              <a:rPr lang="en-GB" sz="1100">
                <a:latin typeface="Century Gothic"/>
              </a:rPr>
              <a:t>Avoid procrastination! And avoid distractions!</a:t>
            </a:r>
            <a:endParaRPr lang="en-GB" sz="1100">
              <a:latin typeface="Century Gothic" panose="020B0502020202020204" pitchFamily="34" charset="0"/>
            </a:endParaRPr>
          </a:p>
          <a:p>
            <a:pPr marL="171450" indent="-171450">
              <a:buFont typeface="Arial" panose="020B0604020202020204" pitchFamily="34" charset="0"/>
              <a:buChar char="•"/>
            </a:pPr>
            <a:r>
              <a:rPr lang="en-GB" sz="1100">
                <a:latin typeface="Century Gothic"/>
              </a:rPr>
              <a:t>Be motivated</a:t>
            </a:r>
            <a:endParaRPr lang="en-GB" sz="1100">
              <a:latin typeface="Century Gothic" panose="020B0502020202020204" pitchFamily="34" charset="0"/>
            </a:endParaRPr>
          </a:p>
          <a:p>
            <a:pPr marL="171450" indent="-171450">
              <a:buFont typeface="Arial" panose="020B0604020202020204" pitchFamily="34" charset="0"/>
              <a:buChar char="•"/>
            </a:pPr>
            <a:r>
              <a:rPr lang="en-GB" sz="1100">
                <a:latin typeface="Century Gothic"/>
              </a:rPr>
              <a:t>Be self-aware – know your strengths and weaknesses to help get the task done</a:t>
            </a:r>
            <a:endParaRPr lang="en-GB" sz="1100">
              <a:latin typeface="Century Gothic" panose="020B0502020202020204" pitchFamily="34" charset="0"/>
            </a:endParaRPr>
          </a:p>
          <a:p>
            <a:pPr marL="171450" indent="-171450">
              <a:buFont typeface="Arial" panose="020B0604020202020204" pitchFamily="34" charset="0"/>
              <a:buChar char="•"/>
            </a:pPr>
            <a:r>
              <a:rPr lang="en-GB" sz="1100">
                <a:latin typeface="Century Gothic"/>
              </a:rPr>
              <a:t>Get a good night's rest</a:t>
            </a:r>
            <a:endParaRPr lang="en-GB" sz="1100" dirty="0">
              <a:latin typeface="Century Gothic"/>
            </a:endParaRPr>
          </a:p>
          <a:p>
            <a:pPr marL="171450" indent="-171450">
              <a:buFont typeface="Arial" panose="020B0604020202020204" pitchFamily="34" charset="0"/>
              <a:buChar char="•"/>
            </a:pPr>
            <a:r>
              <a:rPr lang="en-GB" sz="1100">
                <a:latin typeface="Century Gothic"/>
              </a:rPr>
              <a:t>Set time aside for social, and leisure activities</a:t>
            </a:r>
            <a:endParaRPr lang="en-GB" sz="1100">
              <a:latin typeface="Century Gothic" panose="020B0502020202020204" pitchFamily="34" charset="0"/>
            </a:endParaRPr>
          </a:p>
          <a:p>
            <a:pPr marL="171450" indent="-171450">
              <a:buFont typeface="Arial" panose="020B0604020202020204" pitchFamily="34" charset="0"/>
              <a:buChar char="•"/>
            </a:pPr>
            <a:r>
              <a:rPr lang="en-GB" sz="1100">
                <a:latin typeface="Century Gothic"/>
              </a:rPr>
              <a:t>Find a suitalbe location or place where you can study or work best</a:t>
            </a:r>
            <a:endParaRPr lang="en-GB" sz="1100">
              <a:latin typeface="Century Gothic" panose="020B0502020202020204" pitchFamily="34" charset="0"/>
            </a:endParaRPr>
          </a:p>
          <a:p>
            <a:pPr marL="171450" indent="-171450">
              <a:buFont typeface="Arial" panose="020B0604020202020204" pitchFamily="34" charset="0"/>
              <a:buChar char="•"/>
            </a:pPr>
            <a:r>
              <a:rPr lang="en-GB" sz="1100">
                <a:latin typeface="Century Gothic"/>
              </a:rPr>
              <a:t>Time the tasks</a:t>
            </a:r>
            <a:endParaRPr lang="en-GB" sz="1100">
              <a:latin typeface="Century Gothic" panose="020B0502020202020204" pitchFamily="34" charset="0"/>
            </a:endParaRPr>
          </a:p>
          <a:p>
            <a:pPr marL="171450" indent="-171450">
              <a:buFont typeface="Arial" panose="020B0604020202020204" pitchFamily="34" charset="0"/>
              <a:buChar char="•"/>
            </a:pPr>
            <a:r>
              <a:rPr lang="en-GB" sz="1100">
                <a:latin typeface="Century Gothic"/>
              </a:rPr>
              <a:t>Cost your time – How much is your time worth!</a:t>
            </a:r>
            <a:endParaRPr lang="en-GB" sz="1100" dirty="0">
              <a:latin typeface="Century Gothic" panose="020B0502020202020204" pitchFamily="34" charset="0"/>
            </a:endParaRPr>
          </a:p>
        </p:txBody>
      </p:sp>
      <p:sp>
        <p:nvSpPr>
          <p:cNvPr id="13" name="TextBox 12">
            <a:extLst>
              <a:ext uri="{FF2B5EF4-FFF2-40B4-BE49-F238E27FC236}">
                <a16:creationId xmlns:a16="http://schemas.microsoft.com/office/drawing/2014/main" id="{C69B472D-2EE7-467B-A84E-E868BAB21325}"/>
              </a:ext>
            </a:extLst>
          </p:cNvPr>
          <p:cNvSpPr txBox="1"/>
          <p:nvPr/>
        </p:nvSpPr>
        <p:spPr>
          <a:xfrm>
            <a:off x="242359" y="2917551"/>
            <a:ext cx="3728246" cy="3308598"/>
          </a:xfrm>
          <a:prstGeom prst="rect">
            <a:avLst/>
          </a:prstGeom>
          <a:solidFill>
            <a:schemeClr val="bg1"/>
          </a:solid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solidFill>
                  <a:schemeClr val="accent1"/>
                </a:solidFill>
                <a:latin typeface="Century Gothic"/>
                <a:ea typeface="+mn-lt"/>
                <a:cs typeface="+mn-lt"/>
              </a:rPr>
              <a:t>Why is time management important? and what are the benefits/negatives?</a:t>
            </a:r>
            <a:endParaRPr lang="en-GB" sz="1200">
              <a:solidFill>
                <a:schemeClr val="accent1"/>
              </a:solidFill>
              <a:ea typeface="+mn-lt"/>
              <a:cs typeface="+mn-lt"/>
            </a:endParaRPr>
          </a:p>
          <a:p>
            <a:r>
              <a:rPr lang="en-GB" sz="1100" dirty="0">
                <a:latin typeface="Century Gothic"/>
                <a:ea typeface="+mn-lt"/>
                <a:cs typeface="+mn-lt"/>
              </a:rPr>
              <a:t>There are many benefits to managing your time such as increasing efficiency, productivity, and advancements, better opportunities at achieving career and life goals, a good professional reputation, and it causes less stress. The negatives include missing important deadlines, causes stress, producing poor work, poor efficiency, and can lead to a poor professional reputation and delayed career movements. Failing to manage your time effectively limits your effectiveness and can cause a great deal of  stress. Time management is one out of top 10 ''soft'' skills desired by emloyers (TMP Worldwide research, 1998). Employers see time management as an important skill to hold as an individual, shows you are confident and capable of </a:t>
            </a:r>
            <a:r>
              <a:rPr lang="en-GB" sz="1100">
                <a:latin typeface="Century Gothic"/>
                <a:ea typeface="+mn-lt"/>
                <a:cs typeface="+mn-lt"/>
              </a:rPr>
              <a:t>working on your own.</a:t>
            </a:r>
            <a:endParaRPr lang="en-GB" sz="1100" dirty="0"/>
          </a:p>
        </p:txBody>
      </p:sp>
    </p:spTree>
    <p:extLst>
      <p:ext uri="{BB962C8B-B14F-4D97-AF65-F5344CB8AC3E}">
        <p14:creationId xmlns:p14="http://schemas.microsoft.com/office/powerpoint/2010/main" val="36193157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DB1ECFC-B51C-42D7-98EC-4020D11EABB0}"/>
              </a:ext>
            </a:extLst>
          </p:cNvPr>
          <p:cNvSpPr txBox="1"/>
          <p:nvPr/>
        </p:nvSpPr>
        <p:spPr>
          <a:xfrm>
            <a:off x="644015" y="484238"/>
            <a:ext cx="11112907"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Emma Morris – Time Management poster</a:t>
            </a:r>
            <a:endParaRPr lang="en-GB" dirty="0">
              <a:ea typeface="+mn-lt"/>
              <a:cs typeface="+mn-lt"/>
            </a:endParaRPr>
          </a:p>
          <a:p>
            <a:endParaRPr lang="en-GB" dirty="0">
              <a:ea typeface="+mn-lt"/>
              <a:cs typeface="+mn-lt"/>
            </a:endParaRPr>
          </a:p>
          <a:p>
            <a:r>
              <a:rPr lang="en-GB">
                <a:ea typeface="+mn-lt"/>
                <a:cs typeface="+mn-lt"/>
              </a:rPr>
              <a:t>References </a:t>
            </a:r>
            <a:endParaRPr lang="en-GB" dirty="0">
              <a:ea typeface="+mn-lt"/>
              <a:cs typeface="+mn-lt"/>
            </a:endParaRPr>
          </a:p>
          <a:p>
            <a:endParaRPr lang="en-GB" dirty="0">
              <a:ea typeface="+mn-lt"/>
              <a:cs typeface="+mn-lt"/>
            </a:endParaRPr>
          </a:p>
          <a:p>
            <a:r>
              <a:rPr lang="en-GB">
                <a:ea typeface="+mn-lt"/>
                <a:cs typeface="+mn-lt"/>
              </a:rPr>
              <a:t>Time Management: Beat Work Overload. Be More Effective. Achieve More. (n.d.). Retrieved from </a:t>
            </a:r>
            <a:r>
              <a:rPr lang="en-GB" dirty="0">
                <a:ea typeface="+mn-lt"/>
                <a:cs typeface="+mn-lt"/>
                <a:hlinkClick r:id="rId2"/>
              </a:rPr>
              <a:t>https://www.mindtools.com/pages/main/newMN_HTE.htm</a:t>
            </a:r>
            <a:r>
              <a:rPr lang="en-GB" dirty="0">
                <a:ea typeface="+mn-lt"/>
                <a:cs typeface="+mn-lt"/>
              </a:rPr>
              <a:t>.</a:t>
            </a:r>
            <a:endParaRPr lang="en-US">
              <a:ea typeface="+mn-lt"/>
              <a:cs typeface="+mn-lt"/>
            </a:endParaRPr>
          </a:p>
          <a:p>
            <a:endParaRPr lang="en-GB" dirty="0">
              <a:cs typeface="Calibri"/>
            </a:endParaRPr>
          </a:p>
          <a:p>
            <a:r>
              <a:rPr lang="en-GB">
                <a:ea typeface="+mn-lt"/>
                <a:cs typeface="+mn-lt"/>
              </a:rPr>
              <a:t>17 Essential time management skills to boost productivity. (2019, May 22). Retrieved from </a:t>
            </a:r>
            <a:r>
              <a:rPr lang="en-GB" dirty="0">
                <a:ea typeface="+mn-lt"/>
                <a:cs typeface="+mn-lt"/>
                <a:hlinkClick r:id="rId3"/>
              </a:rPr>
              <a:t>https://www.coachingpositiveperformance.com/17-essential-time-management-skills/</a:t>
            </a:r>
            <a:r>
              <a:rPr lang="en-GB" dirty="0">
                <a:ea typeface="+mn-lt"/>
                <a:cs typeface="+mn-lt"/>
              </a:rPr>
              <a:t>.</a:t>
            </a:r>
            <a:endParaRPr lang="en-GB">
              <a:ea typeface="+mn-lt"/>
              <a:cs typeface="+mn-lt"/>
            </a:endParaRPr>
          </a:p>
          <a:p>
            <a:endParaRPr lang="en-GB" dirty="0">
              <a:ea typeface="+mn-lt"/>
              <a:cs typeface="+mn-lt"/>
            </a:endParaRPr>
          </a:p>
          <a:p>
            <a:r>
              <a:rPr lang="en-GB">
                <a:ea typeface="+mn-lt"/>
                <a:cs typeface="+mn-lt"/>
              </a:rPr>
              <a:t>Cottrell, S. (2015). </a:t>
            </a:r>
            <a:r>
              <a:rPr lang="en-GB" i="1">
                <a:ea typeface="+mn-lt"/>
                <a:cs typeface="+mn-lt"/>
              </a:rPr>
              <a:t>Skills for Success</a:t>
            </a:r>
            <a:r>
              <a:rPr lang="en-GB">
                <a:ea typeface="+mn-lt"/>
                <a:cs typeface="+mn-lt"/>
              </a:rPr>
              <a:t>. [Place of publication not identified]: Palgrave Macmillan.</a:t>
            </a:r>
          </a:p>
          <a:p>
            <a:endParaRPr lang="en-GB" dirty="0">
              <a:cs typeface="Calibri"/>
            </a:endParaRPr>
          </a:p>
          <a:p>
            <a:r>
              <a:rPr lang="en-GB" dirty="0">
                <a:cs typeface="Calibri"/>
              </a:rPr>
              <a:t>Coleman, S. (2019). </a:t>
            </a:r>
            <a:r>
              <a:rPr lang="en-GB" i="1" dirty="0">
                <a:cs typeface="Calibri"/>
              </a:rPr>
              <a:t>Study skills for students; </a:t>
            </a:r>
            <a:r>
              <a:rPr lang="en-GB" dirty="0">
                <a:cs typeface="Calibri"/>
              </a:rPr>
              <a:t>Time management and job applications. University of Wales, Trinity Saint </a:t>
            </a:r>
            <a:r>
              <a:rPr lang="en-GB">
                <a:cs typeface="Calibri"/>
              </a:rPr>
              <a:t>David. 04/11/2019.</a:t>
            </a:r>
            <a:endParaRPr lang="en-GB" dirty="0">
              <a:cs typeface="Calibri"/>
            </a:endParaRPr>
          </a:p>
          <a:p>
            <a:endParaRPr lang="en-GB" dirty="0">
              <a:cs typeface="Calibri"/>
            </a:endParaRPr>
          </a:p>
          <a:p>
            <a:endParaRPr lang="en-GB" dirty="0">
              <a:cs typeface="Calibri"/>
            </a:endParaRPr>
          </a:p>
        </p:txBody>
      </p:sp>
    </p:spTree>
    <p:extLst>
      <p:ext uri="{BB962C8B-B14F-4D97-AF65-F5344CB8AC3E}">
        <p14:creationId xmlns:p14="http://schemas.microsoft.com/office/powerpoint/2010/main" val="39250011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2" ma:contentTypeDescription="Create a new document." ma:contentTypeScope="" ma:versionID="92f47af48b138310b723343c0b03219d">
  <xsd:schema xmlns:xsd="http://www.w3.org/2001/XMLSchema" xmlns:xs="http://www.w3.org/2001/XMLSchema" xmlns:p="http://schemas.microsoft.com/office/2006/metadata/properties" xmlns:ns3="9d0d5cce-d4dc-4043-8325-c992d2f588cd" targetNamespace="http://schemas.microsoft.com/office/2006/metadata/properties" ma:root="true" ma:fieldsID="560c5b320db508cbbd5ce8af8918016d" ns3:_="">
    <xsd:import namespace="9d0d5cce-d4dc-4043-8325-c992d2f588cd"/>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41E0C93-454D-4E42-B2B3-F6F33749041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F149744-7E7D-4819-A9A2-CDAA8250943D}">
  <ds:schemaRefs>
    <ds:schemaRef ds:uri="http://schemas.microsoft.com/office/infopath/2007/PartnerControls"/>
    <ds:schemaRef ds:uri="http://purl.org/dc/elements/1.1/"/>
    <ds:schemaRef ds:uri="http://schemas.microsoft.com/office/2006/metadata/properties"/>
    <ds:schemaRef ds:uri="http://purl.org/dc/terms/"/>
    <ds:schemaRef ds:uri="9d0d5cce-d4dc-4043-8325-c992d2f588cd"/>
    <ds:schemaRef ds:uri="http://schemas.microsoft.com/office/2006/documentManagement/type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2B625108-D499-4732-BE9F-25BA88CF8A4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50</TotalTime>
  <Words>213</Words>
  <Application>Microsoft Office PowerPoint</Application>
  <PresentationFormat>Widescreen</PresentationFormat>
  <Paragraphs>16</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     By Emma Morris                                Helpful guidance on Time Management.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Emma Morris (1909439)</dc:creator>
  <cp:lastModifiedBy>Emma Morris (1909439)</cp:lastModifiedBy>
  <cp:revision>584</cp:revision>
  <dcterms:created xsi:type="dcterms:W3CDTF">2019-12-02T11:02:28Z</dcterms:created>
  <dcterms:modified xsi:type="dcterms:W3CDTF">2020-01-12T19:41:18Z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0x0101008467D266DF7D29488C599703B2EBBD01</vt:lpwstr>
  </property>
</Properties>
</file>