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C99027-EB3D-B618-B2EA-533E1BD86E61}" v="507" dt="2024-04-24T20:30:48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5C99027-EB3D-B618-B2EA-533E1BD86E61}"/>
    <pc:docChg chg="modSld">
      <pc:chgData name="" userId="" providerId="" clId="Web-{55C99027-EB3D-B618-B2EA-533E1BD86E61}" dt="2024-04-24T18:44:52.518" v="1" actId="20577"/>
      <pc:docMkLst>
        <pc:docMk/>
      </pc:docMkLst>
      <pc:sldChg chg="modSp">
        <pc:chgData name="" userId="" providerId="" clId="Web-{55C99027-EB3D-B618-B2EA-533E1BD86E61}" dt="2024-04-24T18:44:52.518" v="1" actId="20577"/>
        <pc:sldMkLst>
          <pc:docMk/>
          <pc:sldMk cId="109857222" sldId="256"/>
        </pc:sldMkLst>
        <pc:spChg chg="mod">
          <ac:chgData name="" userId="" providerId="" clId="Web-{55C99027-EB3D-B618-B2EA-533E1BD86E61}" dt="2024-04-24T18:44:52.518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Faith Mackeen (2004031)" userId="S::2004031@student.uwtsd.ac.uk::f1c2cae4-1300-4322-bb60-8e65fc60b7cc" providerId="AD" clId="Web-{55C99027-EB3D-B618-B2EA-533E1BD86E61}"/>
    <pc:docChg chg="addSld delSld modSld sldOrd">
      <pc:chgData name="Faith Mackeen (2004031)" userId="S::2004031@student.uwtsd.ac.uk::f1c2cae4-1300-4322-bb60-8e65fc60b7cc" providerId="AD" clId="Web-{55C99027-EB3D-B618-B2EA-533E1BD86E61}" dt="2024-04-24T20:30:48.559" v="503" actId="20577"/>
      <pc:docMkLst>
        <pc:docMk/>
      </pc:docMkLst>
      <pc:sldChg chg="addSp modSp mod setBg">
        <pc:chgData name="Faith Mackeen (2004031)" userId="S::2004031@student.uwtsd.ac.uk::f1c2cae4-1300-4322-bb60-8e65fc60b7cc" providerId="AD" clId="Web-{55C99027-EB3D-B618-B2EA-533E1BD86E61}" dt="2024-04-24T19:48:08.697" v="449"/>
        <pc:sldMkLst>
          <pc:docMk/>
          <pc:sldMk cId="109857222" sldId="256"/>
        </pc:sldMkLst>
        <pc:spChg chg="mod">
          <ac:chgData name="Faith Mackeen (2004031)" userId="S::2004031@student.uwtsd.ac.uk::f1c2cae4-1300-4322-bb60-8e65fc60b7cc" providerId="AD" clId="Web-{55C99027-EB3D-B618-B2EA-533E1BD86E61}" dt="2024-04-24T19:48:08.697" v="44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ith Mackeen (2004031)" userId="S::2004031@student.uwtsd.ac.uk::f1c2cae4-1300-4322-bb60-8e65fc60b7cc" providerId="AD" clId="Web-{55C99027-EB3D-B618-B2EA-533E1BD86E61}" dt="2024-04-24T19:48:08.697" v="44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8:08.697" v="449"/>
          <ac:spMkLst>
            <pc:docMk/>
            <pc:sldMk cId="109857222" sldId="256"/>
            <ac:spMk id="8" creationId="{A8DB9CD9-59B1-4D73-BC4C-98796A48EF9B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8:08.697" v="449"/>
          <ac:spMkLst>
            <pc:docMk/>
            <pc:sldMk cId="109857222" sldId="256"/>
            <ac:spMk id="10" creationId="{8874A6A9-41FF-4E33-AFA8-F9F81436A59E}"/>
          </ac:spMkLst>
        </pc:spChg>
        <pc:grpChg chg="add">
          <ac:chgData name="Faith Mackeen (2004031)" userId="S::2004031@student.uwtsd.ac.uk::f1c2cae4-1300-4322-bb60-8e65fc60b7cc" providerId="AD" clId="Web-{55C99027-EB3D-B618-B2EA-533E1BD86E61}" dt="2024-04-24T19:48:08.697" v="449"/>
          <ac:grpSpMkLst>
            <pc:docMk/>
            <pc:sldMk cId="109857222" sldId="256"/>
            <ac:grpSpMk id="12" creationId="{721D730E-1F97-4071-B143-B05E6D2599BC}"/>
          </ac:grpSpMkLst>
        </pc:grpChg>
      </pc:sldChg>
      <pc:sldChg chg="addSp modSp new mod setBg">
        <pc:chgData name="Faith Mackeen (2004031)" userId="S::2004031@student.uwtsd.ac.uk::f1c2cae4-1300-4322-bb60-8e65fc60b7cc" providerId="AD" clId="Web-{55C99027-EB3D-B618-B2EA-533E1BD86E61}" dt="2024-04-24T20:16:59.703" v="484" actId="20577"/>
        <pc:sldMkLst>
          <pc:docMk/>
          <pc:sldMk cId="548428076" sldId="257"/>
        </pc:sldMkLst>
        <pc:spChg chg="mod">
          <ac:chgData name="Faith Mackeen (2004031)" userId="S::2004031@student.uwtsd.ac.uk::f1c2cae4-1300-4322-bb60-8e65fc60b7cc" providerId="AD" clId="Web-{55C99027-EB3D-B618-B2EA-533E1BD86E61}" dt="2024-04-24T19:48:01.947" v="448"/>
          <ac:spMkLst>
            <pc:docMk/>
            <pc:sldMk cId="548428076" sldId="257"/>
            <ac:spMk id="2" creationId="{6CAC8644-3EBC-CC29-C7FC-8DBD0A27F611}"/>
          </ac:spMkLst>
        </pc:spChg>
        <pc:spChg chg="mod">
          <ac:chgData name="Faith Mackeen (2004031)" userId="S::2004031@student.uwtsd.ac.uk::f1c2cae4-1300-4322-bb60-8e65fc60b7cc" providerId="AD" clId="Web-{55C99027-EB3D-B618-B2EA-533E1BD86E61}" dt="2024-04-24T20:16:59.703" v="484" actId="20577"/>
          <ac:spMkLst>
            <pc:docMk/>
            <pc:sldMk cId="548428076" sldId="257"/>
            <ac:spMk id="3" creationId="{72BE446B-BF4A-136A-F9F4-5D80152F53D3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8:01.947" v="448"/>
          <ac:spMkLst>
            <pc:docMk/>
            <pc:sldMk cId="548428076" sldId="257"/>
            <ac:spMk id="8" creationId="{18873D23-2DCF-4B31-A009-95721C06E8E1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8:01.947" v="448"/>
          <ac:spMkLst>
            <pc:docMk/>
            <pc:sldMk cId="548428076" sldId="257"/>
            <ac:spMk id="10" creationId="{C13EF075-D4EF-4929-ADBC-91B27DA19955}"/>
          </ac:spMkLst>
        </pc:spChg>
        <pc:grpChg chg="add">
          <ac:chgData name="Faith Mackeen (2004031)" userId="S::2004031@student.uwtsd.ac.uk::f1c2cae4-1300-4322-bb60-8e65fc60b7cc" providerId="AD" clId="Web-{55C99027-EB3D-B618-B2EA-533E1BD86E61}" dt="2024-04-24T19:48:01.947" v="448"/>
          <ac:grpSpMkLst>
            <pc:docMk/>
            <pc:sldMk cId="548428076" sldId="257"/>
            <ac:grpSpMk id="12" creationId="{DAA26DFA-AAB2-4973-9C17-16D587C7B198}"/>
          </ac:grpSpMkLst>
        </pc:grpChg>
        <pc:picChg chg="add mod">
          <ac:chgData name="Faith Mackeen (2004031)" userId="S::2004031@student.uwtsd.ac.uk::f1c2cae4-1300-4322-bb60-8e65fc60b7cc" providerId="AD" clId="Web-{55C99027-EB3D-B618-B2EA-533E1BD86E61}" dt="2024-04-24T20:12:23.475" v="469" actId="1076"/>
          <ac:picMkLst>
            <pc:docMk/>
            <pc:sldMk cId="548428076" sldId="257"/>
            <ac:picMk id="4" creationId="{7510EF43-8EEC-EC47-2B20-9B1362D1EF22}"/>
          </ac:picMkLst>
        </pc:picChg>
      </pc:sldChg>
      <pc:sldChg chg="addSp modSp new mod setBg">
        <pc:chgData name="Faith Mackeen (2004031)" userId="S::2004031@student.uwtsd.ac.uk::f1c2cae4-1300-4322-bb60-8e65fc60b7cc" providerId="AD" clId="Web-{55C99027-EB3D-B618-B2EA-533E1BD86E61}" dt="2024-04-24T19:50:28.545" v="460"/>
        <pc:sldMkLst>
          <pc:docMk/>
          <pc:sldMk cId="2517421694" sldId="258"/>
        </pc:sldMkLst>
        <pc:spChg chg="mod">
          <ac:chgData name="Faith Mackeen (2004031)" userId="S::2004031@student.uwtsd.ac.uk::f1c2cae4-1300-4322-bb60-8e65fc60b7cc" providerId="AD" clId="Web-{55C99027-EB3D-B618-B2EA-533E1BD86E61}" dt="2024-04-24T19:50:28.545" v="460"/>
          <ac:spMkLst>
            <pc:docMk/>
            <pc:sldMk cId="2517421694" sldId="258"/>
            <ac:spMk id="2" creationId="{AD1EFE10-8CAF-7ED4-5DAC-E5B2F0FBB08D}"/>
          </ac:spMkLst>
        </pc:spChg>
        <pc:spChg chg="mod">
          <ac:chgData name="Faith Mackeen (2004031)" userId="S::2004031@student.uwtsd.ac.uk::f1c2cae4-1300-4322-bb60-8e65fc60b7cc" providerId="AD" clId="Web-{55C99027-EB3D-B618-B2EA-533E1BD86E61}" dt="2024-04-24T19:50:28.545" v="460"/>
          <ac:spMkLst>
            <pc:docMk/>
            <pc:sldMk cId="2517421694" sldId="258"/>
            <ac:spMk id="3" creationId="{38752385-0AAA-5548-0838-8B018C1F54E7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50:28.545" v="460"/>
          <ac:spMkLst>
            <pc:docMk/>
            <pc:sldMk cId="2517421694" sldId="258"/>
            <ac:spMk id="8" creationId="{43C823D3-D619-407C-89E0-C6F6B1E7A42A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50:28.545" v="460"/>
          <ac:spMkLst>
            <pc:docMk/>
            <pc:sldMk cId="2517421694" sldId="258"/>
            <ac:spMk id="10" creationId="{047F8E3E-2FFA-4A0F-B3C7-E57ADDCFB415}"/>
          </ac:spMkLst>
        </pc:spChg>
        <pc:grpChg chg="add">
          <ac:chgData name="Faith Mackeen (2004031)" userId="S::2004031@student.uwtsd.ac.uk::f1c2cae4-1300-4322-bb60-8e65fc60b7cc" providerId="AD" clId="Web-{55C99027-EB3D-B618-B2EA-533E1BD86E61}" dt="2024-04-24T19:50:28.545" v="460"/>
          <ac:grpSpMkLst>
            <pc:docMk/>
            <pc:sldMk cId="2517421694" sldId="258"/>
            <ac:grpSpMk id="12" creationId="{33D939F1-7ABE-4D0E-946A-43F37F556AFD}"/>
          </ac:grpSpMkLst>
        </pc:grpChg>
        <pc:grpChg chg="add">
          <ac:chgData name="Faith Mackeen (2004031)" userId="S::2004031@student.uwtsd.ac.uk::f1c2cae4-1300-4322-bb60-8e65fc60b7cc" providerId="AD" clId="Web-{55C99027-EB3D-B618-B2EA-533E1BD86E61}" dt="2024-04-24T19:50:28.545" v="460"/>
          <ac:grpSpMkLst>
            <pc:docMk/>
            <pc:sldMk cId="2517421694" sldId="258"/>
            <ac:grpSpMk id="18" creationId="{9DB3963A-4187-4A72-9DA4-CA6BADE22931}"/>
          </ac:grpSpMkLst>
        </pc:grpChg>
      </pc:sldChg>
      <pc:sldChg chg="addSp modSp new mod ord setBg">
        <pc:chgData name="Faith Mackeen (2004031)" userId="S::2004031@student.uwtsd.ac.uk::f1c2cae4-1300-4322-bb60-8e65fc60b7cc" providerId="AD" clId="Web-{55C99027-EB3D-B618-B2EA-533E1BD86E61}" dt="2024-04-24T19:50:54.327" v="463" actId="1076"/>
        <pc:sldMkLst>
          <pc:docMk/>
          <pc:sldMk cId="1857166653" sldId="259"/>
        </pc:sldMkLst>
        <pc:spChg chg="mod">
          <ac:chgData name="Faith Mackeen (2004031)" userId="S::2004031@student.uwtsd.ac.uk::f1c2cae4-1300-4322-bb60-8e65fc60b7cc" providerId="AD" clId="Web-{55C99027-EB3D-B618-B2EA-533E1BD86E61}" dt="2024-04-24T19:47:49.384" v="447"/>
          <ac:spMkLst>
            <pc:docMk/>
            <pc:sldMk cId="1857166653" sldId="259"/>
            <ac:spMk id="2" creationId="{961D5430-C96D-573F-C194-622A4D6E2A12}"/>
          </ac:spMkLst>
        </pc:spChg>
        <pc:spChg chg="mod">
          <ac:chgData name="Faith Mackeen (2004031)" userId="S::2004031@student.uwtsd.ac.uk::f1c2cae4-1300-4322-bb60-8e65fc60b7cc" providerId="AD" clId="Web-{55C99027-EB3D-B618-B2EA-533E1BD86E61}" dt="2024-04-24T19:50:24.576" v="459" actId="20577"/>
          <ac:spMkLst>
            <pc:docMk/>
            <pc:sldMk cId="1857166653" sldId="259"/>
            <ac:spMk id="3" creationId="{096D172A-E107-7297-D606-35740F4869EC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7:49.384" v="447"/>
          <ac:spMkLst>
            <pc:docMk/>
            <pc:sldMk cId="1857166653" sldId="259"/>
            <ac:spMk id="9" creationId="{B6FACB3C-9069-4791-BC5C-0DB7CD19B853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19:47:49.384" v="447"/>
          <ac:spMkLst>
            <pc:docMk/>
            <pc:sldMk cId="1857166653" sldId="259"/>
            <ac:spMk id="11" creationId="{71F2038E-D777-4B76-81DD-DD13EE91B9DD}"/>
          </ac:spMkLst>
        </pc:spChg>
        <pc:grpChg chg="add">
          <ac:chgData name="Faith Mackeen (2004031)" userId="S::2004031@student.uwtsd.ac.uk::f1c2cae4-1300-4322-bb60-8e65fc60b7cc" providerId="AD" clId="Web-{55C99027-EB3D-B618-B2EA-533E1BD86E61}" dt="2024-04-24T19:47:49.384" v="447"/>
          <ac:grpSpMkLst>
            <pc:docMk/>
            <pc:sldMk cId="1857166653" sldId="259"/>
            <ac:grpSpMk id="13" creationId="{DD354807-230F-4402-B1B9-F733A8F1F190}"/>
          </ac:grpSpMkLst>
        </pc:grpChg>
        <pc:picChg chg="add mod">
          <ac:chgData name="Faith Mackeen (2004031)" userId="S::2004031@student.uwtsd.ac.uk::f1c2cae4-1300-4322-bb60-8e65fc60b7cc" providerId="AD" clId="Web-{55C99027-EB3D-B618-B2EA-533E1BD86E61}" dt="2024-04-24T19:50:54.327" v="463" actId="1076"/>
          <ac:picMkLst>
            <pc:docMk/>
            <pc:sldMk cId="1857166653" sldId="259"/>
            <ac:picMk id="4" creationId="{49B397A6-965A-21F0-B94E-129EE99F5133}"/>
          </ac:picMkLst>
        </pc:picChg>
      </pc:sldChg>
      <pc:sldChg chg="modSp new del ord">
        <pc:chgData name="Faith Mackeen (2004031)" userId="S::2004031@student.uwtsd.ac.uk::f1c2cae4-1300-4322-bb60-8e65fc60b7cc" providerId="AD" clId="Web-{55C99027-EB3D-B618-B2EA-533E1BD86E61}" dt="2024-04-24T19:06:18.922" v="375"/>
        <pc:sldMkLst>
          <pc:docMk/>
          <pc:sldMk cId="2110969616" sldId="260"/>
        </pc:sldMkLst>
        <pc:spChg chg="mod">
          <ac:chgData name="Faith Mackeen (2004031)" userId="S::2004031@student.uwtsd.ac.uk::f1c2cae4-1300-4322-bb60-8e65fc60b7cc" providerId="AD" clId="Web-{55C99027-EB3D-B618-B2EA-533E1BD86E61}" dt="2024-04-24T19:06:15.344" v="374" actId="20577"/>
          <ac:spMkLst>
            <pc:docMk/>
            <pc:sldMk cId="2110969616" sldId="260"/>
            <ac:spMk id="2" creationId="{B311CDD7-3F52-FBA9-6819-65A9A2AA9F2D}"/>
          </ac:spMkLst>
        </pc:spChg>
      </pc:sldChg>
      <pc:sldChg chg="addSp delSp modSp new mod ord setBg">
        <pc:chgData name="Faith Mackeen (2004031)" userId="S::2004031@student.uwtsd.ac.uk::f1c2cae4-1300-4322-bb60-8e65fc60b7cc" providerId="AD" clId="Web-{55C99027-EB3D-B618-B2EA-533E1BD86E61}" dt="2024-04-24T20:30:48.559" v="503" actId="20577"/>
        <pc:sldMkLst>
          <pc:docMk/>
          <pc:sldMk cId="4264235166" sldId="260"/>
        </pc:sldMkLst>
        <pc:spChg chg="mod">
          <ac:chgData name="Faith Mackeen (2004031)" userId="S::2004031@student.uwtsd.ac.uk::f1c2cae4-1300-4322-bb60-8e65fc60b7cc" providerId="AD" clId="Web-{55C99027-EB3D-B618-B2EA-533E1BD86E61}" dt="2024-04-24T20:29:14.525" v="495" actId="1076"/>
          <ac:spMkLst>
            <pc:docMk/>
            <pc:sldMk cId="4264235166" sldId="260"/>
            <ac:spMk id="2" creationId="{21ADA20B-0F85-15F0-0567-B1A7CF2A88AE}"/>
          </ac:spMkLst>
        </pc:spChg>
        <pc:spChg chg="mod">
          <ac:chgData name="Faith Mackeen (2004031)" userId="S::2004031@student.uwtsd.ac.uk::f1c2cae4-1300-4322-bb60-8e65fc60b7cc" providerId="AD" clId="Web-{55C99027-EB3D-B618-B2EA-533E1BD86E61}" dt="2024-04-24T20:30:48.559" v="503" actId="20577"/>
          <ac:spMkLst>
            <pc:docMk/>
            <pc:sldMk cId="4264235166" sldId="260"/>
            <ac:spMk id="3" creationId="{87A9DB0D-CCAC-FCF8-997C-6823A2441A57}"/>
          </ac:spMkLst>
        </pc:spChg>
        <pc:spChg chg="add del">
          <ac:chgData name="Faith Mackeen (2004031)" userId="S::2004031@student.uwtsd.ac.uk::f1c2cae4-1300-4322-bb60-8e65fc60b7cc" providerId="AD" clId="Web-{55C99027-EB3D-B618-B2EA-533E1BD86E61}" dt="2024-04-24T20:28:57.524" v="490"/>
          <ac:spMkLst>
            <pc:docMk/>
            <pc:sldMk cId="4264235166" sldId="260"/>
            <ac:spMk id="8" creationId="{4BC99CB9-DDAD-44A2-8A1C-E3AF4E72DF5C}"/>
          </ac:spMkLst>
        </pc:spChg>
        <pc:spChg chg="add del">
          <ac:chgData name="Faith Mackeen (2004031)" userId="S::2004031@student.uwtsd.ac.uk::f1c2cae4-1300-4322-bb60-8e65fc60b7cc" providerId="AD" clId="Web-{55C99027-EB3D-B618-B2EA-533E1BD86E61}" dt="2024-04-24T20:28:57.524" v="490"/>
          <ac:spMkLst>
            <pc:docMk/>
            <pc:sldMk cId="4264235166" sldId="260"/>
            <ac:spMk id="10" creationId="{64053CBF-3932-45FF-8285-EE5146085F3A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20:28:57.556" v="491"/>
          <ac:spMkLst>
            <pc:docMk/>
            <pc:sldMk cId="4264235166" sldId="260"/>
            <ac:spMk id="24" creationId="{4BC99CB9-DDAD-44A2-8A1C-E3AF4E72DF5C}"/>
          </ac:spMkLst>
        </pc:spChg>
        <pc:spChg chg="add">
          <ac:chgData name="Faith Mackeen (2004031)" userId="S::2004031@student.uwtsd.ac.uk::f1c2cae4-1300-4322-bb60-8e65fc60b7cc" providerId="AD" clId="Web-{55C99027-EB3D-B618-B2EA-533E1BD86E61}" dt="2024-04-24T20:28:57.556" v="491"/>
          <ac:spMkLst>
            <pc:docMk/>
            <pc:sldMk cId="4264235166" sldId="260"/>
            <ac:spMk id="25" creationId="{1561AEE4-4E38-4BAC-976D-E0DE523FC5D1}"/>
          </ac:spMkLst>
        </pc:spChg>
        <pc:grpChg chg="add del">
          <ac:chgData name="Faith Mackeen (2004031)" userId="S::2004031@student.uwtsd.ac.uk::f1c2cae4-1300-4322-bb60-8e65fc60b7cc" providerId="AD" clId="Web-{55C99027-EB3D-B618-B2EA-533E1BD86E61}" dt="2024-04-24T20:28:57.524" v="490"/>
          <ac:grpSpMkLst>
            <pc:docMk/>
            <pc:sldMk cId="4264235166" sldId="260"/>
            <ac:grpSpMk id="12" creationId="{2E751C04-BEA6-446B-A678-9C74819EBD4C}"/>
          </ac:grpSpMkLst>
        </pc:grpChg>
        <pc:grpChg chg="add del">
          <ac:chgData name="Faith Mackeen (2004031)" userId="S::2004031@student.uwtsd.ac.uk::f1c2cae4-1300-4322-bb60-8e65fc60b7cc" providerId="AD" clId="Web-{55C99027-EB3D-B618-B2EA-533E1BD86E61}" dt="2024-04-24T20:28:57.524" v="490"/>
          <ac:grpSpMkLst>
            <pc:docMk/>
            <pc:sldMk cId="4264235166" sldId="260"/>
            <ac:grpSpMk id="18" creationId="{B63ACBA3-DEFD-4C6D-BBA0-64468FA99C2D}"/>
          </ac:grpSpMkLst>
        </pc:grpChg>
        <pc:grpChg chg="add">
          <ac:chgData name="Faith Mackeen (2004031)" userId="S::2004031@student.uwtsd.ac.uk::f1c2cae4-1300-4322-bb60-8e65fc60b7cc" providerId="AD" clId="Web-{55C99027-EB3D-B618-B2EA-533E1BD86E61}" dt="2024-04-24T20:28:57.556" v="491"/>
          <ac:grpSpMkLst>
            <pc:docMk/>
            <pc:sldMk cId="4264235166" sldId="260"/>
            <ac:grpSpMk id="26" creationId="{F0BC676B-D19A-44DB-910A-0C0E6D433979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rdictionary.com" TargetMode="External"/><Relationship Id="rId3" Type="http://schemas.openxmlformats.org/officeDocument/2006/relationships/hyperlink" Target="https://www.grammarly.com/blog/types-of-plagiarism/" TargetMode="External"/><Relationship Id="rId7" Type="http://schemas.openxmlformats.org/officeDocument/2006/relationships/hyperlink" Target="https://www.ox.ac.uk/students/academic/guidance/skills/plagiarism" TargetMode="External"/><Relationship Id="rId2" Type="http://schemas.openxmlformats.org/officeDocument/2006/relationships/hyperlink" Target="https://academicintegrity.unimelb.edu.au/plagiarism-and-collusion#:~:text=Collusion%20involves%20unpermitted%20or%20illegitimat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ttingham.ac.uk/studyingeffectively/referencing/plagiarism/index.aspx" TargetMode="External"/><Relationship Id="rId5" Type="http://schemas.openxmlformats.org/officeDocument/2006/relationships/hyperlink" Target="http://www.nottingham.ac.uk" TargetMode="External"/><Relationship Id="rId4" Type="http://schemas.openxmlformats.org/officeDocument/2006/relationships/hyperlink" Target="https://www.threegirlsmedia.com/2021/11/15/plagiarism-in-your-content-marketing/" TargetMode="External"/><Relationship Id="rId9" Type="http://schemas.openxmlformats.org/officeDocument/2006/relationships/hyperlink" Target="https://www.yourdictionary.com/articles/plagiarism-types-avoi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What is Academic Misconduct and how can it be avoided?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By Faith Mackeen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AC8644-3EBC-CC29-C7FC-8DBD0A27F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Academic Misconduct?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E446B-BF4A-136A-F9F4-5D80152F5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Academic misconduct is also known as 'plagiarism'. Plagiarism is using another individual's work and passing it off as your own, whilst not giving credit or referencing any of it.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i="1" dirty="0">
                <a:solidFill>
                  <a:schemeClr val="tx2"/>
                </a:solidFill>
              </a:rPr>
              <a:t>(University of Oxford, 2023)</a:t>
            </a:r>
            <a:endParaRPr lang="en-US" sz="1800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is also classed as plagiarism to re-use your own work previously produced by yourself if no credit or citations are given. </a:t>
            </a:r>
            <a:r>
              <a:rPr lang="en-GB" sz="1800" i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(University of Oxford, 2023)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  <a:latin typeface="Calibri"/>
                <a:cs typeface="Calibri"/>
              </a:rPr>
              <a:t>Image (yourdictionary.com)</a:t>
            </a:r>
          </a:p>
          <a:p>
            <a:pPr marL="0" indent="0">
              <a:buNone/>
            </a:pPr>
            <a:endParaRPr lang="en-GB" sz="1800" i="1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Picture 3" descr="A person sitting at a table with papers&#10;&#10;Description automatically generated">
            <a:extLst>
              <a:ext uri="{FF2B5EF4-FFF2-40B4-BE49-F238E27FC236}">
                <a16:creationId xmlns:a16="http://schemas.microsoft.com/office/drawing/2014/main" id="{7510EF43-8EEC-EC47-2B20-9B1362D1E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466" y="4623759"/>
            <a:ext cx="3820783" cy="213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2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D5430-C96D-573F-C194-622A4D6E2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Plagiarism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D172A-E107-7297-D606-35740F486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According to </a:t>
            </a:r>
            <a:r>
              <a:rPr lang="en-GB" sz="1800" i="1" dirty="0">
                <a:solidFill>
                  <a:schemeClr val="tx2"/>
                </a:solidFill>
              </a:rPr>
              <a:t>(Kramer, 2022)</a:t>
            </a:r>
            <a:r>
              <a:rPr lang="en-GB" sz="1800" dirty="0">
                <a:solidFill>
                  <a:schemeClr val="tx2"/>
                </a:solidFill>
              </a:rPr>
              <a:t> there are different types of plagiarism;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Direct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Paraphrasing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Patchwork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Collusion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</a:rPr>
              <a:t>(Collett, 2023)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</a:rPr>
              <a:t>Image (Montgomery, 2021)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erson writing on a white board&#10;&#10;Description automatically generated">
            <a:extLst>
              <a:ext uri="{FF2B5EF4-FFF2-40B4-BE49-F238E27FC236}">
                <a16:creationId xmlns:a16="http://schemas.microsoft.com/office/drawing/2014/main" id="{49B397A6-965A-21F0-B94E-129EE99F51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2883" y="1708574"/>
            <a:ext cx="3135817" cy="196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16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EFE10-8CAF-7ED4-5DAC-E5B2F0FBB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How to avoid plagiarism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52385-0AAA-5548-0838-8B018C1F5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Sometimes, plagiarism is easily done without realising.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According to </a:t>
            </a:r>
            <a:r>
              <a:rPr lang="en-GB" sz="1800" i="1">
                <a:solidFill>
                  <a:schemeClr val="tx2"/>
                </a:solidFill>
              </a:rPr>
              <a:t>(Nottingham University, n.d.)</a:t>
            </a:r>
            <a:r>
              <a:rPr lang="en-GB" sz="1800">
                <a:solidFill>
                  <a:schemeClr val="tx2"/>
                </a:solidFill>
              </a:rPr>
              <a:t> </a:t>
            </a: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there are some useful tips which can be used to help avoid plagiarism;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Don't copy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Use a varied range of sources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Keep your notes top quality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Use quotation marks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17421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ADA20B-0F85-15F0-0567-B1A7CF2A8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272393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9DB0D-CCAC-FCF8-997C-6823A2441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049" y="1484091"/>
            <a:ext cx="10957455" cy="5119429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800">
                <a:solidFill>
                  <a:srgbClr val="000000"/>
                </a:solidFill>
                <a:latin typeface="Times New Roman"/>
                <a:cs typeface="Times New Roman"/>
              </a:rPr>
              <a:t>Collett, D. (2023). </a:t>
            </a:r>
            <a:r>
              <a:rPr lang="en-GB" sz="1800" i="1">
                <a:solidFill>
                  <a:srgbClr val="000000"/>
                </a:solidFill>
                <a:latin typeface="Times New Roman"/>
                <a:cs typeface="Times New Roman"/>
              </a:rPr>
              <a:t>Plagiarism, collusion and other examples of misconduct</a:t>
            </a:r>
            <a:r>
              <a:rPr lang="en-GB" sz="1800">
                <a:solidFill>
                  <a:srgbClr val="000000"/>
                </a:solidFill>
                <a:latin typeface="Times New Roman"/>
                <a:cs typeface="Times New Roman"/>
              </a:rPr>
              <a:t>. [online] Academic integrity.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https://academicintegrity.unimelb.edu.au/plagiarism-and-collusion#:~:text=Collusion%20involves%20unpermitted%20or%20illegitimate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US" sz="1800"/>
          </a:p>
          <a:p>
            <a:pPr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Kramer, L. (2022). </a:t>
            </a:r>
            <a:r>
              <a:rPr lang="en-GB" sz="1800" i="1" dirty="0">
                <a:solidFill>
                  <a:srgbClr val="000000"/>
                </a:solidFill>
                <a:latin typeface="Times New Roman"/>
                <a:cs typeface="Times New Roman"/>
              </a:rPr>
              <a:t>7 Common Types of Plagiarism, with Examples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[online] Grammarly Blog.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https://www.grammarly.com/blog/types-of-plagiarism/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Montgomery, E. (2021). </a:t>
            </a:r>
            <a:r>
              <a:rPr lang="en-GB" sz="1800" i="1" dirty="0">
                <a:solidFill>
                  <a:srgbClr val="000000"/>
                </a:solidFill>
                <a:latin typeface="Times New Roman"/>
                <a:cs typeface="Times New Roman"/>
              </a:rPr>
              <a:t>Your Guide On How To Steer Clear Of Plagiarism In Your Content Marketing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[online] Three Girls Media.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4"/>
              </a:rPr>
              <a:t>https://www.threegirlsmedia.com/2021/11/15/plagiarism-in-your-content-marketing/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University of Nottingham (n.d.). </a:t>
            </a:r>
            <a:r>
              <a:rPr lang="en-GB" sz="1800" i="1" dirty="0">
                <a:solidFill>
                  <a:srgbClr val="000000"/>
                </a:solidFill>
                <a:latin typeface="Times New Roman"/>
                <a:cs typeface="Times New Roman"/>
              </a:rPr>
              <a:t>Avoiding plagiarism - The University of Nottingham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[online]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5"/>
              </a:rPr>
              <a:t>www.nottingham.ac.uk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6"/>
              </a:rPr>
              <a:t>https://www.nottingham.ac.uk/studyingeffectively/referencing/plagiarism/index.aspx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University of Oxford (2023). </a:t>
            </a:r>
            <a:r>
              <a:rPr lang="en-GB" sz="1800" i="1" dirty="0">
                <a:solidFill>
                  <a:srgbClr val="000000"/>
                </a:solidFill>
                <a:latin typeface="Times New Roman"/>
                <a:cs typeface="Times New Roman"/>
              </a:rPr>
              <a:t>Plagiarism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[online] University of Oxford.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7"/>
              </a:rPr>
              <a:t>https://www.ox.ac.uk/students/academic/guidance/skills/plagiarism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8"/>
              </a:rPr>
              <a:t>www.yourdictionary.com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(n.d.). </a:t>
            </a:r>
            <a:r>
              <a:rPr lang="en-GB" sz="1800" i="1" dirty="0">
                <a:solidFill>
                  <a:srgbClr val="000000"/>
                </a:solidFill>
                <a:latin typeface="Times New Roman"/>
                <a:cs typeface="Times New Roman"/>
              </a:rPr>
              <a:t>What Is Plagiarism? 6 Types of Plagiarism and How To Avoid Them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  <a:hlinkClick r:id="rId9"/>
              </a:rPr>
              <a:t>https://www.yourdictionary.com/articles/plagiarism-types-avoid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800"/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235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What is Academic Misconduct and how can it be avoided?</vt:lpstr>
      <vt:lpstr>What is Academic Misconduct?</vt:lpstr>
      <vt:lpstr>Plagiarism </vt:lpstr>
      <vt:lpstr>How to avoid plagiarism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156</cp:revision>
  <dcterms:created xsi:type="dcterms:W3CDTF">2024-04-24T18:44:46Z</dcterms:created>
  <dcterms:modified xsi:type="dcterms:W3CDTF">2024-04-24T20:30:55Z</dcterms:modified>
</cp:coreProperties>
</file>