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302" r:id="rId5"/>
    <p:sldId id="257" r:id="rId6"/>
    <p:sldId id="258" r:id="rId7"/>
    <p:sldId id="304" r:id="rId8"/>
    <p:sldId id="259" r:id="rId9"/>
    <p:sldId id="305" r:id="rId10"/>
    <p:sldId id="277" r:id="rId11"/>
    <p:sldId id="278" r:id="rId12"/>
    <p:sldId id="266" r:id="rId13"/>
    <p:sldId id="306" r:id="rId14"/>
    <p:sldId id="267" r:id="rId15"/>
    <p:sldId id="288" r:id="rId16"/>
    <p:sldId id="289" r:id="rId17"/>
    <p:sldId id="290" r:id="rId18"/>
    <p:sldId id="307" r:id="rId19"/>
    <p:sldId id="292" r:id="rId20"/>
    <p:sldId id="293" r:id="rId21"/>
    <p:sldId id="294" r:id="rId22"/>
    <p:sldId id="295" r:id="rId23"/>
    <p:sldId id="296" r:id="rId24"/>
    <p:sldId id="297" r:id="rId25"/>
    <p:sldId id="308" r:id="rId26"/>
    <p:sldId id="303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38"/>
    <p:restoredTop sz="94690"/>
  </p:normalViewPr>
  <p:slideViewPr>
    <p:cSldViewPr>
      <p:cViewPr varScale="1">
        <p:scale>
          <a:sx n="76" d="100"/>
          <a:sy n="76" d="100"/>
        </p:scale>
        <p:origin x="200" y="6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355976" y="3501008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6: Session 2: </a:t>
            </a:r>
          </a:p>
          <a:p>
            <a:r>
              <a:rPr lang="en-GB" sz="2400" b="1" dirty="0"/>
              <a:t>Network Attached Network (NAS)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Why NAS?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Architecture of 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Components of 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NAS Framework 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Managing NAS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NAS Maintenance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Security of NAS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Merits and Demerits of NAS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NAS Implementation and Connectivity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Hosting and Accessing Files on NAS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NAS?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75252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NAS is a storage device which attached directly to a network, called </a:t>
            </a:r>
            <a:r>
              <a:rPr lang="en-US" altLang="en-US" sz="2200" b="1" dirty="0"/>
              <a:t>Network Attached Storage (NAS)</a:t>
            </a: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provides file access services to computer system and act like a storage element – </a:t>
            </a:r>
            <a:r>
              <a:rPr lang="en-US" altLang="en-US" sz="2200" b="1" dirty="0"/>
              <a:t>SNIA (Storage Network Industry Association) </a:t>
            </a:r>
          </a:p>
          <a:p>
            <a:pPr algn="just">
              <a:spcBef>
                <a:spcPct val="0"/>
              </a:spcBef>
            </a:pPr>
            <a:endParaRPr lang="en-US" altLang="en-US" sz="2200" b="1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a file level computer data storage server, which is connected to a computer network and providing data access to a heterogeneous group of clients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a storage device which directly attached to the network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used to access and store different type of data over a network. It contains one or more hard disks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NAS?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FDF1B9-1DDC-C949-B4ED-E8588793B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68760"/>
            <a:ext cx="3168352" cy="4032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2E31B4-1D31-2144-A393-F36EA290CC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59" y="1164084"/>
            <a:ext cx="4104457" cy="424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16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Why NAS?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1148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Think if we are </a:t>
            </a:r>
            <a:r>
              <a:rPr lang="en-US" altLang="en-US" sz="2200" b="1" i="1" dirty="0"/>
              <a:t>NOT</a:t>
            </a:r>
            <a:r>
              <a:rPr lang="en-US" altLang="en-US" sz="2200" dirty="0"/>
              <a:t> using NAS: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Everyone has different attached storage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If update, then must be updated everyone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example: if 1GB of storage, then total 4GB require, in which everyone has the same copy of 1GB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3B28B1-E072-6540-B52D-10D42D58E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500" y="1246973"/>
            <a:ext cx="4051300" cy="434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Why NAS?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1148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Think if we are </a:t>
            </a:r>
            <a:r>
              <a:rPr lang="en-US" altLang="en-US" sz="2200" b="1" i="1" dirty="0"/>
              <a:t>USING</a:t>
            </a:r>
            <a:r>
              <a:rPr lang="en-US" altLang="en-US" sz="2200" dirty="0"/>
              <a:t> NAS: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Everyone now has the same workspace of 1 GB through Network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If updated by one, will reflect to others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example: use of 1 GB in place of 4 GB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EE3EA7-1DF2-0047-9B20-1E6E03ADD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1340768"/>
            <a:ext cx="397078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3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Example of NAS (Real Scenario)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3716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When we are doing our computer </a:t>
            </a:r>
            <a:r>
              <a:rPr lang="en-US" altLang="en-US" sz="2200" dirty="0" err="1"/>
              <a:t>practicals</a:t>
            </a:r>
            <a:r>
              <a:rPr lang="en-US" altLang="en-US" sz="2200" dirty="0"/>
              <a:t> in the lab, we can connect or Map Network Drive to save our </a:t>
            </a:r>
            <a:r>
              <a:rPr lang="en-US" altLang="en-US" sz="2200" dirty="0" err="1"/>
              <a:t>practicals</a:t>
            </a:r>
            <a:r>
              <a:rPr lang="en-US" altLang="en-US" sz="2200" dirty="0"/>
              <a:t> in it, which can be later evaluated by the faculty by accessing your folder into the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Also, when some software needs to be installed or some common file needs to be share, it is very easy for server to share it with everyone using the network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Mapped Network Drive will look like as local drive of your computer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Architecture of NAS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386B65-55A5-604F-B905-BE9557A53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1182762"/>
            <a:ext cx="7645400" cy="426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Components of NAS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2865A4-E87F-7441-A273-95DE55885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200" y="1006293"/>
            <a:ext cx="72136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Components of NAS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ADA58F-9BF8-A242-BA99-815C317B1E40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80728"/>
            <a:ext cx="82296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A NAS device is made up of the following components: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NAS head (CPU and Memory)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One or more </a:t>
            </a:r>
            <a:r>
              <a:rPr lang="en-US" altLang="en-US" sz="2200" b="1" dirty="0"/>
              <a:t>network interface cards (NICs): </a:t>
            </a:r>
            <a:r>
              <a:rPr lang="en-US" altLang="en-US" sz="2200" dirty="0"/>
              <a:t>which provide connectivity to the network. Examples of NICs include Gigabit Ethernet, Fast Ethernet, ATM, and Fiber Distributed Data Interface (FDDI)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An </a:t>
            </a:r>
            <a:r>
              <a:rPr lang="en-US" altLang="en-US" sz="2200" b="1" dirty="0"/>
              <a:t>Optimized operating system: </a:t>
            </a:r>
            <a:r>
              <a:rPr lang="en-US" altLang="en-US" sz="2200" dirty="0"/>
              <a:t>for managing NAS functionalities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NFS and CIFS protocols: </a:t>
            </a:r>
            <a:r>
              <a:rPr lang="en-US" altLang="en-US" sz="2200" dirty="0"/>
              <a:t>for stack file sharing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Storage protocols: </a:t>
            </a:r>
            <a:r>
              <a:rPr lang="en-US" altLang="en-US" sz="2200" dirty="0"/>
              <a:t>to connect and manage physical disk resources such as ATA, SCSI, or FC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NAS environment include clients accessing a device over an IP network using standard protocols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824307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84810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Framework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371600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NAS device has a printed circuit board that removes TCP/IP functions from a microprocessor.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high end version is able to serving the files in web browsing (e mail) and huge file transfers between clients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Arrays: One of more redundantly aligned independent hard disks. It will defend you from losing when an entity hard disk fails in the NAS device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Operating System: It is configured to present a computing background for network attached storage device </a:t>
            </a:r>
          </a:p>
        </p:txBody>
      </p: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Managing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NAS Installation: firstly, we need to prepare our network then install the proper operating system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Configuration: We can use different type of interfaces for NAS configuration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Interfaces: Console, Remote cell, Command Line Interfaces (CLI), HTTP and secure shell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Applications: NAS server need some applications for accessing data. These applications gives easy way to access their files from everywhere in the network environment.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Example: home directories, email, database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Maintenance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371600"/>
            <a:ext cx="73152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For the reliable file sharing and access speed, NAS system need day to day maintenance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analyzing and monitoring the performance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Hardware and software failures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Performance tuning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Storage management and user support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However, once we configured the NAS system then it is very easy to maintain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Security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Every organization and industries mostly depend upon security features and NAS device also face some security challenges as other network components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NAS system uses strong cryptography for data hiding from unauthorized users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NAS have some main protection process in the following areas: </a:t>
            </a:r>
            <a:r>
              <a:rPr lang="en-US" altLang="en-US" sz="2200" b="1" dirty="0"/>
              <a:t>physical security, general network security and access control lists </a:t>
            </a:r>
          </a:p>
        </p:txBody>
      </p: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Security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b="1" dirty="0"/>
              <a:t>Physical security: </a:t>
            </a:r>
            <a:r>
              <a:rPr lang="en-US" altLang="en-US" sz="2200" dirty="0"/>
              <a:t>NAS device should be placed in separate room, where only authorized access allowed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General network security: </a:t>
            </a:r>
            <a:r>
              <a:rPr lang="en-US" altLang="en-US" sz="2200" dirty="0"/>
              <a:t>This is the traditional networking security method where the system administrator make sure that these devices are access by only companies IP address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Access control list: </a:t>
            </a:r>
            <a:r>
              <a:rPr lang="en-US" altLang="en-US" sz="2200" dirty="0"/>
              <a:t>Administrator should create a complex password to secure the access to the NAS device </a:t>
            </a:r>
            <a:endParaRPr lang="en-US" alt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3960727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Merits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9087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Improves efficiency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Improved flexibility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Centralized storage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Simplifies management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Scalability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High availability – through native clustering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Provides security integration to environment (such as user authentication and authorization)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Simple to share files anywhere on your network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Reliable and efficient network saves your </a:t>
            </a:r>
            <a:r>
              <a:rPr lang="en-US" altLang="en-US" sz="2200" dirty="0" err="1"/>
              <a:t>organisaiton</a:t>
            </a:r>
            <a:r>
              <a:rPr lang="en-US" altLang="en-US" sz="2200" dirty="0"/>
              <a:t> time and money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Very low cost to add additional storage drives in to the NAS system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NAS storage is shared by multiple clients and servers </a:t>
            </a:r>
          </a:p>
        </p:txBody>
      </p: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Demerits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 file transfer speed is not as fast as DAS (Direct Attached Storage)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using NAS device, people should know some basic knowledge about computer networking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System available features depend upon the NAS chip and firmware </a:t>
            </a:r>
          </a:p>
        </p:txBody>
      </p: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Implementation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3872D1-6AFC-6B43-9D75-3F6E3ED0C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4744"/>
            <a:ext cx="82296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869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Integrated NAS Connectivity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A52F3-B773-AF4A-89FE-7D7C7C81C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150" y="1010199"/>
            <a:ext cx="7251700" cy="4507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Gateway NAS Connectivity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7A9D1-C95F-244C-921F-9BF51F00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3950"/>
            <a:ext cx="8075240" cy="446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9880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to Host and Access Files on NAS?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8406A60A-1875-394B-822E-88BDB6B886F9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Steps to host a file system: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Create an array volume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Assign volume to NAS device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Create a file system on the volume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Mount the file system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Access the file system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Use NFS in UNIX environment</a:t>
            </a:r>
          </a:p>
          <a:p>
            <a:pPr lvl="1" algn="just">
              <a:lnSpc>
                <a:spcPct val="90000"/>
              </a:lnSpc>
            </a:pPr>
            <a:r>
              <a:rPr lang="en-US" altLang="en-US" sz="1800" dirty="0"/>
              <a:t>Execute mount/</a:t>
            </a:r>
            <a:r>
              <a:rPr lang="en-US" altLang="en-US" sz="1800" dirty="0" err="1"/>
              <a:t>NFSmount</a:t>
            </a:r>
            <a:r>
              <a:rPr lang="en-US" altLang="en-US" sz="1800" dirty="0"/>
              <a:t> command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Use CIFS in windows environment </a:t>
            </a:r>
          </a:p>
          <a:p>
            <a:pPr lvl="1" algn="just">
              <a:lnSpc>
                <a:spcPct val="90000"/>
              </a:lnSpc>
            </a:pPr>
            <a:r>
              <a:rPr lang="en-US" altLang="en-US" sz="1800" dirty="0"/>
              <a:t>Map the network drive as: \\Account1\</a:t>
            </a:r>
            <a:r>
              <a:rPr lang="en-US" altLang="en-US" sz="1800" dirty="0" err="1"/>
              <a:t>Act_Rep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603990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to Host and Access Files on NAS?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3F98CC-9FA6-3040-A846-C669F69A6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010199"/>
            <a:ext cx="6480720" cy="436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6248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4332893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43975</TotalTime>
  <Words>1081</Words>
  <Application>Microsoft Macintosh PowerPoint</Application>
  <PresentationFormat>On-screen Show (4:3)</PresentationFormat>
  <Paragraphs>139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What is NAS?</vt:lpstr>
      <vt:lpstr>What is NAS?</vt:lpstr>
      <vt:lpstr>Why NAS? </vt:lpstr>
      <vt:lpstr>Why NAS? </vt:lpstr>
      <vt:lpstr>Example of NAS (Real Scenario)</vt:lpstr>
      <vt:lpstr>Architecture of NAS</vt:lpstr>
      <vt:lpstr>Components of NAS</vt:lpstr>
      <vt:lpstr>Components of NAS</vt:lpstr>
      <vt:lpstr>NAS Framework</vt:lpstr>
      <vt:lpstr>Managing NAS</vt:lpstr>
      <vt:lpstr>NAS Maintenance</vt:lpstr>
      <vt:lpstr>Security of NAS</vt:lpstr>
      <vt:lpstr>Security of NAS</vt:lpstr>
      <vt:lpstr>Merits of NAS</vt:lpstr>
      <vt:lpstr>Demerits of NAS</vt:lpstr>
      <vt:lpstr>NAS Implementation</vt:lpstr>
      <vt:lpstr>Integrated NAS Connectivity</vt:lpstr>
      <vt:lpstr>Gateway NAS Connectivity</vt:lpstr>
      <vt:lpstr>How to Host and Access Files on NAS? </vt:lpstr>
      <vt:lpstr>How to Host and Access Files on NAS? 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278</cp:revision>
  <dcterms:created xsi:type="dcterms:W3CDTF">2015-04-14T15:21:28Z</dcterms:created>
  <dcterms:modified xsi:type="dcterms:W3CDTF">2021-03-21T01:19:17Z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