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3" r:id="rId1"/>
  </p:sldMasterIdLst>
  <p:sldIdLst>
    <p:sldId id="256" r:id="rId2"/>
    <p:sldId id="257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2" autoAdjust="0"/>
    <p:restoredTop sz="94660"/>
  </p:normalViewPr>
  <p:slideViewPr>
    <p:cSldViewPr snapToGrid="0">
      <p:cViewPr varScale="1">
        <p:scale>
          <a:sx n="90" d="100"/>
          <a:sy n="90" d="100"/>
        </p:scale>
        <p:origin x="8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45F7524-0B96-88C7-1994-F5F06E79EF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066342F2-A8B6-C005-7236-2AB65CAF28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070B02FC-3C88-EC6E-8AB1-7FCA60121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6/12/2022</a:t>
            </a:fld>
            <a:endParaRPr lang="en-US" dirty="0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C646809-795A-768E-826A-81A0D71F2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EA0D6574-AB8E-D70B-59FA-3C91FC3F2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857648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AE976CF-F9D7-9D50-35A2-D3DFC1721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2832DA4B-A127-07F9-8849-869765BFA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6E5FB2DC-655E-4693-BD66-1C3428289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6/12/2022</a:t>
            </a:fld>
            <a:endParaRPr lang="en-US" dirty="0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BF711DC2-5666-11B8-EEC0-500F3E713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ABAD429A-7D0C-9B37-FAA8-A32D81644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750059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0C0DDD1-AC6D-EFF7-C3AD-6A7ED5AA4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D2C00F99-89F3-96F3-42D6-442B0DC767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7363C76F-4D38-BED1-7005-19488BC66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6/12/2022</a:t>
            </a:fld>
            <a:endParaRPr lang="en-US" dirty="0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C26D0962-E0BC-97A0-B02E-961CBB03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B5C0D7B6-20F4-8D55-F14A-E1156B389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5896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76FE6FA-B95F-CC7A-8507-75F425CE6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024AFB2-6A0D-EC53-2268-D2C2ECCE3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AB6119B7-B5A5-33C9-2C39-771045464E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EDADCE53-3F25-A18A-CA3C-B4F79AFD0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6/12/2022</a:t>
            </a:fld>
            <a:endParaRPr lang="en-US" dirty="0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D1C679C6-CCAE-F60A-41FA-5C560E984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F89FBD54-471E-3795-525D-FC9D59FAC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05698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65F0E0A-4569-41D0-CC4B-72ED8D983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1ABB5737-0C39-B356-F2DF-D6542C1277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68956535-5A6B-67C5-5573-112F8121D3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6132DD76-0782-D615-912F-567691F8E9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F0F49E35-A3F6-DECD-6E48-6BFD48BE96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F4A7F04C-E3C1-4E51-5FDD-9D44787C9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6/12/2022</a:t>
            </a:fld>
            <a:endParaRPr lang="en-US" dirty="0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F691B346-F129-7151-3D9B-BD6CFD68C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BC370CE1-1D41-667B-9AC4-A94BE243E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94584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BFF32D7-3194-157B-4DDD-A7E1C9D68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FFE1313A-61B5-1608-672E-22588FA1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6/12/2022</a:t>
            </a:fld>
            <a:endParaRPr lang="en-US" dirty="0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F7050155-A5B1-D993-01ED-6020A1B87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2DE3B66F-A3DE-A867-AA7F-2FAC2620B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92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B9D2018A-3BD0-8AD6-04C5-7E994F3E7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6/12/2022</a:t>
            </a:fld>
            <a:endParaRPr lang="en-US" dirty="0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3DF58AC7-6391-1D18-D29E-43CA315CF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90E6D981-44EC-42D4-30F6-4E6A3BC83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662955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63DAE2B-D444-E54D-24AA-1AFEA979E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6DC167FF-60B6-52BC-CDB7-C5DBC4A08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85B30031-188E-9FD6-A678-B32E1B7AA6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D5CD14E5-D6D6-0A05-F524-DF0CF9A5D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6/12/2022</a:t>
            </a:fld>
            <a:endParaRPr lang="en-US" dirty="0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BFBF6644-64BB-AE86-6EC5-C2B579531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0A32C255-3915-4708-BA7C-424B4B121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569228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729E15B-3927-B582-46BC-9A12A48C5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B2AD4B9E-272D-98C4-496A-081DCCD181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5A310166-E29A-966E-5D69-C501BF3CF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397C92A7-6D61-5B71-3666-1F9D1D011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6/12/2022</a:t>
            </a:fld>
            <a:endParaRPr lang="en-US" dirty="0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036A86D4-8AA7-B2FC-A1CD-BD80AB088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7D288EC8-49E2-6CF9-C5EE-9E34B5FB1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78754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3AD6D77-4D69-8600-6BF6-6D08C4782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39C26998-E40C-989A-E964-EAD7C24743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E6B2B182-C9D6-2350-7593-6AD47E4B6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6/12/2022</a:t>
            </a:fld>
            <a:endParaRPr lang="en-US" dirty="0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11F30083-27AB-2348-B50B-3C728B027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173333E6-CF4E-F123-044B-5DD9DB579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80747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B5CA3CFD-DBF1-6F96-6BEA-9D4A64CDAF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B6768F09-FAF4-58D6-7A5C-69A28F86E0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232D295B-023A-67B2-35F5-B3BAB197D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6/12/2022</a:t>
            </a:fld>
            <a:endParaRPr lang="en-US" dirty="0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92E040ED-B6CD-A200-32F0-A81D62DB6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982ECF07-807D-0129-DB09-E70686697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719685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6CC54502-C291-DA97-3112-CAEED1B6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A40AB3E6-770C-1367-688F-316E2D55BA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70DAE882-95D6-3775-ED62-E618BB4D52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6/12/2022</a:t>
            </a:fld>
            <a:endParaRPr lang="en-US" dirty="0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744EBD1B-F10A-B034-3EB2-31FBC63A50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7F4A4122-861E-BBAC-8E3C-27DA8A5A2A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2589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ED55189C-4FB0-289B-0048-0FCB99F369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8213" y="694220"/>
            <a:ext cx="5911703" cy="2218661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solidFill>
                  <a:srgbClr val="0070C0"/>
                </a:solidFill>
                <a:latin typeface="Bahnschrift" panose="020B0502040204020203" pitchFamily="34" charset="0"/>
              </a:rPr>
              <a:t>Workshop Children’s Rights and Services Available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8645661F-2166-796E-CDD3-9CC42D7764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6812" y="4742596"/>
            <a:ext cx="3064977" cy="1395022"/>
          </a:xfrm>
        </p:spPr>
        <p:txBody>
          <a:bodyPr anchor="t">
            <a:normAutofit fontScale="85000" lnSpcReduction="20000"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Anghel Adrian Brezeanu, 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Alina Culea, 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Catalin Ionel Mirica,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Ionela Diana Beceriu</a:t>
            </a:r>
          </a:p>
        </p:txBody>
      </p:sp>
      <p:pic>
        <p:nvPicPr>
          <p:cNvPr id="6" name="Imagine 5" descr="O imagine care conține text&#10;&#10;Descriere generată automat">
            <a:extLst>
              <a:ext uri="{FF2B5EF4-FFF2-40B4-BE49-F238E27FC236}">
                <a16:creationId xmlns:a16="http://schemas.microsoft.com/office/drawing/2014/main" id="{1283A914-074F-53C8-CC47-D4BCED0B68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0976" y="463404"/>
            <a:ext cx="3928884" cy="5553193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198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11">
            <a:extLst>
              <a:ext uri="{FF2B5EF4-FFF2-40B4-BE49-F238E27FC236}">
                <a16:creationId xmlns:a16="http://schemas.microsoft.com/office/drawing/2014/main" id="{5C9B446A-6343-4E56-90BA-061E4DDF0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Freeform: Shape 13">
            <a:extLst>
              <a:ext uri="{FF2B5EF4-FFF2-40B4-BE49-F238E27FC236}">
                <a16:creationId xmlns:a16="http://schemas.microsoft.com/office/drawing/2014/main" id="{3EC72A1B-03D3-499C-B4BF-AC68EEC22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Freeform: Shape 15">
            <a:extLst>
              <a:ext uri="{FF2B5EF4-FFF2-40B4-BE49-F238E27FC236}">
                <a16:creationId xmlns:a16="http://schemas.microsoft.com/office/drawing/2014/main" id="{216322C2-3CF0-4D33-BF90-3F384CF6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Substituent conținut 3">
            <a:extLst>
              <a:ext uri="{FF2B5EF4-FFF2-40B4-BE49-F238E27FC236}">
                <a16:creationId xmlns:a16="http://schemas.microsoft.com/office/drawing/2014/main" id="{AF6768BE-5F94-10F4-A658-C6355F974C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7451" y="2501351"/>
            <a:ext cx="4354949" cy="29159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7117B513-23EC-23D5-B8FC-39ED33D8B6C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563122" y="577582"/>
            <a:ext cx="7628878" cy="5849318"/>
          </a:xfrm>
          <a:prstGeom prst="rect">
            <a:avLst/>
          </a:prstGeom>
        </p:spPr>
      </p:pic>
      <p:sp>
        <p:nvSpPr>
          <p:cNvPr id="12" name="CasetăText 11">
            <a:extLst>
              <a:ext uri="{FF2B5EF4-FFF2-40B4-BE49-F238E27FC236}">
                <a16:creationId xmlns:a16="http://schemas.microsoft.com/office/drawing/2014/main" id="{2082BA67-CFC4-0D21-48C7-757B95818AB7}"/>
              </a:ext>
            </a:extLst>
          </p:cNvPr>
          <p:cNvSpPr txBox="1"/>
          <p:nvPr/>
        </p:nvSpPr>
        <p:spPr>
          <a:xfrm>
            <a:off x="-552892" y="186846"/>
            <a:ext cx="46854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Belbin Roles and Quad Chart</a:t>
            </a:r>
            <a:br>
              <a:rPr lang="en-US" sz="1800" dirty="0"/>
            </a:br>
            <a:r>
              <a:rPr lang="en-US" sz="1800" dirty="0"/>
              <a:t>Anghel Adrian Brezeanu 1918003</a:t>
            </a:r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E83193BB-6F5B-C010-6350-C26741874D7A}"/>
              </a:ext>
            </a:extLst>
          </p:cNvPr>
          <p:cNvSpPr txBox="1"/>
          <p:nvPr/>
        </p:nvSpPr>
        <p:spPr>
          <a:xfrm>
            <a:off x="114490" y="1719992"/>
            <a:ext cx="46084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070C0"/>
                </a:solidFill>
                <a:latin typeface="Goudy Old Style" panose="02020502050305020303" pitchFamily="18" charset="0"/>
              </a:rPr>
              <a:t>BELBIN TEAM ROLES</a:t>
            </a:r>
          </a:p>
        </p:txBody>
      </p:sp>
    </p:spTree>
    <p:extLst>
      <p:ext uri="{BB962C8B-B14F-4D97-AF65-F5344CB8AC3E}">
        <p14:creationId xmlns:p14="http://schemas.microsoft.com/office/powerpoint/2010/main" val="2349373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Substituent conținut 4" descr="O imagine care conține masă&#10;&#10;Descriere generată automat">
            <a:extLst>
              <a:ext uri="{FF2B5EF4-FFF2-40B4-BE49-F238E27FC236}">
                <a16:creationId xmlns:a16="http://schemas.microsoft.com/office/drawing/2014/main" id="{C1CA6127-F2C5-F4F4-D0B1-CAD42B5D43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7066"/>
          <a:stretch/>
        </p:blipFill>
        <p:spPr>
          <a:xfrm>
            <a:off x="697819" y="643467"/>
            <a:ext cx="10796361" cy="5571065"/>
          </a:xfrm>
          <a:prstGeom prst="rect">
            <a:avLst/>
          </a:prstGeom>
          <a:ln>
            <a:noFill/>
          </a:ln>
        </p:spPr>
      </p:pic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2C9C63DB-F4D4-542F-C7A7-5CB11C5C2D04}"/>
              </a:ext>
            </a:extLst>
          </p:cNvPr>
          <p:cNvSpPr txBox="1"/>
          <p:nvPr/>
        </p:nvSpPr>
        <p:spPr>
          <a:xfrm rot="18891535">
            <a:off x="-16802" y="653580"/>
            <a:ext cx="2010940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Catalin Ionel Mirica </a:t>
            </a:r>
          </a:p>
          <a:p>
            <a:pPr algn="ctr"/>
            <a:r>
              <a:rPr lang="en-GB" dirty="0"/>
              <a:t>1920075</a:t>
            </a:r>
          </a:p>
        </p:txBody>
      </p:sp>
    </p:spTree>
    <p:extLst>
      <p:ext uri="{BB962C8B-B14F-4D97-AF65-F5344CB8AC3E}">
        <p14:creationId xmlns:p14="http://schemas.microsoft.com/office/powerpoint/2010/main" val="4184135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87F69AB-2350-44E3-9076-00265B93F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70652AA-1C81-481C-856B-903714375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A2FF99B6-37BA-4650-B01D-799F02E31E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Imagine 6">
            <a:extLst>
              <a:ext uri="{FF2B5EF4-FFF2-40B4-BE49-F238E27FC236}">
                <a16:creationId xmlns:a16="http://schemas.microsoft.com/office/drawing/2014/main" id="{A1734F79-74B7-33F3-4A36-D04DD02DE0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55340"/>
            <a:ext cx="8993080" cy="1821095"/>
          </a:xfrm>
          <a:prstGeom prst="rect">
            <a:avLst/>
          </a:prstGeom>
        </p:spPr>
      </p:pic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96BE96C2-AF4A-5ADF-7269-8A4D7F5287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9620" y="2744"/>
            <a:ext cx="8445624" cy="4961112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FD624EC-B3E0-F5F8-44E4-E62D5DDB3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5631" y="5326216"/>
            <a:ext cx="3133818" cy="1240283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sz="2000" dirty="0"/>
              <a:t>WBS CHART AND GANTT CHART</a:t>
            </a:r>
          </a:p>
          <a:p>
            <a:pPr marL="0" indent="0" algn="ctr">
              <a:buNone/>
            </a:pPr>
            <a:r>
              <a:rPr lang="en-US" sz="2000" dirty="0"/>
              <a:t>Ionela Diana </a:t>
            </a:r>
            <a:r>
              <a:rPr lang="en-US" sz="2000" dirty="0" err="1"/>
              <a:t>Beceriu</a:t>
            </a:r>
            <a:r>
              <a:rPr lang="en-US" sz="2000" dirty="0"/>
              <a:t> 1920077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EA7D759-6BEF-4CBD-A325-BCFA77832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77940" y="4601497"/>
            <a:ext cx="1014060" cy="2017580"/>
            <a:chOff x="11177940" y="4601497"/>
            <a:chExt cx="1014060" cy="2017580"/>
          </a:xfrm>
        </p:grpSpPr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17405EC-53E3-473A-8B42-B9475D057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1067618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03F2370-11B5-4E16-8AE5-B4854408B4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27850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96403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B015DF82-B8DB-534C-630D-9BAC12627E76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5400000">
            <a:off x="9918869" y="5223026"/>
            <a:ext cx="3298216" cy="1013485"/>
          </a:xfrm>
        </p:spPr>
        <p:txBody>
          <a:bodyPr>
            <a:normAutofit lnSpcReduction="10000"/>
          </a:bodyPr>
          <a:lstStyle/>
          <a:p>
            <a:r>
              <a:rPr lang="en-US" sz="2000" dirty="0"/>
              <a:t>Risk Assessment and Project Evaluation</a:t>
            </a:r>
          </a:p>
          <a:p>
            <a:pPr marL="0" indent="0">
              <a:buNone/>
            </a:pPr>
            <a:r>
              <a:rPr lang="en-US" sz="2000" dirty="0"/>
              <a:t>Alina Culea 1918156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Imagine 8" descr="O imagine care conține text&#10;&#10;Descriere generată automat">
            <a:extLst>
              <a:ext uri="{FF2B5EF4-FFF2-40B4-BE49-F238E27FC236}">
                <a16:creationId xmlns:a16="http://schemas.microsoft.com/office/drawing/2014/main" id="{A578A2EB-7920-6A35-03B7-5937F60903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497" y="4080660"/>
            <a:ext cx="9472113" cy="2751076"/>
          </a:xfrm>
          <a:prstGeom prst="rect">
            <a:avLst/>
          </a:prstGeom>
        </p:spPr>
      </p:pic>
      <p:pic>
        <p:nvPicPr>
          <p:cNvPr id="7" name="Substituent conținut 6">
            <a:extLst>
              <a:ext uri="{FF2B5EF4-FFF2-40B4-BE49-F238E27FC236}">
                <a16:creationId xmlns:a16="http://schemas.microsoft.com/office/drawing/2014/main" id="{8642F5CC-024D-B82B-2503-95D78CA44D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6740" y="5181"/>
            <a:ext cx="8452161" cy="404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012307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1697</TotalTime>
  <Words>54</Words>
  <Application>Microsoft Office PowerPoint</Application>
  <PresentationFormat>Ecran lat</PresentationFormat>
  <Paragraphs>13</Paragraphs>
  <Slides>5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5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5</vt:i4>
      </vt:variant>
    </vt:vector>
  </HeadingPairs>
  <TitlesOfParts>
    <vt:vector size="11" baseType="lpstr">
      <vt:lpstr>Arial</vt:lpstr>
      <vt:lpstr>Bahnschrift</vt:lpstr>
      <vt:lpstr>Calibri</vt:lpstr>
      <vt:lpstr>Calibri Light</vt:lpstr>
      <vt:lpstr>Goudy Old Style</vt:lpstr>
      <vt:lpstr>Temă Office</vt:lpstr>
      <vt:lpstr>Workshop Children’s Rights and Services Available</vt:lpstr>
      <vt:lpstr>Prezentare PowerPoint</vt:lpstr>
      <vt:lpstr>Prezentare PowerPoint</vt:lpstr>
      <vt:lpstr>Prezentare PowerPoint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Workshop Children’s Rights and Services Available</dc:title>
  <dc:creator>Alina Culea</dc:creator>
  <cp:lastModifiedBy>Alina Culea</cp:lastModifiedBy>
  <cp:revision>5</cp:revision>
  <dcterms:created xsi:type="dcterms:W3CDTF">2022-06-07T16:14:32Z</dcterms:created>
  <dcterms:modified xsi:type="dcterms:W3CDTF">2022-06-13T05:07:40Z</dcterms:modified>
</cp:coreProperties>
</file>