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7" r:id="rId8"/>
    <p:sldId id="268" r:id="rId9"/>
    <p:sldId id="257" r:id="rId10"/>
    <p:sldId id="25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114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8748-F2DB-4FDD-A563-38CF33FED5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13A0C2-E30C-4296-A646-063FF7E91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9FFEA-3B64-42C6-8064-7B7B85977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39DEFF-D222-4197-8436-D7FA7D760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51DFB-2718-4CAB-A9CB-F0B7310C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62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DEE8B-3AFF-467C-8C8E-E00A7A87B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6B45-7477-485C-A445-4B31A9571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83D5C3-6A27-4DF4-85A4-65B54E67A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4B80D-66EC-4BE7-9A4D-436360E45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329CD-FBF4-471D-8F0E-4EEE87F7C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707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A4796-E364-426C-AFE6-713ED6DB1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E99DB8-C9DE-40C7-BE6C-F52F72946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2D4BA-F392-435A-BD4C-9E417DEE1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B5081-232B-4D9A-A7CB-93838F72F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A0D05-BA5D-4B5E-B5B0-9FC958CF3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42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29F4-E774-468A-93AF-979E1E2A3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B286E-E58B-477F-8E42-E05B58B4B5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1A2709-1247-4A2C-9BC9-C764C9410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B1D25-6137-473B-A77A-5E4BB3DAE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CBF9EB-F833-4D74-AEF1-BE4800A9D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FE117D-A31A-431F-86D4-A241A3F55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4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2A57F-105D-4B18-84A2-051446BE3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0545D-7570-41C6-909E-D77EDBE0B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92EA43-9C1C-481C-8335-D46B86FBDC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392A7E-C15B-4406-BD05-1B055FCE0B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F07416-1B54-4A33-AD9E-D97FABE0B2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E231BE-5250-495B-93B3-CD34F0330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3C7D6C-897E-4073-8616-CA058CC17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E98A86-D755-465A-A7CA-FA879ECB3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8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E57C1-BD38-4FA0-84D7-D4B9AB24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4DD62-3B9B-474D-B023-BF0168454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EF50F2-BB7C-4908-AF70-1142EEDA6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B6C2C8-0FB4-4437-8AF3-FB7A6DA5C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652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035B7B-324B-4FE1-8CCF-508D76A8A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15C31D-FDE1-447F-8548-91425B9E4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05A076-5B92-45DA-9EAA-BE3DA4912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87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9CF10-4CBB-4BD0-8F06-A8F021CD3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A4437-E29E-45A2-A33A-0D7CE61FA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A8F38E-F705-4215-88CF-EBC8A02F5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2BB93-7358-49A3-AE34-E92C66E06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E6878-5AE7-4666-8B08-3A6102DE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9998A0-83B0-4F1D-9F94-961CCAF00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850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EBA5F-86FA-47A3-85B6-861969848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E766F9-624F-497C-B3A7-4E280A5106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75DA0C-B095-481E-A5CE-B995F704DF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BC64A-8FBD-4DF5-8951-4E97243B3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FF4D96-0420-4248-8280-59ED8C726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423221-1467-4541-8DCA-7960B40B5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604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B80D-0EAD-4791-AF2F-92F397F56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A34E33-72DF-4E83-8CAA-178FC5EA59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D3825-8731-4208-93C2-FDEE4722B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1F48D-F294-4FA8-9D38-29EB0D04C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1F7B65-B332-4D2F-8B97-809663DF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86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298EF4-632F-4C48-8CC6-9F2BF6332E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D794FC-B33E-4B7E-AC64-9E2550D684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F2DE2-D52E-4479-8CD6-65E96115C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733A10-9E24-4C5C-AD9C-DCD2B3B0B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04090-05BD-43C0-8C6E-F365A0125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543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09040C-9CCC-4EE9-8845-82FB6678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4C578-A7AB-4AE0-82F0-093723CF3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AE303-A8CF-4872-BB11-8F7BE14047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93D88-1578-45D4-9E2F-35675CA6A80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3D213-9BAE-4042-A72C-2FE8497057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08ECD-292A-4465-A718-94A59E707C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61BEA-4F50-41D0-A579-B735FB4E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778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doAo1xnWWQ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ordpress.com/create/?currency=GBP&amp;utm_source=bing&amp;utm_campaign=bing_wpcom_search_brand_desktop_uk_en&amp;utm_medium=paid_search&amp;keyword=wordpress&amp;creative=76759734325811&amp;campaignid=282011442&amp;adgroupid=1228154574801923&amp;matchtype=e&amp;device=c&amp;network=o&amp;targetid=kwd-76759730298485:loc-4139&amp;msclkid=596d07d71ca1170fe9ed65dd6d2e91a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areers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FEDnncEWmI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FEDnncEWmI?feature=oembed" TargetMode="Externa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CBE1851-2230-47A9-B000-CE9046EA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168D9-53B3-4F11-8190-07853FBE1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276" y="803705"/>
            <a:ext cx="4208656" cy="3034857"/>
          </a:xfrm>
        </p:spPr>
        <p:txBody>
          <a:bodyPr anchor="b">
            <a:normAutofit/>
          </a:bodyPr>
          <a:lstStyle/>
          <a:p>
            <a:pPr algn="r"/>
            <a:r>
              <a:rPr lang="en-GB" sz="5400">
                <a:solidFill>
                  <a:srgbClr val="FFFFFF"/>
                </a:solidFill>
              </a:rPr>
              <a:t>Your Career, Your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6A3F17-E8A1-40DB-947C-19DCD99620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921" y="4013165"/>
            <a:ext cx="4204012" cy="2205732"/>
          </a:xfrm>
        </p:spPr>
        <p:txBody>
          <a:bodyPr anchor="t">
            <a:normAutofit/>
          </a:bodyPr>
          <a:lstStyle/>
          <a:p>
            <a:pPr algn="r"/>
            <a:endParaRPr lang="en-GB" sz="1800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B93832-6514-44F4-849B-5EE2C8A2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928939"/>
            <a:ext cx="393192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C71F1B8B-7402-DB4D-A6BA-6AFD3D7473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5227" y="200608"/>
            <a:ext cx="4844666" cy="645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65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E5E5-B0FE-4632-A3FD-FB21D3718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1D124B7-BB34-4FCC-A047-1E7CAF6383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54568" y="1608342"/>
            <a:ext cx="4586545" cy="435133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B2498E-70E9-4643-B135-A10FBC9328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095469"/>
            <a:ext cx="6431222" cy="8089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988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3FD39EE-EE3E-4C00-AC55-007FED7C1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782" y="-514889"/>
            <a:ext cx="8214483" cy="501793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C3DC21-1387-4C37-AFFD-B9136054B2EB}"/>
              </a:ext>
            </a:extLst>
          </p:cNvPr>
          <p:cNvSpPr txBox="1"/>
          <p:nvPr/>
        </p:nvSpPr>
        <p:spPr>
          <a:xfrm>
            <a:off x="6533634" y="3429000"/>
            <a:ext cx="5270438" cy="304698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Who do you know who might be able to help</a:t>
            </a:r>
          </a:p>
          <a:p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Learn about different careers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Introduce you to people who know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Get an inside perspective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Have positive conversations about options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93202CA-A3FB-4B4E-B6E5-E51B56116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450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66E70-70BD-4820-BBB4-4C5807BBC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Sarah Andrus – a career Sherpa</a:t>
            </a:r>
          </a:p>
        </p:txBody>
      </p:sp>
      <p:pic>
        <p:nvPicPr>
          <p:cNvPr id="4" name="Online Media 3" title="The Job Hunt is DEAD | Sarah Andrus | TEDxWilmingtonUniversity">
            <a:hlinkClick r:id="" action="ppaction://media"/>
            <a:extLst>
              <a:ext uri="{FF2B5EF4-FFF2-40B4-BE49-F238E27FC236}">
                <a16:creationId xmlns:a16="http://schemas.microsoft.com/office/drawing/2014/main" id="{848E6817-E710-4DD5-87E3-CBFAF9EF760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56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22BE91-A6D8-4AE3-A206-59E8BCB4C5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97" b="3291"/>
          <a:stretch/>
        </p:blipFill>
        <p:spPr>
          <a:xfrm>
            <a:off x="81481" y="0"/>
            <a:ext cx="13450663" cy="7088863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1A0D6EC-688A-5B75-CEA5-8F79E443F51A}"/>
              </a:ext>
            </a:extLst>
          </p:cNvPr>
          <p:cNvSpPr/>
          <p:nvPr/>
        </p:nvSpPr>
        <p:spPr>
          <a:xfrm>
            <a:off x="362139" y="298764"/>
            <a:ext cx="6844419" cy="218188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Opening Doors to Future Opportunities</a:t>
            </a:r>
          </a:p>
        </p:txBody>
      </p:sp>
    </p:spTree>
    <p:extLst>
      <p:ext uri="{BB962C8B-B14F-4D97-AF65-F5344CB8AC3E}">
        <p14:creationId xmlns:p14="http://schemas.microsoft.com/office/powerpoint/2010/main" val="276145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EF01F-6185-40FD-8312-E0EF67F20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0F375-CA67-438F-B3B4-947606AB4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E5CD4C-0702-4919-858E-BF34C878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705" y="0"/>
            <a:ext cx="11254589" cy="6858000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7C31B16-CD4F-CE09-BC94-32B8C48DA6FA}"/>
              </a:ext>
            </a:extLst>
          </p:cNvPr>
          <p:cNvSpPr/>
          <p:nvPr/>
        </p:nvSpPr>
        <p:spPr>
          <a:xfrm>
            <a:off x="543208" y="108642"/>
            <a:ext cx="5631255" cy="29785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Presenting Yourself Online: who do you want people to see?</a:t>
            </a:r>
          </a:p>
        </p:txBody>
      </p:sp>
    </p:spTree>
    <p:extLst>
      <p:ext uri="{BB962C8B-B14F-4D97-AF65-F5344CB8AC3E}">
        <p14:creationId xmlns:p14="http://schemas.microsoft.com/office/powerpoint/2010/main" val="1585393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F6535-44BC-42FD-BF14-204BF9557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401D6-496F-4BC3-8C4A-BDC96AA07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53747"/>
            <a:ext cx="5160262" cy="3023216"/>
          </a:xfrm>
        </p:spPr>
        <p:txBody>
          <a:bodyPr/>
          <a:lstStyle/>
          <a:p>
            <a:r>
              <a:rPr lang="en-GB" dirty="0"/>
              <a:t>Your online presence: professional or not?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557BD-87A7-42E8-9DB5-B7053C49C9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6813" y="-961506"/>
            <a:ext cx="6560756" cy="781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010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FABE7-C1E2-4F45-8B54-A199E068A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CAD1E-8108-4C6C-84D3-1D8A00FA9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85477DDC-9836-41D6-AE5E-DCDFCA0081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81466"/>
            <a:ext cx="12192000" cy="509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475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FD1DA-83B1-48CB-9151-D2DEACF20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F17BD02-29F8-48F2-A0C5-AE8471B5AC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60735" y="1825625"/>
            <a:ext cx="5270530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9016CB-F6A4-45F5-85C0-CE8FD5589A18}"/>
              </a:ext>
            </a:extLst>
          </p:cNvPr>
          <p:cNvSpPr txBox="1"/>
          <p:nvPr/>
        </p:nvSpPr>
        <p:spPr>
          <a:xfrm>
            <a:off x="838200" y="6006934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https://www.uwtsd.ac.uk/careers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9140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6CEAA-4DF6-47E4-8DE7-EF96A3995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Prince's Trust Tutorial: How to write a good CV">
            <a:hlinkClick r:id="" action="ppaction://media"/>
            <a:extLst>
              <a:ext uri="{FF2B5EF4-FFF2-40B4-BE49-F238E27FC236}">
                <a16:creationId xmlns:a16="http://schemas.microsoft.com/office/drawing/2014/main" id="{302B6524-C119-4108-9F8C-1A1645FC441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99491" y="831796"/>
            <a:ext cx="9193018" cy="5194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06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6CEAA-4DF6-47E4-8DE7-EF96A3995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Prince's Trust Tutorial: How to write a good CV">
            <a:hlinkClick r:id="" action="ppaction://media"/>
            <a:extLst>
              <a:ext uri="{FF2B5EF4-FFF2-40B4-BE49-F238E27FC236}">
                <a16:creationId xmlns:a16="http://schemas.microsoft.com/office/drawing/2014/main" id="{302B6524-C119-4108-9F8C-1A1645FC441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99491" y="831796"/>
            <a:ext cx="9193018" cy="51944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86CB76-7A96-41B1-91C7-6E6C548B5B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0175" y="781050"/>
            <a:ext cx="9391650" cy="529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93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12</Paragraphs>
  <Slides>11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Your Career, Your Future</vt:lpstr>
      <vt:lpstr>PowerPoint Presentation</vt:lpstr>
      <vt:lpstr>PowerPoint Presentation</vt:lpstr>
      <vt:lpstr>Sarah Andrus – a career Sherpa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16</cp:revision>
  <dcterms:created xsi:type="dcterms:W3CDTF">2022-02-14T14:10:31Z</dcterms:created>
  <dcterms:modified xsi:type="dcterms:W3CDTF">2025-03-17T13:46:53Z</dcterms:modified>
</cp:coreProperties>
</file>