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9" r:id="rId3"/>
  </p:sldIdLst>
  <p:sldSz cx="23774400" cy="146304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1FB8E5-1A56-98CA-3254-0AA228EECBEA}" v="2" dt="2022-03-12T20:32:50.830"/>
    <p1510:client id="{3A3439C9-6681-4346-894F-E1A7FA2E7F8B}" v="161" dt="2022-03-07T15:13:20.255"/>
    <p1510:client id="{3CC8694B-516D-3F69-2575-1C9BFB803231}" v="101" dt="2022-03-13T10:36:09.585"/>
    <p1510:client id="{4219B509-F369-B81B-D8B9-0A5F6260D4A0}" v="348" dt="2022-03-13T15:24:55.960"/>
    <p1510:client id="{9CFDB49E-C434-2C77-DA0F-751DAFBAE4B0}" v="399" dt="2022-03-13T19:40:01.387"/>
    <p1510:client id="{ACB87D5B-17E7-96E2-8228-E4641491FFEF}" v="74" dt="2022-03-13T12:19:38.094"/>
    <p1510:client id="{D5050ECE-544E-463A-1F3A-2A3767546767}" v="584" dt="2022-03-13T18:25:19.8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y Woodhouse (2110818)" userId="S::2110818@student.uwtsd.ac.uk::d1282ea1-3f93-4f70-b35d-eb39c76f0310" providerId="AD" clId="Web-{ACB87D5B-17E7-96E2-8228-E4641491FFEF}"/>
    <pc:docChg chg="addSld modSld">
      <pc:chgData name="Kay Woodhouse (2110818)" userId="S::2110818@student.uwtsd.ac.uk::d1282ea1-3f93-4f70-b35d-eb39c76f0310" providerId="AD" clId="Web-{ACB87D5B-17E7-96E2-8228-E4641491FFEF}" dt="2022-03-13T12:19:38.094" v="52" actId="20577"/>
      <pc:docMkLst>
        <pc:docMk/>
      </pc:docMkLst>
      <pc:sldChg chg="addSp delSp modSp">
        <pc:chgData name="Kay Woodhouse (2110818)" userId="S::2110818@student.uwtsd.ac.uk::d1282ea1-3f93-4f70-b35d-eb39c76f0310" providerId="AD" clId="Web-{ACB87D5B-17E7-96E2-8228-E4641491FFEF}" dt="2022-03-13T12:19:38.094" v="52" actId="20577"/>
        <pc:sldMkLst>
          <pc:docMk/>
          <pc:sldMk cId="109857222" sldId="256"/>
        </pc:sldMkLst>
        <pc:spChg chg="add mod">
          <ac:chgData name="Kay Woodhouse (2110818)" userId="S::2110818@student.uwtsd.ac.uk::d1282ea1-3f93-4f70-b35d-eb39c76f0310" providerId="AD" clId="Web-{ACB87D5B-17E7-96E2-8228-E4641491FFEF}" dt="2022-03-13T12:15:53.729" v="42" actId="20577"/>
          <ac:spMkLst>
            <pc:docMk/>
            <pc:sldMk cId="109857222" sldId="256"/>
            <ac:spMk id="13" creationId="{431385FF-B01F-40F6-A41A-A2A9B3CE01E4}"/>
          </ac:spMkLst>
        </pc:spChg>
        <pc:spChg chg="add mod">
          <ac:chgData name="Kay Woodhouse (2110818)" userId="S::2110818@student.uwtsd.ac.uk::d1282ea1-3f93-4f70-b35d-eb39c76f0310" providerId="AD" clId="Web-{ACB87D5B-17E7-96E2-8228-E4641491FFEF}" dt="2022-03-13T12:19:38.094" v="52" actId="20577"/>
          <ac:spMkLst>
            <pc:docMk/>
            <pc:sldMk cId="109857222" sldId="256"/>
            <ac:spMk id="14" creationId="{82B8C2CA-0209-4233-A822-33B48C93530C}"/>
          </ac:spMkLst>
        </pc:spChg>
        <pc:picChg chg="add mod">
          <ac:chgData name="Kay Woodhouse (2110818)" userId="S::2110818@student.uwtsd.ac.uk::d1282ea1-3f93-4f70-b35d-eb39c76f0310" providerId="AD" clId="Web-{ACB87D5B-17E7-96E2-8228-E4641491FFEF}" dt="2022-03-13T12:14:17.477" v="30" actId="14100"/>
          <ac:picMkLst>
            <pc:docMk/>
            <pc:sldMk cId="109857222" sldId="256"/>
            <ac:picMk id="2" creationId="{32B4C7DD-B27A-4F97-9F60-31ECBC22565C}"/>
          </ac:picMkLst>
        </pc:picChg>
        <pc:picChg chg="add del">
          <ac:chgData name="Kay Woodhouse (2110818)" userId="S::2110818@student.uwtsd.ac.uk::d1282ea1-3f93-4f70-b35d-eb39c76f0310" providerId="AD" clId="Web-{ACB87D5B-17E7-96E2-8228-E4641491FFEF}" dt="2022-03-13T12:14:50.321" v="32"/>
          <ac:picMkLst>
            <pc:docMk/>
            <pc:sldMk cId="109857222" sldId="256"/>
            <ac:picMk id="3" creationId="{90D173C1-59E3-4A7F-A86B-3C2993D2DF84}"/>
          </ac:picMkLst>
        </pc:picChg>
      </pc:sldChg>
      <pc:sldChg chg="addSp modSp">
        <pc:chgData name="Kay Woodhouse (2110818)" userId="S::2110818@student.uwtsd.ac.uk::d1282ea1-3f93-4f70-b35d-eb39c76f0310" providerId="AD" clId="Web-{ACB87D5B-17E7-96E2-8228-E4641491FFEF}" dt="2022-03-13T12:13:29.038" v="23" actId="20577"/>
        <pc:sldMkLst>
          <pc:docMk/>
          <pc:sldMk cId="75245448" sldId="257"/>
        </pc:sldMkLst>
        <pc:spChg chg="add">
          <ac:chgData name="Kay Woodhouse (2110818)" userId="S::2110818@student.uwtsd.ac.uk::d1282ea1-3f93-4f70-b35d-eb39c76f0310" providerId="AD" clId="Web-{ACB87D5B-17E7-96E2-8228-E4641491FFEF}" dt="2022-03-13T12:12:05.333" v="12"/>
          <ac:spMkLst>
            <pc:docMk/>
            <pc:sldMk cId="75245448" sldId="257"/>
            <ac:spMk id="3" creationId="{17EE388E-B336-4394-844D-E9D475B26121}"/>
          </ac:spMkLst>
        </pc:spChg>
        <pc:spChg chg="add mod">
          <ac:chgData name="Kay Woodhouse (2110818)" userId="S::2110818@student.uwtsd.ac.uk::d1282ea1-3f93-4f70-b35d-eb39c76f0310" providerId="AD" clId="Web-{ACB87D5B-17E7-96E2-8228-E4641491FFEF}" dt="2022-03-13T12:13:29.038" v="23" actId="20577"/>
          <ac:spMkLst>
            <pc:docMk/>
            <pc:sldMk cId="75245448" sldId="257"/>
            <ac:spMk id="4" creationId="{66AD552E-FD88-4634-B63F-3D9B4BD85AB5}"/>
          </ac:spMkLst>
        </pc:spChg>
      </pc:sldChg>
      <pc:sldChg chg="addSp delSp modSp new">
        <pc:chgData name="Kay Woodhouse (2110818)" userId="S::2110818@student.uwtsd.ac.uk::d1282ea1-3f93-4f70-b35d-eb39c76f0310" providerId="AD" clId="Web-{ACB87D5B-17E7-96E2-8228-E4641491FFEF}" dt="2022-03-13T12:11:12.707" v="11" actId="20577"/>
        <pc:sldMkLst>
          <pc:docMk/>
          <pc:sldMk cId="2457500512" sldId="259"/>
        </pc:sldMkLst>
        <pc:spChg chg="del">
          <ac:chgData name="Kay Woodhouse (2110818)" userId="S::2110818@student.uwtsd.ac.uk::d1282ea1-3f93-4f70-b35d-eb39c76f0310" providerId="AD" clId="Web-{ACB87D5B-17E7-96E2-8228-E4641491FFEF}" dt="2022-03-13T12:06:41.168" v="1"/>
          <ac:spMkLst>
            <pc:docMk/>
            <pc:sldMk cId="2457500512" sldId="259"/>
            <ac:spMk id="3" creationId="{93A21EA0-425D-445B-9C1B-4D70BDB5C494}"/>
          </ac:spMkLst>
        </pc:spChg>
        <pc:spChg chg="add mod">
          <ac:chgData name="Kay Woodhouse (2110818)" userId="S::2110818@student.uwtsd.ac.uk::d1282ea1-3f93-4f70-b35d-eb39c76f0310" providerId="AD" clId="Web-{ACB87D5B-17E7-96E2-8228-E4641491FFEF}" dt="2022-03-13T12:11:12.707" v="11" actId="20577"/>
          <ac:spMkLst>
            <pc:docMk/>
            <pc:sldMk cId="2457500512" sldId="259"/>
            <ac:spMk id="5" creationId="{D80B66B0-9064-44C9-8828-C1D13C5E9E1A}"/>
          </ac:spMkLst>
        </pc:spChg>
        <pc:picChg chg="add mod ord">
          <ac:chgData name="Kay Woodhouse (2110818)" userId="S::2110818@student.uwtsd.ac.uk::d1282ea1-3f93-4f70-b35d-eb39c76f0310" providerId="AD" clId="Web-{ACB87D5B-17E7-96E2-8228-E4641491FFEF}" dt="2022-03-13T12:06:45.340" v="2" actId="14100"/>
          <ac:picMkLst>
            <pc:docMk/>
            <pc:sldMk cId="2457500512" sldId="259"/>
            <ac:picMk id="4" creationId="{B937F63A-3D3E-4BD1-B67B-1A1F47D9C0E7}"/>
          </ac:picMkLst>
        </pc:picChg>
      </pc:sldChg>
    </pc:docChg>
  </pc:docChgLst>
  <pc:docChgLst>
    <pc:chgData name="Kay Woodhouse (2110818)" userId="S::2110818@student.uwtsd.ac.uk::d1282ea1-3f93-4f70-b35d-eb39c76f0310" providerId="AD" clId="Web-{2F1FB8E5-1A56-98CA-3254-0AA228EECBEA}"/>
    <pc:docChg chg="modSld">
      <pc:chgData name="Kay Woodhouse (2110818)" userId="S::2110818@student.uwtsd.ac.uk::d1282ea1-3f93-4f70-b35d-eb39c76f0310" providerId="AD" clId="Web-{2F1FB8E5-1A56-98CA-3254-0AA228EECBEA}" dt="2022-03-12T20:32:50.830" v="1" actId="20577"/>
      <pc:docMkLst>
        <pc:docMk/>
      </pc:docMkLst>
      <pc:sldChg chg="modSp">
        <pc:chgData name="Kay Woodhouse (2110818)" userId="S::2110818@student.uwtsd.ac.uk::d1282ea1-3f93-4f70-b35d-eb39c76f0310" providerId="AD" clId="Web-{2F1FB8E5-1A56-98CA-3254-0AA228EECBEA}" dt="2022-03-12T20:32:50.830" v="1" actId="20577"/>
        <pc:sldMkLst>
          <pc:docMk/>
          <pc:sldMk cId="2041357614" sldId="258"/>
        </pc:sldMkLst>
        <pc:spChg chg="mod">
          <ac:chgData name="Kay Woodhouse (2110818)" userId="S::2110818@student.uwtsd.ac.uk::d1282ea1-3f93-4f70-b35d-eb39c76f0310" providerId="AD" clId="Web-{2F1FB8E5-1A56-98CA-3254-0AA228EECBEA}" dt="2022-03-12T20:32:50.830" v="1" actId="20577"/>
          <ac:spMkLst>
            <pc:docMk/>
            <pc:sldMk cId="2041357614" sldId="258"/>
            <ac:spMk id="7" creationId="{4B77E12D-E0B3-4A52-A21A-1A9CAAC050FE}"/>
          </ac:spMkLst>
        </pc:spChg>
      </pc:sldChg>
    </pc:docChg>
  </pc:docChgLst>
  <pc:docChgLst>
    <pc:chgData name="Kay Woodhouse (2110818)" userId="S::2110818@student.uwtsd.ac.uk::d1282ea1-3f93-4f70-b35d-eb39c76f0310" providerId="AD" clId="Web-{3CC8694B-516D-3F69-2575-1C9BFB803231}"/>
    <pc:docChg chg="modSld">
      <pc:chgData name="Kay Woodhouse (2110818)" userId="S::2110818@student.uwtsd.ac.uk::d1282ea1-3f93-4f70-b35d-eb39c76f0310" providerId="AD" clId="Web-{3CC8694B-516D-3F69-2575-1C9BFB803231}" dt="2022-03-13T10:36:09.585" v="79" actId="14100"/>
      <pc:docMkLst>
        <pc:docMk/>
      </pc:docMkLst>
      <pc:sldChg chg="addSp delSp modSp">
        <pc:chgData name="Kay Woodhouse (2110818)" userId="S::2110818@student.uwtsd.ac.uk::d1282ea1-3f93-4f70-b35d-eb39c76f0310" providerId="AD" clId="Web-{3CC8694B-516D-3F69-2575-1C9BFB803231}" dt="2022-03-12T21:51:37.715" v="69"/>
        <pc:sldMkLst>
          <pc:docMk/>
          <pc:sldMk cId="109857222" sldId="256"/>
        </pc:sldMkLst>
        <pc:spChg chg="add mod">
          <ac:chgData name="Kay Woodhouse (2110818)" userId="S::2110818@student.uwtsd.ac.uk::d1282ea1-3f93-4f70-b35d-eb39c76f0310" providerId="AD" clId="Web-{3CC8694B-516D-3F69-2575-1C9BFB803231}" dt="2022-03-12T21:47:38.804" v="60"/>
          <ac:spMkLst>
            <pc:docMk/>
            <pc:sldMk cId="109857222" sldId="256"/>
            <ac:spMk id="9" creationId="{B2A3F1DA-0C0B-4F52-8413-A6EF01F89D84}"/>
          </ac:spMkLst>
        </pc:spChg>
        <pc:spChg chg="add mod">
          <ac:chgData name="Kay Woodhouse (2110818)" userId="S::2110818@student.uwtsd.ac.uk::d1282ea1-3f93-4f70-b35d-eb39c76f0310" providerId="AD" clId="Web-{3CC8694B-516D-3F69-2575-1C9BFB803231}" dt="2022-03-12T21:49:40.900" v="68" actId="20577"/>
          <ac:spMkLst>
            <pc:docMk/>
            <pc:sldMk cId="109857222" sldId="256"/>
            <ac:spMk id="11" creationId="{6A15D9B6-4EFA-4C84-9322-EC24E6CEA4C6}"/>
          </ac:spMkLst>
        </pc:spChg>
        <pc:picChg chg="add del mod">
          <ac:chgData name="Kay Woodhouse (2110818)" userId="S::2110818@student.uwtsd.ac.uk::d1282ea1-3f93-4f70-b35d-eb39c76f0310" providerId="AD" clId="Web-{3CC8694B-516D-3F69-2575-1C9BFB803231}" dt="2022-03-12T21:46:44.615" v="51"/>
          <ac:picMkLst>
            <pc:docMk/>
            <pc:sldMk cId="109857222" sldId="256"/>
            <ac:picMk id="6" creationId="{D8E3C288-6E4E-48BA-A5FB-5B76006643EB}"/>
          </ac:picMkLst>
        </pc:picChg>
        <pc:picChg chg="del">
          <ac:chgData name="Kay Woodhouse (2110818)" userId="S::2110818@student.uwtsd.ac.uk::d1282ea1-3f93-4f70-b35d-eb39c76f0310" providerId="AD" clId="Web-{3CC8694B-516D-3F69-2575-1C9BFB803231}" dt="2022-03-12T21:51:37.715" v="69"/>
          <ac:picMkLst>
            <pc:docMk/>
            <pc:sldMk cId="109857222" sldId="256"/>
            <ac:picMk id="10" creationId="{E9B3026F-D731-4516-A4F5-0BC8EE91FFBA}"/>
          </ac:picMkLst>
        </pc:picChg>
      </pc:sldChg>
      <pc:sldChg chg="addSp delSp modSp">
        <pc:chgData name="Kay Woodhouse (2110818)" userId="S::2110818@student.uwtsd.ac.uk::d1282ea1-3f93-4f70-b35d-eb39c76f0310" providerId="AD" clId="Web-{3CC8694B-516D-3F69-2575-1C9BFB803231}" dt="2022-03-13T10:36:09.585" v="79" actId="14100"/>
        <pc:sldMkLst>
          <pc:docMk/>
          <pc:sldMk cId="2041357614" sldId="258"/>
        </pc:sldMkLst>
        <pc:spChg chg="del">
          <ac:chgData name="Kay Woodhouse (2110818)" userId="S::2110818@student.uwtsd.ac.uk::d1282ea1-3f93-4f70-b35d-eb39c76f0310" providerId="AD" clId="Web-{3CC8694B-516D-3F69-2575-1C9BFB803231}" dt="2022-03-12T22:03:34.316" v="70"/>
          <ac:spMkLst>
            <pc:docMk/>
            <pc:sldMk cId="2041357614" sldId="258"/>
            <ac:spMk id="3" creationId="{EDEB15E8-58A3-4566-928B-03A22F530479}"/>
          </ac:spMkLst>
        </pc:spChg>
        <pc:spChg chg="add del mod">
          <ac:chgData name="Kay Woodhouse (2110818)" userId="S::2110818@student.uwtsd.ac.uk::d1282ea1-3f93-4f70-b35d-eb39c76f0310" providerId="AD" clId="Web-{3CC8694B-516D-3F69-2575-1C9BFB803231}" dt="2022-03-12T21:46:57.412" v="52"/>
          <ac:spMkLst>
            <pc:docMk/>
            <pc:sldMk cId="2041357614" sldId="258"/>
            <ac:spMk id="4" creationId="{E43CDB41-21FF-45B0-9200-8A2C28725DB6}"/>
          </ac:spMkLst>
        </pc:spChg>
        <pc:spChg chg="mod">
          <ac:chgData name="Kay Woodhouse (2110818)" userId="S::2110818@student.uwtsd.ac.uk::d1282ea1-3f93-4f70-b35d-eb39c76f0310" providerId="AD" clId="Web-{3CC8694B-516D-3F69-2575-1C9BFB803231}" dt="2022-03-13T10:36:09.585" v="79" actId="14100"/>
          <ac:spMkLst>
            <pc:docMk/>
            <pc:sldMk cId="2041357614" sldId="258"/>
            <ac:spMk id="6" creationId="{99FD12C0-BCE9-45B6-B0CC-5E9590BFD4F8}"/>
          </ac:spMkLst>
        </pc:spChg>
        <pc:spChg chg="mod">
          <ac:chgData name="Kay Woodhouse (2110818)" userId="S::2110818@student.uwtsd.ac.uk::d1282ea1-3f93-4f70-b35d-eb39c76f0310" providerId="AD" clId="Web-{3CC8694B-516D-3F69-2575-1C9BFB803231}" dt="2022-03-12T21:38:59.028" v="4" actId="20577"/>
          <ac:spMkLst>
            <pc:docMk/>
            <pc:sldMk cId="2041357614" sldId="258"/>
            <ac:spMk id="7" creationId="{4B77E12D-E0B3-4A52-A21A-1A9CAAC050FE}"/>
          </ac:spMkLst>
        </pc:spChg>
        <pc:spChg chg="add del mod">
          <ac:chgData name="Kay Woodhouse (2110818)" userId="S::2110818@student.uwtsd.ac.uk::d1282ea1-3f93-4f70-b35d-eb39c76f0310" providerId="AD" clId="Web-{3CC8694B-516D-3F69-2575-1C9BFB803231}" dt="2022-03-12T21:47:54.992" v="61"/>
          <ac:spMkLst>
            <pc:docMk/>
            <pc:sldMk cId="2041357614" sldId="258"/>
            <ac:spMk id="11" creationId="{14CEA676-BA0A-4AFF-98C2-988F9DC5ED5E}"/>
          </ac:spMkLst>
        </pc:spChg>
        <pc:picChg chg="add">
          <ac:chgData name="Kay Woodhouse (2110818)" userId="S::2110818@student.uwtsd.ac.uk::d1282ea1-3f93-4f70-b35d-eb39c76f0310" providerId="AD" clId="Web-{3CC8694B-516D-3F69-2575-1C9BFB803231}" dt="2022-03-12T21:39:36.138" v="5"/>
          <ac:picMkLst>
            <pc:docMk/>
            <pc:sldMk cId="2041357614" sldId="258"/>
            <ac:picMk id="8" creationId="{F4450BFF-5661-4BAF-92E1-DEBA83BC9F9C}"/>
          </ac:picMkLst>
        </pc:picChg>
        <pc:picChg chg="add">
          <ac:chgData name="Kay Woodhouse (2110818)" userId="S::2110818@student.uwtsd.ac.uk::d1282ea1-3f93-4f70-b35d-eb39c76f0310" providerId="AD" clId="Web-{3CC8694B-516D-3F69-2575-1C9BFB803231}" dt="2022-03-12T21:39:38.075" v="6"/>
          <ac:picMkLst>
            <pc:docMk/>
            <pc:sldMk cId="2041357614" sldId="258"/>
            <ac:picMk id="9" creationId="{A9B8EB6B-9DA1-4893-9B8C-30CEFD489FBD}"/>
          </ac:picMkLst>
        </pc:picChg>
        <pc:picChg chg="add del mod">
          <ac:chgData name="Kay Woodhouse (2110818)" userId="S::2110818@student.uwtsd.ac.uk::d1282ea1-3f93-4f70-b35d-eb39c76f0310" providerId="AD" clId="Web-{3CC8694B-516D-3F69-2575-1C9BFB803231}" dt="2022-03-12T21:45:51.708" v="48"/>
          <ac:picMkLst>
            <pc:docMk/>
            <pc:sldMk cId="2041357614" sldId="258"/>
            <ac:picMk id="10" creationId="{3A3EC089-F2C9-41FC-B511-D0526D09D188}"/>
          </ac:picMkLst>
        </pc:picChg>
        <pc:picChg chg="add mod ord">
          <ac:chgData name="Kay Woodhouse (2110818)" userId="S::2110818@student.uwtsd.ac.uk::d1282ea1-3f93-4f70-b35d-eb39c76f0310" providerId="AD" clId="Web-{3CC8694B-516D-3F69-2575-1C9BFB803231}" dt="2022-03-12T22:03:49.988" v="74" actId="14100"/>
          <ac:picMkLst>
            <pc:docMk/>
            <pc:sldMk cId="2041357614" sldId="258"/>
            <ac:picMk id="12" creationId="{18AF999E-D352-40E8-B1D3-228C1016FC4B}"/>
          </ac:picMkLst>
        </pc:picChg>
      </pc:sldChg>
    </pc:docChg>
  </pc:docChgLst>
  <pc:docChgLst>
    <pc:chgData name="Kay Woodhouse (2110818)" userId="S::2110818@student.uwtsd.ac.uk::d1282ea1-3f93-4f70-b35d-eb39c76f0310" providerId="AD" clId="Web-{4219B509-F369-B81B-D8B9-0A5F6260D4A0}"/>
    <pc:docChg chg="modSld sldOrd">
      <pc:chgData name="Kay Woodhouse (2110818)" userId="S::2110818@student.uwtsd.ac.uk::d1282ea1-3f93-4f70-b35d-eb39c76f0310" providerId="AD" clId="Web-{4219B509-F369-B81B-D8B9-0A5F6260D4A0}" dt="2022-03-13T15:24:55.116" v="254" actId="20577"/>
      <pc:docMkLst>
        <pc:docMk/>
      </pc:docMkLst>
      <pc:sldChg chg="addSp delSp modSp">
        <pc:chgData name="Kay Woodhouse (2110818)" userId="S::2110818@student.uwtsd.ac.uk::d1282ea1-3f93-4f70-b35d-eb39c76f0310" providerId="AD" clId="Web-{4219B509-F369-B81B-D8B9-0A5F6260D4A0}" dt="2022-03-13T15:24:55.116" v="254" actId="20577"/>
        <pc:sldMkLst>
          <pc:docMk/>
          <pc:sldMk cId="109857222" sldId="256"/>
        </pc:sldMkLst>
        <pc:spChg chg="del mod">
          <ac:chgData name="Kay Woodhouse (2110818)" userId="S::2110818@student.uwtsd.ac.uk::d1282ea1-3f93-4f70-b35d-eb39c76f0310" providerId="AD" clId="Web-{4219B509-F369-B81B-D8B9-0A5F6260D4A0}" dt="2022-03-13T12:53:05.336" v="15"/>
          <ac:spMkLst>
            <pc:docMk/>
            <pc:sldMk cId="109857222" sldId="256"/>
            <ac:spMk id="4" creationId="{496B6744-DDEA-4A5D-9EFA-800C98708911}"/>
          </ac:spMkLst>
        </pc:spChg>
        <pc:spChg chg="del">
          <ac:chgData name="Kay Woodhouse (2110818)" userId="S::2110818@student.uwtsd.ac.uk::d1282ea1-3f93-4f70-b35d-eb39c76f0310" providerId="AD" clId="Web-{4219B509-F369-B81B-D8B9-0A5F6260D4A0}" dt="2022-03-13T12:52:51.007" v="13"/>
          <ac:spMkLst>
            <pc:docMk/>
            <pc:sldMk cId="109857222" sldId="256"/>
            <ac:spMk id="7" creationId="{63661FA8-4CF7-4C38-A601-52A26ABD77BC}"/>
          </ac:spMkLst>
        </pc:spChg>
        <pc:spChg chg="add mod">
          <ac:chgData name="Kay Woodhouse (2110818)" userId="S::2110818@student.uwtsd.ac.uk::d1282ea1-3f93-4f70-b35d-eb39c76f0310" providerId="AD" clId="Web-{4219B509-F369-B81B-D8B9-0A5F6260D4A0}" dt="2022-03-13T15:18:50.825" v="211" actId="20577"/>
          <ac:spMkLst>
            <pc:docMk/>
            <pc:sldMk cId="109857222" sldId="256"/>
            <ac:spMk id="10" creationId="{7C9C3B18-1594-4F5A-A59B-E041993E4A80}"/>
          </ac:spMkLst>
        </pc:spChg>
        <pc:spChg chg="mod">
          <ac:chgData name="Kay Woodhouse (2110818)" userId="S::2110818@student.uwtsd.ac.uk::d1282ea1-3f93-4f70-b35d-eb39c76f0310" providerId="AD" clId="Web-{4219B509-F369-B81B-D8B9-0A5F6260D4A0}" dt="2022-03-13T15:04:59.809" v="173" actId="20577"/>
          <ac:spMkLst>
            <pc:docMk/>
            <pc:sldMk cId="109857222" sldId="256"/>
            <ac:spMk id="13" creationId="{431385FF-B01F-40F6-A41A-A2A9B3CE01E4}"/>
          </ac:spMkLst>
        </pc:spChg>
        <pc:spChg chg="mod">
          <ac:chgData name="Kay Woodhouse (2110818)" userId="S::2110818@student.uwtsd.ac.uk::d1282ea1-3f93-4f70-b35d-eb39c76f0310" providerId="AD" clId="Web-{4219B509-F369-B81B-D8B9-0A5F6260D4A0}" dt="2022-03-13T15:05:23.935" v="177" actId="14100"/>
          <ac:spMkLst>
            <pc:docMk/>
            <pc:sldMk cId="109857222" sldId="256"/>
            <ac:spMk id="14" creationId="{82B8C2CA-0209-4233-A822-33B48C93530C}"/>
          </ac:spMkLst>
        </pc:spChg>
        <pc:spChg chg="add mod">
          <ac:chgData name="Kay Woodhouse (2110818)" userId="S::2110818@student.uwtsd.ac.uk::d1282ea1-3f93-4f70-b35d-eb39c76f0310" providerId="AD" clId="Web-{4219B509-F369-B81B-D8B9-0A5F6260D4A0}" dt="2022-03-13T15:24:55.116" v="254" actId="20577"/>
          <ac:spMkLst>
            <pc:docMk/>
            <pc:sldMk cId="109857222" sldId="256"/>
            <ac:spMk id="15" creationId="{9B60082C-B0AC-4D8D-B398-BCEA44252B76}"/>
          </ac:spMkLst>
        </pc:spChg>
        <pc:picChg chg="mod">
          <ac:chgData name="Kay Woodhouse (2110818)" userId="S::2110818@student.uwtsd.ac.uk::d1282ea1-3f93-4f70-b35d-eb39c76f0310" providerId="AD" clId="Web-{4219B509-F369-B81B-D8B9-0A5F6260D4A0}" dt="2022-03-13T15:04:25.183" v="165" actId="14100"/>
          <ac:picMkLst>
            <pc:docMk/>
            <pc:sldMk cId="109857222" sldId="256"/>
            <ac:picMk id="2" creationId="{32B4C7DD-B27A-4F97-9F60-31ECBC22565C}"/>
          </ac:picMkLst>
        </pc:picChg>
        <pc:picChg chg="add del mod">
          <ac:chgData name="Kay Woodhouse (2110818)" userId="S::2110818@student.uwtsd.ac.uk::d1282ea1-3f93-4f70-b35d-eb39c76f0310" providerId="AD" clId="Web-{4219B509-F369-B81B-D8B9-0A5F6260D4A0}" dt="2022-03-13T13:03:50.197" v="57"/>
          <ac:picMkLst>
            <pc:docMk/>
            <pc:sldMk cId="109857222" sldId="256"/>
            <ac:picMk id="3" creationId="{02601F2F-5AF9-4164-A1E8-AFB4BDC58FB2}"/>
          </ac:picMkLst>
        </pc:picChg>
        <pc:picChg chg="add mod">
          <ac:chgData name="Kay Woodhouse (2110818)" userId="S::2110818@student.uwtsd.ac.uk::d1282ea1-3f93-4f70-b35d-eb39c76f0310" providerId="AD" clId="Web-{4219B509-F369-B81B-D8B9-0A5F6260D4A0}" dt="2022-03-13T15:06:33.874" v="182" actId="14100"/>
          <ac:picMkLst>
            <pc:docMk/>
            <pc:sldMk cId="109857222" sldId="256"/>
            <ac:picMk id="3" creationId="{6D0F70BD-945D-4284-982D-CAFACDE175F3}"/>
          </ac:picMkLst>
        </pc:picChg>
        <pc:picChg chg="add mod">
          <ac:chgData name="Kay Woodhouse (2110818)" userId="S::2110818@student.uwtsd.ac.uk::d1282ea1-3f93-4f70-b35d-eb39c76f0310" providerId="AD" clId="Web-{4219B509-F369-B81B-D8B9-0A5F6260D4A0}" dt="2022-03-13T15:06:57.734" v="184" actId="14100"/>
          <ac:picMkLst>
            <pc:docMk/>
            <pc:sldMk cId="109857222" sldId="256"/>
            <ac:picMk id="4" creationId="{9B3B0CCB-091A-4D1E-82B4-F8A34191C2AD}"/>
          </ac:picMkLst>
        </pc:picChg>
        <pc:picChg chg="add mod">
          <ac:chgData name="Kay Woodhouse (2110818)" userId="S::2110818@student.uwtsd.ac.uk::d1282ea1-3f93-4f70-b35d-eb39c76f0310" providerId="AD" clId="Web-{4219B509-F369-B81B-D8B9-0A5F6260D4A0}" dt="2022-03-13T15:07:05.281" v="185" actId="14100"/>
          <ac:picMkLst>
            <pc:docMk/>
            <pc:sldMk cId="109857222" sldId="256"/>
            <ac:picMk id="5" creationId="{2425580F-7D1E-4493-B7BD-7F94EAA0DE68}"/>
          </ac:picMkLst>
        </pc:picChg>
        <pc:picChg chg="add del mod">
          <ac:chgData name="Kay Woodhouse (2110818)" userId="S::2110818@student.uwtsd.ac.uk::d1282ea1-3f93-4f70-b35d-eb39c76f0310" providerId="AD" clId="Web-{4219B509-F369-B81B-D8B9-0A5F6260D4A0}" dt="2022-03-13T13:09:53.490" v="60"/>
          <ac:picMkLst>
            <pc:docMk/>
            <pc:sldMk cId="109857222" sldId="256"/>
            <ac:picMk id="5" creationId="{92A92CD1-F8FF-4BB2-A397-AE560BCE2D1E}"/>
          </ac:picMkLst>
        </pc:picChg>
        <pc:picChg chg="add mod">
          <ac:chgData name="Kay Woodhouse (2110818)" userId="S::2110818@student.uwtsd.ac.uk::d1282ea1-3f93-4f70-b35d-eb39c76f0310" providerId="AD" clId="Web-{4219B509-F369-B81B-D8B9-0A5F6260D4A0}" dt="2022-03-13T15:03:38.487" v="159" actId="1076"/>
          <ac:picMkLst>
            <pc:docMk/>
            <pc:sldMk cId="109857222" sldId="256"/>
            <ac:picMk id="6" creationId="{A6E9EC80-C911-4952-866F-D1D540249C66}"/>
          </ac:picMkLst>
        </pc:picChg>
        <pc:picChg chg="add mod">
          <ac:chgData name="Kay Woodhouse (2110818)" userId="S::2110818@student.uwtsd.ac.uk::d1282ea1-3f93-4f70-b35d-eb39c76f0310" providerId="AD" clId="Web-{4219B509-F369-B81B-D8B9-0A5F6260D4A0}" dt="2022-03-13T15:06:47.937" v="183" actId="14100"/>
          <ac:picMkLst>
            <pc:docMk/>
            <pc:sldMk cId="109857222" sldId="256"/>
            <ac:picMk id="7" creationId="{6633B227-B49D-43A7-87A8-80B01DB27A0C}"/>
          </ac:picMkLst>
        </pc:picChg>
        <pc:picChg chg="add del">
          <ac:chgData name="Kay Woodhouse (2110818)" userId="S::2110818@student.uwtsd.ac.uk::d1282ea1-3f93-4f70-b35d-eb39c76f0310" providerId="AD" clId="Web-{4219B509-F369-B81B-D8B9-0A5F6260D4A0}" dt="2022-03-13T15:10:44.466" v="198"/>
          <ac:picMkLst>
            <pc:docMk/>
            <pc:sldMk cId="109857222" sldId="256"/>
            <ac:picMk id="16" creationId="{27141481-C435-4BE3-88F8-1D4E83E56D6A}"/>
          </ac:picMkLst>
        </pc:picChg>
        <pc:picChg chg="add mod">
          <ac:chgData name="Kay Woodhouse (2110818)" userId="S::2110818@student.uwtsd.ac.uk::d1282ea1-3f93-4f70-b35d-eb39c76f0310" providerId="AD" clId="Web-{4219B509-F369-B81B-D8B9-0A5F6260D4A0}" dt="2022-03-13T15:10:35.544" v="197" actId="1076"/>
          <ac:picMkLst>
            <pc:docMk/>
            <pc:sldMk cId="109857222" sldId="256"/>
            <ac:picMk id="17" creationId="{27141481-C435-4BE3-88F8-1D4E83E56D6A}"/>
          </ac:picMkLst>
        </pc:picChg>
      </pc:sldChg>
      <pc:sldChg chg="addSp delSp modSp">
        <pc:chgData name="Kay Woodhouse (2110818)" userId="S::2110818@student.uwtsd.ac.uk::d1282ea1-3f93-4f70-b35d-eb39c76f0310" providerId="AD" clId="Web-{4219B509-F369-B81B-D8B9-0A5F6260D4A0}" dt="2022-03-13T15:10:08.605" v="193"/>
        <pc:sldMkLst>
          <pc:docMk/>
          <pc:sldMk cId="75245448" sldId="257"/>
        </pc:sldMkLst>
        <pc:spChg chg="del">
          <ac:chgData name="Kay Woodhouse (2110818)" userId="S::2110818@student.uwtsd.ac.uk::d1282ea1-3f93-4f70-b35d-eb39c76f0310" providerId="AD" clId="Web-{4219B509-F369-B81B-D8B9-0A5F6260D4A0}" dt="2022-03-13T15:09:47.355" v="186"/>
          <ac:spMkLst>
            <pc:docMk/>
            <pc:sldMk cId="75245448" sldId="257"/>
            <ac:spMk id="4" creationId="{66AD552E-FD88-4634-B63F-3D9B4BD85AB5}"/>
          </ac:spMkLst>
        </pc:spChg>
        <pc:picChg chg="add">
          <ac:chgData name="Kay Woodhouse (2110818)" userId="S::2110818@student.uwtsd.ac.uk::d1282ea1-3f93-4f70-b35d-eb39c76f0310" providerId="AD" clId="Web-{4219B509-F369-B81B-D8B9-0A5F6260D4A0}" dt="2022-03-13T15:09:56.605" v="187"/>
          <ac:picMkLst>
            <pc:docMk/>
            <pc:sldMk cId="75245448" sldId="257"/>
            <ac:picMk id="9" creationId="{E3D89D8A-00F9-4D92-837F-5F8AA3636955}"/>
          </ac:picMkLst>
        </pc:picChg>
        <pc:picChg chg="add">
          <ac:chgData name="Kay Woodhouse (2110818)" userId="S::2110818@student.uwtsd.ac.uk::d1282ea1-3f93-4f70-b35d-eb39c76f0310" providerId="AD" clId="Web-{4219B509-F369-B81B-D8B9-0A5F6260D4A0}" dt="2022-03-13T15:09:58.183" v="188"/>
          <ac:picMkLst>
            <pc:docMk/>
            <pc:sldMk cId="75245448" sldId="257"/>
            <ac:picMk id="11" creationId="{C38C1944-0029-4415-92A9-83E634C70DEB}"/>
          </ac:picMkLst>
        </pc:picChg>
        <pc:picChg chg="add">
          <ac:chgData name="Kay Woodhouse (2110818)" userId="S::2110818@student.uwtsd.ac.uk::d1282ea1-3f93-4f70-b35d-eb39c76f0310" providerId="AD" clId="Web-{4219B509-F369-B81B-D8B9-0A5F6260D4A0}" dt="2022-03-13T15:09:58.293" v="189"/>
          <ac:picMkLst>
            <pc:docMk/>
            <pc:sldMk cId="75245448" sldId="257"/>
            <ac:picMk id="12" creationId="{54B62199-4F22-4F2D-A5A2-DC03689CAECE}"/>
          </ac:picMkLst>
        </pc:picChg>
        <pc:picChg chg="add">
          <ac:chgData name="Kay Woodhouse (2110818)" userId="S::2110818@student.uwtsd.ac.uk::d1282ea1-3f93-4f70-b35d-eb39c76f0310" providerId="AD" clId="Web-{4219B509-F369-B81B-D8B9-0A5F6260D4A0}" dt="2022-03-13T15:09:58.621" v="190"/>
          <ac:picMkLst>
            <pc:docMk/>
            <pc:sldMk cId="75245448" sldId="257"/>
            <ac:picMk id="13" creationId="{DF0F9005-183A-44F4-9CCA-6EDBFF05BD68}"/>
          </ac:picMkLst>
        </pc:picChg>
        <pc:picChg chg="add del mod">
          <ac:chgData name="Kay Woodhouse (2110818)" userId="S::2110818@student.uwtsd.ac.uk::d1282ea1-3f93-4f70-b35d-eb39c76f0310" providerId="AD" clId="Web-{4219B509-F369-B81B-D8B9-0A5F6260D4A0}" dt="2022-03-13T15:10:08.605" v="193"/>
          <ac:picMkLst>
            <pc:docMk/>
            <pc:sldMk cId="75245448" sldId="257"/>
            <ac:picMk id="14" creationId="{59968F30-AC85-4C4B-B824-9EA290BBB604}"/>
          </ac:picMkLst>
        </pc:picChg>
      </pc:sldChg>
      <pc:sldChg chg="addSp delSp modSp ord">
        <pc:chgData name="Kay Woodhouse (2110818)" userId="S::2110818@student.uwtsd.ac.uk::d1282ea1-3f93-4f70-b35d-eb39c76f0310" providerId="AD" clId="Web-{4219B509-F369-B81B-D8B9-0A5F6260D4A0}" dt="2022-03-13T13:11:58.982" v="89" actId="20577"/>
        <pc:sldMkLst>
          <pc:docMk/>
          <pc:sldMk cId="2457500512" sldId="259"/>
        </pc:sldMkLst>
        <pc:spChg chg="del mod">
          <ac:chgData name="Kay Woodhouse (2110818)" userId="S::2110818@student.uwtsd.ac.uk::d1282ea1-3f93-4f70-b35d-eb39c76f0310" providerId="AD" clId="Web-{4219B509-F369-B81B-D8B9-0A5F6260D4A0}" dt="2022-03-13T13:10:24.117" v="65"/>
          <ac:spMkLst>
            <pc:docMk/>
            <pc:sldMk cId="2457500512" sldId="259"/>
            <ac:spMk id="5" creationId="{D80B66B0-9064-44C9-8828-C1D13C5E9E1A}"/>
          </ac:spMkLst>
        </pc:spChg>
        <pc:spChg chg="add mod">
          <ac:chgData name="Kay Woodhouse (2110818)" userId="S::2110818@student.uwtsd.ac.uk::d1282ea1-3f93-4f70-b35d-eb39c76f0310" providerId="AD" clId="Web-{4219B509-F369-B81B-D8B9-0A5F6260D4A0}" dt="2022-03-13T13:11:58.982" v="89" actId="20577"/>
          <ac:spMkLst>
            <pc:docMk/>
            <pc:sldMk cId="2457500512" sldId="259"/>
            <ac:spMk id="6" creationId="{D50B2510-7C1A-4215-AC42-6EAB67623A8B}"/>
          </ac:spMkLst>
        </pc:spChg>
        <pc:picChg chg="del">
          <ac:chgData name="Kay Woodhouse (2110818)" userId="S::2110818@student.uwtsd.ac.uk::d1282ea1-3f93-4f70-b35d-eb39c76f0310" providerId="AD" clId="Web-{4219B509-F369-B81B-D8B9-0A5F6260D4A0}" dt="2022-03-13T13:10:33.133" v="66"/>
          <ac:picMkLst>
            <pc:docMk/>
            <pc:sldMk cId="2457500512" sldId="259"/>
            <ac:picMk id="4" creationId="{B937F63A-3D3E-4BD1-B67B-1A1F47D9C0E7}"/>
          </ac:picMkLst>
        </pc:picChg>
      </pc:sldChg>
    </pc:docChg>
  </pc:docChgLst>
  <pc:docChgLst>
    <pc:chgData name="Kay Woodhouse (2110818)" userId="S::2110818@student.uwtsd.ac.uk::d1282ea1-3f93-4f70-b35d-eb39c76f0310" providerId="AD" clId="Web-{D5050ECE-544E-463A-1F3A-2A3767546767}"/>
    <pc:docChg chg="addSld delSld modSld sldOrd">
      <pc:chgData name="Kay Woodhouse (2110818)" userId="S::2110818@student.uwtsd.ac.uk::d1282ea1-3f93-4f70-b35d-eb39c76f0310" providerId="AD" clId="Web-{D5050ECE-544E-463A-1F3A-2A3767546767}" dt="2022-03-13T18:25:19.860" v="409" actId="20577"/>
      <pc:docMkLst>
        <pc:docMk/>
      </pc:docMkLst>
      <pc:sldChg chg="addSp delSp modSp">
        <pc:chgData name="Kay Woodhouse (2110818)" userId="S::2110818@student.uwtsd.ac.uk::d1282ea1-3f93-4f70-b35d-eb39c76f0310" providerId="AD" clId="Web-{D5050ECE-544E-463A-1F3A-2A3767546767}" dt="2022-03-13T18:25:19.860" v="409" actId="20577"/>
        <pc:sldMkLst>
          <pc:docMk/>
          <pc:sldMk cId="109857222" sldId="256"/>
        </pc:sldMkLst>
        <pc:spChg chg="add mod">
          <ac:chgData name="Kay Woodhouse (2110818)" userId="S::2110818@student.uwtsd.ac.uk::d1282ea1-3f93-4f70-b35d-eb39c76f0310" providerId="AD" clId="Web-{D5050ECE-544E-463A-1F3A-2A3767546767}" dt="2022-03-13T16:46:11.145" v="219" actId="20577"/>
          <ac:spMkLst>
            <pc:docMk/>
            <pc:sldMk cId="109857222" sldId="256"/>
            <ac:spMk id="12" creationId="{BC392BCF-1C22-4E1F-9624-429DB76331EA}"/>
          </ac:spMkLst>
        </pc:spChg>
        <pc:spChg chg="add mod">
          <ac:chgData name="Kay Woodhouse (2110818)" userId="S::2110818@student.uwtsd.ac.uk::d1282ea1-3f93-4f70-b35d-eb39c76f0310" providerId="AD" clId="Web-{D5050ECE-544E-463A-1F3A-2A3767546767}" dt="2022-03-13T16:12:40.044" v="195" actId="14100"/>
          <ac:spMkLst>
            <pc:docMk/>
            <pc:sldMk cId="109857222" sldId="256"/>
            <ac:spMk id="16" creationId="{738598B6-EEDF-4F86-8147-6E997A3D49A8}"/>
          </ac:spMkLst>
        </pc:spChg>
        <pc:spChg chg="add mod">
          <ac:chgData name="Kay Woodhouse (2110818)" userId="S::2110818@student.uwtsd.ac.uk::d1282ea1-3f93-4f70-b35d-eb39c76f0310" providerId="AD" clId="Web-{D5050ECE-544E-463A-1F3A-2A3767546767}" dt="2022-03-13T18:25:19.860" v="409" actId="20577"/>
          <ac:spMkLst>
            <pc:docMk/>
            <pc:sldMk cId="109857222" sldId="256"/>
            <ac:spMk id="18" creationId="{88954346-FB6C-4C30-A363-287678B38C8D}"/>
          </ac:spMkLst>
        </pc:spChg>
        <pc:spChg chg="add mod">
          <ac:chgData name="Kay Woodhouse (2110818)" userId="S::2110818@student.uwtsd.ac.uk::d1282ea1-3f93-4f70-b35d-eb39c76f0310" providerId="AD" clId="Web-{D5050ECE-544E-463A-1F3A-2A3767546767}" dt="2022-03-13T18:18:37.116" v="372" actId="20577"/>
          <ac:spMkLst>
            <pc:docMk/>
            <pc:sldMk cId="109857222" sldId="256"/>
            <ac:spMk id="20" creationId="{C428F832-DEB3-42DB-A590-CD9B9C8722FF}"/>
          </ac:spMkLst>
        </pc:spChg>
        <pc:spChg chg="add mod">
          <ac:chgData name="Kay Woodhouse (2110818)" userId="S::2110818@student.uwtsd.ac.uk::d1282ea1-3f93-4f70-b35d-eb39c76f0310" providerId="AD" clId="Web-{D5050ECE-544E-463A-1F3A-2A3767546767}" dt="2022-03-13T18:18:39.648" v="373" actId="1076"/>
          <ac:spMkLst>
            <pc:docMk/>
            <pc:sldMk cId="109857222" sldId="256"/>
            <ac:spMk id="22" creationId="{9F5BABDE-DD4D-44BF-9004-57F4C46D2EC4}"/>
          </ac:spMkLst>
        </pc:spChg>
        <pc:picChg chg="mod">
          <ac:chgData name="Kay Woodhouse (2110818)" userId="S::2110818@student.uwtsd.ac.uk::d1282ea1-3f93-4f70-b35d-eb39c76f0310" providerId="AD" clId="Web-{D5050ECE-544E-463A-1F3A-2A3767546767}" dt="2022-03-13T15:59:38.410" v="9" actId="1076"/>
          <ac:picMkLst>
            <pc:docMk/>
            <pc:sldMk cId="109857222" sldId="256"/>
            <ac:picMk id="17" creationId="{27141481-C435-4BE3-88F8-1D4E83E56D6A}"/>
          </ac:picMkLst>
        </pc:picChg>
        <pc:picChg chg="add mod">
          <ac:chgData name="Kay Woodhouse (2110818)" userId="S::2110818@student.uwtsd.ac.uk::d1282ea1-3f93-4f70-b35d-eb39c76f0310" providerId="AD" clId="Web-{D5050ECE-544E-463A-1F3A-2A3767546767}" dt="2022-03-13T16:41:25.402" v="211" actId="1076"/>
          <ac:picMkLst>
            <pc:docMk/>
            <pc:sldMk cId="109857222" sldId="256"/>
            <ac:picMk id="19" creationId="{59C96ED2-E7AC-437E-BD71-23D4FCCE8F0D}"/>
          </ac:picMkLst>
        </pc:picChg>
        <pc:picChg chg="add mod">
          <ac:chgData name="Kay Woodhouse (2110818)" userId="S::2110818@student.uwtsd.ac.uk::d1282ea1-3f93-4f70-b35d-eb39c76f0310" providerId="AD" clId="Web-{D5050ECE-544E-463A-1F3A-2A3767546767}" dt="2022-03-13T16:41:33.168" v="212" actId="1076"/>
          <ac:picMkLst>
            <pc:docMk/>
            <pc:sldMk cId="109857222" sldId="256"/>
            <ac:picMk id="21" creationId="{6CDDBEC9-4DF7-4729-BB6A-E95C0BD41919}"/>
          </ac:picMkLst>
        </pc:picChg>
        <pc:picChg chg="add del mod">
          <ac:chgData name="Kay Woodhouse (2110818)" userId="S::2110818@student.uwtsd.ac.uk::d1282ea1-3f93-4f70-b35d-eb39c76f0310" providerId="AD" clId="Web-{D5050ECE-544E-463A-1F3A-2A3767546767}" dt="2022-03-13T18:21:36.339" v="377"/>
          <ac:picMkLst>
            <pc:docMk/>
            <pc:sldMk cId="109857222" sldId="256"/>
            <ac:picMk id="23" creationId="{98267633-F2A6-41F9-8D33-3C071859BE09}"/>
          </ac:picMkLst>
        </pc:picChg>
        <pc:picChg chg="add mod">
          <ac:chgData name="Kay Woodhouse (2110818)" userId="S::2110818@student.uwtsd.ac.uk::d1282ea1-3f93-4f70-b35d-eb39c76f0310" providerId="AD" clId="Web-{D5050ECE-544E-463A-1F3A-2A3767546767}" dt="2022-03-13T18:23:03.325" v="393" actId="14100"/>
          <ac:picMkLst>
            <pc:docMk/>
            <pc:sldMk cId="109857222" sldId="256"/>
            <ac:picMk id="24" creationId="{EE5DB8D8-1532-4BD0-A66D-B2B8A9FD92C0}"/>
          </ac:picMkLst>
        </pc:picChg>
      </pc:sldChg>
      <pc:sldChg chg="del ord">
        <pc:chgData name="Kay Woodhouse (2110818)" userId="S::2110818@student.uwtsd.ac.uk::d1282ea1-3f93-4f70-b35d-eb39c76f0310" providerId="AD" clId="Web-{D5050ECE-544E-463A-1F3A-2A3767546767}" dt="2022-03-13T18:21:47.527" v="379"/>
        <pc:sldMkLst>
          <pc:docMk/>
          <pc:sldMk cId="2041357614" sldId="258"/>
        </pc:sldMkLst>
      </pc:sldChg>
      <pc:sldChg chg="modSp">
        <pc:chgData name="Kay Woodhouse (2110818)" userId="S::2110818@student.uwtsd.ac.uk::d1282ea1-3f93-4f70-b35d-eb39c76f0310" providerId="AD" clId="Web-{D5050ECE-544E-463A-1F3A-2A3767546767}" dt="2022-03-13T15:59:20.285" v="7" actId="20577"/>
        <pc:sldMkLst>
          <pc:docMk/>
          <pc:sldMk cId="2457500512" sldId="259"/>
        </pc:sldMkLst>
        <pc:spChg chg="mod">
          <ac:chgData name="Kay Woodhouse (2110818)" userId="S::2110818@student.uwtsd.ac.uk::d1282ea1-3f93-4f70-b35d-eb39c76f0310" providerId="AD" clId="Web-{D5050ECE-544E-463A-1F3A-2A3767546767}" dt="2022-03-13T15:59:20.285" v="7" actId="20577"/>
          <ac:spMkLst>
            <pc:docMk/>
            <pc:sldMk cId="2457500512" sldId="259"/>
            <ac:spMk id="6" creationId="{D50B2510-7C1A-4215-AC42-6EAB67623A8B}"/>
          </ac:spMkLst>
        </pc:spChg>
      </pc:sldChg>
      <pc:sldChg chg="addSp delSp modSp add">
        <pc:chgData name="Kay Woodhouse (2110818)" userId="S::2110818@student.uwtsd.ac.uk::d1282ea1-3f93-4f70-b35d-eb39c76f0310" providerId="AD" clId="Web-{D5050ECE-544E-463A-1F3A-2A3767546767}" dt="2022-03-13T18:22:32.903" v="389"/>
        <pc:sldMkLst>
          <pc:docMk/>
          <pc:sldMk cId="4086634185" sldId="260"/>
        </pc:sldMkLst>
        <pc:spChg chg="add mod">
          <ac:chgData name="Kay Woodhouse (2110818)" userId="S::2110818@student.uwtsd.ac.uk::d1282ea1-3f93-4f70-b35d-eb39c76f0310" providerId="AD" clId="Web-{D5050ECE-544E-463A-1F3A-2A3767546767}" dt="2022-03-13T18:22:32.903" v="389"/>
          <ac:spMkLst>
            <pc:docMk/>
            <pc:sldMk cId="4086634185" sldId="260"/>
            <ac:spMk id="4" creationId="{B471E876-D0DF-446C-9019-7100BB4F21FD}"/>
          </ac:spMkLst>
        </pc:spChg>
        <pc:picChg chg="del mod">
          <ac:chgData name="Kay Woodhouse (2110818)" userId="S::2110818@student.uwtsd.ac.uk::d1282ea1-3f93-4f70-b35d-eb39c76f0310" providerId="AD" clId="Web-{D5050ECE-544E-463A-1F3A-2A3767546767}" dt="2022-03-13T18:22:32.903" v="389"/>
          <ac:picMkLst>
            <pc:docMk/>
            <pc:sldMk cId="4086634185" sldId="260"/>
            <ac:picMk id="12" creationId="{18AF999E-D352-40E8-B1D3-228C1016FC4B}"/>
          </ac:picMkLst>
        </pc:picChg>
      </pc:sldChg>
      <pc:sldChg chg="modSp add del">
        <pc:chgData name="Kay Woodhouse (2110818)" userId="S::2110818@student.uwtsd.ac.uk::d1282ea1-3f93-4f70-b35d-eb39c76f0310" providerId="AD" clId="Web-{D5050ECE-544E-463A-1F3A-2A3767546767}" dt="2022-03-13T18:22:11.168" v="386"/>
        <pc:sldMkLst>
          <pc:docMk/>
          <pc:sldMk cId="4103763545" sldId="260"/>
        </pc:sldMkLst>
        <pc:spChg chg="mod">
          <ac:chgData name="Kay Woodhouse (2110818)" userId="S::2110818@student.uwtsd.ac.uk::d1282ea1-3f93-4f70-b35d-eb39c76f0310" providerId="AD" clId="Web-{D5050ECE-544E-463A-1F3A-2A3767546767}" dt="2022-03-13T18:22:06.433" v="385" actId="20577"/>
          <ac:spMkLst>
            <pc:docMk/>
            <pc:sldMk cId="4103763545" sldId="260"/>
            <ac:spMk id="6" creationId="{99FD12C0-BCE9-45B6-B0CC-5E9590BFD4F8}"/>
          </ac:spMkLst>
        </pc:spChg>
      </pc:sldChg>
    </pc:docChg>
  </pc:docChgLst>
  <pc:docChgLst>
    <pc:chgData name="Kay Woodhouse (2110818)" userId="S::2110818@student.uwtsd.ac.uk::d1282ea1-3f93-4f70-b35d-eb39c76f0310" providerId="AD" clId="Web-{3A3439C9-6681-4346-894F-E1A7FA2E7F8B}"/>
    <pc:docChg chg="mod addSld modSld addMainMaster delMainMaster modMainMaster setSldSz">
      <pc:chgData name="Kay Woodhouse (2110818)" userId="S::2110818@student.uwtsd.ac.uk::d1282ea1-3f93-4f70-b35d-eb39c76f0310" providerId="AD" clId="Web-{3A3439C9-6681-4346-894F-E1A7FA2E7F8B}" dt="2022-03-07T15:13:20.255" v="111" actId="20577"/>
      <pc:docMkLst>
        <pc:docMk/>
      </pc:docMkLst>
      <pc:sldChg chg="addSp delSp modSp mod setBg modClrScheme chgLayout">
        <pc:chgData name="Kay Woodhouse (2110818)" userId="S::2110818@student.uwtsd.ac.uk::d1282ea1-3f93-4f70-b35d-eb39c76f0310" providerId="AD" clId="Web-{3A3439C9-6681-4346-894F-E1A7FA2E7F8B}" dt="2022-03-07T15:10:32.424" v="75" actId="14100"/>
        <pc:sldMkLst>
          <pc:docMk/>
          <pc:sldMk cId="109857222" sldId="256"/>
        </pc:sldMkLst>
        <pc:spChg chg="del mod ord">
          <ac:chgData name="Kay Woodhouse (2110818)" userId="S::2110818@student.uwtsd.ac.uk::d1282ea1-3f93-4f70-b35d-eb39c76f0310" providerId="AD" clId="Web-{3A3439C9-6681-4346-894F-E1A7FA2E7F8B}" dt="2022-03-07T14:57:11.002" v="3"/>
          <ac:spMkLst>
            <pc:docMk/>
            <pc:sldMk cId="109857222" sldId="256"/>
            <ac:spMk id="2" creationId="{00000000-0000-0000-0000-000000000000}"/>
          </ac:spMkLst>
        </pc:spChg>
        <pc:spChg chg="del mod ord">
          <ac:chgData name="Kay Woodhouse (2110818)" userId="S::2110818@student.uwtsd.ac.uk::d1282ea1-3f93-4f70-b35d-eb39c76f0310" providerId="AD" clId="Web-{3A3439C9-6681-4346-894F-E1A7FA2E7F8B}" dt="2022-03-07T15:01:49.976" v="7"/>
          <ac:spMkLst>
            <pc:docMk/>
            <pc:sldMk cId="109857222" sldId="256"/>
            <ac:spMk id="3" creationId="{00000000-0000-0000-0000-000000000000}"/>
          </ac:spMkLst>
        </pc:spChg>
        <pc:spChg chg="add">
          <ac:chgData name="Kay Woodhouse (2110818)" userId="S::2110818@student.uwtsd.ac.uk::d1282ea1-3f93-4f70-b35d-eb39c76f0310" providerId="AD" clId="Web-{3A3439C9-6681-4346-894F-E1A7FA2E7F8B}" dt="2022-03-07T15:01:13.835" v="4"/>
          <ac:spMkLst>
            <pc:docMk/>
            <pc:sldMk cId="109857222" sldId="256"/>
            <ac:spMk id="4" creationId="{496B6744-DDEA-4A5D-9EFA-800C98708911}"/>
          </ac:spMkLst>
        </pc:spChg>
        <pc:spChg chg="add del mod">
          <ac:chgData name="Kay Woodhouse (2110818)" userId="S::2110818@student.uwtsd.ac.uk::d1282ea1-3f93-4f70-b35d-eb39c76f0310" providerId="AD" clId="Web-{3A3439C9-6681-4346-894F-E1A7FA2E7F8B}" dt="2022-03-07T15:02:32.042" v="16"/>
          <ac:spMkLst>
            <pc:docMk/>
            <pc:sldMk cId="109857222" sldId="256"/>
            <ac:spMk id="5" creationId="{0E50EA10-E08C-4FFF-B59F-549565E6CE51}"/>
          </ac:spMkLst>
        </pc:spChg>
        <pc:spChg chg="add del">
          <ac:chgData name="Kay Woodhouse (2110818)" userId="S::2110818@student.uwtsd.ac.uk::d1282ea1-3f93-4f70-b35d-eb39c76f0310" providerId="AD" clId="Web-{3A3439C9-6681-4346-894F-E1A7FA2E7F8B}" dt="2022-03-07T15:01:54.820" v="8"/>
          <ac:spMkLst>
            <pc:docMk/>
            <pc:sldMk cId="109857222" sldId="256"/>
            <ac:spMk id="6" creationId="{85D0EB3C-3DCA-46C6-A6AB-C5DB8AC7D5D0}"/>
          </ac:spMkLst>
        </pc:spChg>
        <pc:spChg chg="add mod">
          <ac:chgData name="Kay Woodhouse (2110818)" userId="S::2110818@student.uwtsd.ac.uk::d1282ea1-3f93-4f70-b35d-eb39c76f0310" providerId="AD" clId="Web-{3A3439C9-6681-4346-894F-E1A7FA2E7F8B}" dt="2022-03-07T15:06:31.169" v="56" actId="20577"/>
          <ac:spMkLst>
            <pc:docMk/>
            <pc:sldMk cId="109857222" sldId="256"/>
            <ac:spMk id="7" creationId="{63661FA8-4CF7-4C38-A601-52A26ABD77BC}"/>
          </ac:spMkLst>
        </pc:spChg>
        <pc:picChg chg="add mod">
          <ac:chgData name="Kay Woodhouse (2110818)" userId="S::2110818@student.uwtsd.ac.uk::d1282ea1-3f93-4f70-b35d-eb39c76f0310" providerId="AD" clId="Web-{3A3439C9-6681-4346-894F-E1A7FA2E7F8B}" dt="2022-03-07T15:08:46.219" v="65" actId="14100"/>
          <ac:picMkLst>
            <pc:docMk/>
            <pc:sldMk cId="109857222" sldId="256"/>
            <ac:picMk id="8" creationId="{E6EEC35B-6A93-468A-86A0-E48C3DC17AA8}"/>
          </ac:picMkLst>
        </pc:picChg>
        <pc:picChg chg="add mod">
          <ac:chgData name="Kay Woodhouse (2110818)" userId="S::2110818@student.uwtsd.ac.uk::d1282ea1-3f93-4f70-b35d-eb39c76f0310" providerId="AD" clId="Web-{3A3439C9-6681-4346-894F-E1A7FA2E7F8B}" dt="2022-03-07T15:10:32.424" v="75" actId="14100"/>
          <ac:picMkLst>
            <pc:docMk/>
            <pc:sldMk cId="109857222" sldId="256"/>
            <ac:picMk id="10" creationId="{E9B3026F-D731-4516-A4F5-0BC8EE91FFBA}"/>
          </ac:picMkLst>
        </pc:picChg>
      </pc:sldChg>
      <pc:sldChg chg="addSp delSp modSp new">
        <pc:chgData name="Kay Woodhouse (2110818)" userId="S::2110818@student.uwtsd.ac.uk::d1282ea1-3f93-4f70-b35d-eb39c76f0310" providerId="AD" clId="Web-{3A3439C9-6681-4346-894F-E1A7FA2E7F8B}" dt="2022-03-07T15:10:39.174" v="76"/>
        <pc:sldMkLst>
          <pc:docMk/>
          <pc:sldMk cId="75245448" sldId="257"/>
        </pc:sldMkLst>
        <pc:spChg chg="del">
          <ac:chgData name="Kay Woodhouse (2110818)" userId="S::2110818@student.uwtsd.ac.uk::d1282ea1-3f93-4f70-b35d-eb39c76f0310" providerId="AD" clId="Web-{3A3439C9-6681-4346-894F-E1A7FA2E7F8B}" dt="2022-03-07T15:09:31.641" v="68"/>
          <ac:spMkLst>
            <pc:docMk/>
            <pc:sldMk cId="75245448" sldId="257"/>
            <ac:spMk id="3" creationId="{0B0E7E8B-C77D-425A-A338-E2D22ACA750D}"/>
          </ac:spMkLst>
        </pc:spChg>
        <pc:picChg chg="add mod">
          <ac:chgData name="Kay Woodhouse (2110818)" userId="S::2110818@student.uwtsd.ac.uk::d1282ea1-3f93-4f70-b35d-eb39c76f0310" providerId="AD" clId="Web-{3A3439C9-6681-4346-894F-E1A7FA2E7F8B}" dt="2022-03-07T15:08:16.890" v="61" actId="1076"/>
          <ac:picMkLst>
            <pc:docMk/>
            <pc:sldMk cId="75245448" sldId="257"/>
            <ac:picMk id="5" creationId="{7059541E-8481-4280-A8E6-5CBBB1B35BC9}"/>
          </ac:picMkLst>
        </pc:picChg>
        <pc:picChg chg="add mod">
          <ac:chgData name="Kay Woodhouse (2110818)" userId="S::2110818@student.uwtsd.ac.uk::d1282ea1-3f93-4f70-b35d-eb39c76f0310" providerId="AD" clId="Web-{3A3439C9-6681-4346-894F-E1A7FA2E7F8B}" dt="2022-03-07T15:08:57.641" v="67" actId="1076"/>
          <ac:picMkLst>
            <pc:docMk/>
            <pc:sldMk cId="75245448" sldId="257"/>
            <ac:picMk id="7" creationId="{2F0869B6-D9B1-4B88-B5B1-1EE9A4EAFA90}"/>
          </ac:picMkLst>
        </pc:picChg>
        <pc:picChg chg="add mod ord">
          <ac:chgData name="Kay Woodhouse (2110818)" userId="S::2110818@student.uwtsd.ac.uk::d1282ea1-3f93-4f70-b35d-eb39c76f0310" providerId="AD" clId="Web-{3A3439C9-6681-4346-894F-E1A7FA2E7F8B}" dt="2022-03-07T15:09:44.720" v="70" actId="1076"/>
          <ac:picMkLst>
            <pc:docMk/>
            <pc:sldMk cId="75245448" sldId="257"/>
            <ac:picMk id="8" creationId="{2939AD66-1168-4E24-96E4-9D28151547A0}"/>
          </ac:picMkLst>
        </pc:picChg>
        <pc:picChg chg="add">
          <ac:chgData name="Kay Woodhouse (2110818)" userId="S::2110818@student.uwtsd.ac.uk::d1282ea1-3f93-4f70-b35d-eb39c76f0310" providerId="AD" clId="Web-{3A3439C9-6681-4346-894F-E1A7FA2E7F8B}" dt="2022-03-07T15:10:39.174" v="76"/>
          <ac:picMkLst>
            <pc:docMk/>
            <pc:sldMk cId="75245448" sldId="257"/>
            <ac:picMk id="10" creationId="{62FD4FA8-5C8F-4C1F-9734-6BF69DDF3B0C}"/>
          </ac:picMkLst>
        </pc:picChg>
      </pc:sldChg>
      <pc:sldChg chg="addSp modSp new">
        <pc:chgData name="Kay Woodhouse (2110818)" userId="S::2110818@student.uwtsd.ac.uk::d1282ea1-3f93-4f70-b35d-eb39c76f0310" providerId="AD" clId="Web-{3A3439C9-6681-4346-894F-E1A7FA2E7F8B}" dt="2022-03-07T15:13:20.255" v="111" actId="20577"/>
        <pc:sldMkLst>
          <pc:docMk/>
          <pc:sldMk cId="2041357614" sldId="258"/>
        </pc:sldMkLst>
        <pc:spChg chg="add">
          <ac:chgData name="Kay Woodhouse (2110818)" userId="S::2110818@student.uwtsd.ac.uk::d1282ea1-3f93-4f70-b35d-eb39c76f0310" providerId="AD" clId="Web-{3A3439C9-6681-4346-894F-E1A7FA2E7F8B}" dt="2022-03-07T15:11:31.659" v="80"/>
          <ac:spMkLst>
            <pc:docMk/>
            <pc:sldMk cId="2041357614" sldId="258"/>
            <ac:spMk id="6" creationId="{99FD12C0-BCE9-45B6-B0CC-5E9590BFD4F8}"/>
          </ac:spMkLst>
        </pc:spChg>
        <pc:spChg chg="add mod">
          <ac:chgData name="Kay Woodhouse (2110818)" userId="S::2110818@student.uwtsd.ac.uk::d1282ea1-3f93-4f70-b35d-eb39c76f0310" providerId="AD" clId="Web-{3A3439C9-6681-4346-894F-E1A7FA2E7F8B}" dt="2022-03-07T15:13:20.255" v="111" actId="20577"/>
          <ac:spMkLst>
            <pc:docMk/>
            <pc:sldMk cId="2041357614" sldId="258"/>
            <ac:spMk id="7" creationId="{4B77E12D-E0B3-4A52-A21A-1A9CAAC050FE}"/>
          </ac:spMkLst>
        </pc:spChg>
        <pc:picChg chg="add mod">
          <ac:chgData name="Kay Woodhouse (2110818)" userId="S::2110818@student.uwtsd.ac.uk::d1282ea1-3f93-4f70-b35d-eb39c76f0310" providerId="AD" clId="Web-{3A3439C9-6681-4346-894F-E1A7FA2E7F8B}" dt="2022-03-07T15:11:26.112" v="79" actId="1076"/>
          <ac:picMkLst>
            <pc:docMk/>
            <pc:sldMk cId="2041357614" sldId="258"/>
            <ac:picMk id="5" creationId="{F8FCE581-0B48-4603-AE2D-D90012DE23F5}"/>
          </ac:picMkLst>
        </pc:picChg>
      </pc:sldChg>
      <pc:sldMasterChg chg="modSp del delSldLayout modSldLayout">
        <pc:chgData name="Kay Woodhouse (2110818)" userId="S::2110818@student.uwtsd.ac.uk::d1282ea1-3f93-4f70-b35d-eb39c76f0310" providerId="AD" clId="Web-{3A3439C9-6681-4346-894F-E1A7FA2E7F8B}" dt="2022-03-07T14:56:47.533" v="2"/>
        <pc:sldMasterMkLst>
          <pc:docMk/>
          <pc:sldMasterMk cId="2460954070" sldId="2147483660"/>
        </pc:sldMasterMkLst>
        <pc:spChg chg="mod">
          <ac:chgData name="Kay Woodhouse (2110818)" userId="S::2110818@student.uwtsd.ac.uk::d1282ea1-3f93-4f70-b35d-eb39c76f0310" providerId="AD" clId="Web-{3A3439C9-6681-4346-894F-E1A7FA2E7F8B}" dt="2022-03-07T14:56:47.377" v="1"/>
          <ac:spMkLst>
            <pc:docMk/>
            <pc:sldMasterMk cId="2460954070" sldId="2147483660"/>
            <ac:spMk id="2" creationId="{00000000-0000-0000-0000-000000000000}"/>
          </ac:spMkLst>
        </pc:spChg>
        <pc:spChg chg="mod">
          <ac:chgData name="Kay Woodhouse (2110818)" userId="S::2110818@student.uwtsd.ac.uk::d1282ea1-3f93-4f70-b35d-eb39c76f0310" providerId="AD" clId="Web-{3A3439C9-6681-4346-894F-E1A7FA2E7F8B}" dt="2022-03-07T14:56:47.377" v="1"/>
          <ac:spMkLst>
            <pc:docMk/>
            <pc:sldMasterMk cId="2460954070" sldId="2147483660"/>
            <ac:spMk id="3" creationId="{00000000-0000-0000-0000-000000000000}"/>
          </ac:spMkLst>
        </pc:spChg>
        <pc:spChg chg="mod">
          <ac:chgData name="Kay Woodhouse (2110818)" userId="S::2110818@student.uwtsd.ac.uk::d1282ea1-3f93-4f70-b35d-eb39c76f0310" providerId="AD" clId="Web-{3A3439C9-6681-4346-894F-E1A7FA2E7F8B}" dt="2022-03-07T14:56:47.377" v="1"/>
          <ac:spMkLst>
            <pc:docMk/>
            <pc:sldMasterMk cId="2460954070" sldId="2147483660"/>
            <ac:spMk id="4" creationId="{00000000-0000-0000-0000-000000000000}"/>
          </ac:spMkLst>
        </pc:spChg>
        <pc:spChg chg="mod">
          <ac:chgData name="Kay Woodhouse (2110818)" userId="S::2110818@student.uwtsd.ac.uk::d1282ea1-3f93-4f70-b35d-eb39c76f0310" providerId="AD" clId="Web-{3A3439C9-6681-4346-894F-E1A7FA2E7F8B}" dt="2022-03-07T14:56:47.377" v="1"/>
          <ac:spMkLst>
            <pc:docMk/>
            <pc:sldMasterMk cId="2460954070" sldId="2147483660"/>
            <ac:spMk id="5" creationId="{00000000-0000-0000-0000-000000000000}"/>
          </ac:spMkLst>
        </pc:spChg>
        <pc:spChg chg="mod">
          <ac:chgData name="Kay Woodhouse (2110818)" userId="S::2110818@student.uwtsd.ac.uk::d1282ea1-3f93-4f70-b35d-eb39c76f0310" providerId="AD" clId="Web-{3A3439C9-6681-4346-894F-E1A7FA2E7F8B}" dt="2022-03-07T14:56:47.377" v="1"/>
          <ac:spMkLst>
            <pc:docMk/>
            <pc:sldMasterMk cId="2460954070" sldId="2147483660"/>
            <ac:spMk id="6" creationId="{00000000-0000-0000-0000-000000000000}"/>
          </ac:spMkLst>
        </pc:spChg>
        <pc:sldLayoutChg chg="modSp del">
          <pc:chgData name="Kay Woodhouse (2110818)" userId="S::2110818@student.uwtsd.ac.uk::d1282ea1-3f93-4f70-b35d-eb39c76f0310" providerId="AD" clId="Web-{3A3439C9-6681-4346-894F-E1A7FA2E7F8B}" dt="2022-03-07T14:56:47.533" v="2"/>
          <pc:sldLayoutMkLst>
            <pc:docMk/>
            <pc:sldMasterMk cId="2460954070" sldId="2147483660"/>
            <pc:sldLayoutMk cId="2385387890" sldId="2147483661"/>
          </pc:sldLayoutMkLst>
          <pc:spChg chg="mod">
            <ac:chgData name="Kay Woodhouse (2110818)" userId="S::2110818@student.uwtsd.ac.uk::d1282ea1-3f93-4f70-b35d-eb39c76f0310" providerId="AD" clId="Web-{3A3439C9-6681-4346-894F-E1A7FA2E7F8B}" dt="2022-03-07T14:56:47.377" v="1"/>
            <ac:spMkLst>
              <pc:docMk/>
              <pc:sldMasterMk cId="2460954070" sldId="2147483660"/>
              <pc:sldLayoutMk cId="2385387890" sldId="2147483661"/>
              <ac:spMk id="2" creationId="{00000000-0000-0000-0000-000000000000}"/>
            </ac:spMkLst>
          </pc:spChg>
          <pc:spChg chg="mod">
            <ac:chgData name="Kay Woodhouse (2110818)" userId="S::2110818@student.uwtsd.ac.uk::d1282ea1-3f93-4f70-b35d-eb39c76f0310" providerId="AD" clId="Web-{3A3439C9-6681-4346-894F-E1A7FA2E7F8B}" dt="2022-03-07T14:56:47.377" v="1"/>
            <ac:spMkLst>
              <pc:docMk/>
              <pc:sldMasterMk cId="2460954070" sldId="2147483660"/>
              <pc:sldLayoutMk cId="2385387890" sldId="2147483661"/>
              <ac:spMk id="3" creationId="{00000000-0000-0000-0000-000000000000}"/>
            </ac:spMkLst>
          </pc:spChg>
        </pc:sldLayoutChg>
        <pc:sldLayoutChg chg="del">
          <pc:chgData name="Kay Woodhouse (2110818)" userId="S::2110818@student.uwtsd.ac.uk::d1282ea1-3f93-4f70-b35d-eb39c76f0310" providerId="AD" clId="Web-{3A3439C9-6681-4346-894F-E1A7FA2E7F8B}" dt="2022-03-07T14:56:47.533" v="2"/>
          <pc:sldLayoutMkLst>
            <pc:docMk/>
            <pc:sldMasterMk cId="2460954070" sldId="2147483660"/>
            <pc:sldLayoutMk cId="949138452" sldId="2147483662"/>
          </pc:sldLayoutMkLst>
        </pc:sldLayoutChg>
        <pc:sldLayoutChg chg="modSp del">
          <pc:chgData name="Kay Woodhouse (2110818)" userId="S::2110818@student.uwtsd.ac.uk::d1282ea1-3f93-4f70-b35d-eb39c76f0310" providerId="AD" clId="Web-{3A3439C9-6681-4346-894F-E1A7FA2E7F8B}" dt="2022-03-07T14:56:47.533" v="2"/>
          <pc:sldLayoutMkLst>
            <pc:docMk/>
            <pc:sldMasterMk cId="2460954070" sldId="2147483660"/>
            <pc:sldLayoutMk cId="2591524520" sldId="2147483663"/>
          </pc:sldLayoutMkLst>
          <pc:spChg chg="mod">
            <ac:chgData name="Kay Woodhouse (2110818)" userId="S::2110818@student.uwtsd.ac.uk::d1282ea1-3f93-4f70-b35d-eb39c76f0310" providerId="AD" clId="Web-{3A3439C9-6681-4346-894F-E1A7FA2E7F8B}" dt="2022-03-07T14:56:47.377" v="1"/>
            <ac:spMkLst>
              <pc:docMk/>
              <pc:sldMasterMk cId="2460954070" sldId="2147483660"/>
              <pc:sldLayoutMk cId="2591524520" sldId="2147483663"/>
              <ac:spMk id="2" creationId="{00000000-0000-0000-0000-000000000000}"/>
            </ac:spMkLst>
          </pc:spChg>
          <pc:spChg chg="mod">
            <ac:chgData name="Kay Woodhouse (2110818)" userId="S::2110818@student.uwtsd.ac.uk::d1282ea1-3f93-4f70-b35d-eb39c76f0310" providerId="AD" clId="Web-{3A3439C9-6681-4346-894F-E1A7FA2E7F8B}" dt="2022-03-07T14:56:47.377" v="1"/>
            <ac:spMkLst>
              <pc:docMk/>
              <pc:sldMasterMk cId="2460954070" sldId="2147483660"/>
              <pc:sldLayoutMk cId="2591524520" sldId="2147483663"/>
              <ac:spMk id="3" creationId="{00000000-0000-0000-0000-000000000000}"/>
            </ac:spMkLst>
          </pc:spChg>
        </pc:sldLayoutChg>
        <pc:sldLayoutChg chg="modSp del">
          <pc:chgData name="Kay Woodhouse (2110818)" userId="S::2110818@student.uwtsd.ac.uk::d1282ea1-3f93-4f70-b35d-eb39c76f0310" providerId="AD" clId="Web-{3A3439C9-6681-4346-894F-E1A7FA2E7F8B}" dt="2022-03-07T14:56:47.533" v="2"/>
          <pc:sldLayoutMkLst>
            <pc:docMk/>
            <pc:sldMasterMk cId="2460954070" sldId="2147483660"/>
            <pc:sldLayoutMk cId="1203092039" sldId="2147483664"/>
          </pc:sldLayoutMkLst>
          <pc:spChg chg="mod">
            <ac:chgData name="Kay Woodhouse (2110818)" userId="S::2110818@student.uwtsd.ac.uk::d1282ea1-3f93-4f70-b35d-eb39c76f0310" providerId="AD" clId="Web-{3A3439C9-6681-4346-894F-E1A7FA2E7F8B}" dt="2022-03-07T14:56:47.377" v="1"/>
            <ac:spMkLst>
              <pc:docMk/>
              <pc:sldMasterMk cId="2460954070" sldId="2147483660"/>
              <pc:sldLayoutMk cId="1203092039" sldId="2147483664"/>
              <ac:spMk id="3" creationId="{00000000-0000-0000-0000-000000000000}"/>
            </ac:spMkLst>
          </pc:spChg>
          <pc:spChg chg="mod">
            <ac:chgData name="Kay Woodhouse (2110818)" userId="S::2110818@student.uwtsd.ac.uk::d1282ea1-3f93-4f70-b35d-eb39c76f0310" providerId="AD" clId="Web-{3A3439C9-6681-4346-894F-E1A7FA2E7F8B}" dt="2022-03-07T14:56:47.377" v="1"/>
            <ac:spMkLst>
              <pc:docMk/>
              <pc:sldMasterMk cId="2460954070" sldId="2147483660"/>
              <pc:sldLayoutMk cId="1203092039" sldId="2147483664"/>
              <ac:spMk id="4" creationId="{00000000-0000-0000-0000-000000000000}"/>
            </ac:spMkLst>
          </pc:spChg>
        </pc:sldLayoutChg>
        <pc:sldLayoutChg chg="modSp del">
          <pc:chgData name="Kay Woodhouse (2110818)" userId="S::2110818@student.uwtsd.ac.uk::d1282ea1-3f93-4f70-b35d-eb39c76f0310" providerId="AD" clId="Web-{3A3439C9-6681-4346-894F-E1A7FA2E7F8B}" dt="2022-03-07T14:56:47.533" v="2"/>
          <pc:sldLayoutMkLst>
            <pc:docMk/>
            <pc:sldMasterMk cId="2460954070" sldId="2147483660"/>
            <pc:sldLayoutMk cId="3733172339" sldId="2147483665"/>
          </pc:sldLayoutMkLst>
          <pc:spChg chg="mod">
            <ac:chgData name="Kay Woodhouse (2110818)" userId="S::2110818@student.uwtsd.ac.uk::d1282ea1-3f93-4f70-b35d-eb39c76f0310" providerId="AD" clId="Web-{3A3439C9-6681-4346-894F-E1A7FA2E7F8B}" dt="2022-03-07T14:56:47.377" v="1"/>
            <ac:spMkLst>
              <pc:docMk/>
              <pc:sldMasterMk cId="2460954070" sldId="2147483660"/>
              <pc:sldLayoutMk cId="3733172339" sldId="2147483665"/>
              <ac:spMk id="2" creationId="{00000000-0000-0000-0000-000000000000}"/>
            </ac:spMkLst>
          </pc:spChg>
          <pc:spChg chg="mod">
            <ac:chgData name="Kay Woodhouse (2110818)" userId="S::2110818@student.uwtsd.ac.uk::d1282ea1-3f93-4f70-b35d-eb39c76f0310" providerId="AD" clId="Web-{3A3439C9-6681-4346-894F-E1A7FA2E7F8B}" dt="2022-03-07T14:56:47.377" v="1"/>
            <ac:spMkLst>
              <pc:docMk/>
              <pc:sldMasterMk cId="2460954070" sldId="2147483660"/>
              <pc:sldLayoutMk cId="3733172339" sldId="2147483665"/>
              <ac:spMk id="3" creationId="{00000000-0000-0000-0000-000000000000}"/>
            </ac:spMkLst>
          </pc:spChg>
          <pc:spChg chg="mod">
            <ac:chgData name="Kay Woodhouse (2110818)" userId="S::2110818@student.uwtsd.ac.uk::d1282ea1-3f93-4f70-b35d-eb39c76f0310" providerId="AD" clId="Web-{3A3439C9-6681-4346-894F-E1A7FA2E7F8B}" dt="2022-03-07T14:56:47.377" v="1"/>
            <ac:spMkLst>
              <pc:docMk/>
              <pc:sldMasterMk cId="2460954070" sldId="2147483660"/>
              <pc:sldLayoutMk cId="3733172339" sldId="2147483665"/>
              <ac:spMk id="4" creationId="{00000000-0000-0000-0000-000000000000}"/>
            </ac:spMkLst>
          </pc:spChg>
          <pc:spChg chg="mod">
            <ac:chgData name="Kay Woodhouse (2110818)" userId="S::2110818@student.uwtsd.ac.uk::d1282ea1-3f93-4f70-b35d-eb39c76f0310" providerId="AD" clId="Web-{3A3439C9-6681-4346-894F-E1A7FA2E7F8B}" dt="2022-03-07T14:56:47.377" v="1"/>
            <ac:spMkLst>
              <pc:docMk/>
              <pc:sldMasterMk cId="2460954070" sldId="2147483660"/>
              <pc:sldLayoutMk cId="3733172339" sldId="2147483665"/>
              <ac:spMk id="5" creationId="{00000000-0000-0000-0000-000000000000}"/>
            </ac:spMkLst>
          </pc:spChg>
          <pc:spChg chg="mod">
            <ac:chgData name="Kay Woodhouse (2110818)" userId="S::2110818@student.uwtsd.ac.uk::d1282ea1-3f93-4f70-b35d-eb39c76f0310" providerId="AD" clId="Web-{3A3439C9-6681-4346-894F-E1A7FA2E7F8B}" dt="2022-03-07T14:56:47.377" v="1"/>
            <ac:spMkLst>
              <pc:docMk/>
              <pc:sldMasterMk cId="2460954070" sldId="2147483660"/>
              <pc:sldLayoutMk cId="3733172339" sldId="2147483665"/>
              <ac:spMk id="6" creationId="{00000000-0000-0000-0000-000000000000}"/>
            </ac:spMkLst>
          </pc:spChg>
        </pc:sldLayoutChg>
        <pc:sldLayoutChg chg="del">
          <pc:chgData name="Kay Woodhouse (2110818)" userId="S::2110818@student.uwtsd.ac.uk::d1282ea1-3f93-4f70-b35d-eb39c76f0310" providerId="AD" clId="Web-{3A3439C9-6681-4346-894F-E1A7FA2E7F8B}" dt="2022-03-07T14:56:47.533" v="2"/>
          <pc:sldLayoutMkLst>
            <pc:docMk/>
            <pc:sldMasterMk cId="2460954070" sldId="2147483660"/>
            <pc:sldLayoutMk cId="3210312558" sldId="2147483666"/>
          </pc:sldLayoutMkLst>
        </pc:sldLayoutChg>
        <pc:sldLayoutChg chg="del">
          <pc:chgData name="Kay Woodhouse (2110818)" userId="S::2110818@student.uwtsd.ac.uk::d1282ea1-3f93-4f70-b35d-eb39c76f0310" providerId="AD" clId="Web-{3A3439C9-6681-4346-894F-E1A7FA2E7F8B}" dt="2022-03-07T14:56:47.533" v="2"/>
          <pc:sldLayoutMkLst>
            <pc:docMk/>
            <pc:sldMasterMk cId="2460954070" sldId="2147483660"/>
            <pc:sldLayoutMk cId="3146388984" sldId="2147483667"/>
          </pc:sldLayoutMkLst>
        </pc:sldLayoutChg>
        <pc:sldLayoutChg chg="modSp del">
          <pc:chgData name="Kay Woodhouse (2110818)" userId="S::2110818@student.uwtsd.ac.uk::d1282ea1-3f93-4f70-b35d-eb39c76f0310" providerId="AD" clId="Web-{3A3439C9-6681-4346-894F-E1A7FA2E7F8B}" dt="2022-03-07T14:56:47.533" v="2"/>
          <pc:sldLayoutMkLst>
            <pc:docMk/>
            <pc:sldMasterMk cId="2460954070" sldId="2147483660"/>
            <pc:sldLayoutMk cId="3171841454" sldId="2147483668"/>
          </pc:sldLayoutMkLst>
          <pc:spChg chg="mod">
            <ac:chgData name="Kay Woodhouse (2110818)" userId="S::2110818@student.uwtsd.ac.uk::d1282ea1-3f93-4f70-b35d-eb39c76f0310" providerId="AD" clId="Web-{3A3439C9-6681-4346-894F-E1A7FA2E7F8B}" dt="2022-03-07T14:56:47.377" v="1"/>
            <ac:spMkLst>
              <pc:docMk/>
              <pc:sldMasterMk cId="2460954070" sldId="2147483660"/>
              <pc:sldLayoutMk cId="3171841454" sldId="2147483668"/>
              <ac:spMk id="2" creationId="{00000000-0000-0000-0000-000000000000}"/>
            </ac:spMkLst>
          </pc:spChg>
          <pc:spChg chg="mod">
            <ac:chgData name="Kay Woodhouse (2110818)" userId="S::2110818@student.uwtsd.ac.uk::d1282ea1-3f93-4f70-b35d-eb39c76f0310" providerId="AD" clId="Web-{3A3439C9-6681-4346-894F-E1A7FA2E7F8B}" dt="2022-03-07T14:56:47.377" v="1"/>
            <ac:spMkLst>
              <pc:docMk/>
              <pc:sldMasterMk cId="2460954070" sldId="2147483660"/>
              <pc:sldLayoutMk cId="3171841454" sldId="2147483668"/>
              <ac:spMk id="3" creationId="{00000000-0000-0000-0000-000000000000}"/>
            </ac:spMkLst>
          </pc:spChg>
          <pc:spChg chg="mod">
            <ac:chgData name="Kay Woodhouse (2110818)" userId="S::2110818@student.uwtsd.ac.uk::d1282ea1-3f93-4f70-b35d-eb39c76f0310" providerId="AD" clId="Web-{3A3439C9-6681-4346-894F-E1A7FA2E7F8B}" dt="2022-03-07T14:56:47.377" v="1"/>
            <ac:spMkLst>
              <pc:docMk/>
              <pc:sldMasterMk cId="2460954070" sldId="2147483660"/>
              <pc:sldLayoutMk cId="3171841454" sldId="2147483668"/>
              <ac:spMk id="4" creationId="{00000000-0000-0000-0000-000000000000}"/>
            </ac:spMkLst>
          </pc:spChg>
        </pc:sldLayoutChg>
        <pc:sldLayoutChg chg="modSp del">
          <pc:chgData name="Kay Woodhouse (2110818)" userId="S::2110818@student.uwtsd.ac.uk::d1282ea1-3f93-4f70-b35d-eb39c76f0310" providerId="AD" clId="Web-{3A3439C9-6681-4346-894F-E1A7FA2E7F8B}" dt="2022-03-07T14:56:47.533" v="2"/>
          <pc:sldLayoutMkLst>
            <pc:docMk/>
            <pc:sldMasterMk cId="2460954070" sldId="2147483660"/>
            <pc:sldLayoutMk cId="1718958274" sldId="2147483669"/>
          </pc:sldLayoutMkLst>
          <pc:spChg chg="mod">
            <ac:chgData name="Kay Woodhouse (2110818)" userId="S::2110818@student.uwtsd.ac.uk::d1282ea1-3f93-4f70-b35d-eb39c76f0310" providerId="AD" clId="Web-{3A3439C9-6681-4346-894F-E1A7FA2E7F8B}" dt="2022-03-07T14:56:47.377" v="1"/>
            <ac:spMkLst>
              <pc:docMk/>
              <pc:sldMasterMk cId="2460954070" sldId="2147483660"/>
              <pc:sldLayoutMk cId="1718958274" sldId="2147483669"/>
              <ac:spMk id="2" creationId="{00000000-0000-0000-0000-000000000000}"/>
            </ac:spMkLst>
          </pc:spChg>
          <pc:spChg chg="mod">
            <ac:chgData name="Kay Woodhouse (2110818)" userId="S::2110818@student.uwtsd.ac.uk::d1282ea1-3f93-4f70-b35d-eb39c76f0310" providerId="AD" clId="Web-{3A3439C9-6681-4346-894F-E1A7FA2E7F8B}" dt="2022-03-07T14:56:47.377" v="1"/>
            <ac:spMkLst>
              <pc:docMk/>
              <pc:sldMasterMk cId="2460954070" sldId="2147483660"/>
              <pc:sldLayoutMk cId="1718958274" sldId="2147483669"/>
              <ac:spMk id="3" creationId="{00000000-0000-0000-0000-000000000000}"/>
            </ac:spMkLst>
          </pc:spChg>
          <pc:spChg chg="mod">
            <ac:chgData name="Kay Woodhouse (2110818)" userId="S::2110818@student.uwtsd.ac.uk::d1282ea1-3f93-4f70-b35d-eb39c76f0310" providerId="AD" clId="Web-{3A3439C9-6681-4346-894F-E1A7FA2E7F8B}" dt="2022-03-07T14:56:47.377" v="1"/>
            <ac:spMkLst>
              <pc:docMk/>
              <pc:sldMasterMk cId="2460954070" sldId="2147483660"/>
              <pc:sldLayoutMk cId="1718958274" sldId="2147483669"/>
              <ac:spMk id="4" creationId="{00000000-0000-0000-0000-000000000000}"/>
            </ac:spMkLst>
          </pc:spChg>
        </pc:sldLayoutChg>
        <pc:sldLayoutChg chg="del">
          <pc:chgData name="Kay Woodhouse (2110818)" userId="S::2110818@student.uwtsd.ac.uk::d1282ea1-3f93-4f70-b35d-eb39c76f0310" providerId="AD" clId="Web-{3A3439C9-6681-4346-894F-E1A7FA2E7F8B}" dt="2022-03-07T14:56:47.533" v="2"/>
          <pc:sldLayoutMkLst>
            <pc:docMk/>
            <pc:sldMasterMk cId="2460954070" sldId="2147483660"/>
            <pc:sldLayoutMk cId="2202905451" sldId="2147483670"/>
          </pc:sldLayoutMkLst>
        </pc:sldLayoutChg>
        <pc:sldLayoutChg chg="modSp del">
          <pc:chgData name="Kay Woodhouse (2110818)" userId="S::2110818@student.uwtsd.ac.uk::d1282ea1-3f93-4f70-b35d-eb39c76f0310" providerId="AD" clId="Web-{3A3439C9-6681-4346-894F-E1A7FA2E7F8B}" dt="2022-03-07T14:56:47.533" v="2"/>
          <pc:sldLayoutMkLst>
            <pc:docMk/>
            <pc:sldMasterMk cId="2460954070" sldId="2147483660"/>
            <pc:sldLayoutMk cId="3479445657" sldId="2147483671"/>
          </pc:sldLayoutMkLst>
          <pc:spChg chg="mod">
            <ac:chgData name="Kay Woodhouse (2110818)" userId="S::2110818@student.uwtsd.ac.uk::d1282ea1-3f93-4f70-b35d-eb39c76f0310" providerId="AD" clId="Web-{3A3439C9-6681-4346-894F-E1A7FA2E7F8B}" dt="2022-03-07T14:56:47.377" v="1"/>
            <ac:spMkLst>
              <pc:docMk/>
              <pc:sldMasterMk cId="2460954070" sldId="2147483660"/>
              <pc:sldLayoutMk cId="3479445657" sldId="2147483671"/>
              <ac:spMk id="2" creationId="{00000000-0000-0000-0000-000000000000}"/>
            </ac:spMkLst>
          </pc:spChg>
          <pc:spChg chg="mod">
            <ac:chgData name="Kay Woodhouse (2110818)" userId="S::2110818@student.uwtsd.ac.uk::d1282ea1-3f93-4f70-b35d-eb39c76f0310" providerId="AD" clId="Web-{3A3439C9-6681-4346-894F-E1A7FA2E7F8B}" dt="2022-03-07T14:56:47.377" v="1"/>
            <ac:spMkLst>
              <pc:docMk/>
              <pc:sldMasterMk cId="2460954070" sldId="2147483660"/>
              <pc:sldLayoutMk cId="3479445657" sldId="2147483671"/>
              <ac:spMk id="3" creationId="{00000000-0000-0000-0000-000000000000}"/>
            </ac:spMkLst>
          </pc:spChg>
        </pc:sldLayoutChg>
      </pc:sldMasterChg>
      <pc:sldMasterChg chg="add addSldLayout modSldLayout">
        <pc:chgData name="Kay Woodhouse (2110818)" userId="S::2110818@student.uwtsd.ac.uk::d1282ea1-3f93-4f70-b35d-eb39c76f0310" providerId="AD" clId="Web-{3A3439C9-6681-4346-894F-E1A7FA2E7F8B}" dt="2022-03-07T14:56:47.533" v="2"/>
        <pc:sldMasterMkLst>
          <pc:docMk/>
          <pc:sldMasterMk cId="575827214" sldId="2147483672"/>
        </pc:sldMasterMkLst>
        <pc:sldLayoutChg chg="add mod replId">
          <pc:chgData name="Kay Woodhouse (2110818)" userId="S::2110818@student.uwtsd.ac.uk::d1282ea1-3f93-4f70-b35d-eb39c76f0310" providerId="AD" clId="Web-{3A3439C9-6681-4346-894F-E1A7FA2E7F8B}" dt="2022-03-07T14:56:47.533" v="2"/>
          <pc:sldLayoutMkLst>
            <pc:docMk/>
            <pc:sldMasterMk cId="575827214" sldId="2147483672"/>
            <pc:sldLayoutMk cId="2278047841" sldId="2147483673"/>
          </pc:sldLayoutMkLst>
        </pc:sldLayoutChg>
        <pc:sldLayoutChg chg="add mod replId">
          <pc:chgData name="Kay Woodhouse (2110818)" userId="S::2110818@student.uwtsd.ac.uk::d1282ea1-3f93-4f70-b35d-eb39c76f0310" providerId="AD" clId="Web-{3A3439C9-6681-4346-894F-E1A7FA2E7F8B}" dt="2022-03-07T14:56:47.533" v="2"/>
          <pc:sldLayoutMkLst>
            <pc:docMk/>
            <pc:sldMasterMk cId="575827214" sldId="2147483672"/>
            <pc:sldLayoutMk cId="2085609321" sldId="2147483674"/>
          </pc:sldLayoutMkLst>
        </pc:sldLayoutChg>
        <pc:sldLayoutChg chg="add mod replId">
          <pc:chgData name="Kay Woodhouse (2110818)" userId="S::2110818@student.uwtsd.ac.uk::d1282ea1-3f93-4f70-b35d-eb39c76f0310" providerId="AD" clId="Web-{3A3439C9-6681-4346-894F-E1A7FA2E7F8B}" dt="2022-03-07T14:56:47.533" v="2"/>
          <pc:sldLayoutMkLst>
            <pc:docMk/>
            <pc:sldMasterMk cId="575827214" sldId="2147483672"/>
            <pc:sldLayoutMk cId="3378826989" sldId="2147483675"/>
          </pc:sldLayoutMkLst>
        </pc:sldLayoutChg>
        <pc:sldLayoutChg chg="add mod replId">
          <pc:chgData name="Kay Woodhouse (2110818)" userId="S::2110818@student.uwtsd.ac.uk::d1282ea1-3f93-4f70-b35d-eb39c76f0310" providerId="AD" clId="Web-{3A3439C9-6681-4346-894F-E1A7FA2E7F8B}" dt="2022-03-07T14:56:47.533" v="2"/>
          <pc:sldLayoutMkLst>
            <pc:docMk/>
            <pc:sldMasterMk cId="575827214" sldId="2147483672"/>
            <pc:sldLayoutMk cId="1765932508" sldId="2147483676"/>
          </pc:sldLayoutMkLst>
        </pc:sldLayoutChg>
        <pc:sldLayoutChg chg="add mod replId">
          <pc:chgData name="Kay Woodhouse (2110818)" userId="S::2110818@student.uwtsd.ac.uk::d1282ea1-3f93-4f70-b35d-eb39c76f0310" providerId="AD" clId="Web-{3A3439C9-6681-4346-894F-E1A7FA2E7F8B}" dt="2022-03-07T14:56:47.533" v="2"/>
          <pc:sldLayoutMkLst>
            <pc:docMk/>
            <pc:sldMasterMk cId="575827214" sldId="2147483672"/>
            <pc:sldLayoutMk cId="406787324" sldId="2147483677"/>
          </pc:sldLayoutMkLst>
        </pc:sldLayoutChg>
        <pc:sldLayoutChg chg="add mod replId">
          <pc:chgData name="Kay Woodhouse (2110818)" userId="S::2110818@student.uwtsd.ac.uk::d1282ea1-3f93-4f70-b35d-eb39c76f0310" providerId="AD" clId="Web-{3A3439C9-6681-4346-894F-E1A7FA2E7F8B}" dt="2022-03-07T14:56:47.533" v="2"/>
          <pc:sldLayoutMkLst>
            <pc:docMk/>
            <pc:sldMasterMk cId="575827214" sldId="2147483672"/>
            <pc:sldLayoutMk cId="2744978057" sldId="2147483678"/>
          </pc:sldLayoutMkLst>
        </pc:sldLayoutChg>
        <pc:sldLayoutChg chg="add mod replId">
          <pc:chgData name="Kay Woodhouse (2110818)" userId="S::2110818@student.uwtsd.ac.uk::d1282ea1-3f93-4f70-b35d-eb39c76f0310" providerId="AD" clId="Web-{3A3439C9-6681-4346-894F-E1A7FA2E7F8B}" dt="2022-03-07T14:56:47.533" v="2"/>
          <pc:sldLayoutMkLst>
            <pc:docMk/>
            <pc:sldMasterMk cId="575827214" sldId="2147483672"/>
            <pc:sldLayoutMk cId="1217559843" sldId="2147483679"/>
          </pc:sldLayoutMkLst>
        </pc:sldLayoutChg>
        <pc:sldLayoutChg chg="add mod replId">
          <pc:chgData name="Kay Woodhouse (2110818)" userId="S::2110818@student.uwtsd.ac.uk::d1282ea1-3f93-4f70-b35d-eb39c76f0310" providerId="AD" clId="Web-{3A3439C9-6681-4346-894F-E1A7FA2E7F8B}" dt="2022-03-07T14:56:47.533" v="2"/>
          <pc:sldLayoutMkLst>
            <pc:docMk/>
            <pc:sldMasterMk cId="575827214" sldId="2147483672"/>
            <pc:sldLayoutMk cId="3979678404" sldId="2147483680"/>
          </pc:sldLayoutMkLst>
        </pc:sldLayoutChg>
        <pc:sldLayoutChg chg="add mod replId">
          <pc:chgData name="Kay Woodhouse (2110818)" userId="S::2110818@student.uwtsd.ac.uk::d1282ea1-3f93-4f70-b35d-eb39c76f0310" providerId="AD" clId="Web-{3A3439C9-6681-4346-894F-E1A7FA2E7F8B}" dt="2022-03-07T14:56:47.533" v="2"/>
          <pc:sldLayoutMkLst>
            <pc:docMk/>
            <pc:sldMasterMk cId="575827214" sldId="2147483672"/>
            <pc:sldLayoutMk cId="55927874" sldId="2147483681"/>
          </pc:sldLayoutMkLst>
        </pc:sldLayoutChg>
        <pc:sldLayoutChg chg="add mod replId">
          <pc:chgData name="Kay Woodhouse (2110818)" userId="S::2110818@student.uwtsd.ac.uk::d1282ea1-3f93-4f70-b35d-eb39c76f0310" providerId="AD" clId="Web-{3A3439C9-6681-4346-894F-E1A7FA2E7F8B}" dt="2022-03-07T14:56:47.533" v="2"/>
          <pc:sldLayoutMkLst>
            <pc:docMk/>
            <pc:sldMasterMk cId="575827214" sldId="2147483672"/>
            <pc:sldLayoutMk cId="1460931144" sldId="2147483682"/>
          </pc:sldLayoutMkLst>
        </pc:sldLayoutChg>
        <pc:sldLayoutChg chg="add mod replId">
          <pc:chgData name="Kay Woodhouse (2110818)" userId="S::2110818@student.uwtsd.ac.uk::d1282ea1-3f93-4f70-b35d-eb39c76f0310" providerId="AD" clId="Web-{3A3439C9-6681-4346-894F-E1A7FA2E7F8B}" dt="2022-03-07T14:56:47.533" v="2"/>
          <pc:sldLayoutMkLst>
            <pc:docMk/>
            <pc:sldMasterMk cId="575827214" sldId="2147483672"/>
            <pc:sldLayoutMk cId="2937611335" sldId="2147483683"/>
          </pc:sldLayoutMkLst>
        </pc:sldLayoutChg>
      </pc:sldMasterChg>
    </pc:docChg>
  </pc:docChgLst>
  <pc:docChgLst>
    <pc:chgData name="Kay Woodhouse (2110818)" userId="S::2110818@student.uwtsd.ac.uk::d1282ea1-3f93-4f70-b35d-eb39c76f0310" providerId="AD" clId="Web-{9CFDB49E-C434-2C77-DA0F-751DAFBAE4B0}"/>
    <pc:docChg chg="delSld modSld">
      <pc:chgData name="Kay Woodhouse (2110818)" userId="S::2110818@student.uwtsd.ac.uk::d1282ea1-3f93-4f70-b35d-eb39c76f0310" providerId="AD" clId="Web-{9CFDB49E-C434-2C77-DA0F-751DAFBAE4B0}" dt="2022-03-13T19:40:00.387" v="337" actId="20577"/>
      <pc:docMkLst>
        <pc:docMk/>
      </pc:docMkLst>
      <pc:sldChg chg="addSp delSp modSp">
        <pc:chgData name="Kay Woodhouse (2110818)" userId="S::2110818@student.uwtsd.ac.uk::d1282ea1-3f93-4f70-b35d-eb39c76f0310" providerId="AD" clId="Web-{9CFDB49E-C434-2C77-DA0F-751DAFBAE4B0}" dt="2022-03-13T19:40:00.387" v="337" actId="20577"/>
        <pc:sldMkLst>
          <pc:docMk/>
          <pc:sldMk cId="109857222" sldId="256"/>
        </pc:sldMkLst>
        <pc:spChg chg="mod">
          <ac:chgData name="Kay Woodhouse (2110818)" userId="S::2110818@student.uwtsd.ac.uk::d1282ea1-3f93-4f70-b35d-eb39c76f0310" providerId="AD" clId="Web-{9CFDB49E-C434-2C77-DA0F-751DAFBAE4B0}" dt="2022-03-13T19:39:35.340" v="332" actId="20577"/>
          <ac:spMkLst>
            <pc:docMk/>
            <pc:sldMk cId="109857222" sldId="256"/>
            <ac:spMk id="12" creationId="{BC392BCF-1C22-4E1F-9624-429DB76331EA}"/>
          </ac:spMkLst>
        </pc:spChg>
        <pc:spChg chg="mod">
          <ac:chgData name="Kay Woodhouse (2110818)" userId="S::2110818@student.uwtsd.ac.uk::d1282ea1-3f93-4f70-b35d-eb39c76f0310" providerId="AD" clId="Web-{9CFDB49E-C434-2C77-DA0F-751DAFBAE4B0}" dt="2022-03-13T19:37:02.617" v="321" actId="14100"/>
          <ac:spMkLst>
            <pc:docMk/>
            <pc:sldMk cId="109857222" sldId="256"/>
            <ac:spMk id="15" creationId="{9B60082C-B0AC-4D8D-B398-BCEA44252B76}"/>
          </ac:spMkLst>
        </pc:spChg>
        <pc:spChg chg="mod">
          <ac:chgData name="Kay Woodhouse (2110818)" userId="S::2110818@student.uwtsd.ac.uk::d1282ea1-3f93-4f70-b35d-eb39c76f0310" providerId="AD" clId="Web-{9CFDB49E-C434-2C77-DA0F-751DAFBAE4B0}" dt="2022-03-13T19:40:00.387" v="337" actId="20577"/>
          <ac:spMkLst>
            <pc:docMk/>
            <pc:sldMk cId="109857222" sldId="256"/>
            <ac:spMk id="18" creationId="{88954346-FB6C-4C30-A363-287678B38C8D}"/>
          </ac:spMkLst>
        </pc:spChg>
        <pc:spChg chg="add mod">
          <ac:chgData name="Kay Woodhouse (2110818)" userId="S::2110818@student.uwtsd.ac.uk::d1282ea1-3f93-4f70-b35d-eb39c76f0310" providerId="AD" clId="Web-{9CFDB49E-C434-2C77-DA0F-751DAFBAE4B0}" dt="2022-03-13T19:03:42.603" v="91" actId="20577"/>
          <ac:spMkLst>
            <pc:docMk/>
            <pc:sldMk cId="109857222" sldId="256"/>
            <ac:spMk id="23" creationId="{0DC888E0-CC31-4ECC-9306-DA75E66EF588}"/>
          </ac:spMkLst>
        </pc:spChg>
        <pc:picChg chg="mod">
          <ac:chgData name="Kay Woodhouse (2110818)" userId="S::2110818@student.uwtsd.ac.uk::d1282ea1-3f93-4f70-b35d-eb39c76f0310" providerId="AD" clId="Web-{9CFDB49E-C434-2C77-DA0F-751DAFBAE4B0}" dt="2022-03-13T18:59:54.456" v="8" actId="1076"/>
          <ac:picMkLst>
            <pc:docMk/>
            <pc:sldMk cId="109857222" sldId="256"/>
            <ac:picMk id="2" creationId="{32B4C7DD-B27A-4F97-9F60-31ECBC22565C}"/>
          </ac:picMkLst>
        </pc:picChg>
        <pc:picChg chg="del">
          <ac:chgData name="Kay Woodhouse (2110818)" userId="S::2110818@student.uwtsd.ac.uk::d1282ea1-3f93-4f70-b35d-eb39c76f0310" providerId="AD" clId="Web-{9CFDB49E-C434-2C77-DA0F-751DAFBAE4B0}" dt="2022-03-13T19:29:28.727" v="256"/>
          <ac:picMkLst>
            <pc:docMk/>
            <pc:sldMk cId="109857222" sldId="256"/>
            <ac:picMk id="3" creationId="{6D0F70BD-945D-4284-982D-CAFACDE175F3}"/>
          </ac:picMkLst>
        </pc:picChg>
        <pc:picChg chg="del">
          <ac:chgData name="Kay Woodhouse (2110818)" userId="S::2110818@student.uwtsd.ac.uk::d1282ea1-3f93-4f70-b35d-eb39c76f0310" providerId="AD" clId="Web-{9CFDB49E-C434-2C77-DA0F-751DAFBAE4B0}" dt="2022-03-13T19:29:33.883" v="257"/>
          <ac:picMkLst>
            <pc:docMk/>
            <pc:sldMk cId="109857222" sldId="256"/>
            <ac:picMk id="4" creationId="{9B3B0CCB-091A-4D1E-82B4-F8A34191C2AD}"/>
          </ac:picMkLst>
        </pc:picChg>
        <pc:picChg chg="del">
          <ac:chgData name="Kay Woodhouse (2110818)" userId="S::2110818@student.uwtsd.ac.uk::d1282ea1-3f93-4f70-b35d-eb39c76f0310" providerId="AD" clId="Web-{9CFDB49E-C434-2C77-DA0F-751DAFBAE4B0}" dt="2022-03-13T19:29:42.102" v="259"/>
          <ac:picMkLst>
            <pc:docMk/>
            <pc:sldMk cId="109857222" sldId="256"/>
            <ac:picMk id="5" creationId="{2425580F-7D1E-4493-B7BD-7F94EAA0DE68}"/>
          </ac:picMkLst>
        </pc:picChg>
        <pc:picChg chg="del">
          <ac:chgData name="Kay Woodhouse (2110818)" userId="S::2110818@student.uwtsd.ac.uk::d1282ea1-3f93-4f70-b35d-eb39c76f0310" providerId="AD" clId="Web-{9CFDB49E-C434-2C77-DA0F-751DAFBAE4B0}" dt="2022-03-13T19:29:38.118" v="258"/>
          <ac:picMkLst>
            <pc:docMk/>
            <pc:sldMk cId="109857222" sldId="256"/>
            <ac:picMk id="7" creationId="{6633B227-B49D-43A7-87A8-80B01DB27A0C}"/>
          </ac:picMkLst>
        </pc:picChg>
        <pc:picChg chg="add mod">
          <ac:chgData name="Kay Woodhouse (2110818)" userId="S::2110818@student.uwtsd.ac.uk::d1282ea1-3f93-4f70-b35d-eb39c76f0310" providerId="AD" clId="Web-{9CFDB49E-C434-2C77-DA0F-751DAFBAE4B0}" dt="2022-03-13T19:37:09.617" v="322" actId="14100"/>
          <ac:picMkLst>
            <pc:docMk/>
            <pc:sldMk cId="109857222" sldId="256"/>
            <ac:picMk id="25" creationId="{00218EDD-A2B6-4C07-A90E-A3085A205D6F}"/>
          </ac:picMkLst>
        </pc:picChg>
      </pc:sldChg>
      <pc:sldChg chg="del">
        <pc:chgData name="Kay Woodhouse (2110818)" userId="S::2110818@student.uwtsd.ac.uk::d1282ea1-3f93-4f70-b35d-eb39c76f0310" providerId="AD" clId="Web-{9CFDB49E-C434-2C77-DA0F-751DAFBAE4B0}" dt="2022-03-13T18:54:17.134" v="1"/>
        <pc:sldMkLst>
          <pc:docMk/>
          <pc:sldMk cId="75245448" sldId="257"/>
        </pc:sldMkLst>
      </pc:sldChg>
      <pc:sldChg chg="delSp modSp">
        <pc:chgData name="Kay Woodhouse (2110818)" userId="S::2110818@student.uwtsd.ac.uk::d1282ea1-3f93-4f70-b35d-eb39c76f0310" providerId="AD" clId="Web-{9CFDB49E-C434-2C77-DA0F-751DAFBAE4B0}" dt="2022-03-13T19:36:19.254" v="319" actId="14100"/>
        <pc:sldMkLst>
          <pc:docMk/>
          <pc:sldMk cId="2457500512" sldId="259"/>
        </pc:sldMkLst>
        <pc:spChg chg="del">
          <ac:chgData name="Kay Woodhouse (2110818)" userId="S::2110818@student.uwtsd.ac.uk::d1282ea1-3f93-4f70-b35d-eb39c76f0310" providerId="AD" clId="Web-{9CFDB49E-C434-2C77-DA0F-751DAFBAE4B0}" dt="2022-03-13T19:22:26.090" v="230"/>
          <ac:spMkLst>
            <pc:docMk/>
            <pc:sldMk cId="2457500512" sldId="259"/>
            <ac:spMk id="2" creationId="{BD30B074-5162-4AA4-842D-D78A6394BBEC}"/>
          </ac:spMkLst>
        </pc:spChg>
        <pc:spChg chg="mod">
          <ac:chgData name="Kay Woodhouse (2110818)" userId="S::2110818@student.uwtsd.ac.uk::d1282ea1-3f93-4f70-b35d-eb39c76f0310" providerId="AD" clId="Web-{9CFDB49E-C434-2C77-DA0F-751DAFBAE4B0}" dt="2022-03-13T19:36:19.254" v="319" actId="14100"/>
          <ac:spMkLst>
            <pc:docMk/>
            <pc:sldMk cId="2457500512" sldId="259"/>
            <ac:spMk id="6" creationId="{D50B2510-7C1A-4215-AC42-6EAB67623A8B}"/>
          </ac:spMkLst>
        </pc:spChg>
      </pc:sldChg>
      <pc:sldChg chg="del">
        <pc:chgData name="Kay Woodhouse (2110818)" userId="S::2110818@student.uwtsd.ac.uk::d1282ea1-3f93-4f70-b35d-eb39c76f0310" providerId="AD" clId="Web-{9CFDB49E-C434-2C77-DA0F-751DAFBAE4B0}" dt="2022-03-13T18:54:14.041" v="0"/>
        <pc:sldMkLst>
          <pc:docMk/>
          <pc:sldMk cId="4086634185" sldId="260"/>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971800" y="2394374"/>
            <a:ext cx="17830800" cy="5093547"/>
          </a:xfrm>
        </p:spPr>
        <p:txBody>
          <a:bodyPr anchor="b"/>
          <a:lstStyle>
            <a:lvl1pPr algn="ctr">
              <a:defRPr sz="9750"/>
            </a:lvl1pPr>
          </a:lstStyle>
          <a:p>
            <a:r>
              <a:rPr lang="en-US" dirty="0"/>
              <a:t>Click to edit Master title style</a:t>
            </a:r>
          </a:p>
        </p:txBody>
      </p:sp>
      <p:sp>
        <p:nvSpPr>
          <p:cNvPr id="3" name="Subtitle 2"/>
          <p:cNvSpPr>
            <a:spLocks noGrp="1"/>
          </p:cNvSpPr>
          <p:nvPr>
            <p:ph type="subTitle" idx="1"/>
          </p:nvPr>
        </p:nvSpPr>
        <p:spPr>
          <a:xfrm>
            <a:off x="2971800" y="7684348"/>
            <a:ext cx="17830800" cy="3532292"/>
          </a:xfrm>
        </p:spPr>
        <p:txBody>
          <a:bodyPr/>
          <a:lstStyle>
            <a:lvl1pPr marL="0" indent="0" algn="ctr">
              <a:buNone/>
              <a:defRPr sz="3900"/>
            </a:lvl1pPr>
            <a:lvl2pPr marL="742950" indent="0" algn="ctr">
              <a:buNone/>
              <a:defRPr sz="3250"/>
            </a:lvl2pPr>
            <a:lvl3pPr marL="1485900" indent="0" algn="ctr">
              <a:buNone/>
              <a:defRPr sz="2925"/>
            </a:lvl3pPr>
            <a:lvl4pPr marL="2228850" indent="0" algn="ctr">
              <a:buNone/>
              <a:defRPr sz="2600"/>
            </a:lvl4pPr>
            <a:lvl5pPr marL="2971800" indent="0" algn="ctr">
              <a:buNone/>
              <a:defRPr sz="2600"/>
            </a:lvl5pPr>
            <a:lvl6pPr marL="3714750" indent="0" algn="ctr">
              <a:buNone/>
              <a:defRPr sz="2600"/>
            </a:lvl6pPr>
            <a:lvl7pPr marL="4457700" indent="0" algn="ctr">
              <a:buNone/>
              <a:defRPr sz="2600"/>
            </a:lvl7pPr>
            <a:lvl8pPr marL="5200650" indent="0" algn="ctr">
              <a:buNone/>
              <a:defRPr sz="2600"/>
            </a:lvl8pPr>
            <a:lvl9pPr marL="5943600" indent="0" algn="ctr">
              <a:buNone/>
              <a:defRPr sz="2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3/13/2022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780478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856093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22108" y="3647442"/>
            <a:ext cx="20505420" cy="6085839"/>
          </a:xfrm>
        </p:spPr>
        <p:txBody>
          <a:bodyPr anchor="b"/>
          <a:lstStyle>
            <a:lvl1pPr>
              <a:defRPr sz="9750"/>
            </a:lvl1pPr>
          </a:lstStyle>
          <a:p>
            <a:r>
              <a:rPr lang="en-US" dirty="0"/>
              <a:t>Click to edit Master title style</a:t>
            </a:r>
          </a:p>
        </p:txBody>
      </p:sp>
      <p:sp>
        <p:nvSpPr>
          <p:cNvPr id="3" name="Text Placeholder 2"/>
          <p:cNvSpPr>
            <a:spLocks noGrp="1"/>
          </p:cNvSpPr>
          <p:nvPr>
            <p:ph type="body" idx="1"/>
          </p:nvPr>
        </p:nvSpPr>
        <p:spPr>
          <a:xfrm>
            <a:off x="1622108" y="9790855"/>
            <a:ext cx="20505420" cy="3200399"/>
          </a:xfrm>
        </p:spPr>
        <p:txBody>
          <a:bodyPr/>
          <a:lstStyle>
            <a:lvl1pPr marL="0" indent="0">
              <a:buNone/>
              <a:defRPr sz="3900">
                <a:solidFill>
                  <a:schemeClr val="tx1">
                    <a:tint val="75000"/>
                  </a:schemeClr>
                </a:solidFill>
              </a:defRPr>
            </a:lvl1pPr>
            <a:lvl2pPr marL="742950" indent="0">
              <a:buNone/>
              <a:defRPr sz="3250">
                <a:solidFill>
                  <a:schemeClr val="tx1">
                    <a:tint val="75000"/>
                  </a:schemeClr>
                </a:solidFill>
              </a:defRPr>
            </a:lvl2pPr>
            <a:lvl3pPr marL="1485900" indent="0">
              <a:buNone/>
              <a:defRPr sz="2925">
                <a:solidFill>
                  <a:schemeClr val="tx1">
                    <a:tint val="75000"/>
                  </a:schemeClr>
                </a:solidFill>
              </a:defRPr>
            </a:lvl3pPr>
            <a:lvl4pPr marL="2228850" indent="0">
              <a:buNone/>
              <a:defRPr sz="2600">
                <a:solidFill>
                  <a:schemeClr val="tx1">
                    <a:tint val="75000"/>
                  </a:schemeClr>
                </a:solidFill>
              </a:defRPr>
            </a:lvl4pPr>
            <a:lvl5pPr marL="2971800" indent="0">
              <a:buNone/>
              <a:defRPr sz="2600">
                <a:solidFill>
                  <a:schemeClr val="tx1">
                    <a:tint val="75000"/>
                  </a:schemeClr>
                </a:solidFill>
              </a:defRPr>
            </a:lvl5pPr>
            <a:lvl6pPr marL="3714750" indent="0">
              <a:buNone/>
              <a:defRPr sz="2600">
                <a:solidFill>
                  <a:schemeClr val="tx1">
                    <a:tint val="75000"/>
                  </a:schemeClr>
                </a:solidFill>
              </a:defRPr>
            </a:lvl6pPr>
            <a:lvl7pPr marL="4457700" indent="0">
              <a:buNone/>
              <a:defRPr sz="2600">
                <a:solidFill>
                  <a:schemeClr val="tx1">
                    <a:tint val="75000"/>
                  </a:schemeClr>
                </a:solidFill>
              </a:defRPr>
            </a:lvl7pPr>
            <a:lvl8pPr marL="5200650" indent="0">
              <a:buNone/>
              <a:defRPr sz="2600">
                <a:solidFill>
                  <a:schemeClr val="tx1">
                    <a:tint val="75000"/>
                  </a:schemeClr>
                </a:solidFill>
              </a:defRPr>
            </a:lvl8pPr>
            <a:lvl9pPr marL="5943600" indent="0">
              <a:buNone/>
              <a:defRPr sz="2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3/13/2022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3788269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634490" y="3894667"/>
            <a:ext cx="10104120" cy="928285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12035790" y="3894667"/>
            <a:ext cx="10104120" cy="928285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3/13/2022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7659325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637587" y="778934"/>
            <a:ext cx="20505420" cy="2827868"/>
          </a:xfrm>
        </p:spPr>
        <p:txBody>
          <a:bodyPr/>
          <a:lstStyle/>
          <a:p>
            <a:r>
              <a:rPr lang="en-US" dirty="0"/>
              <a:t>Click to edit Master title style</a:t>
            </a:r>
          </a:p>
        </p:txBody>
      </p:sp>
      <p:sp>
        <p:nvSpPr>
          <p:cNvPr id="3" name="Text Placeholder 2"/>
          <p:cNvSpPr>
            <a:spLocks noGrp="1"/>
          </p:cNvSpPr>
          <p:nvPr>
            <p:ph type="body" idx="1"/>
          </p:nvPr>
        </p:nvSpPr>
        <p:spPr>
          <a:xfrm>
            <a:off x="1637587" y="3586481"/>
            <a:ext cx="10057685" cy="1757679"/>
          </a:xfrm>
        </p:spPr>
        <p:txBody>
          <a:bodyPr anchor="b"/>
          <a:lstStyle>
            <a:lvl1pPr marL="0" indent="0">
              <a:buNone/>
              <a:defRPr sz="3900" b="1"/>
            </a:lvl1pPr>
            <a:lvl2pPr marL="742950" indent="0">
              <a:buNone/>
              <a:defRPr sz="3250" b="1"/>
            </a:lvl2pPr>
            <a:lvl3pPr marL="1485900" indent="0">
              <a:buNone/>
              <a:defRPr sz="2925" b="1"/>
            </a:lvl3pPr>
            <a:lvl4pPr marL="2228850" indent="0">
              <a:buNone/>
              <a:defRPr sz="2600" b="1"/>
            </a:lvl4pPr>
            <a:lvl5pPr marL="2971800" indent="0">
              <a:buNone/>
              <a:defRPr sz="2600" b="1"/>
            </a:lvl5pPr>
            <a:lvl6pPr marL="3714750" indent="0">
              <a:buNone/>
              <a:defRPr sz="2600" b="1"/>
            </a:lvl6pPr>
            <a:lvl7pPr marL="4457700" indent="0">
              <a:buNone/>
              <a:defRPr sz="2600" b="1"/>
            </a:lvl7pPr>
            <a:lvl8pPr marL="5200650" indent="0">
              <a:buNone/>
              <a:defRPr sz="2600" b="1"/>
            </a:lvl8pPr>
            <a:lvl9pPr marL="5943600" indent="0">
              <a:buNone/>
              <a:defRPr sz="2600" b="1"/>
            </a:lvl9pPr>
          </a:lstStyle>
          <a:p>
            <a:pPr lvl="0"/>
            <a:r>
              <a:rPr lang="en-US" dirty="0"/>
              <a:t>Click to edit Master text styles</a:t>
            </a:r>
          </a:p>
        </p:txBody>
      </p:sp>
      <p:sp>
        <p:nvSpPr>
          <p:cNvPr id="4" name="Content Placeholder 3"/>
          <p:cNvSpPr>
            <a:spLocks noGrp="1"/>
          </p:cNvSpPr>
          <p:nvPr>
            <p:ph sz="half" idx="2"/>
          </p:nvPr>
        </p:nvSpPr>
        <p:spPr>
          <a:xfrm>
            <a:off x="1637587" y="5344160"/>
            <a:ext cx="10057685" cy="786045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12035790" y="3586481"/>
            <a:ext cx="10107217" cy="1757679"/>
          </a:xfrm>
        </p:spPr>
        <p:txBody>
          <a:bodyPr anchor="b"/>
          <a:lstStyle>
            <a:lvl1pPr marL="0" indent="0">
              <a:buNone/>
              <a:defRPr sz="3900" b="1"/>
            </a:lvl1pPr>
            <a:lvl2pPr marL="742950" indent="0">
              <a:buNone/>
              <a:defRPr sz="3250" b="1"/>
            </a:lvl2pPr>
            <a:lvl3pPr marL="1485900" indent="0">
              <a:buNone/>
              <a:defRPr sz="2925" b="1"/>
            </a:lvl3pPr>
            <a:lvl4pPr marL="2228850" indent="0">
              <a:buNone/>
              <a:defRPr sz="2600" b="1"/>
            </a:lvl4pPr>
            <a:lvl5pPr marL="2971800" indent="0">
              <a:buNone/>
              <a:defRPr sz="2600" b="1"/>
            </a:lvl5pPr>
            <a:lvl6pPr marL="3714750" indent="0">
              <a:buNone/>
              <a:defRPr sz="2600" b="1"/>
            </a:lvl6pPr>
            <a:lvl7pPr marL="4457700" indent="0">
              <a:buNone/>
              <a:defRPr sz="2600" b="1"/>
            </a:lvl7pPr>
            <a:lvl8pPr marL="5200650" indent="0">
              <a:buNone/>
              <a:defRPr sz="2600" b="1"/>
            </a:lvl8pPr>
            <a:lvl9pPr marL="5943600" indent="0">
              <a:buNone/>
              <a:defRPr sz="2600" b="1"/>
            </a:lvl9pPr>
          </a:lstStyle>
          <a:p>
            <a:pPr lvl="0"/>
            <a:r>
              <a:rPr lang="en-US" dirty="0"/>
              <a:t>Click to edit Master text styles</a:t>
            </a:r>
          </a:p>
        </p:txBody>
      </p:sp>
      <p:sp>
        <p:nvSpPr>
          <p:cNvPr id="6" name="Content Placeholder 5"/>
          <p:cNvSpPr>
            <a:spLocks noGrp="1"/>
          </p:cNvSpPr>
          <p:nvPr>
            <p:ph sz="quarter" idx="4"/>
          </p:nvPr>
        </p:nvSpPr>
        <p:spPr>
          <a:xfrm>
            <a:off x="12035790" y="5344160"/>
            <a:ext cx="10107217" cy="786045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3/13/2022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067873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3/13/2022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449780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3/13/2022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2175598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37588" y="975360"/>
            <a:ext cx="7667862" cy="3413760"/>
          </a:xfrm>
        </p:spPr>
        <p:txBody>
          <a:bodyPr anchor="b"/>
          <a:lstStyle>
            <a:lvl1pPr>
              <a:defRPr sz="5200"/>
            </a:lvl1pPr>
          </a:lstStyle>
          <a:p>
            <a:r>
              <a:rPr lang="en-US" dirty="0"/>
              <a:t>Click to edit Master title style</a:t>
            </a:r>
          </a:p>
        </p:txBody>
      </p:sp>
      <p:sp>
        <p:nvSpPr>
          <p:cNvPr id="3" name="Content Placeholder 2"/>
          <p:cNvSpPr>
            <a:spLocks noGrp="1"/>
          </p:cNvSpPr>
          <p:nvPr>
            <p:ph idx="1"/>
          </p:nvPr>
        </p:nvSpPr>
        <p:spPr>
          <a:xfrm>
            <a:off x="10107217" y="2106508"/>
            <a:ext cx="12035790" cy="10397067"/>
          </a:xfrm>
        </p:spPr>
        <p:txBody>
          <a:bodyPr/>
          <a:lstStyle>
            <a:lvl1pPr>
              <a:defRPr sz="5200"/>
            </a:lvl1pPr>
            <a:lvl2pPr>
              <a:defRPr sz="4550"/>
            </a:lvl2pPr>
            <a:lvl3pPr>
              <a:defRPr sz="3900"/>
            </a:lvl3pPr>
            <a:lvl4pPr>
              <a:defRPr sz="3250"/>
            </a:lvl4pPr>
            <a:lvl5pPr>
              <a:defRPr sz="3250"/>
            </a:lvl5pPr>
            <a:lvl6pPr>
              <a:defRPr sz="3250"/>
            </a:lvl6pPr>
            <a:lvl7pPr>
              <a:defRPr sz="3250"/>
            </a:lvl7pPr>
            <a:lvl8pPr>
              <a:defRPr sz="3250"/>
            </a:lvl8pPr>
            <a:lvl9pPr>
              <a:defRPr sz="325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637588" y="4389120"/>
            <a:ext cx="7667862" cy="8131388"/>
          </a:xfrm>
        </p:spPr>
        <p:txBody>
          <a:bodyPr/>
          <a:lstStyle>
            <a:lvl1pPr marL="0" indent="0">
              <a:buNone/>
              <a:defRPr sz="2600"/>
            </a:lvl1pPr>
            <a:lvl2pPr marL="742950" indent="0">
              <a:buNone/>
              <a:defRPr sz="2275"/>
            </a:lvl2pPr>
            <a:lvl3pPr marL="1485900" indent="0">
              <a:buNone/>
              <a:defRPr sz="1950"/>
            </a:lvl3pPr>
            <a:lvl4pPr marL="2228850" indent="0">
              <a:buNone/>
              <a:defRPr sz="1625"/>
            </a:lvl4pPr>
            <a:lvl5pPr marL="2971800" indent="0">
              <a:buNone/>
              <a:defRPr sz="1625"/>
            </a:lvl5pPr>
            <a:lvl6pPr marL="3714750" indent="0">
              <a:buNone/>
              <a:defRPr sz="1625"/>
            </a:lvl6pPr>
            <a:lvl7pPr marL="4457700" indent="0">
              <a:buNone/>
              <a:defRPr sz="1625"/>
            </a:lvl7pPr>
            <a:lvl8pPr marL="5200650" indent="0">
              <a:buNone/>
              <a:defRPr sz="1625"/>
            </a:lvl8pPr>
            <a:lvl9pPr marL="5943600" indent="0">
              <a:buNone/>
              <a:defRPr sz="1625"/>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3/13/2022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796784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37588" y="975360"/>
            <a:ext cx="7667862" cy="3413760"/>
          </a:xfrm>
        </p:spPr>
        <p:txBody>
          <a:bodyPr anchor="b"/>
          <a:lstStyle>
            <a:lvl1pPr>
              <a:defRPr sz="5200"/>
            </a:lvl1pPr>
          </a:lstStyle>
          <a:p>
            <a:r>
              <a:rPr lang="en-US" dirty="0"/>
              <a:t>Click to edit Master title style</a:t>
            </a:r>
          </a:p>
        </p:txBody>
      </p:sp>
      <p:sp>
        <p:nvSpPr>
          <p:cNvPr id="3" name="Picture Placeholder 2"/>
          <p:cNvSpPr>
            <a:spLocks noGrp="1" noChangeAspect="1"/>
          </p:cNvSpPr>
          <p:nvPr>
            <p:ph type="pic" idx="1"/>
          </p:nvPr>
        </p:nvSpPr>
        <p:spPr>
          <a:xfrm>
            <a:off x="10107217" y="2106508"/>
            <a:ext cx="12035790" cy="10397067"/>
          </a:xfrm>
        </p:spPr>
        <p:txBody>
          <a:bodyPr anchor="t"/>
          <a:lstStyle>
            <a:lvl1pPr marL="0" indent="0">
              <a:buNone/>
              <a:defRPr sz="5200"/>
            </a:lvl1pPr>
            <a:lvl2pPr marL="742950" indent="0">
              <a:buNone/>
              <a:defRPr sz="4550"/>
            </a:lvl2pPr>
            <a:lvl3pPr marL="1485900" indent="0">
              <a:buNone/>
              <a:defRPr sz="3900"/>
            </a:lvl3pPr>
            <a:lvl4pPr marL="2228850" indent="0">
              <a:buNone/>
              <a:defRPr sz="3250"/>
            </a:lvl4pPr>
            <a:lvl5pPr marL="2971800" indent="0">
              <a:buNone/>
              <a:defRPr sz="3250"/>
            </a:lvl5pPr>
            <a:lvl6pPr marL="3714750" indent="0">
              <a:buNone/>
              <a:defRPr sz="3250"/>
            </a:lvl6pPr>
            <a:lvl7pPr marL="4457700" indent="0">
              <a:buNone/>
              <a:defRPr sz="3250"/>
            </a:lvl7pPr>
            <a:lvl8pPr marL="5200650" indent="0">
              <a:buNone/>
              <a:defRPr sz="3250"/>
            </a:lvl8pPr>
            <a:lvl9pPr marL="5943600" indent="0">
              <a:buNone/>
              <a:defRPr sz="3250"/>
            </a:lvl9pPr>
          </a:lstStyle>
          <a:p>
            <a:endParaRPr lang="en-US" dirty="0"/>
          </a:p>
        </p:txBody>
      </p:sp>
      <p:sp>
        <p:nvSpPr>
          <p:cNvPr id="4" name="Text Placeholder 3"/>
          <p:cNvSpPr>
            <a:spLocks noGrp="1"/>
          </p:cNvSpPr>
          <p:nvPr>
            <p:ph type="body" sz="half" idx="2"/>
          </p:nvPr>
        </p:nvSpPr>
        <p:spPr>
          <a:xfrm>
            <a:off x="1637588" y="4389120"/>
            <a:ext cx="7667862" cy="8131388"/>
          </a:xfrm>
        </p:spPr>
        <p:txBody>
          <a:bodyPr/>
          <a:lstStyle>
            <a:lvl1pPr marL="0" indent="0">
              <a:buNone/>
              <a:defRPr sz="2600"/>
            </a:lvl1pPr>
            <a:lvl2pPr marL="742950" indent="0">
              <a:buNone/>
              <a:defRPr sz="2275"/>
            </a:lvl2pPr>
            <a:lvl3pPr marL="1485900" indent="0">
              <a:buNone/>
              <a:defRPr sz="1950"/>
            </a:lvl3pPr>
            <a:lvl4pPr marL="2228850" indent="0">
              <a:buNone/>
              <a:defRPr sz="1625"/>
            </a:lvl4pPr>
            <a:lvl5pPr marL="2971800" indent="0">
              <a:buNone/>
              <a:defRPr sz="1625"/>
            </a:lvl5pPr>
            <a:lvl6pPr marL="3714750" indent="0">
              <a:buNone/>
              <a:defRPr sz="1625"/>
            </a:lvl6pPr>
            <a:lvl7pPr marL="4457700" indent="0">
              <a:buNone/>
              <a:defRPr sz="1625"/>
            </a:lvl7pPr>
            <a:lvl8pPr marL="5200650" indent="0">
              <a:buNone/>
              <a:defRPr sz="1625"/>
            </a:lvl8pPr>
            <a:lvl9pPr marL="5943600" indent="0">
              <a:buNone/>
              <a:defRPr sz="1625"/>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3/13/2022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59278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609311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7013555" y="778933"/>
            <a:ext cx="5126355" cy="1239858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634490" y="778933"/>
            <a:ext cx="15081885" cy="1239858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376113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634490" y="778934"/>
            <a:ext cx="20505420" cy="2827868"/>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634490" y="3894667"/>
            <a:ext cx="20505420" cy="928285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634490" y="13560215"/>
            <a:ext cx="5349240" cy="778933"/>
          </a:xfrm>
          <a:prstGeom prst="rect">
            <a:avLst/>
          </a:prstGeom>
        </p:spPr>
        <p:txBody>
          <a:bodyPr vert="horz" lIns="91440" tIns="45720" rIns="91440" bIns="45720" rtlCol="0" anchor="ctr"/>
          <a:lstStyle>
            <a:lvl1pPr algn="l">
              <a:defRPr sz="1950">
                <a:solidFill>
                  <a:schemeClr val="tx1">
                    <a:tint val="75000"/>
                  </a:schemeClr>
                </a:solidFill>
              </a:defRPr>
            </a:lvl1pPr>
          </a:lstStyle>
          <a:p>
            <a:fld id="{C764DE79-268F-4C1A-8933-263129D2AF90}" type="datetimeFigureOut">
              <a:rPr lang="en-US" dirty="0"/>
              <a:t>3/13/2022</a:t>
            </a:fld>
            <a:endParaRPr lang="en-US" dirty="0"/>
          </a:p>
        </p:txBody>
      </p:sp>
      <p:sp>
        <p:nvSpPr>
          <p:cNvPr id="5" name="Footer Placeholder 4"/>
          <p:cNvSpPr>
            <a:spLocks noGrp="1"/>
          </p:cNvSpPr>
          <p:nvPr>
            <p:ph type="ftr" sz="quarter" idx="3"/>
          </p:nvPr>
        </p:nvSpPr>
        <p:spPr>
          <a:xfrm>
            <a:off x="7875270" y="13560215"/>
            <a:ext cx="8023860" cy="778933"/>
          </a:xfrm>
          <a:prstGeom prst="rect">
            <a:avLst/>
          </a:prstGeom>
        </p:spPr>
        <p:txBody>
          <a:bodyPr vert="horz" lIns="91440" tIns="45720" rIns="91440" bIns="45720" rtlCol="0" anchor="ctr"/>
          <a:lstStyle>
            <a:lvl1pPr algn="ctr">
              <a:defRPr sz="19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6790670" y="13560215"/>
            <a:ext cx="5349240" cy="778933"/>
          </a:xfrm>
          <a:prstGeom prst="rect">
            <a:avLst/>
          </a:prstGeom>
        </p:spPr>
        <p:txBody>
          <a:bodyPr vert="horz" lIns="91440" tIns="45720" rIns="91440" bIns="45720" rtlCol="0" anchor="ctr"/>
          <a:lstStyle>
            <a:lvl1pPr algn="r">
              <a:defRPr sz="195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57582721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sv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svg"/><Relationship Id="rId9" Type="http://schemas.openxmlformats.org/officeDocument/2006/relationships/image" Target="../media/image8.png"/></Relationships>
</file>

<file path=ppt/slides/_rels/slide2.xml.rels><?xml version="1.0" encoding="UTF-8" standalone="yes"?>
<Relationships xmlns="http://schemas.openxmlformats.org/package/2006/relationships"><Relationship Id="rId3" Type="http://schemas.openxmlformats.org/officeDocument/2006/relationships/hyperlink" Target="https://www.bing.com/images/search?view=detailV2&amp;ccid=6LqH1rC1&amp;id=05B446B4901E91974CD6EF763A1483EE6DCFB920&amp;thid=OIP.6LqH1rC1IfXb7asENKw_ZQHaNJ&amp;mediaurl=https%3a%2f%2fi.pinimg.com%2foriginals%2fa9%2ffe%2f7b%2fa9fe7b334cb669a7cbe522c80e9cf5d1.png&amp;cdnurl=https%3a%2f%2fth.bing.com%2fth%2fid%2fR.e8ba87d6b0b521f5dbedab0434ac3f65%3frik%3dILnPbe6DFDp27w%26pid%3dImgRaw%26r%3d0&amp;exph=1136&amp;expw=640&amp;q=Memento+Mori+Victorian+Sisters+Photography&amp;simid=608020047673706852&amp;FORM=IRPRST&amp;ck=3FF09D1AFC6D81054D30D6BA82A4185B&amp;selectedIndex=3&amp;ajaxhist=0&amp;ajaxserp=0" TargetMode="External"/><Relationship Id="rId2" Type="http://schemas.openxmlformats.org/officeDocument/2006/relationships/hyperlink" Target="https://forensicsdigest.com/crime-scene-photography/" TargetMode="External"/><Relationship Id="rId1" Type="http://schemas.openxmlformats.org/officeDocument/2006/relationships/slideLayout" Target="../slideLayouts/slideLayout2.xml"/><Relationship Id="rId4" Type="http://schemas.openxmlformats.org/officeDocument/2006/relationships/hyperlink" Target="https://www.bing.com/images/search?view=detailV2&amp;ccid=sR0gFp0K&amp;id=C9715895D8D49CFD923BBDDDE2E809984EE83F94&amp;thid=OIP.sR0gFp0KpMSmeh-nGzRVrwHaFb&amp;mediaurl=https%3a%2f%2fth.bing.com%2fth%2fid%2fR.b11d20169d0aa4c4a67a1fa71b3455af%3frik%3dlD%252foTpgJ6OLdvQ%26riu%3dhttp%253a%252f%252fwww.kingston.vic.gov.au%252ffiles%252fassets%252flibrary%252fpughefamily.jpg%26ehk%3dZ3xf%252bYScdC1w5hFLVRXicp23dZQbnxbePP7HlEYoUcU%253d%26risl%3d%26pid%3dImgRaw%26r%3d0&amp;exph=586&amp;expw=800&amp;q=victorian+photograph+dead&amp;simid=608050163978741633&amp;FORM=IRPRST&amp;ck=74A6BF86F7C3BE13A402BFE5B75FBAEA&amp;selectedIndex=654&amp;ajaxhist=0&amp;ajaxserp=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fillRect t="-34000" b="-34000"/>
          </a:stretch>
        </a:blipFill>
        <a:effectLst/>
      </p:bgPr>
    </p:bg>
    <p:spTree>
      <p:nvGrpSpPr>
        <p:cNvPr id="1" name=""/>
        <p:cNvGrpSpPr/>
        <p:nvPr/>
      </p:nvGrpSpPr>
      <p:grpSpPr>
        <a:xfrm>
          <a:off x="0" y="0"/>
          <a:ext cx="0" cy="0"/>
          <a:chOff x="0" y="0"/>
          <a:chExt cx="0" cy="0"/>
        </a:xfrm>
      </p:grpSpPr>
      <p:pic>
        <p:nvPicPr>
          <p:cNvPr id="8" name="Graphic 8" descr="Gravestone outline">
            <a:extLst>
              <a:ext uri="{FF2B5EF4-FFF2-40B4-BE49-F238E27FC236}">
                <a16:creationId xmlns:a16="http://schemas.microsoft.com/office/drawing/2014/main" id="{E6EEC35B-6A93-468A-86A0-E48C3DC17AA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31058" y="500579"/>
            <a:ext cx="5636352" cy="5633882"/>
          </a:xfrm>
          <a:prstGeom prst="rect">
            <a:avLst/>
          </a:prstGeom>
        </p:spPr>
      </p:pic>
      <p:sp>
        <p:nvSpPr>
          <p:cNvPr id="9" name="TextBox 1">
            <a:extLst>
              <a:ext uri="{FF2B5EF4-FFF2-40B4-BE49-F238E27FC236}">
                <a16:creationId xmlns:a16="http://schemas.microsoft.com/office/drawing/2014/main" id="{B2A3F1DA-0C0B-4F52-8413-A6EF01F89D84}"/>
              </a:ext>
            </a:extLst>
          </p:cNvPr>
          <p:cNvSpPr txBox="1"/>
          <p:nvPr/>
        </p:nvSpPr>
        <p:spPr>
          <a:xfrm>
            <a:off x="2196638" y="1230603"/>
            <a:ext cx="1434987" cy="92333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b="1" dirty="0"/>
              <a:t>What</a:t>
            </a:r>
            <a:r>
              <a:rPr lang="en-GB" b="1" dirty="0">
                <a:ea typeface="+mn-lt"/>
                <a:cs typeface="+mn-lt"/>
              </a:rPr>
              <a:t> is Memento Mori?</a:t>
            </a:r>
            <a:r>
              <a:rPr lang="en-GB" b="1" dirty="0"/>
              <a:t> </a:t>
            </a:r>
            <a:endParaRPr lang="en-US" b="1">
              <a:cs typeface="Calibri"/>
            </a:endParaRPr>
          </a:p>
        </p:txBody>
      </p:sp>
      <p:sp>
        <p:nvSpPr>
          <p:cNvPr id="11" name="TextBox 1">
            <a:extLst>
              <a:ext uri="{FF2B5EF4-FFF2-40B4-BE49-F238E27FC236}">
                <a16:creationId xmlns:a16="http://schemas.microsoft.com/office/drawing/2014/main" id="{6A15D9B6-4EFA-4C84-9322-EC24E6CEA4C6}"/>
              </a:ext>
            </a:extLst>
          </p:cNvPr>
          <p:cNvSpPr txBox="1"/>
          <p:nvPr/>
        </p:nvSpPr>
        <p:spPr>
          <a:xfrm>
            <a:off x="1629151" y="2193128"/>
            <a:ext cx="2730931" cy="341632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dirty="0">
                <a:ea typeface="+mn-lt"/>
                <a:cs typeface="+mn-lt"/>
              </a:rPr>
              <a:t>Memento Mori (‘remember that you [have to] die’) are reflections on our mortality, reminders of the inevitability of death. </a:t>
            </a:r>
          </a:p>
          <a:p>
            <a:endParaRPr lang="en-GB" sz="800" dirty="0">
              <a:ea typeface="+mn-lt"/>
              <a:cs typeface="+mn-lt"/>
            </a:endParaRPr>
          </a:p>
          <a:p>
            <a:r>
              <a:rPr lang="en-GB" sz="800" dirty="0">
                <a:ea typeface="+mn-lt"/>
                <a:cs typeface="+mn-lt"/>
              </a:rPr>
              <a:t>Memento Mori exist both religiously, philosophically and physically across different cultures:</a:t>
            </a:r>
          </a:p>
          <a:p>
            <a:pPr marL="285750" indent="-285750">
              <a:buFont typeface="Symbol"/>
              <a:buChar char="•"/>
            </a:pPr>
            <a:r>
              <a:rPr lang="en-GB" sz="800" dirty="0">
                <a:ea typeface="+mn-lt"/>
                <a:cs typeface="+mn-lt"/>
              </a:rPr>
              <a:t>Christianity has notions of an afterlife in either hell or heaven</a:t>
            </a:r>
          </a:p>
          <a:p>
            <a:pPr marL="285750" indent="-285750">
              <a:buFont typeface="Symbol"/>
              <a:buChar char="•"/>
            </a:pPr>
            <a:r>
              <a:rPr lang="en-GB" sz="800" dirty="0">
                <a:ea typeface="+mn-lt"/>
                <a:cs typeface="+mn-lt"/>
              </a:rPr>
              <a:t>Funerary architecture with Seventeenth Century symbols of skulls, rotting corpses emphasising mortality changing to Nineteenth Century remembrance symbols in the shape of hands and use of specific flowers</a:t>
            </a:r>
          </a:p>
          <a:p>
            <a:pPr marL="285750" indent="-285750">
              <a:buFont typeface="Symbol"/>
              <a:buChar char="•"/>
            </a:pPr>
            <a:r>
              <a:rPr lang="en-GB" sz="800" dirty="0">
                <a:ea typeface="+mn-lt"/>
                <a:cs typeface="+mn-lt"/>
              </a:rPr>
              <a:t>Inscriptions on headstones</a:t>
            </a:r>
          </a:p>
          <a:p>
            <a:pPr marL="742950" lvl="1" indent="-285750">
              <a:buFont typeface="Courier New"/>
              <a:buChar char="○"/>
            </a:pPr>
            <a:r>
              <a:rPr lang="en-GB" sz="800" dirty="0">
                <a:ea typeface="+mn-lt"/>
                <a:cs typeface="+mn-lt"/>
              </a:rPr>
              <a:t>Mortality warning messages form the dead to the living</a:t>
            </a:r>
          </a:p>
          <a:p>
            <a:pPr marL="742950" lvl="1" indent="-285750">
              <a:buFont typeface="Courier New"/>
              <a:buChar char="○"/>
            </a:pPr>
            <a:r>
              <a:rPr lang="en-GB" sz="800" dirty="0">
                <a:ea typeface="+mn-lt"/>
                <a:cs typeface="+mn-lt"/>
              </a:rPr>
              <a:t>Salvation messages about the day of resurrection and the afterlife</a:t>
            </a:r>
          </a:p>
          <a:p>
            <a:pPr marL="742950" lvl="1" indent="-285750">
              <a:buFont typeface="Courier New"/>
              <a:buChar char="○"/>
            </a:pPr>
            <a:r>
              <a:rPr lang="en-GB" sz="800" dirty="0">
                <a:ea typeface="+mn-lt"/>
                <a:cs typeface="+mn-lt"/>
              </a:rPr>
              <a:t>Remembrance inscriptions </a:t>
            </a:r>
          </a:p>
          <a:p>
            <a:pPr marL="285750" indent="-285750">
              <a:buFont typeface="Symbol"/>
              <a:buChar char="•"/>
            </a:pPr>
            <a:r>
              <a:rPr lang="en-GB" sz="800" dirty="0">
                <a:ea typeface="+mn-lt"/>
                <a:cs typeface="+mn-lt"/>
              </a:rPr>
              <a:t>Art – generally depicting skulls and timepieces emerging in the Seventeenth Century and still explored today</a:t>
            </a:r>
          </a:p>
          <a:p>
            <a:pPr marL="285750" indent="-285750">
              <a:buFont typeface="Symbol"/>
              <a:buChar char="•"/>
            </a:pPr>
            <a:endParaRPr lang="en-GB" sz="800" dirty="0">
              <a:ea typeface="+mn-lt"/>
              <a:cs typeface="+mn-lt"/>
            </a:endParaRPr>
          </a:p>
          <a:p>
            <a:pPr marL="285750" indent="-285750">
              <a:buFont typeface="Symbol"/>
              <a:buChar char="•"/>
            </a:pPr>
            <a:r>
              <a:rPr lang="en-GB" sz="800" dirty="0">
                <a:ea typeface="+mn-lt"/>
                <a:cs typeface="+mn-lt"/>
              </a:rPr>
              <a:t>Day of the Dead festivals – celebrated in Southern American countries to honour dead relatives</a:t>
            </a:r>
          </a:p>
          <a:p>
            <a:pPr marL="285750" indent="-285750">
              <a:buFont typeface="Symbol"/>
              <a:buChar char="•"/>
            </a:pPr>
            <a:r>
              <a:rPr lang="en-GB" sz="800" dirty="0">
                <a:ea typeface="+mn-lt"/>
                <a:cs typeface="+mn-lt"/>
              </a:rPr>
              <a:t>Physical remains – saints relics</a:t>
            </a:r>
          </a:p>
          <a:p>
            <a:pPr algn="l"/>
            <a:endParaRPr lang="en-GB" sz="800" dirty="0">
              <a:cs typeface="Calibri"/>
            </a:endParaRPr>
          </a:p>
        </p:txBody>
      </p:sp>
      <p:pic>
        <p:nvPicPr>
          <p:cNvPr id="2" name="Graphic 8" descr="Gravestone outline">
            <a:extLst>
              <a:ext uri="{FF2B5EF4-FFF2-40B4-BE49-F238E27FC236}">
                <a16:creationId xmlns:a16="http://schemas.microsoft.com/office/drawing/2014/main" id="{32B4C7DD-B27A-4F97-9F60-31ECBC22565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109014" y="532668"/>
            <a:ext cx="5639207" cy="5634773"/>
          </a:xfrm>
          <a:prstGeom prst="rect">
            <a:avLst/>
          </a:prstGeom>
        </p:spPr>
      </p:pic>
      <p:sp>
        <p:nvSpPr>
          <p:cNvPr id="13" name="TextBox 1">
            <a:extLst>
              <a:ext uri="{FF2B5EF4-FFF2-40B4-BE49-F238E27FC236}">
                <a16:creationId xmlns:a16="http://schemas.microsoft.com/office/drawing/2014/main" id="{431385FF-B01F-40F6-A41A-A2A9B3CE01E4}"/>
              </a:ext>
            </a:extLst>
          </p:cNvPr>
          <p:cNvSpPr txBox="1"/>
          <p:nvPr/>
        </p:nvSpPr>
        <p:spPr>
          <a:xfrm>
            <a:off x="7045609" y="1366180"/>
            <a:ext cx="1838823" cy="646331"/>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b="1" dirty="0"/>
              <a:t>Visualising death</a:t>
            </a:r>
          </a:p>
          <a:p>
            <a:pPr algn="ctr"/>
            <a:r>
              <a:rPr lang="en-GB" b="1" dirty="0">
                <a:cs typeface="Calibri"/>
              </a:rPr>
              <a:t>- the photograph</a:t>
            </a:r>
          </a:p>
        </p:txBody>
      </p:sp>
      <p:sp>
        <p:nvSpPr>
          <p:cNvPr id="14" name="TextBox 1">
            <a:extLst>
              <a:ext uri="{FF2B5EF4-FFF2-40B4-BE49-F238E27FC236}">
                <a16:creationId xmlns:a16="http://schemas.microsoft.com/office/drawing/2014/main" id="{82B8C2CA-0209-4233-A822-33B48C93530C}"/>
              </a:ext>
            </a:extLst>
          </p:cNvPr>
          <p:cNvSpPr txBox="1"/>
          <p:nvPr/>
        </p:nvSpPr>
        <p:spPr>
          <a:xfrm>
            <a:off x="6693875" y="2193128"/>
            <a:ext cx="2569227" cy="338554"/>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dirty="0">
                <a:ea typeface="+mn-lt"/>
                <a:cs typeface="+mn-lt"/>
              </a:rPr>
              <a:t>Hallam and Hockey (2001) argue sight is the primary sense for generating and maintaining memory.</a:t>
            </a:r>
            <a:endParaRPr lang="en-US"/>
          </a:p>
        </p:txBody>
      </p:sp>
      <p:sp>
        <p:nvSpPr>
          <p:cNvPr id="10" name="TextBox 1">
            <a:extLst>
              <a:ext uri="{FF2B5EF4-FFF2-40B4-BE49-F238E27FC236}">
                <a16:creationId xmlns:a16="http://schemas.microsoft.com/office/drawing/2014/main" id="{7C9C3B18-1594-4F5A-A59B-E041993E4A80}"/>
              </a:ext>
            </a:extLst>
          </p:cNvPr>
          <p:cNvSpPr txBox="1"/>
          <p:nvPr/>
        </p:nvSpPr>
        <p:spPr>
          <a:xfrm>
            <a:off x="6614375" y="2581936"/>
            <a:ext cx="2774235" cy="4031873"/>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sz="800" dirty="0">
              <a:ea typeface="+mn-lt"/>
              <a:cs typeface="+mn-lt"/>
            </a:endParaRPr>
          </a:p>
          <a:p>
            <a:r>
              <a:rPr lang="en-GB" sz="800" dirty="0">
                <a:ea typeface="+mn-lt"/>
                <a:cs typeface="+mn-lt"/>
              </a:rPr>
              <a:t>The development of photography as an art form in the early Nineteenth Century added images of the deceased to the Memento Mori spectrum. </a:t>
            </a:r>
            <a:endParaRPr lang="en-GB"/>
          </a:p>
          <a:p>
            <a:endParaRPr lang="en-GB" sz="800" dirty="0">
              <a:ea typeface="+mn-lt"/>
              <a:cs typeface="+mn-lt"/>
            </a:endParaRPr>
          </a:p>
          <a:p>
            <a:r>
              <a:rPr lang="en-GB" sz="800" dirty="0">
                <a:ea typeface="+mn-lt"/>
                <a:cs typeface="+mn-lt"/>
              </a:rPr>
              <a:t>For some social classes the development of photography provided </a:t>
            </a:r>
          </a:p>
          <a:p>
            <a:pPr marL="285750" indent="-285750">
              <a:buFont typeface="Symbol"/>
              <a:buChar char="•"/>
            </a:pPr>
            <a:r>
              <a:rPr lang="en-GB" sz="800" dirty="0">
                <a:ea typeface="+mn-lt"/>
                <a:cs typeface="+mn-lt"/>
              </a:rPr>
              <a:t>access to a novel form of Memento Mori equating to the previously unaffordable representation of death in art either paintings or sculpture</a:t>
            </a:r>
          </a:p>
          <a:p>
            <a:pPr marL="285750" indent="-285750">
              <a:buFont typeface="Symbol"/>
              <a:buChar char="•"/>
            </a:pPr>
            <a:r>
              <a:rPr lang="en-GB" sz="800" dirty="0">
                <a:ea typeface="+mn-lt"/>
                <a:cs typeface="+mn-lt"/>
              </a:rPr>
              <a:t>development in the use of photographs as Memento Mori changing in response to socially acceptable death memory culture  </a:t>
            </a:r>
          </a:p>
          <a:p>
            <a:pPr marL="285750" indent="-285750">
              <a:buFont typeface="Symbol"/>
              <a:buChar char="•"/>
            </a:pPr>
            <a:r>
              <a:rPr lang="en-GB" sz="800" dirty="0">
                <a:ea typeface="+mn-lt"/>
                <a:cs typeface="+mn-lt"/>
              </a:rPr>
              <a:t>instant visual representation of the inevitability of death within the domestic environment</a:t>
            </a:r>
          </a:p>
          <a:p>
            <a:r>
              <a:rPr lang="en-GB" sz="800" dirty="0">
                <a:ea typeface="+mn-lt"/>
                <a:cs typeface="+mn-lt"/>
              </a:rPr>
              <a:t>‘’death can be reanimated as a material of memory, a transformation of the living through death to a ‘socially active memory’ object’ in the uses of the corpse’’ (Hallam and Hockey, 2001, p.129)</a:t>
            </a:r>
          </a:p>
          <a:p>
            <a:endParaRPr lang="en-GB" sz="800" dirty="0">
              <a:ea typeface="+mn-lt"/>
              <a:cs typeface="+mn-lt"/>
            </a:endParaRPr>
          </a:p>
          <a:p>
            <a:r>
              <a:rPr lang="en-GB" sz="800" dirty="0">
                <a:ea typeface="+mn-lt"/>
                <a:cs typeface="+mn-lt"/>
              </a:rPr>
              <a:t>Hallam and Hockey (2001) recognise that a material image appears to be fixed  but societal and cultural changes mean that memory is active and the meaning within and towards the material image mutates over time.</a:t>
            </a:r>
          </a:p>
          <a:p>
            <a:endParaRPr lang="en-GB" sz="800" dirty="0">
              <a:ea typeface="+mn-lt"/>
              <a:cs typeface="+mn-lt"/>
            </a:endParaRPr>
          </a:p>
          <a:p>
            <a:endParaRPr lang="en-GB" sz="800" dirty="0">
              <a:cs typeface="Calibri"/>
            </a:endParaRPr>
          </a:p>
          <a:p>
            <a:endParaRPr lang="en-GB" sz="800" dirty="0">
              <a:cs typeface="Calibri"/>
            </a:endParaRPr>
          </a:p>
          <a:p>
            <a:endParaRPr lang="en-GB" sz="800" dirty="0">
              <a:cs typeface="Calibri"/>
            </a:endParaRPr>
          </a:p>
          <a:p>
            <a:endParaRPr lang="en-GB" sz="800" dirty="0">
              <a:cs typeface="Calibri"/>
            </a:endParaRPr>
          </a:p>
          <a:p>
            <a:endParaRPr lang="en-GB" sz="800" dirty="0">
              <a:cs typeface="Calibri"/>
            </a:endParaRPr>
          </a:p>
          <a:p>
            <a:endParaRPr lang="en-GB" sz="800" dirty="0">
              <a:cs typeface="Calibri"/>
            </a:endParaRPr>
          </a:p>
        </p:txBody>
      </p:sp>
      <p:pic>
        <p:nvPicPr>
          <p:cNvPr id="6" name="Picture 14" descr="A picture containing text, bed&#10;&#10;Description automatically generated">
            <a:extLst>
              <a:ext uri="{FF2B5EF4-FFF2-40B4-BE49-F238E27FC236}">
                <a16:creationId xmlns:a16="http://schemas.microsoft.com/office/drawing/2014/main" id="{A6E9EC80-C911-4952-866F-D1D540249C66}"/>
              </a:ext>
            </a:extLst>
          </p:cNvPr>
          <p:cNvPicPr>
            <a:picLocks noChangeAspect="1"/>
          </p:cNvPicPr>
          <p:nvPr/>
        </p:nvPicPr>
        <p:blipFill>
          <a:blip r:embed="rId5"/>
          <a:stretch>
            <a:fillRect/>
          </a:stretch>
        </p:blipFill>
        <p:spPr>
          <a:xfrm>
            <a:off x="11674454" y="528956"/>
            <a:ext cx="4145901" cy="5188537"/>
          </a:xfrm>
          <a:prstGeom prst="rect">
            <a:avLst/>
          </a:prstGeom>
        </p:spPr>
      </p:pic>
      <p:sp>
        <p:nvSpPr>
          <p:cNvPr id="15" name="TextBox 14">
            <a:extLst>
              <a:ext uri="{FF2B5EF4-FFF2-40B4-BE49-F238E27FC236}">
                <a16:creationId xmlns:a16="http://schemas.microsoft.com/office/drawing/2014/main" id="{9B60082C-B0AC-4D8D-B398-BCEA44252B76}"/>
              </a:ext>
            </a:extLst>
          </p:cNvPr>
          <p:cNvSpPr txBox="1"/>
          <p:nvPr/>
        </p:nvSpPr>
        <p:spPr>
          <a:xfrm>
            <a:off x="11676173" y="538092"/>
            <a:ext cx="4189584" cy="51745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dirty="0">
                <a:ea typeface="+mn-lt"/>
                <a:cs typeface="+mn-lt"/>
              </a:rPr>
              <a:t>The Victorian Photograph</a:t>
            </a:r>
            <a:endParaRPr lang="en-GB" sz="1600" dirty="0">
              <a:ea typeface="+mn-lt"/>
              <a:cs typeface="+mn-lt"/>
            </a:endParaRPr>
          </a:p>
          <a:p>
            <a:r>
              <a:rPr lang="en-GB" sz="800" dirty="0">
                <a:ea typeface="+mn-lt"/>
                <a:cs typeface="+mn-lt"/>
              </a:rPr>
              <a:t>Hallam and Hockey (2001) assert that the technological developments of the Nineteenth Century resulted in an </a:t>
            </a:r>
          </a:p>
          <a:p>
            <a:pPr marL="285750" indent="-285750">
              <a:buFont typeface="Symbol"/>
              <a:buChar char="•"/>
            </a:pPr>
            <a:r>
              <a:rPr lang="en-GB" sz="800" dirty="0">
                <a:ea typeface="+mn-lt"/>
                <a:cs typeface="+mn-lt"/>
              </a:rPr>
              <a:t>increasing social distance from the physical objects of death such as hair jewellery </a:t>
            </a:r>
          </a:p>
          <a:p>
            <a:pPr marL="285750" indent="-285750">
              <a:buFont typeface="Symbol"/>
              <a:buChar char="•"/>
            </a:pPr>
            <a:r>
              <a:rPr lang="en-GB" sz="800" dirty="0">
                <a:ea typeface="+mn-lt"/>
                <a:cs typeface="+mn-lt"/>
              </a:rPr>
              <a:t>negative connotations as they were considered to be contaminated or distasteful</a:t>
            </a:r>
          </a:p>
          <a:p>
            <a:pPr marL="285750" indent="-285750">
              <a:buFont typeface="Symbol"/>
              <a:buChar char="•"/>
            </a:pPr>
            <a:r>
              <a:rPr lang="en-GB" sz="800" dirty="0">
                <a:ea typeface="+mn-lt"/>
                <a:cs typeface="+mn-lt"/>
              </a:rPr>
              <a:t>Provided the means to preserve physical traces of dead in the domestic sphere replicating living detail and texture </a:t>
            </a:r>
          </a:p>
          <a:p>
            <a:pPr marL="285750" indent="-285750">
              <a:buFont typeface="Symbol"/>
              <a:buChar char="•"/>
            </a:pPr>
            <a:r>
              <a:rPr lang="en-GB" sz="800" dirty="0">
                <a:ea typeface="+mn-lt"/>
                <a:cs typeface="+mn-lt"/>
              </a:rPr>
              <a:t>a memorial where the deceased were ‘neither dead nor alive’ (Hallam and Hockey, 2001, p. 142)</a:t>
            </a:r>
          </a:p>
          <a:p>
            <a:pPr marL="285750" indent="-285750">
              <a:buFont typeface="Symbol"/>
              <a:buChar char="•"/>
            </a:pPr>
            <a:r>
              <a:rPr lang="en-GB" sz="800" dirty="0">
                <a:ea typeface="+mn-lt"/>
                <a:cs typeface="+mn-lt"/>
              </a:rPr>
              <a:t>intimacy with the departed without close physical proximity</a:t>
            </a:r>
          </a:p>
          <a:p>
            <a:pPr marL="285750" indent="-285750">
              <a:buFont typeface="Symbol"/>
              <a:buChar char="•"/>
            </a:pPr>
            <a:r>
              <a:rPr lang="en-GB" sz="800" dirty="0">
                <a:ea typeface="+mn-lt"/>
                <a:cs typeface="+mn-lt"/>
              </a:rPr>
              <a:t>ability to preserve living aspects of the deceased, photographs speaking of deathlessness and challenge of time</a:t>
            </a:r>
          </a:p>
          <a:p>
            <a:pPr marL="285750" indent="-285750">
              <a:buFont typeface="Symbol"/>
              <a:buChar char="•"/>
            </a:pPr>
            <a:r>
              <a:rPr lang="en-GB" sz="800" dirty="0">
                <a:ea typeface="+mn-lt"/>
                <a:cs typeface="+mn-lt"/>
              </a:rPr>
              <a:t>a body which was ‘’visually apprehended and manipulated into materials of memory’ (Hallam and Hockey, 2001, p.129)</a:t>
            </a:r>
          </a:p>
          <a:p>
            <a:pPr marL="171450" indent="-171450">
              <a:buFont typeface="Arial"/>
              <a:buChar char="•"/>
            </a:pPr>
            <a:r>
              <a:rPr lang="en-GB" sz="800" dirty="0">
                <a:ea typeface="+mn-lt"/>
                <a:cs typeface="+mn-lt"/>
              </a:rPr>
              <a:t>      in many cases the only image of the deceased</a:t>
            </a:r>
          </a:p>
          <a:p>
            <a:r>
              <a:rPr lang="en-GB" sz="800" dirty="0">
                <a:ea typeface="+mn-lt"/>
                <a:cs typeface="+mn-lt"/>
              </a:rPr>
              <a:t>Social context in which images are made and received and interpreted sustains photographs as distinctive ‘vehicles of memory’ (Hallam and Hockey (2001) p.130)</a:t>
            </a:r>
          </a:p>
          <a:p>
            <a:r>
              <a:rPr lang="en-GB" sz="1600" b="1" dirty="0">
                <a:ea typeface="+mn-lt"/>
                <a:cs typeface="+mn-lt"/>
              </a:rPr>
              <a:t>Constructing the image</a:t>
            </a:r>
            <a:endParaRPr lang="en-GB" sz="1600" dirty="0">
              <a:ea typeface="+mn-lt"/>
              <a:cs typeface="+mn-lt"/>
            </a:endParaRPr>
          </a:p>
          <a:p>
            <a:r>
              <a:rPr lang="en-GB" sz="800" dirty="0">
                <a:ea typeface="+mn-lt"/>
                <a:cs typeface="+mn-lt"/>
              </a:rPr>
              <a:t>Hallam and Hockey (2001) consider how photographs of the deceased from the Nineteenth through to early Twentieth Centuries represented a period between death and burial, capturing compose scenes where</a:t>
            </a:r>
          </a:p>
          <a:p>
            <a:pPr marL="285750" indent="-285750">
              <a:buFont typeface="Symbol"/>
              <a:buChar char="•"/>
            </a:pPr>
            <a:r>
              <a:rPr lang="en-GB" sz="800" dirty="0">
                <a:ea typeface="+mn-lt"/>
                <a:cs typeface="+mn-lt"/>
              </a:rPr>
              <a:t>the deceased is with family members, parents, siblings, large family groups in an appearance of a domestic setting, where the deceased is dressed in everyday clothing, surrounded or held by loved ones, alluding to the deceased as a living person</a:t>
            </a:r>
          </a:p>
          <a:p>
            <a:pPr marL="285750" indent="-285750">
              <a:buFont typeface="Symbol"/>
              <a:buChar char="•"/>
            </a:pPr>
            <a:r>
              <a:rPr lang="en-GB" sz="800" dirty="0">
                <a:ea typeface="+mn-lt"/>
                <a:cs typeface="+mn-lt"/>
              </a:rPr>
              <a:t>the deceased as the focal point either in a coffin or bed, frequently in a domestic setting, effectively a still-life representation</a:t>
            </a:r>
          </a:p>
          <a:p>
            <a:pPr marL="285750" indent="-285750">
              <a:buFont typeface="Symbol"/>
              <a:buChar char="•"/>
            </a:pPr>
            <a:r>
              <a:rPr lang="en-GB" sz="800" dirty="0">
                <a:ea typeface="+mn-lt"/>
                <a:cs typeface="+mn-lt"/>
              </a:rPr>
              <a:t>the visual triggers for example flowers, pets, which mark a place in time and play on other sensory triggers such as smells relate to the tableaux</a:t>
            </a:r>
          </a:p>
          <a:p>
            <a:r>
              <a:rPr lang="en-GB" sz="1600" b="1" dirty="0">
                <a:ea typeface="+mn-lt"/>
                <a:cs typeface="+mn-lt"/>
              </a:rPr>
              <a:t>The purpose of the image</a:t>
            </a:r>
            <a:endParaRPr lang="en-GB" sz="1600" dirty="0">
              <a:ea typeface="+mn-lt"/>
              <a:cs typeface="+mn-lt"/>
            </a:endParaRPr>
          </a:p>
          <a:p>
            <a:r>
              <a:rPr lang="en-GB" sz="800" dirty="0">
                <a:ea typeface="+mn-lt"/>
                <a:cs typeface="+mn-lt"/>
              </a:rPr>
              <a:t>The images were for private consumption in a domestic setting, framed and hung in domestic interiors, accessible to family and visitors alike</a:t>
            </a:r>
          </a:p>
          <a:p>
            <a:r>
              <a:rPr lang="en-GB" sz="800" dirty="0">
                <a:ea typeface="+mn-lt"/>
                <a:cs typeface="+mn-lt"/>
              </a:rPr>
              <a:t>The increasing availability of cameras and changing attitudes towards death saw a change around 1890</a:t>
            </a:r>
          </a:p>
          <a:p>
            <a:pPr marL="285750" indent="-285750">
              <a:buFont typeface="Symbol"/>
              <a:buChar char="•"/>
            </a:pPr>
            <a:r>
              <a:rPr lang="en-GB" sz="800" dirty="0">
                <a:ea typeface="+mn-lt"/>
                <a:cs typeface="+mn-lt"/>
              </a:rPr>
              <a:t>professional photographs of the dead were replaced with privately taken pictures </a:t>
            </a:r>
          </a:p>
          <a:p>
            <a:pPr marL="285750" indent="-285750">
              <a:buFont typeface="Symbol"/>
              <a:buChar char="•"/>
            </a:pPr>
            <a:r>
              <a:rPr lang="en-GB" sz="800" dirty="0">
                <a:ea typeface="+mn-lt"/>
                <a:cs typeface="+mn-lt"/>
              </a:rPr>
              <a:t>open display of the photograph was replaced with storage in albums</a:t>
            </a:r>
          </a:p>
          <a:p>
            <a:pPr marL="285750" indent="-285750">
              <a:buFont typeface="Symbol"/>
              <a:buChar char="•"/>
            </a:pPr>
            <a:r>
              <a:rPr lang="en-GB" sz="800" dirty="0">
                <a:ea typeface="+mn-lt"/>
                <a:cs typeface="+mn-lt"/>
              </a:rPr>
              <a:t>open access changed to a reduced and restricted field of access</a:t>
            </a:r>
          </a:p>
          <a:p>
            <a:pPr marL="285750" indent="-285750">
              <a:buFont typeface="Symbol"/>
              <a:buChar char="•"/>
            </a:pPr>
            <a:r>
              <a:rPr lang="en-GB" sz="800" dirty="0">
                <a:ea typeface="+mn-lt"/>
                <a:cs typeface="+mn-lt"/>
              </a:rPr>
              <a:t>open display to casual observers was removed, replaced with limited access at a chosen point and place in time </a:t>
            </a:r>
            <a:endParaRPr lang="en-GB"/>
          </a:p>
        </p:txBody>
      </p:sp>
      <p:pic>
        <p:nvPicPr>
          <p:cNvPr id="17" name="Graphic 8" descr="Gravestone with solid fill">
            <a:extLst>
              <a:ext uri="{FF2B5EF4-FFF2-40B4-BE49-F238E27FC236}">
                <a16:creationId xmlns:a16="http://schemas.microsoft.com/office/drawing/2014/main" id="{27141481-C435-4BE3-88F8-1D4E83E56D6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12981" y="9071024"/>
            <a:ext cx="5636351" cy="5744929"/>
          </a:xfrm>
          <a:prstGeom prst="rect">
            <a:avLst/>
          </a:prstGeom>
        </p:spPr>
      </p:pic>
      <p:sp>
        <p:nvSpPr>
          <p:cNvPr id="12" name="TextBox 11">
            <a:extLst>
              <a:ext uri="{FF2B5EF4-FFF2-40B4-BE49-F238E27FC236}">
                <a16:creationId xmlns:a16="http://schemas.microsoft.com/office/drawing/2014/main" id="{BC392BCF-1C22-4E1F-9624-429DB76331EA}"/>
              </a:ext>
            </a:extLst>
          </p:cNvPr>
          <p:cNvSpPr txBox="1"/>
          <p:nvPr/>
        </p:nvSpPr>
        <p:spPr>
          <a:xfrm>
            <a:off x="1550135" y="7986925"/>
            <a:ext cx="2791055" cy="65787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b="1" dirty="0">
              <a:solidFill>
                <a:schemeClr val="bg1"/>
              </a:solidFill>
              <a:ea typeface="+mn-lt"/>
              <a:cs typeface="+mn-lt"/>
            </a:endParaRPr>
          </a:p>
          <a:p>
            <a:endParaRPr lang="en-GB" b="1" dirty="0">
              <a:solidFill>
                <a:schemeClr val="bg1"/>
              </a:solidFill>
              <a:ea typeface="+mn-lt"/>
              <a:cs typeface="+mn-lt"/>
            </a:endParaRPr>
          </a:p>
          <a:p>
            <a:endParaRPr lang="en-GB" b="1" dirty="0">
              <a:solidFill>
                <a:schemeClr val="bg1"/>
              </a:solidFill>
              <a:ea typeface="+mn-lt"/>
              <a:cs typeface="+mn-lt"/>
            </a:endParaRPr>
          </a:p>
          <a:p>
            <a:endParaRPr lang="en-GB" b="1" dirty="0">
              <a:solidFill>
                <a:schemeClr val="bg1"/>
              </a:solidFill>
              <a:ea typeface="+mn-lt"/>
              <a:cs typeface="+mn-lt"/>
            </a:endParaRPr>
          </a:p>
          <a:p>
            <a:endParaRPr lang="en-GB" b="1" dirty="0">
              <a:solidFill>
                <a:schemeClr val="bg1"/>
              </a:solidFill>
              <a:ea typeface="+mn-lt"/>
              <a:cs typeface="+mn-lt"/>
            </a:endParaRPr>
          </a:p>
          <a:p>
            <a:endParaRPr lang="en-GB" b="1" dirty="0">
              <a:solidFill>
                <a:schemeClr val="bg1"/>
              </a:solidFill>
              <a:ea typeface="+mn-lt"/>
              <a:cs typeface="+mn-lt"/>
            </a:endParaRPr>
          </a:p>
          <a:p>
            <a:endParaRPr lang="en-GB" b="1" dirty="0">
              <a:solidFill>
                <a:schemeClr val="bg1"/>
              </a:solidFill>
              <a:ea typeface="+mn-lt"/>
              <a:cs typeface="+mn-lt"/>
            </a:endParaRPr>
          </a:p>
          <a:p>
            <a:endParaRPr lang="en-GB" sz="800" dirty="0">
              <a:solidFill>
                <a:schemeClr val="bg1"/>
              </a:solidFill>
              <a:ea typeface="+mn-lt"/>
              <a:cs typeface="+mn-lt"/>
            </a:endParaRPr>
          </a:p>
          <a:p>
            <a:endParaRPr lang="en-GB" sz="800" dirty="0">
              <a:solidFill>
                <a:schemeClr val="bg1"/>
              </a:solidFill>
              <a:ea typeface="+mn-lt"/>
              <a:cs typeface="+mn-lt"/>
            </a:endParaRPr>
          </a:p>
          <a:p>
            <a:endParaRPr lang="en-GB" sz="800" dirty="0">
              <a:solidFill>
                <a:schemeClr val="bg1"/>
              </a:solidFill>
              <a:ea typeface="+mn-lt"/>
              <a:cs typeface="+mn-lt"/>
            </a:endParaRPr>
          </a:p>
          <a:p>
            <a:endParaRPr lang="en-GB" sz="800" dirty="0">
              <a:solidFill>
                <a:schemeClr val="bg1"/>
              </a:solidFill>
              <a:ea typeface="+mn-lt"/>
              <a:cs typeface="+mn-lt"/>
            </a:endParaRPr>
          </a:p>
          <a:p>
            <a:endParaRPr lang="en-GB" sz="800" dirty="0">
              <a:solidFill>
                <a:schemeClr val="bg1"/>
              </a:solidFill>
              <a:ea typeface="+mn-lt"/>
              <a:cs typeface="+mn-lt"/>
            </a:endParaRPr>
          </a:p>
          <a:p>
            <a:endParaRPr lang="en-GB" sz="800" dirty="0">
              <a:solidFill>
                <a:schemeClr val="bg1"/>
              </a:solidFill>
              <a:ea typeface="+mn-lt"/>
              <a:cs typeface="+mn-lt"/>
            </a:endParaRPr>
          </a:p>
          <a:p>
            <a:endParaRPr lang="en-GB" sz="800" dirty="0">
              <a:solidFill>
                <a:schemeClr val="bg1"/>
              </a:solidFill>
              <a:ea typeface="+mn-lt"/>
              <a:cs typeface="+mn-lt"/>
            </a:endParaRPr>
          </a:p>
          <a:p>
            <a:endParaRPr lang="en-GB" sz="800" dirty="0">
              <a:solidFill>
                <a:schemeClr val="bg1"/>
              </a:solidFill>
              <a:ea typeface="+mn-lt"/>
              <a:cs typeface="+mn-lt"/>
            </a:endParaRPr>
          </a:p>
          <a:p>
            <a:r>
              <a:rPr lang="en-GB" sz="800" dirty="0">
                <a:solidFill>
                  <a:schemeClr val="bg1"/>
                </a:solidFill>
                <a:ea typeface="+mn-lt"/>
                <a:cs typeface="+mn-lt"/>
              </a:rPr>
              <a:t>Davies (2005) discusses how photography of the dead continues to the present day in a hospital setting where in the rare instances of </a:t>
            </a:r>
            <a:r>
              <a:rPr lang="en-GB" sz="800" dirty="0">
                <a:ea typeface="+mn-lt"/>
                <a:cs typeface="+mn-lt"/>
              </a:rPr>
              <a:t>neonatal death in UK hospita</a:t>
            </a:r>
            <a:r>
              <a:rPr lang="en-GB" sz="800" dirty="0">
                <a:solidFill>
                  <a:schemeClr val="bg1"/>
                </a:solidFill>
                <a:ea typeface="+mn-lt"/>
                <a:cs typeface="+mn-lt"/>
              </a:rPr>
              <a:t>ls photograph and store images</a:t>
            </a:r>
            <a:r>
              <a:rPr lang="en-GB" sz="800" dirty="0">
                <a:ea typeface="+mn-lt"/>
                <a:cs typeface="+mn-lt"/>
              </a:rPr>
              <a:t> of dead babies (pending re</a:t>
            </a:r>
            <a:r>
              <a:rPr lang="en-GB" sz="800" dirty="0">
                <a:solidFill>
                  <a:schemeClr val="bg1"/>
                </a:solidFill>
                <a:ea typeface="+mn-lt"/>
                <a:cs typeface="+mn-lt"/>
              </a:rPr>
              <a:t>quests from parents), with or without their parents, reflective of the changing incidence of neonatal death but also of the power of the image of the dead relative to private memory.</a:t>
            </a:r>
            <a:endParaRPr lang="en-GB" b="1">
              <a:solidFill>
                <a:schemeClr val="bg1"/>
              </a:solidFill>
              <a:ea typeface="+mn-lt"/>
              <a:cs typeface="+mn-lt"/>
            </a:endParaRPr>
          </a:p>
          <a:p>
            <a:endParaRPr lang="en-GB" sz="800" dirty="0">
              <a:solidFill>
                <a:schemeClr val="bg1"/>
              </a:solidFill>
              <a:ea typeface="+mn-lt"/>
              <a:cs typeface="+mn-lt"/>
            </a:endParaRPr>
          </a:p>
          <a:p>
            <a:r>
              <a:rPr lang="en-GB" sz="800" dirty="0">
                <a:solidFill>
                  <a:schemeClr val="bg1"/>
                </a:solidFill>
                <a:ea typeface="+mn-lt"/>
                <a:cs typeface="+mn-lt"/>
              </a:rPr>
              <a:t>Conversely the dead are frequently photographed in situations which cannot be considered to be Memento Mori as their purpose is not to remember the dead but for the express non mortality related purpose of the living , for example</a:t>
            </a:r>
          </a:p>
          <a:p>
            <a:pPr marL="285750" indent="-285750">
              <a:buFont typeface="Symbol"/>
              <a:buChar char="•"/>
            </a:pPr>
            <a:r>
              <a:rPr lang="en-GB" sz="800" dirty="0">
                <a:solidFill>
                  <a:schemeClr val="bg1"/>
                </a:solidFill>
                <a:ea typeface="+mn-lt"/>
                <a:cs typeface="+mn-lt"/>
              </a:rPr>
              <a:t>at accident, crime, etc scenes </a:t>
            </a:r>
          </a:p>
          <a:p>
            <a:pPr marL="742950" lvl="1" indent="-285750">
              <a:buFont typeface="Courier New"/>
              <a:buChar char="○"/>
            </a:pPr>
            <a:r>
              <a:rPr lang="en-GB" sz="800" dirty="0">
                <a:solidFill>
                  <a:schemeClr val="bg1"/>
                </a:solidFill>
                <a:ea typeface="+mn-lt"/>
                <a:cs typeface="+mn-lt"/>
              </a:rPr>
              <a:t>by professionals  to document relative relationships of objects and evidence (The Forensics Digest (accessed 13 March 2022))</a:t>
            </a:r>
          </a:p>
          <a:p>
            <a:pPr marL="742950" lvl="1" indent="-285750">
              <a:buFont typeface="Courier New"/>
              <a:buChar char="○"/>
            </a:pPr>
            <a:r>
              <a:rPr lang="en-GB" sz="800" dirty="0">
                <a:solidFill>
                  <a:schemeClr val="bg1"/>
                </a:solidFill>
                <a:ea typeface="+mn-lt"/>
                <a:cs typeface="+mn-lt"/>
              </a:rPr>
              <a:t>by others for sensational purposes </a:t>
            </a:r>
            <a:r>
              <a:rPr lang="en-GB" sz="800" dirty="0" err="1">
                <a:solidFill>
                  <a:schemeClr val="bg1"/>
                </a:solidFill>
                <a:ea typeface="+mn-lt"/>
                <a:cs typeface="+mn-lt"/>
              </a:rPr>
              <a:t>ie</a:t>
            </a:r>
            <a:r>
              <a:rPr lang="en-GB" sz="800" dirty="0">
                <a:solidFill>
                  <a:schemeClr val="bg1"/>
                </a:solidFill>
                <a:ea typeface="+mn-lt"/>
                <a:cs typeface="+mn-lt"/>
              </a:rPr>
              <a:t> social media, sale to the press, for emotional harm</a:t>
            </a:r>
          </a:p>
          <a:p>
            <a:pPr marL="285750" indent="-285750">
              <a:buFont typeface="Symbol"/>
              <a:buChar char="•"/>
            </a:pPr>
            <a:r>
              <a:rPr lang="en-GB" sz="800" dirty="0">
                <a:solidFill>
                  <a:schemeClr val="bg1"/>
                </a:solidFill>
                <a:ea typeface="+mn-lt"/>
                <a:cs typeface="+mn-lt"/>
              </a:rPr>
              <a:t>for the purpose of the news outlets </a:t>
            </a:r>
            <a:r>
              <a:rPr lang="en-GB" sz="800" dirty="0" err="1">
                <a:solidFill>
                  <a:schemeClr val="bg1"/>
                </a:solidFill>
                <a:ea typeface="+mn-lt"/>
                <a:cs typeface="+mn-lt"/>
              </a:rPr>
              <a:t>ie</a:t>
            </a:r>
            <a:r>
              <a:rPr lang="en-GB" sz="800" dirty="0">
                <a:solidFill>
                  <a:schemeClr val="bg1"/>
                </a:solidFill>
                <a:ea typeface="+mn-lt"/>
                <a:cs typeface="+mn-lt"/>
              </a:rPr>
              <a:t> picture of dead following the Russian invasion of the Ukraine</a:t>
            </a:r>
          </a:p>
          <a:p>
            <a:pPr marL="285750" indent="-285750">
              <a:buFont typeface="Symbol"/>
              <a:buChar char="•"/>
            </a:pPr>
            <a:endParaRPr lang="en-GB" sz="800" dirty="0">
              <a:solidFill>
                <a:schemeClr val="bg1"/>
              </a:solidFill>
              <a:ea typeface="+mn-lt"/>
              <a:cs typeface="+mn-lt"/>
            </a:endParaRPr>
          </a:p>
          <a:p>
            <a:pPr marL="285750" indent="-285750">
              <a:buFont typeface="Symbol"/>
              <a:buChar char="•"/>
            </a:pPr>
            <a:endParaRPr lang="en-GB" sz="800" dirty="0">
              <a:solidFill>
                <a:schemeClr val="bg1"/>
              </a:solidFill>
              <a:ea typeface="+mn-lt"/>
              <a:cs typeface="+mn-lt"/>
            </a:endParaRPr>
          </a:p>
          <a:p>
            <a:pPr marL="285750" indent="-285750">
              <a:buFont typeface="Symbol"/>
              <a:buChar char="•"/>
            </a:pPr>
            <a:endParaRPr lang="en-GB" sz="800" dirty="0">
              <a:solidFill>
                <a:schemeClr val="bg1"/>
              </a:solidFill>
              <a:ea typeface="+mn-lt"/>
              <a:cs typeface="+mn-lt"/>
            </a:endParaRPr>
          </a:p>
          <a:p>
            <a:r>
              <a:rPr lang="en-GB" sz="800" dirty="0">
                <a:solidFill>
                  <a:schemeClr val="bg1"/>
                </a:solidFill>
                <a:ea typeface="+mn-lt"/>
                <a:cs typeface="+mn-lt"/>
              </a:rPr>
              <a:t>Hallam and Hockey (2001) contemplate whether the changes are as a result of the changing societal rituals and sensibilities around death and memory. Death has become sterile where most people do not see a dead relative in flesh or image.</a:t>
            </a:r>
            <a:endParaRPr lang="en-GB">
              <a:solidFill>
                <a:schemeClr val="bg1"/>
              </a:solidFill>
            </a:endParaRPr>
          </a:p>
        </p:txBody>
      </p:sp>
      <p:sp>
        <p:nvSpPr>
          <p:cNvPr id="16" name="TextBox 15">
            <a:extLst>
              <a:ext uri="{FF2B5EF4-FFF2-40B4-BE49-F238E27FC236}">
                <a16:creationId xmlns:a16="http://schemas.microsoft.com/office/drawing/2014/main" id="{738598B6-EEDF-4F86-8147-6E997A3D49A8}"/>
              </a:ext>
            </a:extLst>
          </p:cNvPr>
          <p:cNvSpPr txBox="1"/>
          <p:nvPr/>
        </p:nvSpPr>
        <p:spPr>
          <a:xfrm>
            <a:off x="1841599" y="9854067"/>
            <a:ext cx="209362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dirty="0">
                <a:solidFill>
                  <a:schemeClr val="bg1"/>
                </a:solidFill>
              </a:rPr>
              <a:t>Contrast  – images of the dead today</a:t>
            </a:r>
            <a:endParaRPr lang="en-US" dirty="0">
              <a:solidFill>
                <a:schemeClr val="bg1"/>
              </a:solidFill>
            </a:endParaRPr>
          </a:p>
        </p:txBody>
      </p:sp>
      <p:pic>
        <p:nvPicPr>
          <p:cNvPr id="19" name="Graphic 8" descr="Gravestone with solid fill">
            <a:extLst>
              <a:ext uri="{FF2B5EF4-FFF2-40B4-BE49-F238E27FC236}">
                <a16:creationId xmlns:a16="http://schemas.microsoft.com/office/drawing/2014/main" id="{59C96ED2-E7AC-437E-BD71-23D4FCCE8F0D}"/>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951891" y="9064992"/>
            <a:ext cx="5636351" cy="5744929"/>
          </a:xfrm>
          <a:prstGeom prst="rect">
            <a:avLst/>
          </a:prstGeom>
        </p:spPr>
      </p:pic>
      <p:pic>
        <p:nvPicPr>
          <p:cNvPr id="21" name="Graphic 8" descr="Gravestone with solid fill">
            <a:extLst>
              <a:ext uri="{FF2B5EF4-FFF2-40B4-BE49-F238E27FC236}">
                <a16:creationId xmlns:a16="http://schemas.microsoft.com/office/drawing/2014/main" id="{6CDDBEC9-4DF7-4729-BB6A-E95C0BD41919}"/>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7178614" y="9059946"/>
            <a:ext cx="5636351" cy="5744929"/>
          </a:xfrm>
          <a:prstGeom prst="rect">
            <a:avLst/>
          </a:prstGeom>
        </p:spPr>
      </p:pic>
      <p:sp>
        <p:nvSpPr>
          <p:cNvPr id="18" name="TextBox 17">
            <a:extLst>
              <a:ext uri="{FF2B5EF4-FFF2-40B4-BE49-F238E27FC236}">
                <a16:creationId xmlns:a16="http://schemas.microsoft.com/office/drawing/2014/main" id="{88954346-FB6C-4C30-A363-287678B38C8D}"/>
              </a:ext>
            </a:extLst>
          </p:cNvPr>
          <p:cNvSpPr txBox="1"/>
          <p:nvPr/>
        </p:nvSpPr>
        <p:spPr>
          <a:xfrm>
            <a:off x="8626244" y="10878694"/>
            <a:ext cx="5537872"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 dirty="0">
                <a:solidFill>
                  <a:schemeClr val="bg1"/>
                </a:solidFill>
                <a:ea typeface="+mn-lt"/>
                <a:cs typeface="+mn-lt"/>
              </a:rPr>
              <a:t>The photographic medium is still used as Memento Mori in the present day, both in a domestic setting and in funerary monuments however the deceased is displayed not whilst dead but in images from their life. The purpose and meaning of photographs capt</a:t>
            </a:r>
            <a:r>
              <a:rPr lang="en-GB" sz="800" dirty="0">
                <a:ea typeface="+mn-lt"/>
                <a:cs typeface="+mn-lt"/>
              </a:rPr>
              <a:t>ured at a point in time and</a:t>
            </a:r>
            <a:r>
              <a:rPr lang="en-GB" sz="800" dirty="0">
                <a:solidFill>
                  <a:schemeClr val="bg1"/>
                </a:solidFill>
                <a:ea typeface="+mn-lt"/>
                <a:cs typeface="+mn-lt"/>
              </a:rPr>
              <a:t> displayed in lived environments has cha</a:t>
            </a:r>
            <a:r>
              <a:rPr lang="en-GB" sz="800" dirty="0">
                <a:ea typeface="+mn-lt"/>
                <a:cs typeface="+mn-lt"/>
              </a:rPr>
              <a:t>nged over time, shaping the</a:t>
            </a:r>
            <a:r>
              <a:rPr lang="en-GB" sz="800" dirty="0">
                <a:solidFill>
                  <a:schemeClr val="bg1"/>
                </a:solidFill>
                <a:ea typeface="+mn-lt"/>
                <a:cs typeface="+mn-lt"/>
              </a:rPr>
              <a:t> human experience of rem</a:t>
            </a:r>
            <a:r>
              <a:rPr lang="en-GB" sz="800" dirty="0">
                <a:ea typeface="+mn-lt"/>
                <a:cs typeface="+mn-lt"/>
              </a:rPr>
              <a:t>embering the dead.</a:t>
            </a:r>
            <a:endParaRPr lang="en-US" sz="800" dirty="0">
              <a:ea typeface="+mn-lt"/>
              <a:cs typeface="+mn-lt"/>
            </a:endParaRPr>
          </a:p>
          <a:p>
            <a:r>
              <a:rPr lang="en-GB" sz="800" dirty="0">
                <a:solidFill>
                  <a:schemeClr val="bg1"/>
                </a:solidFill>
                <a:ea typeface="+mn-lt"/>
                <a:cs typeface="+mn-lt"/>
              </a:rPr>
              <a:t> The deceased in life.</a:t>
            </a:r>
            <a:endParaRPr lang="en-GB" dirty="0">
              <a:solidFill>
                <a:schemeClr val="bg1"/>
              </a:solidFill>
            </a:endParaRPr>
          </a:p>
          <a:p>
            <a:r>
              <a:rPr lang="en-GB" sz="800" dirty="0" err="1">
                <a:solidFill>
                  <a:schemeClr val="bg1"/>
                </a:solidFill>
                <a:ea typeface="+mn-lt"/>
                <a:cs typeface="+mn-lt"/>
              </a:rPr>
              <a:t>Mytum</a:t>
            </a:r>
            <a:r>
              <a:rPr lang="en-GB" sz="800" dirty="0">
                <a:solidFill>
                  <a:schemeClr val="bg1"/>
                </a:solidFill>
                <a:ea typeface="+mn-lt"/>
                <a:cs typeface="+mn-lt"/>
              </a:rPr>
              <a:t> (2002) identifies a retention of memorial and burial traditions amongst immigrants and foreigners in the use of photographs of the deceased in life on memorials, growth of the medium occurs when groups move to a new area retaining their memorial styles and burial traditions.</a:t>
            </a:r>
            <a:endParaRPr lang="en-GB" dirty="0">
              <a:solidFill>
                <a:schemeClr val="bg1"/>
              </a:solidFill>
            </a:endParaRPr>
          </a:p>
          <a:p>
            <a:r>
              <a:rPr lang="en-GB" sz="800" dirty="0">
                <a:solidFill>
                  <a:schemeClr val="bg1"/>
                </a:solidFill>
                <a:ea typeface="+mn-lt"/>
                <a:cs typeface="+mn-lt"/>
              </a:rPr>
              <a:t>Hallam and Hockey (2001) consider a wider change in memorial practice where headstones and plots are adorned with images of the deceased in life, recognising the interplay of proximity to and yet distance from the deceased, and a further development where the bereaved homes’ have the equivalent of photographic shrines of the deceased in life.  These displays are a means of</a:t>
            </a:r>
          </a:p>
          <a:p>
            <a:pPr marL="285750" indent="-285750">
              <a:buFont typeface="Symbol"/>
              <a:buChar char="•"/>
            </a:pPr>
            <a:r>
              <a:rPr lang="en-GB" sz="800" dirty="0">
                <a:solidFill>
                  <a:schemeClr val="bg1"/>
                </a:solidFill>
                <a:ea typeface="+mn-lt"/>
                <a:cs typeface="+mn-lt"/>
              </a:rPr>
              <a:t>prioritising the memory of the dead as active, healthy and alive through socially acceptable imagery, a memory of immortality versus mortality, which still attests to the image(s) as a Memento Mori</a:t>
            </a:r>
          </a:p>
          <a:p>
            <a:pPr marL="285750" indent="-285750">
              <a:buFont typeface="Symbol"/>
              <a:buChar char="•"/>
            </a:pPr>
            <a:r>
              <a:rPr lang="en-GB" sz="800" dirty="0">
                <a:solidFill>
                  <a:schemeClr val="bg1"/>
                </a:solidFill>
                <a:ea typeface="+mn-lt"/>
                <a:cs typeface="+mn-lt"/>
              </a:rPr>
              <a:t>understanding the material culture of grief where the deceased in life's image portrays specific events, a place and a time providing the bereaved with visual reminders of the deceased but obscuring internalised grief and loss </a:t>
            </a:r>
          </a:p>
          <a:p>
            <a:pPr marL="285750" indent="-285750">
              <a:buFont typeface="Symbol"/>
              <a:buChar char="•"/>
            </a:pPr>
            <a:r>
              <a:rPr lang="en-GB" sz="800" dirty="0">
                <a:solidFill>
                  <a:schemeClr val="bg1"/>
                </a:solidFill>
                <a:ea typeface="+mn-lt"/>
                <a:cs typeface="+mn-lt"/>
              </a:rPr>
              <a:t>sustaining the life of the deceased, permitting close proximity through shared memory where the bereaved may have been in the same event, place and time, collective roots and togetherness by ritually grouping and displaying photographs which concurrently allow the deceased into the domestic environment and publicly acknowledging the loss</a:t>
            </a:r>
            <a:endParaRPr lang="en-GB" dirty="0">
              <a:solidFill>
                <a:schemeClr val="bg1"/>
              </a:solidFill>
              <a:ea typeface="+mn-lt"/>
              <a:cs typeface="+mn-lt"/>
            </a:endParaRPr>
          </a:p>
          <a:p>
            <a:pPr marL="285750" indent="-285750">
              <a:buFont typeface="Symbol"/>
              <a:buChar char="•"/>
            </a:pPr>
            <a:r>
              <a:rPr lang="en-GB" sz="800" dirty="0">
                <a:solidFill>
                  <a:schemeClr val="bg1"/>
                </a:solidFill>
                <a:ea typeface="+mn-lt"/>
                <a:cs typeface="+mn-lt"/>
              </a:rPr>
              <a:t>making the grave a domestic location where images, sometimes with text and dates, provide for public consumption a  preferred memory image of the deceased in life, chosen by a relative, again obscuring the nature of death, dying and </a:t>
            </a:r>
            <a:endParaRPr lang="en-GB">
              <a:solidFill>
                <a:schemeClr val="bg1"/>
              </a:solidFill>
              <a:ea typeface="+mn-lt"/>
              <a:cs typeface="+mn-lt"/>
            </a:endParaRPr>
          </a:p>
          <a:p>
            <a:r>
              <a:rPr lang="en-GB" sz="800" dirty="0">
                <a:solidFill>
                  <a:schemeClr val="bg1"/>
                </a:solidFill>
                <a:ea typeface="+mn-lt"/>
                <a:cs typeface="+mn-lt"/>
              </a:rPr>
              <a:t>           </a:t>
            </a:r>
            <a:endParaRPr lang="en-GB" dirty="0">
              <a:solidFill>
                <a:schemeClr val="bg1"/>
              </a:solidFill>
              <a:ea typeface="+mn-lt"/>
              <a:cs typeface="+mn-lt"/>
            </a:endParaRPr>
          </a:p>
          <a:p>
            <a:endParaRPr lang="en-GB" sz="800" dirty="0">
              <a:solidFill>
                <a:schemeClr val="bg1"/>
              </a:solidFill>
              <a:ea typeface="+mn-lt"/>
              <a:cs typeface="+mn-lt"/>
            </a:endParaRPr>
          </a:p>
          <a:p>
            <a:r>
              <a:rPr lang="en-GB" sz="800" dirty="0">
                <a:solidFill>
                  <a:schemeClr val="bg1"/>
                </a:solidFill>
                <a:ea typeface="+mn-lt"/>
                <a:cs typeface="+mn-lt"/>
              </a:rPr>
              <a:t>             grief, whilst concurrently providing relatives with a shared memory of experience</a:t>
            </a:r>
            <a:endParaRPr lang="en-GB" dirty="0">
              <a:solidFill>
                <a:schemeClr val="bg1"/>
              </a:solidFill>
              <a:cs typeface="Calibri"/>
            </a:endParaRPr>
          </a:p>
          <a:p>
            <a:pPr marL="285750" indent="-285750">
              <a:buFont typeface="Symbol"/>
              <a:buChar char="•"/>
            </a:pPr>
            <a:r>
              <a:rPr lang="en-GB" sz="800" dirty="0">
                <a:solidFill>
                  <a:schemeClr val="bg1"/>
                </a:solidFill>
                <a:ea typeface="+mn-lt"/>
                <a:cs typeface="+mn-lt"/>
              </a:rPr>
              <a:t>sanitising death, where the departure is not openly acknowledged and the Memento Mori focus on the life of the deceased</a:t>
            </a:r>
          </a:p>
          <a:p>
            <a:pPr marL="285750" indent="-285750">
              <a:buFont typeface="Symbol"/>
              <a:buChar char="•"/>
            </a:pPr>
            <a:r>
              <a:rPr lang="en-GB" sz="800" dirty="0">
                <a:solidFill>
                  <a:schemeClr val="bg1"/>
                </a:solidFill>
                <a:ea typeface="+mn-lt"/>
                <a:cs typeface="+mn-lt"/>
              </a:rPr>
              <a:t>using amateur photographic images, frozen in time, generally not mediated or staged, allowing the capturing personal traits, taken with a view for future social viewing and not with the intent of memorialising the life of the dead</a:t>
            </a:r>
          </a:p>
          <a:p>
            <a:endParaRPr lang="en-GB" dirty="0">
              <a:cs typeface="Calibri"/>
            </a:endParaRPr>
          </a:p>
        </p:txBody>
      </p:sp>
      <p:sp>
        <p:nvSpPr>
          <p:cNvPr id="20" name="TextBox 19">
            <a:extLst>
              <a:ext uri="{FF2B5EF4-FFF2-40B4-BE49-F238E27FC236}">
                <a16:creationId xmlns:a16="http://schemas.microsoft.com/office/drawing/2014/main" id="{C428F832-DEB3-42DB-A590-CD9B9C8722FF}"/>
              </a:ext>
            </a:extLst>
          </p:cNvPr>
          <p:cNvSpPr txBox="1"/>
          <p:nvPr/>
        </p:nvSpPr>
        <p:spPr>
          <a:xfrm>
            <a:off x="9483464" y="9965863"/>
            <a:ext cx="160735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solidFill>
                  <a:schemeClr val="bg1"/>
                </a:solidFill>
                <a:cs typeface="Calibri"/>
              </a:rPr>
              <a:t>Contrast:</a:t>
            </a:r>
            <a:endParaRPr lang="en-GB" dirty="0">
              <a:solidFill>
                <a:schemeClr val="bg1"/>
              </a:solidFill>
            </a:endParaRPr>
          </a:p>
        </p:txBody>
      </p:sp>
      <p:sp>
        <p:nvSpPr>
          <p:cNvPr id="22" name="TextBox 21">
            <a:extLst>
              <a:ext uri="{FF2B5EF4-FFF2-40B4-BE49-F238E27FC236}">
                <a16:creationId xmlns:a16="http://schemas.microsoft.com/office/drawing/2014/main" id="{9F5BABDE-DD4D-44BF-9004-57F4C46D2EC4}"/>
              </a:ext>
            </a:extLst>
          </p:cNvPr>
          <p:cNvSpPr txBox="1"/>
          <p:nvPr/>
        </p:nvSpPr>
        <p:spPr>
          <a:xfrm>
            <a:off x="11937192" y="9654078"/>
            <a:ext cx="1754233"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dirty="0">
                <a:solidFill>
                  <a:schemeClr val="bg1"/>
                </a:solidFill>
                <a:ea typeface="+mn-lt"/>
                <a:cs typeface="+mn-lt"/>
              </a:rPr>
              <a:t>The rise of images of the deceased in life</a:t>
            </a:r>
            <a:endParaRPr lang="en-GB" dirty="0">
              <a:solidFill>
                <a:schemeClr val="bg1"/>
              </a:solidFill>
              <a:cs typeface="Calibri"/>
            </a:endParaRPr>
          </a:p>
        </p:txBody>
      </p:sp>
      <p:pic>
        <p:nvPicPr>
          <p:cNvPr id="24" name="Picture 24" descr="A picture containing text, book, old&#10;&#10;Description automatically generated">
            <a:extLst>
              <a:ext uri="{FF2B5EF4-FFF2-40B4-BE49-F238E27FC236}">
                <a16:creationId xmlns:a16="http://schemas.microsoft.com/office/drawing/2014/main" id="{EE5DB8D8-1532-4BD0-A66D-B2B8A9FD92C0}"/>
              </a:ext>
            </a:extLst>
          </p:cNvPr>
          <p:cNvPicPr>
            <a:picLocks noChangeAspect="1"/>
          </p:cNvPicPr>
          <p:nvPr/>
        </p:nvPicPr>
        <p:blipFill>
          <a:blip r:embed="rId8"/>
          <a:stretch>
            <a:fillRect/>
          </a:stretch>
        </p:blipFill>
        <p:spPr>
          <a:xfrm>
            <a:off x="17397400" y="9365895"/>
            <a:ext cx="5680446" cy="5142276"/>
          </a:xfrm>
          <a:prstGeom prst="rect">
            <a:avLst/>
          </a:prstGeom>
        </p:spPr>
      </p:pic>
      <p:sp>
        <p:nvSpPr>
          <p:cNvPr id="23" name="TextBox 22">
            <a:extLst>
              <a:ext uri="{FF2B5EF4-FFF2-40B4-BE49-F238E27FC236}">
                <a16:creationId xmlns:a16="http://schemas.microsoft.com/office/drawing/2014/main" id="{0DC888E0-CC31-4ECC-9306-DA75E66EF588}"/>
              </a:ext>
            </a:extLst>
          </p:cNvPr>
          <p:cNvSpPr txBox="1"/>
          <p:nvPr/>
        </p:nvSpPr>
        <p:spPr>
          <a:xfrm>
            <a:off x="17643589" y="9552156"/>
            <a:ext cx="5143761" cy="49244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800" dirty="0">
              <a:ea typeface="+mn-lt"/>
              <a:cs typeface="+mn-lt"/>
            </a:endParaRPr>
          </a:p>
          <a:p>
            <a:endParaRPr lang="en-GB" sz="800" dirty="0">
              <a:ea typeface="+mn-lt"/>
              <a:cs typeface="+mn-lt"/>
            </a:endParaRPr>
          </a:p>
          <a:p>
            <a:endParaRPr lang="en-GB" sz="800" dirty="0">
              <a:ea typeface="+mn-lt"/>
              <a:cs typeface="+mn-lt"/>
            </a:endParaRPr>
          </a:p>
          <a:p>
            <a:endParaRPr lang="en-GB" sz="800" dirty="0">
              <a:ea typeface="+mn-lt"/>
              <a:cs typeface="+mn-lt"/>
            </a:endParaRPr>
          </a:p>
          <a:p>
            <a:endParaRPr lang="en-GB" sz="800" dirty="0">
              <a:ea typeface="+mn-lt"/>
              <a:cs typeface="+mn-lt"/>
            </a:endParaRPr>
          </a:p>
          <a:p>
            <a:endParaRPr lang="en-GB" sz="800" dirty="0">
              <a:ea typeface="+mn-lt"/>
              <a:cs typeface="+mn-lt"/>
            </a:endParaRPr>
          </a:p>
          <a:p>
            <a:endParaRPr lang="en-GB" sz="800" dirty="0">
              <a:ea typeface="+mn-lt"/>
              <a:cs typeface="+mn-lt"/>
            </a:endParaRPr>
          </a:p>
          <a:p>
            <a:endParaRPr lang="en-GB" sz="800" dirty="0">
              <a:ea typeface="+mn-lt"/>
              <a:cs typeface="+mn-lt"/>
            </a:endParaRPr>
          </a:p>
          <a:p>
            <a:endParaRPr lang="en-GB" sz="800" dirty="0">
              <a:ea typeface="+mn-lt"/>
              <a:cs typeface="+mn-lt"/>
            </a:endParaRPr>
          </a:p>
          <a:p>
            <a:endParaRPr lang="en-GB" sz="800" dirty="0">
              <a:ea typeface="+mn-lt"/>
              <a:cs typeface="+mn-lt"/>
            </a:endParaRPr>
          </a:p>
          <a:p>
            <a:endParaRPr lang="en-GB" sz="800" dirty="0">
              <a:ea typeface="+mn-lt"/>
              <a:cs typeface="+mn-lt"/>
            </a:endParaRPr>
          </a:p>
          <a:p>
            <a:endParaRPr lang="en-GB" sz="800" dirty="0">
              <a:ea typeface="+mn-lt"/>
              <a:cs typeface="+mn-lt"/>
            </a:endParaRPr>
          </a:p>
          <a:p>
            <a:endParaRPr lang="en-GB" sz="800" dirty="0">
              <a:ea typeface="+mn-lt"/>
              <a:cs typeface="+mn-lt"/>
            </a:endParaRPr>
          </a:p>
          <a:p>
            <a:endParaRPr lang="en-GB" sz="800" dirty="0">
              <a:ea typeface="+mn-lt"/>
              <a:cs typeface="+mn-lt"/>
            </a:endParaRPr>
          </a:p>
          <a:p>
            <a:endParaRPr lang="en-GB" sz="800" dirty="0">
              <a:ea typeface="+mn-lt"/>
              <a:cs typeface="+mn-lt"/>
            </a:endParaRPr>
          </a:p>
          <a:p>
            <a:endParaRPr lang="en-GB" sz="800" dirty="0">
              <a:ea typeface="+mn-lt"/>
              <a:cs typeface="+mn-lt"/>
            </a:endParaRPr>
          </a:p>
          <a:p>
            <a:endParaRPr lang="en-GB" sz="800" dirty="0">
              <a:ea typeface="+mn-lt"/>
              <a:cs typeface="+mn-lt"/>
            </a:endParaRPr>
          </a:p>
          <a:p>
            <a:endParaRPr lang="en-GB" sz="800" dirty="0">
              <a:ea typeface="+mn-lt"/>
              <a:cs typeface="+mn-lt"/>
            </a:endParaRPr>
          </a:p>
          <a:p>
            <a:r>
              <a:rPr lang="en-GB" sz="800" dirty="0">
                <a:ea typeface="+mn-lt"/>
                <a:cs typeface="+mn-lt"/>
              </a:rPr>
              <a:t>The purpose and meaning of photographs captured at a point in time and displayed in lived environments has changed over time, shaping the human experience of remembering the dead through Memento Mori, from the photograph of the deceased popular with the Victorians, presenting a visual reminder of mortality, to the present day where death has largely been sanitised from photographs used as Memento Mori. Cultural, social and technological changes have impacted on the changing use of the photograph as Memento Mori.</a:t>
            </a:r>
            <a:endParaRPr lang="en-GB">
              <a:cs typeface="Calibri"/>
            </a:endParaRPr>
          </a:p>
          <a:p>
            <a:endParaRPr lang="en-GB" sz="800" dirty="0">
              <a:ea typeface="+mn-lt"/>
              <a:cs typeface="+mn-lt"/>
            </a:endParaRPr>
          </a:p>
          <a:p>
            <a:r>
              <a:rPr lang="en-GB" sz="800" dirty="0">
                <a:ea typeface="+mn-lt"/>
                <a:cs typeface="+mn-lt"/>
              </a:rPr>
              <a:t>Photography for the Victorians was a technological development, available to consumers with spare money and presented an opportunity to the bereaved to have, in many instances, a single image of the deceased. The Victorians were funerary object consumers, keen to outwardly display their religious beliefs and social status – photographic Memento Mori may have presented a conduit for this consumption. </a:t>
            </a:r>
            <a:endParaRPr lang="en-US" sz="800">
              <a:ea typeface="+mn-lt"/>
              <a:cs typeface="+mn-lt"/>
            </a:endParaRPr>
          </a:p>
          <a:p>
            <a:r>
              <a:rPr lang="en-GB" sz="800" dirty="0">
                <a:ea typeface="+mn-lt"/>
                <a:cs typeface="+mn-lt"/>
              </a:rPr>
              <a:t>Images of the deceased in life today are numerous, readily accessible and portable. The same image of the deceased as living displayed ritually at home or on a headstone will be accessible to the bereaved on mobile phones and across their familial networks – the bereaved are able to actively consume sanitised Memento Mori at any time and as frequently as they wish, where they wish. The bereaved can choose the photograph(s) of the deceased to display, manipulate those photographs and change as frequently as they wish, the Memento Mori is transient according to the emotions of the bereaved, but rarely an image of the deceased once deceased.</a:t>
            </a:r>
            <a:endParaRPr lang="en-US" sz="800">
              <a:ea typeface="+mn-lt"/>
              <a:cs typeface="+mn-lt"/>
            </a:endParaRPr>
          </a:p>
          <a:p>
            <a:endParaRPr lang="en-GB" sz="800" dirty="0">
              <a:ea typeface="+mn-lt"/>
              <a:cs typeface="+mn-lt"/>
            </a:endParaRPr>
          </a:p>
          <a:p>
            <a:r>
              <a:rPr lang="en-GB" sz="800" dirty="0">
                <a:ea typeface="+mn-lt"/>
                <a:cs typeface="+mn-lt"/>
              </a:rPr>
              <a:t>The material dimensions of visual Memento Mori change across space and time ‘’death serves as a window to change’’ (Davies, 2005, p. 56)</a:t>
            </a:r>
            <a:endParaRPr lang="en-US" sz="800">
              <a:ea typeface="+mn-lt"/>
              <a:cs typeface="+mn-lt"/>
            </a:endParaRPr>
          </a:p>
          <a:p>
            <a:pPr algn="l"/>
            <a:endParaRPr lang="en-GB" dirty="0">
              <a:cs typeface="Calibri"/>
            </a:endParaRPr>
          </a:p>
        </p:txBody>
      </p:sp>
      <p:pic>
        <p:nvPicPr>
          <p:cNvPr id="25" name="Picture 25" descr="A group of people posing for a photo&#10;&#10;Description automatically generated">
            <a:extLst>
              <a:ext uri="{FF2B5EF4-FFF2-40B4-BE49-F238E27FC236}">
                <a16:creationId xmlns:a16="http://schemas.microsoft.com/office/drawing/2014/main" id="{00218EDD-A2B6-4C07-A90E-A3085A205D6F}"/>
              </a:ext>
            </a:extLst>
          </p:cNvPr>
          <p:cNvPicPr>
            <a:picLocks noChangeAspect="1"/>
          </p:cNvPicPr>
          <p:nvPr/>
        </p:nvPicPr>
        <p:blipFill>
          <a:blip r:embed="rId9"/>
          <a:stretch>
            <a:fillRect/>
          </a:stretch>
        </p:blipFill>
        <p:spPr>
          <a:xfrm>
            <a:off x="17001610" y="1144545"/>
            <a:ext cx="6208665" cy="4574912"/>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D50B2510-7C1A-4215-AC42-6EAB67623A8B}"/>
              </a:ext>
            </a:extLst>
          </p:cNvPr>
          <p:cNvSpPr>
            <a:spLocks noGrp="1"/>
          </p:cNvSpPr>
          <p:nvPr>
            <p:ph idx="1"/>
          </p:nvPr>
        </p:nvSpPr>
        <p:spPr>
          <a:xfrm>
            <a:off x="1166627" y="601094"/>
            <a:ext cx="20973283" cy="13581833"/>
          </a:xfrm>
        </p:spPr>
        <p:txBody>
          <a:bodyPr vert="horz" lIns="91440" tIns="45720" rIns="91440" bIns="45720" rtlCol="0" anchor="t">
            <a:normAutofit/>
          </a:bodyPr>
          <a:lstStyle/>
          <a:p>
            <a:pPr marL="0" indent="0">
              <a:buNone/>
            </a:pPr>
            <a:r>
              <a:rPr lang="en-GB" sz="1600" dirty="0">
                <a:cs typeface="Calibri"/>
              </a:rPr>
              <a:t>Bibliography</a:t>
            </a:r>
            <a:endParaRPr lang="en-GB" sz="1600">
              <a:cs typeface="Calibri"/>
            </a:endParaRPr>
          </a:p>
          <a:p>
            <a:pPr marL="0" indent="0">
              <a:buNone/>
            </a:pPr>
            <a:endParaRPr lang="en-GB" sz="1600" dirty="0">
              <a:ea typeface="+mn-lt"/>
              <a:cs typeface="+mn-lt"/>
            </a:endParaRPr>
          </a:p>
          <a:p>
            <a:pPr>
              <a:buNone/>
            </a:pPr>
            <a:r>
              <a:rPr lang="en-US" sz="1600" dirty="0">
                <a:ea typeface="+mn-lt"/>
                <a:cs typeface="+mn-lt"/>
              </a:rPr>
              <a:t>Davies, J.J. (2005) </a:t>
            </a:r>
            <a:r>
              <a:rPr lang="en-US" sz="1600" i="1" dirty="0">
                <a:ea typeface="+mn-lt"/>
                <a:cs typeface="+mn-lt"/>
              </a:rPr>
              <a:t>A brief history of death </a:t>
            </a:r>
            <a:r>
              <a:rPr lang="en-US" sz="1600" dirty="0">
                <a:ea typeface="+mn-lt"/>
                <a:cs typeface="+mn-lt"/>
              </a:rPr>
              <a:t>Oxford: Blackwell Publishing</a:t>
            </a:r>
            <a:endParaRPr lang="en-GB" sz="1600" dirty="0">
              <a:ea typeface="+mn-lt"/>
              <a:cs typeface="+mn-lt"/>
            </a:endParaRPr>
          </a:p>
          <a:p>
            <a:pPr>
              <a:buNone/>
            </a:pPr>
            <a:r>
              <a:rPr lang="en-US" sz="1600" err="1">
                <a:ea typeface="+mn-lt"/>
                <a:cs typeface="+mn-lt"/>
              </a:rPr>
              <a:t>Mytum</a:t>
            </a:r>
            <a:r>
              <a:rPr lang="en-US" sz="1600" dirty="0">
                <a:ea typeface="+mn-lt"/>
                <a:cs typeface="+mn-lt"/>
              </a:rPr>
              <a:t>, H. (2002) </a:t>
            </a:r>
            <a:r>
              <a:rPr lang="en-US" sz="1600" i="1" dirty="0">
                <a:ea typeface="+mn-lt"/>
                <a:cs typeface="+mn-lt"/>
              </a:rPr>
              <a:t>Recording and </a:t>
            </a:r>
            <a:r>
              <a:rPr lang="en-US" sz="1600" i="1" dirty="0" err="1">
                <a:ea typeface="+mn-lt"/>
                <a:cs typeface="+mn-lt"/>
              </a:rPr>
              <a:t>analysing</a:t>
            </a:r>
            <a:r>
              <a:rPr lang="en-US" sz="1600" i="1" dirty="0">
                <a:ea typeface="+mn-lt"/>
                <a:cs typeface="+mn-lt"/>
              </a:rPr>
              <a:t> graveyards </a:t>
            </a:r>
            <a:r>
              <a:rPr lang="en-US" sz="1600" dirty="0">
                <a:ea typeface="+mn-lt"/>
                <a:cs typeface="+mn-lt"/>
              </a:rPr>
              <a:t>York: Council for British Archaeology</a:t>
            </a:r>
            <a:endParaRPr lang="en-GB" sz="1600" dirty="0">
              <a:ea typeface="+mn-lt"/>
              <a:cs typeface="+mn-lt"/>
            </a:endParaRPr>
          </a:p>
          <a:p>
            <a:pPr>
              <a:buNone/>
            </a:pPr>
            <a:r>
              <a:rPr lang="en-US" sz="1600" dirty="0">
                <a:cs typeface="Calibri"/>
              </a:rPr>
              <a:t>Hallam, E. and Hockey, J. (2001) </a:t>
            </a:r>
            <a:r>
              <a:rPr lang="en-US" sz="1600" i="1" dirty="0">
                <a:cs typeface="Calibri"/>
              </a:rPr>
              <a:t>Death, memory &amp;material culture</a:t>
            </a:r>
            <a:r>
              <a:rPr lang="en-US" sz="1600" dirty="0">
                <a:cs typeface="Calibri"/>
              </a:rPr>
              <a:t> Oxford: Berg</a:t>
            </a:r>
            <a:endParaRPr lang="en-US" sz="1600">
              <a:cs typeface="Calibri"/>
            </a:endParaRPr>
          </a:p>
          <a:p>
            <a:pPr marL="0" indent="0">
              <a:buNone/>
            </a:pPr>
            <a:r>
              <a:rPr lang="en-GB" sz="1600" dirty="0">
                <a:ea typeface="+mn-lt"/>
                <a:cs typeface="+mn-lt"/>
              </a:rPr>
              <a:t>Forensics digest Available at: </a:t>
            </a:r>
            <a:r>
              <a:rPr lang="en-GB" sz="1600" dirty="0">
                <a:ea typeface="+mn-lt"/>
                <a:cs typeface="+mn-lt"/>
                <a:hlinkClick r:id="rId2"/>
              </a:rPr>
              <a:t>https://forensicsdigest.com/crime-scene-photography/</a:t>
            </a:r>
            <a:r>
              <a:rPr lang="en-GB" sz="1600" dirty="0">
                <a:ea typeface="+mn-lt"/>
                <a:cs typeface="+mn-lt"/>
              </a:rPr>
              <a:t> (Accessed: 13 March 2022).</a:t>
            </a:r>
          </a:p>
          <a:p>
            <a:pPr marL="0" indent="0">
              <a:buNone/>
            </a:pPr>
            <a:endParaRPr lang="en-GB" sz="1600" dirty="0">
              <a:cs typeface="Calibri"/>
            </a:endParaRPr>
          </a:p>
          <a:p>
            <a:pPr marL="0" indent="0">
              <a:buNone/>
            </a:pPr>
            <a:r>
              <a:rPr lang="en-GB" sz="1600" dirty="0">
                <a:cs typeface="Calibri"/>
              </a:rPr>
              <a:t>Images</a:t>
            </a:r>
            <a:endParaRPr lang="en-GB" sz="1600">
              <a:cs typeface="Calibri"/>
            </a:endParaRPr>
          </a:p>
          <a:p>
            <a:pPr marL="0" indent="0">
              <a:buNone/>
            </a:pPr>
            <a:endParaRPr lang="en-GB" sz="1600" dirty="0">
              <a:cs typeface="Calibri"/>
            </a:endParaRPr>
          </a:p>
          <a:p>
            <a:pPr marL="0" indent="0">
              <a:buNone/>
            </a:pPr>
            <a:r>
              <a:rPr lang="en-GB" sz="1600" dirty="0">
                <a:cs typeface="Calibri"/>
              </a:rPr>
              <a:t>Background – Authors own (4 March 2022)</a:t>
            </a:r>
          </a:p>
          <a:p>
            <a:pPr marL="0" indent="0">
              <a:buNone/>
            </a:pPr>
            <a:r>
              <a:rPr lang="en-GB" sz="1600" dirty="0">
                <a:cs typeface="Calibri" panose="020F0502020204030204"/>
              </a:rPr>
              <a:t>Victorian death photographs</a:t>
            </a:r>
            <a:endParaRPr lang="en-GB" sz="1600">
              <a:cs typeface="Calibri" panose="020F0502020204030204"/>
            </a:endParaRPr>
          </a:p>
          <a:p>
            <a:pPr marL="0" indent="0">
              <a:buNone/>
            </a:pPr>
            <a:r>
              <a:rPr lang="en-GB" sz="1600" dirty="0">
                <a:ea typeface="+mn-lt"/>
                <a:cs typeface="+mn-lt"/>
                <a:hlinkClick r:id="rId3"/>
              </a:rPr>
              <a:t>https://www.bing.com/images/search?view=detailV2&amp;ccid=6LqH1rC1&amp;id=05B446B4901E91974CD6EF763A1483EE6DCFB920&amp;thid=OIP.6LqH1rC1IfXb7asENKw_ZQHaNJ&amp;mediaurl=https%3a%2f%2fi.pinimg.com%2foriginals%2fa9%2ffe%2f7b%2fa9fe7b334cb669a7cbe522c80e9cf5d1.png&amp;cdnurl=https%3a%2f%2fth.bing.com%2fth%2fid%2fR.e8ba87d6b0b521f5dbedab0434ac3f65%3frik%3dILnPbe6DFDp27w%26pid%3dImgRaw%26r%3d0&amp;exph=1136&amp;expw=640&amp;q=Memento+Mori+Victorian+Sisters+Photography&amp;simid=608020047673706852&amp;FORM=IRPRST&amp;ck=3FF09D1AFC6D81054D30D6BA82A4185B&amp;selectedIndex=3&amp;ajaxhist=0&amp;ajaxserp=0</a:t>
            </a:r>
            <a:endParaRPr lang="en-GB" sz="1600">
              <a:ea typeface="+mn-lt"/>
              <a:cs typeface="+mn-lt"/>
            </a:endParaRPr>
          </a:p>
          <a:p>
            <a:pPr marL="0" indent="0">
              <a:buNone/>
            </a:pPr>
            <a:r>
              <a:rPr lang="en-GB" sz="1600" dirty="0">
                <a:ea typeface="+mn-lt"/>
                <a:cs typeface="+mn-lt"/>
                <a:hlinkClick r:id="rId4"/>
              </a:rPr>
              <a:t>https://www.bing.com/images/search?view=detailV2&amp;ccid=sR0gFp0K&amp;id=C9715895D8D49CFD923BBDDDE2E809984EE83F94&amp;thid=OIP.sR0gFp0KpMSmeh-nGzRVrwHaFb&amp;mediaurl=https%3a%2f%2fth.bing.com%2fth%2fid%2fR.b11d20169d0aa4c4a67a1fa71b3455af%3frik%3dlD%252foTpgJ6OLdvQ%26riu%3dhttp%253a%252f%252fwww.kingston.vic.gov.au%252ffiles%252fassets%252flibrary%252fpughefamily.jpg%26ehk%3dZ3xf%252bYScdC1w5hFLVRXicp23dZQbnxbePP7HlEYoUcU%253d%26risl%3d%26pid%3dImgRaw%26r%3d0&amp;exph=586&amp;expw=800&amp;q=victorian+photograph+dead&amp;simid=608050163978741633&amp;FORM=IRPRST&amp;ck=74A6BF86F7C3BE13A402BFE5B75FBAEA&amp;selectedIndex=654&amp;ajaxhist=0&amp;ajaxserp=0</a:t>
            </a:r>
            <a:endParaRPr lang="en-GB" sz="1600">
              <a:ea typeface="+mn-lt"/>
              <a:cs typeface="+mn-lt"/>
            </a:endParaRPr>
          </a:p>
          <a:p>
            <a:pPr marL="0" indent="0">
              <a:buNone/>
            </a:pPr>
            <a:r>
              <a:rPr lang="en-GB" sz="1600" dirty="0">
                <a:ea typeface="+mn-lt"/>
                <a:cs typeface="+mn-lt"/>
              </a:rPr>
              <a:t>Hand drawn skull image</a:t>
            </a:r>
          </a:p>
          <a:p>
            <a:pPr marL="0" indent="0">
              <a:buNone/>
            </a:pPr>
            <a:r>
              <a:rPr lang="en-GB" sz="1600" dirty="0">
                <a:ea typeface="+mn-lt"/>
                <a:cs typeface="+mn-lt"/>
              </a:rPr>
              <a:t>https://www.bing.com/images/search?view=detailV2&amp;ccid=dNMvkXn1&amp;id=6ED5B534A22EA3D17A2834C2A7AC44E40F7AD725&amp;thid=OIP.dNMvkXn13PuYb_nqU0YRWwHaHD&amp;mediaurl=https%3a%2f%2fimages.fineartamerica.com%2fimages%2fartworkimages%2fmediumlarge%2f2%2fthe-skull-memento-mori-jean-morin.jpg&amp;cdnurl=https%3a%2f%2fth.bing.com%2fth%2fid%2fR.74d32f9179f5dcfb986ff9ea5346115b%3frik%3dJdd6D%252bRErKfCNA%26pid%3dImgRaw%26r%3d0&amp;exph=857&amp;expw=900&amp;q=memento+mori+images&amp;simid=608036338482298887&amp;FORM=IRPRST&amp;ck=40DD8668DC982929F60D130005ADA048&amp;selectedIndex=17&amp;qpvt=memento+mori+images&amp;ajaxhist=0&amp;ajaxserp=0</a:t>
            </a:r>
            <a:endParaRPr lang="en-GB" sz="1600">
              <a:cs typeface="Calibri"/>
            </a:endParaRPr>
          </a:p>
          <a:p>
            <a:pPr marL="457200" indent="-457200"/>
            <a:endParaRPr lang="en-GB" dirty="0">
              <a:ea typeface="+mn-lt"/>
              <a:cs typeface="+mn-lt"/>
            </a:endParaRPr>
          </a:p>
          <a:p>
            <a:pPr marL="457200" indent="-457200"/>
            <a:endParaRPr lang="en-GB" dirty="0">
              <a:ea typeface="+mn-lt"/>
              <a:cs typeface="+mn-lt"/>
            </a:endParaRPr>
          </a:p>
        </p:txBody>
      </p:sp>
    </p:spTree>
    <p:extLst>
      <p:ext uri="{BB962C8B-B14F-4D97-AF65-F5344CB8AC3E}">
        <p14:creationId xmlns:p14="http://schemas.microsoft.com/office/powerpoint/2010/main" val="245750051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Custom</PresentationFormat>
  <Paragraphs>0</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617</cp:revision>
  <dcterms:created xsi:type="dcterms:W3CDTF">2022-03-07T14:55:20Z</dcterms:created>
  <dcterms:modified xsi:type="dcterms:W3CDTF">2022-03-13T19:40:07Z</dcterms:modified>
</cp:coreProperties>
</file>