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3" r:id="rId5"/>
    <p:sldId id="262" r:id="rId6"/>
    <p:sldId id="264"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B9DE6B-A0C3-4F26-ABBE-BF842C7D60EF}" v="6" dt="2026-10-03T10:23:46.367"/>
    <p1510:client id="{EF7645F6-3059-69D4-4FF8-7CC0F8DE5BD9}" v="485" dt="2026-10-03T11:57:39.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6" y="10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C7A94-591F-1EDC-5A4F-B199DEE413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A776C0-0286-E660-6836-0C4E7C3053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72C61B-CAE3-C4BA-E818-5CFE608860E2}"/>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5" name="Footer Placeholder 4">
            <a:extLst>
              <a:ext uri="{FF2B5EF4-FFF2-40B4-BE49-F238E27FC236}">
                <a16:creationId xmlns:a16="http://schemas.microsoft.com/office/drawing/2014/main" id="{DF065E9E-A11B-462F-9050-BF72743775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5F1399-8FF2-1111-8FF5-EBB3420EE974}"/>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3085757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E31B-C494-9B40-942D-F8CFBF86C1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0EC824-1008-90EB-8AF6-222B2B300B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E87863-A843-3668-8178-8C257FF3C43A}"/>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5" name="Footer Placeholder 4">
            <a:extLst>
              <a:ext uri="{FF2B5EF4-FFF2-40B4-BE49-F238E27FC236}">
                <a16:creationId xmlns:a16="http://schemas.microsoft.com/office/drawing/2014/main" id="{20715BA8-8C69-A02F-9E34-FFF0EC800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AAF84-A2AD-AD85-DE37-0D8168DBB5D9}"/>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4168335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A78C7-719B-ADE3-A0B7-0186BB634B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803DB6-21D9-FA19-67A3-2CA876D958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DE1841-1148-4465-1CEF-73BB831B4EBF}"/>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5" name="Footer Placeholder 4">
            <a:extLst>
              <a:ext uri="{FF2B5EF4-FFF2-40B4-BE49-F238E27FC236}">
                <a16:creationId xmlns:a16="http://schemas.microsoft.com/office/drawing/2014/main" id="{D470DCC4-46B3-1B80-29E0-F2F044BCCA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3EFE3F-6AB4-8D72-D16A-F772F979AC62}"/>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319561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F85C9-9C26-D24D-5DAD-5DFDB85C18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028BA4-2297-EE85-C586-47CBB678A6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710E2D-3595-BDCC-A971-CB031C2B3C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A35F23-2195-2CEC-AAB9-5F10E027E23B}"/>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6" name="Footer Placeholder 5">
            <a:extLst>
              <a:ext uri="{FF2B5EF4-FFF2-40B4-BE49-F238E27FC236}">
                <a16:creationId xmlns:a16="http://schemas.microsoft.com/office/drawing/2014/main" id="{4E6C3826-2962-15F9-9CB6-00E0C009D1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EE5B21-D844-E1FB-7BEB-4131C7FE595B}"/>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801508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C1F9F-E09C-CA83-E9C6-F111CF9992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D402CE-42DB-196D-1EC0-E0F648A41F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B58DB6-7108-479E-510F-B5A20ACA7B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6D6EAD-322C-36E5-74FB-1BD64B8729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F93511-2B1B-D08C-4E37-F5905D85B4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80E771-3987-107F-0B3C-5F1A26B4334D}"/>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8" name="Footer Placeholder 7">
            <a:extLst>
              <a:ext uri="{FF2B5EF4-FFF2-40B4-BE49-F238E27FC236}">
                <a16:creationId xmlns:a16="http://schemas.microsoft.com/office/drawing/2014/main" id="{91688085-E379-264C-1C7B-F2C433946E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B897E0-DEBA-D6E9-A094-51056402081C}"/>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1988537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30445-BD97-7A73-C387-A6F7A4E37E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FE63BB-A5B7-40FF-3E86-2C58C0FA741C}"/>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4" name="Footer Placeholder 3">
            <a:extLst>
              <a:ext uri="{FF2B5EF4-FFF2-40B4-BE49-F238E27FC236}">
                <a16:creationId xmlns:a16="http://schemas.microsoft.com/office/drawing/2014/main" id="{3E456100-43C2-A8F3-7061-1493E357D9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7A6BB1-5CB4-09E9-14B8-36DCB54E4314}"/>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3713022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064AEF-1B19-FE3E-79F4-3FDEDD0A8245}"/>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3" name="Footer Placeholder 2">
            <a:extLst>
              <a:ext uri="{FF2B5EF4-FFF2-40B4-BE49-F238E27FC236}">
                <a16:creationId xmlns:a16="http://schemas.microsoft.com/office/drawing/2014/main" id="{74F0F1DC-DD3B-8199-3072-B18591D009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4C5C55-0540-032A-6234-589ACE880E2C}"/>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1260409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F82AF-23CC-8B96-4D3C-4EC8835E38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D5D921-A483-73FD-0D45-A8D07C87A8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710359-8E75-B871-D7C3-920D57D1B8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B4D485-9F19-D8A6-51DA-593B44274D23}"/>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6" name="Footer Placeholder 5">
            <a:extLst>
              <a:ext uri="{FF2B5EF4-FFF2-40B4-BE49-F238E27FC236}">
                <a16:creationId xmlns:a16="http://schemas.microsoft.com/office/drawing/2014/main" id="{6AFCD452-72ED-227E-0C61-1B199111C3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2709A1-9A05-E9D3-AB66-5D5CDF52BB25}"/>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1925746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AD6F4-8CF7-77AA-2CD8-97532F0311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C17C79-55F2-0AFA-A475-3BAE1921D35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FD59C5-A9C5-744F-0E6E-D86D719502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394EA6-9AC9-47BD-5969-B630B7B18D20}"/>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6" name="Footer Placeholder 5">
            <a:extLst>
              <a:ext uri="{FF2B5EF4-FFF2-40B4-BE49-F238E27FC236}">
                <a16:creationId xmlns:a16="http://schemas.microsoft.com/office/drawing/2014/main" id="{B65181CC-965B-EE63-743F-0D94C1B8B2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0339F4-50B7-9BA7-4145-95B6C02689BC}"/>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3069172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B747-BF5F-FC95-D083-BBBC0DEF5D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F9AF13-1C34-6766-55DF-304A8609BC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A0E1CD-EDDD-FCD1-0775-33EFFEDAD791}"/>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5" name="Footer Placeholder 4">
            <a:extLst>
              <a:ext uri="{FF2B5EF4-FFF2-40B4-BE49-F238E27FC236}">
                <a16:creationId xmlns:a16="http://schemas.microsoft.com/office/drawing/2014/main" id="{7F86F591-6E22-B286-72CA-BCCAB06C86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3AA1D3-67EE-C278-222F-3C2619FDA3C4}"/>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3210894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DD47C4-C186-22DA-C6C2-CBC3004878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3ACA9A-49B0-A1B1-2494-227BE83CD7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BB1BA8-13DD-98A5-970E-82CE334FCC5E}"/>
              </a:ext>
            </a:extLst>
          </p:cNvPr>
          <p:cNvSpPr>
            <a:spLocks noGrp="1"/>
          </p:cNvSpPr>
          <p:nvPr>
            <p:ph type="dt" sz="half" idx="10"/>
          </p:nvPr>
        </p:nvSpPr>
        <p:spPr/>
        <p:txBody>
          <a:bodyPr/>
          <a:lstStyle/>
          <a:p>
            <a:fld id="{E924FD41-605B-498F-B45E-6D4833006100}" type="datetimeFigureOut">
              <a:rPr lang="en-GB" smtClean="0"/>
              <a:t>04/10/2026</a:t>
            </a:fld>
            <a:endParaRPr lang="en-GB"/>
          </a:p>
        </p:txBody>
      </p:sp>
      <p:sp>
        <p:nvSpPr>
          <p:cNvPr id="5" name="Footer Placeholder 4">
            <a:extLst>
              <a:ext uri="{FF2B5EF4-FFF2-40B4-BE49-F238E27FC236}">
                <a16:creationId xmlns:a16="http://schemas.microsoft.com/office/drawing/2014/main" id="{45940E27-6DC0-CAF6-EA34-CFE45D887E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C66E8-D0BD-0DA4-723D-EDE9F239E324}"/>
              </a:ext>
            </a:extLst>
          </p:cNvPr>
          <p:cNvSpPr>
            <a:spLocks noGrp="1"/>
          </p:cNvSpPr>
          <p:nvPr>
            <p:ph type="sldNum" sz="quarter" idx="12"/>
          </p:nvPr>
        </p:nvSpPr>
        <p:spPr/>
        <p:txBody>
          <a:bodyPr/>
          <a:lstStyle/>
          <a:p>
            <a:fld id="{07E6E981-9C3A-47B3-BFB0-9084E6CFBA71}" type="slidenum">
              <a:rPr lang="en-GB" smtClean="0"/>
              <a:t>‹#›</a:t>
            </a:fld>
            <a:endParaRPr lang="en-GB"/>
          </a:p>
        </p:txBody>
      </p:sp>
    </p:spTree>
    <p:extLst>
      <p:ext uri="{BB962C8B-B14F-4D97-AF65-F5344CB8AC3E}">
        <p14:creationId xmlns:p14="http://schemas.microsoft.com/office/powerpoint/2010/main" val="1105203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E5F104-DC9D-5A09-842E-69ED922D0D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044429-BFAE-EDC5-E86D-B02C8D0B97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35E05A-DA9C-E98D-367F-FEC792086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924FD41-605B-498F-B45E-6D4833006100}" type="datetimeFigureOut">
              <a:rPr lang="en-GB" smtClean="0"/>
              <a:t>04/10/2026</a:t>
            </a:fld>
            <a:endParaRPr lang="en-GB"/>
          </a:p>
        </p:txBody>
      </p:sp>
      <p:sp>
        <p:nvSpPr>
          <p:cNvPr id="5" name="Footer Placeholder 4">
            <a:extLst>
              <a:ext uri="{FF2B5EF4-FFF2-40B4-BE49-F238E27FC236}">
                <a16:creationId xmlns:a16="http://schemas.microsoft.com/office/drawing/2014/main" id="{9ACB9D9C-1FD0-CF14-CC26-13270E9F44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0A7555-2770-C515-38D9-5D8534E00C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7E6E981-9C3A-47B3-BFB0-9084E6CFBA71}" type="slidenum">
              <a:rPr lang="en-GB" smtClean="0"/>
              <a:t>‹#›</a:t>
            </a:fld>
            <a:endParaRPr lang="en-GB"/>
          </a:p>
        </p:txBody>
      </p:sp>
    </p:spTree>
    <p:extLst>
      <p:ext uri="{BB962C8B-B14F-4D97-AF65-F5344CB8AC3E}">
        <p14:creationId xmlns:p14="http://schemas.microsoft.com/office/powerpoint/2010/main" val="2164452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C204-3A6D-502F-4958-59641CC484C4}"/>
              </a:ext>
            </a:extLst>
          </p:cNvPr>
          <p:cNvSpPr>
            <a:spLocks noGrp="1"/>
          </p:cNvSpPr>
          <p:nvPr>
            <p:ph type="title"/>
          </p:nvPr>
        </p:nvSpPr>
        <p:spPr/>
        <p:txBody>
          <a:bodyPr/>
          <a:lstStyle/>
          <a:p>
            <a:r>
              <a:rPr lang="en-GB" dirty="0"/>
              <a:t>Why this tool is suitable for the task</a:t>
            </a:r>
          </a:p>
        </p:txBody>
      </p:sp>
      <p:sp>
        <p:nvSpPr>
          <p:cNvPr id="4" name="TextBox 3">
            <a:extLst>
              <a:ext uri="{FF2B5EF4-FFF2-40B4-BE49-F238E27FC236}">
                <a16:creationId xmlns:a16="http://schemas.microsoft.com/office/drawing/2014/main" id="{84FD3BC1-108D-48B9-5E87-2EB2EA92F6F2}"/>
              </a:ext>
            </a:extLst>
          </p:cNvPr>
          <p:cNvSpPr txBox="1"/>
          <p:nvPr/>
        </p:nvSpPr>
        <p:spPr>
          <a:xfrm>
            <a:off x="497305" y="1711564"/>
            <a:ext cx="9840404" cy="3416320"/>
          </a:xfrm>
          <a:prstGeom prst="rect">
            <a:avLst/>
          </a:prstGeom>
          <a:noFill/>
        </p:spPr>
        <p:txBody>
          <a:bodyPr wrap="square" lIns="91440" tIns="45720" rIns="91440" bIns="45720" anchor="t">
            <a:spAutoFit/>
          </a:bodyPr>
          <a:lstStyle/>
          <a:p>
            <a:r>
              <a:rPr lang="en-GB" dirty="0"/>
              <a:t>Microsoft Excel is suitable for Ashford Community Care Service rostering because it can create a clear weekly or monthly rota.</a:t>
            </a:r>
          </a:p>
          <a:p>
            <a:endParaRPr lang="en-GB" dirty="0"/>
          </a:p>
          <a:p>
            <a:pPr marL="285750" indent="-285750">
              <a:buFont typeface="Arial" panose="020B0604020202020204" pitchFamily="34" charset="0"/>
              <a:buChar char="•"/>
            </a:pPr>
            <a:r>
              <a:rPr lang="en-GB" dirty="0"/>
              <a:t>Excel allows care coordinators to sort and filter the rota by employee, role, date, location or shift. This makes it easier to find relevant information quickly.</a:t>
            </a:r>
          </a:p>
          <a:p>
            <a:pPr marL="285750" indent="-285750">
              <a:buFont typeface="Arial" panose="020B0604020202020204" pitchFamily="34" charset="0"/>
              <a:buChar char="•"/>
            </a:pPr>
            <a:r>
              <a:rPr lang="en-GB" dirty="0"/>
              <a:t>Colour coding and filtering can highlight important information. Excel can also help find identify errors like staff being double booked.</a:t>
            </a:r>
          </a:p>
          <a:p>
            <a:pPr marL="285750" indent="-285750">
              <a:buFont typeface="Arial" panose="020B0604020202020204" pitchFamily="34" charset="0"/>
              <a:buChar char="•"/>
            </a:pPr>
            <a:r>
              <a:rPr lang="en-GB" dirty="0"/>
              <a:t>It is useful because it is allows Ashford's staff roles, locations and visit to be put on the spreadsheet.</a:t>
            </a:r>
          </a:p>
          <a:p>
            <a:pPr marL="285750" indent="-285750">
              <a:buFont typeface="Arial" panose="020B0604020202020204" pitchFamily="34" charset="0"/>
              <a:buChar char="•"/>
            </a:pPr>
            <a:r>
              <a:rPr lang="en-GB" dirty="0"/>
              <a:t>Excel would replace Ashford’s unclear rota documents with one  rota. This would help staff see who is responsible for each shift.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87992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944D-C494-6F58-AB16-53B64E14B634}"/>
              </a:ext>
            </a:extLst>
          </p:cNvPr>
          <p:cNvSpPr>
            <a:spLocks noGrp="1"/>
          </p:cNvSpPr>
          <p:nvPr>
            <p:ph type="title"/>
          </p:nvPr>
        </p:nvSpPr>
        <p:spPr/>
        <p:txBody>
          <a:bodyPr/>
          <a:lstStyle/>
          <a:p>
            <a:r>
              <a:rPr lang="en-GB" dirty="0"/>
              <a:t>How it improves efficiency </a:t>
            </a:r>
          </a:p>
        </p:txBody>
      </p:sp>
      <p:sp>
        <p:nvSpPr>
          <p:cNvPr id="4" name="TextBox 3">
            <a:extLst>
              <a:ext uri="{FF2B5EF4-FFF2-40B4-BE49-F238E27FC236}">
                <a16:creationId xmlns:a16="http://schemas.microsoft.com/office/drawing/2014/main" id="{73F9FBAA-39EA-16FA-C640-B174B3A38D04}"/>
              </a:ext>
            </a:extLst>
          </p:cNvPr>
          <p:cNvSpPr txBox="1"/>
          <p:nvPr/>
        </p:nvSpPr>
        <p:spPr>
          <a:xfrm>
            <a:off x="457200" y="1414562"/>
            <a:ext cx="11277599" cy="646331"/>
          </a:xfrm>
          <a:prstGeom prst="rect">
            <a:avLst/>
          </a:prstGeom>
          <a:noFill/>
        </p:spPr>
        <p:txBody>
          <a:bodyPr wrap="square">
            <a:spAutoFit/>
          </a:bodyPr>
          <a:lstStyle/>
          <a:p>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A8BF8522-32D9-E064-C972-033177E5AC26}"/>
              </a:ext>
            </a:extLst>
          </p:cNvPr>
          <p:cNvSpPr txBox="1"/>
          <p:nvPr/>
        </p:nvSpPr>
        <p:spPr>
          <a:xfrm>
            <a:off x="838199" y="1737829"/>
            <a:ext cx="9520084" cy="2585323"/>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dirty="0"/>
              <a:t>Creates one organised rota instead of using paper schedules.</a:t>
            </a:r>
          </a:p>
          <a:p>
            <a:pPr marL="285750" indent="-285750">
              <a:buFont typeface="Arial" panose="020B0604020202020204" pitchFamily="34" charset="0"/>
              <a:buChar char="•"/>
            </a:pPr>
            <a:r>
              <a:rPr lang="en-GB" dirty="0"/>
              <a:t>Coordinators can copy a weekly rota template and change it, rather than creating a new rota from the beginning each week.</a:t>
            </a:r>
          </a:p>
          <a:p>
            <a:pPr marL="285750" indent="-285750">
              <a:buFont typeface="Arial" panose="020B0604020202020204" pitchFamily="34" charset="0"/>
              <a:buChar char="•"/>
            </a:pPr>
            <a:r>
              <a:rPr lang="en-GB" dirty="0"/>
              <a:t>Can be used to calculate total weekly hours for each employee, helping managers monitor contracted hours and potential overtime.</a:t>
            </a:r>
          </a:p>
          <a:p>
            <a:pPr marL="285750" indent="-285750">
              <a:buFont typeface="Arial" panose="020B0604020202020204" pitchFamily="34" charset="0"/>
              <a:buChar char="•"/>
            </a:pPr>
            <a:r>
              <a:rPr lang="en-GB" dirty="0"/>
              <a:t>This reduces manual checking and can help prevent duplicated work, which is one of the problems that Ashford has. (Microsoft, 2026).</a:t>
            </a:r>
          </a:p>
          <a:p>
            <a:pPr marL="285750" indent="-285750">
              <a:buFont typeface="Arial" panose="020B0604020202020204" pitchFamily="34" charset="0"/>
              <a:buChar char="•"/>
            </a:pPr>
            <a:r>
              <a:rPr lang="en-GB" dirty="0"/>
              <a:t>Research suggests that electronic rostering can improve roster efficiency and healthcare efficiency. </a:t>
            </a:r>
          </a:p>
        </p:txBody>
      </p:sp>
    </p:spTree>
    <p:extLst>
      <p:ext uri="{BB962C8B-B14F-4D97-AF65-F5344CB8AC3E}">
        <p14:creationId xmlns:p14="http://schemas.microsoft.com/office/powerpoint/2010/main" val="3454656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ABCD6-51C9-7113-CB68-B9B0CE9388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836F4-264B-ABA8-E7D0-1F50326F93B2}"/>
              </a:ext>
            </a:extLst>
          </p:cNvPr>
          <p:cNvSpPr>
            <a:spLocks noGrp="1"/>
          </p:cNvSpPr>
          <p:nvPr>
            <p:ph type="title"/>
          </p:nvPr>
        </p:nvSpPr>
        <p:spPr/>
        <p:txBody>
          <a:bodyPr/>
          <a:lstStyle/>
          <a:p>
            <a:r>
              <a:rPr lang="en-GB" dirty="0"/>
              <a:t>How it improves communication</a:t>
            </a:r>
          </a:p>
        </p:txBody>
      </p:sp>
      <p:sp>
        <p:nvSpPr>
          <p:cNvPr id="4" name="TextBox 3">
            <a:extLst>
              <a:ext uri="{FF2B5EF4-FFF2-40B4-BE49-F238E27FC236}">
                <a16:creationId xmlns:a16="http://schemas.microsoft.com/office/drawing/2014/main" id="{EF589392-07EF-8BAC-8174-164A9472D80D}"/>
              </a:ext>
            </a:extLst>
          </p:cNvPr>
          <p:cNvSpPr txBox="1"/>
          <p:nvPr/>
        </p:nvSpPr>
        <p:spPr>
          <a:xfrm>
            <a:off x="457200" y="1414562"/>
            <a:ext cx="11277599" cy="646331"/>
          </a:xfrm>
          <a:prstGeom prst="rect">
            <a:avLst/>
          </a:prstGeom>
          <a:noFill/>
        </p:spPr>
        <p:txBody>
          <a:bodyPr wrap="square">
            <a:spAutoFit/>
          </a:bodyPr>
          <a:lstStyle/>
          <a:p>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C62E018A-4F24-A37B-A1AF-C48E110D2167}"/>
              </a:ext>
            </a:extLst>
          </p:cNvPr>
          <p:cNvSpPr txBox="1"/>
          <p:nvPr/>
        </p:nvSpPr>
        <p:spPr>
          <a:xfrm>
            <a:off x="838199" y="1750119"/>
            <a:ext cx="10515600" cy="2585323"/>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dirty="0"/>
              <a:t>The rota can be saved in a shared OneDrive or SharePoint folder so coordinators can update it and staff can view the latest version.</a:t>
            </a:r>
          </a:p>
          <a:p>
            <a:pPr marL="285750" indent="-285750">
              <a:buFont typeface="Arial" panose="020B0604020202020204" pitchFamily="34" charset="0"/>
              <a:buChar char="•"/>
            </a:pPr>
            <a:r>
              <a:rPr lang="en-GB" dirty="0"/>
              <a:t>Staff can access the rota from different devices, which is helpful for employees working in the community rather than the main office.</a:t>
            </a:r>
          </a:p>
          <a:p>
            <a:pPr marL="285750" indent="-285750">
              <a:buFont typeface="Arial" panose="020B0604020202020204" pitchFamily="34" charset="0"/>
              <a:buChar char="•"/>
            </a:pPr>
            <a:r>
              <a:rPr lang="en-GB" dirty="0"/>
              <a:t>A shared Excel rota gives Ashford one source of information, reducing confusion from missed emails and outdated rota copies.</a:t>
            </a:r>
          </a:p>
          <a:p>
            <a:pPr marL="285750" indent="-285750">
              <a:buFont typeface="Arial" panose="020B0604020202020204" pitchFamily="34" charset="0"/>
              <a:buChar char="•"/>
            </a:pPr>
            <a:r>
              <a:rPr lang="en-GB" dirty="0"/>
              <a:t>This would improve communication between care coordinators in the office and care workers visiting service users’ homes. Staff can check the shared rota before starting work and coordinators can ensure that the most recent version is available.</a:t>
            </a:r>
          </a:p>
        </p:txBody>
      </p:sp>
    </p:spTree>
    <p:extLst>
      <p:ext uri="{BB962C8B-B14F-4D97-AF65-F5344CB8AC3E}">
        <p14:creationId xmlns:p14="http://schemas.microsoft.com/office/powerpoint/2010/main" val="1302937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93A5C-E9A1-016B-575A-184CF60357E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07335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1" ma:contentTypeDescription="Create a new document." ma:contentTypeScope="" ma:versionID="28a8036e7bae831db22e16b47a6897db">
  <xsd:schema xmlns:xsd="http://www.w3.org/2001/XMLSchema" xmlns:xs="http://www.w3.org/2001/XMLSchema" xmlns:p="http://schemas.microsoft.com/office/2006/metadata/properties" xmlns:ns3="577751d0-6084-4994-a202-0c32fc3287d3" targetNamespace="http://schemas.microsoft.com/office/2006/metadata/properties" ma:root="true" ma:fieldsID="925ac0eb1129daf5281e506df9f2b4c1" ns3:_="">
    <xsd:import namespace="577751d0-6084-4994-a202-0c32fc3287d3"/>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B979228-FECB-4E63-9973-E4593E9ED0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20AD10-77E4-47EE-A5B9-EE90639DA75C}">
  <ds:schemaRefs>
    <ds:schemaRef ds:uri="http://schemas.microsoft.com/sharepoint/v3/contenttype/forms"/>
  </ds:schemaRefs>
</ds:datastoreItem>
</file>

<file path=customXml/itemProps3.xml><?xml version="1.0" encoding="utf-8"?>
<ds:datastoreItem xmlns:ds="http://schemas.openxmlformats.org/officeDocument/2006/customXml" ds:itemID="{35610A4C-5866-4A6F-B9EB-C84F2F459CC5}">
  <ds:schemaRefs>
    <ds:schemaRef ds:uri="http://schemas.openxmlformats.org/package/2006/metadata/core-properties"/>
    <ds:schemaRef ds:uri="http://www.w3.org/XML/1998/namespace"/>
    <ds:schemaRef ds:uri="http://purl.org/dc/terms/"/>
    <ds:schemaRef ds:uri="http://schemas.microsoft.com/office/infopath/2007/PartnerControls"/>
    <ds:schemaRef ds:uri="577751d0-6084-4994-a202-0c32fc3287d3"/>
    <ds:schemaRef ds:uri="http://purl.org/dc/elements/1.1/"/>
    <ds:schemaRef ds:uri="http://schemas.microsoft.com/office/2006/documentManagement/typ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2071</TotalTime>
  <Words>782</Words>
  <Application>Microsoft Office PowerPoint</Application>
  <PresentationFormat>Widescreen</PresentationFormat>
  <Paragraphs>30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Why this tool is suitable for the task</vt:lpstr>
      <vt:lpstr>How it improves efficiency </vt:lpstr>
      <vt:lpstr>How it improves communication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Sandra Arthur-Haizel (2541948)</dc:creator>
  <cp:lastModifiedBy>Sandra Arthur-Haizel (2541948)</cp:lastModifiedBy>
  <cp:revision>66</cp:revision>
  <dcterms:created xsi:type="dcterms:W3CDTF">2026-10-02T00:05:53Z</dcterms:created>
  <dcterms:modified xsi:type="dcterms:W3CDTF">2026-10-04T14:12:05Z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