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7" r:id="rId1"/>
  </p:sldMasterIdLst>
  <p:notesMasterIdLst>
    <p:notesMasterId r:id="rId27"/>
  </p:notesMasterIdLst>
  <p:sldIdLst>
    <p:sldId id="256" r:id="rId2"/>
    <p:sldId id="258" r:id="rId3"/>
    <p:sldId id="269" r:id="rId4"/>
    <p:sldId id="274" r:id="rId5"/>
    <p:sldId id="270" r:id="rId6"/>
    <p:sldId id="271" r:id="rId7"/>
    <p:sldId id="272" r:id="rId8"/>
    <p:sldId id="280" r:id="rId9"/>
    <p:sldId id="266" r:id="rId10"/>
    <p:sldId id="268" r:id="rId11"/>
    <p:sldId id="259" r:id="rId12"/>
    <p:sldId id="273" r:id="rId13"/>
    <p:sldId id="278" r:id="rId14"/>
    <p:sldId id="276" r:id="rId15"/>
    <p:sldId id="282" r:id="rId16"/>
    <p:sldId id="281" r:id="rId17"/>
    <p:sldId id="260" r:id="rId18"/>
    <p:sldId id="262" r:id="rId19"/>
    <p:sldId id="261" r:id="rId20"/>
    <p:sldId id="279" r:id="rId21"/>
    <p:sldId id="275" r:id="rId22"/>
    <p:sldId id="257" r:id="rId23"/>
    <p:sldId id="283" r:id="rId24"/>
    <p:sldId id="284" r:id="rId25"/>
    <p:sldId id="263" r:id="rId2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F7D79A-4A56-D647-8DCF-98857986A138}" v="8545" dt="2025-11-13T02:07:35.078"/>
    <p1510:client id="{58031F67-0258-86AB-D024-F91B852A6D03}" v="3945" dt="2025-11-12T16:11:22.652"/>
    <p1510:client id="{62963164-957A-F92C-4E1A-F0C2CA21DAE8}" v="9168" dt="2025-11-12T02:22:55.991"/>
    <p1510:client id="{669285E8-B427-EBAD-542E-0C28417FB80D}" v="1415" dt="2025-11-12T18:04:27.2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ky Thomas (2515016)" userId="S::2515016@student.uwtsd.ac.uk::febf747a-9a45-4212-8bd6-9733a69ce304" providerId="AD" clId="Web-{58031F67-0258-86AB-D024-F91B852A6D03}"/>
    <pc:docChg chg="addSld delSld modSld sldOrd">
      <pc:chgData name="Nicky Thomas (2515016)" userId="S::2515016@student.uwtsd.ac.uk::febf747a-9a45-4212-8bd6-9733a69ce304" providerId="AD" clId="Web-{58031F67-0258-86AB-D024-F91B852A6D03}" dt="2025-11-12T16:11:18.449" v="2618" actId="1076"/>
      <pc:docMkLst>
        <pc:docMk/>
      </pc:docMkLst>
      <pc:sldChg chg="delSp modSp mod ord setBg">
        <pc:chgData name="Nicky Thomas (2515016)" userId="S::2515016@student.uwtsd.ac.uk::febf747a-9a45-4212-8bd6-9733a69ce304" providerId="AD" clId="Web-{58031F67-0258-86AB-D024-F91B852A6D03}" dt="2025-11-12T14:15:59.111" v="2583" actId="20577"/>
        <pc:sldMkLst>
          <pc:docMk/>
          <pc:sldMk cId="3979785278" sldId="257"/>
        </pc:sldMkLst>
        <pc:spChg chg="mod">
          <ac:chgData name="Nicky Thomas (2515016)" userId="S::2515016@student.uwtsd.ac.uk::febf747a-9a45-4212-8bd6-9733a69ce304" providerId="AD" clId="Web-{58031F67-0258-86AB-D024-F91B852A6D03}" dt="2025-11-12T14:15:13" v="2562" actId="20577"/>
          <ac:spMkLst>
            <pc:docMk/>
            <pc:sldMk cId="3979785278" sldId="257"/>
            <ac:spMk id="2" creationId="{F1384BCA-9878-7F6C-C838-320028F03137}"/>
          </ac:spMkLst>
        </pc:spChg>
        <pc:spChg chg="del">
          <ac:chgData name="Nicky Thomas (2515016)" userId="S::2515016@student.uwtsd.ac.uk::febf747a-9a45-4212-8bd6-9733a69ce304" providerId="AD" clId="Web-{58031F67-0258-86AB-D024-F91B852A6D03}" dt="2025-11-12T14:15:03.249" v="2560"/>
          <ac:spMkLst>
            <pc:docMk/>
            <pc:sldMk cId="3979785278" sldId="257"/>
            <ac:spMk id="8" creationId="{CB06E99F-4CDE-EA08-2637-FA5DCA01FA54}"/>
          </ac:spMkLst>
        </pc:spChg>
        <pc:spChg chg="mod">
          <ac:chgData name="Nicky Thomas (2515016)" userId="S::2515016@student.uwtsd.ac.uk::febf747a-9a45-4212-8bd6-9733a69ce304" providerId="AD" clId="Web-{58031F67-0258-86AB-D024-F91B852A6D03}" dt="2025-11-12T14:15:13.234" v="2564" actId="20577"/>
          <ac:spMkLst>
            <pc:docMk/>
            <pc:sldMk cId="3979785278" sldId="257"/>
            <ac:spMk id="28" creationId="{B86895B3-E62D-DC76-AAEE-B79C565F697B}"/>
          </ac:spMkLst>
        </pc:spChg>
        <pc:spChg chg="mod">
          <ac:chgData name="Nicky Thomas (2515016)" userId="S::2515016@student.uwtsd.ac.uk::febf747a-9a45-4212-8bd6-9733a69ce304" providerId="AD" clId="Web-{58031F67-0258-86AB-D024-F91B852A6D03}" dt="2025-11-12T14:15:19.031" v="2567" actId="20577"/>
          <ac:spMkLst>
            <pc:docMk/>
            <pc:sldMk cId="3979785278" sldId="257"/>
            <ac:spMk id="29" creationId="{40EA3E73-3CA5-9484-165B-CE72556FB0D4}"/>
          </ac:spMkLst>
        </pc:spChg>
        <pc:spChg chg="mod">
          <ac:chgData name="Nicky Thomas (2515016)" userId="S::2515016@student.uwtsd.ac.uk::febf747a-9a45-4212-8bd6-9733a69ce304" providerId="AD" clId="Web-{58031F67-0258-86AB-D024-F91B852A6D03}" dt="2025-11-12T14:15:19.234" v="2569" actId="20577"/>
          <ac:spMkLst>
            <pc:docMk/>
            <pc:sldMk cId="3979785278" sldId="257"/>
            <ac:spMk id="30" creationId="{1B3E1099-69BB-AC0B-2129-984F2DBD067E}"/>
          </ac:spMkLst>
        </pc:spChg>
        <pc:spChg chg="mod">
          <ac:chgData name="Nicky Thomas (2515016)" userId="S::2515016@student.uwtsd.ac.uk::febf747a-9a45-4212-8bd6-9733a69ce304" providerId="AD" clId="Web-{58031F67-0258-86AB-D024-F91B852A6D03}" dt="2025-11-12T14:15:21.297" v="2570" actId="20577"/>
          <ac:spMkLst>
            <pc:docMk/>
            <pc:sldMk cId="3979785278" sldId="257"/>
            <ac:spMk id="31" creationId="{FBAB13C5-C953-1353-1A81-652B0E357D16}"/>
          </ac:spMkLst>
        </pc:spChg>
        <pc:spChg chg="mod">
          <ac:chgData name="Nicky Thomas (2515016)" userId="S::2515016@student.uwtsd.ac.uk::febf747a-9a45-4212-8bd6-9733a69ce304" providerId="AD" clId="Web-{58031F67-0258-86AB-D024-F91B852A6D03}" dt="2025-11-12T14:15:32.094" v="2573" actId="20577"/>
          <ac:spMkLst>
            <pc:docMk/>
            <pc:sldMk cId="3979785278" sldId="257"/>
            <ac:spMk id="33" creationId="{E5F9C8D5-F887-6586-A5E5-AF6C5CE26196}"/>
          </ac:spMkLst>
        </pc:spChg>
        <pc:spChg chg="mod">
          <ac:chgData name="Nicky Thomas (2515016)" userId="S::2515016@student.uwtsd.ac.uk::febf747a-9a45-4212-8bd6-9733a69ce304" providerId="AD" clId="Web-{58031F67-0258-86AB-D024-F91B852A6D03}" dt="2025-11-12T14:15:40.704" v="2576" actId="20577"/>
          <ac:spMkLst>
            <pc:docMk/>
            <pc:sldMk cId="3979785278" sldId="257"/>
            <ac:spMk id="34" creationId="{E3A6872B-FACE-9B99-5791-828F4C7CA0FE}"/>
          </ac:spMkLst>
        </pc:spChg>
        <pc:spChg chg="mod">
          <ac:chgData name="Nicky Thomas (2515016)" userId="S::2515016@student.uwtsd.ac.uk::febf747a-9a45-4212-8bd6-9733a69ce304" providerId="AD" clId="Web-{58031F67-0258-86AB-D024-F91B852A6D03}" dt="2025-11-12T14:15:46.548" v="2578" actId="20577"/>
          <ac:spMkLst>
            <pc:docMk/>
            <pc:sldMk cId="3979785278" sldId="257"/>
            <ac:spMk id="35" creationId="{45757709-5897-FD16-8C73-87088DFCB48A}"/>
          </ac:spMkLst>
        </pc:spChg>
        <pc:spChg chg="mod">
          <ac:chgData name="Nicky Thomas (2515016)" userId="S::2515016@student.uwtsd.ac.uk::febf747a-9a45-4212-8bd6-9733a69ce304" providerId="AD" clId="Web-{58031F67-0258-86AB-D024-F91B852A6D03}" dt="2025-11-12T14:15:49.845" v="2579" actId="20577"/>
          <ac:spMkLst>
            <pc:docMk/>
            <pc:sldMk cId="3979785278" sldId="257"/>
            <ac:spMk id="36" creationId="{40217F97-3334-77A1-38AC-59E1D8FA5FCC}"/>
          </ac:spMkLst>
        </pc:spChg>
        <pc:spChg chg="mod">
          <ac:chgData name="Nicky Thomas (2515016)" userId="S::2515016@student.uwtsd.ac.uk::febf747a-9a45-4212-8bd6-9733a69ce304" providerId="AD" clId="Web-{58031F67-0258-86AB-D024-F91B852A6D03}" dt="2025-11-12T14:15:51.892" v="2580" actId="20577"/>
          <ac:spMkLst>
            <pc:docMk/>
            <pc:sldMk cId="3979785278" sldId="257"/>
            <ac:spMk id="37" creationId="{328B1B5D-CD09-1386-7479-AE31D253DB36}"/>
          </ac:spMkLst>
        </pc:spChg>
        <pc:spChg chg="mod">
          <ac:chgData name="Nicky Thomas (2515016)" userId="S::2515016@student.uwtsd.ac.uk::febf747a-9a45-4212-8bd6-9733a69ce304" providerId="AD" clId="Web-{58031F67-0258-86AB-D024-F91B852A6D03}" dt="2025-11-12T14:15:56.705" v="2581" actId="20577"/>
          <ac:spMkLst>
            <pc:docMk/>
            <pc:sldMk cId="3979785278" sldId="257"/>
            <ac:spMk id="38" creationId="{DADB9914-B76E-49CD-1B4D-7D822D76C322}"/>
          </ac:spMkLst>
        </pc:spChg>
        <pc:spChg chg="mod">
          <ac:chgData name="Nicky Thomas (2515016)" userId="S::2515016@student.uwtsd.ac.uk::febf747a-9a45-4212-8bd6-9733a69ce304" providerId="AD" clId="Web-{58031F67-0258-86AB-D024-F91B852A6D03}" dt="2025-11-12T14:15:59.111" v="2583" actId="20577"/>
          <ac:spMkLst>
            <pc:docMk/>
            <pc:sldMk cId="3979785278" sldId="257"/>
            <ac:spMk id="39" creationId="{D97DFD33-48F4-8074-405E-09D0735D1D5C}"/>
          </ac:spMkLst>
        </pc:spChg>
        <pc:spChg chg="mod">
          <ac:chgData name="Nicky Thomas (2515016)" userId="S::2515016@student.uwtsd.ac.uk::febf747a-9a45-4212-8bd6-9733a69ce304" providerId="AD" clId="Web-{58031F67-0258-86AB-D024-F91B852A6D03}" dt="2025-11-12T14:15:28.813" v="2572" actId="20577"/>
          <ac:spMkLst>
            <pc:docMk/>
            <pc:sldMk cId="3979785278" sldId="257"/>
            <ac:spMk id="40" creationId="{4D90F2A5-7D27-397E-8D1A-4CFF98E5184E}"/>
          </ac:spMkLst>
        </pc:spChg>
      </pc:sldChg>
      <pc:sldChg chg="delSp modSp">
        <pc:chgData name="Nicky Thomas (2515016)" userId="S::2515016@student.uwtsd.ac.uk::febf747a-9a45-4212-8bd6-9733a69ce304" providerId="AD" clId="Web-{58031F67-0258-86AB-D024-F91B852A6D03}" dt="2025-11-12T09:41:53.467" v="95"/>
        <pc:sldMkLst>
          <pc:docMk/>
          <pc:sldMk cId="2451088896" sldId="258"/>
        </pc:sldMkLst>
        <pc:spChg chg="mod">
          <ac:chgData name="Nicky Thomas (2515016)" userId="S::2515016@student.uwtsd.ac.uk::febf747a-9a45-4212-8bd6-9733a69ce304" providerId="AD" clId="Web-{58031F67-0258-86AB-D024-F91B852A6D03}" dt="2025-11-12T09:33:43.595" v="56" actId="14100"/>
          <ac:spMkLst>
            <pc:docMk/>
            <pc:sldMk cId="2451088896" sldId="258"/>
            <ac:spMk id="8" creationId="{84E5B499-4A58-8821-ECA9-CC549FFD12B0}"/>
          </ac:spMkLst>
        </pc:spChg>
        <pc:spChg chg="mod">
          <ac:chgData name="Nicky Thomas (2515016)" userId="S::2515016@student.uwtsd.ac.uk::febf747a-9a45-4212-8bd6-9733a69ce304" providerId="AD" clId="Web-{58031F67-0258-86AB-D024-F91B852A6D03}" dt="2025-11-12T09:33:36.375" v="54" actId="14100"/>
          <ac:spMkLst>
            <pc:docMk/>
            <pc:sldMk cId="2451088896" sldId="258"/>
            <ac:spMk id="9" creationId="{0309E0A6-0639-06F9-277D-404843FF2616}"/>
          </ac:spMkLst>
        </pc:spChg>
        <pc:spChg chg="mod">
          <ac:chgData name="Nicky Thomas (2515016)" userId="S::2515016@student.uwtsd.ac.uk::febf747a-9a45-4212-8bd6-9733a69ce304" providerId="AD" clId="Web-{58031F67-0258-86AB-D024-F91B852A6D03}" dt="2025-11-12T09:34:42.316" v="68" actId="14100"/>
          <ac:spMkLst>
            <pc:docMk/>
            <pc:sldMk cId="2451088896" sldId="258"/>
            <ac:spMk id="10" creationId="{4220F248-B853-4DFC-6F73-30D90F5FA71B}"/>
          </ac:spMkLst>
        </pc:spChg>
        <pc:spChg chg="mod">
          <ac:chgData name="Nicky Thomas (2515016)" userId="S::2515016@student.uwtsd.ac.uk::febf747a-9a45-4212-8bd6-9733a69ce304" providerId="AD" clId="Web-{58031F67-0258-86AB-D024-F91B852A6D03}" dt="2025-11-12T09:33:06.905" v="47" actId="14100"/>
          <ac:spMkLst>
            <pc:docMk/>
            <pc:sldMk cId="2451088896" sldId="258"/>
            <ac:spMk id="11" creationId="{3CACAE56-E3CC-F926-53B6-4EC63EE4CA7E}"/>
          </ac:spMkLst>
        </pc:spChg>
        <pc:spChg chg="mod">
          <ac:chgData name="Nicky Thomas (2515016)" userId="S::2515016@student.uwtsd.ac.uk::febf747a-9a45-4212-8bd6-9733a69ce304" providerId="AD" clId="Web-{58031F67-0258-86AB-D024-F91B852A6D03}" dt="2025-11-12T09:34:40.629" v="67" actId="20577"/>
          <ac:spMkLst>
            <pc:docMk/>
            <pc:sldMk cId="2451088896" sldId="258"/>
            <ac:spMk id="12" creationId="{F7C2E914-7BF2-C46B-430E-0653E5185720}"/>
          </ac:spMkLst>
        </pc:spChg>
        <pc:spChg chg="mod">
          <ac:chgData name="Nicky Thomas (2515016)" userId="S::2515016@student.uwtsd.ac.uk::febf747a-9a45-4212-8bd6-9733a69ce304" providerId="AD" clId="Web-{58031F67-0258-86AB-D024-F91B852A6D03}" dt="2025-11-12T09:34:31.081" v="65" actId="20577"/>
          <ac:spMkLst>
            <pc:docMk/>
            <pc:sldMk cId="2451088896" sldId="258"/>
            <ac:spMk id="13" creationId="{745B8A8B-3BEA-2A2B-B5C6-48FA73863994}"/>
          </ac:spMkLst>
        </pc:spChg>
        <pc:graphicFrameChg chg="mod modGraphic">
          <ac:chgData name="Nicky Thomas (2515016)" userId="S::2515016@student.uwtsd.ac.uk::febf747a-9a45-4212-8bd6-9733a69ce304" providerId="AD" clId="Web-{58031F67-0258-86AB-D024-F91B852A6D03}" dt="2025-11-12T09:31:52.869" v="32"/>
          <ac:graphicFrameMkLst>
            <pc:docMk/>
            <pc:sldMk cId="2451088896" sldId="258"/>
            <ac:graphicFrameMk id="7" creationId="{3870E244-3022-6244-EA43-5D39008B8A2E}"/>
          </ac:graphicFrameMkLst>
        </pc:graphicFrameChg>
        <pc:picChg chg="mod">
          <ac:chgData name="Nicky Thomas (2515016)" userId="S::2515016@student.uwtsd.ac.uk::febf747a-9a45-4212-8bd6-9733a69ce304" providerId="AD" clId="Web-{58031F67-0258-86AB-D024-F91B852A6D03}" dt="2025-11-12T09:32:42.232" v="43" actId="1076"/>
          <ac:picMkLst>
            <pc:docMk/>
            <pc:sldMk cId="2451088896" sldId="258"/>
            <ac:picMk id="5" creationId="{555F9856-22DC-4102-8450-3CD1739BB0B1}"/>
          </ac:picMkLst>
        </pc:picChg>
        <pc:picChg chg="mod">
          <ac:chgData name="Nicky Thomas (2515016)" userId="S::2515016@student.uwtsd.ac.uk::febf747a-9a45-4212-8bd6-9733a69ce304" providerId="AD" clId="Web-{58031F67-0258-86AB-D024-F91B852A6D03}" dt="2025-11-12T09:34:10.830" v="60" actId="1076"/>
          <ac:picMkLst>
            <pc:docMk/>
            <pc:sldMk cId="2451088896" sldId="258"/>
            <ac:picMk id="6" creationId="{53269882-94A5-63F0-C2BC-C3A0564D2367}"/>
          </ac:picMkLst>
        </pc:picChg>
        <pc:picChg chg="mod">
          <ac:chgData name="Nicky Thomas (2515016)" userId="S::2515016@student.uwtsd.ac.uk::febf747a-9a45-4212-8bd6-9733a69ce304" providerId="AD" clId="Web-{58031F67-0258-86AB-D024-F91B852A6D03}" dt="2025-11-12T09:32:26.449" v="40" actId="1076"/>
          <ac:picMkLst>
            <pc:docMk/>
            <pc:sldMk cId="2451088896" sldId="258"/>
            <ac:picMk id="14" creationId="{EF62D045-0533-814E-FF84-8FEDA52EA495}"/>
          </ac:picMkLst>
        </pc:picChg>
        <pc:picChg chg="del mod">
          <ac:chgData name="Nicky Thomas (2515016)" userId="S::2515016@student.uwtsd.ac.uk::febf747a-9a45-4212-8bd6-9733a69ce304" providerId="AD" clId="Web-{58031F67-0258-86AB-D024-F91B852A6D03}" dt="2025-11-12T09:41:53.467" v="95"/>
          <ac:picMkLst>
            <pc:docMk/>
            <pc:sldMk cId="2451088896" sldId="258"/>
            <ac:picMk id="15" creationId="{A01DB7F6-976B-46B6-0CA1-BAE0A4324BF4}"/>
          </ac:picMkLst>
        </pc:picChg>
        <pc:picChg chg="del mod">
          <ac:chgData name="Nicky Thomas (2515016)" userId="S::2515016@student.uwtsd.ac.uk::febf747a-9a45-4212-8bd6-9733a69ce304" providerId="AD" clId="Web-{58031F67-0258-86AB-D024-F91B852A6D03}" dt="2025-11-12T09:41:41.858" v="92"/>
          <ac:picMkLst>
            <pc:docMk/>
            <pc:sldMk cId="2451088896" sldId="258"/>
            <ac:picMk id="16" creationId="{E1D952DC-27D9-8E45-49BD-47E700E735DF}"/>
          </ac:picMkLst>
        </pc:picChg>
        <pc:picChg chg="mod">
          <ac:chgData name="Nicky Thomas (2515016)" userId="S::2515016@student.uwtsd.ac.uk::febf747a-9a45-4212-8bd6-9733a69ce304" providerId="AD" clId="Web-{58031F67-0258-86AB-D024-F91B852A6D03}" dt="2025-11-12T09:34:22.675" v="61" actId="1076"/>
          <ac:picMkLst>
            <pc:docMk/>
            <pc:sldMk cId="2451088896" sldId="258"/>
            <ac:picMk id="17" creationId="{E4C12985-012E-2020-5A72-4AF625EF333B}"/>
          </ac:picMkLst>
        </pc:picChg>
        <pc:picChg chg="mod">
          <ac:chgData name="Nicky Thomas (2515016)" userId="S::2515016@student.uwtsd.ac.uk::febf747a-9a45-4212-8bd6-9733a69ce304" providerId="AD" clId="Web-{58031F67-0258-86AB-D024-F91B852A6D03}" dt="2025-11-12T09:41:50.561" v="94" actId="14100"/>
          <ac:picMkLst>
            <pc:docMk/>
            <pc:sldMk cId="2451088896" sldId="258"/>
            <ac:picMk id="18" creationId="{BE95D686-E625-2C53-0FDD-25A49A36DBF0}"/>
          </ac:picMkLst>
        </pc:picChg>
      </pc:sldChg>
      <pc:sldChg chg="modSp ord">
        <pc:chgData name="Nicky Thomas (2515016)" userId="S::2515016@student.uwtsd.ac.uk::febf747a-9a45-4212-8bd6-9733a69ce304" providerId="AD" clId="Web-{58031F67-0258-86AB-D024-F91B852A6D03}" dt="2025-11-12T09:59:43.853" v="101" actId="20577"/>
        <pc:sldMkLst>
          <pc:docMk/>
          <pc:sldMk cId="291270913" sldId="259"/>
        </pc:sldMkLst>
        <pc:spChg chg="mod">
          <ac:chgData name="Nicky Thomas (2515016)" userId="S::2515016@student.uwtsd.ac.uk::febf747a-9a45-4212-8bd6-9733a69ce304" providerId="AD" clId="Web-{58031F67-0258-86AB-D024-F91B852A6D03}" dt="2025-11-12T09:59:43.853" v="101" actId="20577"/>
          <ac:spMkLst>
            <pc:docMk/>
            <pc:sldMk cId="291270913" sldId="259"/>
            <ac:spMk id="7" creationId="{FA2046F6-5628-A620-B355-7AC27B1F72BC}"/>
          </ac:spMkLst>
        </pc:spChg>
      </pc:sldChg>
      <pc:sldChg chg="delSp modSp">
        <pc:chgData name="Nicky Thomas (2515016)" userId="S::2515016@student.uwtsd.ac.uk::febf747a-9a45-4212-8bd6-9733a69ce304" providerId="AD" clId="Web-{58031F67-0258-86AB-D024-F91B852A6D03}" dt="2025-11-12T14:18:46.632" v="2591" actId="20577"/>
        <pc:sldMkLst>
          <pc:docMk/>
          <pc:sldMk cId="55498738" sldId="261"/>
        </pc:sldMkLst>
        <pc:spChg chg="mod">
          <ac:chgData name="Nicky Thomas (2515016)" userId="S::2515016@student.uwtsd.ac.uk::febf747a-9a45-4212-8bd6-9733a69ce304" providerId="AD" clId="Web-{58031F67-0258-86AB-D024-F91B852A6D03}" dt="2025-11-12T14:12:21.114" v="2548" actId="14100"/>
          <ac:spMkLst>
            <pc:docMk/>
            <pc:sldMk cId="55498738" sldId="261"/>
            <ac:spMk id="2" creationId="{CC0E1711-527B-72AA-7BB8-A8AE2D1A1ED0}"/>
          </ac:spMkLst>
        </pc:spChg>
        <pc:spChg chg="mod">
          <ac:chgData name="Nicky Thomas (2515016)" userId="S::2515016@student.uwtsd.ac.uk::febf747a-9a45-4212-8bd6-9733a69ce304" providerId="AD" clId="Web-{58031F67-0258-86AB-D024-F91B852A6D03}" dt="2025-11-12T14:18:46.632" v="2591" actId="20577"/>
          <ac:spMkLst>
            <pc:docMk/>
            <pc:sldMk cId="55498738" sldId="261"/>
            <ac:spMk id="3" creationId="{0A1690E7-3213-330D-2B34-0BDDE1E1CDF3}"/>
          </ac:spMkLst>
        </pc:spChg>
        <pc:spChg chg="mod">
          <ac:chgData name="Nicky Thomas (2515016)" userId="S::2515016@student.uwtsd.ac.uk::febf747a-9a45-4212-8bd6-9733a69ce304" providerId="AD" clId="Web-{58031F67-0258-86AB-D024-F91B852A6D03}" dt="2025-11-12T10:01:43.807" v="131" actId="20577"/>
          <ac:spMkLst>
            <pc:docMk/>
            <pc:sldMk cId="55498738" sldId="261"/>
            <ac:spMk id="9" creationId="{EA746879-BA5C-D2CE-A569-56772F128D6B}"/>
          </ac:spMkLst>
        </pc:spChg>
        <pc:spChg chg="mod">
          <ac:chgData name="Nicky Thomas (2515016)" userId="S::2515016@student.uwtsd.ac.uk::febf747a-9a45-4212-8bd6-9733a69ce304" providerId="AD" clId="Web-{58031F67-0258-86AB-D024-F91B852A6D03}" dt="2025-11-12T14:02:12.600" v="2445" actId="20577"/>
          <ac:spMkLst>
            <pc:docMk/>
            <pc:sldMk cId="55498738" sldId="261"/>
            <ac:spMk id="11" creationId="{FF671D77-2F97-311D-85AF-EF71EAF796F7}"/>
          </ac:spMkLst>
        </pc:spChg>
        <pc:spChg chg="mod">
          <ac:chgData name="Nicky Thomas (2515016)" userId="S::2515016@student.uwtsd.ac.uk::febf747a-9a45-4212-8bd6-9733a69ce304" providerId="AD" clId="Web-{58031F67-0258-86AB-D024-F91B852A6D03}" dt="2025-11-12T14:12:21.270" v="2550" actId="14100"/>
          <ac:spMkLst>
            <pc:docMk/>
            <pc:sldMk cId="55498738" sldId="261"/>
            <ac:spMk id="14" creationId="{D3A69230-9CB8-B3AD-250F-3E5171E54B82}"/>
          </ac:spMkLst>
        </pc:spChg>
        <pc:picChg chg="mod">
          <ac:chgData name="Nicky Thomas (2515016)" userId="S::2515016@student.uwtsd.ac.uk::febf747a-9a45-4212-8bd6-9733a69ce304" providerId="AD" clId="Web-{58031F67-0258-86AB-D024-F91B852A6D03}" dt="2025-11-12T13:59:51.487" v="2426" actId="1076"/>
          <ac:picMkLst>
            <pc:docMk/>
            <pc:sldMk cId="55498738" sldId="261"/>
            <ac:picMk id="16" creationId="{19A4BA68-F11A-D74D-028D-9DDAFC0FAB54}"/>
          </ac:picMkLst>
        </pc:picChg>
        <pc:picChg chg="del">
          <ac:chgData name="Nicky Thomas (2515016)" userId="S::2515016@student.uwtsd.ac.uk::febf747a-9a45-4212-8bd6-9733a69ce304" providerId="AD" clId="Web-{58031F67-0258-86AB-D024-F91B852A6D03}" dt="2025-11-12T14:11:25.500" v="2543"/>
          <ac:picMkLst>
            <pc:docMk/>
            <pc:sldMk cId="55498738" sldId="261"/>
            <ac:picMk id="18" creationId="{9B83FD21-DF96-CE26-DEFA-6C1C5ADE8833}"/>
          </ac:picMkLst>
        </pc:picChg>
      </pc:sldChg>
      <pc:sldChg chg="addSp delSp modSp ord">
        <pc:chgData name="Nicky Thomas (2515016)" userId="S::2515016@student.uwtsd.ac.uk::febf747a-9a45-4212-8bd6-9733a69ce304" providerId="AD" clId="Web-{58031F67-0258-86AB-D024-F91B852A6D03}" dt="2025-11-12T14:10:37.482" v="2538" actId="20577"/>
        <pc:sldMkLst>
          <pc:docMk/>
          <pc:sldMk cId="2352574153" sldId="263"/>
        </pc:sldMkLst>
        <pc:spChg chg="add del mod">
          <ac:chgData name="Nicky Thomas (2515016)" userId="S::2515016@student.uwtsd.ac.uk::febf747a-9a45-4212-8bd6-9733a69ce304" providerId="AD" clId="Web-{58031F67-0258-86AB-D024-F91B852A6D03}" dt="2025-11-12T14:06:26.167" v="2467"/>
          <ac:spMkLst>
            <pc:docMk/>
            <pc:sldMk cId="2352574153" sldId="263"/>
            <ac:spMk id="2" creationId="{FA6A9ED7-B0DF-EBDC-2AE2-26AB997E472C}"/>
          </ac:spMkLst>
        </pc:spChg>
        <pc:spChg chg="del mod">
          <ac:chgData name="Nicky Thomas (2515016)" userId="S::2515016@student.uwtsd.ac.uk::febf747a-9a45-4212-8bd6-9733a69ce304" providerId="AD" clId="Web-{58031F67-0258-86AB-D024-F91B852A6D03}" dt="2025-11-12T14:09:39.278" v="2516"/>
          <ac:spMkLst>
            <pc:docMk/>
            <pc:sldMk cId="2352574153" sldId="263"/>
            <ac:spMk id="3" creationId="{6D55CF28-E0E9-2329-6646-FFFC99D00159}"/>
          </ac:spMkLst>
        </pc:spChg>
        <pc:spChg chg="add del mod">
          <ac:chgData name="Nicky Thomas (2515016)" userId="S::2515016@student.uwtsd.ac.uk::febf747a-9a45-4212-8bd6-9733a69ce304" providerId="AD" clId="Web-{58031F67-0258-86AB-D024-F91B852A6D03}" dt="2025-11-12T14:07:23.355" v="2479"/>
          <ac:spMkLst>
            <pc:docMk/>
            <pc:sldMk cId="2352574153" sldId="263"/>
            <ac:spMk id="7" creationId="{31156746-F1FA-EE7D-3DC4-6BBDE3D427EB}"/>
          </ac:spMkLst>
        </pc:spChg>
        <pc:spChg chg="add del">
          <ac:chgData name="Nicky Thomas (2515016)" userId="S::2515016@student.uwtsd.ac.uk::febf747a-9a45-4212-8bd6-9733a69ce304" providerId="AD" clId="Web-{58031F67-0258-86AB-D024-F91B852A6D03}" dt="2025-11-12T14:06:37.714" v="2469"/>
          <ac:spMkLst>
            <pc:docMk/>
            <pc:sldMk cId="2352574153" sldId="263"/>
            <ac:spMk id="8" creationId="{FBB524CD-8D6C-842A-B5FE-FA4C20B6C634}"/>
          </ac:spMkLst>
        </pc:spChg>
        <pc:spChg chg="del mod">
          <ac:chgData name="Nicky Thomas (2515016)" userId="S::2515016@student.uwtsd.ac.uk::febf747a-9a45-4212-8bd6-9733a69ce304" providerId="AD" clId="Web-{58031F67-0258-86AB-D024-F91B852A6D03}" dt="2025-11-12T13:51:00.761" v="2337"/>
          <ac:spMkLst>
            <pc:docMk/>
            <pc:sldMk cId="2352574153" sldId="263"/>
            <ac:spMk id="11" creationId="{E5A99DF0-71F4-AAE9-E798-C647AE2D96A5}"/>
          </ac:spMkLst>
        </pc:spChg>
        <pc:spChg chg="add del">
          <ac:chgData name="Nicky Thomas (2515016)" userId="S::2515016@student.uwtsd.ac.uk::febf747a-9a45-4212-8bd6-9733a69ce304" providerId="AD" clId="Web-{58031F67-0258-86AB-D024-F91B852A6D03}" dt="2025-11-12T14:06:43.183" v="2471"/>
          <ac:spMkLst>
            <pc:docMk/>
            <pc:sldMk cId="2352574153" sldId="263"/>
            <ac:spMk id="11" creationId="{FC36F8CC-4F1B-5E58-4236-A3037AA87D82}"/>
          </ac:spMkLst>
        </pc:spChg>
        <pc:spChg chg="add del">
          <ac:chgData name="Nicky Thomas (2515016)" userId="S::2515016@student.uwtsd.ac.uk::febf747a-9a45-4212-8bd6-9733a69ce304" providerId="AD" clId="Web-{58031F67-0258-86AB-D024-F91B852A6D03}" dt="2025-11-12T14:06:52.995" v="2473"/>
          <ac:spMkLst>
            <pc:docMk/>
            <pc:sldMk cId="2352574153" sldId="263"/>
            <ac:spMk id="12" creationId="{9752C76F-47D3-6C00-F3DA-BA4F1607DAF4}"/>
          </ac:spMkLst>
        </pc:spChg>
        <pc:spChg chg="add mod">
          <ac:chgData name="Nicky Thomas (2515016)" userId="S::2515016@student.uwtsd.ac.uk::febf747a-9a45-4212-8bd6-9733a69ce304" providerId="AD" clId="Web-{58031F67-0258-86AB-D024-F91B852A6D03}" dt="2025-11-12T14:08:15.074" v="2490" actId="20577"/>
          <ac:spMkLst>
            <pc:docMk/>
            <pc:sldMk cId="2352574153" sldId="263"/>
            <ac:spMk id="13" creationId="{93E23BE3-BBBA-EB1B-8B2A-85B1FBBFEBDD}"/>
          </ac:spMkLst>
        </pc:spChg>
        <pc:spChg chg="mod">
          <ac:chgData name="Nicky Thomas (2515016)" userId="S::2515016@student.uwtsd.ac.uk::febf747a-9a45-4212-8bd6-9733a69ce304" providerId="AD" clId="Web-{58031F67-0258-86AB-D024-F91B852A6D03}" dt="2025-11-12T14:10:37.482" v="2538" actId="20577"/>
          <ac:spMkLst>
            <pc:docMk/>
            <pc:sldMk cId="2352574153" sldId="263"/>
            <ac:spMk id="14" creationId="{1BA9F432-9733-D4E1-7417-FB9D04C2A4B0}"/>
          </ac:spMkLst>
        </pc:spChg>
        <pc:spChg chg="add del mod">
          <ac:chgData name="Nicky Thomas (2515016)" userId="S::2515016@student.uwtsd.ac.uk::febf747a-9a45-4212-8bd6-9733a69ce304" providerId="AD" clId="Web-{58031F67-0258-86AB-D024-F91B852A6D03}" dt="2025-11-12T14:09:56.310" v="2528"/>
          <ac:spMkLst>
            <pc:docMk/>
            <pc:sldMk cId="2352574153" sldId="263"/>
            <ac:spMk id="16" creationId="{F2F23BE9-896D-FF0E-EA40-8F828B688028}"/>
          </ac:spMkLst>
        </pc:spChg>
        <pc:picChg chg="mod">
          <ac:chgData name="Nicky Thomas (2515016)" userId="S::2515016@student.uwtsd.ac.uk::febf747a-9a45-4212-8bd6-9733a69ce304" providerId="AD" clId="Web-{58031F67-0258-86AB-D024-F91B852A6D03}" dt="2025-11-12T14:09:39.466" v="2517" actId="1076"/>
          <ac:picMkLst>
            <pc:docMk/>
            <pc:sldMk cId="2352574153" sldId="263"/>
            <ac:picMk id="10" creationId="{A5CADA77-B015-1837-B557-0578D29472D6}"/>
          </ac:picMkLst>
        </pc:picChg>
      </pc:sldChg>
      <pc:sldChg chg="addSp delSp modSp del">
        <pc:chgData name="Nicky Thomas (2515016)" userId="S::2515016@student.uwtsd.ac.uk::febf747a-9a45-4212-8bd6-9733a69ce304" providerId="AD" clId="Web-{58031F67-0258-86AB-D024-F91B852A6D03}" dt="2025-11-12T14:16:11.268" v="2584"/>
        <pc:sldMkLst>
          <pc:docMk/>
          <pc:sldMk cId="3355867531" sldId="264"/>
        </pc:sldMkLst>
        <pc:spChg chg="del mod">
          <ac:chgData name="Nicky Thomas (2515016)" userId="S::2515016@student.uwtsd.ac.uk::febf747a-9a45-4212-8bd6-9733a69ce304" providerId="AD" clId="Web-{58031F67-0258-86AB-D024-F91B852A6D03}" dt="2025-11-12T14:13:05.008" v="2555"/>
          <ac:spMkLst>
            <pc:docMk/>
            <pc:sldMk cId="3355867531" sldId="264"/>
            <ac:spMk id="3" creationId="{87E9CF02-B14D-C62B-170C-46BEF0E63F5F}"/>
          </ac:spMkLst>
        </pc:spChg>
        <pc:spChg chg="add mod">
          <ac:chgData name="Nicky Thomas (2515016)" userId="S::2515016@student.uwtsd.ac.uk::febf747a-9a45-4212-8bd6-9733a69ce304" providerId="AD" clId="Web-{58031F67-0258-86AB-D024-F91B852A6D03}" dt="2025-11-12T14:13:05.008" v="2555"/>
          <ac:spMkLst>
            <pc:docMk/>
            <pc:sldMk cId="3355867531" sldId="264"/>
            <ac:spMk id="7" creationId="{49222235-E4D9-42B6-44FA-40583DC7163C}"/>
          </ac:spMkLst>
        </pc:spChg>
        <pc:spChg chg="del mod">
          <ac:chgData name="Nicky Thomas (2515016)" userId="S::2515016@student.uwtsd.ac.uk::febf747a-9a45-4212-8bd6-9733a69ce304" providerId="AD" clId="Web-{58031F67-0258-86AB-D024-F91B852A6D03}" dt="2025-11-12T14:13:18.384" v="2556"/>
          <ac:spMkLst>
            <pc:docMk/>
            <pc:sldMk cId="3355867531" sldId="264"/>
            <ac:spMk id="14" creationId="{6A70A2B3-488A-FAE0-51C5-DE70A7C2A745}"/>
          </ac:spMkLst>
        </pc:spChg>
      </pc:sldChg>
      <pc:sldChg chg="modSp del ord">
        <pc:chgData name="Nicky Thomas (2515016)" userId="S::2515016@student.uwtsd.ac.uk::febf747a-9a45-4212-8bd6-9733a69ce304" providerId="AD" clId="Web-{58031F67-0258-86AB-D024-F91B852A6D03}" dt="2025-11-12T14:16:32.956" v="2587"/>
        <pc:sldMkLst>
          <pc:docMk/>
          <pc:sldMk cId="517154817" sldId="265"/>
        </pc:sldMkLst>
        <pc:spChg chg="mod">
          <ac:chgData name="Nicky Thomas (2515016)" userId="S::2515016@student.uwtsd.ac.uk::febf747a-9a45-4212-8bd6-9733a69ce304" providerId="AD" clId="Web-{58031F67-0258-86AB-D024-F91B852A6D03}" dt="2025-11-12T14:16:26.737" v="2586" actId="20577"/>
          <ac:spMkLst>
            <pc:docMk/>
            <pc:sldMk cId="517154817" sldId="265"/>
            <ac:spMk id="5" creationId="{3894CD41-7949-AE09-DD2A-9F016FD6AA8C}"/>
          </ac:spMkLst>
        </pc:spChg>
      </pc:sldChg>
      <pc:sldChg chg="ord">
        <pc:chgData name="Nicky Thomas (2515016)" userId="S::2515016@student.uwtsd.ac.uk::febf747a-9a45-4212-8bd6-9733a69ce304" providerId="AD" clId="Web-{58031F67-0258-86AB-D024-F91B852A6D03}" dt="2025-11-12T09:36:56.618" v="82"/>
        <pc:sldMkLst>
          <pc:docMk/>
          <pc:sldMk cId="323458929" sldId="266"/>
        </pc:sldMkLst>
      </pc:sldChg>
      <pc:sldChg chg="delSp ord">
        <pc:chgData name="Nicky Thomas (2515016)" userId="S::2515016@student.uwtsd.ac.uk::febf747a-9a45-4212-8bd6-9733a69ce304" providerId="AD" clId="Web-{58031F67-0258-86AB-D024-F91B852A6D03}" dt="2025-11-12T14:20:42.197" v="2595"/>
        <pc:sldMkLst>
          <pc:docMk/>
          <pc:sldMk cId="3169937622" sldId="267"/>
        </pc:sldMkLst>
        <pc:picChg chg="del">
          <ac:chgData name="Nicky Thomas (2515016)" userId="S::2515016@student.uwtsd.ac.uk::febf747a-9a45-4212-8bd6-9733a69ce304" providerId="AD" clId="Web-{58031F67-0258-86AB-D024-F91B852A6D03}" dt="2025-11-12T14:20:42.197" v="2595"/>
          <ac:picMkLst>
            <pc:docMk/>
            <pc:sldMk cId="3169937622" sldId="267"/>
            <ac:picMk id="6" creationId="{466ECB26-50D2-B5C4-D98E-DA4F92A48583}"/>
          </ac:picMkLst>
        </pc:picChg>
      </pc:sldChg>
      <pc:sldChg chg="addSp modSp ord">
        <pc:chgData name="Nicky Thomas (2515016)" userId="S::2515016@student.uwtsd.ac.uk::febf747a-9a45-4212-8bd6-9733a69ce304" providerId="AD" clId="Web-{58031F67-0258-86AB-D024-F91B852A6D03}" dt="2025-11-12T14:20:25.103" v="2594" actId="1076"/>
        <pc:sldMkLst>
          <pc:docMk/>
          <pc:sldMk cId="129168703" sldId="268"/>
        </pc:sldMkLst>
        <pc:picChg chg="mod">
          <ac:chgData name="Nicky Thomas (2515016)" userId="S::2515016@student.uwtsd.ac.uk::febf747a-9a45-4212-8bd6-9733a69ce304" providerId="AD" clId="Web-{58031F67-0258-86AB-D024-F91B852A6D03}" dt="2025-11-12T14:20:10.368" v="2592" actId="1076"/>
          <ac:picMkLst>
            <pc:docMk/>
            <pc:sldMk cId="129168703" sldId="268"/>
            <ac:picMk id="6" creationId="{D09D324A-1FF1-3BA9-498A-B7001B352C6A}"/>
          </ac:picMkLst>
        </pc:picChg>
        <pc:picChg chg="add mod">
          <ac:chgData name="Nicky Thomas (2515016)" userId="S::2515016@student.uwtsd.ac.uk::febf747a-9a45-4212-8bd6-9733a69ce304" providerId="AD" clId="Web-{58031F67-0258-86AB-D024-F91B852A6D03}" dt="2025-11-12T14:20:25.103" v="2594" actId="1076"/>
          <ac:picMkLst>
            <pc:docMk/>
            <pc:sldMk cId="129168703" sldId="268"/>
            <ac:picMk id="11" creationId="{FE6D7614-B3EE-2D20-BE5E-994C02DFE6D8}"/>
          </ac:picMkLst>
        </pc:picChg>
      </pc:sldChg>
      <pc:sldChg chg="modSp ord">
        <pc:chgData name="Nicky Thomas (2515016)" userId="S::2515016@student.uwtsd.ac.uk::febf747a-9a45-4212-8bd6-9733a69ce304" providerId="AD" clId="Web-{58031F67-0258-86AB-D024-F91B852A6D03}" dt="2025-11-12T16:11:18.449" v="2618" actId="1076"/>
        <pc:sldMkLst>
          <pc:docMk/>
          <pc:sldMk cId="980127324" sldId="269"/>
        </pc:sldMkLst>
        <pc:spChg chg="mod">
          <ac:chgData name="Nicky Thomas (2515016)" userId="S::2515016@student.uwtsd.ac.uk::febf747a-9a45-4212-8bd6-9733a69ce304" providerId="AD" clId="Web-{58031F67-0258-86AB-D024-F91B852A6D03}" dt="2025-11-12T14:22:44.511" v="2613" actId="14100"/>
          <ac:spMkLst>
            <pc:docMk/>
            <pc:sldMk cId="980127324" sldId="269"/>
            <ac:spMk id="5" creationId="{7B4C176A-C295-9908-3B97-1E9B9CA9629F}"/>
          </ac:spMkLst>
        </pc:spChg>
        <pc:spChg chg="mod">
          <ac:chgData name="Nicky Thomas (2515016)" userId="S::2515016@student.uwtsd.ac.uk::febf747a-9a45-4212-8bd6-9733a69ce304" providerId="AD" clId="Web-{58031F67-0258-86AB-D024-F91B852A6D03}" dt="2025-11-12T16:11:11.636" v="2617" actId="1076"/>
          <ac:spMkLst>
            <pc:docMk/>
            <pc:sldMk cId="980127324" sldId="269"/>
            <ac:spMk id="6" creationId="{571AA160-BA3D-B8C2-C08F-F58A00BAD47C}"/>
          </ac:spMkLst>
        </pc:spChg>
        <pc:spChg chg="mod">
          <ac:chgData name="Nicky Thomas (2515016)" userId="S::2515016@student.uwtsd.ac.uk::febf747a-9a45-4212-8bd6-9733a69ce304" providerId="AD" clId="Web-{58031F67-0258-86AB-D024-F91B852A6D03}" dt="2025-11-12T10:01:25.416" v="121" actId="20577"/>
          <ac:spMkLst>
            <pc:docMk/>
            <pc:sldMk cId="980127324" sldId="269"/>
            <ac:spMk id="8" creationId="{6EDEE3F4-CD14-04E3-5864-4B27EB89BC7B}"/>
          </ac:spMkLst>
        </pc:spChg>
        <pc:spChg chg="mod">
          <ac:chgData name="Nicky Thomas (2515016)" userId="S::2515016@student.uwtsd.ac.uk::febf747a-9a45-4212-8bd6-9733a69ce304" providerId="AD" clId="Web-{58031F67-0258-86AB-D024-F91B852A6D03}" dt="2025-11-12T16:11:18.449" v="2618" actId="1076"/>
          <ac:spMkLst>
            <pc:docMk/>
            <pc:sldMk cId="980127324" sldId="269"/>
            <ac:spMk id="9" creationId="{4E177661-3FED-55A6-E5BF-33ADA45B1EA2}"/>
          </ac:spMkLst>
        </pc:spChg>
        <pc:picChg chg="mod">
          <ac:chgData name="Nicky Thomas (2515016)" userId="S::2515016@student.uwtsd.ac.uk::febf747a-9a45-4212-8bd6-9733a69ce304" providerId="AD" clId="Web-{58031F67-0258-86AB-D024-F91B852A6D03}" dt="2025-11-12T14:18:25.100" v="2589" actId="1076"/>
          <ac:picMkLst>
            <pc:docMk/>
            <pc:sldMk cId="980127324" sldId="269"/>
            <ac:picMk id="10" creationId="{4819FA87-73B0-BF60-DA6D-AB80BDF61327}"/>
          </ac:picMkLst>
        </pc:picChg>
      </pc:sldChg>
      <pc:sldChg chg="ord">
        <pc:chgData name="Nicky Thomas (2515016)" userId="S::2515016@student.uwtsd.ac.uk::febf747a-9a45-4212-8bd6-9733a69ce304" providerId="AD" clId="Web-{58031F67-0258-86AB-D024-F91B852A6D03}" dt="2025-11-12T09:36:06.272" v="76"/>
        <pc:sldMkLst>
          <pc:docMk/>
          <pc:sldMk cId="940060941" sldId="270"/>
        </pc:sldMkLst>
      </pc:sldChg>
      <pc:sldChg chg="addSp delSp modSp add del ord">
        <pc:chgData name="Nicky Thomas (2515016)" userId="S::2515016@student.uwtsd.ac.uk::febf747a-9a45-4212-8bd6-9733a69ce304" providerId="AD" clId="Web-{58031F67-0258-86AB-D024-F91B852A6D03}" dt="2025-11-12T11:46:23.343" v="1129" actId="1076"/>
        <pc:sldMkLst>
          <pc:docMk/>
          <pc:sldMk cId="1272282367" sldId="271"/>
        </pc:sldMkLst>
        <pc:picChg chg="del">
          <ac:chgData name="Nicky Thomas (2515016)" userId="S::2515016@student.uwtsd.ac.uk::febf747a-9a45-4212-8bd6-9733a69ce304" providerId="AD" clId="Web-{58031F67-0258-86AB-D024-F91B852A6D03}" dt="2025-11-12T11:45:59.905" v="1122"/>
          <ac:picMkLst>
            <pc:docMk/>
            <pc:sldMk cId="1272282367" sldId="271"/>
            <ac:picMk id="6" creationId="{A199C01A-7CFA-A870-8908-A4BF275CEAA7}"/>
          </ac:picMkLst>
        </pc:picChg>
        <pc:picChg chg="add mod">
          <ac:chgData name="Nicky Thomas (2515016)" userId="S::2515016@student.uwtsd.ac.uk::febf747a-9a45-4212-8bd6-9733a69ce304" providerId="AD" clId="Web-{58031F67-0258-86AB-D024-F91B852A6D03}" dt="2025-11-12T11:46:23.343" v="1129" actId="1076"/>
          <ac:picMkLst>
            <pc:docMk/>
            <pc:sldMk cId="1272282367" sldId="271"/>
            <ac:picMk id="9" creationId="{F18CF7C5-8763-8F01-1253-0F83AF4F04F3}"/>
          </ac:picMkLst>
        </pc:picChg>
      </pc:sldChg>
      <pc:sldChg chg="ord">
        <pc:chgData name="Nicky Thomas (2515016)" userId="S::2515016@student.uwtsd.ac.uk::febf747a-9a45-4212-8bd6-9733a69ce304" providerId="AD" clId="Web-{58031F67-0258-86AB-D024-F91B852A6D03}" dt="2025-11-12T09:36:35.539" v="80"/>
        <pc:sldMkLst>
          <pc:docMk/>
          <pc:sldMk cId="3244660646" sldId="272"/>
        </pc:sldMkLst>
      </pc:sldChg>
      <pc:sldChg chg="addSp delSp modSp">
        <pc:chgData name="Nicky Thomas (2515016)" userId="S::2515016@student.uwtsd.ac.uk::febf747a-9a45-4212-8bd6-9733a69ce304" providerId="AD" clId="Web-{58031F67-0258-86AB-D024-F91B852A6D03}" dt="2025-11-12T13:36:08.085" v="2174" actId="20577"/>
        <pc:sldMkLst>
          <pc:docMk/>
          <pc:sldMk cId="1677686660" sldId="273"/>
        </pc:sldMkLst>
        <pc:spChg chg="mod">
          <ac:chgData name="Nicky Thomas (2515016)" userId="S::2515016@student.uwtsd.ac.uk::febf747a-9a45-4212-8bd6-9733a69ce304" providerId="AD" clId="Web-{58031F67-0258-86AB-D024-F91B852A6D03}" dt="2025-11-12T12:29:17.392" v="1713" actId="20577"/>
          <ac:spMkLst>
            <pc:docMk/>
            <pc:sldMk cId="1677686660" sldId="273"/>
            <ac:spMk id="5" creationId="{797F67AF-1E3C-B514-55CC-0C302586F69C}"/>
          </ac:spMkLst>
        </pc:spChg>
        <pc:spChg chg="mod">
          <ac:chgData name="Nicky Thomas (2515016)" userId="S::2515016@student.uwtsd.ac.uk::febf747a-9a45-4212-8bd6-9733a69ce304" providerId="AD" clId="Web-{58031F67-0258-86AB-D024-F91B852A6D03}" dt="2025-11-12T12:53:07.292" v="2149" actId="20577"/>
          <ac:spMkLst>
            <pc:docMk/>
            <pc:sldMk cId="1677686660" sldId="273"/>
            <ac:spMk id="6" creationId="{1F374CCB-60CA-F7C1-4F60-35C6AD06051B}"/>
          </ac:spMkLst>
        </pc:spChg>
        <pc:spChg chg="del">
          <ac:chgData name="Nicky Thomas (2515016)" userId="S::2515016@student.uwtsd.ac.uk::febf747a-9a45-4212-8bd6-9733a69ce304" providerId="AD" clId="Web-{58031F67-0258-86AB-D024-F91B852A6D03}" dt="2025-11-12T11:52:24.384" v="1138"/>
          <ac:spMkLst>
            <pc:docMk/>
            <pc:sldMk cId="1677686660" sldId="273"/>
            <ac:spMk id="7" creationId="{2598D7BE-ED76-0849-54C4-73A0B8913D28}"/>
          </ac:spMkLst>
        </pc:spChg>
        <pc:spChg chg="mod">
          <ac:chgData name="Nicky Thomas (2515016)" userId="S::2515016@student.uwtsd.ac.uk::febf747a-9a45-4212-8bd6-9733a69ce304" providerId="AD" clId="Web-{58031F67-0258-86AB-D024-F91B852A6D03}" dt="2025-11-12T12:23:46.629" v="1594" actId="20577"/>
          <ac:spMkLst>
            <pc:docMk/>
            <pc:sldMk cId="1677686660" sldId="273"/>
            <ac:spMk id="8" creationId="{FC33018D-7572-9683-C026-0EBD2D227A58}"/>
          </ac:spMkLst>
        </pc:spChg>
        <pc:spChg chg="add del mod">
          <ac:chgData name="Nicky Thomas (2515016)" userId="S::2515016@student.uwtsd.ac.uk::febf747a-9a45-4212-8bd6-9733a69ce304" providerId="AD" clId="Web-{58031F67-0258-86AB-D024-F91B852A6D03}" dt="2025-11-12T11:52:31.915" v="1140"/>
          <ac:spMkLst>
            <pc:docMk/>
            <pc:sldMk cId="1677686660" sldId="273"/>
            <ac:spMk id="47" creationId="{E3C122F2-8C53-F631-96C0-46480AD36949}"/>
          </ac:spMkLst>
        </pc:spChg>
        <pc:spChg chg="add del">
          <ac:chgData name="Nicky Thomas (2515016)" userId="S::2515016@student.uwtsd.ac.uk::febf747a-9a45-4212-8bd6-9733a69ce304" providerId="AD" clId="Web-{58031F67-0258-86AB-D024-F91B852A6D03}" dt="2025-11-12T12:24:44.942" v="1600"/>
          <ac:spMkLst>
            <pc:docMk/>
            <pc:sldMk cId="1677686660" sldId="273"/>
            <ac:spMk id="48" creationId="{5EE642F4-2230-5758-1903-7EFC076612AD}"/>
          </ac:spMkLst>
        </pc:spChg>
        <pc:spChg chg="add del mod">
          <ac:chgData name="Nicky Thomas (2515016)" userId="S::2515016@student.uwtsd.ac.uk::febf747a-9a45-4212-8bd6-9733a69ce304" providerId="AD" clId="Web-{58031F67-0258-86AB-D024-F91B852A6D03}" dt="2025-11-12T12:25:04.553" v="1603"/>
          <ac:spMkLst>
            <pc:docMk/>
            <pc:sldMk cId="1677686660" sldId="273"/>
            <ac:spMk id="49" creationId="{67CF86FF-3E95-F95C-06CE-AA3B92A3F909}"/>
          </ac:spMkLst>
        </pc:spChg>
        <pc:spChg chg="add mod">
          <ac:chgData name="Nicky Thomas (2515016)" userId="S::2515016@student.uwtsd.ac.uk::febf747a-9a45-4212-8bd6-9733a69ce304" providerId="AD" clId="Web-{58031F67-0258-86AB-D024-F91B852A6D03}" dt="2025-11-12T13:36:08.085" v="2174" actId="20577"/>
          <ac:spMkLst>
            <pc:docMk/>
            <pc:sldMk cId="1677686660" sldId="273"/>
            <ac:spMk id="50" creationId="{0D6EED50-D91C-77EF-C0E4-1574DF3AA069}"/>
          </ac:spMkLst>
        </pc:spChg>
        <pc:spChg chg="add mod">
          <ac:chgData name="Nicky Thomas (2515016)" userId="S::2515016@student.uwtsd.ac.uk::febf747a-9a45-4212-8bd6-9733a69ce304" providerId="AD" clId="Web-{58031F67-0258-86AB-D024-F91B852A6D03}" dt="2025-11-12T12:48:45.967" v="2116" actId="14100"/>
          <ac:spMkLst>
            <pc:docMk/>
            <pc:sldMk cId="1677686660" sldId="273"/>
            <ac:spMk id="51" creationId="{BE2A859B-B746-1D97-D39A-1115119BAFDE}"/>
          </ac:spMkLst>
        </pc:spChg>
        <pc:graphicFrameChg chg="del">
          <ac:chgData name="Nicky Thomas (2515016)" userId="S::2515016@student.uwtsd.ac.uk::febf747a-9a45-4212-8bd6-9733a69ce304" providerId="AD" clId="Web-{58031F67-0258-86AB-D024-F91B852A6D03}" dt="2025-11-12T11:52:27.416" v="1139"/>
          <ac:graphicFrameMkLst>
            <pc:docMk/>
            <pc:sldMk cId="1677686660" sldId="273"/>
            <ac:graphicFrameMk id="10" creationId="{D9C7BB29-E37D-3382-BA13-EB8CE850FA8A}"/>
          </ac:graphicFrameMkLst>
        </pc:graphicFrameChg>
      </pc:sldChg>
      <pc:sldChg chg="modSp ord">
        <pc:chgData name="Nicky Thomas (2515016)" userId="S::2515016@student.uwtsd.ac.uk::febf747a-9a45-4212-8bd6-9733a69ce304" providerId="AD" clId="Web-{58031F67-0258-86AB-D024-F91B852A6D03}" dt="2025-11-12T16:10:54.652" v="2616"/>
        <pc:sldMkLst>
          <pc:docMk/>
          <pc:sldMk cId="264464986" sldId="274"/>
        </pc:sldMkLst>
        <pc:spChg chg="mod">
          <ac:chgData name="Nicky Thomas (2515016)" userId="S::2515016@student.uwtsd.ac.uk::febf747a-9a45-4212-8bd6-9733a69ce304" providerId="AD" clId="Web-{58031F67-0258-86AB-D024-F91B852A6D03}" dt="2025-11-12T12:16:24.905" v="1522" actId="20577"/>
          <ac:spMkLst>
            <pc:docMk/>
            <pc:sldMk cId="264464986" sldId="274"/>
            <ac:spMk id="6" creationId="{E9463D11-6CD4-3AEB-A643-C287983F5DDD}"/>
          </ac:spMkLst>
        </pc:spChg>
        <pc:spChg chg="mod">
          <ac:chgData name="Nicky Thomas (2515016)" userId="S::2515016@student.uwtsd.ac.uk::febf747a-9a45-4212-8bd6-9733a69ce304" providerId="AD" clId="Web-{58031F67-0258-86AB-D024-F91B852A6D03}" dt="2025-11-12T12:14:32.246" v="1501" actId="20577"/>
          <ac:spMkLst>
            <pc:docMk/>
            <pc:sldMk cId="264464986" sldId="274"/>
            <ac:spMk id="7" creationId="{FC6955C8-3FC4-7DFE-40AB-6FD84A94A711}"/>
          </ac:spMkLst>
        </pc:spChg>
        <pc:spChg chg="mod">
          <ac:chgData name="Nicky Thomas (2515016)" userId="S::2515016@student.uwtsd.ac.uk::febf747a-9a45-4212-8bd6-9733a69ce304" providerId="AD" clId="Web-{58031F67-0258-86AB-D024-F91B852A6D03}" dt="2025-11-12T12:24:27.488" v="1598"/>
          <ac:spMkLst>
            <pc:docMk/>
            <pc:sldMk cId="264464986" sldId="274"/>
            <ac:spMk id="9" creationId="{A73A9EAE-5A75-1D56-FEC9-615F906A3D75}"/>
          </ac:spMkLst>
        </pc:spChg>
        <pc:spChg chg="mod">
          <ac:chgData name="Nicky Thomas (2515016)" userId="S::2515016@student.uwtsd.ac.uk::febf747a-9a45-4212-8bd6-9733a69ce304" providerId="AD" clId="Web-{58031F67-0258-86AB-D024-F91B852A6D03}" dt="2025-11-12T12:16:40.452" v="1524" actId="20577"/>
          <ac:spMkLst>
            <pc:docMk/>
            <pc:sldMk cId="264464986" sldId="274"/>
            <ac:spMk id="11" creationId="{C129B050-CE96-772C-7C73-5C08D33FFCB5}"/>
          </ac:spMkLst>
        </pc:spChg>
        <pc:spChg chg="mod">
          <ac:chgData name="Nicky Thomas (2515016)" userId="S::2515016@student.uwtsd.ac.uk::febf747a-9a45-4212-8bd6-9733a69ce304" providerId="AD" clId="Web-{58031F67-0258-86AB-D024-F91B852A6D03}" dt="2025-11-12T12:18:45.876" v="1525" actId="20577"/>
          <ac:spMkLst>
            <pc:docMk/>
            <pc:sldMk cId="264464986" sldId="274"/>
            <ac:spMk id="12" creationId="{678365FF-6055-7F78-79B4-F85C2B9A6FC5}"/>
          </ac:spMkLst>
        </pc:spChg>
      </pc:sldChg>
      <pc:sldChg chg="addSp delSp modSp ord">
        <pc:chgData name="Nicky Thomas (2515016)" userId="S::2515016@student.uwtsd.ac.uk::febf747a-9a45-4212-8bd6-9733a69ce304" providerId="AD" clId="Web-{58031F67-0258-86AB-D024-F91B852A6D03}" dt="2025-11-12T14:12:47.444" v="2551"/>
        <pc:sldMkLst>
          <pc:docMk/>
          <pc:sldMk cId="676754815" sldId="275"/>
        </pc:sldMkLst>
        <pc:spChg chg="mod">
          <ac:chgData name="Nicky Thomas (2515016)" userId="S::2515016@student.uwtsd.ac.uk::febf747a-9a45-4212-8bd6-9733a69ce304" providerId="AD" clId="Web-{58031F67-0258-86AB-D024-F91B852A6D03}" dt="2025-11-12T10:46:04.526" v="419" actId="1076"/>
          <ac:spMkLst>
            <pc:docMk/>
            <pc:sldMk cId="676754815" sldId="275"/>
            <ac:spMk id="2" creationId="{CABA4ED2-0155-D048-35AE-F7986072550F}"/>
          </ac:spMkLst>
        </pc:spChg>
        <pc:spChg chg="del mod">
          <ac:chgData name="Nicky Thomas (2515016)" userId="S::2515016@student.uwtsd.ac.uk::febf747a-9a45-4212-8bd6-9733a69ce304" providerId="AD" clId="Web-{58031F67-0258-86AB-D024-F91B852A6D03}" dt="2025-11-12T10:34:29.525" v="195"/>
          <ac:spMkLst>
            <pc:docMk/>
            <pc:sldMk cId="676754815" sldId="275"/>
            <ac:spMk id="3" creationId="{17F3FDCF-52B9-6CEE-7210-F3BE62B9E181}"/>
          </ac:spMkLst>
        </pc:spChg>
        <pc:spChg chg="del mod">
          <ac:chgData name="Nicky Thomas (2515016)" userId="S::2515016@student.uwtsd.ac.uk::febf747a-9a45-4212-8bd6-9733a69ce304" providerId="AD" clId="Web-{58031F67-0258-86AB-D024-F91B852A6D03}" dt="2025-11-12T10:34:40.040" v="196"/>
          <ac:spMkLst>
            <pc:docMk/>
            <pc:sldMk cId="676754815" sldId="275"/>
            <ac:spMk id="7" creationId="{8923AD0A-8FB6-893B-2AB5-FA9937B342C1}"/>
          </ac:spMkLst>
        </pc:spChg>
        <pc:spChg chg="add del">
          <ac:chgData name="Nicky Thomas (2515016)" userId="S::2515016@student.uwtsd.ac.uk::febf747a-9a45-4212-8bd6-9733a69ce304" providerId="AD" clId="Web-{58031F67-0258-86AB-D024-F91B852A6D03}" dt="2025-11-12T10:34:14.899" v="189"/>
          <ac:spMkLst>
            <pc:docMk/>
            <pc:sldMk cId="676754815" sldId="275"/>
            <ac:spMk id="8" creationId="{9A044188-B1D2-1C29-BCEA-E627B7DD7387}"/>
          </ac:spMkLst>
        </pc:spChg>
        <pc:spChg chg="add del mod">
          <ac:chgData name="Nicky Thomas (2515016)" userId="S::2515016@student.uwtsd.ac.uk::febf747a-9a45-4212-8bd6-9733a69ce304" providerId="AD" clId="Web-{58031F67-0258-86AB-D024-F91B852A6D03}" dt="2025-11-12T10:34:49.509" v="199"/>
          <ac:spMkLst>
            <pc:docMk/>
            <pc:sldMk cId="676754815" sldId="275"/>
            <ac:spMk id="9" creationId="{02782D5C-4ED5-7F3E-308C-2B37E14B0DE3}"/>
          </ac:spMkLst>
        </pc:spChg>
        <pc:spChg chg="add mod">
          <ac:chgData name="Nicky Thomas (2515016)" userId="S::2515016@student.uwtsd.ac.uk::febf747a-9a45-4212-8bd6-9733a69ce304" providerId="AD" clId="Web-{58031F67-0258-86AB-D024-F91B852A6D03}" dt="2025-11-12T10:43:51.910" v="405" actId="20577"/>
          <ac:spMkLst>
            <pc:docMk/>
            <pc:sldMk cId="676754815" sldId="275"/>
            <ac:spMk id="10" creationId="{AA7DA8B3-EEDC-D9C2-2D88-C19AD2F1C26C}"/>
          </ac:spMkLst>
        </pc:spChg>
        <pc:spChg chg="add mod">
          <ac:chgData name="Nicky Thomas (2515016)" userId="S::2515016@student.uwtsd.ac.uk::febf747a-9a45-4212-8bd6-9733a69ce304" providerId="AD" clId="Web-{58031F67-0258-86AB-D024-F91B852A6D03}" dt="2025-11-12T10:49:15.875" v="465" actId="1076"/>
          <ac:spMkLst>
            <pc:docMk/>
            <pc:sldMk cId="676754815" sldId="275"/>
            <ac:spMk id="11" creationId="{4D37A9E0-072E-BA29-3A8A-18E384408F12}"/>
          </ac:spMkLst>
        </pc:spChg>
        <pc:spChg chg="add mod">
          <ac:chgData name="Nicky Thomas (2515016)" userId="S::2515016@student.uwtsd.ac.uk::febf747a-9a45-4212-8bd6-9733a69ce304" providerId="AD" clId="Web-{58031F67-0258-86AB-D024-F91B852A6D03}" dt="2025-11-12T11:09:53.312" v="630" actId="20577"/>
          <ac:spMkLst>
            <pc:docMk/>
            <pc:sldMk cId="676754815" sldId="275"/>
            <ac:spMk id="12" creationId="{9525F5D5-6377-FAC5-69E0-F0B002283F19}"/>
          </ac:spMkLst>
        </pc:spChg>
        <pc:spChg chg="add del">
          <ac:chgData name="Nicky Thomas (2515016)" userId="S::2515016@student.uwtsd.ac.uk::febf747a-9a45-4212-8bd6-9733a69ce304" providerId="AD" clId="Web-{58031F67-0258-86AB-D024-F91B852A6D03}" dt="2025-11-12T10:47:54.998" v="448"/>
          <ac:spMkLst>
            <pc:docMk/>
            <pc:sldMk cId="676754815" sldId="275"/>
            <ac:spMk id="13" creationId="{2E1AB186-C75A-ABA9-0430-0826A6A75A1A}"/>
          </ac:spMkLst>
        </pc:spChg>
        <pc:spChg chg="add mod">
          <ac:chgData name="Nicky Thomas (2515016)" userId="S::2515016@student.uwtsd.ac.uk::febf747a-9a45-4212-8bd6-9733a69ce304" providerId="AD" clId="Web-{58031F67-0258-86AB-D024-F91B852A6D03}" dt="2025-11-12T10:48:32.389" v="457" actId="1076"/>
          <ac:spMkLst>
            <pc:docMk/>
            <pc:sldMk cId="676754815" sldId="275"/>
            <ac:spMk id="14" creationId="{979F9206-CCFB-C0FB-E02F-8868ED16016B}"/>
          </ac:spMkLst>
        </pc:spChg>
        <pc:spChg chg="add mod">
          <ac:chgData name="Nicky Thomas (2515016)" userId="S::2515016@student.uwtsd.ac.uk::febf747a-9a45-4212-8bd6-9733a69ce304" providerId="AD" clId="Web-{58031F67-0258-86AB-D024-F91B852A6D03}" dt="2025-11-12T10:50:58.642" v="482" actId="1076"/>
          <ac:spMkLst>
            <pc:docMk/>
            <pc:sldMk cId="676754815" sldId="275"/>
            <ac:spMk id="15" creationId="{0A09F341-51F8-7E75-20BE-290742CD1D1B}"/>
          </ac:spMkLst>
        </pc:spChg>
        <pc:spChg chg="add del mod">
          <ac:chgData name="Nicky Thomas (2515016)" userId="S::2515016@student.uwtsd.ac.uk::febf747a-9a45-4212-8bd6-9733a69ce304" providerId="AD" clId="Web-{58031F67-0258-86AB-D024-F91B852A6D03}" dt="2025-11-12T10:52:37.315" v="501"/>
          <ac:spMkLst>
            <pc:docMk/>
            <pc:sldMk cId="676754815" sldId="275"/>
            <ac:spMk id="20" creationId="{69FA3FD1-9B28-5BE2-E950-AD4E86614876}"/>
          </ac:spMkLst>
        </pc:spChg>
        <pc:spChg chg="add del mod">
          <ac:chgData name="Nicky Thomas (2515016)" userId="S::2515016@student.uwtsd.ac.uk::febf747a-9a45-4212-8bd6-9733a69ce304" providerId="AD" clId="Web-{58031F67-0258-86AB-D024-F91B852A6D03}" dt="2025-11-12T10:54:28.989" v="515"/>
          <ac:spMkLst>
            <pc:docMk/>
            <pc:sldMk cId="676754815" sldId="275"/>
            <ac:spMk id="24" creationId="{741DC217-B8FE-EA10-C9B7-455077B759E6}"/>
          </ac:spMkLst>
        </pc:spChg>
        <pc:spChg chg="add del mod">
          <ac:chgData name="Nicky Thomas (2515016)" userId="S::2515016@student.uwtsd.ac.uk::febf747a-9a45-4212-8bd6-9733a69ce304" providerId="AD" clId="Web-{58031F67-0258-86AB-D024-F91B852A6D03}" dt="2025-11-12T11:01:19.139" v="568"/>
          <ac:spMkLst>
            <pc:docMk/>
            <pc:sldMk cId="676754815" sldId="275"/>
            <ac:spMk id="28" creationId="{FEF08343-DAA4-035D-AFF6-8B5F958FED3F}"/>
          </ac:spMkLst>
        </pc:spChg>
        <pc:spChg chg="add del">
          <ac:chgData name="Nicky Thomas (2515016)" userId="S::2515016@student.uwtsd.ac.uk::febf747a-9a45-4212-8bd6-9733a69ce304" providerId="AD" clId="Web-{58031F67-0258-86AB-D024-F91B852A6D03}" dt="2025-11-12T11:01:15.842" v="566"/>
          <ac:spMkLst>
            <pc:docMk/>
            <pc:sldMk cId="676754815" sldId="275"/>
            <ac:spMk id="33" creationId="{C8107AE5-4CCC-D28A-ADF4-EE0B9825A46E}"/>
          </ac:spMkLst>
        </pc:spChg>
        <pc:spChg chg="add del mod">
          <ac:chgData name="Nicky Thomas (2515016)" userId="S::2515016@student.uwtsd.ac.uk::febf747a-9a45-4212-8bd6-9733a69ce304" providerId="AD" clId="Web-{58031F67-0258-86AB-D024-F91B852A6D03}" dt="2025-11-12T11:03:29.551" v="594"/>
          <ac:spMkLst>
            <pc:docMk/>
            <pc:sldMk cId="676754815" sldId="275"/>
            <ac:spMk id="35" creationId="{47A8E7D5-359E-AC75-C5A5-D82FE13A996F}"/>
          </ac:spMkLst>
        </pc:spChg>
        <pc:spChg chg="add mod">
          <ac:chgData name="Nicky Thomas (2515016)" userId="S::2515016@student.uwtsd.ac.uk::febf747a-9a45-4212-8bd6-9733a69ce304" providerId="AD" clId="Web-{58031F67-0258-86AB-D024-F91B852A6D03}" dt="2025-11-12T11:11:17.497" v="659" actId="20577"/>
          <ac:spMkLst>
            <pc:docMk/>
            <pc:sldMk cId="676754815" sldId="275"/>
            <ac:spMk id="40" creationId="{2D3C090A-8DE1-9F44-5431-4FEB8049127B}"/>
          </ac:spMkLst>
        </pc:spChg>
        <pc:picChg chg="add mod">
          <ac:chgData name="Nicky Thomas (2515016)" userId="S::2515016@student.uwtsd.ac.uk::febf747a-9a45-4212-8bd6-9733a69ce304" providerId="AD" clId="Web-{58031F67-0258-86AB-D024-F91B852A6D03}" dt="2025-11-12T10:49:45.078" v="469" actId="14100"/>
          <ac:picMkLst>
            <pc:docMk/>
            <pc:sldMk cId="676754815" sldId="275"/>
            <ac:picMk id="17" creationId="{4F01AB4D-0C35-ED6B-18A3-01EDE063C554}"/>
          </ac:picMkLst>
        </pc:picChg>
        <pc:picChg chg="add mod">
          <ac:chgData name="Nicky Thomas (2515016)" userId="S::2515016@student.uwtsd.ac.uk::febf747a-9a45-4212-8bd6-9733a69ce304" providerId="AD" clId="Web-{58031F67-0258-86AB-D024-F91B852A6D03}" dt="2025-11-12T10:50:42.783" v="480" actId="1076"/>
          <ac:picMkLst>
            <pc:docMk/>
            <pc:sldMk cId="676754815" sldId="275"/>
            <ac:picMk id="18" creationId="{01D1FBC6-671A-38C3-5FC9-6394D2DF7B88}"/>
          </ac:picMkLst>
        </pc:picChg>
        <pc:picChg chg="add del mod">
          <ac:chgData name="Nicky Thomas (2515016)" userId="S::2515016@student.uwtsd.ac.uk::febf747a-9a45-4212-8bd6-9733a69ce304" providerId="AD" clId="Web-{58031F67-0258-86AB-D024-F91B852A6D03}" dt="2025-11-12T10:58:08.600" v="538"/>
          <ac:picMkLst>
            <pc:docMk/>
            <pc:sldMk cId="676754815" sldId="275"/>
            <ac:picMk id="19" creationId="{55E8AE9C-723E-AC63-0DFB-1EC53712C2D0}"/>
          </ac:picMkLst>
        </pc:picChg>
        <pc:picChg chg="add mod">
          <ac:chgData name="Nicky Thomas (2515016)" userId="S::2515016@student.uwtsd.ac.uk::febf747a-9a45-4212-8bd6-9733a69ce304" providerId="AD" clId="Web-{58031F67-0258-86AB-D024-F91B852A6D03}" dt="2025-11-12T11:03:07.894" v="589" actId="1076"/>
          <ac:picMkLst>
            <pc:docMk/>
            <pc:sldMk cId="676754815" sldId="275"/>
            <ac:picMk id="22" creationId="{D9F8EF39-2310-E949-FF5C-BD08D7E353D2}"/>
          </ac:picMkLst>
        </pc:picChg>
        <pc:picChg chg="add mod">
          <ac:chgData name="Nicky Thomas (2515016)" userId="S::2515016@student.uwtsd.ac.uk::febf747a-9a45-4212-8bd6-9733a69ce304" providerId="AD" clId="Web-{58031F67-0258-86AB-D024-F91B852A6D03}" dt="2025-11-12T11:03:12.597" v="590" actId="1076"/>
          <ac:picMkLst>
            <pc:docMk/>
            <pc:sldMk cId="676754815" sldId="275"/>
            <ac:picMk id="23" creationId="{1305016A-EFA2-27E1-D8FA-4280A713DE5D}"/>
          </ac:picMkLst>
        </pc:picChg>
        <pc:picChg chg="add mod">
          <ac:chgData name="Nicky Thomas (2515016)" userId="S::2515016@student.uwtsd.ac.uk::febf747a-9a45-4212-8bd6-9733a69ce304" providerId="AD" clId="Web-{58031F67-0258-86AB-D024-F91B852A6D03}" dt="2025-11-12T11:03:19.472" v="591" actId="1076"/>
          <ac:picMkLst>
            <pc:docMk/>
            <pc:sldMk cId="676754815" sldId="275"/>
            <ac:picMk id="26" creationId="{B86129D1-3E21-E616-189C-3AB35FF04D9D}"/>
          </ac:picMkLst>
        </pc:picChg>
        <pc:picChg chg="add mod">
          <ac:chgData name="Nicky Thomas (2515016)" userId="S::2515016@student.uwtsd.ac.uk::febf747a-9a45-4212-8bd6-9733a69ce304" providerId="AD" clId="Web-{58031F67-0258-86AB-D024-F91B852A6D03}" dt="2025-11-12T11:02:51.924" v="588" actId="1076"/>
          <ac:picMkLst>
            <pc:docMk/>
            <pc:sldMk cId="676754815" sldId="275"/>
            <ac:picMk id="27" creationId="{F3E147A4-131D-5A3C-341B-7EEFB5F81226}"/>
          </ac:picMkLst>
        </pc:picChg>
        <pc:picChg chg="add mod">
          <ac:chgData name="Nicky Thomas (2515016)" userId="S::2515016@student.uwtsd.ac.uk::febf747a-9a45-4212-8bd6-9733a69ce304" providerId="AD" clId="Web-{58031F67-0258-86AB-D024-F91B852A6D03}" dt="2025-11-12T11:04:45.647" v="601" actId="1076"/>
          <ac:picMkLst>
            <pc:docMk/>
            <pc:sldMk cId="676754815" sldId="275"/>
            <ac:picMk id="31" creationId="{98B0825F-E01F-A0BC-803A-1967A5B54113}"/>
          </ac:picMkLst>
        </pc:picChg>
        <pc:picChg chg="add mod">
          <ac:chgData name="Nicky Thomas (2515016)" userId="S::2515016@student.uwtsd.ac.uk::febf747a-9a45-4212-8bd6-9733a69ce304" providerId="AD" clId="Web-{58031F67-0258-86AB-D024-F91B852A6D03}" dt="2025-11-12T11:00:32.183" v="553" actId="1076"/>
          <ac:picMkLst>
            <pc:docMk/>
            <pc:sldMk cId="676754815" sldId="275"/>
            <ac:picMk id="32" creationId="{E6D1ADEC-0D46-80C2-65B5-BD61C8FCD9CB}"/>
          </ac:picMkLst>
        </pc:picChg>
        <pc:picChg chg="add mod">
          <ac:chgData name="Nicky Thomas (2515016)" userId="S::2515016@student.uwtsd.ac.uk::febf747a-9a45-4212-8bd6-9733a69ce304" providerId="AD" clId="Web-{58031F67-0258-86AB-D024-F91B852A6D03}" dt="2025-11-12T11:03:23.426" v="592" actId="1076"/>
          <ac:picMkLst>
            <pc:docMk/>
            <pc:sldMk cId="676754815" sldId="275"/>
            <ac:picMk id="34" creationId="{A7B4A1AE-C461-F989-958F-CEFE0596BD30}"/>
          </ac:picMkLst>
        </pc:picChg>
        <pc:picChg chg="add mod">
          <ac:chgData name="Nicky Thomas (2515016)" userId="S::2515016@student.uwtsd.ac.uk::febf747a-9a45-4212-8bd6-9733a69ce304" providerId="AD" clId="Web-{58031F67-0258-86AB-D024-F91B852A6D03}" dt="2025-11-12T11:03:26.988" v="593" actId="1076"/>
          <ac:picMkLst>
            <pc:docMk/>
            <pc:sldMk cId="676754815" sldId="275"/>
            <ac:picMk id="37" creationId="{E835795C-7273-7668-CF90-062B011D3F0D}"/>
          </ac:picMkLst>
        </pc:picChg>
        <pc:picChg chg="add del mod">
          <ac:chgData name="Nicky Thomas (2515016)" userId="S::2515016@student.uwtsd.ac.uk::febf747a-9a45-4212-8bd6-9733a69ce304" providerId="AD" clId="Web-{58031F67-0258-86AB-D024-F91B852A6D03}" dt="2025-11-12T11:04:28.537" v="598"/>
          <ac:picMkLst>
            <pc:docMk/>
            <pc:sldMk cId="676754815" sldId="275"/>
            <ac:picMk id="38" creationId="{C0D402B7-0713-370E-D30A-A88F2D6D128E}"/>
          </ac:picMkLst>
        </pc:picChg>
        <pc:picChg chg="add mod">
          <ac:chgData name="Nicky Thomas (2515016)" userId="S::2515016@student.uwtsd.ac.uk::febf747a-9a45-4212-8bd6-9733a69ce304" providerId="AD" clId="Web-{58031F67-0258-86AB-D024-F91B852A6D03}" dt="2025-11-12T11:04:37.881" v="600" actId="1076"/>
          <ac:picMkLst>
            <pc:docMk/>
            <pc:sldMk cId="676754815" sldId="275"/>
            <ac:picMk id="39" creationId="{7E02B03D-2BF7-DE2E-13AB-0A815F1D67E6}"/>
          </ac:picMkLst>
        </pc:picChg>
      </pc:sldChg>
      <pc:sldChg chg="addSp delSp modSp add replId">
        <pc:chgData name="Nicky Thomas (2515016)" userId="S::2515016@student.uwtsd.ac.uk::febf747a-9a45-4212-8bd6-9733a69ce304" providerId="AD" clId="Web-{58031F67-0258-86AB-D024-F91B852A6D03}" dt="2025-11-12T11:44:54.467" v="1119" actId="14100"/>
        <pc:sldMkLst>
          <pc:docMk/>
          <pc:sldMk cId="3412845628" sldId="276"/>
        </pc:sldMkLst>
        <pc:spChg chg="mod">
          <ac:chgData name="Nicky Thomas (2515016)" userId="S::2515016@student.uwtsd.ac.uk::febf747a-9a45-4212-8bd6-9733a69ce304" providerId="AD" clId="Web-{58031F67-0258-86AB-D024-F91B852A6D03}" dt="2025-11-12T10:24:26.286" v="143" actId="14100"/>
          <ac:spMkLst>
            <pc:docMk/>
            <pc:sldMk cId="3412845628" sldId="276"/>
            <ac:spMk id="5" creationId="{5683B484-3AE5-C39F-CC99-06C2A53F40D6}"/>
          </ac:spMkLst>
        </pc:spChg>
        <pc:spChg chg="del mod">
          <ac:chgData name="Nicky Thomas (2515016)" userId="S::2515016@student.uwtsd.ac.uk::febf747a-9a45-4212-8bd6-9733a69ce304" providerId="AD" clId="Web-{58031F67-0258-86AB-D024-F91B852A6D03}" dt="2025-11-12T10:24:56.723" v="146"/>
          <ac:spMkLst>
            <pc:docMk/>
            <pc:sldMk cId="3412845628" sldId="276"/>
            <ac:spMk id="6" creationId="{C477B9DA-DBD4-6D73-3AA1-4B27D853B50E}"/>
          </ac:spMkLst>
        </pc:spChg>
        <pc:spChg chg="del">
          <ac:chgData name="Nicky Thomas (2515016)" userId="S::2515016@student.uwtsd.ac.uk::febf747a-9a45-4212-8bd6-9733a69ce304" providerId="AD" clId="Web-{58031F67-0258-86AB-D024-F91B852A6D03}" dt="2025-11-12T10:24:59.661" v="147"/>
          <ac:spMkLst>
            <pc:docMk/>
            <pc:sldMk cId="3412845628" sldId="276"/>
            <ac:spMk id="7" creationId="{8FC76AE8-FA03-ECB6-44D7-0740B64E46DA}"/>
          </ac:spMkLst>
        </pc:spChg>
        <pc:spChg chg="del mod">
          <ac:chgData name="Nicky Thomas (2515016)" userId="S::2515016@student.uwtsd.ac.uk::febf747a-9a45-4212-8bd6-9733a69ce304" providerId="AD" clId="Web-{58031F67-0258-86AB-D024-F91B852A6D03}" dt="2025-11-12T10:26:05.274" v="162"/>
          <ac:spMkLst>
            <pc:docMk/>
            <pc:sldMk cId="3412845628" sldId="276"/>
            <ac:spMk id="8" creationId="{BDAABF56-6848-41E2-11CB-C4DBE88A6B78}"/>
          </ac:spMkLst>
        </pc:spChg>
        <pc:spChg chg="add mod">
          <ac:chgData name="Nicky Thomas (2515016)" userId="S::2515016@student.uwtsd.ac.uk::febf747a-9a45-4212-8bd6-9733a69ce304" providerId="AD" clId="Web-{58031F67-0258-86AB-D024-F91B852A6D03}" dt="2025-11-12T11:27:37.677" v="1050" actId="14100"/>
          <ac:spMkLst>
            <pc:docMk/>
            <pc:sldMk cId="3412845628" sldId="276"/>
            <ac:spMk id="23" creationId="{532CC990-0643-5493-01BF-AB7D2C282AE6}"/>
          </ac:spMkLst>
        </pc:spChg>
        <pc:spChg chg="add del mod">
          <ac:chgData name="Nicky Thomas (2515016)" userId="S::2515016@student.uwtsd.ac.uk::febf747a-9a45-4212-8bd6-9733a69ce304" providerId="AD" clId="Web-{58031F67-0258-86AB-D024-F91B852A6D03}" dt="2025-11-12T11:27:24.474" v="1047"/>
          <ac:spMkLst>
            <pc:docMk/>
            <pc:sldMk cId="3412845628" sldId="276"/>
            <ac:spMk id="24" creationId="{8C46C3E0-74EE-4C72-F184-5D9617457E0C}"/>
          </ac:spMkLst>
        </pc:spChg>
        <pc:spChg chg="add del mod">
          <ac:chgData name="Nicky Thomas (2515016)" userId="S::2515016@student.uwtsd.ac.uk::febf747a-9a45-4212-8bd6-9733a69ce304" providerId="AD" clId="Web-{58031F67-0258-86AB-D024-F91B852A6D03}" dt="2025-11-12T11:31:03.805" v="1074"/>
          <ac:spMkLst>
            <pc:docMk/>
            <pc:sldMk cId="3412845628" sldId="276"/>
            <ac:spMk id="32" creationId="{20C36D30-B68B-6968-78C6-F3C8C1271420}"/>
          </ac:spMkLst>
        </pc:spChg>
        <pc:graphicFrameChg chg="del">
          <ac:chgData name="Nicky Thomas (2515016)" userId="S::2515016@student.uwtsd.ac.uk::febf747a-9a45-4212-8bd6-9733a69ce304" providerId="AD" clId="Web-{58031F67-0258-86AB-D024-F91B852A6D03}" dt="2025-11-12T10:24:45.098" v="145"/>
          <ac:graphicFrameMkLst>
            <pc:docMk/>
            <pc:sldMk cId="3412845628" sldId="276"/>
            <ac:graphicFrameMk id="10" creationId="{D5400572-4C65-B93C-3A49-592521032BCB}"/>
          </ac:graphicFrameMkLst>
        </pc:graphicFrameChg>
        <pc:picChg chg="add del mod">
          <ac:chgData name="Nicky Thomas (2515016)" userId="S::2515016@student.uwtsd.ac.uk::febf747a-9a45-4212-8bd6-9733a69ce304" providerId="AD" clId="Web-{58031F67-0258-86AB-D024-F91B852A6D03}" dt="2025-11-12T11:31:47.961" v="1086"/>
          <ac:picMkLst>
            <pc:docMk/>
            <pc:sldMk cId="3412845628" sldId="276"/>
            <ac:picMk id="25" creationId="{5F614B89-279B-A6ED-A3D1-EDA040DD0442}"/>
          </ac:picMkLst>
        </pc:picChg>
        <pc:picChg chg="add del mod">
          <ac:chgData name="Nicky Thomas (2515016)" userId="S::2515016@student.uwtsd.ac.uk::febf747a-9a45-4212-8bd6-9733a69ce304" providerId="AD" clId="Web-{58031F67-0258-86AB-D024-F91B852A6D03}" dt="2025-11-12T11:31:49.727" v="1087"/>
          <ac:picMkLst>
            <pc:docMk/>
            <pc:sldMk cId="3412845628" sldId="276"/>
            <ac:picMk id="26" creationId="{E7CD0F1A-1FDC-C06F-5189-A398C87B0765}"/>
          </ac:picMkLst>
        </pc:picChg>
        <pc:picChg chg="add del mod">
          <ac:chgData name="Nicky Thomas (2515016)" userId="S::2515016@student.uwtsd.ac.uk::febf747a-9a45-4212-8bd6-9733a69ce304" providerId="AD" clId="Web-{58031F67-0258-86AB-D024-F91B852A6D03}" dt="2025-11-12T11:31:45.836" v="1085"/>
          <ac:picMkLst>
            <pc:docMk/>
            <pc:sldMk cId="3412845628" sldId="276"/>
            <ac:picMk id="27" creationId="{476C7F1E-04FE-69B1-DF62-CF2E2A903106}"/>
          </ac:picMkLst>
        </pc:picChg>
        <pc:picChg chg="add del mod">
          <ac:chgData name="Nicky Thomas (2515016)" userId="S::2515016@student.uwtsd.ac.uk::febf747a-9a45-4212-8bd6-9733a69ce304" providerId="AD" clId="Web-{58031F67-0258-86AB-D024-F91B852A6D03}" dt="2025-11-12T11:29:44.569" v="1061"/>
          <ac:picMkLst>
            <pc:docMk/>
            <pc:sldMk cId="3412845628" sldId="276"/>
            <ac:picMk id="28" creationId="{CB6F2D5C-7369-811D-21DE-485E8D6F4688}"/>
          </ac:picMkLst>
        </pc:picChg>
        <pc:picChg chg="add del mod">
          <ac:chgData name="Nicky Thomas (2515016)" userId="S::2515016@student.uwtsd.ac.uk::febf747a-9a45-4212-8bd6-9733a69ce304" providerId="AD" clId="Web-{58031F67-0258-86AB-D024-F91B852A6D03}" dt="2025-11-12T11:31:44.180" v="1084"/>
          <ac:picMkLst>
            <pc:docMk/>
            <pc:sldMk cId="3412845628" sldId="276"/>
            <ac:picMk id="29" creationId="{1E5F5EE8-6406-1989-5449-B0AD40A9BB0A}"/>
          </ac:picMkLst>
        </pc:picChg>
        <pc:picChg chg="add del mod">
          <ac:chgData name="Nicky Thomas (2515016)" userId="S::2515016@student.uwtsd.ac.uk::febf747a-9a45-4212-8bd6-9733a69ce304" providerId="AD" clId="Web-{58031F67-0258-86AB-D024-F91B852A6D03}" dt="2025-11-12T11:31:42.867" v="1083"/>
          <ac:picMkLst>
            <pc:docMk/>
            <pc:sldMk cId="3412845628" sldId="276"/>
            <ac:picMk id="30" creationId="{5EC63249-9B3A-FBB2-BA00-D1727FCF0F01}"/>
          </ac:picMkLst>
        </pc:picChg>
        <pc:picChg chg="add del mod">
          <ac:chgData name="Nicky Thomas (2515016)" userId="S::2515016@student.uwtsd.ac.uk::febf747a-9a45-4212-8bd6-9733a69ce304" providerId="AD" clId="Web-{58031F67-0258-86AB-D024-F91B852A6D03}" dt="2025-11-12T11:38:43.195" v="1106"/>
          <ac:picMkLst>
            <pc:docMk/>
            <pc:sldMk cId="3412845628" sldId="276"/>
            <ac:picMk id="31" creationId="{7F0C3109-2E15-B4B0-4B27-0BC35770E937}"/>
          </ac:picMkLst>
        </pc:picChg>
        <pc:picChg chg="add mod">
          <ac:chgData name="Nicky Thomas (2515016)" userId="S::2515016@student.uwtsd.ac.uk::febf747a-9a45-4212-8bd6-9733a69ce304" providerId="AD" clId="Web-{58031F67-0258-86AB-D024-F91B852A6D03}" dt="2025-11-12T11:40:49.354" v="1109" actId="1076"/>
          <ac:picMkLst>
            <pc:docMk/>
            <pc:sldMk cId="3412845628" sldId="276"/>
            <ac:picMk id="34" creationId="{6A68A478-3B7D-8776-0207-DE8998C7FC87}"/>
          </ac:picMkLst>
        </pc:picChg>
        <pc:picChg chg="add mod">
          <ac:chgData name="Nicky Thomas (2515016)" userId="S::2515016@student.uwtsd.ac.uk::febf747a-9a45-4212-8bd6-9733a69ce304" providerId="AD" clId="Web-{58031F67-0258-86AB-D024-F91B852A6D03}" dt="2025-11-12T11:42:58.606" v="1113" actId="14100"/>
          <ac:picMkLst>
            <pc:docMk/>
            <pc:sldMk cId="3412845628" sldId="276"/>
            <ac:picMk id="35" creationId="{E52740EC-D6A1-E7EE-6073-543291A0AE27}"/>
          </ac:picMkLst>
        </pc:picChg>
        <pc:picChg chg="add del mod">
          <ac:chgData name="Nicky Thomas (2515016)" userId="S::2515016@student.uwtsd.ac.uk::febf747a-9a45-4212-8bd6-9733a69ce304" providerId="AD" clId="Web-{58031F67-0258-86AB-D024-F91B852A6D03}" dt="2025-11-12T11:35:36.344" v="1100"/>
          <ac:picMkLst>
            <pc:docMk/>
            <pc:sldMk cId="3412845628" sldId="276"/>
            <ac:picMk id="36" creationId="{E4362BE9-04C9-DDF0-5BB8-D51A803B4FA1}"/>
          </ac:picMkLst>
        </pc:picChg>
        <pc:picChg chg="add mod">
          <ac:chgData name="Nicky Thomas (2515016)" userId="S::2515016@student.uwtsd.ac.uk::febf747a-9a45-4212-8bd6-9733a69ce304" providerId="AD" clId="Web-{58031F67-0258-86AB-D024-F91B852A6D03}" dt="2025-11-12T11:43:06.685" v="1115" actId="1076"/>
          <ac:picMkLst>
            <pc:docMk/>
            <pc:sldMk cId="3412845628" sldId="276"/>
            <ac:picMk id="37" creationId="{A81F8AD7-626F-20B4-22D5-E382DAA3930D}"/>
          </ac:picMkLst>
        </pc:picChg>
        <pc:picChg chg="add mod">
          <ac:chgData name="Nicky Thomas (2515016)" userId="S::2515016@student.uwtsd.ac.uk::febf747a-9a45-4212-8bd6-9733a69ce304" providerId="AD" clId="Web-{58031F67-0258-86AB-D024-F91B852A6D03}" dt="2025-11-12T11:43:02.794" v="1114" actId="1076"/>
          <ac:picMkLst>
            <pc:docMk/>
            <pc:sldMk cId="3412845628" sldId="276"/>
            <ac:picMk id="38" creationId="{263A68C1-CF6A-FBF6-2AFE-F143416897C8}"/>
          </ac:picMkLst>
        </pc:picChg>
        <pc:picChg chg="add mod">
          <ac:chgData name="Nicky Thomas (2515016)" userId="S::2515016@student.uwtsd.ac.uk::febf747a-9a45-4212-8bd6-9733a69ce304" providerId="AD" clId="Web-{58031F67-0258-86AB-D024-F91B852A6D03}" dt="2025-11-12T11:35:44.017" v="1102" actId="1076"/>
          <ac:picMkLst>
            <pc:docMk/>
            <pc:sldMk cId="3412845628" sldId="276"/>
            <ac:picMk id="39" creationId="{BE80ED33-8CB4-B2BD-4A7B-744D4D15A295}"/>
          </ac:picMkLst>
        </pc:picChg>
        <pc:picChg chg="add mod">
          <ac:chgData name="Nicky Thomas (2515016)" userId="S::2515016@student.uwtsd.ac.uk::febf747a-9a45-4212-8bd6-9733a69ce304" providerId="AD" clId="Web-{58031F67-0258-86AB-D024-F91B852A6D03}" dt="2025-11-12T11:44:54.467" v="1119" actId="14100"/>
          <ac:picMkLst>
            <pc:docMk/>
            <pc:sldMk cId="3412845628" sldId="276"/>
            <ac:picMk id="40" creationId="{16AFA13C-277B-763B-86C3-89C109EA8BF1}"/>
          </ac:picMkLst>
        </pc:picChg>
        <pc:picChg chg="add mod">
          <ac:chgData name="Nicky Thomas (2515016)" userId="S::2515016@student.uwtsd.ac.uk::febf747a-9a45-4212-8bd6-9733a69ce304" providerId="AD" clId="Web-{58031F67-0258-86AB-D024-F91B852A6D03}" dt="2025-11-12T11:40:39.885" v="1108" actId="1076"/>
          <ac:picMkLst>
            <pc:docMk/>
            <pc:sldMk cId="3412845628" sldId="276"/>
            <ac:picMk id="41" creationId="{4F8FE55E-3E9B-F04D-CF94-A1BA5D28FAA2}"/>
          </ac:picMkLst>
        </pc:picChg>
        <pc:picChg chg="add mod">
          <ac:chgData name="Nicky Thomas (2515016)" userId="S::2515016@student.uwtsd.ac.uk::febf747a-9a45-4212-8bd6-9733a69ce304" providerId="AD" clId="Web-{58031F67-0258-86AB-D024-F91B852A6D03}" dt="2025-11-12T11:42:45.684" v="1111" actId="1076"/>
          <ac:picMkLst>
            <pc:docMk/>
            <pc:sldMk cId="3412845628" sldId="276"/>
            <ac:picMk id="42" creationId="{4826D6D6-3025-59CF-E8AE-6137C5A0CFCC}"/>
          </ac:picMkLst>
        </pc:picChg>
        <pc:picChg chg="add mod">
          <ac:chgData name="Nicky Thomas (2515016)" userId="S::2515016@student.uwtsd.ac.uk::febf747a-9a45-4212-8bd6-9733a69ce304" providerId="AD" clId="Web-{58031F67-0258-86AB-D024-F91B852A6D03}" dt="2025-11-12T11:44:48.670" v="1118" actId="14100"/>
          <ac:picMkLst>
            <pc:docMk/>
            <pc:sldMk cId="3412845628" sldId="276"/>
            <ac:picMk id="43" creationId="{5E2B9A82-CA38-A8A2-8CFF-4BD9CC9617BB}"/>
          </ac:picMkLst>
        </pc:picChg>
      </pc:sldChg>
      <pc:sldChg chg="addSp delSp modSp add del ord replId">
        <pc:chgData name="Nicky Thomas (2515016)" userId="S::2515016@student.uwtsd.ac.uk::febf747a-9a45-4212-8bd6-9733a69ce304" providerId="AD" clId="Web-{58031F67-0258-86AB-D024-F91B852A6D03}" dt="2025-11-12T14:05:26.432" v="2449"/>
        <pc:sldMkLst>
          <pc:docMk/>
          <pc:sldMk cId="2994801403" sldId="277"/>
        </pc:sldMkLst>
        <pc:spChg chg="mod">
          <ac:chgData name="Nicky Thomas (2515016)" userId="S::2515016@student.uwtsd.ac.uk::febf747a-9a45-4212-8bd6-9733a69ce304" providerId="AD" clId="Web-{58031F67-0258-86AB-D024-F91B852A6D03}" dt="2025-11-12T13:34:09.801" v="2156" actId="20577"/>
          <ac:spMkLst>
            <pc:docMk/>
            <pc:sldMk cId="2994801403" sldId="277"/>
            <ac:spMk id="2" creationId="{E2B3F55B-6F87-E74D-C47F-5857289564F4}"/>
          </ac:spMkLst>
        </pc:spChg>
        <pc:spChg chg="del mod">
          <ac:chgData name="Nicky Thomas (2515016)" userId="S::2515016@student.uwtsd.ac.uk::febf747a-9a45-4212-8bd6-9733a69ce304" providerId="AD" clId="Web-{58031F67-0258-86AB-D024-F91B852A6D03}" dt="2025-11-12T10:33:54.727" v="185"/>
          <ac:spMkLst>
            <pc:docMk/>
            <pc:sldMk cId="2994801403" sldId="277"/>
            <ac:spMk id="3" creationId="{7D1A22D4-2F86-0190-B80D-C34BE895ECD1}"/>
          </ac:spMkLst>
        </pc:spChg>
        <pc:spChg chg="del">
          <ac:chgData name="Nicky Thomas (2515016)" userId="S::2515016@student.uwtsd.ac.uk::febf747a-9a45-4212-8bd6-9733a69ce304" providerId="AD" clId="Web-{58031F67-0258-86AB-D024-F91B852A6D03}" dt="2025-11-12T10:33:58.774" v="186"/>
          <ac:spMkLst>
            <pc:docMk/>
            <pc:sldMk cId="2994801403" sldId="277"/>
            <ac:spMk id="7" creationId="{FC0A46A9-3A6A-3AB9-1E95-473A8862114B}"/>
          </ac:spMkLst>
        </pc:spChg>
        <pc:spChg chg="add del mod">
          <ac:chgData name="Nicky Thomas (2515016)" userId="S::2515016@student.uwtsd.ac.uk::febf747a-9a45-4212-8bd6-9733a69ce304" providerId="AD" clId="Web-{58031F67-0258-86AB-D024-F91B852A6D03}" dt="2025-11-12T10:34:03.555" v="187"/>
          <ac:spMkLst>
            <pc:docMk/>
            <pc:sldMk cId="2994801403" sldId="277"/>
            <ac:spMk id="9" creationId="{6AE99F69-5560-6426-C4BC-6C5BFFED0AF4}"/>
          </ac:spMkLst>
        </pc:spChg>
      </pc:sldChg>
      <pc:sldChg chg="addSp delSp modSp add mod ord replId setBg">
        <pc:chgData name="Nicky Thomas (2515016)" userId="S::2515016@student.uwtsd.ac.uk::febf747a-9a45-4212-8bd6-9733a69ce304" providerId="AD" clId="Web-{58031F67-0258-86AB-D024-F91B852A6D03}" dt="2025-11-12T11:26:30.020" v="1046" actId="14100"/>
        <pc:sldMkLst>
          <pc:docMk/>
          <pc:sldMk cId="743810440" sldId="278"/>
        </pc:sldMkLst>
        <pc:spChg chg="add mod">
          <ac:chgData name="Nicky Thomas (2515016)" userId="S::2515016@student.uwtsd.ac.uk::febf747a-9a45-4212-8bd6-9733a69ce304" providerId="AD" clId="Web-{58031F67-0258-86AB-D024-F91B852A6D03}" dt="2025-11-12T11:19:23.823" v="771" actId="1076"/>
          <ac:spMkLst>
            <pc:docMk/>
            <pc:sldMk cId="743810440" sldId="278"/>
            <ac:spMk id="3" creationId="{30E2D089-09A1-AC59-A2B6-2662157A6032}"/>
          </ac:spMkLst>
        </pc:spChg>
        <pc:spChg chg="add del">
          <ac:chgData name="Nicky Thomas (2515016)" userId="S::2515016@student.uwtsd.ac.uk::febf747a-9a45-4212-8bd6-9733a69ce304" providerId="AD" clId="Web-{58031F67-0258-86AB-D024-F91B852A6D03}" dt="2025-11-12T11:19:50.199" v="776"/>
          <ac:spMkLst>
            <pc:docMk/>
            <pc:sldMk cId="743810440" sldId="278"/>
            <ac:spMk id="7" creationId="{41A696BA-58A0-8713-8DD3-7F0C673487CE}"/>
          </ac:spMkLst>
        </pc:spChg>
        <pc:spChg chg="mod">
          <ac:chgData name="Nicky Thomas (2515016)" userId="S::2515016@student.uwtsd.ac.uk::febf747a-9a45-4212-8bd6-9733a69ce304" providerId="AD" clId="Web-{58031F67-0258-86AB-D024-F91B852A6D03}" dt="2025-11-12T11:19:40.573" v="773" actId="14100"/>
          <ac:spMkLst>
            <pc:docMk/>
            <pc:sldMk cId="743810440" sldId="278"/>
            <ac:spMk id="10" creationId="{01275DBC-BD85-1352-021C-407609F6B893}"/>
          </ac:spMkLst>
        </pc:spChg>
        <pc:spChg chg="mod">
          <ac:chgData name="Nicky Thomas (2515016)" userId="S::2515016@student.uwtsd.ac.uk::febf747a-9a45-4212-8bd6-9733a69ce304" providerId="AD" clId="Web-{58031F67-0258-86AB-D024-F91B852A6D03}" dt="2025-11-12T11:23:37.314" v="908" actId="20577"/>
          <ac:spMkLst>
            <pc:docMk/>
            <pc:sldMk cId="743810440" sldId="278"/>
            <ac:spMk id="11" creationId="{74DC4DAC-F009-FF31-CBF4-BDA3C79A13AD}"/>
          </ac:spMkLst>
        </pc:spChg>
        <pc:spChg chg="mod">
          <ac:chgData name="Nicky Thomas (2515016)" userId="S::2515016@student.uwtsd.ac.uk::febf747a-9a45-4212-8bd6-9733a69ce304" providerId="AD" clId="Web-{58031F67-0258-86AB-D024-F91B852A6D03}" dt="2025-11-12T11:26:15.598" v="1044" actId="20577"/>
          <ac:spMkLst>
            <pc:docMk/>
            <pc:sldMk cId="743810440" sldId="278"/>
            <ac:spMk id="12" creationId="{B683E44C-5D5B-36B7-3BF1-ACF280718275}"/>
          </ac:spMkLst>
        </pc:spChg>
        <pc:spChg chg="add del">
          <ac:chgData name="Nicky Thomas (2515016)" userId="S::2515016@student.uwtsd.ac.uk::febf747a-9a45-4212-8bd6-9733a69ce304" providerId="AD" clId="Web-{58031F67-0258-86AB-D024-F91B852A6D03}" dt="2025-11-12T11:19:59.308" v="779"/>
          <ac:spMkLst>
            <pc:docMk/>
            <pc:sldMk cId="743810440" sldId="278"/>
            <ac:spMk id="13" creationId="{E6D340A5-FEC5-A011-BA68-C0FEB27B23D0}"/>
          </ac:spMkLst>
        </pc:spChg>
        <pc:spChg chg="add mod">
          <ac:chgData name="Nicky Thomas (2515016)" userId="S::2515016@student.uwtsd.ac.uk::febf747a-9a45-4212-8bd6-9733a69ce304" providerId="AD" clId="Web-{58031F67-0258-86AB-D024-F91B852A6D03}" dt="2025-11-12T11:21:38.140" v="853" actId="1076"/>
          <ac:spMkLst>
            <pc:docMk/>
            <pc:sldMk cId="743810440" sldId="278"/>
            <ac:spMk id="16" creationId="{100F49C7-B1D5-98E1-F8C1-A2C13B2506A0}"/>
          </ac:spMkLst>
        </pc:spChg>
        <pc:spChg chg="del mod">
          <ac:chgData name="Nicky Thomas (2515016)" userId="S::2515016@student.uwtsd.ac.uk::febf747a-9a45-4212-8bd6-9733a69ce304" providerId="AD" clId="Web-{58031F67-0258-86AB-D024-F91B852A6D03}" dt="2025-11-12T11:17:26.989" v="742"/>
          <ac:spMkLst>
            <pc:docMk/>
            <pc:sldMk cId="743810440" sldId="278"/>
            <ac:spMk id="40" creationId="{16266960-9683-D789-DE28-A3DF3BE15E7C}"/>
          </ac:spMkLst>
        </pc:spChg>
        <pc:picChg chg="add del">
          <ac:chgData name="Nicky Thomas (2515016)" userId="S::2515016@student.uwtsd.ac.uk::febf747a-9a45-4212-8bd6-9733a69ce304" providerId="AD" clId="Web-{58031F67-0258-86AB-D024-F91B852A6D03}" dt="2025-11-12T11:19:54.230" v="777"/>
          <ac:picMkLst>
            <pc:docMk/>
            <pc:sldMk cId="743810440" sldId="278"/>
            <ac:picMk id="9" creationId="{DF862B14-4EA9-45D6-A004-82A005086331}"/>
          </ac:picMkLst>
        </pc:picChg>
        <pc:picChg chg="del">
          <ac:chgData name="Nicky Thomas (2515016)" userId="S::2515016@student.uwtsd.ac.uk::febf747a-9a45-4212-8bd6-9733a69ce304" providerId="AD" clId="Web-{58031F67-0258-86AB-D024-F91B852A6D03}" dt="2025-11-12T11:23:41.018" v="910"/>
          <ac:picMkLst>
            <pc:docMk/>
            <pc:sldMk cId="743810440" sldId="278"/>
            <ac:picMk id="22" creationId="{DD6AA40D-568E-84E4-FE3A-8160D62AA41D}"/>
          </ac:picMkLst>
        </pc:picChg>
        <pc:picChg chg="del">
          <ac:chgData name="Nicky Thomas (2515016)" userId="S::2515016@student.uwtsd.ac.uk::febf747a-9a45-4212-8bd6-9733a69ce304" providerId="AD" clId="Web-{58031F67-0258-86AB-D024-F91B852A6D03}" dt="2025-11-12T11:23:42.564" v="911"/>
          <ac:picMkLst>
            <pc:docMk/>
            <pc:sldMk cId="743810440" sldId="278"/>
            <ac:picMk id="23" creationId="{6B3B0D56-D4DF-6ECB-E643-F4B3F7BDA7CA}"/>
          </ac:picMkLst>
        </pc:picChg>
        <pc:picChg chg="del">
          <ac:chgData name="Nicky Thomas (2515016)" userId="S::2515016@student.uwtsd.ac.uk::febf747a-9a45-4212-8bd6-9733a69ce304" providerId="AD" clId="Web-{58031F67-0258-86AB-D024-F91B852A6D03}" dt="2025-11-12T11:23:44.174" v="912"/>
          <ac:picMkLst>
            <pc:docMk/>
            <pc:sldMk cId="743810440" sldId="278"/>
            <ac:picMk id="26" creationId="{1E2197E3-D625-3A36-9D2C-F17884CE290E}"/>
          </ac:picMkLst>
        </pc:picChg>
        <pc:picChg chg="del">
          <ac:chgData name="Nicky Thomas (2515016)" userId="S::2515016@student.uwtsd.ac.uk::febf747a-9a45-4212-8bd6-9733a69ce304" providerId="AD" clId="Web-{58031F67-0258-86AB-D024-F91B852A6D03}" dt="2025-11-12T11:23:39.283" v="909"/>
          <ac:picMkLst>
            <pc:docMk/>
            <pc:sldMk cId="743810440" sldId="278"/>
            <ac:picMk id="27" creationId="{344C8066-833D-995B-4E59-0BB543464258}"/>
          </ac:picMkLst>
        </pc:picChg>
        <pc:picChg chg="mod">
          <ac:chgData name="Nicky Thomas (2515016)" userId="S::2515016@student.uwtsd.ac.uk::febf747a-9a45-4212-8bd6-9733a69ce304" providerId="AD" clId="Web-{58031F67-0258-86AB-D024-F91B852A6D03}" dt="2025-11-12T11:26:30.020" v="1046" actId="14100"/>
          <ac:picMkLst>
            <pc:docMk/>
            <pc:sldMk cId="743810440" sldId="278"/>
            <ac:picMk id="31" creationId="{C780B1A5-4D4A-5B26-64CA-A20282668A98}"/>
          </ac:picMkLst>
        </pc:picChg>
        <pc:picChg chg="mod">
          <ac:chgData name="Nicky Thomas (2515016)" userId="S::2515016@student.uwtsd.ac.uk::febf747a-9a45-4212-8bd6-9733a69ce304" providerId="AD" clId="Web-{58031F67-0258-86AB-D024-F91B852A6D03}" dt="2025-11-12T11:26:26.211" v="1045" actId="14100"/>
          <ac:picMkLst>
            <pc:docMk/>
            <pc:sldMk cId="743810440" sldId="278"/>
            <ac:picMk id="32" creationId="{A2F92F22-D614-9496-D827-5BEBCE7F695D}"/>
          </ac:picMkLst>
        </pc:picChg>
        <pc:picChg chg="del">
          <ac:chgData name="Nicky Thomas (2515016)" userId="S::2515016@student.uwtsd.ac.uk::febf747a-9a45-4212-8bd6-9733a69ce304" providerId="AD" clId="Web-{58031F67-0258-86AB-D024-F91B852A6D03}" dt="2025-11-12T11:23:47.221" v="914"/>
          <ac:picMkLst>
            <pc:docMk/>
            <pc:sldMk cId="743810440" sldId="278"/>
            <ac:picMk id="34" creationId="{B04DC57C-1223-B73A-28A8-C4E56AF8E32B}"/>
          </ac:picMkLst>
        </pc:picChg>
        <pc:picChg chg="del">
          <ac:chgData name="Nicky Thomas (2515016)" userId="S::2515016@student.uwtsd.ac.uk::febf747a-9a45-4212-8bd6-9733a69ce304" providerId="AD" clId="Web-{58031F67-0258-86AB-D024-F91B852A6D03}" dt="2025-11-12T11:23:49.033" v="915"/>
          <ac:picMkLst>
            <pc:docMk/>
            <pc:sldMk cId="743810440" sldId="278"/>
            <ac:picMk id="37" creationId="{68592CB9-AF33-88A8-FA5F-414DE468A9F0}"/>
          </ac:picMkLst>
        </pc:picChg>
        <pc:picChg chg="del">
          <ac:chgData name="Nicky Thomas (2515016)" userId="S::2515016@student.uwtsd.ac.uk::febf747a-9a45-4212-8bd6-9733a69ce304" providerId="AD" clId="Web-{58031F67-0258-86AB-D024-F91B852A6D03}" dt="2025-11-12T11:23:45.736" v="913"/>
          <ac:picMkLst>
            <pc:docMk/>
            <pc:sldMk cId="743810440" sldId="278"/>
            <ac:picMk id="39" creationId="{4E14A916-B523-526C-AE0A-ECDF6E3AEE86}"/>
          </ac:picMkLst>
        </pc:picChg>
      </pc:sldChg>
      <pc:sldChg chg="addSp delSp modSp add mod ord replId setBg">
        <pc:chgData name="Nicky Thomas (2515016)" userId="S::2515016@student.uwtsd.ac.uk::febf747a-9a45-4212-8bd6-9733a69ce304" providerId="AD" clId="Web-{58031F67-0258-86AB-D024-F91B852A6D03}" dt="2025-11-12T14:11:13.311" v="2540"/>
        <pc:sldMkLst>
          <pc:docMk/>
          <pc:sldMk cId="860653832" sldId="279"/>
        </pc:sldMkLst>
        <pc:spChg chg="add mod">
          <ac:chgData name="Nicky Thomas (2515016)" userId="S::2515016@student.uwtsd.ac.uk::febf747a-9a45-4212-8bd6-9733a69ce304" providerId="AD" clId="Web-{58031F67-0258-86AB-D024-F91B852A6D03}" dt="2025-11-12T13:40:49.947" v="2243" actId="20577"/>
          <ac:spMkLst>
            <pc:docMk/>
            <pc:sldMk cId="860653832" sldId="279"/>
            <ac:spMk id="7" creationId="{2E9B7C60-182E-4694-A8EC-C41BEA0CCC8A}"/>
          </ac:spMkLst>
        </pc:spChg>
        <pc:spChg chg="del mod">
          <ac:chgData name="Nicky Thomas (2515016)" userId="S::2515016@student.uwtsd.ac.uk::febf747a-9a45-4212-8bd6-9733a69ce304" providerId="AD" clId="Web-{58031F67-0258-86AB-D024-F91B852A6D03}" dt="2025-11-12T13:36:22.070" v="2180"/>
          <ac:spMkLst>
            <pc:docMk/>
            <pc:sldMk cId="860653832" sldId="279"/>
            <ac:spMk id="50" creationId="{7373CA10-A19A-9272-A8D1-74F6D257B00D}"/>
          </ac:spMkLst>
        </pc:spChg>
        <pc:spChg chg="mod">
          <ac:chgData name="Nicky Thomas (2515016)" userId="S::2515016@student.uwtsd.ac.uk::febf747a-9a45-4212-8bd6-9733a69ce304" providerId="AD" clId="Web-{58031F67-0258-86AB-D024-F91B852A6D03}" dt="2025-11-12T13:40:41.509" v="2241" actId="20577"/>
          <ac:spMkLst>
            <pc:docMk/>
            <pc:sldMk cId="860653832" sldId="279"/>
            <ac:spMk id="51" creationId="{AD79D687-9D37-0E92-4E37-F9050794F93E}"/>
          </ac:spMkLst>
        </pc:spChg>
      </pc:sldChg>
    </pc:docChg>
  </pc:docChgLst>
  <pc:docChgLst>
    <pc:chgData name="Nicky Thomas (2515016)" userId="S::2515016@student.uwtsd.ac.uk::febf747a-9a45-4212-8bd6-9733a69ce304" providerId="AD" clId="Web-{DDDB7246-4FB8-34E2-351C-BF76F11A4F19}"/>
    <pc:docChg chg="addSld modSld sldOrd">
      <pc:chgData name="Nicky Thomas (2515016)" userId="S::2515016@student.uwtsd.ac.uk::febf747a-9a45-4212-8bd6-9733a69ce304" providerId="AD" clId="Web-{DDDB7246-4FB8-34E2-351C-BF76F11A4F19}" dt="2025-11-10T01:33:55.830" v="955"/>
      <pc:docMkLst>
        <pc:docMk/>
      </pc:docMkLst>
      <pc:sldChg chg="ord">
        <pc:chgData name="Nicky Thomas (2515016)" userId="S::2515016@student.uwtsd.ac.uk::febf747a-9a45-4212-8bd6-9733a69ce304" providerId="AD" clId="Web-{DDDB7246-4FB8-34E2-351C-BF76F11A4F19}" dt="2025-11-10T01:33:55.830" v="955"/>
        <pc:sldMkLst>
          <pc:docMk/>
          <pc:sldMk cId="3979785278" sldId="257"/>
        </pc:sldMkLst>
      </pc:sldChg>
      <pc:sldChg chg="addSp delSp modSp">
        <pc:chgData name="Nicky Thomas (2515016)" userId="S::2515016@student.uwtsd.ac.uk::febf747a-9a45-4212-8bd6-9733a69ce304" providerId="AD" clId="Web-{DDDB7246-4FB8-34E2-351C-BF76F11A4F19}" dt="2025-11-10T01:26:51.562" v="943" actId="20577"/>
        <pc:sldMkLst>
          <pc:docMk/>
          <pc:sldMk cId="2451088896" sldId="258"/>
        </pc:sldMkLst>
        <pc:spChg chg="add del mod">
          <ac:chgData name="Nicky Thomas (2515016)" userId="S::2515016@student.uwtsd.ac.uk::febf747a-9a45-4212-8bd6-9733a69ce304" providerId="AD" clId="Web-{DDDB7246-4FB8-34E2-351C-BF76F11A4F19}" dt="2025-11-10T01:26:51.562" v="943" actId="20577"/>
          <ac:spMkLst>
            <pc:docMk/>
            <pc:sldMk cId="2451088896" sldId="258"/>
            <ac:spMk id="11" creationId="{3CACAE56-E3CC-F926-53B6-4EC63EE4CA7E}"/>
          </ac:spMkLst>
        </pc:spChg>
        <pc:spChg chg="mod">
          <ac:chgData name="Nicky Thomas (2515016)" userId="S::2515016@student.uwtsd.ac.uk::febf747a-9a45-4212-8bd6-9733a69ce304" providerId="AD" clId="Web-{DDDB7246-4FB8-34E2-351C-BF76F11A4F19}" dt="2025-11-09T22:55:14.517" v="73" actId="20577"/>
          <ac:spMkLst>
            <pc:docMk/>
            <pc:sldMk cId="2451088896" sldId="258"/>
            <ac:spMk id="12" creationId="{F7C2E914-7BF2-C46B-430E-0653E5185720}"/>
          </ac:spMkLst>
        </pc:spChg>
      </pc:sldChg>
      <pc:sldChg chg="addSp delSp modSp new mod setBg">
        <pc:chgData name="Nicky Thomas (2515016)" userId="S::2515016@student.uwtsd.ac.uk::febf747a-9a45-4212-8bd6-9733a69ce304" providerId="AD" clId="Web-{DDDB7246-4FB8-34E2-351C-BF76F11A4F19}" dt="2025-11-10T01:27:45.734" v="950" actId="20577"/>
        <pc:sldMkLst>
          <pc:docMk/>
          <pc:sldMk cId="291270913" sldId="259"/>
        </pc:sldMkLst>
        <pc:spChg chg="add mod">
          <ac:chgData name="Nicky Thomas (2515016)" userId="S::2515016@student.uwtsd.ac.uk::febf747a-9a45-4212-8bd6-9733a69ce304" providerId="AD" clId="Web-{DDDB7246-4FB8-34E2-351C-BF76F11A4F19}" dt="2025-11-10T01:16:59.632" v="788" actId="14100"/>
          <ac:spMkLst>
            <pc:docMk/>
            <pc:sldMk cId="291270913" sldId="259"/>
            <ac:spMk id="5" creationId="{C350A763-BFE7-437B-8471-12F49703982C}"/>
          </ac:spMkLst>
        </pc:spChg>
        <pc:spChg chg="add mod">
          <ac:chgData name="Nicky Thomas (2515016)" userId="S::2515016@student.uwtsd.ac.uk::febf747a-9a45-4212-8bd6-9733a69ce304" providerId="AD" clId="Web-{DDDB7246-4FB8-34E2-351C-BF76F11A4F19}" dt="2025-11-10T01:23:07.977" v="891" actId="20577"/>
          <ac:spMkLst>
            <pc:docMk/>
            <pc:sldMk cId="291270913" sldId="259"/>
            <ac:spMk id="6" creationId="{CE2FA2CC-50B7-DDFA-3D22-A1DB221AC817}"/>
          </ac:spMkLst>
        </pc:spChg>
        <pc:spChg chg="add mod">
          <ac:chgData name="Nicky Thomas (2515016)" userId="S::2515016@student.uwtsd.ac.uk::febf747a-9a45-4212-8bd6-9733a69ce304" providerId="AD" clId="Web-{DDDB7246-4FB8-34E2-351C-BF76F11A4F19}" dt="2025-11-10T01:27:45.734" v="950" actId="20577"/>
          <ac:spMkLst>
            <pc:docMk/>
            <pc:sldMk cId="291270913" sldId="259"/>
            <ac:spMk id="7" creationId="{FA2046F6-5628-A620-B355-7AC27B1F72BC}"/>
          </ac:spMkLst>
        </pc:spChg>
        <pc:picChg chg="add mod">
          <ac:chgData name="Nicky Thomas (2515016)" userId="S::2515016@student.uwtsd.ac.uk::febf747a-9a45-4212-8bd6-9733a69ce304" providerId="AD" clId="Web-{DDDB7246-4FB8-34E2-351C-BF76F11A4F19}" dt="2025-11-10T00:28:33.419" v="120" actId="1076"/>
          <ac:picMkLst>
            <pc:docMk/>
            <pc:sldMk cId="291270913" sldId="259"/>
            <ac:picMk id="9" creationId="{7AB7F4B7-811B-1125-7931-F13637F35017}"/>
          </ac:picMkLst>
        </pc:picChg>
        <pc:picChg chg="add mod">
          <ac:chgData name="Nicky Thomas (2515016)" userId="S::2515016@student.uwtsd.ac.uk::febf747a-9a45-4212-8bd6-9733a69ce304" providerId="AD" clId="Web-{DDDB7246-4FB8-34E2-351C-BF76F11A4F19}" dt="2025-11-10T01:27:21.625" v="948" actId="14100"/>
          <ac:picMkLst>
            <pc:docMk/>
            <pc:sldMk cId="291270913" sldId="259"/>
            <ac:picMk id="10" creationId="{D33DB06D-0685-125B-88ED-C2F71E90B1C6}"/>
          </ac:picMkLst>
        </pc:picChg>
      </pc:sldChg>
      <pc:sldChg chg="modSp add ord">
        <pc:chgData name="Nicky Thomas (2515016)" userId="S::2515016@student.uwtsd.ac.uk::febf747a-9a45-4212-8bd6-9733a69ce304" providerId="AD" clId="Web-{DDDB7246-4FB8-34E2-351C-BF76F11A4F19}" dt="2025-11-10T00:26:09.414" v="105"/>
        <pc:sldMkLst>
          <pc:docMk/>
          <pc:sldMk cId="3035246410" sldId="260"/>
        </pc:sldMkLst>
        <pc:spChg chg="mod">
          <ac:chgData name="Nicky Thomas (2515016)" userId="S::2515016@student.uwtsd.ac.uk::febf747a-9a45-4212-8bd6-9733a69ce304" providerId="AD" clId="Web-{DDDB7246-4FB8-34E2-351C-BF76F11A4F19}" dt="2025-11-10T00:26:00.570" v="104" actId="20577"/>
          <ac:spMkLst>
            <pc:docMk/>
            <pc:sldMk cId="3035246410" sldId="260"/>
            <ac:spMk id="5" creationId="{32FFB806-8BB2-216A-9129-D47F119DFFB6}"/>
          </ac:spMkLst>
        </pc:spChg>
        <pc:picChg chg="mod">
          <ac:chgData name="Nicky Thomas (2515016)" userId="S::2515016@student.uwtsd.ac.uk::febf747a-9a45-4212-8bd6-9733a69ce304" providerId="AD" clId="Web-{DDDB7246-4FB8-34E2-351C-BF76F11A4F19}" dt="2025-11-10T00:24:03.138" v="93" actId="14100"/>
          <ac:picMkLst>
            <pc:docMk/>
            <pc:sldMk cId="3035246410" sldId="260"/>
            <ac:picMk id="3" creationId="{38D8BDD1-0CD9-DE24-10EF-F812AED7F7B3}"/>
          </ac:picMkLst>
        </pc:picChg>
      </pc:sldChg>
      <pc:sldChg chg="new">
        <pc:chgData name="Nicky Thomas (2515016)" userId="S::2515016@student.uwtsd.ac.uk::febf747a-9a45-4212-8bd6-9733a69ce304" providerId="AD" clId="Web-{DDDB7246-4FB8-34E2-351C-BF76F11A4F19}" dt="2025-11-10T00:24:16.639" v="94"/>
        <pc:sldMkLst>
          <pc:docMk/>
          <pc:sldMk cId="55498738" sldId="261"/>
        </pc:sldMkLst>
      </pc:sldChg>
      <pc:sldChg chg="modSp add">
        <pc:chgData name="Nicky Thomas (2515016)" userId="S::2515016@student.uwtsd.ac.uk::febf747a-9a45-4212-8bd6-9733a69ce304" providerId="AD" clId="Web-{DDDB7246-4FB8-34E2-351C-BF76F11A4F19}" dt="2025-11-10T01:33:30.437" v="954" actId="20577"/>
        <pc:sldMkLst>
          <pc:docMk/>
          <pc:sldMk cId="2452746648" sldId="262"/>
        </pc:sldMkLst>
        <pc:spChg chg="mod">
          <ac:chgData name="Nicky Thomas (2515016)" userId="S::2515016@student.uwtsd.ac.uk::febf747a-9a45-4212-8bd6-9733a69ce304" providerId="AD" clId="Web-{DDDB7246-4FB8-34E2-351C-BF76F11A4F19}" dt="2025-11-10T01:33:30.437" v="954" actId="20577"/>
          <ac:spMkLst>
            <pc:docMk/>
            <pc:sldMk cId="2452746648" sldId="262"/>
            <ac:spMk id="5" creationId="{FBE1D6D5-37A3-3547-9755-362F27F67DC8}"/>
          </ac:spMkLst>
        </pc:spChg>
        <pc:picChg chg="mod">
          <ac:chgData name="Nicky Thomas (2515016)" userId="S::2515016@student.uwtsd.ac.uk::febf747a-9a45-4212-8bd6-9733a69ce304" providerId="AD" clId="Web-{DDDB7246-4FB8-34E2-351C-BF76F11A4F19}" dt="2025-11-10T00:25:36.207" v="102" actId="1076"/>
          <ac:picMkLst>
            <pc:docMk/>
            <pc:sldMk cId="2452746648" sldId="262"/>
            <ac:picMk id="3" creationId="{35503B0E-D96A-935B-B61D-9B4C439BD247}"/>
          </ac:picMkLst>
        </pc:picChg>
        <pc:picChg chg="mod">
          <ac:chgData name="Nicky Thomas (2515016)" userId="S::2515016@student.uwtsd.ac.uk::febf747a-9a45-4212-8bd6-9733a69ce304" providerId="AD" clId="Web-{DDDB7246-4FB8-34E2-351C-BF76F11A4F19}" dt="2025-11-10T00:25:23.372" v="99" actId="1076"/>
          <ac:picMkLst>
            <pc:docMk/>
            <pc:sldMk cId="2452746648" sldId="262"/>
            <ac:picMk id="7" creationId="{A7F42043-BA20-4442-B725-BE4B41DFF512}"/>
          </ac:picMkLst>
        </pc:picChg>
      </pc:sldChg>
    </pc:docChg>
  </pc:docChgLst>
  <pc:docChgLst>
    <pc:chgData name="Nicky Thomas (2515016)" userId="S::2515016@student.uwtsd.ac.uk::febf747a-9a45-4212-8bd6-9733a69ce304" providerId="AD" clId="Web-{DA38BBFA-2500-BA34-6AB4-BB1B9EAA850B}"/>
    <pc:docChg chg="modSld">
      <pc:chgData name="Nicky Thomas (2515016)" userId="S::2515016@student.uwtsd.ac.uk::febf747a-9a45-4212-8bd6-9733a69ce304" providerId="AD" clId="Web-{DA38BBFA-2500-BA34-6AB4-BB1B9EAA850B}" dt="2025-11-09T22:17:51.408" v="630" actId="20577"/>
      <pc:docMkLst>
        <pc:docMk/>
      </pc:docMkLst>
      <pc:sldChg chg="addSp modSp">
        <pc:chgData name="Nicky Thomas (2515016)" userId="S::2515016@student.uwtsd.ac.uk::febf747a-9a45-4212-8bd6-9733a69ce304" providerId="AD" clId="Web-{DA38BBFA-2500-BA34-6AB4-BB1B9EAA850B}" dt="2025-11-09T22:17:51.408" v="630" actId="20577"/>
        <pc:sldMkLst>
          <pc:docMk/>
          <pc:sldMk cId="2451088896" sldId="258"/>
        </pc:sldMkLst>
        <pc:spChg chg="mod">
          <ac:chgData name="Nicky Thomas (2515016)" userId="S::2515016@student.uwtsd.ac.uk::febf747a-9a45-4212-8bd6-9733a69ce304" providerId="AD" clId="Web-{DA38BBFA-2500-BA34-6AB4-BB1B9EAA850B}" dt="2025-11-09T22:05:50.367" v="510" actId="20577"/>
          <ac:spMkLst>
            <pc:docMk/>
            <pc:sldMk cId="2451088896" sldId="258"/>
            <ac:spMk id="8" creationId="{84E5B499-4A58-8821-ECA9-CC549FFD12B0}"/>
          </ac:spMkLst>
        </pc:spChg>
        <pc:spChg chg="mod">
          <ac:chgData name="Nicky Thomas (2515016)" userId="S::2515016@student.uwtsd.ac.uk::febf747a-9a45-4212-8bd6-9733a69ce304" providerId="AD" clId="Web-{DA38BBFA-2500-BA34-6AB4-BB1B9EAA850B}" dt="2025-11-09T21:18:24.900" v="251" actId="20577"/>
          <ac:spMkLst>
            <pc:docMk/>
            <pc:sldMk cId="2451088896" sldId="258"/>
            <ac:spMk id="9" creationId="{0309E0A6-0639-06F9-277D-404843FF2616}"/>
          </ac:spMkLst>
        </pc:spChg>
        <pc:spChg chg="mod">
          <ac:chgData name="Nicky Thomas (2515016)" userId="S::2515016@student.uwtsd.ac.uk::febf747a-9a45-4212-8bd6-9733a69ce304" providerId="AD" clId="Web-{DA38BBFA-2500-BA34-6AB4-BB1B9EAA850B}" dt="2025-11-09T22:17:51.408" v="630" actId="20577"/>
          <ac:spMkLst>
            <pc:docMk/>
            <pc:sldMk cId="2451088896" sldId="258"/>
            <ac:spMk id="10" creationId="{4220F248-B853-4DFC-6F73-30D90F5FA71B}"/>
          </ac:spMkLst>
        </pc:spChg>
        <pc:spChg chg="mod">
          <ac:chgData name="Nicky Thomas (2515016)" userId="S::2515016@student.uwtsd.ac.uk::febf747a-9a45-4212-8bd6-9733a69ce304" providerId="AD" clId="Web-{DA38BBFA-2500-BA34-6AB4-BB1B9EAA850B}" dt="2025-11-09T22:17:49.111" v="629" actId="20577"/>
          <ac:spMkLst>
            <pc:docMk/>
            <pc:sldMk cId="2451088896" sldId="258"/>
            <ac:spMk id="11" creationId="{3CACAE56-E3CC-F926-53B6-4EC63EE4CA7E}"/>
          </ac:spMkLst>
        </pc:spChg>
        <pc:spChg chg="mod">
          <ac:chgData name="Nicky Thomas (2515016)" userId="S::2515016@student.uwtsd.ac.uk::febf747a-9a45-4212-8bd6-9733a69ce304" providerId="AD" clId="Web-{DA38BBFA-2500-BA34-6AB4-BB1B9EAA850B}" dt="2025-11-09T22:13:58.981" v="577" actId="14100"/>
          <ac:spMkLst>
            <pc:docMk/>
            <pc:sldMk cId="2451088896" sldId="258"/>
            <ac:spMk id="12" creationId="{F7C2E914-7BF2-C46B-430E-0653E5185720}"/>
          </ac:spMkLst>
        </pc:spChg>
        <pc:spChg chg="mod">
          <ac:chgData name="Nicky Thomas (2515016)" userId="S::2515016@student.uwtsd.ac.uk::febf747a-9a45-4212-8bd6-9733a69ce304" providerId="AD" clId="Web-{DA38BBFA-2500-BA34-6AB4-BB1B9EAA850B}" dt="2025-11-09T22:14:05.138" v="578" actId="14100"/>
          <ac:spMkLst>
            <pc:docMk/>
            <pc:sldMk cId="2451088896" sldId="258"/>
            <ac:spMk id="13" creationId="{745B8A8B-3BEA-2A2B-B5C6-48FA73863994}"/>
          </ac:spMkLst>
        </pc:spChg>
        <pc:picChg chg="add mod">
          <ac:chgData name="Nicky Thomas (2515016)" userId="S::2515016@student.uwtsd.ac.uk::febf747a-9a45-4212-8bd6-9733a69ce304" providerId="AD" clId="Web-{DA38BBFA-2500-BA34-6AB4-BB1B9EAA850B}" dt="2025-11-09T21:24:53.222" v="284" actId="1076"/>
          <ac:picMkLst>
            <pc:docMk/>
            <pc:sldMk cId="2451088896" sldId="258"/>
            <ac:picMk id="5" creationId="{555F9856-22DC-4102-8450-3CD1739BB0B1}"/>
          </ac:picMkLst>
        </pc:picChg>
        <pc:picChg chg="add mod">
          <ac:chgData name="Nicky Thomas (2515016)" userId="S::2515016@student.uwtsd.ac.uk::febf747a-9a45-4212-8bd6-9733a69ce304" providerId="AD" clId="Web-{DA38BBFA-2500-BA34-6AB4-BB1B9EAA850B}" dt="2025-11-09T21:25:53.818" v="286" actId="1076"/>
          <ac:picMkLst>
            <pc:docMk/>
            <pc:sldMk cId="2451088896" sldId="258"/>
            <ac:picMk id="6" creationId="{53269882-94A5-63F0-C2BC-C3A0564D2367}"/>
          </ac:picMkLst>
        </pc:picChg>
        <pc:picChg chg="add mod">
          <ac:chgData name="Nicky Thomas (2515016)" userId="S::2515016@student.uwtsd.ac.uk::febf747a-9a45-4212-8bd6-9733a69ce304" providerId="AD" clId="Web-{DA38BBFA-2500-BA34-6AB4-BB1B9EAA850B}" dt="2025-11-09T21:45:39.559" v="354" actId="1076"/>
          <ac:picMkLst>
            <pc:docMk/>
            <pc:sldMk cId="2451088896" sldId="258"/>
            <ac:picMk id="14" creationId="{EF62D045-0533-814E-FF84-8FEDA52EA495}"/>
          </ac:picMkLst>
        </pc:picChg>
        <pc:picChg chg="add mod">
          <ac:chgData name="Nicky Thomas (2515016)" userId="S::2515016@student.uwtsd.ac.uk::febf747a-9a45-4212-8bd6-9733a69ce304" providerId="AD" clId="Web-{DA38BBFA-2500-BA34-6AB4-BB1B9EAA850B}" dt="2025-11-09T21:52:31.897" v="364" actId="1076"/>
          <ac:picMkLst>
            <pc:docMk/>
            <pc:sldMk cId="2451088896" sldId="258"/>
            <ac:picMk id="17" creationId="{E4C12985-012E-2020-5A72-4AF625EF333B}"/>
          </ac:picMkLst>
        </pc:picChg>
        <pc:picChg chg="add mod">
          <ac:chgData name="Nicky Thomas (2515016)" userId="S::2515016@student.uwtsd.ac.uk::febf747a-9a45-4212-8bd6-9733a69ce304" providerId="AD" clId="Web-{DA38BBFA-2500-BA34-6AB4-BB1B9EAA850B}" dt="2025-11-09T22:16:52.632" v="620" actId="14100"/>
          <ac:picMkLst>
            <pc:docMk/>
            <pc:sldMk cId="2451088896" sldId="258"/>
            <ac:picMk id="18" creationId="{BE95D686-E625-2C53-0FDD-25A49A36DBF0}"/>
          </ac:picMkLst>
        </pc:picChg>
      </pc:sldChg>
    </pc:docChg>
  </pc:docChgLst>
  <pc:docChgLst>
    <pc:chgData name="Nicky Thomas (2515016)" userId="S::2515016@student.uwtsd.ac.uk::febf747a-9a45-4212-8bd6-9733a69ce304" providerId="AD" clId="Web-{669285E8-B427-EBAD-542E-0C28417FB80D}"/>
    <pc:docChg chg="addSld modSld sldOrd">
      <pc:chgData name="Nicky Thomas (2515016)" userId="S::2515016@student.uwtsd.ac.uk::febf747a-9a45-4212-8bd6-9733a69ce304" providerId="AD" clId="Web-{669285E8-B427-EBAD-542E-0C28417FB80D}" dt="2025-11-12T18:02:30.707" v="783" actId="20577"/>
      <pc:docMkLst>
        <pc:docMk/>
      </pc:docMkLst>
      <pc:sldChg chg="mod setBg">
        <pc:chgData name="Nicky Thomas (2515016)" userId="S::2515016@student.uwtsd.ac.uk::febf747a-9a45-4212-8bd6-9733a69ce304" providerId="AD" clId="Web-{669285E8-B427-EBAD-542E-0C28417FB80D}" dt="2025-11-12T17:43:46.260" v="602"/>
        <pc:sldMkLst>
          <pc:docMk/>
          <pc:sldMk cId="323458929" sldId="266"/>
        </pc:sldMkLst>
      </pc:sldChg>
      <pc:sldChg chg="mod setBg">
        <pc:chgData name="Nicky Thomas (2515016)" userId="S::2515016@student.uwtsd.ac.uk::febf747a-9a45-4212-8bd6-9733a69ce304" providerId="AD" clId="Web-{669285E8-B427-EBAD-542E-0C28417FB80D}" dt="2025-11-12T17:44:02.182" v="604"/>
        <pc:sldMkLst>
          <pc:docMk/>
          <pc:sldMk cId="3169937622" sldId="267"/>
        </pc:sldMkLst>
      </pc:sldChg>
      <pc:sldChg chg="mod setBg">
        <pc:chgData name="Nicky Thomas (2515016)" userId="S::2515016@student.uwtsd.ac.uk::febf747a-9a45-4212-8bd6-9733a69ce304" providerId="AD" clId="Web-{669285E8-B427-EBAD-542E-0C28417FB80D}" dt="2025-11-12T17:43:52.354" v="603"/>
        <pc:sldMkLst>
          <pc:docMk/>
          <pc:sldMk cId="129168703" sldId="268"/>
        </pc:sldMkLst>
      </pc:sldChg>
      <pc:sldChg chg="addSp modSp mod setBg">
        <pc:chgData name="Nicky Thomas (2515016)" userId="S::2515016@student.uwtsd.ac.uk::febf747a-9a45-4212-8bd6-9733a69ce304" providerId="AD" clId="Web-{669285E8-B427-EBAD-542E-0C28417FB80D}" dt="2025-11-12T17:42:49.571" v="597"/>
        <pc:sldMkLst>
          <pc:docMk/>
          <pc:sldMk cId="980127324" sldId="269"/>
        </pc:sldMkLst>
        <pc:spChg chg="mod">
          <ac:chgData name="Nicky Thomas (2515016)" userId="S::2515016@student.uwtsd.ac.uk::febf747a-9a45-4212-8bd6-9733a69ce304" providerId="AD" clId="Web-{669285E8-B427-EBAD-542E-0C28417FB80D}" dt="2025-11-12T16:44:58.344" v="94" actId="14100"/>
          <ac:spMkLst>
            <pc:docMk/>
            <pc:sldMk cId="980127324" sldId="269"/>
            <ac:spMk id="6" creationId="{571AA160-BA3D-B8C2-C08F-F58A00BAD47C}"/>
          </ac:spMkLst>
        </pc:spChg>
        <pc:spChg chg="mod">
          <ac:chgData name="Nicky Thomas (2515016)" userId="S::2515016@student.uwtsd.ac.uk::febf747a-9a45-4212-8bd6-9733a69ce304" providerId="AD" clId="Web-{669285E8-B427-EBAD-542E-0C28417FB80D}" dt="2025-11-12T17:24:10.997" v="446" actId="14100"/>
          <ac:spMkLst>
            <pc:docMk/>
            <pc:sldMk cId="980127324" sldId="269"/>
            <ac:spMk id="9" creationId="{4E177661-3FED-55A6-E5BF-33ADA45B1EA2}"/>
          </ac:spMkLst>
        </pc:spChg>
        <pc:spChg chg="add mod">
          <ac:chgData name="Nicky Thomas (2515016)" userId="S::2515016@student.uwtsd.ac.uk::febf747a-9a45-4212-8bd6-9733a69ce304" providerId="AD" clId="Web-{669285E8-B427-EBAD-542E-0C28417FB80D}" dt="2025-11-12T17:19:32.313" v="443" actId="20577"/>
          <ac:spMkLst>
            <pc:docMk/>
            <pc:sldMk cId="980127324" sldId="269"/>
            <ac:spMk id="11" creationId="{07D57C4D-EA37-9FB2-3E9F-2B8F9AD39B57}"/>
          </ac:spMkLst>
        </pc:spChg>
      </pc:sldChg>
      <pc:sldChg chg="mod setBg">
        <pc:chgData name="Nicky Thomas (2515016)" userId="S::2515016@student.uwtsd.ac.uk::febf747a-9a45-4212-8bd6-9733a69ce304" providerId="AD" clId="Web-{669285E8-B427-EBAD-542E-0C28417FB80D}" dt="2025-11-12T17:43:15.150" v="599"/>
        <pc:sldMkLst>
          <pc:docMk/>
          <pc:sldMk cId="940060941" sldId="270"/>
        </pc:sldMkLst>
      </pc:sldChg>
      <pc:sldChg chg="modSp mod setBg">
        <pc:chgData name="Nicky Thomas (2515016)" userId="S::2515016@student.uwtsd.ac.uk::febf747a-9a45-4212-8bd6-9733a69ce304" providerId="AD" clId="Web-{669285E8-B427-EBAD-542E-0C28417FB80D}" dt="2025-11-12T17:43:25.416" v="600"/>
        <pc:sldMkLst>
          <pc:docMk/>
          <pc:sldMk cId="1272282367" sldId="271"/>
        </pc:sldMkLst>
        <pc:spChg chg="mod">
          <ac:chgData name="Nicky Thomas (2515016)" userId="S::2515016@student.uwtsd.ac.uk::febf747a-9a45-4212-8bd6-9733a69ce304" providerId="AD" clId="Web-{669285E8-B427-EBAD-542E-0C28417FB80D}" dt="2025-11-12T17:34:53.789" v="549" actId="20577"/>
          <ac:spMkLst>
            <pc:docMk/>
            <pc:sldMk cId="1272282367" sldId="271"/>
            <ac:spMk id="7" creationId="{4A5E27CC-DC1F-6E77-1D92-6A47E9BFE43B}"/>
          </ac:spMkLst>
        </pc:spChg>
        <pc:spChg chg="mod">
          <ac:chgData name="Nicky Thomas (2515016)" userId="S::2515016@student.uwtsd.ac.uk::febf747a-9a45-4212-8bd6-9733a69ce304" providerId="AD" clId="Web-{669285E8-B427-EBAD-542E-0C28417FB80D}" dt="2025-11-12T17:29:17.223" v="527" actId="20577"/>
          <ac:spMkLst>
            <pc:docMk/>
            <pc:sldMk cId="1272282367" sldId="271"/>
            <ac:spMk id="8" creationId="{D912F0BF-1FEF-DFF8-D748-A17A1F2CABA0}"/>
          </ac:spMkLst>
        </pc:spChg>
        <pc:picChg chg="mod">
          <ac:chgData name="Nicky Thomas (2515016)" userId="S::2515016@student.uwtsd.ac.uk::febf747a-9a45-4212-8bd6-9733a69ce304" providerId="AD" clId="Web-{669285E8-B427-EBAD-542E-0C28417FB80D}" dt="2025-11-12T17:27:32.690" v="461" actId="1076"/>
          <ac:picMkLst>
            <pc:docMk/>
            <pc:sldMk cId="1272282367" sldId="271"/>
            <ac:picMk id="9" creationId="{F18CF7C5-8763-8F01-1253-0F83AF4F04F3}"/>
          </ac:picMkLst>
        </pc:picChg>
      </pc:sldChg>
      <pc:sldChg chg="addSp delSp modSp mod setBg">
        <pc:chgData name="Nicky Thomas (2515016)" userId="S::2515016@student.uwtsd.ac.uk::febf747a-9a45-4212-8bd6-9733a69ce304" providerId="AD" clId="Web-{669285E8-B427-EBAD-542E-0C28417FB80D}" dt="2025-11-12T18:02:30.707" v="783" actId="20577"/>
        <pc:sldMkLst>
          <pc:docMk/>
          <pc:sldMk cId="3244660646" sldId="272"/>
        </pc:sldMkLst>
        <pc:spChg chg="mod">
          <ac:chgData name="Nicky Thomas (2515016)" userId="S::2515016@student.uwtsd.ac.uk::febf747a-9a45-4212-8bd6-9733a69ce304" providerId="AD" clId="Web-{669285E8-B427-EBAD-542E-0C28417FB80D}" dt="2025-11-12T18:02:30.707" v="783" actId="20577"/>
          <ac:spMkLst>
            <pc:docMk/>
            <pc:sldMk cId="3244660646" sldId="272"/>
            <ac:spMk id="7" creationId="{739F1460-3D0B-1CF1-F139-78FD91DDEB17}"/>
          </ac:spMkLst>
        </pc:spChg>
        <pc:spChg chg="mod">
          <ac:chgData name="Nicky Thomas (2515016)" userId="S::2515016@student.uwtsd.ac.uk::febf747a-9a45-4212-8bd6-9733a69ce304" providerId="AD" clId="Web-{669285E8-B427-EBAD-542E-0C28417FB80D}" dt="2025-11-12T17:40:07.018" v="590" actId="20577"/>
          <ac:spMkLst>
            <pc:docMk/>
            <pc:sldMk cId="3244660646" sldId="272"/>
            <ac:spMk id="8" creationId="{42F930AB-875D-2C5C-DB57-0781CB9F3A7D}"/>
          </ac:spMkLst>
        </pc:spChg>
        <pc:spChg chg="add del">
          <ac:chgData name="Nicky Thomas (2515016)" userId="S::2515016@student.uwtsd.ac.uk::febf747a-9a45-4212-8bd6-9733a69ce304" providerId="AD" clId="Web-{669285E8-B427-EBAD-542E-0C28417FB80D}" dt="2025-11-12T17:44:41.964" v="607"/>
          <ac:spMkLst>
            <pc:docMk/>
            <pc:sldMk cId="3244660646" sldId="272"/>
            <ac:spMk id="9" creationId="{DA135F13-91E9-A16D-0518-1BA9AEA4C524}"/>
          </ac:spMkLst>
        </pc:spChg>
        <pc:spChg chg="add del">
          <ac:chgData name="Nicky Thomas (2515016)" userId="S::2515016@student.uwtsd.ac.uk::febf747a-9a45-4212-8bd6-9733a69ce304" providerId="AD" clId="Web-{669285E8-B427-EBAD-542E-0C28417FB80D}" dt="2025-11-12T17:53:39.580" v="609"/>
          <ac:spMkLst>
            <pc:docMk/>
            <pc:sldMk cId="3244660646" sldId="272"/>
            <ac:spMk id="10" creationId="{3FA05CCB-F10B-35D2-3C70-EF4E2C8C8940}"/>
          </ac:spMkLst>
        </pc:spChg>
        <pc:spChg chg="add mod">
          <ac:chgData name="Nicky Thomas (2515016)" userId="S::2515016@student.uwtsd.ac.uk::febf747a-9a45-4212-8bd6-9733a69ce304" providerId="AD" clId="Web-{669285E8-B427-EBAD-542E-0C28417FB80D}" dt="2025-11-12T18:00:28.377" v="746" actId="20577"/>
          <ac:spMkLst>
            <pc:docMk/>
            <pc:sldMk cId="3244660646" sldId="272"/>
            <ac:spMk id="11" creationId="{85753732-2C56-FF3C-D263-56131FE1AAF5}"/>
          </ac:spMkLst>
        </pc:spChg>
      </pc:sldChg>
      <pc:sldChg chg="modSp mod setBg">
        <pc:chgData name="Nicky Thomas (2515016)" userId="S::2515016@student.uwtsd.ac.uk::febf747a-9a45-4212-8bd6-9733a69ce304" providerId="AD" clId="Web-{669285E8-B427-EBAD-542E-0C28417FB80D}" dt="2025-11-12T17:54:27.518" v="633" actId="20577"/>
        <pc:sldMkLst>
          <pc:docMk/>
          <pc:sldMk cId="264464986" sldId="274"/>
        </pc:sldMkLst>
        <pc:spChg chg="mod">
          <ac:chgData name="Nicky Thomas (2515016)" userId="S::2515016@student.uwtsd.ac.uk::febf747a-9a45-4212-8bd6-9733a69ce304" providerId="AD" clId="Web-{669285E8-B427-EBAD-542E-0C28417FB80D}" dt="2025-11-12T17:54:02.643" v="621" actId="20577"/>
          <ac:spMkLst>
            <pc:docMk/>
            <pc:sldMk cId="264464986" sldId="274"/>
            <ac:spMk id="9" creationId="{A73A9EAE-5A75-1D56-FEC9-615F906A3D75}"/>
          </ac:spMkLst>
        </pc:spChg>
        <pc:spChg chg="mod">
          <ac:chgData name="Nicky Thomas (2515016)" userId="S::2515016@student.uwtsd.ac.uk::febf747a-9a45-4212-8bd6-9733a69ce304" providerId="AD" clId="Web-{669285E8-B427-EBAD-542E-0C28417FB80D}" dt="2025-11-12T17:54:27.518" v="633" actId="20577"/>
          <ac:spMkLst>
            <pc:docMk/>
            <pc:sldMk cId="264464986" sldId="274"/>
            <ac:spMk id="12" creationId="{678365FF-6055-7F78-79B4-F85C2B9A6FC5}"/>
          </ac:spMkLst>
        </pc:spChg>
      </pc:sldChg>
      <pc:sldChg chg="add mod ord replId setBg">
        <pc:chgData name="Nicky Thomas (2515016)" userId="S::2515016@student.uwtsd.ac.uk::febf747a-9a45-4212-8bd6-9733a69ce304" providerId="AD" clId="Web-{669285E8-B427-EBAD-542E-0C28417FB80D}" dt="2025-11-12T17:42:06.429" v="596"/>
        <pc:sldMkLst>
          <pc:docMk/>
          <pc:sldMk cId="602859503" sldId="280"/>
        </pc:sldMkLst>
      </pc:sldChg>
    </pc:docChg>
  </pc:docChgLst>
  <pc:docChgLst>
    <pc:chgData name="Nicky Thomas (2515016)" userId="S::2515016@student.uwtsd.ac.uk::febf747a-9a45-4212-8bd6-9733a69ce304" providerId="AD" clId="Web-{62963164-957A-F92C-4E1A-F0C2CA21DAE8}"/>
    <pc:docChg chg="addSld delSld modSld sldOrd">
      <pc:chgData name="Nicky Thomas (2515016)" userId="S::2515016@student.uwtsd.ac.uk::febf747a-9a45-4212-8bd6-9733a69ce304" providerId="AD" clId="Web-{62963164-957A-F92C-4E1A-F0C2CA21DAE8}" dt="2025-11-12T02:22:55.991" v="5150"/>
      <pc:docMkLst>
        <pc:docMk/>
      </pc:docMkLst>
      <pc:sldChg chg="modSp">
        <pc:chgData name="Nicky Thomas (2515016)" userId="S::2515016@student.uwtsd.ac.uk::febf747a-9a45-4212-8bd6-9733a69ce304" providerId="AD" clId="Web-{62963164-957A-F92C-4E1A-F0C2CA21DAE8}" dt="2025-11-10T21:54:57.544" v="496" actId="20577"/>
        <pc:sldMkLst>
          <pc:docMk/>
          <pc:sldMk cId="109857222" sldId="256"/>
        </pc:sldMkLst>
        <pc:spChg chg="mod">
          <ac:chgData name="Nicky Thomas (2515016)" userId="S::2515016@student.uwtsd.ac.uk::febf747a-9a45-4212-8bd6-9733a69ce304" providerId="AD" clId="Web-{62963164-957A-F92C-4E1A-F0C2CA21DAE8}" dt="2025-11-10T21:54:57.544" v="496" actId="20577"/>
          <ac:spMkLst>
            <pc:docMk/>
            <pc:sldMk cId="109857222" sldId="256"/>
            <ac:spMk id="6" creationId="{61CFCD70-8E06-1C6E-4003-7990A8A2EB0B}"/>
          </ac:spMkLst>
        </pc:spChg>
      </pc:sldChg>
      <pc:sldChg chg="addSp delSp modSp ord">
        <pc:chgData name="Nicky Thomas (2515016)" userId="S::2515016@student.uwtsd.ac.uk::febf747a-9a45-4212-8bd6-9733a69ce304" providerId="AD" clId="Web-{62963164-957A-F92C-4E1A-F0C2CA21DAE8}" dt="2025-11-12T02:21:01.813" v="5120" actId="20577"/>
        <pc:sldMkLst>
          <pc:docMk/>
          <pc:sldMk cId="3979785278" sldId="257"/>
        </pc:sldMkLst>
        <pc:spChg chg="mod">
          <ac:chgData name="Nicky Thomas (2515016)" userId="S::2515016@student.uwtsd.ac.uk::febf747a-9a45-4212-8bd6-9733a69ce304" providerId="AD" clId="Web-{62963164-957A-F92C-4E1A-F0C2CA21DAE8}" dt="2025-11-12T02:21:01.813" v="5120" actId="20577"/>
          <ac:spMkLst>
            <pc:docMk/>
            <pc:sldMk cId="3979785278" sldId="257"/>
            <ac:spMk id="2" creationId="{F1384BCA-9878-7F6C-C838-320028F03137}"/>
          </ac:spMkLst>
        </pc:spChg>
        <pc:spChg chg="del">
          <ac:chgData name="Nicky Thomas (2515016)" userId="S::2515016@student.uwtsd.ac.uk::febf747a-9a45-4212-8bd6-9733a69ce304" providerId="AD" clId="Web-{62963164-957A-F92C-4E1A-F0C2CA21DAE8}" dt="2025-11-12T02:07:49.414" v="5074"/>
          <ac:spMkLst>
            <pc:docMk/>
            <pc:sldMk cId="3979785278" sldId="257"/>
            <ac:spMk id="3" creationId="{69745153-7E6B-06EB-CBA1-7A77ACF9B66E}"/>
          </ac:spMkLst>
        </pc:spChg>
        <pc:spChg chg="add mod">
          <ac:chgData name="Nicky Thomas (2515016)" userId="S::2515016@student.uwtsd.ac.uk::febf747a-9a45-4212-8bd6-9733a69ce304" providerId="AD" clId="Web-{62963164-957A-F92C-4E1A-F0C2CA21DAE8}" dt="2025-11-12T02:07:49.414" v="5074"/>
          <ac:spMkLst>
            <pc:docMk/>
            <pc:sldMk cId="3979785278" sldId="257"/>
            <ac:spMk id="8" creationId="{CB06E99F-4CDE-EA08-2637-FA5DCA01FA54}"/>
          </ac:spMkLst>
        </pc:spChg>
        <pc:spChg chg="mod">
          <ac:chgData name="Nicky Thomas (2515016)" userId="S::2515016@student.uwtsd.ac.uk::febf747a-9a45-4212-8bd6-9733a69ce304" providerId="AD" clId="Web-{62963164-957A-F92C-4E1A-F0C2CA21DAE8}" dt="2025-11-12T00:59:08.420" v="3902" actId="20577"/>
          <ac:spMkLst>
            <pc:docMk/>
            <pc:sldMk cId="3979785278" sldId="257"/>
            <ac:spMk id="31" creationId="{FBAB13C5-C953-1353-1A81-652B0E357D16}"/>
          </ac:spMkLst>
        </pc:spChg>
      </pc:sldChg>
      <pc:sldChg chg="modSp">
        <pc:chgData name="Nicky Thomas (2515016)" userId="S::2515016@student.uwtsd.ac.uk::febf747a-9a45-4212-8bd6-9733a69ce304" providerId="AD" clId="Web-{62963164-957A-F92C-4E1A-F0C2CA21DAE8}" dt="2025-11-12T01:11:15.144" v="4149" actId="20577"/>
        <pc:sldMkLst>
          <pc:docMk/>
          <pc:sldMk cId="2451088896" sldId="258"/>
        </pc:sldMkLst>
        <pc:spChg chg="mod">
          <ac:chgData name="Nicky Thomas (2515016)" userId="S::2515016@student.uwtsd.ac.uk::febf747a-9a45-4212-8bd6-9733a69ce304" providerId="AD" clId="Web-{62963164-957A-F92C-4E1A-F0C2CA21DAE8}" dt="2025-11-10T22:02:18.163" v="617" actId="20577"/>
          <ac:spMkLst>
            <pc:docMk/>
            <pc:sldMk cId="2451088896" sldId="258"/>
            <ac:spMk id="8" creationId="{84E5B499-4A58-8821-ECA9-CC549FFD12B0}"/>
          </ac:spMkLst>
        </pc:spChg>
        <pc:spChg chg="mod">
          <ac:chgData name="Nicky Thomas (2515016)" userId="S::2515016@student.uwtsd.ac.uk::febf747a-9a45-4212-8bd6-9733a69ce304" providerId="AD" clId="Web-{62963164-957A-F92C-4E1A-F0C2CA21DAE8}" dt="2025-11-10T22:36:27.667" v="1094" actId="20577"/>
          <ac:spMkLst>
            <pc:docMk/>
            <pc:sldMk cId="2451088896" sldId="258"/>
            <ac:spMk id="9" creationId="{0309E0A6-0639-06F9-277D-404843FF2616}"/>
          </ac:spMkLst>
        </pc:spChg>
        <pc:spChg chg="mod">
          <ac:chgData name="Nicky Thomas (2515016)" userId="S::2515016@student.uwtsd.ac.uk::febf747a-9a45-4212-8bd6-9733a69ce304" providerId="AD" clId="Web-{62963164-957A-F92C-4E1A-F0C2CA21DAE8}" dt="2025-11-10T22:35:38.743" v="1073" actId="20577"/>
          <ac:spMkLst>
            <pc:docMk/>
            <pc:sldMk cId="2451088896" sldId="258"/>
            <ac:spMk id="10" creationId="{4220F248-B853-4DFC-6F73-30D90F5FA71B}"/>
          </ac:spMkLst>
        </pc:spChg>
        <pc:spChg chg="mod">
          <ac:chgData name="Nicky Thomas (2515016)" userId="S::2515016@student.uwtsd.ac.uk::febf747a-9a45-4212-8bd6-9733a69ce304" providerId="AD" clId="Web-{62963164-957A-F92C-4E1A-F0C2CA21DAE8}" dt="2025-11-10T22:03:36.590" v="627" actId="20577"/>
          <ac:spMkLst>
            <pc:docMk/>
            <pc:sldMk cId="2451088896" sldId="258"/>
            <ac:spMk id="11" creationId="{3CACAE56-E3CC-F926-53B6-4EC63EE4CA7E}"/>
          </ac:spMkLst>
        </pc:spChg>
        <pc:spChg chg="mod">
          <ac:chgData name="Nicky Thomas (2515016)" userId="S::2515016@student.uwtsd.ac.uk::febf747a-9a45-4212-8bd6-9733a69ce304" providerId="AD" clId="Web-{62963164-957A-F92C-4E1A-F0C2CA21DAE8}" dt="2025-11-10T22:03:17.870" v="625" actId="20577"/>
          <ac:spMkLst>
            <pc:docMk/>
            <pc:sldMk cId="2451088896" sldId="258"/>
            <ac:spMk id="12" creationId="{F7C2E914-7BF2-C46B-430E-0653E5185720}"/>
          </ac:spMkLst>
        </pc:spChg>
        <pc:spChg chg="mod">
          <ac:chgData name="Nicky Thomas (2515016)" userId="S::2515016@student.uwtsd.ac.uk::febf747a-9a45-4212-8bd6-9733a69ce304" providerId="AD" clId="Web-{62963164-957A-F92C-4E1A-F0C2CA21DAE8}" dt="2025-11-12T01:11:15.144" v="4149" actId="20577"/>
          <ac:spMkLst>
            <pc:docMk/>
            <pc:sldMk cId="2451088896" sldId="258"/>
            <ac:spMk id="13" creationId="{745B8A8B-3BEA-2A2B-B5C6-48FA73863994}"/>
          </ac:spMkLst>
        </pc:spChg>
        <pc:picChg chg="mod">
          <ac:chgData name="Nicky Thomas (2515016)" userId="S::2515016@student.uwtsd.ac.uk::febf747a-9a45-4212-8bd6-9733a69ce304" providerId="AD" clId="Web-{62963164-957A-F92C-4E1A-F0C2CA21DAE8}" dt="2025-11-10T22:36:31.871" v="1095" actId="1076"/>
          <ac:picMkLst>
            <pc:docMk/>
            <pc:sldMk cId="2451088896" sldId="258"/>
            <ac:picMk id="14" creationId="{EF62D045-0533-814E-FF84-8FEDA52EA495}"/>
          </ac:picMkLst>
        </pc:picChg>
        <pc:picChg chg="mod">
          <ac:chgData name="Nicky Thomas (2515016)" userId="S::2515016@student.uwtsd.ac.uk::febf747a-9a45-4212-8bd6-9733a69ce304" providerId="AD" clId="Web-{62963164-957A-F92C-4E1A-F0C2CA21DAE8}" dt="2025-11-10T22:01:05.236" v="613" actId="1076"/>
          <ac:picMkLst>
            <pc:docMk/>
            <pc:sldMk cId="2451088896" sldId="258"/>
            <ac:picMk id="18" creationId="{BE95D686-E625-2C53-0FDD-25A49A36DBF0}"/>
          </ac:picMkLst>
        </pc:picChg>
      </pc:sldChg>
      <pc:sldChg chg="modSp">
        <pc:chgData name="Nicky Thomas (2515016)" userId="S::2515016@student.uwtsd.ac.uk::febf747a-9a45-4212-8bd6-9733a69ce304" providerId="AD" clId="Web-{62963164-957A-F92C-4E1A-F0C2CA21DAE8}" dt="2025-11-10T21:49:14.786" v="487" actId="20577"/>
        <pc:sldMkLst>
          <pc:docMk/>
          <pc:sldMk cId="291270913" sldId="259"/>
        </pc:sldMkLst>
        <pc:spChg chg="mod">
          <ac:chgData name="Nicky Thomas (2515016)" userId="S::2515016@student.uwtsd.ac.uk::febf747a-9a45-4212-8bd6-9733a69ce304" providerId="AD" clId="Web-{62963164-957A-F92C-4E1A-F0C2CA21DAE8}" dt="2025-11-10T21:49:14.786" v="487" actId="20577"/>
          <ac:spMkLst>
            <pc:docMk/>
            <pc:sldMk cId="291270913" sldId="259"/>
            <ac:spMk id="5" creationId="{C350A763-BFE7-437B-8471-12F49703982C}"/>
          </ac:spMkLst>
        </pc:spChg>
        <pc:spChg chg="mod">
          <ac:chgData name="Nicky Thomas (2515016)" userId="S::2515016@student.uwtsd.ac.uk::febf747a-9a45-4212-8bd6-9733a69ce304" providerId="AD" clId="Web-{62963164-957A-F92C-4E1A-F0C2CA21DAE8}" dt="2025-11-10T21:46:42.966" v="473" actId="20577"/>
          <ac:spMkLst>
            <pc:docMk/>
            <pc:sldMk cId="291270913" sldId="259"/>
            <ac:spMk id="6" creationId="{CE2FA2CC-50B7-DDFA-3D22-A1DB221AC817}"/>
          </ac:spMkLst>
        </pc:spChg>
        <pc:spChg chg="mod">
          <ac:chgData name="Nicky Thomas (2515016)" userId="S::2515016@student.uwtsd.ac.uk::febf747a-9a45-4212-8bd6-9733a69ce304" providerId="AD" clId="Web-{62963164-957A-F92C-4E1A-F0C2CA21DAE8}" dt="2025-11-10T18:20:12.697" v="274" actId="14100"/>
          <ac:spMkLst>
            <pc:docMk/>
            <pc:sldMk cId="291270913" sldId="259"/>
            <ac:spMk id="7" creationId="{FA2046F6-5628-A620-B355-7AC27B1F72BC}"/>
          </ac:spMkLst>
        </pc:spChg>
      </pc:sldChg>
      <pc:sldChg chg="modSp">
        <pc:chgData name="Nicky Thomas (2515016)" userId="S::2515016@student.uwtsd.ac.uk::febf747a-9a45-4212-8bd6-9733a69ce304" providerId="AD" clId="Web-{62963164-957A-F92C-4E1A-F0C2CA21DAE8}" dt="2025-11-10T21:44:50.693" v="457" actId="20577"/>
        <pc:sldMkLst>
          <pc:docMk/>
          <pc:sldMk cId="3035246410" sldId="260"/>
        </pc:sldMkLst>
        <pc:graphicFrameChg chg="modGraphic">
          <ac:chgData name="Nicky Thomas (2515016)" userId="S::2515016@student.uwtsd.ac.uk::febf747a-9a45-4212-8bd6-9733a69ce304" providerId="AD" clId="Web-{62963164-957A-F92C-4E1A-F0C2CA21DAE8}" dt="2025-11-10T21:44:50.693" v="457" actId="20577"/>
          <ac:graphicFrameMkLst>
            <pc:docMk/>
            <pc:sldMk cId="3035246410" sldId="260"/>
            <ac:graphicFrameMk id="4" creationId="{9598FD32-B873-2526-1C3C-0964BC6F04AA}"/>
          </ac:graphicFrameMkLst>
        </pc:graphicFrameChg>
      </pc:sldChg>
      <pc:sldChg chg="addSp delSp modSp mod setBg">
        <pc:chgData name="Nicky Thomas (2515016)" userId="S::2515016@student.uwtsd.ac.uk::febf747a-9a45-4212-8bd6-9733a69ce304" providerId="AD" clId="Web-{62963164-957A-F92C-4E1A-F0C2CA21DAE8}" dt="2025-11-12T01:04:04.955" v="4010" actId="20577"/>
        <pc:sldMkLst>
          <pc:docMk/>
          <pc:sldMk cId="55498738" sldId="261"/>
        </pc:sldMkLst>
        <pc:spChg chg="mod">
          <ac:chgData name="Nicky Thomas (2515016)" userId="S::2515016@student.uwtsd.ac.uk::febf747a-9a45-4212-8bd6-9733a69ce304" providerId="AD" clId="Web-{62963164-957A-F92C-4E1A-F0C2CA21DAE8}" dt="2025-11-12T01:04:04.955" v="4010" actId="20577"/>
          <ac:spMkLst>
            <pc:docMk/>
            <pc:sldMk cId="55498738" sldId="261"/>
            <ac:spMk id="2" creationId="{CC0E1711-527B-72AA-7BB8-A8AE2D1A1ED0}"/>
          </ac:spMkLst>
        </pc:spChg>
        <pc:spChg chg="mod">
          <ac:chgData name="Nicky Thomas (2515016)" userId="S::2515016@student.uwtsd.ac.uk::febf747a-9a45-4212-8bd6-9733a69ce304" providerId="AD" clId="Web-{62963164-957A-F92C-4E1A-F0C2CA21DAE8}" dt="2025-11-10T23:02:44.006" v="1390" actId="20577"/>
          <ac:spMkLst>
            <pc:docMk/>
            <pc:sldMk cId="55498738" sldId="261"/>
            <ac:spMk id="3" creationId="{0A1690E7-3213-330D-2B34-0BDDE1E1CDF3}"/>
          </ac:spMkLst>
        </pc:spChg>
        <pc:spChg chg="add mod">
          <ac:chgData name="Nicky Thomas (2515016)" userId="S::2515016@student.uwtsd.ac.uk::febf747a-9a45-4212-8bd6-9733a69ce304" providerId="AD" clId="Web-{62963164-957A-F92C-4E1A-F0C2CA21DAE8}" dt="2025-11-10T22:06:44.442" v="640" actId="1076"/>
          <ac:spMkLst>
            <pc:docMk/>
            <pc:sldMk cId="55498738" sldId="261"/>
            <ac:spMk id="9" creationId="{EA746879-BA5C-D2CE-A569-56772F128D6B}"/>
          </ac:spMkLst>
        </pc:spChg>
        <pc:spChg chg="add mod">
          <ac:chgData name="Nicky Thomas (2515016)" userId="S::2515016@student.uwtsd.ac.uk::febf747a-9a45-4212-8bd6-9733a69ce304" providerId="AD" clId="Web-{62963164-957A-F92C-4E1A-F0C2CA21DAE8}" dt="2025-11-10T22:16:28.906" v="759" actId="20577"/>
          <ac:spMkLst>
            <pc:docMk/>
            <pc:sldMk cId="55498738" sldId="261"/>
            <ac:spMk id="11" creationId="{FF671D77-2F97-311D-85AF-EF71EAF796F7}"/>
          </ac:spMkLst>
        </pc:spChg>
        <pc:spChg chg="add mod">
          <ac:chgData name="Nicky Thomas (2515016)" userId="S::2515016@student.uwtsd.ac.uk::febf747a-9a45-4212-8bd6-9733a69ce304" providerId="AD" clId="Web-{62963164-957A-F92C-4E1A-F0C2CA21DAE8}" dt="2025-11-10T22:54:49.434" v="1300" actId="20577"/>
          <ac:spMkLst>
            <pc:docMk/>
            <pc:sldMk cId="55498738" sldId="261"/>
            <ac:spMk id="14" creationId="{D3A69230-9CB8-B3AD-250F-3E5171E54B82}"/>
          </ac:spMkLst>
        </pc:spChg>
        <pc:picChg chg="add mod">
          <ac:chgData name="Nicky Thomas (2515016)" userId="S::2515016@student.uwtsd.ac.uk::febf747a-9a45-4212-8bd6-9733a69ce304" providerId="AD" clId="Web-{62963164-957A-F92C-4E1A-F0C2CA21DAE8}" dt="2025-11-10T22:21:24.981" v="815" actId="1076"/>
          <ac:picMkLst>
            <pc:docMk/>
            <pc:sldMk cId="55498738" sldId="261"/>
            <ac:picMk id="16" creationId="{19A4BA68-F11A-D74D-028D-9DDAFC0FAB54}"/>
          </ac:picMkLst>
        </pc:picChg>
      </pc:sldChg>
      <pc:sldChg chg="modSp">
        <pc:chgData name="Nicky Thomas (2515016)" userId="S::2515016@student.uwtsd.ac.uk::febf747a-9a45-4212-8bd6-9733a69ce304" providerId="AD" clId="Web-{62963164-957A-F92C-4E1A-F0C2CA21DAE8}" dt="2025-11-10T18:41:57.331" v="416" actId="20577"/>
        <pc:sldMkLst>
          <pc:docMk/>
          <pc:sldMk cId="2452746648" sldId="262"/>
        </pc:sldMkLst>
        <pc:spChg chg="mod">
          <ac:chgData name="Nicky Thomas (2515016)" userId="S::2515016@student.uwtsd.ac.uk::febf747a-9a45-4212-8bd6-9733a69ce304" providerId="AD" clId="Web-{62963164-957A-F92C-4E1A-F0C2CA21DAE8}" dt="2025-11-10T18:34:11.465" v="390" actId="20577"/>
          <ac:spMkLst>
            <pc:docMk/>
            <pc:sldMk cId="2452746648" sldId="262"/>
            <ac:spMk id="5" creationId="{FBE1D6D5-37A3-3547-9755-362F27F67DC8}"/>
          </ac:spMkLst>
        </pc:spChg>
        <pc:spChg chg="mod">
          <ac:chgData name="Nicky Thomas (2515016)" userId="S::2515016@student.uwtsd.ac.uk::febf747a-9a45-4212-8bd6-9733a69ce304" providerId="AD" clId="Web-{62963164-957A-F92C-4E1A-F0C2CA21DAE8}" dt="2025-11-10T18:41:57.331" v="416" actId="20577"/>
          <ac:spMkLst>
            <pc:docMk/>
            <pc:sldMk cId="2452746648" sldId="262"/>
            <ac:spMk id="8" creationId="{D2610B74-79E5-3E4F-B2C0-4D3460A393FC}"/>
          </ac:spMkLst>
        </pc:spChg>
      </pc:sldChg>
      <pc:sldChg chg="addSp delSp modSp add replId">
        <pc:chgData name="Nicky Thomas (2515016)" userId="S::2515016@student.uwtsd.ac.uk::febf747a-9a45-4212-8bd6-9733a69ce304" providerId="AD" clId="Web-{62963164-957A-F92C-4E1A-F0C2CA21DAE8}" dt="2025-11-11T12:20:07.400" v="1512" actId="20577"/>
        <pc:sldMkLst>
          <pc:docMk/>
          <pc:sldMk cId="2352574153" sldId="263"/>
        </pc:sldMkLst>
        <pc:spChg chg="mod">
          <ac:chgData name="Nicky Thomas (2515016)" userId="S::2515016@student.uwtsd.ac.uk::febf747a-9a45-4212-8bd6-9733a69ce304" providerId="AD" clId="Web-{62963164-957A-F92C-4E1A-F0C2CA21DAE8}" dt="2025-11-11T12:20:07.400" v="1512" actId="20577"/>
          <ac:spMkLst>
            <pc:docMk/>
            <pc:sldMk cId="2352574153" sldId="263"/>
            <ac:spMk id="14" creationId="{1BA9F432-9733-D4E1-7417-FB9D04C2A4B0}"/>
          </ac:spMkLst>
        </pc:spChg>
        <pc:picChg chg="add mod">
          <ac:chgData name="Nicky Thomas (2515016)" userId="S::2515016@student.uwtsd.ac.uk::febf747a-9a45-4212-8bd6-9733a69ce304" providerId="AD" clId="Web-{62963164-957A-F92C-4E1A-F0C2CA21DAE8}" dt="2025-11-11T12:19:58.727" v="1509" actId="1076"/>
          <ac:picMkLst>
            <pc:docMk/>
            <pc:sldMk cId="2352574153" sldId="263"/>
            <ac:picMk id="10" creationId="{A5CADA77-B015-1837-B557-0578D29472D6}"/>
          </ac:picMkLst>
        </pc:picChg>
      </pc:sldChg>
      <pc:sldChg chg="addSp delSp modSp new mod setBg">
        <pc:chgData name="Nicky Thomas (2515016)" userId="S::2515016@student.uwtsd.ac.uk::febf747a-9a45-4212-8bd6-9733a69ce304" providerId="AD" clId="Web-{62963164-957A-F92C-4E1A-F0C2CA21DAE8}" dt="2025-11-12T02:19:40.370" v="5096" actId="20577"/>
        <pc:sldMkLst>
          <pc:docMk/>
          <pc:sldMk cId="517154817" sldId="265"/>
        </pc:sldMkLst>
        <pc:spChg chg="add mod">
          <ac:chgData name="Nicky Thomas (2515016)" userId="S::2515016@student.uwtsd.ac.uk::febf747a-9a45-4212-8bd6-9733a69ce304" providerId="AD" clId="Web-{62963164-957A-F92C-4E1A-F0C2CA21DAE8}" dt="2025-11-12T02:19:40.370" v="5096" actId="20577"/>
          <ac:spMkLst>
            <pc:docMk/>
            <pc:sldMk cId="517154817" sldId="265"/>
            <ac:spMk id="5" creationId="{3894CD41-7949-AE09-DD2A-9F016FD6AA8C}"/>
          </ac:spMkLst>
        </pc:spChg>
      </pc:sldChg>
      <pc:sldChg chg="addSp delSp modSp add ord replId">
        <pc:chgData name="Nicky Thomas (2515016)" userId="S::2515016@student.uwtsd.ac.uk::febf747a-9a45-4212-8bd6-9733a69ce304" providerId="AD" clId="Web-{62963164-957A-F92C-4E1A-F0C2CA21DAE8}" dt="2025-11-11T21:49:36.395" v="1572" actId="1076"/>
        <pc:sldMkLst>
          <pc:docMk/>
          <pc:sldMk cId="323458929" sldId="266"/>
        </pc:sldMkLst>
        <pc:spChg chg="mod">
          <ac:chgData name="Nicky Thomas (2515016)" userId="S::2515016@student.uwtsd.ac.uk::febf747a-9a45-4212-8bd6-9733a69ce304" providerId="AD" clId="Web-{62963164-957A-F92C-4E1A-F0C2CA21DAE8}" dt="2025-11-11T21:00:37.802" v="1518" actId="20577"/>
          <ac:spMkLst>
            <pc:docMk/>
            <pc:sldMk cId="323458929" sldId="266"/>
            <ac:spMk id="5" creationId="{75C635BD-9B15-BD5D-01ED-973977D2CB6C}"/>
          </ac:spMkLst>
        </pc:spChg>
        <pc:spChg chg="mod">
          <ac:chgData name="Nicky Thomas (2515016)" userId="S::2515016@student.uwtsd.ac.uk::febf747a-9a45-4212-8bd6-9733a69ce304" providerId="AD" clId="Web-{62963164-957A-F92C-4E1A-F0C2CA21DAE8}" dt="2025-11-11T21:00:44.802" v="1521" actId="20577"/>
          <ac:spMkLst>
            <pc:docMk/>
            <pc:sldMk cId="323458929" sldId="266"/>
            <ac:spMk id="8" creationId="{8AB4D10E-003E-5C78-83C2-E564EFFDAC44}"/>
          </ac:spMkLst>
        </pc:spChg>
        <pc:spChg chg="add mod">
          <ac:chgData name="Nicky Thomas (2515016)" userId="S::2515016@student.uwtsd.ac.uk::febf747a-9a45-4212-8bd6-9733a69ce304" providerId="AD" clId="Web-{62963164-957A-F92C-4E1A-F0C2CA21DAE8}" dt="2025-11-11T21:01:37.334" v="1542" actId="20577"/>
          <ac:spMkLst>
            <pc:docMk/>
            <pc:sldMk cId="323458929" sldId="266"/>
            <ac:spMk id="9" creationId="{D5227D13-22E3-0EFA-0FA9-8BA34E0AD7D6}"/>
          </ac:spMkLst>
        </pc:spChg>
      </pc:sldChg>
      <pc:sldChg chg="addSp modSp add ord replId">
        <pc:chgData name="Nicky Thomas (2515016)" userId="S::2515016@student.uwtsd.ac.uk::febf747a-9a45-4212-8bd6-9733a69ce304" providerId="AD" clId="Web-{62963164-957A-F92C-4E1A-F0C2CA21DAE8}" dt="2025-11-11T21:30:25.489" v="1557" actId="14100"/>
        <pc:sldMkLst>
          <pc:docMk/>
          <pc:sldMk cId="129168703" sldId="268"/>
        </pc:sldMkLst>
        <pc:spChg chg="mod">
          <ac:chgData name="Nicky Thomas (2515016)" userId="S::2515016@student.uwtsd.ac.uk::febf747a-9a45-4212-8bd6-9733a69ce304" providerId="AD" clId="Web-{62963164-957A-F92C-4E1A-F0C2CA21DAE8}" dt="2025-11-11T21:30:11.880" v="1553" actId="20577"/>
          <ac:spMkLst>
            <pc:docMk/>
            <pc:sldMk cId="129168703" sldId="268"/>
            <ac:spMk id="5" creationId="{E57C7D53-F488-1483-0EC9-FBFD18783EEE}"/>
          </ac:spMkLst>
        </pc:spChg>
      </pc:sldChg>
      <pc:sldChg chg="addSp modSp add replId">
        <pc:chgData name="Nicky Thomas (2515016)" userId="S::2515016@student.uwtsd.ac.uk::febf747a-9a45-4212-8bd6-9733a69ce304" providerId="AD" clId="Web-{62963164-957A-F92C-4E1A-F0C2CA21DAE8}" dt="2025-11-11T23:47:24.897" v="3352" actId="20577"/>
        <pc:sldMkLst>
          <pc:docMk/>
          <pc:sldMk cId="980127324" sldId="269"/>
        </pc:sldMkLst>
        <pc:spChg chg="add mod">
          <ac:chgData name="Nicky Thomas (2515016)" userId="S::2515016@student.uwtsd.ac.uk::febf747a-9a45-4212-8bd6-9733a69ce304" providerId="AD" clId="Web-{62963164-957A-F92C-4E1A-F0C2CA21DAE8}" dt="2025-11-11T23:44:31.049" v="3243" actId="20577"/>
          <ac:spMkLst>
            <pc:docMk/>
            <pc:sldMk cId="980127324" sldId="269"/>
            <ac:spMk id="6" creationId="{571AA160-BA3D-B8C2-C08F-F58A00BAD47C}"/>
          </ac:spMkLst>
        </pc:spChg>
        <pc:spChg chg="add mod">
          <ac:chgData name="Nicky Thomas (2515016)" userId="S::2515016@student.uwtsd.ac.uk::febf747a-9a45-4212-8bd6-9733a69ce304" providerId="AD" clId="Web-{62963164-957A-F92C-4E1A-F0C2CA21DAE8}" dt="2025-11-11T23:47:24.897" v="3352" actId="20577"/>
          <ac:spMkLst>
            <pc:docMk/>
            <pc:sldMk cId="980127324" sldId="269"/>
            <ac:spMk id="9" creationId="{4E177661-3FED-55A6-E5BF-33ADA45B1EA2}"/>
          </ac:spMkLst>
        </pc:spChg>
      </pc:sldChg>
      <pc:sldChg chg="addSp delSp modSp add del replId">
        <pc:chgData name="Nicky Thomas (2515016)" userId="S::2515016@student.uwtsd.ac.uk::febf747a-9a45-4212-8bd6-9733a69ce304" providerId="AD" clId="Web-{62963164-957A-F92C-4E1A-F0C2CA21DAE8}" dt="2025-11-12T00:59:43.128" v="3904"/>
        <pc:sldMkLst>
          <pc:docMk/>
          <pc:sldMk cId="940060941" sldId="270"/>
        </pc:sldMkLst>
        <pc:spChg chg="mod">
          <ac:chgData name="Nicky Thomas (2515016)" userId="S::2515016@student.uwtsd.ac.uk::febf747a-9a45-4212-8bd6-9733a69ce304" providerId="AD" clId="Web-{62963164-957A-F92C-4E1A-F0C2CA21DAE8}" dt="2025-11-11T22:28:24.515" v="2017" actId="20577"/>
          <ac:spMkLst>
            <pc:docMk/>
            <pc:sldMk cId="940060941" sldId="270"/>
            <ac:spMk id="8" creationId="{276815EC-89BC-DE77-501A-50DBC137518A}"/>
          </ac:spMkLst>
        </pc:spChg>
        <pc:spChg chg="add mod ord">
          <ac:chgData name="Nicky Thomas (2515016)" userId="S::2515016@student.uwtsd.ac.uk::febf747a-9a45-4212-8bd6-9733a69ce304" providerId="AD" clId="Web-{62963164-957A-F92C-4E1A-F0C2CA21DAE8}" dt="2025-11-11T22:06:24.875" v="1792" actId="20577"/>
          <ac:spMkLst>
            <pc:docMk/>
            <pc:sldMk cId="940060941" sldId="270"/>
            <ac:spMk id="13" creationId="{93FD54F4-C652-CCFA-B9A8-1C1A12876ABC}"/>
          </ac:spMkLst>
        </pc:spChg>
        <pc:spChg chg="add mod">
          <ac:chgData name="Nicky Thomas (2515016)" userId="S::2515016@student.uwtsd.ac.uk::febf747a-9a45-4212-8bd6-9733a69ce304" providerId="AD" clId="Web-{62963164-957A-F92C-4E1A-F0C2CA21DAE8}" dt="2025-11-11T22:06:38.235" v="1794" actId="20577"/>
          <ac:spMkLst>
            <pc:docMk/>
            <pc:sldMk cId="940060941" sldId="270"/>
            <ac:spMk id="17" creationId="{0D8A8F4B-D824-0043-8002-1E9BC462470C}"/>
          </ac:spMkLst>
        </pc:spChg>
        <pc:spChg chg="add mod ord">
          <ac:chgData name="Nicky Thomas (2515016)" userId="S::2515016@student.uwtsd.ac.uk::febf747a-9a45-4212-8bd6-9733a69ce304" providerId="AD" clId="Web-{62963164-957A-F92C-4E1A-F0C2CA21DAE8}" dt="2025-11-11T22:16:10.465" v="1885" actId="20577"/>
          <ac:spMkLst>
            <pc:docMk/>
            <pc:sldMk cId="940060941" sldId="270"/>
            <ac:spMk id="42" creationId="{1C6C1228-4D0E-59B8-3FE9-F98FD75493F6}"/>
          </ac:spMkLst>
        </pc:spChg>
        <pc:spChg chg="add mod ord">
          <ac:chgData name="Nicky Thomas (2515016)" userId="S::2515016@student.uwtsd.ac.uk::febf747a-9a45-4212-8bd6-9733a69ce304" providerId="AD" clId="Web-{62963164-957A-F92C-4E1A-F0C2CA21DAE8}" dt="2025-11-11T22:27:23.420" v="2008" actId="20577"/>
          <ac:spMkLst>
            <pc:docMk/>
            <pc:sldMk cId="940060941" sldId="270"/>
            <ac:spMk id="43" creationId="{937F5E7D-ACC8-4031-5023-AD1C7D397ECB}"/>
          </ac:spMkLst>
        </pc:spChg>
        <pc:spChg chg="add mod ord">
          <ac:chgData name="Nicky Thomas (2515016)" userId="S::2515016@student.uwtsd.ac.uk::febf747a-9a45-4212-8bd6-9733a69ce304" providerId="AD" clId="Web-{62963164-957A-F92C-4E1A-F0C2CA21DAE8}" dt="2025-11-11T22:17:26.126" v="1895" actId="20577"/>
          <ac:spMkLst>
            <pc:docMk/>
            <pc:sldMk cId="940060941" sldId="270"/>
            <ac:spMk id="44" creationId="{8B2BB3A6-0414-0335-93A2-05D8D7CEDA7C}"/>
          </ac:spMkLst>
        </pc:spChg>
        <pc:spChg chg="add mod ord">
          <ac:chgData name="Nicky Thomas (2515016)" userId="S::2515016@student.uwtsd.ac.uk::febf747a-9a45-4212-8bd6-9733a69ce304" providerId="AD" clId="Web-{62963164-957A-F92C-4E1A-F0C2CA21DAE8}" dt="2025-11-11T22:17:33.408" v="1900" actId="20577"/>
          <ac:spMkLst>
            <pc:docMk/>
            <pc:sldMk cId="940060941" sldId="270"/>
            <ac:spMk id="45" creationId="{EE413954-B9C4-583E-4C05-5DEAADC078C0}"/>
          </ac:spMkLst>
        </pc:spChg>
        <pc:spChg chg="add mod ord">
          <ac:chgData name="Nicky Thomas (2515016)" userId="S::2515016@student.uwtsd.ac.uk::febf747a-9a45-4212-8bd6-9733a69ce304" providerId="AD" clId="Web-{62963164-957A-F92C-4E1A-F0C2CA21DAE8}" dt="2025-11-12T00:32:38.228" v="3718" actId="20577"/>
          <ac:spMkLst>
            <pc:docMk/>
            <pc:sldMk cId="940060941" sldId="270"/>
            <ac:spMk id="46" creationId="{6C4ECA53-4B49-6CC4-505A-88BB94F94799}"/>
          </ac:spMkLst>
        </pc:spChg>
        <pc:spChg chg="add mod ord">
          <ac:chgData name="Nicky Thomas (2515016)" userId="S::2515016@student.uwtsd.ac.uk::febf747a-9a45-4212-8bd6-9733a69ce304" providerId="AD" clId="Web-{62963164-957A-F92C-4E1A-F0C2CA21DAE8}" dt="2025-11-11T22:27:10.170" v="2007" actId="20577"/>
          <ac:spMkLst>
            <pc:docMk/>
            <pc:sldMk cId="940060941" sldId="270"/>
            <ac:spMk id="47" creationId="{82E45BB9-90D5-37D9-CD0B-9169E85FFA96}"/>
          </ac:spMkLst>
        </pc:spChg>
        <pc:spChg chg="add mod ord">
          <ac:chgData name="Nicky Thomas (2515016)" userId="S::2515016@student.uwtsd.ac.uk::febf747a-9a45-4212-8bd6-9733a69ce304" providerId="AD" clId="Web-{62963164-957A-F92C-4E1A-F0C2CA21DAE8}" dt="2025-11-11T22:26:58.904" v="2006" actId="20577"/>
          <ac:spMkLst>
            <pc:docMk/>
            <pc:sldMk cId="940060941" sldId="270"/>
            <ac:spMk id="48" creationId="{9229D120-B30F-9191-35C1-7D5BB5AECA5D}"/>
          </ac:spMkLst>
        </pc:spChg>
        <pc:spChg chg="add mod ord">
          <ac:chgData name="Nicky Thomas (2515016)" userId="S::2515016@student.uwtsd.ac.uk::febf747a-9a45-4212-8bd6-9733a69ce304" providerId="AD" clId="Web-{62963164-957A-F92C-4E1A-F0C2CA21DAE8}" dt="2025-11-11T22:26:34.684" v="2001" actId="20577"/>
          <ac:spMkLst>
            <pc:docMk/>
            <pc:sldMk cId="940060941" sldId="270"/>
            <ac:spMk id="49" creationId="{F3CAC8E8-0A68-179E-611D-AA3A28566640}"/>
          </ac:spMkLst>
        </pc:spChg>
        <pc:spChg chg="add mod ord">
          <ac:chgData name="Nicky Thomas (2515016)" userId="S::2515016@student.uwtsd.ac.uk::febf747a-9a45-4212-8bd6-9733a69ce304" providerId="AD" clId="Web-{62963164-957A-F92C-4E1A-F0C2CA21DAE8}" dt="2025-11-11T22:26:26.871" v="2000" actId="20577"/>
          <ac:spMkLst>
            <pc:docMk/>
            <pc:sldMk cId="940060941" sldId="270"/>
            <ac:spMk id="50" creationId="{F5BCC2FC-79D3-D684-053F-8FA39BAD5216}"/>
          </ac:spMkLst>
        </pc:spChg>
        <pc:spChg chg="add mod ord">
          <ac:chgData name="Nicky Thomas (2515016)" userId="S::2515016@student.uwtsd.ac.uk::febf747a-9a45-4212-8bd6-9733a69ce304" providerId="AD" clId="Web-{62963164-957A-F92C-4E1A-F0C2CA21DAE8}" dt="2025-11-11T22:26:14.619" v="1998" actId="20577"/>
          <ac:spMkLst>
            <pc:docMk/>
            <pc:sldMk cId="940060941" sldId="270"/>
            <ac:spMk id="51" creationId="{97AFB4C9-F669-3718-8303-D667C4B30449}"/>
          </ac:spMkLst>
        </pc:spChg>
        <pc:picChg chg="del">
          <ac:chgData name="Nicky Thomas (2515016)" userId="S::2515016@student.uwtsd.ac.uk::febf747a-9a45-4212-8bd6-9733a69ce304" providerId="AD" clId="Web-{62963164-957A-F92C-4E1A-F0C2CA21DAE8}" dt="2025-11-12T00:59:43.128" v="3904"/>
          <ac:picMkLst>
            <pc:docMk/>
            <pc:sldMk cId="940060941" sldId="270"/>
            <ac:picMk id="10" creationId="{376822C9-794F-FAFD-5E75-C227E2C077C7}"/>
          </ac:picMkLst>
        </pc:picChg>
        <pc:picChg chg="add mod">
          <ac:chgData name="Nicky Thomas (2515016)" userId="S::2515016@student.uwtsd.ac.uk::febf747a-9a45-4212-8bd6-9733a69ce304" providerId="AD" clId="Web-{62963164-957A-F92C-4E1A-F0C2CA21DAE8}" dt="2025-11-11T22:04:56.748" v="1770" actId="1076"/>
          <ac:picMkLst>
            <pc:docMk/>
            <pc:sldMk cId="940060941" sldId="270"/>
            <ac:picMk id="15" creationId="{0CC2B114-8DA0-B020-C76A-0824D745E170}"/>
          </ac:picMkLst>
        </pc:picChg>
        <pc:picChg chg="add mod">
          <ac:chgData name="Nicky Thomas (2515016)" userId="S::2515016@student.uwtsd.ac.uk::febf747a-9a45-4212-8bd6-9733a69ce304" providerId="AD" clId="Web-{62963164-957A-F92C-4E1A-F0C2CA21DAE8}" dt="2025-11-11T22:05:45.343" v="1784" actId="1076"/>
          <ac:picMkLst>
            <pc:docMk/>
            <pc:sldMk cId="940060941" sldId="270"/>
            <ac:picMk id="19" creationId="{BFD72937-8E55-28D0-3124-643A8BFAE0D0}"/>
          </ac:picMkLst>
        </pc:picChg>
        <pc:picChg chg="add mod">
          <ac:chgData name="Nicky Thomas (2515016)" userId="S::2515016@student.uwtsd.ac.uk::febf747a-9a45-4212-8bd6-9733a69ce304" providerId="AD" clId="Web-{62963164-957A-F92C-4E1A-F0C2CA21DAE8}" dt="2025-11-11T22:13:04.493" v="1853" actId="1076"/>
          <ac:picMkLst>
            <pc:docMk/>
            <pc:sldMk cId="940060941" sldId="270"/>
            <ac:picMk id="23" creationId="{85250264-4170-36FA-4780-B5B1768C8C1D}"/>
          </ac:picMkLst>
        </pc:picChg>
        <pc:picChg chg="add mod">
          <ac:chgData name="Nicky Thomas (2515016)" userId="S::2515016@student.uwtsd.ac.uk::febf747a-9a45-4212-8bd6-9733a69ce304" providerId="AD" clId="Web-{62963164-957A-F92C-4E1A-F0C2CA21DAE8}" dt="2025-11-12T00:32:25.915" v="3717" actId="1076"/>
          <ac:picMkLst>
            <pc:docMk/>
            <pc:sldMk cId="940060941" sldId="270"/>
            <ac:picMk id="25" creationId="{941BF2AB-6851-5731-850D-7118E460EB78}"/>
          </ac:picMkLst>
        </pc:picChg>
        <pc:picChg chg="add mod">
          <ac:chgData name="Nicky Thomas (2515016)" userId="S::2515016@student.uwtsd.ac.uk::febf747a-9a45-4212-8bd6-9733a69ce304" providerId="AD" clId="Web-{62963164-957A-F92C-4E1A-F0C2CA21DAE8}" dt="2025-11-11T22:14:05.353" v="1865" actId="1076"/>
          <ac:picMkLst>
            <pc:docMk/>
            <pc:sldMk cId="940060941" sldId="270"/>
            <ac:picMk id="27" creationId="{77D9FDE1-2171-2F4D-2023-74DF75957116}"/>
          </ac:picMkLst>
        </pc:picChg>
        <pc:picChg chg="add mod">
          <ac:chgData name="Nicky Thomas (2515016)" userId="S::2515016@student.uwtsd.ac.uk::febf747a-9a45-4212-8bd6-9733a69ce304" providerId="AD" clId="Web-{62963164-957A-F92C-4E1A-F0C2CA21DAE8}" dt="2025-11-11T22:13:37.103" v="1860" actId="1076"/>
          <ac:picMkLst>
            <pc:docMk/>
            <pc:sldMk cId="940060941" sldId="270"/>
            <ac:picMk id="29" creationId="{8CCFB45F-F104-8DE4-5FA2-55909FD971D4}"/>
          </ac:picMkLst>
        </pc:picChg>
        <pc:picChg chg="add mod">
          <ac:chgData name="Nicky Thomas (2515016)" userId="S::2515016@student.uwtsd.ac.uk::febf747a-9a45-4212-8bd6-9733a69ce304" providerId="AD" clId="Web-{62963164-957A-F92C-4E1A-F0C2CA21DAE8}" dt="2025-11-11T22:13:28.103" v="1858" actId="1076"/>
          <ac:picMkLst>
            <pc:docMk/>
            <pc:sldMk cId="940060941" sldId="270"/>
            <ac:picMk id="31" creationId="{D6A34AE6-F572-D848-E745-23C439BF7AB6}"/>
          </ac:picMkLst>
        </pc:picChg>
        <pc:picChg chg="add mod">
          <ac:chgData name="Nicky Thomas (2515016)" userId="S::2515016@student.uwtsd.ac.uk::febf747a-9a45-4212-8bd6-9733a69ce304" providerId="AD" clId="Web-{62963164-957A-F92C-4E1A-F0C2CA21DAE8}" dt="2025-11-11T22:13:17.977" v="1856" actId="1076"/>
          <ac:picMkLst>
            <pc:docMk/>
            <pc:sldMk cId="940060941" sldId="270"/>
            <ac:picMk id="33" creationId="{AF049AA3-8133-C0F2-39FB-259961E3A6E7}"/>
          </ac:picMkLst>
        </pc:picChg>
        <pc:picChg chg="add mod">
          <ac:chgData name="Nicky Thomas (2515016)" userId="S::2515016@student.uwtsd.ac.uk::febf747a-9a45-4212-8bd6-9733a69ce304" providerId="AD" clId="Web-{62963164-957A-F92C-4E1A-F0C2CA21DAE8}" dt="2025-11-11T22:25:06.813" v="1975" actId="1076"/>
          <ac:picMkLst>
            <pc:docMk/>
            <pc:sldMk cId="940060941" sldId="270"/>
            <ac:picMk id="35" creationId="{B997D986-3BD7-3A0D-CC58-422AB3C0505C}"/>
          </ac:picMkLst>
        </pc:picChg>
        <pc:picChg chg="add mod">
          <ac:chgData name="Nicky Thomas (2515016)" userId="S::2515016@student.uwtsd.ac.uk::febf747a-9a45-4212-8bd6-9733a69ce304" providerId="AD" clId="Web-{62963164-957A-F92C-4E1A-F0C2CA21DAE8}" dt="2025-11-11T22:25:58.659" v="1996" actId="1076"/>
          <ac:picMkLst>
            <pc:docMk/>
            <pc:sldMk cId="940060941" sldId="270"/>
            <ac:picMk id="37" creationId="{749C48A9-3BAA-F9BF-1737-F037ECA909B1}"/>
          </ac:picMkLst>
        </pc:picChg>
        <pc:picChg chg="add mod">
          <ac:chgData name="Nicky Thomas (2515016)" userId="S::2515016@student.uwtsd.ac.uk::febf747a-9a45-4212-8bd6-9733a69ce304" providerId="AD" clId="Web-{62963164-957A-F92C-4E1A-F0C2CA21DAE8}" dt="2025-11-11T22:14:18.728" v="1867" actId="1076"/>
          <ac:picMkLst>
            <pc:docMk/>
            <pc:sldMk cId="940060941" sldId="270"/>
            <ac:picMk id="39" creationId="{88898545-A121-AFA9-D39B-776CCD8D9D00}"/>
          </ac:picMkLst>
        </pc:picChg>
        <pc:picChg chg="add mod">
          <ac:chgData name="Nicky Thomas (2515016)" userId="S::2515016@student.uwtsd.ac.uk::febf747a-9a45-4212-8bd6-9733a69ce304" providerId="AD" clId="Web-{62963164-957A-F92C-4E1A-F0C2CA21DAE8}" dt="2025-11-11T22:14:31.947" v="1869" actId="1076"/>
          <ac:picMkLst>
            <pc:docMk/>
            <pc:sldMk cId="940060941" sldId="270"/>
            <ac:picMk id="41" creationId="{9BAB0B65-619F-9FC0-B1E8-8D4C1CD1E26E}"/>
          </ac:picMkLst>
        </pc:picChg>
      </pc:sldChg>
      <pc:sldChg chg="addSp delSp modSp add ord replId">
        <pc:chgData name="Nicky Thomas (2515016)" userId="S::2515016@student.uwtsd.ac.uk::febf747a-9a45-4212-8bd6-9733a69ce304" providerId="AD" clId="Web-{62963164-957A-F92C-4E1A-F0C2CA21DAE8}" dt="2025-11-12T01:48:47.519" v="4758" actId="20577"/>
        <pc:sldMkLst>
          <pc:docMk/>
          <pc:sldMk cId="1272282367" sldId="271"/>
        </pc:sldMkLst>
        <pc:spChg chg="mod">
          <ac:chgData name="Nicky Thomas (2515016)" userId="S::2515016@student.uwtsd.ac.uk::febf747a-9a45-4212-8bd6-9733a69ce304" providerId="AD" clId="Web-{62963164-957A-F92C-4E1A-F0C2CA21DAE8}" dt="2025-11-11T23:45:21.004" v="3246" actId="20577"/>
          <ac:spMkLst>
            <pc:docMk/>
            <pc:sldMk cId="1272282367" sldId="271"/>
            <ac:spMk id="5" creationId="{B467CD93-C070-85B7-0E4C-B1DAEF6D3BBC}"/>
          </ac:spMkLst>
        </pc:spChg>
        <pc:spChg chg="add mod">
          <ac:chgData name="Nicky Thomas (2515016)" userId="S::2515016@student.uwtsd.ac.uk::febf747a-9a45-4212-8bd6-9733a69ce304" providerId="AD" clId="Web-{62963164-957A-F92C-4E1A-F0C2CA21DAE8}" dt="2025-11-12T01:48:47.519" v="4758" actId="20577"/>
          <ac:spMkLst>
            <pc:docMk/>
            <pc:sldMk cId="1272282367" sldId="271"/>
            <ac:spMk id="7" creationId="{4A5E27CC-DC1F-6E77-1D92-6A47E9BFE43B}"/>
          </ac:spMkLst>
        </pc:spChg>
        <pc:picChg chg="add mod">
          <ac:chgData name="Nicky Thomas (2515016)" userId="S::2515016@student.uwtsd.ac.uk::febf747a-9a45-4212-8bd6-9733a69ce304" providerId="AD" clId="Web-{62963164-957A-F92C-4E1A-F0C2CA21DAE8}" dt="2025-11-12T00:18:22.112" v="3363" actId="1076"/>
          <ac:picMkLst>
            <pc:docMk/>
            <pc:sldMk cId="1272282367" sldId="271"/>
            <ac:picMk id="6" creationId="{A199C01A-7CFA-A870-8908-A4BF275CEAA7}"/>
          </ac:picMkLst>
        </pc:picChg>
        <pc:picChg chg="del">
          <ac:chgData name="Nicky Thomas (2515016)" userId="S::2515016@student.uwtsd.ac.uk::febf747a-9a45-4212-8bd6-9733a69ce304" providerId="AD" clId="Web-{62963164-957A-F92C-4E1A-F0C2CA21DAE8}" dt="2025-11-12T00:59:37.002" v="3903"/>
          <ac:picMkLst>
            <pc:docMk/>
            <pc:sldMk cId="1272282367" sldId="271"/>
            <ac:picMk id="10" creationId="{A6A198C5-7261-A003-F065-D6F73D93F302}"/>
          </ac:picMkLst>
        </pc:picChg>
      </pc:sldChg>
      <pc:sldChg chg="addSp delSp modSp add ord replId">
        <pc:chgData name="Nicky Thomas (2515016)" userId="S::2515016@student.uwtsd.ac.uk::febf747a-9a45-4212-8bd6-9733a69ce304" providerId="AD" clId="Web-{62963164-957A-F92C-4E1A-F0C2CA21DAE8}" dt="2025-11-12T02:02:35.468" v="5073" actId="20577"/>
        <pc:sldMkLst>
          <pc:docMk/>
          <pc:sldMk cId="3244660646" sldId="272"/>
        </pc:sldMkLst>
        <pc:spChg chg="mod">
          <ac:chgData name="Nicky Thomas (2515016)" userId="S::2515016@student.uwtsd.ac.uk::febf747a-9a45-4212-8bd6-9733a69ce304" providerId="AD" clId="Web-{62963164-957A-F92C-4E1A-F0C2CA21DAE8}" dt="2025-11-12T00:24:56.583" v="3697" actId="20577"/>
          <ac:spMkLst>
            <pc:docMk/>
            <pc:sldMk cId="3244660646" sldId="272"/>
            <ac:spMk id="5" creationId="{18290655-6EE2-3321-26C9-D89F07826993}"/>
          </ac:spMkLst>
        </pc:spChg>
        <pc:spChg chg="add mod">
          <ac:chgData name="Nicky Thomas (2515016)" userId="S::2515016@student.uwtsd.ac.uk::febf747a-9a45-4212-8bd6-9733a69ce304" providerId="AD" clId="Web-{62963164-957A-F92C-4E1A-F0C2CA21DAE8}" dt="2025-11-12T02:02:35.468" v="5073" actId="20577"/>
          <ac:spMkLst>
            <pc:docMk/>
            <pc:sldMk cId="3244660646" sldId="272"/>
            <ac:spMk id="7" creationId="{739F1460-3D0B-1CF1-F139-78FD91DDEB17}"/>
          </ac:spMkLst>
        </pc:spChg>
        <pc:picChg chg="add mod">
          <ac:chgData name="Nicky Thomas (2515016)" userId="S::2515016@student.uwtsd.ac.uk::febf747a-9a45-4212-8bd6-9733a69ce304" providerId="AD" clId="Web-{62963164-957A-F92C-4E1A-F0C2CA21DAE8}" dt="2025-11-12T00:57:40.057" v="3889" actId="14100"/>
          <ac:picMkLst>
            <pc:docMk/>
            <pc:sldMk cId="3244660646" sldId="272"/>
            <ac:picMk id="6" creationId="{D4E28C5A-8E1A-86A6-94B2-11551F34D0A9}"/>
          </ac:picMkLst>
        </pc:picChg>
        <pc:picChg chg="del">
          <ac:chgData name="Nicky Thomas (2515016)" userId="S::2515016@student.uwtsd.ac.uk::febf747a-9a45-4212-8bd6-9733a69ce304" providerId="AD" clId="Web-{62963164-957A-F92C-4E1A-F0C2CA21DAE8}" dt="2025-11-12T00:57:30.008" v="3887"/>
          <ac:picMkLst>
            <pc:docMk/>
            <pc:sldMk cId="3244660646" sldId="272"/>
            <ac:picMk id="10" creationId="{720299DC-CBA9-BFD4-D839-1F07D3322A6C}"/>
          </ac:picMkLst>
        </pc:picChg>
      </pc:sldChg>
      <pc:sldChg chg="addSp delSp modSp new mod setBg modClrScheme chgLayout">
        <pc:chgData name="Nicky Thomas (2515016)" userId="S::2515016@student.uwtsd.ac.uk::febf747a-9a45-4212-8bd6-9733a69ce304" providerId="AD" clId="Web-{62963164-957A-F92C-4E1A-F0C2CA21DAE8}" dt="2025-11-12T02:18:54.147" v="5094"/>
        <pc:sldMkLst>
          <pc:docMk/>
          <pc:sldMk cId="1677686660" sldId="273"/>
        </pc:sldMkLst>
        <pc:spChg chg="mod ord">
          <ac:chgData name="Nicky Thomas (2515016)" userId="S::2515016@student.uwtsd.ac.uk::febf747a-9a45-4212-8bd6-9733a69ce304" providerId="AD" clId="Web-{62963164-957A-F92C-4E1A-F0C2CA21DAE8}" dt="2025-11-12T02:17:16.261" v="5076"/>
          <ac:spMkLst>
            <pc:docMk/>
            <pc:sldMk cId="1677686660" sldId="273"/>
            <ac:spMk id="2" creationId="{792FE68B-8CD1-90D2-E4DE-3B0BF95EF5B6}"/>
          </ac:spMkLst>
        </pc:spChg>
        <pc:spChg chg="mod ord">
          <ac:chgData name="Nicky Thomas (2515016)" userId="S::2515016@student.uwtsd.ac.uk::febf747a-9a45-4212-8bd6-9733a69ce304" providerId="AD" clId="Web-{62963164-957A-F92C-4E1A-F0C2CA21DAE8}" dt="2025-11-12T02:17:16.261" v="5076"/>
          <ac:spMkLst>
            <pc:docMk/>
            <pc:sldMk cId="1677686660" sldId="273"/>
            <ac:spMk id="3" creationId="{BF54A98F-7669-BF5A-6B04-B83CECBA77CB}"/>
          </ac:spMkLst>
        </pc:spChg>
        <pc:spChg chg="mod ord">
          <ac:chgData name="Nicky Thomas (2515016)" userId="S::2515016@student.uwtsd.ac.uk::febf747a-9a45-4212-8bd6-9733a69ce304" providerId="AD" clId="Web-{62963164-957A-F92C-4E1A-F0C2CA21DAE8}" dt="2025-11-12T02:17:16.261" v="5076"/>
          <ac:spMkLst>
            <pc:docMk/>
            <pc:sldMk cId="1677686660" sldId="273"/>
            <ac:spMk id="4" creationId="{4951798B-BC2E-6F6D-8434-26C9CBDEE0B7}"/>
          </ac:spMkLst>
        </pc:spChg>
        <pc:spChg chg="add mod ord">
          <ac:chgData name="Nicky Thomas (2515016)" userId="S::2515016@student.uwtsd.ac.uk::febf747a-9a45-4212-8bd6-9733a69ce304" providerId="AD" clId="Web-{62963164-957A-F92C-4E1A-F0C2CA21DAE8}" dt="2025-11-12T02:18:14.018" v="5083" actId="20577"/>
          <ac:spMkLst>
            <pc:docMk/>
            <pc:sldMk cId="1677686660" sldId="273"/>
            <ac:spMk id="5" creationId="{797F67AF-1E3C-B514-55CC-0C302586F69C}"/>
          </ac:spMkLst>
        </pc:spChg>
        <pc:spChg chg="add mod ord">
          <ac:chgData name="Nicky Thomas (2515016)" userId="S::2515016@student.uwtsd.ac.uk::febf747a-9a45-4212-8bd6-9733a69ce304" providerId="AD" clId="Web-{62963164-957A-F92C-4E1A-F0C2CA21DAE8}" dt="2025-11-12T02:18:47.334" v="5090" actId="20577"/>
          <ac:spMkLst>
            <pc:docMk/>
            <pc:sldMk cId="1677686660" sldId="273"/>
            <ac:spMk id="6" creationId="{1F374CCB-60CA-F7C1-4F60-35C6AD06051B}"/>
          </ac:spMkLst>
        </pc:spChg>
        <pc:spChg chg="add mod ord">
          <ac:chgData name="Nicky Thomas (2515016)" userId="S::2515016@student.uwtsd.ac.uk::febf747a-9a45-4212-8bd6-9733a69ce304" providerId="AD" clId="Web-{62963164-957A-F92C-4E1A-F0C2CA21DAE8}" dt="2025-11-12T02:17:16.261" v="5076"/>
          <ac:spMkLst>
            <pc:docMk/>
            <pc:sldMk cId="1677686660" sldId="273"/>
            <ac:spMk id="7" creationId="{2598D7BE-ED76-0849-54C4-73A0B8913D28}"/>
          </ac:spMkLst>
        </pc:spChg>
        <pc:spChg chg="add mod ord">
          <ac:chgData name="Nicky Thomas (2515016)" userId="S::2515016@student.uwtsd.ac.uk::febf747a-9a45-4212-8bd6-9733a69ce304" providerId="AD" clId="Web-{62963164-957A-F92C-4E1A-F0C2CA21DAE8}" dt="2025-11-12T02:18:52.006" v="5093" actId="20577"/>
          <ac:spMkLst>
            <pc:docMk/>
            <pc:sldMk cId="1677686660" sldId="273"/>
            <ac:spMk id="8" creationId="{FC33018D-7572-9683-C026-0EBD2D227A58}"/>
          </ac:spMkLst>
        </pc:spChg>
        <pc:spChg chg="add del mod ord">
          <ac:chgData name="Nicky Thomas (2515016)" userId="S::2515016@student.uwtsd.ac.uk::febf747a-9a45-4212-8bd6-9733a69ce304" providerId="AD" clId="Web-{62963164-957A-F92C-4E1A-F0C2CA21DAE8}" dt="2025-11-12T02:18:54.147" v="5094"/>
          <ac:spMkLst>
            <pc:docMk/>
            <pc:sldMk cId="1677686660" sldId="273"/>
            <ac:spMk id="9" creationId="{B47BC9F1-96B3-2177-F34A-7C2A282AB263}"/>
          </ac:spMkLst>
        </pc:spChg>
        <pc:graphicFrameChg chg="add mod ord modGraphic">
          <ac:chgData name="Nicky Thomas (2515016)" userId="S::2515016@student.uwtsd.ac.uk::febf747a-9a45-4212-8bd6-9733a69ce304" providerId="AD" clId="Web-{62963164-957A-F92C-4E1A-F0C2CA21DAE8}" dt="2025-11-12T02:18:54.147" v="5094"/>
          <ac:graphicFrameMkLst>
            <pc:docMk/>
            <pc:sldMk cId="1677686660" sldId="273"/>
            <ac:graphicFrameMk id="10" creationId="{D9C7BB29-E37D-3382-BA13-EB8CE850FA8A}"/>
          </ac:graphicFrameMkLst>
        </pc:graphicFrameChg>
      </pc:sldChg>
      <pc:sldChg chg="addSp modSp add mod replId modClrScheme chgLayout">
        <pc:chgData name="Nicky Thomas (2515016)" userId="S::2515016@student.uwtsd.ac.uk::febf747a-9a45-4212-8bd6-9733a69ce304" providerId="AD" clId="Web-{62963164-957A-F92C-4E1A-F0C2CA21DAE8}" dt="2025-11-12T02:20:39.155" v="5114" actId="20577"/>
        <pc:sldMkLst>
          <pc:docMk/>
          <pc:sldMk cId="264464986" sldId="274"/>
        </pc:sldMkLst>
        <pc:spChg chg="mod ord">
          <ac:chgData name="Nicky Thomas (2515016)" userId="S::2515016@student.uwtsd.ac.uk::febf747a-9a45-4212-8bd6-9733a69ce304" providerId="AD" clId="Web-{62963164-957A-F92C-4E1A-F0C2CA21DAE8}" dt="2025-11-12T02:20:09.372" v="5100"/>
          <ac:spMkLst>
            <pc:docMk/>
            <pc:sldMk cId="264464986" sldId="274"/>
            <ac:spMk id="2" creationId="{DE1D2745-A193-6F52-BFE5-6DFEB305D061}"/>
          </ac:spMkLst>
        </pc:spChg>
        <pc:spChg chg="mod ord">
          <ac:chgData name="Nicky Thomas (2515016)" userId="S::2515016@student.uwtsd.ac.uk::febf747a-9a45-4212-8bd6-9733a69ce304" providerId="AD" clId="Web-{62963164-957A-F92C-4E1A-F0C2CA21DAE8}" dt="2025-11-12T02:20:09.372" v="5100"/>
          <ac:spMkLst>
            <pc:docMk/>
            <pc:sldMk cId="264464986" sldId="274"/>
            <ac:spMk id="3" creationId="{4028B819-3347-EEFF-D343-A9DE5AD7A685}"/>
          </ac:spMkLst>
        </pc:spChg>
        <pc:spChg chg="mod ord">
          <ac:chgData name="Nicky Thomas (2515016)" userId="S::2515016@student.uwtsd.ac.uk::febf747a-9a45-4212-8bd6-9733a69ce304" providerId="AD" clId="Web-{62963164-957A-F92C-4E1A-F0C2CA21DAE8}" dt="2025-11-12T02:20:09.372" v="5100"/>
          <ac:spMkLst>
            <pc:docMk/>
            <pc:sldMk cId="264464986" sldId="274"/>
            <ac:spMk id="4" creationId="{97F3B748-00BF-D37D-6AB8-EE9117F9F413}"/>
          </ac:spMkLst>
        </pc:spChg>
        <pc:spChg chg="mod">
          <ac:chgData name="Nicky Thomas (2515016)" userId="S::2515016@student.uwtsd.ac.uk::febf747a-9a45-4212-8bd6-9733a69ce304" providerId="AD" clId="Web-{62963164-957A-F92C-4E1A-F0C2CA21DAE8}" dt="2025-11-12T02:19:55.527" v="5099" actId="20577"/>
          <ac:spMkLst>
            <pc:docMk/>
            <pc:sldMk cId="264464986" sldId="274"/>
            <ac:spMk id="5" creationId="{F7A234EC-16CE-D6DB-BFE3-A3CA7646EFBA}"/>
          </ac:spMkLst>
        </pc:spChg>
        <pc:spChg chg="add mod ord">
          <ac:chgData name="Nicky Thomas (2515016)" userId="S::2515016@student.uwtsd.ac.uk::febf747a-9a45-4212-8bd6-9733a69ce304" providerId="AD" clId="Web-{62963164-957A-F92C-4E1A-F0C2CA21DAE8}" dt="2025-11-12T02:20:39.155" v="5114" actId="20577"/>
          <ac:spMkLst>
            <pc:docMk/>
            <pc:sldMk cId="264464986" sldId="274"/>
            <ac:spMk id="6" creationId="{E9463D11-6CD4-3AEB-A643-C287983F5DDD}"/>
          </ac:spMkLst>
        </pc:spChg>
        <pc:spChg chg="add mod ord">
          <ac:chgData name="Nicky Thomas (2515016)" userId="S::2515016@student.uwtsd.ac.uk::febf747a-9a45-4212-8bd6-9733a69ce304" providerId="AD" clId="Web-{62963164-957A-F92C-4E1A-F0C2CA21DAE8}" dt="2025-11-12T02:20:22.529" v="5105" actId="20577"/>
          <ac:spMkLst>
            <pc:docMk/>
            <pc:sldMk cId="264464986" sldId="274"/>
            <ac:spMk id="7" creationId="{FC6955C8-3FC4-7DFE-40AB-6FD84A94A711}"/>
          </ac:spMkLst>
        </pc:spChg>
        <pc:spChg chg="add mod ord">
          <ac:chgData name="Nicky Thomas (2515016)" userId="S::2515016@student.uwtsd.ac.uk::febf747a-9a45-4212-8bd6-9733a69ce304" providerId="AD" clId="Web-{62963164-957A-F92C-4E1A-F0C2CA21DAE8}" dt="2025-11-12T02:20:09.372" v="5100"/>
          <ac:spMkLst>
            <pc:docMk/>
            <pc:sldMk cId="264464986" sldId="274"/>
            <ac:spMk id="9" creationId="{A73A9EAE-5A75-1D56-FEC9-615F906A3D75}"/>
          </ac:spMkLst>
        </pc:spChg>
        <pc:spChg chg="add mod ord">
          <ac:chgData name="Nicky Thomas (2515016)" userId="S::2515016@student.uwtsd.ac.uk::febf747a-9a45-4212-8bd6-9733a69ce304" providerId="AD" clId="Web-{62963164-957A-F92C-4E1A-F0C2CA21DAE8}" dt="2025-11-12T02:20:28.686" v="5108" actId="20577"/>
          <ac:spMkLst>
            <pc:docMk/>
            <pc:sldMk cId="264464986" sldId="274"/>
            <ac:spMk id="11" creationId="{C129B050-CE96-772C-7C73-5C08D33FFCB5}"/>
          </ac:spMkLst>
        </pc:spChg>
        <pc:spChg chg="add mod ord">
          <ac:chgData name="Nicky Thomas (2515016)" userId="S::2515016@student.uwtsd.ac.uk::febf747a-9a45-4212-8bd6-9733a69ce304" providerId="AD" clId="Web-{62963164-957A-F92C-4E1A-F0C2CA21DAE8}" dt="2025-11-12T02:20:09.372" v="5100"/>
          <ac:spMkLst>
            <pc:docMk/>
            <pc:sldMk cId="264464986" sldId="274"/>
            <ac:spMk id="12" creationId="{678365FF-6055-7F78-79B4-F85C2B9A6FC5}"/>
          </ac:spMkLst>
        </pc:spChg>
      </pc:sldChg>
      <pc:sldChg chg="addSp modSp new mod setBg modClrScheme chgLayout">
        <pc:chgData name="Nicky Thomas (2515016)" userId="S::2515016@student.uwtsd.ac.uk::febf747a-9a45-4212-8bd6-9733a69ce304" providerId="AD" clId="Web-{62963164-957A-F92C-4E1A-F0C2CA21DAE8}" dt="2025-11-12T02:22:55.991" v="5150"/>
        <pc:sldMkLst>
          <pc:docMk/>
          <pc:sldMk cId="676754815" sldId="275"/>
        </pc:sldMkLst>
        <pc:spChg chg="mod ord">
          <ac:chgData name="Nicky Thomas (2515016)" userId="S::2515016@student.uwtsd.ac.uk::febf747a-9a45-4212-8bd6-9733a69ce304" providerId="AD" clId="Web-{62963164-957A-F92C-4E1A-F0C2CA21DAE8}" dt="2025-11-12T02:22:22.255" v="5133" actId="20577"/>
          <ac:spMkLst>
            <pc:docMk/>
            <pc:sldMk cId="676754815" sldId="275"/>
            <ac:spMk id="2" creationId="{CABA4ED2-0155-D048-35AE-F7986072550F}"/>
          </ac:spMkLst>
        </pc:spChg>
        <pc:spChg chg="mod ord">
          <ac:chgData name="Nicky Thomas (2515016)" userId="S::2515016@student.uwtsd.ac.uk::febf747a-9a45-4212-8bd6-9733a69ce304" providerId="AD" clId="Web-{62963164-957A-F92C-4E1A-F0C2CA21DAE8}" dt="2025-11-12T02:22:30.490" v="5139" actId="20577"/>
          <ac:spMkLst>
            <pc:docMk/>
            <pc:sldMk cId="676754815" sldId="275"/>
            <ac:spMk id="3" creationId="{17F3FDCF-52B9-6CEE-7210-F3BE62B9E181}"/>
          </ac:spMkLst>
        </pc:spChg>
        <pc:spChg chg="mod ord">
          <ac:chgData name="Nicky Thomas (2515016)" userId="S::2515016@student.uwtsd.ac.uk::febf747a-9a45-4212-8bd6-9733a69ce304" providerId="AD" clId="Web-{62963164-957A-F92C-4E1A-F0C2CA21DAE8}" dt="2025-11-12T02:22:06.114" v="5122"/>
          <ac:spMkLst>
            <pc:docMk/>
            <pc:sldMk cId="676754815" sldId="275"/>
            <ac:spMk id="4" creationId="{5CCCA30B-99F2-3BBB-698B-26E0DDA20A70}"/>
          </ac:spMkLst>
        </pc:spChg>
        <pc:spChg chg="mod ord">
          <ac:chgData name="Nicky Thomas (2515016)" userId="S::2515016@student.uwtsd.ac.uk::febf747a-9a45-4212-8bd6-9733a69ce304" providerId="AD" clId="Web-{62963164-957A-F92C-4E1A-F0C2CA21DAE8}" dt="2025-11-12T02:22:06.114" v="5122"/>
          <ac:spMkLst>
            <pc:docMk/>
            <pc:sldMk cId="676754815" sldId="275"/>
            <ac:spMk id="5" creationId="{7FD2F7F2-DF2E-6F66-E4F6-E562CA358464}"/>
          </ac:spMkLst>
        </pc:spChg>
        <pc:spChg chg="mod ord">
          <ac:chgData name="Nicky Thomas (2515016)" userId="S::2515016@student.uwtsd.ac.uk::febf747a-9a45-4212-8bd6-9733a69ce304" providerId="AD" clId="Web-{62963164-957A-F92C-4E1A-F0C2CA21DAE8}" dt="2025-11-12T02:22:06.114" v="5122"/>
          <ac:spMkLst>
            <pc:docMk/>
            <pc:sldMk cId="676754815" sldId="275"/>
            <ac:spMk id="6" creationId="{DB625F51-6215-0606-F291-E5B8780C07FB}"/>
          </ac:spMkLst>
        </pc:spChg>
        <pc:spChg chg="add mod ord">
          <ac:chgData name="Nicky Thomas (2515016)" userId="S::2515016@student.uwtsd.ac.uk::febf747a-9a45-4212-8bd6-9733a69ce304" providerId="AD" clId="Web-{62963164-957A-F92C-4E1A-F0C2CA21DAE8}" dt="2025-11-12T02:22:41.866" v="5149" actId="20577"/>
          <ac:spMkLst>
            <pc:docMk/>
            <pc:sldMk cId="676754815" sldId="275"/>
            <ac:spMk id="7" creationId="{8923AD0A-8FB6-893B-2AB5-FA9937B342C1}"/>
          </ac:spMkLst>
        </pc:spChg>
      </pc:sldChg>
    </pc:docChg>
  </pc:docChgLst>
  <pc:docChgLst>
    <pc:chgData name="Nicky Thomas (2515016)" userId="S::2515016@student.uwtsd.ac.uk::febf747a-9a45-4212-8bd6-9733a69ce304" providerId="AD" clId="Web-{14D59B05-94C0-F320-7C21-6BE9B6B896C5}"/>
    <pc:docChg chg="addSld delSld modSld">
      <pc:chgData name="Nicky Thomas (2515016)" userId="S::2515016@student.uwtsd.ac.uk::febf747a-9a45-4212-8bd6-9733a69ce304" providerId="AD" clId="Web-{14D59B05-94C0-F320-7C21-6BE9B6B896C5}" dt="2025-11-10T11:58:49.332" v="125" actId="20577"/>
      <pc:docMkLst>
        <pc:docMk/>
      </pc:docMkLst>
      <pc:sldChg chg="modSp">
        <pc:chgData name="Nicky Thomas (2515016)" userId="S::2515016@student.uwtsd.ac.uk::febf747a-9a45-4212-8bd6-9733a69ce304" providerId="AD" clId="Web-{14D59B05-94C0-F320-7C21-6BE9B6B896C5}" dt="2025-11-10T11:49:55.577" v="42" actId="20577"/>
        <pc:sldMkLst>
          <pc:docMk/>
          <pc:sldMk cId="291270913" sldId="259"/>
        </pc:sldMkLst>
        <pc:spChg chg="mod">
          <ac:chgData name="Nicky Thomas (2515016)" userId="S::2515016@student.uwtsd.ac.uk::febf747a-9a45-4212-8bd6-9733a69ce304" providerId="AD" clId="Web-{14D59B05-94C0-F320-7C21-6BE9B6B896C5}" dt="2025-11-10T11:49:55.577" v="42" actId="20577"/>
          <ac:spMkLst>
            <pc:docMk/>
            <pc:sldMk cId="291270913" sldId="259"/>
            <ac:spMk id="5" creationId="{C350A763-BFE7-437B-8471-12F49703982C}"/>
          </ac:spMkLst>
        </pc:spChg>
      </pc:sldChg>
      <pc:sldChg chg="modSp add del">
        <pc:chgData name="Nicky Thomas (2515016)" userId="S::2515016@student.uwtsd.ac.uk::febf747a-9a45-4212-8bd6-9733a69ce304" providerId="AD" clId="Web-{14D59B05-94C0-F320-7C21-6BE9B6B896C5}" dt="2025-11-10T11:58:49.332" v="125" actId="20577"/>
        <pc:sldMkLst>
          <pc:docMk/>
          <pc:sldMk cId="2452746648" sldId="262"/>
        </pc:sldMkLst>
        <pc:spChg chg="mod">
          <ac:chgData name="Nicky Thomas (2515016)" userId="S::2515016@student.uwtsd.ac.uk::febf747a-9a45-4212-8bd6-9733a69ce304" providerId="AD" clId="Web-{14D59B05-94C0-F320-7C21-6BE9B6B896C5}" dt="2025-11-10T11:58:49.332" v="125" actId="20577"/>
          <ac:spMkLst>
            <pc:docMk/>
            <pc:sldMk cId="2452746648" sldId="262"/>
            <ac:spMk id="5" creationId="{FBE1D6D5-37A3-3547-9755-362F27F67DC8}"/>
          </ac:spMkLst>
        </pc:spChg>
        <pc:spChg chg="mod">
          <ac:chgData name="Nicky Thomas (2515016)" userId="S::2515016@student.uwtsd.ac.uk::febf747a-9a45-4212-8bd6-9733a69ce304" providerId="AD" clId="Web-{14D59B05-94C0-F320-7C21-6BE9B6B896C5}" dt="2025-11-10T11:58:19.191" v="120" actId="20577"/>
          <ac:spMkLst>
            <pc:docMk/>
            <pc:sldMk cId="2452746648" sldId="262"/>
            <ac:spMk id="8" creationId="{D2610B74-79E5-3E4F-B2C0-4D3460A393FC}"/>
          </ac:spMkLst>
        </pc:spChg>
        <pc:picChg chg="mod">
          <ac:chgData name="Nicky Thomas (2515016)" userId="S::2515016@student.uwtsd.ac.uk::febf747a-9a45-4212-8bd6-9733a69ce304" providerId="AD" clId="Web-{14D59B05-94C0-F320-7C21-6BE9B6B896C5}" dt="2025-11-10T11:57:21.721" v="114" actId="1076"/>
          <ac:picMkLst>
            <pc:docMk/>
            <pc:sldMk cId="2452746648" sldId="262"/>
            <ac:picMk id="7" creationId="{A7F42043-BA20-4442-B725-BE4B41DFF512}"/>
          </ac:picMkLst>
        </pc:picChg>
      </pc:sldChg>
    </pc:docChg>
  </pc:docChgLst>
  <pc:docChgLst>
    <pc:chgData name="Nicky Thomas (2515016)" userId="S::2515016@student.uwtsd.ac.uk::febf747a-9a45-4212-8bd6-9733a69ce304" providerId="AD" clId="Web-{27DB0999-EC0E-7447-03EA-78AB479EB304}"/>
    <pc:docChg chg="mod addSld delSld modSld sldOrd addMainMaster delMainMaster">
      <pc:chgData name="Nicky Thomas (2515016)" userId="S::2515016@student.uwtsd.ac.uk::febf747a-9a45-4212-8bd6-9733a69ce304" providerId="AD" clId="Web-{27DB0999-EC0E-7447-03EA-78AB479EB304}" dt="2025-11-06T23:24:03.740" v="905" actId="1076"/>
      <pc:docMkLst>
        <pc:docMk/>
      </pc:docMkLst>
      <pc:sldChg chg="addSp delSp modSp mod setBg modClrScheme setClrOvrMap delDesignElem chgLayout">
        <pc:chgData name="Nicky Thomas (2515016)" userId="S::2515016@student.uwtsd.ac.uk::febf747a-9a45-4212-8bd6-9733a69ce304" providerId="AD" clId="Web-{27DB0999-EC0E-7447-03EA-78AB479EB304}" dt="2025-11-06T22:52:07.596" v="457" actId="20577"/>
        <pc:sldMkLst>
          <pc:docMk/>
          <pc:sldMk cId="109857222" sldId="256"/>
        </pc:sldMkLst>
        <pc:spChg chg="mod ord">
          <ac:chgData name="Nicky Thomas (2515016)" userId="S::2515016@student.uwtsd.ac.uk::febf747a-9a45-4212-8bd6-9733a69ce304" providerId="AD" clId="Web-{27DB0999-EC0E-7447-03EA-78AB479EB304}" dt="2025-11-06T22:11:49.520" v="134"/>
          <ac:spMkLst>
            <pc:docMk/>
            <pc:sldMk cId="109857222" sldId="256"/>
            <ac:spMk id="2" creationId="{00000000-0000-0000-0000-000000000000}"/>
          </ac:spMkLst>
        </pc:spChg>
        <pc:spChg chg="mod ord">
          <ac:chgData name="Nicky Thomas (2515016)" userId="S::2515016@student.uwtsd.ac.uk::febf747a-9a45-4212-8bd6-9733a69ce304" providerId="AD" clId="Web-{27DB0999-EC0E-7447-03EA-78AB479EB304}" dt="2025-11-06T22:11:49.520" v="134"/>
          <ac:spMkLst>
            <pc:docMk/>
            <pc:sldMk cId="109857222" sldId="256"/>
            <ac:spMk id="3" creationId="{00000000-0000-0000-0000-000000000000}"/>
          </ac:spMkLst>
        </pc:spChg>
        <pc:spChg chg="add mod">
          <ac:chgData name="Nicky Thomas (2515016)" userId="S::2515016@student.uwtsd.ac.uk::febf747a-9a45-4212-8bd6-9733a69ce304" providerId="AD" clId="Web-{27DB0999-EC0E-7447-03EA-78AB479EB304}" dt="2025-11-06T22:52:07.596" v="457" actId="20577"/>
          <ac:spMkLst>
            <pc:docMk/>
            <pc:sldMk cId="109857222" sldId="256"/>
            <ac:spMk id="6" creationId="{61CFCD70-8E06-1C6E-4003-7990A8A2EB0B}"/>
          </ac:spMkLst>
        </pc:spChg>
        <pc:picChg chg="add">
          <ac:chgData name="Nicky Thomas (2515016)" userId="S::2515016@student.uwtsd.ac.uk::febf747a-9a45-4212-8bd6-9733a69ce304" providerId="AD" clId="Web-{27DB0999-EC0E-7447-03EA-78AB479EB304}" dt="2025-11-06T21:53:09.250" v="0"/>
          <ac:picMkLst>
            <pc:docMk/>
            <pc:sldMk cId="109857222" sldId="256"/>
            <ac:picMk id="4" creationId="{78C11982-FDC0-AAE6-2976-C1EEF20460AB}"/>
          </ac:picMkLst>
        </pc:picChg>
        <pc:picChg chg="add mod">
          <ac:chgData name="Nicky Thomas (2515016)" userId="S::2515016@student.uwtsd.ac.uk::febf747a-9a45-4212-8bd6-9733a69ce304" providerId="AD" clId="Web-{27DB0999-EC0E-7447-03EA-78AB479EB304}" dt="2025-11-06T22:07:16.229" v="109" actId="1076"/>
          <ac:picMkLst>
            <pc:docMk/>
            <pc:sldMk cId="109857222" sldId="256"/>
            <ac:picMk id="7" creationId="{FBCFF7A8-AF86-18F2-37A4-5FE105105817}"/>
          </ac:picMkLst>
        </pc:picChg>
        <pc:picChg chg="add mod">
          <ac:chgData name="Nicky Thomas (2515016)" userId="S::2515016@student.uwtsd.ac.uk::febf747a-9a45-4212-8bd6-9733a69ce304" providerId="AD" clId="Web-{27DB0999-EC0E-7447-03EA-78AB479EB304}" dt="2025-11-06T22:08:48.170" v="114" actId="1076"/>
          <ac:picMkLst>
            <pc:docMk/>
            <pc:sldMk cId="109857222" sldId="256"/>
            <ac:picMk id="8" creationId="{4D0BD382-5904-7ABE-C39E-0C2836285ACF}"/>
          </ac:picMkLst>
        </pc:picChg>
        <pc:picChg chg="add mod">
          <ac:chgData name="Nicky Thomas (2515016)" userId="S::2515016@student.uwtsd.ac.uk::febf747a-9a45-4212-8bd6-9733a69ce304" providerId="AD" clId="Web-{27DB0999-EC0E-7447-03EA-78AB479EB304}" dt="2025-11-06T22:10:25.845" v="128" actId="1076"/>
          <ac:picMkLst>
            <pc:docMk/>
            <pc:sldMk cId="109857222" sldId="256"/>
            <ac:picMk id="10" creationId="{EC997E9C-7055-C23B-9409-F8B89AE76BFC}"/>
          </ac:picMkLst>
        </pc:picChg>
      </pc:sldChg>
      <pc:sldChg chg="addSp delSp modSp add replId">
        <pc:chgData name="Nicky Thomas (2515016)" userId="S::2515016@student.uwtsd.ac.uk::febf747a-9a45-4212-8bd6-9733a69ce304" providerId="AD" clId="Web-{27DB0999-EC0E-7447-03EA-78AB479EB304}" dt="2025-11-06T22:51:12.124" v="442" actId="20577"/>
        <pc:sldMkLst>
          <pc:docMk/>
          <pc:sldMk cId="3979785278" sldId="257"/>
        </pc:sldMkLst>
        <pc:spChg chg="mod">
          <ac:chgData name="Nicky Thomas (2515016)" userId="S::2515016@student.uwtsd.ac.uk::febf747a-9a45-4212-8bd6-9733a69ce304" providerId="AD" clId="Web-{27DB0999-EC0E-7447-03EA-78AB479EB304}" dt="2025-11-06T22:49:43.525" v="416" actId="20577"/>
          <ac:spMkLst>
            <pc:docMk/>
            <pc:sldMk cId="3979785278" sldId="257"/>
            <ac:spMk id="2" creationId="{F1384BCA-9878-7F6C-C838-320028F03137}"/>
          </ac:spMkLst>
        </pc:spChg>
        <pc:spChg chg="add">
          <ac:chgData name="Nicky Thomas (2515016)" userId="S::2515016@student.uwtsd.ac.uk::febf747a-9a45-4212-8bd6-9733a69ce304" providerId="AD" clId="Web-{27DB0999-EC0E-7447-03EA-78AB479EB304}" dt="2025-11-06T22:36:15.683" v="298"/>
          <ac:spMkLst>
            <pc:docMk/>
            <pc:sldMk cId="3979785278" sldId="257"/>
            <ac:spMk id="26" creationId="{F2A5D259-8168-32D6-A8F2-1C6EED78DCE4}"/>
          </ac:spMkLst>
        </pc:spChg>
        <pc:spChg chg="add mod">
          <ac:chgData name="Nicky Thomas (2515016)" userId="S::2515016@student.uwtsd.ac.uk::febf747a-9a45-4212-8bd6-9733a69ce304" providerId="AD" clId="Web-{27DB0999-EC0E-7447-03EA-78AB479EB304}" dt="2025-11-06T22:46:05.132" v="399" actId="1076"/>
          <ac:spMkLst>
            <pc:docMk/>
            <pc:sldMk cId="3979785278" sldId="257"/>
            <ac:spMk id="28" creationId="{B86895B3-E62D-DC76-AAEE-B79C565F697B}"/>
          </ac:spMkLst>
        </pc:spChg>
        <pc:spChg chg="add mod">
          <ac:chgData name="Nicky Thomas (2515016)" userId="S::2515016@student.uwtsd.ac.uk::febf747a-9a45-4212-8bd6-9733a69ce304" providerId="AD" clId="Web-{27DB0999-EC0E-7447-03EA-78AB479EB304}" dt="2025-11-06T22:46:21.007" v="402" actId="1076"/>
          <ac:spMkLst>
            <pc:docMk/>
            <pc:sldMk cId="3979785278" sldId="257"/>
            <ac:spMk id="29" creationId="{40EA3E73-3CA5-9484-165B-CE72556FB0D4}"/>
          </ac:spMkLst>
        </pc:spChg>
        <pc:spChg chg="add mod">
          <ac:chgData name="Nicky Thomas (2515016)" userId="S::2515016@student.uwtsd.ac.uk::febf747a-9a45-4212-8bd6-9733a69ce304" providerId="AD" clId="Web-{27DB0999-EC0E-7447-03EA-78AB479EB304}" dt="2025-11-06T22:46:28.476" v="403" actId="1076"/>
          <ac:spMkLst>
            <pc:docMk/>
            <pc:sldMk cId="3979785278" sldId="257"/>
            <ac:spMk id="30" creationId="{1B3E1099-69BB-AC0B-2129-984F2DBD067E}"/>
          </ac:spMkLst>
        </pc:spChg>
        <pc:spChg chg="add mod">
          <ac:chgData name="Nicky Thomas (2515016)" userId="S::2515016@student.uwtsd.ac.uk::febf747a-9a45-4212-8bd6-9733a69ce304" providerId="AD" clId="Web-{27DB0999-EC0E-7447-03EA-78AB479EB304}" dt="2025-11-06T22:46:45.679" v="404" actId="1076"/>
          <ac:spMkLst>
            <pc:docMk/>
            <pc:sldMk cId="3979785278" sldId="257"/>
            <ac:spMk id="31" creationId="{FBAB13C5-C953-1353-1A81-652B0E357D16}"/>
          </ac:spMkLst>
        </pc:spChg>
        <pc:spChg chg="add mod">
          <ac:chgData name="Nicky Thomas (2515016)" userId="S::2515016@student.uwtsd.ac.uk::febf747a-9a45-4212-8bd6-9733a69ce304" providerId="AD" clId="Web-{27DB0999-EC0E-7447-03EA-78AB479EB304}" dt="2025-11-06T22:39:15.360" v="338" actId="20577"/>
          <ac:spMkLst>
            <pc:docMk/>
            <pc:sldMk cId="3979785278" sldId="257"/>
            <ac:spMk id="33" creationId="{E5F9C8D5-F887-6586-A5E5-AF6C5CE26196}"/>
          </ac:spMkLst>
        </pc:spChg>
        <pc:spChg chg="add mod">
          <ac:chgData name="Nicky Thomas (2515016)" userId="S::2515016@student.uwtsd.ac.uk::febf747a-9a45-4212-8bd6-9733a69ce304" providerId="AD" clId="Web-{27DB0999-EC0E-7447-03EA-78AB479EB304}" dt="2025-11-06T22:45:40.632" v="395" actId="1076"/>
          <ac:spMkLst>
            <pc:docMk/>
            <pc:sldMk cId="3979785278" sldId="257"/>
            <ac:spMk id="34" creationId="{E3A6872B-FACE-9B99-5791-828F4C7CA0FE}"/>
          </ac:spMkLst>
        </pc:spChg>
        <pc:spChg chg="add mod">
          <ac:chgData name="Nicky Thomas (2515016)" userId="S::2515016@student.uwtsd.ac.uk::febf747a-9a45-4212-8bd6-9733a69ce304" providerId="AD" clId="Web-{27DB0999-EC0E-7447-03EA-78AB479EB304}" dt="2025-11-06T22:45:50.288" v="398" actId="1076"/>
          <ac:spMkLst>
            <pc:docMk/>
            <pc:sldMk cId="3979785278" sldId="257"/>
            <ac:spMk id="35" creationId="{45757709-5897-FD16-8C73-87088DFCB48A}"/>
          </ac:spMkLst>
        </pc:spChg>
        <pc:spChg chg="add mod">
          <ac:chgData name="Nicky Thomas (2515016)" userId="S::2515016@student.uwtsd.ac.uk::febf747a-9a45-4212-8bd6-9733a69ce304" providerId="AD" clId="Web-{27DB0999-EC0E-7447-03EA-78AB479EB304}" dt="2025-11-06T22:40:33.799" v="357" actId="20577"/>
          <ac:spMkLst>
            <pc:docMk/>
            <pc:sldMk cId="3979785278" sldId="257"/>
            <ac:spMk id="36" creationId="{40217F97-3334-77A1-38AC-59E1D8FA5FCC}"/>
          </ac:spMkLst>
        </pc:spChg>
        <pc:spChg chg="add mod">
          <ac:chgData name="Nicky Thomas (2515016)" userId="S::2515016@student.uwtsd.ac.uk::febf747a-9a45-4212-8bd6-9733a69ce304" providerId="AD" clId="Web-{27DB0999-EC0E-7447-03EA-78AB479EB304}" dt="2025-11-06T22:46:11.773" v="401" actId="20577"/>
          <ac:spMkLst>
            <pc:docMk/>
            <pc:sldMk cId="3979785278" sldId="257"/>
            <ac:spMk id="37" creationId="{328B1B5D-CD09-1386-7479-AE31D253DB36}"/>
          </ac:spMkLst>
        </pc:spChg>
        <pc:spChg chg="add mod">
          <ac:chgData name="Nicky Thomas (2515016)" userId="S::2515016@student.uwtsd.ac.uk::febf747a-9a45-4212-8bd6-9733a69ce304" providerId="AD" clId="Web-{27DB0999-EC0E-7447-03EA-78AB479EB304}" dt="2025-11-06T22:47:24.024" v="408" actId="1076"/>
          <ac:spMkLst>
            <pc:docMk/>
            <pc:sldMk cId="3979785278" sldId="257"/>
            <ac:spMk id="38" creationId="{DADB9914-B76E-49CD-1B4D-7D822D76C322}"/>
          </ac:spMkLst>
        </pc:spChg>
        <pc:spChg chg="add mod">
          <ac:chgData name="Nicky Thomas (2515016)" userId="S::2515016@student.uwtsd.ac.uk::febf747a-9a45-4212-8bd6-9733a69ce304" providerId="AD" clId="Web-{27DB0999-EC0E-7447-03EA-78AB479EB304}" dt="2025-11-06T22:47:30.336" v="409" actId="1076"/>
          <ac:spMkLst>
            <pc:docMk/>
            <pc:sldMk cId="3979785278" sldId="257"/>
            <ac:spMk id="39" creationId="{D97DFD33-48F4-8074-405E-09D0735D1D5C}"/>
          </ac:spMkLst>
        </pc:spChg>
        <pc:spChg chg="add mod">
          <ac:chgData name="Nicky Thomas (2515016)" userId="S::2515016@student.uwtsd.ac.uk::febf747a-9a45-4212-8bd6-9733a69ce304" providerId="AD" clId="Web-{27DB0999-EC0E-7447-03EA-78AB479EB304}" dt="2025-11-06T22:45:30.694" v="392" actId="1076"/>
          <ac:spMkLst>
            <pc:docMk/>
            <pc:sldMk cId="3979785278" sldId="257"/>
            <ac:spMk id="40" creationId="{4D90F2A5-7D27-397E-8D1A-4CFF98E5184E}"/>
          </ac:spMkLst>
        </pc:spChg>
        <pc:picChg chg="add mod">
          <ac:chgData name="Nicky Thomas (2515016)" userId="S::2515016@student.uwtsd.ac.uk::febf747a-9a45-4212-8bd6-9733a69ce304" providerId="AD" clId="Web-{27DB0999-EC0E-7447-03EA-78AB479EB304}" dt="2025-11-06T22:26:55.418" v="246" actId="1076"/>
          <ac:picMkLst>
            <pc:docMk/>
            <pc:sldMk cId="3979785278" sldId="257"/>
            <ac:picMk id="4" creationId="{6957BD20-E261-30EF-B61A-6598D88E77FE}"/>
          </ac:picMkLst>
        </pc:picChg>
        <pc:picChg chg="add mod">
          <ac:chgData name="Nicky Thomas (2515016)" userId="S::2515016@student.uwtsd.ac.uk::febf747a-9a45-4212-8bd6-9733a69ce304" providerId="AD" clId="Web-{27DB0999-EC0E-7447-03EA-78AB479EB304}" dt="2025-11-06T22:26:34.730" v="243" actId="1076"/>
          <ac:picMkLst>
            <pc:docMk/>
            <pc:sldMk cId="3979785278" sldId="257"/>
            <ac:picMk id="5" creationId="{05C4527F-85E5-FFFF-D803-69BA074BFAE0}"/>
          </ac:picMkLst>
        </pc:picChg>
        <pc:picChg chg="mod">
          <ac:chgData name="Nicky Thomas (2515016)" userId="S::2515016@student.uwtsd.ac.uk::febf747a-9a45-4212-8bd6-9733a69ce304" providerId="AD" clId="Web-{27DB0999-EC0E-7447-03EA-78AB479EB304}" dt="2025-11-06T22:28:08.106" v="253" actId="1076"/>
          <ac:picMkLst>
            <pc:docMk/>
            <pc:sldMk cId="3979785278" sldId="257"/>
            <ac:picMk id="7" creationId="{87073BED-79F2-3039-067C-5247A5228FDF}"/>
          </ac:picMkLst>
        </pc:picChg>
        <pc:picChg chg="add mod">
          <ac:chgData name="Nicky Thomas (2515016)" userId="S::2515016@student.uwtsd.ac.uk::febf747a-9a45-4212-8bd6-9733a69ce304" providerId="AD" clId="Web-{27DB0999-EC0E-7447-03EA-78AB479EB304}" dt="2025-11-06T22:27:56.340" v="251" actId="1076"/>
          <ac:picMkLst>
            <pc:docMk/>
            <pc:sldMk cId="3979785278" sldId="257"/>
            <ac:picMk id="9" creationId="{8F95D437-67D6-76B4-1050-ABB2F7D4A881}"/>
          </ac:picMkLst>
        </pc:picChg>
        <pc:picChg chg="mod">
          <ac:chgData name="Nicky Thomas (2515016)" userId="S::2515016@student.uwtsd.ac.uk::febf747a-9a45-4212-8bd6-9733a69ce304" providerId="AD" clId="Web-{27DB0999-EC0E-7447-03EA-78AB479EB304}" dt="2025-11-06T22:20:57.385" v="213" actId="688"/>
          <ac:picMkLst>
            <pc:docMk/>
            <pc:sldMk cId="3979785278" sldId="257"/>
            <ac:picMk id="10" creationId="{B61E9973-CCC8-4A8F-1F3E-48FFB8D93864}"/>
          </ac:picMkLst>
        </pc:picChg>
        <pc:picChg chg="add mod">
          <ac:chgData name="Nicky Thomas (2515016)" userId="S::2515016@student.uwtsd.ac.uk::febf747a-9a45-4212-8bd6-9733a69ce304" providerId="AD" clId="Web-{27DB0999-EC0E-7447-03EA-78AB479EB304}" dt="2025-11-06T22:30:01.217" v="257" actId="14100"/>
          <ac:picMkLst>
            <pc:docMk/>
            <pc:sldMk cId="3979785278" sldId="257"/>
            <ac:picMk id="11" creationId="{C8206DF0-F83D-16AA-EA80-47E39D0F329E}"/>
          </ac:picMkLst>
        </pc:picChg>
        <pc:picChg chg="add mod">
          <ac:chgData name="Nicky Thomas (2515016)" userId="S::2515016@student.uwtsd.ac.uk::febf747a-9a45-4212-8bd6-9733a69ce304" providerId="AD" clId="Web-{27DB0999-EC0E-7447-03EA-78AB479EB304}" dt="2025-11-06T22:21:30.746" v="218" actId="14100"/>
          <ac:picMkLst>
            <pc:docMk/>
            <pc:sldMk cId="3979785278" sldId="257"/>
            <ac:picMk id="12" creationId="{9902B337-0EF1-F8FC-7E70-619B7DB7056E}"/>
          </ac:picMkLst>
        </pc:picChg>
        <pc:picChg chg="add mod">
          <ac:chgData name="Nicky Thomas (2515016)" userId="S::2515016@student.uwtsd.ac.uk::febf747a-9a45-4212-8bd6-9733a69ce304" providerId="AD" clId="Web-{27DB0999-EC0E-7447-03EA-78AB479EB304}" dt="2025-11-06T22:35:09.258" v="291" actId="1076"/>
          <ac:picMkLst>
            <pc:docMk/>
            <pc:sldMk cId="3979785278" sldId="257"/>
            <ac:picMk id="13" creationId="{B95256AE-60C4-F37B-893B-049937EEDF33}"/>
          </ac:picMkLst>
        </pc:picChg>
        <pc:picChg chg="add mod">
          <ac:chgData name="Nicky Thomas (2515016)" userId="S::2515016@student.uwtsd.ac.uk::febf747a-9a45-4212-8bd6-9733a69ce304" providerId="AD" clId="Web-{27DB0999-EC0E-7447-03EA-78AB479EB304}" dt="2025-11-06T22:26:41.355" v="245" actId="1076"/>
          <ac:picMkLst>
            <pc:docMk/>
            <pc:sldMk cId="3979785278" sldId="257"/>
            <ac:picMk id="15" creationId="{BFA1E18D-642B-DDFC-488C-1BD7E0BAB7FB}"/>
          </ac:picMkLst>
        </pc:picChg>
        <pc:picChg chg="add mod">
          <ac:chgData name="Nicky Thomas (2515016)" userId="S::2515016@student.uwtsd.ac.uk::febf747a-9a45-4212-8bd6-9733a69ce304" providerId="AD" clId="Web-{27DB0999-EC0E-7447-03EA-78AB479EB304}" dt="2025-11-06T22:22:40.672" v="223" actId="14100"/>
          <ac:picMkLst>
            <pc:docMk/>
            <pc:sldMk cId="3979785278" sldId="257"/>
            <ac:picMk id="18" creationId="{4D3E846C-4E9C-B6C7-94B5-A1AB04B24406}"/>
          </ac:picMkLst>
        </pc:picChg>
        <pc:picChg chg="add mod">
          <ac:chgData name="Nicky Thomas (2515016)" userId="S::2515016@student.uwtsd.ac.uk::febf747a-9a45-4212-8bd6-9733a69ce304" providerId="AD" clId="Web-{27DB0999-EC0E-7447-03EA-78AB479EB304}" dt="2025-11-06T22:24:54.145" v="231" actId="1076"/>
          <ac:picMkLst>
            <pc:docMk/>
            <pc:sldMk cId="3979785278" sldId="257"/>
            <ac:picMk id="19" creationId="{ED5DCF4A-C0EE-296D-9C53-128B0939A83D}"/>
          </ac:picMkLst>
        </pc:picChg>
        <pc:picChg chg="add mod">
          <ac:chgData name="Nicky Thomas (2515016)" userId="S::2515016@student.uwtsd.ac.uk::febf747a-9a45-4212-8bd6-9733a69ce304" providerId="AD" clId="Web-{27DB0999-EC0E-7447-03EA-78AB479EB304}" dt="2025-11-06T22:35:00.414" v="290" actId="1076"/>
          <ac:picMkLst>
            <pc:docMk/>
            <pc:sldMk cId="3979785278" sldId="257"/>
            <ac:picMk id="22" creationId="{87B05D6D-7758-44A8-0C13-E6008D1233CB}"/>
          </ac:picMkLst>
        </pc:picChg>
      </pc:sldChg>
      <pc:sldChg chg="addSp delSp modSp new ord">
        <pc:chgData name="Nicky Thomas (2515016)" userId="S::2515016@student.uwtsd.ac.uk::febf747a-9a45-4212-8bd6-9733a69ce304" providerId="AD" clId="Web-{27DB0999-EC0E-7447-03EA-78AB479EB304}" dt="2025-11-06T23:24:03.740" v="905" actId="1076"/>
        <pc:sldMkLst>
          <pc:docMk/>
          <pc:sldMk cId="2451088896" sldId="258"/>
        </pc:sldMkLst>
        <pc:spChg chg="add mod">
          <ac:chgData name="Nicky Thomas (2515016)" userId="S::2515016@student.uwtsd.ac.uk::febf747a-9a45-4212-8bd6-9733a69ce304" providerId="AD" clId="Web-{27DB0999-EC0E-7447-03EA-78AB479EB304}" dt="2025-11-06T23:23:44.130" v="900" actId="20577"/>
          <ac:spMkLst>
            <pc:docMk/>
            <pc:sldMk cId="2451088896" sldId="258"/>
            <ac:spMk id="8" creationId="{84E5B499-4A58-8821-ECA9-CC549FFD12B0}"/>
          </ac:spMkLst>
        </pc:spChg>
        <pc:spChg chg="add mod">
          <ac:chgData name="Nicky Thomas (2515016)" userId="S::2515016@student.uwtsd.ac.uk::febf747a-9a45-4212-8bd6-9733a69ce304" providerId="AD" clId="Web-{27DB0999-EC0E-7447-03EA-78AB479EB304}" dt="2025-11-06T23:22:59.395" v="883" actId="20577"/>
          <ac:spMkLst>
            <pc:docMk/>
            <pc:sldMk cId="2451088896" sldId="258"/>
            <ac:spMk id="9" creationId="{0309E0A6-0639-06F9-277D-404843FF2616}"/>
          </ac:spMkLst>
        </pc:spChg>
        <pc:spChg chg="add mod">
          <ac:chgData name="Nicky Thomas (2515016)" userId="S::2515016@student.uwtsd.ac.uk::febf747a-9a45-4212-8bd6-9733a69ce304" providerId="AD" clId="Web-{27DB0999-EC0E-7447-03EA-78AB479EB304}" dt="2025-11-06T23:23:48.505" v="902" actId="20577"/>
          <ac:spMkLst>
            <pc:docMk/>
            <pc:sldMk cId="2451088896" sldId="258"/>
            <ac:spMk id="10" creationId="{4220F248-B853-4DFC-6F73-30D90F5FA71B}"/>
          </ac:spMkLst>
        </pc:spChg>
        <pc:spChg chg="add mod">
          <ac:chgData name="Nicky Thomas (2515016)" userId="S::2515016@student.uwtsd.ac.uk::febf747a-9a45-4212-8bd6-9733a69ce304" providerId="AD" clId="Web-{27DB0999-EC0E-7447-03EA-78AB479EB304}" dt="2025-11-06T23:23:53.177" v="903" actId="1076"/>
          <ac:spMkLst>
            <pc:docMk/>
            <pc:sldMk cId="2451088896" sldId="258"/>
            <ac:spMk id="11" creationId="{3CACAE56-E3CC-F926-53B6-4EC63EE4CA7E}"/>
          </ac:spMkLst>
        </pc:spChg>
        <pc:spChg chg="add mod">
          <ac:chgData name="Nicky Thomas (2515016)" userId="S::2515016@student.uwtsd.ac.uk::febf747a-9a45-4212-8bd6-9733a69ce304" providerId="AD" clId="Web-{27DB0999-EC0E-7447-03EA-78AB479EB304}" dt="2025-11-06T23:23:58.849" v="904" actId="1076"/>
          <ac:spMkLst>
            <pc:docMk/>
            <pc:sldMk cId="2451088896" sldId="258"/>
            <ac:spMk id="12" creationId="{F7C2E914-7BF2-C46B-430E-0653E5185720}"/>
          </ac:spMkLst>
        </pc:spChg>
        <pc:spChg chg="add mod">
          <ac:chgData name="Nicky Thomas (2515016)" userId="S::2515016@student.uwtsd.ac.uk::febf747a-9a45-4212-8bd6-9733a69ce304" providerId="AD" clId="Web-{27DB0999-EC0E-7447-03EA-78AB479EB304}" dt="2025-11-06T23:24:03.740" v="905" actId="1076"/>
          <ac:spMkLst>
            <pc:docMk/>
            <pc:sldMk cId="2451088896" sldId="258"/>
            <ac:spMk id="13" creationId="{745B8A8B-3BEA-2A2B-B5C6-48FA73863994}"/>
          </ac:spMkLst>
        </pc:spChg>
        <pc:graphicFrameChg chg="add mod modGraphic">
          <ac:chgData name="Nicky Thomas (2515016)" userId="S::2515016@student.uwtsd.ac.uk::febf747a-9a45-4212-8bd6-9733a69ce304" providerId="AD" clId="Web-{27DB0999-EC0E-7447-03EA-78AB479EB304}" dt="2025-11-06T23:13:20.637" v="773"/>
          <ac:graphicFrameMkLst>
            <pc:docMk/>
            <pc:sldMk cId="2451088896" sldId="258"/>
            <ac:graphicFrameMk id="7" creationId="{3870E244-3022-6244-EA43-5D39008B8A2E}"/>
          </ac:graphicFrameMkLst>
        </pc:graphicFrameChg>
      </pc:sldChg>
      <pc:sldMasterChg chg="add addSldLayout modSldLayout">
        <pc:chgData name="Nicky Thomas (2515016)" userId="S::2515016@student.uwtsd.ac.uk::febf747a-9a45-4212-8bd6-9733a69ce304" providerId="AD" clId="Web-{27DB0999-EC0E-7447-03EA-78AB479EB304}" dt="2025-11-06T22:11:49.520" v="134"/>
        <pc:sldMasterMkLst>
          <pc:docMk/>
          <pc:sldMasterMk cId="1621705072" sldId="2147483757"/>
        </pc:sldMasterMkLst>
        <pc:sldLayoutChg chg="add mod replId">
          <pc:chgData name="Nicky Thomas (2515016)" userId="S::2515016@student.uwtsd.ac.uk::febf747a-9a45-4212-8bd6-9733a69ce304" providerId="AD" clId="Web-{27DB0999-EC0E-7447-03EA-78AB479EB304}" dt="2025-11-06T22:11:49.520" v="134"/>
          <pc:sldLayoutMkLst>
            <pc:docMk/>
            <pc:sldMasterMk cId="1621705072" sldId="2147483757"/>
            <pc:sldLayoutMk cId="918770996" sldId="2147483758"/>
          </pc:sldLayoutMkLst>
        </pc:sldLayoutChg>
        <pc:sldLayoutChg chg="add mod replId">
          <pc:chgData name="Nicky Thomas (2515016)" userId="S::2515016@student.uwtsd.ac.uk::febf747a-9a45-4212-8bd6-9733a69ce304" providerId="AD" clId="Web-{27DB0999-EC0E-7447-03EA-78AB479EB304}" dt="2025-11-06T22:11:49.520" v="134"/>
          <pc:sldLayoutMkLst>
            <pc:docMk/>
            <pc:sldMasterMk cId="1621705072" sldId="2147483757"/>
            <pc:sldLayoutMk cId="2002060783" sldId="2147483759"/>
          </pc:sldLayoutMkLst>
        </pc:sldLayoutChg>
        <pc:sldLayoutChg chg="add mod replId">
          <pc:chgData name="Nicky Thomas (2515016)" userId="S::2515016@student.uwtsd.ac.uk::febf747a-9a45-4212-8bd6-9733a69ce304" providerId="AD" clId="Web-{27DB0999-EC0E-7447-03EA-78AB479EB304}" dt="2025-11-06T22:11:49.520" v="134"/>
          <pc:sldLayoutMkLst>
            <pc:docMk/>
            <pc:sldMasterMk cId="1621705072" sldId="2147483757"/>
            <pc:sldLayoutMk cId="610747636" sldId="2147483760"/>
          </pc:sldLayoutMkLst>
        </pc:sldLayoutChg>
        <pc:sldLayoutChg chg="add mod replId">
          <pc:chgData name="Nicky Thomas (2515016)" userId="S::2515016@student.uwtsd.ac.uk::febf747a-9a45-4212-8bd6-9733a69ce304" providerId="AD" clId="Web-{27DB0999-EC0E-7447-03EA-78AB479EB304}" dt="2025-11-06T22:11:49.520" v="134"/>
          <pc:sldLayoutMkLst>
            <pc:docMk/>
            <pc:sldMasterMk cId="1621705072" sldId="2147483757"/>
            <pc:sldLayoutMk cId="3891350629" sldId="2147483761"/>
          </pc:sldLayoutMkLst>
        </pc:sldLayoutChg>
        <pc:sldLayoutChg chg="add mod replId">
          <pc:chgData name="Nicky Thomas (2515016)" userId="S::2515016@student.uwtsd.ac.uk::febf747a-9a45-4212-8bd6-9733a69ce304" providerId="AD" clId="Web-{27DB0999-EC0E-7447-03EA-78AB479EB304}" dt="2025-11-06T22:11:49.520" v="134"/>
          <pc:sldLayoutMkLst>
            <pc:docMk/>
            <pc:sldMasterMk cId="1621705072" sldId="2147483757"/>
            <pc:sldLayoutMk cId="2453670233" sldId="2147483762"/>
          </pc:sldLayoutMkLst>
        </pc:sldLayoutChg>
        <pc:sldLayoutChg chg="add mod replId">
          <pc:chgData name="Nicky Thomas (2515016)" userId="S::2515016@student.uwtsd.ac.uk::febf747a-9a45-4212-8bd6-9733a69ce304" providerId="AD" clId="Web-{27DB0999-EC0E-7447-03EA-78AB479EB304}" dt="2025-11-06T22:11:49.520" v="134"/>
          <pc:sldLayoutMkLst>
            <pc:docMk/>
            <pc:sldMasterMk cId="1621705072" sldId="2147483757"/>
            <pc:sldLayoutMk cId="4211923252" sldId="2147483763"/>
          </pc:sldLayoutMkLst>
        </pc:sldLayoutChg>
        <pc:sldLayoutChg chg="add mod replId">
          <pc:chgData name="Nicky Thomas (2515016)" userId="S::2515016@student.uwtsd.ac.uk::febf747a-9a45-4212-8bd6-9733a69ce304" providerId="AD" clId="Web-{27DB0999-EC0E-7447-03EA-78AB479EB304}" dt="2025-11-06T22:11:49.520" v="134"/>
          <pc:sldLayoutMkLst>
            <pc:docMk/>
            <pc:sldMasterMk cId="1621705072" sldId="2147483757"/>
            <pc:sldLayoutMk cId="2640836248" sldId="2147483764"/>
          </pc:sldLayoutMkLst>
        </pc:sldLayoutChg>
        <pc:sldLayoutChg chg="add mod replId">
          <pc:chgData name="Nicky Thomas (2515016)" userId="S::2515016@student.uwtsd.ac.uk::febf747a-9a45-4212-8bd6-9733a69ce304" providerId="AD" clId="Web-{27DB0999-EC0E-7447-03EA-78AB479EB304}" dt="2025-11-06T22:11:49.520" v="134"/>
          <pc:sldLayoutMkLst>
            <pc:docMk/>
            <pc:sldMasterMk cId="1621705072" sldId="2147483757"/>
            <pc:sldLayoutMk cId="1666745414" sldId="2147483765"/>
          </pc:sldLayoutMkLst>
        </pc:sldLayoutChg>
        <pc:sldLayoutChg chg="add mod replId">
          <pc:chgData name="Nicky Thomas (2515016)" userId="S::2515016@student.uwtsd.ac.uk::febf747a-9a45-4212-8bd6-9733a69ce304" providerId="AD" clId="Web-{27DB0999-EC0E-7447-03EA-78AB479EB304}" dt="2025-11-06T22:11:49.520" v="134"/>
          <pc:sldLayoutMkLst>
            <pc:docMk/>
            <pc:sldMasterMk cId="1621705072" sldId="2147483757"/>
            <pc:sldLayoutMk cId="1924032234" sldId="2147483766"/>
          </pc:sldLayoutMkLst>
        </pc:sldLayoutChg>
        <pc:sldLayoutChg chg="add mod replId">
          <pc:chgData name="Nicky Thomas (2515016)" userId="S::2515016@student.uwtsd.ac.uk::febf747a-9a45-4212-8bd6-9733a69ce304" providerId="AD" clId="Web-{27DB0999-EC0E-7447-03EA-78AB479EB304}" dt="2025-11-06T22:11:49.520" v="134"/>
          <pc:sldLayoutMkLst>
            <pc:docMk/>
            <pc:sldMasterMk cId="1621705072" sldId="2147483757"/>
            <pc:sldLayoutMk cId="2716961050" sldId="2147483767"/>
          </pc:sldLayoutMkLst>
        </pc:sldLayoutChg>
        <pc:sldLayoutChg chg="add mod replId">
          <pc:chgData name="Nicky Thomas (2515016)" userId="S::2515016@student.uwtsd.ac.uk::febf747a-9a45-4212-8bd6-9733a69ce304" providerId="AD" clId="Web-{27DB0999-EC0E-7447-03EA-78AB479EB304}" dt="2025-11-06T22:11:49.520" v="134"/>
          <pc:sldLayoutMkLst>
            <pc:docMk/>
            <pc:sldMasterMk cId="1621705072" sldId="2147483757"/>
            <pc:sldLayoutMk cId="1682458462" sldId="2147483768"/>
          </pc:sldLayoutMkLst>
        </pc:sldLayoutChg>
      </pc:sldMasterChg>
    </pc:docChg>
  </pc:docChgLst>
  <pc:docChgLst>
    <pc:chgData name="Nicky Thomas (2515016)" userId="S::2515016@student.uwtsd.ac.uk::febf747a-9a45-4212-8bd6-9733a69ce304" providerId="AD" clId="Web-{1DF7D79A-4A56-D647-8DCF-98857986A138}"/>
    <pc:docChg chg="addSld delSld modSld sldOrd">
      <pc:chgData name="Nicky Thomas (2515016)" userId="S::2515016@student.uwtsd.ac.uk::febf747a-9a45-4212-8bd6-9733a69ce304" providerId="AD" clId="Web-{1DF7D79A-4A56-D647-8DCF-98857986A138}" dt="2025-11-13T02:07:35.078" v="4736" actId="20577"/>
      <pc:docMkLst>
        <pc:docMk/>
      </pc:docMkLst>
      <pc:sldChg chg="modSp">
        <pc:chgData name="Nicky Thomas (2515016)" userId="S::2515016@student.uwtsd.ac.uk::febf747a-9a45-4212-8bd6-9733a69ce304" providerId="AD" clId="Web-{1DF7D79A-4A56-D647-8DCF-98857986A138}" dt="2025-11-13T02:07:35.078" v="4736" actId="20577"/>
        <pc:sldMkLst>
          <pc:docMk/>
          <pc:sldMk cId="109857222" sldId="256"/>
        </pc:sldMkLst>
        <pc:spChg chg="mod">
          <ac:chgData name="Nicky Thomas (2515016)" userId="S::2515016@student.uwtsd.ac.uk::febf747a-9a45-4212-8bd6-9733a69ce304" providerId="AD" clId="Web-{1DF7D79A-4A56-D647-8DCF-98857986A138}" dt="2025-11-13T02:07:11.435" v="4733" actId="20577"/>
          <ac:spMkLst>
            <pc:docMk/>
            <pc:sldMk cId="109857222" sldId="256"/>
            <ac:spMk id="2" creationId="{00000000-0000-0000-0000-000000000000}"/>
          </ac:spMkLst>
        </pc:spChg>
        <pc:spChg chg="mod">
          <ac:chgData name="Nicky Thomas (2515016)" userId="S::2515016@student.uwtsd.ac.uk::febf747a-9a45-4212-8bd6-9733a69ce304" providerId="AD" clId="Web-{1DF7D79A-4A56-D647-8DCF-98857986A138}" dt="2025-11-13T02:05:54.538" v="4725" actId="20577"/>
          <ac:spMkLst>
            <pc:docMk/>
            <pc:sldMk cId="109857222" sldId="256"/>
            <ac:spMk id="3" creationId="{00000000-0000-0000-0000-000000000000}"/>
          </ac:spMkLst>
        </pc:spChg>
        <pc:spChg chg="mod">
          <ac:chgData name="Nicky Thomas (2515016)" userId="S::2515016@student.uwtsd.ac.uk::febf747a-9a45-4212-8bd6-9733a69ce304" providerId="AD" clId="Web-{1DF7D79A-4A56-D647-8DCF-98857986A138}" dt="2025-11-13T02:07:35.078" v="4736" actId="20577"/>
          <ac:spMkLst>
            <pc:docMk/>
            <pc:sldMk cId="109857222" sldId="256"/>
            <ac:spMk id="6" creationId="{61CFCD70-8E06-1C6E-4003-7990A8A2EB0B}"/>
          </ac:spMkLst>
        </pc:spChg>
        <pc:picChg chg="mod">
          <ac:chgData name="Nicky Thomas (2515016)" userId="S::2515016@student.uwtsd.ac.uk::febf747a-9a45-4212-8bd6-9733a69ce304" providerId="AD" clId="Web-{1DF7D79A-4A56-D647-8DCF-98857986A138}" dt="2025-11-13T02:06:13.086" v="4728" actId="1076"/>
          <ac:picMkLst>
            <pc:docMk/>
            <pc:sldMk cId="109857222" sldId="256"/>
            <ac:picMk id="4" creationId="{78C11982-FDC0-AAE6-2976-C1EEF20460AB}"/>
          </ac:picMkLst>
        </pc:picChg>
      </pc:sldChg>
      <pc:sldChg chg="modSp">
        <pc:chgData name="Nicky Thomas (2515016)" userId="S::2515016@student.uwtsd.ac.uk::febf747a-9a45-4212-8bd6-9733a69ce304" providerId="AD" clId="Web-{1DF7D79A-4A56-D647-8DCF-98857986A138}" dt="2025-11-12T23:09:03.782" v="2511" actId="20577"/>
        <pc:sldMkLst>
          <pc:docMk/>
          <pc:sldMk cId="3979785278" sldId="257"/>
        </pc:sldMkLst>
        <pc:spChg chg="mod">
          <ac:chgData name="Nicky Thomas (2515016)" userId="S::2515016@student.uwtsd.ac.uk::febf747a-9a45-4212-8bd6-9733a69ce304" providerId="AD" clId="Web-{1DF7D79A-4A56-D647-8DCF-98857986A138}" dt="2025-11-12T23:09:03.782" v="2511" actId="20577"/>
          <ac:spMkLst>
            <pc:docMk/>
            <pc:sldMk cId="3979785278" sldId="257"/>
            <ac:spMk id="28" creationId="{B86895B3-E62D-DC76-AAEE-B79C565F697B}"/>
          </ac:spMkLst>
        </pc:spChg>
      </pc:sldChg>
      <pc:sldChg chg="modSp">
        <pc:chgData name="Nicky Thomas (2515016)" userId="S::2515016@student.uwtsd.ac.uk::febf747a-9a45-4212-8bd6-9733a69ce304" providerId="AD" clId="Web-{1DF7D79A-4A56-D647-8DCF-98857986A138}" dt="2025-11-12T22:59:47.047" v="2470" actId="1076"/>
        <pc:sldMkLst>
          <pc:docMk/>
          <pc:sldMk cId="2451088896" sldId="258"/>
        </pc:sldMkLst>
        <pc:spChg chg="mod">
          <ac:chgData name="Nicky Thomas (2515016)" userId="S::2515016@student.uwtsd.ac.uk::febf747a-9a45-4212-8bd6-9733a69ce304" providerId="AD" clId="Web-{1DF7D79A-4A56-D647-8DCF-98857986A138}" dt="2025-11-12T22:58:55.639" v="2462" actId="20577"/>
          <ac:spMkLst>
            <pc:docMk/>
            <pc:sldMk cId="2451088896" sldId="258"/>
            <ac:spMk id="8" creationId="{84E5B499-4A58-8821-ECA9-CC549FFD12B0}"/>
          </ac:spMkLst>
        </pc:spChg>
        <pc:spChg chg="mod">
          <ac:chgData name="Nicky Thomas (2515016)" userId="S::2515016@student.uwtsd.ac.uk::febf747a-9a45-4212-8bd6-9733a69ce304" providerId="AD" clId="Web-{1DF7D79A-4A56-D647-8DCF-98857986A138}" dt="2025-11-12T20:45:34.201" v="173" actId="20577"/>
          <ac:spMkLst>
            <pc:docMk/>
            <pc:sldMk cId="2451088896" sldId="258"/>
            <ac:spMk id="9" creationId="{0309E0A6-0639-06F9-277D-404843FF2616}"/>
          </ac:spMkLst>
        </pc:spChg>
        <pc:spChg chg="mod">
          <ac:chgData name="Nicky Thomas (2515016)" userId="S::2515016@student.uwtsd.ac.uk::febf747a-9a45-4212-8bd6-9733a69ce304" providerId="AD" clId="Web-{1DF7D79A-4A56-D647-8DCF-98857986A138}" dt="2025-11-12T20:44:54.841" v="159" actId="20577"/>
          <ac:spMkLst>
            <pc:docMk/>
            <pc:sldMk cId="2451088896" sldId="258"/>
            <ac:spMk id="10" creationId="{4220F248-B853-4DFC-6F73-30D90F5FA71B}"/>
          </ac:spMkLst>
        </pc:spChg>
        <pc:spChg chg="mod">
          <ac:chgData name="Nicky Thomas (2515016)" userId="S::2515016@student.uwtsd.ac.uk::febf747a-9a45-4212-8bd6-9733a69ce304" providerId="AD" clId="Web-{1DF7D79A-4A56-D647-8DCF-98857986A138}" dt="2025-11-12T22:58:40.061" v="2461" actId="20577"/>
          <ac:spMkLst>
            <pc:docMk/>
            <pc:sldMk cId="2451088896" sldId="258"/>
            <ac:spMk id="11" creationId="{3CACAE56-E3CC-F926-53B6-4EC63EE4CA7E}"/>
          </ac:spMkLst>
        </pc:spChg>
        <pc:spChg chg="mod">
          <ac:chgData name="Nicky Thomas (2515016)" userId="S::2515016@student.uwtsd.ac.uk::febf747a-9a45-4212-8bd6-9733a69ce304" providerId="AD" clId="Web-{1DF7D79A-4A56-D647-8DCF-98857986A138}" dt="2025-11-12T22:59:40.875" v="2469" actId="14100"/>
          <ac:spMkLst>
            <pc:docMk/>
            <pc:sldMk cId="2451088896" sldId="258"/>
            <ac:spMk id="12" creationId="{F7C2E914-7BF2-C46B-430E-0653E5185720}"/>
          </ac:spMkLst>
        </pc:spChg>
        <pc:spChg chg="mod">
          <ac:chgData name="Nicky Thomas (2515016)" userId="S::2515016@student.uwtsd.ac.uk::febf747a-9a45-4212-8bd6-9733a69ce304" providerId="AD" clId="Web-{1DF7D79A-4A56-D647-8DCF-98857986A138}" dt="2025-11-12T20:31:01.223" v="5" actId="20577"/>
          <ac:spMkLst>
            <pc:docMk/>
            <pc:sldMk cId="2451088896" sldId="258"/>
            <ac:spMk id="13" creationId="{745B8A8B-3BEA-2A2B-B5C6-48FA73863994}"/>
          </ac:spMkLst>
        </pc:spChg>
        <pc:picChg chg="mod">
          <ac:chgData name="Nicky Thomas (2515016)" userId="S::2515016@student.uwtsd.ac.uk::febf747a-9a45-4212-8bd6-9733a69ce304" providerId="AD" clId="Web-{1DF7D79A-4A56-D647-8DCF-98857986A138}" dt="2025-11-12T22:59:47.047" v="2470" actId="1076"/>
          <ac:picMkLst>
            <pc:docMk/>
            <pc:sldMk cId="2451088896" sldId="258"/>
            <ac:picMk id="14" creationId="{EF62D045-0533-814E-FF84-8FEDA52EA495}"/>
          </ac:picMkLst>
        </pc:picChg>
      </pc:sldChg>
      <pc:sldChg chg="modSp">
        <pc:chgData name="Nicky Thomas (2515016)" userId="S::2515016@student.uwtsd.ac.uk::febf747a-9a45-4212-8bd6-9733a69ce304" providerId="AD" clId="Web-{1DF7D79A-4A56-D647-8DCF-98857986A138}" dt="2025-11-12T22:46:48.728" v="2186" actId="20577"/>
        <pc:sldMkLst>
          <pc:docMk/>
          <pc:sldMk cId="291270913" sldId="259"/>
        </pc:sldMkLst>
        <pc:spChg chg="mod">
          <ac:chgData name="Nicky Thomas (2515016)" userId="S::2515016@student.uwtsd.ac.uk::febf747a-9a45-4212-8bd6-9733a69ce304" providerId="AD" clId="Web-{1DF7D79A-4A56-D647-8DCF-98857986A138}" dt="2025-11-12T22:46:48.728" v="2186" actId="20577"/>
          <ac:spMkLst>
            <pc:docMk/>
            <pc:sldMk cId="291270913" sldId="259"/>
            <ac:spMk id="5" creationId="{C350A763-BFE7-437B-8471-12F49703982C}"/>
          </ac:spMkLst>
        </pc:spChg>
      </pc:sldChg>
      <pc:sldChg chg="addSp delSp modSp">
        <pc:chgData name="Nicky Thomas (2515016)" userId="S::2515016@student.uwtsd.ac.uk::febf747a-9a45-4212-8bd6-9733a69ce304" providerId="AD" clId="Web-{1DF7D79A-4A56-D647-8DCF-98857986A138}" dt="2025-11-13T00:16:12.393" v="3316" actId="14100"/>
        <pc:sldMkLst>
          <pc:docMk/>
          <pc:sldMk cId="55498738" sldId="261"/>
        </pc:sldMkLst>
        <pc:spChg chg="mod">
          <ac:chgData name="Nicky Thomas (2515016)" userId="S::2515016@student.uwtsd.ac.uk::febf747a-9a45-4212-8bd6-9733a69ce304" providerId="AD" clId="Web-{1DF7D79A-4A56-D647-8DCF-98857986A138}" dt="2025-11-12T23:58:24.864" v="3011" actId="14100"/>
          <ac:spMkLst>
            <pc:docMk/>
            <pc:sldMk cId="55498738" sldId="261"/>
            <ac:spMk id="2" creationId="{CC0E1711-527B-72AA-7BB8-A8AE2D1A1ED0}"/>
          </ac:spMkLst>
        </pc:spChg>
        <pc:spChg chg="add del mod">
          <ac:chgData name="Nicky Thomas (2515016)" userId="S::2515016@student.uwtsd.ac.uk::febf747a-9a45-4212-8bd6-9733a69ce304" providerId="AD" clId="Web-{1DF7D79A-4A56-D647-8DCF-98857986A138}" dt="2025-11-12T23:58:55.958" v="3019"/>
          <ac:spMkLst>
            <pc:docMk/>
            <pc:sldMk cId="55498738" sldId="261"/>
            <ac:spMk id="8" creationId="{50861DC1-78D1-D9CE-77A2-13ABD69CB618}"/>
          </ac:spMkLst>
        </pc:spChg>
        <pc:spChg chg="mod">
          <ac:chgData name="Nicky Thomas (2515016)" userId="S::2515016@student.uwtsd.ac.uk::febf747a-9a45-4212-8bd6-9733a69ce304" providerId="AD" clId="Web-{1DF7D79A-4A56-D647-8DCF-98857986A138}" dt="2025-11-13T00:16:12.393" v="3316" actId="14100"/>
          <ac:spMkLst>
            <pc:docMk/>
            <pc:sldMk cId="55498738" sldId="261"/>
            <ac:spMk id="14" creationId="{D3A69230-9CB8-B3AD-250F-3E5171E54B82}"/>
          </ac:spMkLst>
        </pc:spChg>
        <pc:picChg chg="add mod">
          <ac:chgData name="Nicky Thomas (2515016)" userId="S::2515016@student.uwtsd.ac.uk::febf747a-9a45-4212-8bd6-9733a69ce304" providerId="AD" clId="Web-{1DF7D79A-4A56-D647-8DCF-98857986A138}" dt="2025-11-12T23:59:48.458" v="3022" actId="1076"/>
          <ac:picMkLst>
            <pc:docMk/>
            <pc:sldMk cId="55498738" sldId="261"/>
            <ac:picMk id="10" creationId="{E7562797-E890-2012-5BD1-55F71ACEBFC2}"/>
          </ac:picMkLst>
        </pc:picChg>
      </pc:sldChg>
      <pc:sldChg chg="addSp delSp modSp">
        <pc:chgData name="Nicky Thomas (2515016)" userId="S::2515016@student.uwtsd.ac.uk::febf747a-9a45-4212-8bd6-9733a69ce304" providerId="AD" clId="Web-{1DF7D79A-4A56-D647-8DCF-98857986A138}" dt="2025-11-13T02:04:46.889" v="4710" actId="20577"/>
        <pc:sldMkLst>
          <pc:docMk/>
          <pc:sldMk cId="2352574153" sldId="263"/>
        </pc:sldMkLst>
        <pc:spChg chg="add">
          <ac:chgData name="Nicky Thomas (2515016)" userId="S::2515016@student.uwtsd.ac.uk::febf747a-9a45-4212-8bd6-9733a69ce304" providerId="AD" clId="Web-{1DF7D79A-4A56-D647-8DCF-98857986A138}" dt="2025-11-13T01:53:38.886" v="4556"/>
          <ac:spMkLst>
            <pc:docMk/>
            <pc:sldMk cId="2352574153" sldId="263"/>
            <ac:spMk id="2" creationId="{A19E3E1F-0B02-A931-0BBA-900139F72D66}"/>
          </ac:spMkLst>
        </pc:spChg>
        <pc:spChg chg="add">
          <ac:chgData name="Nicky Thomas (2515016)" userId="S::2515016@student.uwtsd.ac.uk::febf747a-9a45-4212-8bd6-9733a69ce304" providerId="AD" clId="Web-{1DF7D79A-4A56-D647-8DCF-98857986A138}" dt="2025-11-13T01:53:43.652" v="4557"/>
          <ac:spMkLst>
            <pc:docMk/>
            <pc:sldMk cId="2352574153" sldId="263"/>
            <ac:spMk id="3" creationId="{FAB1BFC4-864D-B4D0-E94E-D817E890FC5E}"/>
          </ac:spMkLst>
        </pc:spChg>
        <pc:spChg chg="add del mod">
          <ac:chgData name="Nicky Thomas (2515016)" userId="S::2515016@student.uwtsd.ac.uk::febf747a-9a45-4212-8bd6-9733a69ce304" providerId="AD" clId="Web-{1DF7D79A-4A56-D647-8DCF-98857986A138}" dt="2025-11-13T01:54:53.608" v="4563"/>
          <ac:spMkLst>
            <pc:docMk/>
            <pc:sldMk cId="2352574153" sldId="263"/>
            <ac:spMk id="7" creationId="{3EB77FFA-56BA-AD32-9B00-0CED64F01F3C}"/>
          </ac:spMkLst>
        </pc:spChg>
        <pc:spChg chg="mod">
          <ac:chgData name="Nicky Thomas (2515016)" userId="S::2515016@student.uwtsd.ac.uk::febf747a-9a45-4212-8bd6-9733a69ce304" providerId="AD" clId="Web-{1DF7D79A-4A56-D647-8DCF-98857986A138}" dt="2025-11-13T01:53:22.292" v="4555" actId="20577"/>
          <ac:spMkLst>
            <pc:docMk/>
            <pc:sldMk cId="2352574153" sldId="263"/>
            <ac:spMk id="9" creationId="{B9B8BA0B-A820-4A4A-A4A6-A60645D8B507}"/>
          </ac:spMkLst>
        </pc:spChg>
        <pc:spChg chg="mod">
          <ac:chgData name="Nicky Thomas (2515016)" userId="S::2515016@student.uwtsd.ac.uk::febf747a-9a45-4212-8bd6-9733a69ce304" providerId="AD" clId="Web-{1DF7D79A-4A56-D647-8DCF-98857986A138}" dt="2025-11-13T02:04:46.889" v="4710" actId="20577"/>
          <ac:spMkLst>
            <pc:docMk/>
            <pc:sldMk cId="2352574153" sldId="263"/>
            <ac:spMk id="13" creationId="{93E23BE3-BBBA-EB1B-8B2A-85B1FBBFEBDD}"/>
          </ac:spMkLst>
        </pc:spChg>
        <pc:spChg chg="mod">
          <ac:chgData name="Nicky Thomas (2515016)" userId="S::2515016@student.uwtsd.ac.uk::febf747a-9a45-4212-8bd6-9733a69ce304" providerId="AD" clId="Web-{1DF7D79A-4A56-D647-8DCF-98857986A138}" dt="2025-11-13T02:01:14.225" v="4635" actId="20577"/>
          <ac:spMkLst>
            <pc:docMk/>
            <pc:sldMk cId="2352574153" sldId="263"/>
            <ac:spMk id="14" creationId="{1BA9F432-9733-D4E1-7417-FB9D04C2A4B0}"/>
          </ac:spMkLst>
        </pc:spChg>
        <pc:picChg chg="mod">
          <ac:chgData name="Nicky Thomas (2515016)" userId="S::2515016@student.uwtsd.ac.uk::febf747a-9a45-4212-8bd6-9733a69ce304" providerId="AD" clId="Web-{1DF7D79A-4A56-D647-8DCF-98857986A138}" dt="2025-11-12T23:40:00.743" v="2788" actId="1076"/>
          <ac:picMkLst>
            <pc:docMk/>
            <pc:sldMk cId="2352574153" sldId="263"/>
            <ac:picMk id="10" creationId="{A5CADA77-B015-1837-B557-0578D29472D6}"/>
          </ac:picMkLst>
        </pc:picChg>
      </pc:sldChg>
      <pc:sldChg chg="addSp delSp modSp">
        <pc:chgData name="Nicky Thomas (2515016)" userId="S::2515016@student.uwtsd.ac.uk::febf747a-9a45-4212-8bd6-9733a69ce304" providerId="AD" clId="Web-{1DF7D79A-4A56-D647-8DCF-98857986A138}" dt="2025-11-13T01:51:04.013" v="4547" actId="14100"/>
        <pc:sldMkLst>
          <pc:docMk/>
          <pc:sldMk cId="323458929" sldId="266"/>
        </pc:sldMkLst>
        <pc:spChg chg="mod">
          <ac:chgData name="Nicky Thomas (2515016)" userId="S::2515016@student.uwtsd.ac.uk::febf747a-9a45-4212-8bd6-9733a69ce304" providerId="AD" clId="Web-{1DF7D79A-4A56-D647-8DCF-98857986A138}" dt="2025-11-12T21:29:03.659" v="811" actId="20577"/>
          <ac:spMkLst>
            <pc:docMk/>
            <pc:sldMk cId="323458929" sldId="266"/>
            <ac:spMk id="9" creationId="{D5227D13-22E3-0EFA-0FA9-8BA34E0AD7D6}"/>
          </ac:spMkLst>
        </pc:spChg>
        <pc:picChg chg="add del mod">
          <ac:chgData name="Nicky Thomas (2515016)" userId="S::2515016@student.uwtsd.ac.uk::febf747a-9a45-4212-8bd6-9733a69ce304" providerId="AD" clId="Web-{1DF7D79A-4A56-D647-8DCF-98857986A138}" dt="2025-11-13T01:47:35.805" v="4532"/>
          <ac:picMkLst>
            <pc:docMk/>
            <pc:sldMk cId="323458929" sldId="266"/>
            <ac:picMk id="6" creationId="{47126EEC-9C8B-B8D1-A647-4F02EE301A4D}"/>
          </ac:picMkLst>
        </pc:picChg>
        <pc:picChg chg="del">
          <ac:chgData name="Nicky Thomas (2515016)" userId="S::2515016@student.uwtsd.ac.uk::febf747a-9a45-4212-8bd6-9733a69ce304" providerId="AD" clId="Web-{1DF7D79A-4A56-D647-8DCF-98857986A138}" dt="2025-11-12T20:53:25.251" v="202"/>
          <ac:picMkLst>
            <pc:docMk/>
            <pc:sldMk cId="323458929" sldId="266"/>
            <ac:picMk id="11" creationId="{AF1D3146-A001-7DAF-0B5D-626E8C3242F6}"/>
          </ac:picMkLst>
        </pc:picChg>
        <pc:picChg chg="add del mod">
          <ac:chgData name="Nicky Thomas (2515016)" userId="S::2515016@student.uwtsd.ac.uk::febf747a-9a45-4212-8bd6-9733a69ce304" providerId="AD" clId="Web-{1DF7D79A-4A56-D647-8DCF-98857986A138}" dt="2025-11-13T01:50:29.166" v="4543"/>
          <ac:picMkLst>
            <pc:docMk/>
            <pc:sldMk cId="323458929" sldId="266"/>
            <ac:picMk id="12" creationId="{F6A157B4-9736-650D-C61A-768B5FBEEDC6}"/>
          </ac:picMkLst>
        </pc:picChg>
        <pc:picChg chg="add mod">
          <ac:chgData name="Nicky Thomas (2515016)" userId="S::2515016@student.uwtsd.ac.uk::febf747a-9a45-4212-8bd6-9733a69ce304" providerId="AD" clId="Web-{1DF7D79A-4A56-D647-8DCF-98857986A138}" dt="2025-11-13T01:51:04.013" v="4547" actId="14100"/>
          <ac:picMkLst>
            <pc:docMk/>
            <pc:sldMk cId="323458929" sldId="266"/>
            <ac:picMk id="13" creationId="{1C1E611C-FA32-F711-84AC-3BD4ECC2F567}"/>
          </ac:picMkLst>
        </pc:picChg>
      </pc:sldChg>
      <pc:sldChg chg="del">
        <pc:chgData name="Nicky Thomas (2515016)" userId="S::2515016@student.uwtsd.ac.uk::febf747a-9a45-4212-8bd6-9733a69ce304" providerId="AD" clId="Web-{1DF7D79A-4A56-D647-8DCF-98857986A138}" dt="2025-11-12T21:29:10.738" v="812"/>
        <pc:sldMkLst>
          <pc:docMk/>
          <pc:sldMk cId="3169937622" sldId="267"/>
        </pc:sldMkLst>
      </pc:sldChg>
      <pc:sldChg chg="addSp delSp modSp">
        <pc:chgData name="Nicky Thomas (2515016)" userId="S::2515016@student.uwtsd.ac.uk::febf747a-9a45-4212-8bd6-9733a69ce304" providerId="AD" clId="Web-{1DF7D79A-4A56-D647-8DCF-98857986A138}" dt="2025-11-13T01:52:44.378" v="4552" actId="14100"/>
        <pc:sldMkLst>
          <pc:docMk/>
          <pc:sldMk cId="129168703" sldId="268"/>
        </pc:sldMkLst>
        <pc:picChg chg="del">
          <ac:chgData name="Nicky Thomas (2515016)" userId="S::2515016@student.uwtsd.ac.uk::febf747a-9a45-4212-8bd6-9733a69ce304" providerId="AD" clId="Web-{1DF7D79A-4A56-D647-8DCF-98857986A138}" dt="2025-11-13T01:44:38.083" v="4523"/>
          <ac:picMkLst>
            <pc:docMk/>
            <pc:sldMk cId="129168703" sldId="268"/>
            <ac:picMk id="6" creationId="{D09D324A-1FF1-3BA9-498A-B7001B352C6A}"/>
          </ac:picMkLst>
        </pc:picChg>
        <pc:picChg chg="add del mod">
          <ac:chgData name="Nicky Thomas (2515016)" userId="S::2515016@student.uwtsd.ac.uk::febf747a-9a45-4212-8bd6-9733a69ce304" providerId="AD" clId="Web-{1DF7D79A-4A56-D647-8DCF-98857986A138}" dt="2025-11-13T01:44:23.927" v="4519"/>
          <ac:picMkLst>
            <pc:docMk/>
            <pc:sldMk cId="129168703" sldId="268"/>
            <ac:picMk id="9" creationId="{4E8FBA69-5789-8803-6F94-F85DDD6417AF}"/>
          </ac:picMkLst>
        </pc:picChg>
        <pc:picChg chg="del">
          <ac:chgData name="Nicky Thomas (2515016)" userId="S::2515016@student.uwtsd.ac.uk::febf747a-9a45-4212-8bd6-9733a69ce304" providerId="AD" clId="Web-{1DF7D79A-4A56-D647-8DCF-98857986A138}" dt="2025-11-12T20:54:12.208" v="206"/>
          <ac:picMkLst>
            <pc:docMk/>
            <pc:sldMk cId="129168703" sldId="268"/>
            <ac:picMk id="11" creationId="{FE6D7614-B3EE-2D20-BE5E-994C02DFE6D8}"/>
          </ac:picMkLst>
        </pc:picChg>
        <pc:picChg chg="add del mod">
          <ac:chgData name="Nicky Thomas (2515016)" userId="S::2515016@student.uwtsd.ac.uk::febf747a-9a45-4212-8bd6-9733a69ce304" providerId="AD" clId="Web-{1DF7D79A-4A56-D647-8DCF-98857986A138}" dt="2025-11-13T01:50:16.290" v="4540"/>
          <ac:picMkLst>
            <pc:docMk/>
            <pc:sldMk cId="129168703" sldId="268"/>
            <ac:picMk id="12" creationId="{ADC88F33-CAD7-679A-CCB7-C9C2357E991D}"/>
          </ac:picMkLst>
        </pc:picChg>
        <pc:picChg chg="add del mod">
          <ac:chgData name="Nicky Thomas (2515016)" userId="S::2515016@student.uwtsd.ac.uk::febf747a-9a45-4212-8bd6-9733a69ce304" providerId="AD" clId="Web-{1DF7D79A-4A56-D647-8DCF-98857986A138}" dt="2025-11-13T01:47:56.636" v="4537"/>
          <ac:picMkLst>
            <pc:docMk/>
            <pc:sldMk cId="129168703" sldId="268"/>
            <ac:picMk id="13" creationId="{5F67CAD0-AE1E-4BD2-BBA1-B7B755B45938}"/>
          </ac:picMkLst>
        </pc:picChg>
        <pc:picChg chg="add mod">
          <ac:chgData name="Nicky Thomas (2515016)" userId="S::2515016@student.uwtsd.ac.uk::febf747a-9a45-4212-8bd6-9733a69ce304" providerId="AD" clId="Web-{1DF7D79A-4A56-D647-8DCF-98857986A138}" dt="2025-11-13T01:50:24.260" v="4542" actId="1076"/>
          <ac:picMkLst>
            <pc:docMk/>
            <pc:sldMk cId="129168703" sldId="268"/>
            <ac:picMk id="15" creationId="{575E6DBF-5344-206E-0F65-4F606341D558}"/>
          </ac:picMkLst>
        </pc:picChg>
        <pc:picChg chg="add mod">
          <ac:chgData name="Nicky Thomas (2515016)" userId="S::2515016@student.uwtsd.ac.uk::febf747a-9a45-4212-8bd6-9733a69ce304" providerId="AD" clId="Web-{1DF7D79A-4A56-D647-8DCF-98857986A138}" dt="2025-11-13T01:52:44.378" v="4552" actId="14100"/>
          <ac:picMkLst>
            <pc:docMk/>
            <pc:sldMk cId="129168703" sldId="268"/>
            <ac:picMk id="17" creationId="{6AD37C6A-976C-5898-74BD-C0924DFB3FDD}"/>
          </ac:picMkLst>
        </pc:picChg>
      </pc:sldChg>
      <pc:sldChg chg="modSp">
        <pc:chgData name="Nicky Thomas (2515016)" userId="S::2515016@student.uwtsd.ac.uk::febf747a-9a45-4212-8bd6-9733a69ce304" providerId="AD" clId="Web-{1DF7D79A-4A56-D647-8DCF-98857986A138}" dt="2025-11-12T23:09:33.504" v="2517" actId="20577"/>
        <pc:sldMkLst>
          <pc:docMk/>
          <pc:sldMk cId="940060941" sldId="270"/>
        </pc:sldMkLst>
        <pc:spChg chg="mod">
          <ac:chgData name="Nicky Thomas (2515016)" userId="S::2515016@student.uwtsd.ac.uk::febf747a-9a45-4212-8bd6-9733a69ce304" providerId="AD" clId="Web-{1DF7D79A-4A56-D647-8DCF-98857986A138}" dt="2025-11-12T23:09:33.504" v="2517" actId="20577"/>
          <ac:spMkLst>
            <pc:docMk/>
            <pc:sldMk cId="940060941" sldId="270"/>
            <ac:spMk id="13" creationId="{93FD54F4-C652-CCFA-B9A8-1C1A12876ABC}"/>
          </ac:spMkLst>
        </pc:spChg>
      </pc:sldChg>
      <pc:sldChg chg="addSp delSp modSp">
        <pc:chgData name="Nicky Thomas (2515016)" userId="S::2515016@student.uwtsd.ac.uk::febf747a-9a45-4212-8bd6-9733a69ce304" providerId="AD" clId="Web-{1DF7D79A-4A56-D647-8DCF-98857986A138}" dt="2025-11-12T20:49:41.940" v="196" actId="14100"/>
        <pc:sldMkLst>
          <pc:docMk/>
          <pc:sldMk cId="1272282367" sldId="271"/>
        </pc:sldMkLst>
        <pc:spChg chg="mod">
          <ac:chgData name="Nicky Thomas (2515016)" userId="S::2515016@student.uwtsd.ac.uk::febf747a-9a45-4212-8bd6-9733a69ce304" providerId="AD" clId="Web-{1DF7D79A-4A56-D647-8DCF-98857986A138}" dt="2025-11-12T20:49:24.815" v="191" actId="20577"/>
          <ac:spMkLst>
            <pc:docMk/>
            <pc:sldMk cId="1272282367" sldId="271"/>
            <ac:spMk id="7" creationId="{4A5E27CC-DC1F-6E77-1D92-6A47E9BFE43B}"/>
          </ac:spMkLst>
        </pc:spChg>
        <pc:picChg chg="add mod">
          <ac:chgData name="Nicky Thomas (2515016)" userId="S::2515016@student.uwtsd.ac.uk::febf747a-9a45-4212-8bd6-9733a69ce304" providerId="AD" clId="Web-{1DF7D79A-4A56-D647-8DCF-98857986A138}" dt="2025-11-12T20:49:41.940" v="196" actId="14100"/>
          <ac:picMkLst>
            <pc:docMk/>
            <pc:sldMk cId="1272282367" sldId="271"/>
            <ac:picMk id="6" creationId="{13799E7B-CE9A-4222-627B-8A7052267646}"/>
          </ac:picMkLst>
        </pc:picChg>
        <pc:picChg chg="del">
          <ac:chgData name="Nicky Thomas (2515016)" userId="S::2515016@student.uwtsd.ac.uk::febf747a-9a45-4212-8bd6-9733a69ce304" providerId="AD" clId="Web-{1DF7D79A-4A56-D647-8DCF-98857986A138}" dt="2025-11-12T20:49:27.534" v="192"/>
          <ac:picMkLst>
            <pc:docMk/>
            <pc:sldMk cId="1272282367" sldId="271"/>
            <ac:picMk id="9" creationId="{F18CF7C5-8763-8F01-1253-0F83AF4F04F3}"/>
          </ac:picMkLst>
        </pc:picChg>
      </pc:sldChg>
      <pc:sldChg chg="modSp">
        <pc:chgData name="Nicky Thomas (2515016)" userId="S::2515016@student.uwtsd.ac.uk::febf747a-9a45-4212-8bd6-9733a69ce304" providerId="AD" clId="Web-{1DF7D79A-4A56-D647-8DCF-98857986A138}" dt="2025-11-12T20:50:32.738" v="198" actId="20577"/>
        <pc:sldMkLst>
          <pc:docMk/>
          <pc:sldMk cId="3244660646" sldId="272"/>
        </pc:sldMkLst>
        <pc:spChg chg="mod">
          <ac:chgData name="Nicky Thomas (2515016)" userId="S::2515016@student.uwtsd.ac.uk::febf747a-9a45-4212-8bd6-9733a69ce304" providerId="AD" clId="Web-{1DF7D79A-4A56-D647-8DCF-98857986A138}" dt="2025-11-12T20:50:32.738" v="198" actId="20577"/>
          <ac:spMkLst>
            <pc:docMk/>
            <pc:sldMk cId="3244660646" sldId="272"/>
            <ac:spMk id="7" creationId="{739F1460-3D0B-1CF1-F139-78FD91DDEB17}"/>
          </ac:spMkLst>
        </pc:spChg>
      </pc:sldChg>
      <pc:sldChg chg="modSp">
        <pc:chgData name="Nicky Thomas (2515016)" userId="S::2515016@student.uwtsd.ac.uk::febf747a-9a45-4212-8bd6-9733a69ce304" providerId="AD" clId="Web-{1DF7D79A-4A56-D647-8DCF-98857986A138}" dt="2025-11-13T00:21:28.203" v="3335" actId="20577"/>
        <pc:sldMkLst>
          <pc:docMk/>
          <pc:sldMk cId="1677686660" sldId="273"/>
        </pc:sldMkLst>
        <pc:spChg chg="mod">
          <ac:chgData name="Nicky Thomas (2515016)" userId="S::2515016@student.uwtsd.ac.uk::febf747a-9a45-4212-8bd6-9733a69ce304" providerId="AD" clId="Web-{1DF7D79A-4A56-D647-8DCF-98857986A138}" dt="2025-11-13T00:21:28.203" v="3335" actId="20577"/>
          <ac:spMkLst>
            <pc:docMk/>
            <pc:sldMk cId="1677686660" sldId="273"/>
            <ac:spMk id="5" creationId="{797F67AF-1E3C-B514-55CC-0C302586F69C}"/>
          </ac:spMkLst>
        </pc:spChg>
      </pc:sldChg>
      <pc:sldChg chg="modSp">
        <pc:chgData name="Nicky Thomas (2515016)" userId="S::2515016@student.uwtsd.ac.uk::febf747a-9a45-4212-8bd6-9733a69ce304" providerId="AD" clId="Web-{1DF7D79A-4A56-D647-8DCF-98857986A138}" dt="2025-11-12T20:47:12.251" v="179" actId="20577"/>
        <pc:sldMkLst>
          <pc:docMk/>
          <pc:sldMk cId="264464986" sldId="274"/>
        </pc:sldMkLst>
        <pc:spChg chg="mod">
          <ac:chgData name="Nicky Thomas (2515016)" userId="S::2515016@student.uwtsd.ac.uk::febf747a-9a45-4212-8bd6-9733a69ce304" providerId="AD" clId="Web-{1DF7D79A-4A56-D647-8DCF-98857986A138}" dt="2025-11-12T20:47:12.251" v="179" actId="20577"/>
          <ac:spMkLst>
            <pc:docMk/>
            <pc:sldMk cId="264464986" sldId="274"/>
            <ac:spMk id="6" creationId="{E9463D11-6CD4-3AEB-A643-C287983F5DDD}"/>
          </ac:spMkLst>
        </pc:spChg>
      </pc:sldChg>
      <pc:sldChg chg="modSp">
        <pc:chgData name="Nicky Thomas (2515016)" userId="S::2515016@student.uwtsd.ac.uk::febf747a-9a45-4212-8bd6-9733a69ce304" providerId="AD" clId="Web-{1DF7D79A-4A56-D647-8DCF-98857986A138}" dt="2025-11-13T00:00:39.677" v="3024" actId="20577"/>
        <pc:sldMkLst>
          <pc:docMk/>
          <pc:sldMk cId="676754815" sldId="275"/>
        </pc:sldMkLst>
        <pc:spChg chg="mod">
          <ac:chgData name="Nicky Thomas (2515016)" userId="S::2515016@student.uwtsd.ac.uk::febf747a-9a45-4212-8bd6-9733a69ce304" providerId="AD" clId="Web-{1DF7D79A-4A56-D647-8DCF-98857986A138}" dt="2025-11-13T00:00:39.677" v="3024" actId="20577"/>
          <ac:spMkLst>
            <pc:docMk/>
            <pc:sldMk cId="676754815" sldId="275"/>
            <ac:spMk id="12" creationId="{9525F5D5-6377-FAC5-69E0-F0B002283F19}"/>
          </ac:spMkLst>
        </pc:spChg>
      </pc:sldChg>
      <pc:sldChg chg="addSp delSp modSp">
        <pc:chgData name="Nicky Thomas (2515016)" userId="S::2515016@student.uwtsd.ac.uk::febf747a-9a45-4212-8bd6-9733a69ce304" providerId="AD" clId="Web-{1DF7D79A-4A56-D647-8DCF-98857986A138}" dt="2025-11-12T20:51:22.926" v="201" actId="1076"/>
        <pc:sldMkLst>
          <pc:docMk/>
          <pc:sldMk cId="3412845628" sldId="276"/>
        </pc:sldMkLst>
        <pc:picChg chg="add mod">
          <ac:chgData name="Nicky Thomas (2515016)" userId="S::2515016@student.uwtsd.ac.uk::febf747a-9a45-4212-8bd6-9733a69ce304" providerId="AD" clId="Web-{1DF7D79A-4A56-D647-8DCF-98857986A138}" dt="2025-11-12T20:51:22.926" v="201" actId="1076"/>
          <ac:picMkLst>
            <pc:docMk/>
            <pc:sldMk cId="3412845628" sldId="276"/>
            <ac:picMk id="6" creationId="{93B2A146-C8AD-E5DF-318E-3D62FFBAB92E}"/>
          </ac:picMkLst>
        </pc:picChg>
        <pc:picChg chg="del">
          <ac:chgData name="Nicky Thomas (2515016)" userId="S::2515016@student.uwtsd.ac.uk::febf747a-9a45-4212-8bd6-9733a69ce304" providerId="AD" clId="Web-{1DF7D79A-4A56-D647-8DCF-98857986A138}" dt="2025-11-12T20:50:37.175" v="199"/>
          <ac:picMkLst>
            <pc:docMk/>
            <pc:sldMk cId="3412845628" sldId="276"/>
            <ac:picMk id="34" creationId="{6A68A478-3B7D-8776-0207-DE8998C7FC87}"/>
          </ac:picMkLst>
        </pc:picChg>
      </pc:sldChg>
      <pc:sldChg chg="modSp">
        <pc:chgData name="Nicky Thomas (2515016)" userId="S::2515016@student.uwtsd.ac.uk::febf747a-9a45-4212-8bd6-9733a69ce304" providerId="AD" clId="Web-{1DF7D79A-4A56-D647-8DCF-98857986A138}" dt="2025-11-12T22:08:56.090" v="1526" actId="20577"/>
        <pc:sldMkLst>
          <pc:docMk/>
          <pc:sldMk cId="743810440" sldId="278"/>
        </pc:sldMkLst>
        <pc:spChg chg="mod">
          <ac:chgData name="Nicky Thomas (2515016)" userId="S::2515016@student.uwtsd.ac.uk::febf747a-9a45-4212-8bd6-9733a69ce304" providerId="AD" clId="Web-{1DF7D79A-4A56-D647-8DCF-98857986A138}" dt="2025-11-12T22:08:21.026" v="1524" actId="20577"/>
          <ac:spMkLst>
            <pc:docMk/>
            <pc:sldMk cId="743810440" sldId="278"/>
            <ac:spMk id="10" creationId="{01275DBC-BD85-1352-021C-407609F6B893}"/>
          </ac:spMkLst>
        </pc:spChg>
        <pc:spChg chg="mod">
          <ac:chgData name="Nicky Thomas (2515016)" userId="S::2515016@student.uwtsd.ac.uk::febf747a-9a45-4212-8bd6-9733a69ce304" providerId="AD" clId="Web-{1DF7D79A-4A56-D647-8DCF-98857986A138}" dt="2025-11-12T22:07:49.681" v="1520" actId="20577"/>
          <ac:spMkLst>
            <pc:docMk/>
            <pc:sldMk cId="743810440" sldId="278"/>
            <ac:spMk id="12" creationId="{B683E44C-5D5B-36B7-3BF1-ACF280718275}"/>
          </ac:spMkLst>
        </pc:spChg>
        <pc:spChg chg="mod">
          <ac:chgData name="Nicky Thomas (2515016)" userId="S::2515016@student.uwtsd.ac.uk::febf747a-9a45-4212-8bd6-9733a69ce304" providerId="AD" clId="Web-{1DF7D79A-4A56-D647-8DCF-98857986A138}" dt="2025-11-12T22:08:42.199" v="1525" actId="20577"/>
          <ac:spMkLst>
            <pc:docMk/>
            <pc:sldMk cId="743810440" sldId="278"/>
            <ac:spMk id="14" creationId="{B326BE7E-55FE-4337-128D-8C5A418DE9E5}"/>
          </ac:spMkLst>
        </pc:spChg>
        <pc:spChg chg="mod">
          <ac:chgData name="Nicky Thomas (2515016)" userId="S::2515016@student.uwtsd.ac.uk::febf747a-9a45-4212-8bd6-9733a69ce304" providerId="AD" clId="Web-{1DF7D79A-4A56-D647-8DCF-98857986A138}" dt="2025-11-12T22:08:56.090" v="1526" actId="20577"/>
          <ac:spMkLst>
            <pc:docMk/>
            <pc:sldMk cId="743810440" sldId="278"/>
            <ac:spMk id="15" creationId="{1A0D673C-733C-D1F0-53F2-1B40D3370B25}"/>
          </ac:spMkLst>
        </pc:spChg>
        <pc:spChg chg="mod">
          <ac:chgData name="Nicky Thomas (2515016)" userId="S::2515016@student.uwtsd.ac.uk::febf747a-9a45-4212-8bd6-9733a69ce304" providerId="AD" clId="Web-{1DF7D79A-4A56-D647-8DCF-98857986A138}" dt="2025-11-12T22:08:07.760" v="1522" actId="20577"/>
          <ac:spMkLst>
            <pc:docMk/>
            <pc:sldMk cId="743810440" sldId="278"/>
            <ac:spMk id="16" creationId="{100F49C7-B1D5-98E1-F8C1-A2C13B2506A0}"/>
          </ac:spMkLst>
        </pc:spChg>
      </pc:sldChg>
      <pc:sldChg chg="addSp delSp modSp">
        <pc:chgData name="Nicky Thomas (2515016)" userId="S::2515016@student.uwtsd.ac.uk::febf747a-9a45-4212-8bd6-9733a69ce304" providerId="AD" clId="Web-{1DF7D79A-4A56-D647-8DCF-98857986A138}" dt="2025-11-13T00:20:36.030" v="3331" actId="20577"/>
        <pc:sldMkLst>
          <pc:docMk/>
          <pc:sldMk cId="860653832" sldId="279"/>
        </pc:sldMkLst>
        <pc:spChg chg="mod">
          <ac:chgData name="Nicky Thomas (2515016)" userId="S::2515016@student.uwtsd.ac.uk::febf747a-9a45-4212-8bd6-9733a69ce304" providerId="AD" clId="Web-{1DF7D79A-4A56-D647-8DCF-98857986A138}" dt="2025-11-13T00:20:36.030" v="3331" actId="20577"/>
          <ac:spMkLst>
            <pc:docMk/>
            <pc:sldMk cId="860653832" sldId="279"/>
            <ac:spMk id="5" creationId="{99471B26-39D0-3608-83A2-6E8F98EF34FD}"/>
          </ac:spMkLst>
        </pc:spChg>
        <pc:spChg chg="mod">
          <ac:chgData name="Nicky Thomas (2515016)" userId="S::2515016@student.uwtsd.ac.uk::febf747a-9a45-4212-8bd6-9733a69ce304" providerId="AD" clId="Web-{1DF7D79A-4A56-D647-8DCF-98857986A138}" dt="2025-11-12T23:29:56.659" v="2692" actId="20577"/>
          <ac:spMkLst>
            <pc:docMk/>
            <pc:sldMk cId="860653832" sldId="279"/>
            <ac:spMk id="7" creationId="{2E9B7C60-182E-4694-A8EC-C41BEA0CCC8A}"/>
          </ac:spMkLst>
        </pc:spChg>
        <pc:spChg chg="add del">
          <ac:chgData name="Nicky Thomas (2515016)" userId="S::2515016@student.uwtsd.ac.uk::febf747a-9a45-4212-8bd6-9733a69ce304" providerId="AD" clId="Web-{1DF7D79A-4A56-D647-8DCF-98857986A138}" dt="2025-11-12T23:30:11.659" v="2694"/>
          <ac:spMkLst>
            <pc:docMk/>
            <pc:sldMk cId="860653832" sldId="279"/>
            <ac:spMk id="9" creationId="{0A5AD659-6E88-C134-2AFE-6AE69B21A421}"/>
          </ac:spMkLst>
        </pc:spChg>
        <pc:spChg chg="add del mod">
          <ac:chgData name="Nicky Thomas (2515016)" userId="S::2515016@student.uwtsd.ac.uk::febf747a-9a45-4212-8bd6-9733a69ce304" providerId="AD" clId="Web-{1DF7D79A-4A56-D647-8DCF-98857986A138}" dt="2025-11-12T23:32:32.822" v="2710"/>
          <ac:spMkLst>
            <pc:docMk/>
            <pc:sldMk cId="860653832" sldId="279"/>
            <ac:spMk id="10" creationId="{B4FE17ED-E810-3751-4F0B-929C78D09827}"/>
          </ac:spMkLst>
        </pc:spChg>
        <pc:spChg chg="add mod">
          <ac:chgData name="Nicky Thomas (2515016)" userId="S::2515016@student.uwtsd.ac.uk::febf747a-9a45-4212-8bd6-9733a69ce304" providerId="AD" clId="Web-{1DF7D79A-4A56-D647-8DCF-98857986A138}" dt="2025-11-12T23:35:04.328" v="2767" actId="14100"/>
          <ac:spMkLst>
            <pc:docMk/>
            <pc:sldMk cId="860653832" sldId="279"/>
            <ac:spMk id="11" creationId="{3359334B-CBDD-4EF4-E962-D6220E272D3D}"/>
          </ac:spMkLst>
        </pc:spChg>
        <pc:spChg chg="add mod">
          <ac:chgData name="Nicky Thomas (2515016)" userId="S::2515016@student.uwtsd.ac.uk::febf747a-9a45-4212-8bd6-9733a69ce304" providerId="AD" clId="Web-{1DF7D79A-4A56-D647-8DCF-98857986A138}" dt="2025-11-12T23:36:13.188" v="2777" actId="20577"/>
          <ac:spMkLst>
            <pc:docMk/>
            <pc:sldMk cId="860653832" sldId="279"/>
            <ac:spMk id="12" creationId="{ED861DA9-F229-54A4-2638-C0D14274D9C7}"/>
          </ac:spMkLst>
        </pc:spChg>
        <pc:spChg chg="mod">
          <ac:chgData name="Nicky Thomas (2515016)" userId="S::2515016@student.uwtsd.ac.uk::febf747a-9a45-4212-8bd6-9733a69ce304" providerId="AD" clId="Web-{1DF7D79A-4A56-D647-8DCF-98857986A138}" dt="2025-11-12T23:29:34.720" v="2680" actId="20577"/>
          <ac:spMkLst>
            <pc:docMk/>
            <pc:sldMk cId="860653832" sldId="279"/>
            <ac:spMk id="51" creationId="{AD79D687-9D37-0E92-4E37-F9050794F93E}"/>
          </ac:spMkLst>
        </pc:spChg>
      </pc:sldChg>
      <pc:sldChg chg="addSp delSp modSp new mod setBg">
        <pc:chgData name="Nicky Thomas (2515016)" userId="S::2515016@student.uwtsd.ac.uk::febf747a-9a45-4212-8bd6-9733a69ce304" providerId="AD" clId="Web-{1DF7D79A-4A56-D647-8DCF-98857986A138}" dt="2025-11-12T22:20:25.462" v="1607" actId="20577"/>
        <pc:sldMkLst>
          <pc:docMk/>
          <pc:sldMk cId="3238238647" sldId="281"/>
        </pc:sldMkLst>
        <pc:spChg chg="add mod">
          <ac:chgData name="Nicky Thomas (2515016)" userId="S::2515016@student.uwtsd.ac.uk::febf747a-9a45-4212-8bd6-9733a69ce304" providerId="AD" clId="Web-{1DF7D79A-4A56-D647-8DCF-98857986A138}" dt="2025-11-12T22:20:25.462" v="1607" actId="20577"/>
          <ac:spMkLst>
            <pc:docMk/>
            <pc:sldMk cId="3238238647" sldId="281"/>
            <ac:spMk id="5" creationId="{13AA0973-4D31-26B7-B247-8F8D5E4DBBE7}"/>
          </ac:spMkLst>
        </pc:spChg>
        <pc:spChg chg="add mod">
          <ac:chgData name="Nicky Thomas (2515016)" userId="S::2515016@student.uwtsd.ac.uk::febf747a-9a45-4212-8bd6-9733a69ce304" providerId="AD" clId="Web-{1DF7D79A-4A56-D647-8DCF-98857986A138}" dt="2025-11-12T22:02:30.368" v="1517" actId="20577"/>
          <ac:spMkLst>
            <pc:docMk/>
            <pc:sldMk cId="3238238647" sldId="281"/>
            <ac:spMk id="6" creationId="{8D19CE89-D226-D21A-B669-720CF699C5FE}"/>
          </ac:spMkLst>
        </pc:spChg>
        <pc:spChg chg="add mod">
          <ac:chgData name="Nicky Thomas (2515016)" userId="S::2515016@student.uwtsd.ac.uk::febf747a-9a45-4212-8bd6-9733a69ce304" providerId="AD" clId="Web-{1DF7D79A-4A56-D647-8DCF-98857986A138}" dt="2025-11-12T22:16:46.349" v="1603" actId="20577"/>
          <ac:spMkLst>
            <pc:docMk/>
            <pc:sldMk cId="3238238647" sldId="281"/>
            <ac:spMk id="7" creationId="{C35F8654-DF66-F5A8-1A3C-2ADC9B637A09}"/>
          </ac:spMkLst>
        </pc:spChg>
        <pc:spChg chg="add del mod">
          <ac:chgData name="Nicky Thomas (2515016)" userId="S::2515016@student.uwtsd.ac.uk::febf747a-9a45-4212-8bd6-9733a69ce304" providerId="AD" clId="Web-{1DF7D79A-4A56-D647-8DCF-98857986A138}" dt="2025-11-12T22:10:39.623" v="1535"/>
          <ac:spMkLst>
            <pc:docMk/>
            <pc:sldMk cId="3238238647" sldId="281"/>
            <ac:spMk id="9" creationId="{8212A2BC-F0CF-7A8D-30DC-ACC44E8EC04C}"/>
          </ac:spMkLst>
        </pc:spChg>
        <pc:picChg chg="add mod modCrop">
          <ac:chgData name="Nicky Thomas (2515016)" userId="S::2515016@student.uwtsd.ac.uk::febf747a-9a45-4212-8bd6-9733a69ce304" providerId="AD" clId="Web-{1DF7D79A-4A56-D647-8DCF-98857986A138}" dt="2025-11-12T22:12:36.813" v="1554" actId="1076"/>
          <ac:picMkLst>
            <pc:docMk/>
            <pc:sldMk cId="3238238647" sldId="281"/>
            <ac:picMk id="8" creationId="{8CD26834-F27C-F62C-BE20-19702C6C91E0}"/>
          </ac:picMkLst>
        </pc:picChg>
        <pc:picChg chg="add mod">
          <ac:chgData name="Nicky Thomas (2515016)" userId="S::2515016@student.uwtsd.ac.uk::febf747a-9a45-4212-8bd6-9733a69ce304" providerId="AD" clId="Web-{1DF7D79A-4A56-D647-8DCF-98857986A138}" dt="2025-11-12T22:12:40.657" v="1555" actId="1076"/>
          <ac:picMkLst>
            <pc:docMk/>
            <pc:sldMk cId="3238238647" sldId="281"/>
            <ac:picMk id="12" creationId="{488CFFD7-84B7-0550-4F80-F3315CC25E46}"/>
          </ac:picMkLst>
        </pc:picChg>
        <pc:picChg chg="add mod">
          <ac:chgData name="Nicky Thomas (2515016)" userId="S::2515016@student.uwtsd.ac.uk::febf747a-9a45-4212-8bd6-9733a69ce304" providerId="AD" clId="Web-{1DF7D79A-4A56-D647-8DCF-98857986A138}" dt="2025-11-12T22:12:51.298" v="1556" actId="688"/>
          <ac:picMkLst>
            <pc:docMk/>
            <pc:sldMk cId="3238238647" sldId="281"/>
            <ac:picMk id="14" creationId="{5028A376-A55B-A8B9-F1D5-42CAE7A9BCE7}"/>
          </ac:picMkLst>
        </pc:picChg>
      </pc:sldChg>
      <pc:sldChg chg="addSp delSp modSp new mod ord setBg">
        <pc:chgData name="Nicky Thomas (2515016)" userId="S::2515016@student.uwtsd.ac.uk::febf747a-9a45-4212-8bd6-9733a69ce304" providerId="AD" clId="Web-{1DF7D79A-4A56-D647-8DCF-98857986A138}" dt="2025-11-13T00:03:33.640" v="3059" actId="1076"/>
        <pc:sldMkLst>
          <pc:docMk/>
          <pc:sldMk cId="2031169075" sldId="282"/>
        </pc:sldMkLst>
        <pc:spChg chg="add del">
          <ac:chgData name="Nicky Thomas (2515016)" userId="S::2515016@student.uwtsd.ac.uk::febf747a-9a45-4212-8bd6-9733a69ce304" providerId="AD" clId="Web-{1DF7D79A-4A56-D647-8DCF-98857986A138}" dt="2025-11-12T22:15:52.863" v="1598"/>
          <ac:spMkLst>
            <pc:docMk/>
            <pc:sldMk cId="2031169075" sldId="282"/>
            <ac:spMk id="5" creationId="{9E70875A-0313-DACF-E2E0-0A905A4A50BC}"/>
          </ac:spMkLst>
        </pc:spChg>
        <pc:spChg chg="add mod">
          <ac:chgData name="Nicky Thomas (2515016)" userId="S::2515016@student.uwtsd.ac.uk::febf747a-9a45-4212-8bd6-9733a69ce304" providerId="AD" clId="Web-{1DF7D79A-4A56-D647-8DCF-98857986A138}" dt="2025-11-12T23:15:27.916" v="2519" actId="20577"/>
          <ac:spMkLst>
            <pc:docMk/>
            <pc:sldMk cId="2031169075" sldId="282"/>
            <ac:spMk id="6" creationId="{B2F29A75-0DB3-1B5B-9DCF-D913AC57FD89}"/>
          </ac:spMkLst>
        </pc:spChg>
        <pc:spChg chg="add mod">
          <ac:chgData name="Nicky Thomas (2515016)" userId="S::2515016@student.uwtsd.ac.uk::febf747a-9a45-4212-8bd6-9733a69ce304" providerId="AD" clId="Web-{1DF7D79A-4A56-D647-8DCF-98857986A138}" dt="2025-11-12T23:06:58.556" v="2498" actId="1076"/>
          <ac:spMkLst>
            <pc:docMk/>
            <pc:sldMk cId="2031169075" sldId="282"/>
            <ac:spMk id="7" creationId="{4C9817DB-95C4-EF85-28B9-3F4278210FB3}"/>
          </ac:spMkLst>
        </pc:spChg>
        <pc:spChg chg="add del">
          <ac:chgData name="Nicky Thomas (2515016)" userId="S::2515016@student.uwtsd.ac.uk::febf747a-9a45-4212-8bd6-9733a69ce304" providerId="AD" clId="Web-{1DF7D79A-4A56-D647-8DCF-98857986A138}" dt="2025-11-12T22:41:45.440" v="2077"/>
          <ac:spMkLst>
            <pc:docMk/>
            <pc:sldMk cId="2031169075" sldId="282"/>
            <ac:spMk id="8" creationId="{6336492D-9ADC-7B9D-577F-84767CFCFC78}"/>
          </ac:spMkLst>
        </pc:spChg>
        <pc:spChg chg="add del mod">
          <ac:chgData name="Nicky Thomas (2515016)" userId="S::2515016@student.uwtsd.ac.uk::febf747a-9a45-4212-8bd6-9733a69ce304" providerId="AD" clId="Web-{1DF7D79A-4A56-D647-8DCF-98857986A138}" dt="2025-11-12T23:00:54.502" v="2474"/>
          <ac:spMkLst>
            <pc:docMk/>
            <pc:sldMk cId="2031169075" sldId="282"/>
            <ac:spMk id="9" creationId="{47917CC4-F3EF-9ABF-98AC-F0664FCED710}"/>
          </ac:spMkLst>
        </pc:spChg>
        <pc:picChg chg="add mod">
          <ac:chgData name="Nicky Thomas (2515016)" userId="S::2515016@student.uwtsd.ac.uk::febf747a-9a45-4212-8bd6-9733a69ce304" providerId="AD" clId="Web-{1DF7D79A-4A56-D647-8DCF-98857986A138}" dt="2025-11-13T00:01:20.741" v="3028" actId="1076"/>
          <ac:picMkLst>
            <pc:docMk/>
            <pc:sldMk cId="2031169075" sldId="282"/>
            <ac:picMk id="11" creationId="{928E1A87-2917-9DB2-526A-70F39F2B2F1D}"/>
          </ac:picMkLst>
        </pc:picChg>
        <pc:picChg chg="add mod">
          <ac:chgData name="Nicky Thomas (2515016)" userId="S::2515016@student.uwtsd.ac.uk::febf747a-9a45-4212-8bd6-9733a69ce304" providerId="AD" clId="Web-{1DF7D79A-4A56-D647-8DCF-98857986A138}" dt="2025-11-13T00:01:40.011" v="3033" actId="14100"/>
          <ac:picMkLst>
            <pc:docMk/>
            <pc:sldMk cId="2031169075" sldId="282"/>
            <ac:picMk id="13" creationId="{673BC438-E21B-D5D5-FBBC-8553A6F8914A}"/>
          </ac:picMkLst>
        </pc:picChg>
        <pc:picChg chg="add mod">
          <ac:chgData name="Nicky Thomas (2515016)" userId="S::2515016@student.uwtsd.ac.uk::febf747a-9a45-4212-8bd6-9733a69ce304" providerId="AD" clId="Web-{1DF7D79A-4A56-D647-8DCF-98857986A138}" dt="2025-11-13T00:01:59.449" v="3037" actId="1076"/>
          <ac:picMkLst>
            <pc:docMk/>
            <pc:sldMk cId="2031169075" sldId="282"/>
            <ac:picMk id="15" creationId="{83D6969C-648A-4C66-BCD8-270CFA8DCEFD}"/>
          </ac:picMkLst>
        </pc:picChg>
        <pc:picChg chg="add mod">
          <ac:chgData name="Nicky Thomas (2515016)" userId="S::2515016@student.uwtsd.ac.uk::febf747a-9a45-4212-8bd6-9733a69ce304" providerId="AD" clId="Web-{1DF7D79A-4A56-D647-8DCF-98857986A138}" dt="2025-11-13T00:02:19.715" v="3042" actId="1076"/>
          <ac:picMkLst>
            <pc:docMk/>
            <pc:sldMk cId="2031169075" sldId="282"/>
            <ac:picMk id="17" creationId="{C1066163-1DB9-1134-96A9-4736109B47A9}"/>
          </ac:picMkLst>
        </pc:picChg>
        <pc:picChg chg="add mod">
          <ac:chgData name="Nicky Thomas (2515016)" userId="S::2515016@student.uwtsd.ac.uk::febf747a-9a45-4212-8bd6-9733a69ce304" providerId="AD" clId="Web-{1DF7D79A-4A56-D647-8DCF-98857986A138}" dt="2025-11-13T00:03:27.687" v="3056" actId="1076"/>
          <ac:picMkLst>
            <pc:docMk/>
            <pc:sldMk cId="2031169075" sldId="282"/>
            <ac:picMk id="19" creationId="{23C2F431-068D-603C-87E7-483885CF32D1}"/>
          </ac:picMkLst>
        </pc:picChg>
        <pc:picChg chg="add mod">
          <ac:chgData name="Nicky Thomas (2515016)" userId="S::2515016@student.uwtsd.ac.uk::febf747a-9a45-4212-8bd6-9733a69ce304" providerId="AD" clId="Web-{1DF7D79A-4A56-D647-8DCF-98857986A138}" dt="2025-11-13T00:03:30.124" v="3057" actId="1076"/>
          <ac:picMkLst>
            <pc:docMk/>
            <pc:sldMk cId="2031169075" sldId="282"/>
            <ac:picMk id="21" creationId="{2BB94BB7-54B6-78F8-3C1F-03B2C7F1F622}"/>
          </ac:picMkLst>
        </pc:picChg>
        <pc:picChg chg="add mod">
          <ac:chgData name="Nicky Thomas (2515016)" userId="S::2515016@student.uwtsd.ac.uk::febf747a-9a45-4212-8bd6-9733a69ce304" providerId="AD" clId="Web-{1DF7D79A-4A56-D647-8DCF-98857986A138}" dt="2025-11-13T00:03:31.984" v="3058" actId="1076"/>
          <ac:picMkLst>
            <pc:docMk/>
            <pc:sldMk cId="2031169075" sldId="282"/>
            <ac:picMk id="23" creationId="{63AA61AC-E48C-8978-CD46-E15ACFD77457}"/>
          </ac:picMkLst>
        </pc:picChg>
        <pc:picChg chg="add mod">
          <ac:chgData name="Nicky Thomas (2515016)" userId="S::2515016@student.uwtsd.ac.uk::febf747a-9a45-4212-8bd6-9733a69ce304" providerId="AD" clId="Web-{1DF7D79A-4A56-D647-8DCF-98857986A138}" dt="2025-11-13T00:03:33.640" v="3059" actId="1076"/>
          <ac:picMkLst>
            <pc:docMk/>
            <pc:sldMk cId="2031169075" sldId="282"/>
            <ac:picMk id="25" creationId="{96E9E3D8-0307-4A3F-3FDF-CE41E7637918}"/>
          </ac:picMkLst>
        </pc:picChg>
      </pc:sldChg>
      <pc:sldChg chg="addSp delSp modSp new mod setBg">
        <pc:chgData name="Nicky Thomas (2515016)" userId="S::2515016@student.uwtsd.ac.uk::febf747a-9a45-4212-8bd6-9733a69ce304" providerId="AD" clId="Web-{1DF7D79A-4A56-D647-8DCF-98857986A138}" dt="2025-11-13T01:01:25.928" v="3959" actId="20577"/>
        <pc:sldMkLst>
          <pc:docMk/>
          <pc:sldMk cId="3258961669" sldId="283"/>
        </pc:sldMkLst>
        <pc:spChg chg="del">
          <ac:chgData name="Nicky Thomas (2515016)" userId="S::2515016@student.uwtsd.ac.uk::febf747a-9a45-4212-8bd6-9733a69ce304" providerId="AD" clId="Web-{1DF7D79A-4A56-D647-8DCF-98857986A138}" dt="2025-11-13T00:25:28.432" v="3339"/>
          <ac:spMkLst>
            <pc:docMk/>
            <pc:sldMk cId="3258961669" sldId="283"/>
            <ac:spMk id="2" creationId="{2766B9F3-81CA-EC6E-B882-06288FC31671}"/>
          </ac:spMkLst>
        </pc:spChg>
        <pc:spChg chg="del">
          <ac:chgData name="Nicky Thomas (2515016)" userId="S::2515016@student.uwtsd.ac.uk::febf747a-9a45-4212-8bd6-9733a69ce304" providerId="AD" clId="Web-{1DF7D79A-4A56-D647-8DCF-98857986A138}" dt="2025-11-13T00:25:34.245" v="3340"/>
          <ac:spMkLst>
            <pc:docMk/>
            <pc:sldMk cId="3258961669" sldId="283"/>
            <ac:spMk id="3" creationId="{F5E913C6-55B8-99FE-35D2-47D23C65CC8D}"/>
          </ac:spMkLst>
        </pc:spChg>
        <pc:spChg chg="add mod">
          <ac:chgData name="Nicky Thomas (2515016)" userId="S::2515016@student.uwtsd.ac.uk::febf747a-9a45-4212-8bd6-9733a69ce304" providerId="AD" clId="Web-{1DF7D79A-4A56-D647-8DCF-98857986A138}" dt="2025-11-13T01:01:25.928" v="3959" actId="20577"/>
          <ac:spMkLst>
            <pc:docMk/>
            <pc:sldMk cId="3258961669" sldId="283"/>
            <ac:spMk id="7" creationId="{2596BA41-06E8-9213-AC59-C53AE17AEEA3}"/>
          </ac:spMkLst>
        </pc:spChg>
        <pc:spChg chg="add mod">
          <ac:chgData name="Nicky Thomas (2515016)" userId="S::2515016@student.uwtsd.ac.uk::febf747a-9a45-4212-8bd6-9733a69ce304" providerId="AD" clId="Web-{1DF7D79A-4A56-D647-8DCF-98857986A138}" dt="2025-11-13T01:00:33.021" v="3950" actId="20577"/>
          <ac:spMkLst>
            <pc:docMk/>
            <pc:sldMk cId="3258961669" sldId="283"/>
            <ac:spMk id="8" creationId="{D6158927-04EF-94D1-BD5D-8DAF67C2BCB8}"/>
          </ac:spMkLst>
        </pc:spChg>
        <pc:picChg chg="add mod">
          <ac:chgData name="Nicky Thomas (2515016)" userId="S::2515016@student.uwtsd.ac.uk::febf747a-9a45-4212-8bd6-9733a69ce304" providerId="AD" clId="Web-{1DF7D79A-4A56-D647-8DCF-98857986A138}" dt="2025-11-13T01:01:15.490" v="3957" actId="1076"/>
          <ac:picMkLst>
            <pc:docMk/>
            <pc:sldMk cId="3258961669" sldId="283"/>
            <ac:picMk id="10" creationId="{FCADFA13-34F6-D7D9-A9BF-0087A59C3B37}"/>
          </ac:picMkLst>
        </pc:picChg>
        <pc:picChg chg="add mod">
          <ac:chgData name="Nicky Thomas (2515016)" userId="S::2515016@student.uwtsd.ac.uk::febf747a-9a45-4212-8bd6-9733a69ce304" providerId="AD" clId="Web-{1DF7D79A-4A56-D647-8DCF-98857986A138}" dt="2025-11-13T01:01:09.537" v="3956" actId="14100"/>
          <ac:picMkLst>
            <pc:docMk/>
            <pc:sldMk cId="3258961669" sldId="283"/>
            <ac:picMk id="12" creationId="{FAA009FB-3E0A-8CCD-C518-63F6AD5D74FF}"/>
          </ac:picMkLst>
        </pc:picChg>
      </pc:sldChg>
      <pc:sldChg chg="addSp delSp modSp new mod setBg">
        <pc:chgData name="Nicky Thomas (2515016)" userId="S::2515016@student.uwtsd.ac.uk::febf747a-9a45-4212-8bd6-9733a69ce304" providerId="AD" clId="Web-{1DF7D79A-4A56-D647-8DCF-98857986A138}" dt="2025-11-13T01:37:24.619" v="4516" actId="20577"/>
        <pc:sldMkLst>
          <pc:docMk/>
          <pc:sldMk cId="2219720655" sldId="284"/>
        </pc:sldMkLst>
        <pc:spChg chg="del">
          <ac:chgData name="Nicky Thomas (2515016)" userId="S::2515016@student.uwtsd.ac.uk::febf747a-9a45-4212-8bd6-9733a69ce304" providerId="AD" clId="Web-{1DF7D79A-4A56-D647-8DCF-98857986A138}" dt="2025-11-13T01:01:51.538" v="3962"/>
          <ac:spMkLst>
            <pc:docMk/>
            <pc:sldMk cId="2219720655" sldId="284"/>
            <ac:spMk id="2" creationId="{42EB680E-2132-2048-1613-3334754981A2}"/>
          </ac:spMkLst>
        </pc:spChg>
        <pc:spChg chg="del">
          <ac:chgData name="Nicky Thomas (2515016)" userId="S::2515016@student.uwtsd.ac.uk::febf747a-9a45-4212-8bd6-9733a69ce304" providerId="AD" clId="Web-{1DF7D79A-4A56-D647-8DCF-98857986A138}" dt="2025-11-13T01:01:58.944" v="3963"/>
          <ac:spMkLst>
            <pc:docMk/>
            <pc:sldMk cId="2219720655" sldId="284"/>
            <ac:spMk id="3" creationId="{2F74A98F-1854-7326-6119-C43164E44649}"/>
          </ac:spMkLst>
        </pc:spChg>
        <pc:spChg chg="add mod">
          <ac:chgData name="Nicky Thomas (2515016)" userId="S::2515016@student.uwtsd.ac.uk::febf747a-9a45-4212-8bd6-9733a69ce304" providerId="AD" clId="Web-{1DF7D79A-4A56-D647-8DCF-98857986A138}" dt="2025-11-13T01:02:16.335" v="3966" actId="1076"/>
          <ac:spMkLst>
            <pc:docMk/>
            <pc:sldMk cId="2219720655" sldId="284"/>
            <ac:spMk id="7" creationId="{C52E6825-0316-9A42-B30A-DC80455E6CAD}"/>
          </ac:spMkLst>
        </pc:spChg>
        <pc:spChg chg="add del mod">
          <ac:chgData name="Nicky Thomas (2515016)" userId="S::2515016@student.uwtsd.ac.uk::febf747a-9a45-4212-8bd6-9733a69ce304" providerId="AD" clId="Web-{1DF7D79A-4A56-D647-8DCF-98857986A138}" dt="2025-11-13T01:02:38.305" v="3973"/>
          <ac:spMkLst>
            <pc:docMk/>
            <pc:sldMk cId="2219720655" sldId="284"/>
            <ac:spMk id="8" creationId="{A8EA6652-6B88-D551-2455-0D6F46982B15}"/>
          </ac:spMkLst>
        </pc:spChg>
        <pc:spChg chg="add mod">
          <ac:chgData name="Nicky Thomas (2515016)" userId="S::2515016@student.uwtsd.ac.uk::febf747a-9a45-4212-8bd6-9733a69ce304" providerId="AD" clId="Web-{1DF7D79A-4A56-D647-8DCF-98857986A138}" dt="2025-11-13T01:15:13.016" v="4227" actId="20577"/>
          <ac:spMkLst>
            <pc:docMk/>
            <pc:sldMk cId="2219720655" sldId="284"/>
            <ac:spMk id="9" creationId="{6F49B322-2274-B10F-EA51-AC205F367B37}"/>
          </ac:spMkLst>
        </pc:spChg>
        <pc:spChg chg="add del mod">
          <ac:chgData name="Nicky Thomas (2515016)" userId="S::2515016@student.uwtsd.ac.uk::febf747a-9a45-4212-8bd6-9733a69ce304" providerId="AD" clId="Web-{1DF7D79A-4A56-D647-8DCF-98857986A138}" dt="2025-11-13T01:15:26.517" v="4230"/>
          <ac:spMkLst>
            <pc:docMk/>
            <pc:sldMk cId="2219720655" sldId="284"/>
            <ac:spMk id="10" creationId="{8E936E54-2FEB-4750-9E61-340C271F1FD0}"/>
          </ac:spMkLst>
        </pc:spChg>
        <pc:spChg chg="add mod">
          <ac:chgData name="Nicky Thomas (2515016)" userId="S::2515016@student.uwtsd.ac.uk::febf747a-9a45-4212-8bd6-9733a69ce304" providerId="AD" clId="Web-{1DF7D79A-4A56-D647-8DCF-98857986A138}" dt="2025-11-13T01:37:24.619" v="4516" actId="20577"/>
          <ac:spMkLst>
            <pc:docMk/>
            <pc:sldMk cId="2219720655" sldId="284"/>
            <ac:spMk id="11" creationId="{7F68AA70-019D-0FD4-662A-D5365304087E}"/>
          </ac:spMkLst>
        </pc:spChg>
        <pc:spChg chg="add del">
          <ac:chgData name="Nicky Thomas (2515016)" userId="S::2515016@student.uwtsd.ac.uk::febf747a-9a45-4212-8bd6-9733a69ce304" providerId="AD" clId="Web-{1DF7D79A-4A56-D647-8DCF-98857986A138}" dt="2025-11-13T01:21:06.274" v="4322"/>
          <ac:spMkLst>
            <pc:docMk/>
            <pc:sldMk cId="2219720655" sldId="284"/>
            <ac:spMk id="12" creationId="{0E5DDC07-F168-1F1D-CB1E-634B5603B21D}"/>
          </ac:spMkLst>
        </pc:spChg>
        <pc:spChg chg="add mod">
          <ac:chgData name="Nicky Thomas (2515016)" userId="S::2515016@student.uwtsd.ac.uk::febf747a-9a45-4212-8bd6-9733a69ce304" providerId="AD" clId="Web-{1DF7D79A-4A56-D647-8DCF-98857986A138}" dt="2025-11-13T01:30:18.498" v="4434" actId="20577"/>
          <ac:spMkLst>
            <pc:docMk/>
            <pc:sldMk cId="2219720655" sldId="284"/>
            <ac:spMk id="13" creationId="{9A7C27D4-E534-B661-1F7D-CE540772F119}"/>
          </ac:spMkLst>
        </pc:spChg>
        <pc:picChg chg="add mod">
          <ac:chgData name="Nicky Thomas (2515016)" userId="S::2515016@student.uwtsd.ac.uk::febf747a-9a45-4212-8bd6-9733a69ce304" providerId="AD" clId="Web-{1DF7D79A-4A56-D647-8DCF-98857986A138}" dt="2025-11-13T01:30:38.187" v="4436" actId="1076"/>
          <ac:picMkLst>
            <pc:docMk/>
            <pc:sldMk cId="2219720655" sldId="284"/>
            <ac:picMk id="15" creationId="{E97E614A-FD7A-C498-C1E4-37359EDEDEA5}"/>
          </ac:picMkLst>
        </pc:picChg>
        <pc:picChg chg="add mod">
          <ac:chgData name="Nicky Thomas (2515016)" userId="S::2515016@student.uwtsd.ac.uk::febf747a-9a45-4212-8bd6-9733a69ce304" providerId="AD" clId="Web-{1DF7D79A-4A56-D647-8DCF-98857986A138}" dt="2025-11-13T01:30:51.205" v="4438" actId="1076"/>
          <ac:picMkLst>
            <pc:docMk/>
            <pc:sldMk cId="2219720655" sldId="284"/>
            <ac:picMk id="17" creationId="{AEB6BB79-501A-C5FA-F58A-D3A69BDDBDBE}"/>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22112D-9ADD-914C-94F2-0C09ADE94217}" type="doc">
      <dgm:prSet loTypeId="urn:microsoft.com/office/officeart/2005/8/layout/pyramid1" loCatId="" qsTypeId="urn:microsoft.com/office/officeart/2005/8/quickstyle/simple1" qsCatId="simple" csTypeId="urn:microsoft.com/office/officeart/2005/8/colors/accent0_1" csCatId="mainScheme" phldr="1"/>
      <dgm:spPr/>
      <dgm:t>
        <a:bodyPr/>
        <a:lstStyle/>
        <a:p>
          <a:endParaRPr lang="en-GB"/>
        </a:p>
      </dgm:t>
    </dgm:pt>
    <dgm:pt modelId="{16B42792-2417-E840-B4D8-6E64ED613335}">
      <dgm:prSet phldrT="[Text]" phldr="0" custT="1"/>
      <dgm:spPr/>
      <dgm:t>
        <a:bodyPr/>
        <a:lstStyle/>
        <a:p>
          <a:pPr rtl="0"/>
          <a:r>
            <a:rPr lang="cy-GB" sz="1100">
              <a:latin typeface="Calibri"/>
              <a:ea typeface="Calibri"/>
              <a:cs typeface="Calibri"/>
            </a:rPr>
            <a:t>Dyma pili pala. Maen hi’n lliwgar iawn. Mae pili pala yn bryfyn achos mae chwe choes gyda hi.</a:t>
          </a:r>
          <a:endParaRPr lang="cy-GB" sz="1100"/>
        </a:p>
      </dgm:t>
    </dgm:pt>
    <dgm:pt modelId="{D97FB833-1DAC-7444-AB69-2D83B1ADFC7A}" type="parTrans" cxnId="{26B75FDB-7E65-534F-9C26-AB908EBEFF78}">
      <dgm:prSet/>
      <dgm:spPr/>
      <dgm:t>
        <a:bodyPr/>
        <a:lstStyle/>
        <a:p>
          <a:endParaRPr lang="en-GB"/>
        </a:p>
      </dgm:t>
    </dgm:pt>
    <dgm:pt modelId="{EF33B2AF-53F6-6346-9710-408AD18C2CED}" type="sibTrans" cxnId="{26B75FDB-7E65-534F-9C26-AB908EBEFF78}">
      <dgm:prSet/>
      <dgm:spPr/>
      <dgm:t>
        <a:bodyPr/>
        <a:lstStyle/>
        <a:p>
          <a:endParaRPr lang="en-GB"/>
        </a:p>
      </dgm:t>
    </dgm:pt>
    <dgm:pt modelId="{48F91921-BC71-624C-98CC-761F20B9B998}">
      <dgm:prSet phldrT="[Text]" custT="1"/>
      <dgm:spPr/>
      <dgm:t>
        <a:bodyPr/>
        <a:lstStyle/>
        <a:p>
          <a:pPr rtl="0"/>
          <a:r>
            <a:rPr lang="cy-GB" sz="1100"/>
            <a:t> </a:t>
          </a:r>
          <a:r>
            <a:rPr lang="cy-GB" sz="1100">
              <a:latin typeface="Calibri"/>
              <a:ea typeface="Calibri"/>
              <a:cs typeface="Calibri"/>
            </a:rPr>
            <a:t>Dyma pili pala. Maen hi’n lliwgar iawn. Mae pili pala yn bryfyn achos mae chwe choes gyda hi. Mae pedwar adenydd gyda hi. Mae’r pili pala yn gallu hedfan. Mae dau llygaid gyda'r pili pala ond does dim trwyn gyda hi. Mae hi'n defnyddio teimlyddion i arogli ac yn blasu gyda troed. Mae pili pala yn byw yn yr ardd, yn y goedwig, llawer o lefydd! </a:t>
          </a:r>
          <a:endParaRPr lang="en-GB" sz="1100"/>
        </a:p>
      </dgm:t>
    </dgm:pt>
    <dgm:pt modelId="{27A1C17A-925A-E642-8C07-F8C1232B1844}" type="parTrans" cxnId="{1DDD567B-A863-F14C-91AB-2566B52C6CD8}">
      <dgm:prSet/>
      <dgm:spPr/>
      <dgm:t>
        <a:bodyPr/>
        <a:lstStyle/>
        <a:p>
          <a:endParaRPr lang="en-GB"/>
        </a:p>
      </dgm:t>
    </dgm:pt>
    <dgm:pt modelId="{6E0F7496-B543-4B4D-91C3-DC4CB3C2329F}" type="sibTrans" cxnId="{1DDD567B-A863-F14C-91AB-2566B52C6CD8}">
      <dgm:prSet/>
      <dgm:spPr/>
      <dgm:t>
        <a:bodyPr/>
        <a:lstStyle/>
        <a:p>
          <a:endParaRPr lang="en-GB"/>
        </a:p>
      </dgm:t>
    </dgm:pt>
    <dgm:pt modelId="{DA8A6CDC-976E-0541-9263-D2BD6551D2D2}">
      <dgm:prSet phldrT="[Text]" phldr="0" custT="1"/>
      <dgm:spPr/>
      <dgm:t>
        <a:bodyPr/>
        <a:lstStyle/>
        <a:p>
          <a:pPr rtl="0"/>
          <a:r>
            <a:rPr lang="cy-GB" sz="1100">
              <a:latin typeface="Calibri"/>
              <a:ea typeface="Calibri"/>
              <a:cs typeface="Calibri"/>
            </a:rPr>
            <a:t>Dyma pili pala. Maen hi’n lliwgar iawn. Mae pili pala yn bryfyn achos mae chwe choes gyda hi. Mae pedwar adenydd gyda hi. Mae’r pili pala yn gallu hedfan.</a:t>
          </a:r>
          <a:endParaRPr lang="cy-GB" sz="1100"/>
        </a:p>
      </dgm:t>
    </dgm:pt>
    <dgm:pt modelId="{E4903687-DD00-CF41-B5B8-1DA0C9C68774}" type="parTrans" cxnId="{5B2907D5-A2B1-B644-A77B-930FC56B9188}">
      <dgm:prSet/>
      <dgm:spPr/>
      <dgm:t>
        <a:bodyPr/>
        <a:lstStyle/>
        <a:p>
          <a:endParaRPr lang="en-GB"/>
        </a:p>
      </dgm:t>
    </dgm:pt>
    <dgm:pt modelId="{1EB60191-A241-024A-BFEC-7949B73982F9}" type="sibTrans" cxnId="{5B2907D5-A2B1-B644-A77B-930FC56B9188}">
      <dgm:prSet/>
      <dgm:spPr/>
      <dgm:t>
        <a:bodyPr/>
        <a:lstStyle/>
        <a:p>
          <a:endParaRPr lang="en-GB"/>
        </a:p>
      </dgm:t>
    </dgm:pt>
    <dgm:pt modelId="{F69A4BEA-7CAC-C049-ADEF-6E13FF2B88AB}">
      <dgm:prSet phldrT="[Text]" custT="1"/>
      <dgm:spPr/>
      <dgm:t>
        <a:bodyPr/>
        <a:lstStyle/>
        <a:p>
          <a:pPr rtl="0"/>
          <a:r>
            <a:rPr lang="cy-GB" sz="1100"/>
            <a:t> </a:t>
          </a:r>
          <a:r>
            <a:rPr lang="cy-GB" sz="1100">
              <a:latin typeface="Calibri"/>
              <a:ea typeface="Calibri"/>
              <a:cs typeface="Calibri"/>
            </a:rPr>
            <a:t>Dyma pili pala. Maen hi’n lliwgar iawn. Mae pili pala yn bryfyn achos mae chwe choes gyda hi. Mae pedwar adenydd gyda hi. Mae’r pili pala yn gallu hedfan. Mae dau llygaid gyda'r pili pala ond does dim trwyn gyda hi.</a:t>
          </a:r>
          <a:endParaRPr lang="en-GB" sz="1100"/>
        </a:p>
      </dgm:t>
    </dgm:pt>
    <dgm:pt modelId="{1A8F4667-8253-F84E-A829-80667F4131F6}" type="parTrans" cxnId="{DB4212D2-7945-C342-906D-F2158FBC6BDB}">
      <dgm:prSet/>
      <dgm:spPr/>
      <dgm:t>
        <a:bodyPr/>
        <a:lstStyle/>
        <a:p>
          <a:endParaRPr lang="en-GB"/>
        </a:p>
      </dgm:t>
    </dgm:pt>
    <dgm:pt modelId="{D4CBBDC4-AA54-3941-B464-BC2118C984D9}" type="sibTrans" cxnId="{DB4212D2-7945-C342-906D-F2158FBC6BDB}">
      <dgm:prSet/>
      <dgm:spPr/>
      <dgm:t>
        <a:bodyPr/>
        <a:lstStyle/>
        <a:p>
          <a:endParaRPr lang="en-GB"/>
        </a:p>
      </dgm:t>
    </dgm:pt>
    <dgm:pt modelId="{375B5862-819E-BC4D-AC1C-1FA8DEA42D64}">
      <dgm:prSet phldrT="[Text]" phldr="0" custT="1"/>
      <dgm:spPr/>
      <dgm:t>
        <a:bodyPr/>
        <a:lstStyle/>
        <a:p>
          <a:pPr rtl="0"/>
          <a:r>
            <a:rPr lang="cy-GB" sz="1100">
              <a:latin typeface="Calibri"/>
              <a:ea typeface="Calibri"/>
              <a:cs typeface="Calibri"/>
            </a:rPr>
            <a:t>Dyma                              pili pala.</a:t>
          </a:r>
          <a:endParaRPr lang="cy-GB" sz="1100">
            <a:latin typeface="Grandview Display"/>
            <a:ea typeface="Calibri"/>
            <a:cs typeface="Calibri"/>
          </a:endParaRPr>
        </a:p>
      </dgm:t>
    </dgm:pt>
    <dgm:pt modelId="{5220922D-55B3-3F47-B64C-A1D4B070CD6B}" type="sibTrans" cxnId="{B27C1D21-7636-1D4B-A7AC-AEED8F39DE09}">
      <dgm:prSet/>
      <dgm:spPr/>
      <dgm:t>
        <a:bodyPr/>
        <a:lstStyle/>
        <a:p>
          <a:endParaRPr lang="en-GB"/>
        </a:p>
      </dgm:t>
    </dgm:pt>
    <dgm:pt modelId="{BF5D05D1-D7C5-BD47-9FD0-7FAF80D62452}" type="parTrans" cxnId="{B27C1D21-7636-1D4B-A7AC-AEED8F39DE09}">
      <dgm:prSet/>
      <dgm:spPr/>
      <dgm:t>
        <a:bodyPr/>
        <a:lstStyle/>
        <a:p>
          <a:endParaRPr lang="en-GB"/>
        </a:p>
      </dgm:t>
    </dgm:pt>
    <dgm:pt modelId="{CA2D977E-E962-414C-AD0E-D67C1BB961D3}">
      <dgm:prSet phldrT="[Text]" phldr="0" custT="1"/>
      <dgm:spPr/>
      <dgm:t>
        <a:bodyPr/>
        <a:lstStyle/>
        <a:p>
          <a:pPr rtl="0"/>
          <a:r>
            <a:rPr lang="cy-GB" sz="1100">
              <a:latin typeface="Grandview Display"/>
            </a:rPr>
            <a:t>Dyma pili pala. Maen hi’n lliwgar iawn. Mae pili pala yn bryfyn achos mae chwe choes gyda hi. Mae pedwar adenydd gyda hi. Mae’r pili pala yn gallu hedfan. Mae dau llygaid gyda'r pili pala ond does dim trwyn gyda hi. Mae hi'n defnyddio teimlyddion i arogli ac yn blasu gyda troed. Mae pili pala yn byw yn yr ardd, yn y goedwig, llawer o lefydd! Mae pili pala yn caru glaswellt hir a blodau. Mae hi’n bwyta ffrwythau ac yfed neithdar.  </a:t>
          </a:r>
          <a:endParaRPr lang="cy-GB" sz="1100"/>
        </a:p>
      </dgm:t>
    </dgm:pt>
    <dgm:pt modelId="{0B96E8BB-91B4-2741-A8C5-95B87380CFDE}" type="parTrans" cxnId="{D637B0F4-0E5E-C847-B1CD-38BBEAA2D144}">
      <dgm:prSet/>
      <dgm:spPr/>
      <dgm:t>
        <a:bodyPr/>
        <a:lstStyle/>
        <a:p>
          <a:endParaRPr lang="en-GB"/>
        </a:p>
      </dgm:t>
    </dgm:pt>
    <dgm:pt modelId="{CE409051-CB98-2942-B503-CDCCDC9C81FA}" type="sibTrans" cxnId="{D637B0F4-0E5E-C847-B1CD-38BBEAA2D144}">
      <dgm:prSet/>
      <dgm:spPr/>
      <dgm:t>
        <a:bodyPr/>
        <a:lstStyle/>
        <a:p>
          <a:endParaRPr lang="en-GB"/>
        </a:p>
      </dgm:t>
    </dgm:pt>
    <dgm:pt modelId="{150F2CE0-24FC-BE4D-B676-C24DDDC2B59D}" type="pres">
      <dgm:prSet presAssocID="{5E22112D-9ADD-914C-94F2-0C09ADE94217}" presName="Name0" presStyleCnt="0">
        <dgm:presLayoutVars>
          <dgm:dir/>
          <dgm:animLvl val="lvl"/>
          <dgm:resizeHandles val="exact"/>
        </dgm:presLayoutVars>
      </dgm:prSet>
      <dgm:spPr/>
    </dgm:pt>
    <dgm:pt modelId="{3ECCE04B-DC27-0645-9563-2F9518B26B54}" type="pres">
      <dgm:prSet presAssocID="{375B5862-819E-BC4D-AC1C-1FA8DEA42D64}" presName="Name8" presStyleCnt="0"/>
      <dgm:spPr/>
    </dgm:pt>
    <dgm:pt modelId="{1219F3F5-06FD-564E-B97D-34F9158E071A}" type="pres">
      <dgm:prSet presAssocID="{375B5862-819E-BC4D-AC1C-1FA8DEA42D64}" presName="level" presStyleLbl="node1" presStyleIdx="0" presStyleCnt="6">
        <dgm:presLayoutVars>
          <dgm:chMax val="1"/>
          <dgm:bulletEnabled val="1"/>
        </dgm:presLayoutVars>
      </dgm:prSet>
      <dgm:spPr/>
    </dgm:pt>
    <dgm:pt modelId="{BDAA30AB-16E7-3347-AA70-E8A760D21184}" type="pres">
      <dgm:prSet presAssocID="{375B5862-819E-BC4D-AC1C-1FA8DEA42D64}" presName="levelTx" presStyleLbl="revTx" presStyleIdx="0" presStyleCnt="0">
        <dgm:presLayoutVars>
          <dgm:chMax val="1"/>
          <dgm:bulletEnabled val="1"/>
        </dgm:presLayoutVars>
      </dgm:prSet>
      <dgm:spPr/>
    </dgm:pt>
    <dgm:pt modelId="{BD277A6B-3EEA-8D42-802E-1D732749166F}" type="pres">
      <dgm:prSet presAssocID="{16B42792-2417-E840-B4D8-6E64ED613335}" presName="Name8" presStyleCnt="0"/>
      <dgm:spPr/>
    </dgm:pt>
    <dgm:pt modelId="{81DB1F44-359E-3940-B26A-DE130270519D}" type="pres">
      <dgm:prSet presAssocID="{16B42792-2417-E840-B4D8-6E64ED613335}" presName="level" presStyleLbl="node1" presStyleIdx="1" presStyleCnt="6">
        <dgm:presLayoutVars>
          <dgm:chMax val="1"/>
          <dgm:bulletEnabled val="1"/>
        </dgm:presLayoutVars>
      </dgm:prSet>
      <dgm:spPr/>
    </dgm:pt>
    <dgm:pt modelId="{B0BE8006-345C-D740-AC65-5493AC37733D}" type="pres">
      <dgm:prSet presAssocID="{16B42792-2417-E840-B4D8-6E64ED613335}" presName="levelTx" presStyleLbl="revTx" presStyleIdx="0" presStyleCnt="0">
        <dgm:presLayoutVars>
          <dgm:chMax val="1"/>
          <dgm:bulletEnabled val="1"/>
        </dgm:presLayoutVars>
      </dgm:prSet>
      <dgm:spPr/>
    </dgm:pt>
    <dgm:pt modelId="{043BEF63-2198-7C4B-85D0-D6474603C898}" type="pres">
      <dgm:prSet presAssocID="{DA8A6CDC-976E-0541-9263-D2BD6551D2D2}" presName="Name8" presStyleCnt="0"/>
      <dgm:spPr/>
    </dgm:pt>
    <dgm:pt modelId="{D4CDF462-A34A-CA4F-87F3-D128A838199D}" type="pres">
      <dgm:prSet presAssocID="{DA8A6CDC-976E-0541-9263-D2BD6551D2D2}" presName="level" presStyleLbl="node1" presStyleIdx="2" presStyleCnt="6">
        <dgm:presLayoutVars>
          <dgm:chMax val="1"/>
          <dgm:bulletEnabled val="1"/>
        </dgm:presLayoutVars>
      </dgm:prSet>
      <dgm:spPr/>
    </dgm:pt>
    <dgm:pt modelId="{5A6CEDE7-2706-1943-9F26-98A3DAA81F53}" type="pres">
      <dgm:prSet presAssocID="{DA8A6CDC-976E-0541-9263-D2BD6551D2D2}" presName="levelTx" presStyleLbl="revTx" presStyleIdx="0" presStyleCnt="0">
        <dgm:presLayoutVars>
          <dgm:chMax val="1"/>
          <dgm:bulletEnabled val="1"/>
        </dgm:presLayoutVars>
      </dgm:prSet>
      <dgm:spPr/>
    </dgm:pt>
    <dgm:pt modelId="{C94EA8AD-CA68-3547-9867-736E9B94B1F6}" type="pres">
      <dgm:prSet presAssocID="{F69A4BEA-7CAC-C049-ADEF-6E13FF2B88AB}" presName="Name8" presStyleCnt="0"/>
      <dgm:spPr/>
    </dgm:pt>
    <dgm:pt modelId="{C5278BF7-DEF0-FA43-AF5B-3DD719544B92}" type="pres">
      <dgm:prSet presAssocID="{F69A4BEA-7CAC-C049-ADEF-6E13FF2B88AB}" presName="level" presStyleLbl="node1" presStyleIdx="3" presStyleCnt="6">
        <dgm:presLayoutVars>
          <dgm:chMax val="1"/>
          <dgm:bulletEnabled val="1"/>
        </dgm:presLayoutVars>
      </dgm:prSet>
      <dgm:spPr/>
    </dgm:pt>
    <dgm:pt modelId="{9A55D572-508F-2E4B-825E-2D284F6C2D26}" type="pres">
      <dgm:prSet presAssocID="{F69A4BEA-7CAC-C049-ADEF-6E13FF2B88AB}" presName="levelTx" presStyleLbl="revTx" presStyleIdx="0" presStyleCnt="0">
        <dgm:presLayoutVars>
          <dgm:chMax val="1"/>
          <dgm:bulletEnabled val="1"/>
        </dgm:presLayoutVars>
      </dgm:prSet>
      <dgm:spPr/>
    </dgm:pt>
    <dgm:pt modelId="{2965914C-04CE-554C-B555-32BFE16793C8}" type="pres">
      <dgm:prSet presAssocID="{48F91921-BC71-624C-98CC-761F20B9B998}" presName="Name8" presStyleCnt="0"/>
      <dgm:spPr/>
    </dgm:pt>
    <dgm:pt modelId="{166C5EF9-2A9E-B04A-9489-4F5C57F6997B}" type="pres">
      <dgm:prSet presAssocID="{48F91921-BC71-624C-98CC-761F20B9B998}" presName="level" presStyleLbl="node1" presStyleIdx="4" presStyleCnt="6">
        <dgm:presLayoutVars>
          <dgm:chMax val="1"/>
          <dgm:bulletEnabled val="1"/>
        </dgm:presLayoutVars>
      </dgm:prSet>
      <dgm:spPr/>
    </dgm:pt>
    <dgm:pt modelId="{588643E3-3F88-7C47-A530-9166D5A23F12}" type="pres">
      <dgm:prSet presAssocID="{48F91921-BC71-624C-98CC-761F20B9B998}" presName="levelTx" presStyleLbl="revTx" presStyleIdx="0" presStyleCnt="0">
        <dgm:presLayoutVars>
          <dgm:chMax val="1"/>
          <dgm:bulletEnabled val="1"/>
        </dgm:presLayoutVars>
      </dgm:prSet>
      <dgm:spPr/>
    </dgm:pt>
    <dgm:pt modelId="{3721C729-CD03-AB41-8767-9A953049E741}" type="pres">
      <dgm:prSet presAssocID="{CA2D977E-E962-414C-AD0E-D67C1BB961D3}" presName="Name8" presStyleCnt="0"/>
      <dgm:spPr/>
    </dgm:pt>
    <dgm:pt modelId="{A97B52CF-4A4D-EC4F-BDB0-AF7BC651CEB9}" type="pres">
      <dgm:prSet presAssocID="{CA2D977E-E962-414C-AD0E-D67C1BB961D3}" presName="level" presStyleLbl="node1" presStyleIdx="5" presStyleCnt="6">
        <dgm:presLayoutVars>
          <dgm:chMax val="1"/>
          <dgm:bulletEnabled val="1"/>
        </dgm:presLayoutVars>
      </dgm:prSet>
      <dgm:spPr/>
    </dgm:pt>
    <dgm:pt modelId="{B338630F-4099-CD49-9390-A08225BBEDBA}" type="pres">
      <dgm:prSet presAssocID="{CA2D977E-E962-414C-AD0E-D67C1BB961D3}" presName="levelTx" presStyleLbl="revTx" presStyleIdx="0" presStyleCnt="0">
        <dgm:presLayoutVars>
          <dgm:chMax val="1"/>
          <dgm:bulletEnabled val="1"/>
        </dgm:presLayoutVars>
      </dgm:prSet>
      <dgm:spPr/>
    </dgm:pt>
  </dgm:ptLst>
  <dgm:cxnLst>
    <dgm:cxn modelId="{05F84B18-AB76-44F5-96BB-0E6C4B412BA6}" type="presOf" srcId="{F69A4BEA-7CAC-C049-ADEF-6E13FF2B88AB}" destId="{C5278BF7-DEF0-FA43-AF5B-3DD719544B92}" srcOrd="0" destOrd="0" presId="urn:microsoft.com/office/officeart/2005/8/layout/pyramid1"/>
    <dgm:cxn modelId="{78C12119-02E4-4088-9F19-F8F7359560C5}" type="presOf" srcId="{F69A4BEA-7CAC-C049-ADEF-6E13FF2B88AB}" destId="{9A55D572-508F-2E4B-825E-2D284F6C2D26}" srcOrd="1" destOrd="0" presId="urn:microsoft.com/office/officeart/2005/8/layout/pyramid1"/>
    <dgm:cxn modelId="{B27C1D21-7636-1D4B-A7AC-AEED8F39DE09}" srcId="{5E22112D-9ADD-914C-94F2-0C09ADE94217}" destId="{375B5862-819E-BC4D-AC1C-1FA8DEA42D64}" srcOrd="0" destOrd="0" parTransId="{BF5D05D1-D7C5-BD47-9FD0-7FAF80D62452}" sibTransId="{5220922D-55B3-3F47-B64C-A1D4B070CD6B}"/>
    <dgm:cxn modelId="{83A10C2D-6988-4B06-89B3-7BDB826C86F2}" type="presOf" srcId="{48F91921-BC71-624C-98CC-761F20B9B998}" destId="{588643E3-3F88-7C47-A530-9166D5A23F12}" srcOrd="1" destOrd="0" presId="urn:microsoft.com/office/officeart/2005/8/layout/pyramid1"/>
    <dgm:cxn modelId="{D1B2CB2F-8F3F-4119-A67C-704C3A06B81E}" type="presOf" srcId="{DA8A6CDC-976E-0541-9263-D2BD6551D2D2}" destId="{5A6CEDE7-2706-1943-9F26-98A3DAA81F53}" srcOrd="1" destOrd="0" presId="urn:microsoft.com/office/officeart/2005/8/layout/pyramid1"/>
    <dgm:cxn modelId="{2705E25F-710B-4B7D-8049-F4D878C12BA5}" type="presOf" srcId="{16B42792-2417-E840-B4D8-6E64ED613335}" destId="{B0BE8006-345C-D740-AC65-5493AC37733D}" srcOrd="1" destOrd="0" presId="urn:microsoft.com/office/officeart/2005/8/layout/pyramid1"/>
    <dgm:cxn modelId="{0C7D7841-69A9-4CE0-986C-EA2519CCF8C4}" type="presOf" srcId="{DA8A6CDC-976E-0541-9263-D2BD6551D2D2}" destId="{D4CDF462-A34A-CA4F-87F3-D128A838199D}" srcOrd="0" destOrd="0" presId="urn:microsoft.com/office/officeart/2005/8/layout/pyramid1"/>
    <dgm:cxn modelId="{471AEA41-6F06-42FB-B856-FEA8296142F5}" type="presOf" srcId="{CA2D977E-E962-414C-AD0E-D67C1BB961D3}" destId="{B338630F-4099-CD49-9390-A08225BBEDBA}" srcOrd="1" destOrd="0" presId="urn:microsoft.com/office/officeart/2005/8/layout/pyramid1"/>
    <dgm:cxn modelId="{6CAA3C49-2FFB-4D8E-9AD3-1CEFB5C99953}" type="presOf" srcId="{375B5862-819E-BC4D-AC1C-1FA8DEA42D64}" destId="{BDAA30AB-16E7-3347-AA70-E8A760D21184}" srcOrd="1" destOrd="0" presId="urn:microsoft.com/office/officeart/2005/8/layout/pyramid1"/>
    <dgm:cxn modelId="{FFC0686B-E556-4E39-9C25-5D0E0E775908}" type="presOf" srcId="{375B5862-819E-BC4D-AC1C-1FA8DEA42D64}" destId="{1219F3F5-06FD-564E-B97D-34F9158E071A}" srcOrd="0" destOrd="0" presId="urn:microsoft.com/office/officeart/2005/8/layout/pyramid1"/>
    <dgm:cxn modelId="{EB12D679-BDFC-48D5-A94B-130207519F8D}" type="presOf" srcId="{16B42792-2417-E840-B4D8-6E64ED613335}" destId="{81DB1F44-359E-3940-B26A-DE130270519D}" srcOrd="0" destOrd="0" presId="urn:microsoft.com/office/officeart/2005/8/layout/pyramid1"/>
    <dgm:cxn modelId="{1DDD567B-A863-F14C-91AB-2566B52C6CD8}" srcId="{5E22112D-9ADD-914C-94F2-0C09ADE94217}" destId="{48F91921-BC71-624C-98CC-761F20B9B998}" srcOrd="4" destOrd="0" parTransId="{27A1C17A-925A-E642-8C07-F8C1232B1844}" sibTransId="{6E0F7496-B543-4B4D-91C3-DC4CB3C2329F}"/>
    <dgm:cxn modelId="{BFB05081-0E2F-456F-9CE7-84332BE6CEDB}" type="presOf" srcId="{48F91921-BC71-624C-98CC-761F20B9B998}" destId="{166C5EF9-2A9E-B04A-9489-4F5C57F6997B}" srcOrd="0" destOrd="0" presId="urn:microsoft.com/office/officeart/2005/8/layout/pyramid1"/>
    <dgm:cxn modelId="{B678D586-7F4E-467B-82CA-5900BF311D40}" type="presOf" srcId="{5E22112D-9ADD-914C-94F2-0C09ADE94217}" destId="{150F2CE0-24FC-BE4D-B676-C24DDDC2B59D}" srcOrd="0" destOrd="0" presId="urn:microsoft.com/office/officeart/2005/8/layout/pyramid1"/>
    <dgm:cxn modelId="{0343B292-41AD-48E3-8D06-0C6B32FE465A}" type="presOf" srcId="{CA2D977E-E962-414C-AD0E-D67C1BB961D3}" destId="{A97B52CF-4A4D-EC4F-BDB0-AF7BC651CEB9}" srcOrd="0" destOrd="0" presId="urn:microsoft.com/office/officeart/2005/8/layout/pyramid1"/>
    <dgm:cxn modelId="{DB4212D2-7945-C342-906D-F2158FBC6BDB}" srcId="{5E22112D-9ADD-914C-94F2-0C09ADE94217}" destId="{F69A4BEA-7CAC-C049-ADEF-6E13FF2B88AB}" srcOrd="3" destOrd="0" parTransId="{1A8F4667-8253-F84E-A829-80667F4131F6}" sibTransId="{D4CBBDC4-AA54-3941-B464-BC2118C984D9}"/>
    <dgm:cxn modelId="{5B2907D5-A2B1-B644-A77B-930FC56B9188}" srcId="{5E22112D-9ADD-914C-94F2-0C09ADE94217}" destId="{DA8A6CDC-976E-0541-9263-D2BD6551D2D2}" srcOrd="2" destOrd="0" parTransId="{E4903687-DD00-CF41-B5B8-1DA0C9C68774}" sibTransId="{1EB60191-A241-024A-BFEC-7949B73982F9}"/>
    <dgm:cxn modelId="{26B75FDB-7E65-534F-9C26-AB908EBEFF78}" srcId="{5E22112D-9ADD-914C-94F2-0C09ADE94217}" destId="{16B42792-2417-E840-B4D8-6E64ED613335}" srcOrd="1" destOrd="0" parTransId="{D97FB833-1DAC-7444-AB69-2D83B1ADFC7A}" sibTransId="{EF33B2AF-53F6-6346-9710-408AD18C2CED}"/>
    <dgm:cxn modelId="{D637B0F4-0E5E-C847-B1CD-38BBEAA2D144}" srcId="{5E22112D-9ADD-914C-94F2-0C09ADE94217}" destId="{CA2D977E-E962-414C-AD0E-D67C1BB961D3}" srcOrd="5" destOrd="0" parTransId="{0B96E8BB-91B4-2741-A8C5-95B87380CFDE}" sibTransId="{CE409051-CB98-2942-B503-CDCCDC9C81FA}"/>
    <dgm:cxn modelId="{5526ED0A-8FDB-48BD-9723-6D710E98238C}" type="presParOf" srcId="{150F2CE0-24FC-BE4D-B676-C24DDDC2B59D}" destId="{3ECCE04B-DC27-0645-9563-2F9518B26B54}" srcOrd="0" destOrd="0" presId="urn:microsoft.com/office/officeart/2005/8/layout/pyramid1"/>
    <dgm:cxn modelId="{2334252C-A916-4DA5-A439-84B09214F5C3}" type="presParOf" srcId="{3ECCE04B-DC27-0645-9563-2F9518B26B54}" destId="{1219F3F5-06FD-564E-B97D-34F9158E071A}" srcOrd="0" destOrd="0" presId="urn:microsoft.com/office/officeart/2005/8/layout/pyramid1"/>
    <dgm:cxn modelId="{528EDDCF-2D52-44E0-B947-0604F28C54BE}" type="presParOf" srcId="{3ECCE04B-DC27-0645-9563-2F9518B26B54}" destId="{BDAA30AB-16E7-3347-AA70-E8A760D21184}" srcOrd="1" destOrd="0" presId="urn:microsoft.com/office/officeart/2005/8/layout/pyramid1"/>
    <dgm:cxn modelId="{4DF49FBC-5267-4AE7-8CA9-7CADC41035E3}" type="presParOf" srcId="{150F2CE0-24FC-BE4D-B676-C24DDDC2B59D}" destId="{BD277A6B-3EEA-8D42-802E-1D732749166F}" srcOrd="1" destOrd="0" presId="urn:microsoft.com/office/officeart/2005/8/layout/pyramid1"/>
    <dgm:cxn modelId="{87669698-2BE0-459E-AF9C-D9848FFFBDFB}" type="presParOf" srcId="{BD277A6B-3EEA-8D42-802E-1D732749166F}" destId="{81DB1F44-359E-3940-B26A-DE130270519D}" srcOrd="0" destOrd="0" presId="urn:microsoft.com/office/officeart/2005/8/layout/pyramid1"/>
    <dgm:cxn modelId="{050B0D19-2437-43DF-BA6A-421A1ADDFF34}" type="presParOf" srcId="{BD277A6B-3EEA-8D42-802E-1D732749166F}" destId="{B0BE8006-345C-D740-AC65-5493AC37733D}" srcOrd="1" destOrd="0" presId="urn:microsoft.com/office/officeart/2005/8/layout/pyramid1"/>
    <dgm:cxn modelId="{2EC6012B-34F6-4769-BE86-9D812FEC2281}" type="presParOf" srcId="{150F2CE0-24FC-BE4D-B676-C24DDDC2B59D}" destId="{043BEF63-2198-7C4B-85D0-D6474603C898}" srcOrd="2" destOrd="0" presId="urn:microsoft.com/office/officeart/2005/8/layout/pyramid1"/>
    <dgm:cxn modelId="{9A3505EE-1CA8-4CDE-BFC4-33EA7C989AC3}" type="presParOf" srcId="{043BEF63-2198-7C4B-85D0-D6474603C898}" destId="{D4CDF462-A34A-CA4F-87F3-D128A838199D}" srcOrd="0" destOrd="0" presId="urn:microsoft.com/office/officeart/2005/8/layout/pyramid1"/>
    <dgm:cxn modelId="{21492CC0-07F9-4F2E-A82D-01805EDB1BE5}" type="presParOf" srcId="{043BEF63-2198-7C4B-85D0-D6474603C898}" destId="{5A6CEDE7-2706-1943-9F26-98A3DAA81F53}" srcOrd="1" destOrd="0" presId="urn:microsoft.com/office/officeart/2005/8/layout/pyramid1"/>
    <dgm:cxn modelId="{618949FD-C0E2-404A-8FF6-F3D4F1908749}" type="presParOf" srcId="{150F2CE0-24FC-BE4D-B676-C24DDDC2B59D}" destId="{C94EA8AD-CA68-3547-9867-736E9B94B1F6}" srcOrd="3" destOrd="0" presId="urn:microsoft.com/office/officeart/2005/8/layout/pyramid1"/>
    <dgm:cxn modelId="{D05FDBBF-7DE8-4945-83A0-4547111FC9B5}" type="presParOf" srcId="{C94EA8AD-CA68-3547-9867-736E9B94B1F6}" destId="{C5278BF7-DEF0-FA43-AF5B-3DD719544B92}" srcOrd="0" destOrd="0" presId="urn:microsoft.com/office/officeart/2005/8/layout/pyramid1"/>
    <dgm:cxn modelId="{3CF8B9DA-41B2-4895-9D6C-4F96A24B55B4}" type="presParOf" srcId="{C94EA8AD-CA68-3547-9867-736E9B94B1F6}" destId="{9A55D572-508F-2E4B-825E-2D284F6C2D26}" srcOrd="1" destOrd="0" presId="urn:microsoft.com/office/officeart/2005/8/layout/pyramid1"/>
    <dgm:cxn modelId="{33FE252B-649D-4D70-94E9-CBC552ADA38C}" type="presParOf" srcId="{150F2CE0-24FC-BE4D-B676-C24DDDC2B59D}" destId="{2965914C-04CE-554C-B555-32BFE16793C8}" srcOrd="4" destOrd="0" presId="urn:microsoft.com/office/officeart/2005/8/layout/pyramid1"/>
    <dgm:cxn modelId="{6026827B-A4E6-4B58-94EB-B64A9DE1D804}" type="presParOf" srcId="{2965914C-04CE-554C-B555-32BFE16793C8}" destId="{166C5EF9-2A9E-B04A-9489-4F5C57F6997B}" srcOrd="0" destOrd="0" presId="urn:microsoft.com/office/officeart/2005/8/layout/pyramid1"/>
    <dgm:cxn modelId="{7D17358E-720B-4313-8ADB-550EC910081A}" type="presParOf" srcId="{2965914C-04CE-554C-B555-32BFE16793C8}" destId="{588643E3-3F88-7C47-A530-9166D5A23F12}" srcOrd="1" destOrd="0" presId="urn:microsoft.com/office/officeart/2005/8/layout/pyramid1"/>
    <dgm:cxn modelId="{52065F49-7213-4885-9586-E810D821886F}" type="presParOf" srcId="{150F2CE0-24FC-BE4D-B676-C24DDDC2B59D}" destId="{3721C729-CD03-AB41-8767-9A953049E741}" srcOrd="5" destOrd="0" presId="urn:microsoft.com/office/officeart/2005/8/layout/pyramid1"/>
    <dgm:cxn modelId="{F7FA42C5-B648-4C0C-AEF8-13E73CF80E5D}" type="presParOf" srcId="{3721C729-CD03-AB41-8767-9A953049E741}" destId="{A97B52CF-4A4D-EC4F-BDB0-AF7BC651CEB9}" srcOrd="0" destOrd="0" presId="urn:microsoft.com/office/officeart/2005/8/layout/pyramid1"/>
    <dgm:cxn modelId="{07DEFC2A-E8A2-41F3-A6B7-314B01963D39}" type="presParOf" srcId="{3721C729-CD03-AB41-8767-9A953049E741}" destId="{B338630F-4099-CD49-9390-A08225BBEDBA}" srcOrd="1" destOrd="0" presId="urn:microsoft.com/office/officeart/2005/8/layout/pyramid1"/>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9F3F5-06FD-564E-B97D-34F9158E071A}">
      <dsp:nvSpPr>
        <dsp:cNvPr id="0" name=""/>
        <dsp:cNvSpPr/>
      </dsp:nvSpPr>
      <dsp:spPr>
        <a:xfrm>
          <a:off x="3386666" y="0"/>
          <a:ext cx="1354666" cy="903111"/>
        </a:xfrm>
        <a:prstGeom prst="trapezoid">
          <a:avLst>
            <a:gd name="adj" fmla="val 75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cy-GB" sz="1100" kern="1200">
              <a:latin typeface="Calibri"/>
              <a:ea typeface="Calibri"/>
              <a:cs typeface="Calibri"/>
            </a:rPr>
            <a:t>Dyma                              pili pala.</a:t>
          </a:r>
          <a:endParaRPr lang="cy-GB" sz="1100" kern="1200">
            <a:latin typeface="Grandview Display"/>
            <a:ea typeface="Calibri"/>
            <a:cs typeface="Calibri"/>
          </a:endParaRPr>
        </a:p>
      </dsp:txBody>
      <dsp:txXfrm>
        <a:off x="3386666" y="0"/>
        <a:ext cx="1354666" cy="903111"/>
      </dsp:txXfrm>
    </dsp:sp>
    <dsp:sp modelId="{81DB1F44-359E-3940-B26A-DE130270519D}">
      <dsp:nvSpPr>
        <dsp:cNvPr id="0" name=""/>
        <dsp:cNvSpPr/>
      </dsp:nvSpPr>
      <dsp:spPr>
        <a:xfrm>
          <a:off x="2709333" y="903111"/>
          <a:ext cx="2709333" cy="903111"/>
        </a:xfrm>
        <a:prstGeom prst="trapezoid">
          <a:avLst>
            <a:gd name="adj" fmla="val 75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cy-GB" sz="1100" kern="1200">
              <a:latin typeface="Calibri"/>
              <a:ea typeface="Calibri"/>
              <a:cs typeface="Calibri"/>
            </a:rPr>
            <a:t>Dyma pili pala. Maen hi’n lliwgar iawn. Mae pili pala yn bryfyn achos mae chwe choes gyda hi.</a:t>
          </a:r>
          <a:endParaRPr lang="cy-GB" sz="1100" kern="1200"/>
        </a:p>
      </dsp:txBody>
      <dsp:txXfrm>
        <a:off x="3183466" y="903111"/>
        <a:ext cx="1761066" cy="903111"/>
      </dsp:txXfrm>
    </dsp:sp>
    <dsp:sp modelId="{D4CDF462-A34A-CA4F-87F3-D128A838199D}">
      <dsp:nvSpPr>
        <dsp:cNvPr id="0" name=""/>
        <dsp:cNvSpPr/>
      </dsp:nvSpPr>
      <dsp:spPr>
        <a:xfrm>
          <a:off x="2032000" y="1806222"/>
          <a:ext cx="4064000" cy="903111"/>
        </a:xfrm>
        <a:prstGeom prst="trapezoid">
          <a:avLst>
            <a:gd name="adj" fmla="val 75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cy-GB" sz="1100" kern="1200">
              <a:latin typeface="Calibri"/>
              <a:ea typeface="Calibri"/>
              <a:cs typeface="Calibri"/>
            </a:rPr>
            <a:t>Dyma pili pala. Maen hi’n lliwgar iawn. Mae pili pala yn bryfyn achos mae chwe choes gyda hi. Mae pedwar adenydd gyda hi. Mae’r pili pala yn gallu hedfan.</a:t>
          </a:r>
          <a:endParaRPr lang="cy-GB" sz="1100" kern="1200"/>
        </a:p>
      </dsp:txBody>
      <dsp:txXfrm>
        <a:off x="2743199" y="1806222"/>
        <a:ext cx="2641600" cy="903111"/>
      </dsp:txXfrm>
    </dsp:sp>
    <dsp:sp modelId="{C5278BF7-DEF0-FA43-AF5B-3DD719544B92}">
      <dsp:nvSpPr>
        <dsp:cNvPr id="0" name=""/>
        <dsp:cNvSpPr/>
      </dsp:nvSpPr>
      <dsp:spPr>
        <a:xfrm>
          <a:off x="1354666" y="2709333"/>
          <a:ext cx="5418666" cy="903111"/>
        </a:xfrm>
        <a:prstGeom prst="trapezoid">
          <a:avLst>
            <a:gd name="adj" fmla="val 75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cy-GB" sz="1100" kern="1200"/>
            <a:t> </a:t>
          </a:r>
          <a:r>
            <a:rPr lang="cy-GB" sz="1100" kern="1200">
              <a:latin typeface="Calibri"/>
              <a:ea typeface="Calibri"/>
              <a:cs typeface="Calibri"/>
            </a:rPr>
            <a:t>Dyma pili pala. Maen hi’n lliwgar iawn. Mae pili pala yn bryfyn achos mae chwe choes gyda hi. Mae pedwar adenydd gyda hi. Mae’r pili pala yn gallu hedfan. Mae dau llygaid gyda'r pili pala ond does dim trwyn gyda hi.</a:t>
          </a:r>
          <a:endParaRPr lang="en-GB" sz="1100" kern="1200"/>
        </a:p>
      </dsp:txBody>
      <dsp:txXfrm>
        <a:off x="2302933" y="2709333"/>
        <a:ext cx="3522133" cy="903111"/>
      </dsp:txXfrm>
    </dsp:sp>
    <dsp:sp modelId="{166C5EF9-2A9E-B04A-9489-4F5C57F6997B}">
      <dsp:nvSpPr>
        <dsp:cNvPr id="0" name=""/>
        <dsp:cNvSpPr/>
      </dsp:nvSpPr>
      <dsp:spPr>
        <a:xfrm>
          <a:off x="677333" y="3612444"/>
          <a:ext cx="6773333" cy="903111"/>
        </a:xfrm>
        <a:prstGeom prst="trapezoid">
          <a:avLst>
            <a:gd name="adj" fmla="val 75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cy-GB" sz="1100" kern="1200"/>
            <a:t> </a:t>
          </a:r>
          <a:r>
            <a:rPr lang="cy-GB" sz="1100" kern="1200">
              <a:latin typeface="Calibri"/>
              <a:ea typeface="Calibri"/>
              <a:cs typeface="Calibri"/>
            </a:rPr>
            <a:t>Dyma pili pala. Maen hi’n lliwgar iawn. Mae pili pala yn bryfyn achos mae chwe choes gyda hi. Mae pedwar adenydd gyda hi. Mae’r pili pala yn gallu hedfan. Mae dau llygaid gyda'r pili pala ond does dim trwyn gyda hi. Mae hi'n defnyddio teimlyddion i arogli ac yn blasu gyda troed. Mae pili pala yn byw yn yr ardd, yn y goedwig, llawer o lefydd! </a:t>
          </a:r>
          <a:endParaRPr lang="en-GB" sz="1100" kern="1200"/>
        </a:p>
      </dsp:txBody>
      <dsp:txXfrm>
        <a:off x="1862666" y="3612444"/>
        <a:ext cx="4402666" cy="903111"/>
      </dsp:txXfrm>
    </dsp:sp>
    <dsp:sp modelId="{A97B52CF-4A4D-EC4F-BDB0-AF7BC651CEB9}">
      <dsp:nvSpPr>
        <dsp:cNvPr id="0" name=""/>
        <dsp:cNvSpPr/>
      </dsp:nvSpPr>
      <dsp:spPr>
        <a:xfrm>
          <a:off x="0" y="4515555"/>
          <a:ext cx="8128000" cy="903111"/>
        </a:xfrm>
        <a:prstGeom prst="trapezoid">
          <a:avLst>
            <a:gd name="adj" fmla="val 75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cy-GB" sz="1100" kern="1200">
              <a:latin typeface="Grandview Display"/>
            </a:rPr>
            <a:t>Dyma pili pala. Maen hi’n lliwgar iawn. Mae pili pala yn bryfyn achos mae chwe choes gyda hi. Mae pedwar adenydd gyda hi. Mae’r pili pala yn gallu hedfan. Mae dau llygaid gyda'r pili pala ond does dim trwyn gyda hi. Mae hi'n defnyddio teimlyddion i arogli ac yn blasu gyda troed. Mae pili pala yn byw yn yr ardd, yn y goedwig, llawer o lefydd! Mae pili pala yn caru glaswellt hir a blodau. Mae hi’n bwyta ffrwythau ac yfed neithdar.  </a:t>
          </a:r>
          <a:endParaRPr lang="cy-GB" sz="1100" kern="1200"/>
        </a:p>
      </dsp:txBody>
      <dsp:txXfrm>
        <a:off x="1422399" y="4515555"/>
        <a:ext cx="5283200" cy="903111"/>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4B7349-8464-4CA5-98E7-98104E8F8FA3}" type="datetimeFigureOut">
              <a:t>11/12/2025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BC1F67-C626-41D5-A9C6-1BF946B7662F}" type="slidenum">
              <a:t>‹#›</a:t>
            </a:fld>
            <a:endParaRPr lang="en-GB"/>
          </a:p>
        </p:txBody>
      </p:sp>
    </p:spTree>
    <p:extLst>
      <p:ext uri="{BB962C8B-B14F-4D97-AF65-F5344CB8AC3E}">
        <p14:creationId xmlns:p14="http://schemas.microsoft.com/office/powerpoint/2010/main" val="29557043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FD078E-89A4-B642-B38A-B177894FB425}" type="slidenum">
              <a:rPr lang="en-US" smtClean="0"/>
              <a:t>17</a:t>
            </a:fld>
            <a:endParaRPr lang="en-US"/>
          </a:p>
        </p:txBody>
      </p:sp>
    </p:spTree>
    <p:extLst>
      <p:ext uri="{BB962C8B-B14F-4D97-AF65-F5344CB8AC3E}">
        <p14:creationId xmlns:p14="http://schemas.microsoft.com/office/powerpoint/2010/main" val="8227886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8D5D83F1-BF6E-4A98-8153-BAC9ABDE7CE3}" type="datetimeFigureOut">
              <a:rPr lang="en-US" dirty="0"/>
              <a:t>11/12/2025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91877099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BA576E92-E5C8-4FF8-B2BE-A516F6A1724E}" type="datetimeFigureOut">
              <a:rPr lang="en-US" dirty="0"/>
              <a:t>11/12/2025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2002060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06DDB232-C681-46A2-B21F-2BD21E9CA134}" type="datetimeFigureOut">
              <a:rPr lang="en-US" dirty="0"/>
              <a:t>11/12/2025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610747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30ABE26E-66F9-4E5F-9E07-CA7CDB200281}" type="datetimeFigureOut">
              <a:rPr lang="en-US" dirty="0"/>
              <a:t>11/12/2025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3891350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85A1A01C-F286-49E7-998E-3D5BB613F99A}" type="datetimeFigureOut">
              <a:rPr lang="en-US" dirty="0"/>
              <a:t>11/12/2025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24536702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7CC2C0A-F771-42D9-AAB0-90C3A2B0FEAD}" type="datetimeFigureOut">
              <a:rPr lang="en-US" dirty="0"/>
              <a:t>11/12/2025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4211923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2CA2A270-409D-4410-9649-B7481576446C}" type="datetimeFigureOut">
              <a:rPr lang="en-US" dirty="0"/>
              <a:t>11/12/2025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2640836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42200AA3-798A-4433-8927-6E115914B6EF}" type="datetimeFigureOut">
              <a:rPr lang="en-US" dirty="0"/>
              <a:t>11/12/2025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666745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36322871-0F85-43DC-99D7-CA8E7437E2EC}" type="datetimeFigureOut">
              <a:rPr lang="en-US" dirty="0"/>
              <a:t>11/12/2025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924032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ED9BE5A2-57A1-4629-B29D-D386573AF9F3}" type="datetimeFigureOut">
              <a:rPr lang="en-US" dirty="0"/>
              <a:t>11/12/2025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27169610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A3A72485-1B57-41B4-A998-97848CC136C2}" type="datetimeFigureOut">
              <a:rPr lang="en-US" dirty="0"/>
              <a:t>11/12/2025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682458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E857DF4D-D974-434D-9D64-40B7405DF5F0}" type="datetimeFigureOut">
              <a:rPr lang="en-US" dirty="0"/>
              <a:t>11/12/2025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dirty="0"/>
              <a:t>‹#›</a:t>
            </a:fld>
            <a:endParaRPr lang="en-US"/>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1705072"/>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Lst>
  <p:hf hdr="0"/>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pos="576">
          <p15:clr>
            <a:srgbClr val="F26B43"/>
          </p15:clr>
        </p15:guide>
        <p15:guide id="6" orient="horz"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en.wikipedia.org/wiki/File:Snail-WA_edit02.jpg" TargetMode="Externa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8" Type="http://schemas.openxmlformats.org/officeDocument/2006/relationships/image" Target="../media/image2.jpeg"/><Relationship Id="rId13" Type="http://schemas.openxmlformats.org/officeDocument/2006/relationships/image" Target="../media/image13.jpeg"/><Relationship Id="rId18" Type="http://schemas.openxmlformats.org/officeDocument/2006/relationships/hyperlink" Target="https://www.flickr.com/photos/treegrow/33748406138" TargetMode="External"/><Relationship Id="rId3" Type="http://schemas.openxmlformats.org/officeDocument/2006/relationships/hyperlink" Target="http://en.wikipedia.org/wiki/File:Snail-WA_edit02.jpg" TargetMode="External"/><Relationship Id="rId7" Type="http://schemas.openxmlformats.org/officeDocument/2006/relationships/image" Target="../media/image10.jpeg"/><Relationship Id="rId12" Type="http://schemas.openxmlformats.org/officeDocument/2006/relationships/hyperlink" Target="http://www.pngall.com/bee" TargetMode="External"/><Relationship Id="rId17" Type="http://schemas.openxmlformats.org/officeDocument/2006/relationships/image" Target="../media/image16.jpeg"/><Relationship Id="rId2" Type="http://schemas.openxmlformats.org/officeDocument/2006/relationships/image" Target="../media/image4.jpeg"/><Relationship Id="rId16" Type="http://schemas.openxmlformats.org/officeDocument/2006/relationships/image" Target="../media/image15.jpeg"/><Relationship Id="rId20" Type="http://schemas.openxmlformats.org/officeDocument/2006/relationships/hyperlink" Target="http://frank.itlab.us/photo_essays/wrapper.php?jan_27_2013_thomasus_guangxicus.html" TargetMode="External"/><Relationship Id="rId1" Type="http://schemas.openxmlformats.org/officeDocument/2006/relationships/slideLayout" Target="../slideLayouts/slideLayout7.xml"/><Relationship Id="rId6" Type="http://schemas.openxmlformats.org/officeDocument/2006/relationships/image" Target="../media/image9.jpeg"/><Relationship Id="rId11" Type="http://schemas.openxmlformats.org/officeDocument/2006/relationships/image" Target="../media/image12.png"/><Relationship Id="rId5" Type="http://schemas.openxmlformats.org/officeDocument/2006/relationships/hyperlink" Target="http://shroomery.org/forums/showflat.php/number/10930165" TargetMode="External"/><Relationship Id="rId15" Type="http://schemas.openxmlformats.org/officeDocument/2006/relationships/image" Target="../media/image14.jpeg"/><Relationship Id="rId10" Type="http://schemas.openxmlformats.org/officeDocument/2006/relationships/hyperlink" Target="http://commons.wikimedia.org/wiki/File:Viceroy_Butterfly.jpg" TargetMode="External"/><Relationship Id="rId19" Type="http://schemas.openxmlformats.org/officeDocument/2006/relationships/image" Target="../media/image17.jpeg"/><Relationship Id="rId4" Type="http://schemas.openxmlformats.org/officeDocument/2006/relationships/image" Target="../media/image8.jpeg"/><Relationship Id="rId9" Type="http://schemas.openxmlformats.org/officeDocument/2006/relationships/image" Target="../media/image11.jpeg"/><Relationship Id="rId14" Type="http://schemas.openxmlformats.org/officeDocument/2006/relationships/hyperlink" Target="http://theenglishcubby.blogspot.com/2014/02/invertebrates.html"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png"/><Relationship Id="rId1" Type="http://schemas.openxmlformats.org/officeDocument/2006/relationships/slideLayout" Target="../slideLayouts/slideLayout5.xml"/><Relationship Id="rId6" Type="http://schemas.openxmlformats.org/officeDocument/2006/relationships/image" Target="../media/image24.png"/><Relationship Id="rId5" Type="http://schemas.openxmlformats.org/officeDocument/2006/relationships/image" Target="../media/image23.png"/><Relationship Id="rId10" Type="http://schemas.openxmlformats.org/officeDocument/2006/relationships/image" Target="../media/image28.png"/><Relationship Id="rId4" Type="http://schemas.openxmlformats.org/officeDocument/2006/relationships/image" Target="../media/image22.png"/><Relationship Id="rId9" Type="http://schemas.openxmlformats.org/officeDocument/2006/relationships/image" Target="../media/image27.png"/></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7.jpeg"/><Relationship Id="rId1" Type="http://schemas.openxmlformats.org/officeDocument/2006/relationships/slideLayout" Target="../slideLayouts/slideLayout4.xml"/><Relationship Id="rId4" Type="http://schemas.openxmlformats.org/officeDocument/2006/relationships/hyperlink" Target="http://www.pngall.com/bee" TargetMode="External"/></Relationships>
</file>

<file path=ppt/slides/_rels/slide14.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png"/><Relationship Id="rId1" Type="http://schemas.openxmlformats.org/officeDocument/2006/relationships/slideLayout" Target="../slideLayouts/slideLayout5.xml"/><Relationship Id="rId6" Type="http://schemas.openxmlformats.org/officeDocument/2006/relationships/image" Target="../media/image25.png"/><Relationship Id="rId5" Type="http://schemas.openxmlformats.org/officeDocument/2006/relationships/image" Target="../media/image24.png"/><Relationship Id="rId10" Type="http://schemas.openxmlformats.org/officeDocument/2006/relationships/image" Target="../media/image32.png"/><Relationship Id="rId4" Type="http://schemas.openxmlformats.org/officeDocument/2006/relationships/image" Target="../media/image23.png"/><Relationship Id="rId9" Type="http://schemas.openxmlformats.org/officeDocument/2006/relationships/image" Target="../media/image28.png"/></Relationships>
</file>

<file path=ppt/slides/_rels/slide15.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21.png"/><Relationship Id="rId7" Type="http://schemas.openxmlformats.org/officeDocument/2006/relationships/image" Target="../media/image23.png"/><Relationship Id="rId2" Type="http://schemas.openxmlformats.org/officeDocument/2006/relationships/image" Target="../media/image32.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4.png"/><Relationship Id="rId4" Type="http://schemas.openxmlformats.org/officeDocument/2006/relationships/image" Target="../media/image25.png"/><Relationship Id="rId9" Type="http://schemas.openxmlformats.org/officeDocument/2006/relationships/image" Target="../media/image27.png"/></Relationships>
</file>

<file path=ppt/slides/_rels/slide16.xml.rels><?xml version="1.0" encoding="UTF-8" standalone="yes"?>
<Relationships xmlns="http://schemas.openxmlformats.org/package/2006/relationships"><Relationship Id="rId3" Type="http://schemas.openxmlformats.org/officeDocument/2006/relationships/hyperlink" Target="https://isppealmrjon.blogspot.com/2016/08/" TargetMode="External"/><Relationship Id="rId2" Type="http://schemas.openxmlformats.org/officeDocument/2006/relationships/image" Target="../media/image33.jpe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1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www.flickr.com/photos/martinlabar/254075049/" TargetMode="External"/><Relationship Id="rId7" Type="http://schemas.openxmlformats.org/officeDocument/2006/relationships/diagramColors" Target="../diagrams/colors1.xml"/><Relationship Id="rId2" Type="http://schemas.openxmlformats.org/officeDocument/2006/relationships/image" Target="../media/image34.jpeg"/><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hyperlink" Target="https://creativecommons.org/licenses/by-nc/3.0/"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5.tiff"/><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www.flickr.com/photos/martinlabar/254075049/" TargetMode="External"/><Relationship Id="rId4" Type="http://schemas.openxmlformats.org/officeDocument/2006/relationships/image" Target="../media/image34.jpeg"/></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8" Type="http://schemas.openxmlformats.org/officeDocument/2006/relationships/hyperlink" Target="https://jardin-de-marguerite.blogspot.com/2017/06/le-petit-jardin-small-garden.html" TargetMode="External"/><Relationship Id="rId13" Type="http://schemas.openxmlformats.org/officeDocument/2006/relationships/image" Target="../media/image42.jpeg"/><Relationship Id="rId3" Type="http://schemas.openxmlformats.org/officeDocument/2006/relationships/image" Target="../media/image37.jpeg"/><Relationship Id="rId7" Type="http://schemas.openxmlformats.org/officeDocument/2006/relationships/image" Target="../media/image40.jpeg"/><Relationship Id="rId12" Type="http://schemas.openxmlformats.org/officeDocument/2006/relationships/hyperlink" Target="http://en.wikipedia.org/wiki/File:Thornden_Park_Lily_Pond-1.jpg" TargetMode="External"/><Relationship Id="rId2" Type="http://schemas.openxmlformats.org/officeDocument/2006/relationships/image" Target="../media/image7.jpeg"/><Relationship Id="rId1" Type="http://schemas.openxmlformats.org/officeDocument/2006/relationships/slideLayout" Target="../slideLayouts/slideLayout4.xml"/><Relationship Id="rId6" Type="http://schemas.openxmlformats.org/officeDocument/2006/relationships/image" Target="../media/image39.jpeg"/><Relationship Id="rId11" Type="http://schemas.openxmlformats.org/officeDocument/2006/relationships/image" Target="../media/image41.jpeg"/><Relationship Id="rId5" Type="http://schemas.openxmlformats.org/officeDocument/2006/relationships/hyperlink" Target="https://www.flickr.com/photos/nicholas_t/9657413397" TargetMode="External"/><Relationship Id="rId10" Type="http://schemas.openxmlformats.org/officeDocument/2006/relationships/hyperlink" Target="http://www.pngall.com/bee" TargetMode="External"/><Relationship Id="rId4" Type="http://schemas.openxmlformats.org/officeDocument/2006/relationships/image" Target="../media/image38.jpeg"/><Relationship Id="rId9" Type="http://schemas.openxmlformats.org/officeDocument/2006/relationships/image" Target="../media/image12.png"/><Relationship Id="rId14" Type="http://schemas.openxmlformats.org/officeDocument/2006/relationships/image" Target="../media/image43.jpeg"/></Relationships>
</file>

<file path=ppt/slides/_rels/slide22.xml.rels><?xml version="1.0" encoding="UTF-8" standalone="yes"?>
<Relationships xmlns="http://schemas.openxmlformats.org/package/2006/relationships"><Relationship Id="rId8" Type="http://schemas.openxmlformats.org/officeDocument/2006/relationships/hyperlink" Target="http://shroomery.org/forums/showflat.php/number/10930165" TargetMode="External"/><Relationship Id="rId13" Type="http://schemas.openxmlformats.org/officeDocument/2006/relationships/image" Target="../media/image13.jpeg"/><Relationship Id="rId18" Type="http://schemas.openxmlformats.org/officeDocument/2006/relationships/hyperlink" Target="https://www.flickr.com/photos/treegrow/33748406138" TargetMode="External"/><Relationship Id="rId3" Type="http://schemas.openxmlformats.org/officeDocument/2006/relationships/image" Target="../media/image4.jpeg"/><Relationship Id="rId7" Type="http://schemas.openxmlformats.org/officeDocument/2006/relationships/image" Target="../media/image8.jpeg"/><Relationship Id="rId12" Type="http://schemas.openxmlformats.org/officeDocument/2006/relationships/image" Target="../media/image10.jpeg"/><Relationship Id="rId17" Type="http://schemas.openxmlformats.org/officeDocument/2006/relationships/image" Target="../media/image16.jpeg"/><Relationship Id="rId2" Type="http://schemas.openxmlformats.org/officeDocument/2006/relationships/image" Target="../media/image2.jpeg"/><Relationship Id="rId16" Type="http://schemas.openxmlformats.org/officeDocument/2006/relationships/image" Target="../media/image15.jpeg"/><Relationship Id="rId20" Type="http://schemas.openxmlformats.org/officeDocument/2006/relationships/hyperlink" Target="http://frank.itlab.us/photo_essays/wrapper.php?jan_27_2013_thomasus_guangxicus.html" TargetMode="External"/><Relationship Id="rId1" Type="http://schemas.openxmlformats.org/officeDocument/2006/relationships/slideLayout" Target="../slideLayouts/slideLayout1.xml"/><Relationship Id="rId6" Type="http://schemas.openxmlformats.org/officeDocument/2006/relationships/hyperlink" Target="http://commons.wikimedia.org/wiki/File:Viceroy_Butterfly.jpg" TargetMode="External"/><Relationship Id="rId11" Type="http://schemas.openxmlformats.org/officeDocument/2006/relationships/image" Target="../media/image9.jpeg"/><Relationship Id="rId5" Type="http://schemas.openxmlformats.org/officeDocument/2006/relationships/image" Target="../media/image11.jpeg"/><Relationship Id="rId15" Type="http://schemas.openxmlformats.org/officeDocument/2006/relationships/image" Target="../media/image14.jpeg"/><Relationship Id="rId10" Type="http://schemas.openxmlformats.org/officeDocument/2006/relationships/hyperlink" Target="http://www.pngall.com/bee" TargetMode="External"/><Relationship Id="rId19" Type="http://schemas.openxmlformats.org/officeDocument/2006/relationships/image" Target="../media/image17.jpeg"/><Relationship Id="rId4" Type="http://schemas.openxmlformats.org/officeDocument/2006/relationships/hyperlink" Target="http://en.wikipedia.org/wiki/File:Snail-WA_edit02.jpg" TargetMode="External"/><Relationship Id="rId9" Type="http://schemas.openxmlformats.org/officeDocument/2006/relationships/image" Target="../media/image12.png"/><Relationship Id="rId14" Type="http://schemas.openxmlformats.org/officeDocument/2006/relationships/hyperlink" Target="http://theenglishcubby.blogspot.com/2014/02/invertebrates.html"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www.pngall.com/bee" TargetMode="External"/><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hyperlink" Target="http://en.wikipedia.org/wiki/File:Snail-WA_edit02.jpg" TargetMode="External"/><Relationship Id="rId4" Type="http://schemas.openxmlformats.org/officeDocument/2006/relationships/image" Target="../media/image4.jpeg"/></Relationships>
</file>

<file path=ppt/slides/_rels/slide24.xml.rels><?xml version="1.0" encoding="UTF-8" standalone="yes"?>
<Relationships xmlns="http://schemas.openxmlformats.org/package/2006/relationships"><Relationship Id="rId3" Type="http://schemas.openxmlformats.org/officeDocument/2006/relationships/hyperlink" Target="http://www.pngall.com/bee" TargetMode="External"/><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hyperlink" Target="http://en.wikipedia.org/wiki/File:Snail-WA_edit02.jpg" TargetMode="External"/><Relationship Id="rId4" Type="http://schemas.openxmlformats.org/officeDocument/2006/relationships/image" Target="../media/image4.jpeg"/></Relationships>
</file>

<file path=ppt/slides/_rels/slide2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lourful patterns on the sky">
            <a:extLst>
              <a:ext uri="{FF2B5EF4-FFF2-40B4-BE49-F238E27FC236}">
                <a16:creationId xmlns:a16="http://schemas.microsoft.com/office/drawing/2014/main" id="{78C11982-FDC0-AAE6-2976-C1EEF20460AB}"/>
              </a:ext>
            </a:extLst>
          </p:cNvPr>
          <p:cNvPicPr>
            <a:picLocks noChangeAspect="1"/>
          </p:cNvPicPr>
          <p:nvPr/>
        </p:nvPicPr>
        <p:blipFill>
          <a:blip r:embed="rId2"/>
          <a:srcRect t="1005" r="9085" b="22267"/>
          <a:stretch>
            <a:fillRect/>
          </a:stretch>
        </p:blipFill>
        <p:spPr>
          <a:xfrm>
            <a:off x="20" y="10170"/>
            <a:ext cx="12191979" cy="6857990"/>
          </a:xfrm>
          <a:prstGeom prst="rect">
            <a:avLst/>
          </a:prstGeom>
        </p:spPr>
      </p:pic>
      <p:sp>
        <p:nvSpPr>
          <p:cNvPr id="2" name="Title 1"/>
          <p:cNvSpPr>
            <a:spLocks noGrp="1"/>
          </p:cNvSpPr>
          <p:nvPr>
            <p:ph type="ctrTitle"/>
          </p:nvPr>
        </p:nvSpPr>
        <p:spPr>
          <a:xfrm>
            <a:off x="320039" y="175146"/>
            <a:ext cx="8196432" cy="960120"/>
          </a:xfrm>
        </p:spPr>
        <p:txBody>
          <a:bodyPr anchor="ctr">
            <a:normAutofit/>
          </a:bodyPr>
          <a:lstStyle/>
          <a:p>
            <a:r>
              <a:rPr lang="cy-GB" sz="4400" dirty="0">
                <a:solidFill>
                  <a:schemeClr val="bg1"/>
                </a:solidFill>
              </a:rPr>
              <a:t>Tasg</a:t>
            </a:r>
            <a:r>
              <a:rPr lang="en-GB" sz="4400" dirty="0">
                <a:solidFill>
                  <a:schemeClr val="bg1"/>
                </a:solidFill>
              </a:rPr>
              <a:t> </a:t>
            </a:r>
            <a:r>
              <a:rPr lang="cy-GB" sz="4400">
                <a:solidFill>
                  <a:schemeClr val="bg1"/>
                </a:solidFill>
              </a:rPr>
              <a:t>Portffolio Ysgrifennu</a:t>
            </a:r>
            <a:r>
              <a:rPr lang="en-GB" sz="4400" dirty="0">
                <a:solidFill>
                  <a:schemeClr val="bg1"/>
                </a:solidFill>
              </a:rPr>
              <a:t> 2</a:t>
            </a:r>
          </a:p>
        </p:txBody>
      </p:sp>
      <p:sp>
        <p:nvSpPr>
          <p:cNvPr id="3" name="Subtitle 2"/>
          <p:cNvSpPr>
            <a:spLocks noGrp="1"/>
          </p:cNvSpPr>
          <p:nvPr>
            <p:ph type="subTitle" idx="1"/>
          </p:nvPr>
        </p:nvSpPr>
        <p:spPr>
          <a:xfrm>
            <a:off x="8597152" y="175146"/>
            <a:ext cx="3402123" cy="960120"/>
          </a:xfrm>
        </p:spPr>
        <p:txBody>
          <a:bodyPr anchor="ctr">
            <a:normAutofit/>
          </a:bodyPr>
          <a:lstStyle/>
          <a:p>
            <a:pPr algn="r"/>
            <a:r>
              <a:rPr lang="en-GB" sz="1900">
                <a:solidFill>
                  <a:schemeClr val="bg1"/>
                </a:solidFill>
              </a:rPr>
              <a:t>Nicola Thomas</a:t>
            </a:r>
            <a:endParaRPr lang="en-US">
              <a:solidFill>
                <a:schemeClr val="bg1"/>
              </a:solidFill>
            </a:endParaRPr>
          </a:p>
          <a:p>
            <a:pPr algn="r"/>
            <a:r>
              <a:rPr lang="en-GB" dirty="0">
                <a:solidFill>
                  <a:schemeClr val="bg1"/>
                </a:solidFill>
              </a:rPr>
              <a:t>13/11/25</a:t>
            </a:r>
          </a:p>
        </p:txBody>
      </p:sp>
      <p:sp>
        <p:nvSpPr>
          <p:cNvPr id="6" name="TextBox 5">
            <a:extLst>
              <a:ext uri="{FF2B5EF4-FFF2-40B4-BE49-F238E27FC236}">
                <a16:creationId xmlns:a16="http://schemas.microsoft.com/office/drawing/2014/main" id="{61CFCD70-8E06-1C6E-4003-7990A8A2EB0B}"/>
              </a:ext>
            </a:extLst>
          </p:cNvPr>
          <p:cNvSpPr txBox="1"/>
          <p:nvPr/>
        </p:nvSpPr>
        <p:spPr>
          <a:xfrm>
            <a:off x="3850640" y="2463800"/>
            <a:ext cx="448056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solidFill>
                  <a:schemeClr val="bg1"/>
                </a:solidFill>
              </a:rPr>
              <a:t>Thema </a:t>
            </a:r>
            <a:r>
              <a:rPr lang="cy-GB" sz="4000" b="1">
                <a:solidFill>
                  <a:schemeClr val="bg1"/>
                </a:solidFill>
              </a:rPr>
              <a:t>Anifeiliaid</a:t>
            </a:r>
            <a:r>
              <a:rPr lang="en-GB" sz="4000" b="1" dirty="0">
                <a:solidFill>
                  <a:schemeClr val="bg1"/>
                </a:solidFill>
              </a:rPr>
              <a:t> </a:t>
            </a:r>
          </a:p>
          <a:p>
            <a:endParaRPr lang="en-GB" sz="4000" b="1">
              <a:solidFill>
                <a:schemeClr val="bg1"/>
              </a:solidFill>
            </a:endParaRPr>
          </a:p>
          <a:p>
            <a:r>
              <a:rPr lang="en-GB" sz="4000" b="1" dirty="0">
                <a:solidFill>
                  <a:schemeClr val="bg1"/>
                </a:solidFill>
              </a:rPr>
              <a:t>      </a:t>
            </a:r>
            <a:r>
              <a:rPr lang="cy-GB" sz="4000" b="1" dirty="0">
                <a:solidFill>
                  <a:schemeClr val="bg1"/>
                </a:solidFill>
              </a:rPr>
              <a:t> </a:t>
            </a:r>
            <a:r>
              <a:rPr lang="cy-GB" sz="4000" b="1">
                <a:solidFill>
                  <a:schemeClr val="bg1"/>
                </a:solidFill>
              </a:rPr>
              <a:t>Trychfilod</a:t>
            </a:r>
            <a:endParaRPr lang="cy-GB" sz="4000" b="1" dirty="0">
              <a:solidFill>
                <a:schemeClr val="bg1"/>
              </a:solidFill>
            </a:endParaRPr>
          </a:p>
        </p:txBody>
      </p:sp>
      <p:pic>
        <p:nvPicPr>
          <p:cNvPr id="7" name="Picture 6">
            <a:extLst>
              <a:ext uri="{FF2B5EF4-FFF2-40B4-BE49-F238E27FC236}">
                <a16:creationId xmlns:a16="http://schemas.microsoft.com/office/drawing/2014/main" id="{FBCFF7A8-AF86-18F2-37A4-5FE105105817}"/>
              </a:ext>
            </a:extLst>
          </p:cNvPr>
          <p:cNvPicPr>
            <a:picLocks noChangeAspect="1"/>
          </p:cNvPicPr>
          <p:nvPr/>
        </p:nvPicPr>
        <p:blipFill>
          <a:blip r:embed="rId3"/>
          <a:stretch>
            <a:fillRect/>
          </a:stretch>
        </p:blipFill>
        <p:spPr>
          <a:xfrm>
            <a:off x="8743925" y="4269137"/>
            <a:ext cx="2647032" cy="1910167"/>
          </a:xfrm>
          <a:prstGeom prst="rect">
            <a:avLst/>
          </a:prstGeom>
        </p:spPr>
      </p:pic>
      <p:pic>
        <p:nvPicPr>
          <p:cNvPr id="8" name="Picture 7">
            <a:extLst>
              <a:ext uri="{FF2B5EF4-FFF2-40B4-BE49-F238E27FC236}">
                <a16:creationId xmlns:a16="http://schemas.microsoft.com/office/drawing/2014/main" id="{4D0BD382-5904-7ABE-C39E-0C2836285ACF}"/>
              </a:ext>
            </a:extLst>
          </p:cNvPr>
          <p:cNvPicPr>
            <a:picLocks noChangeAspect="1"/>
          </p:cNvPicPr>
          <p:nvPr/>
        </p:nvPicPr>
        <p:blipFill>
          <a:blip r:embed="rId4"/>
          <a:stretch>
            <a:fillRect/>
          </a:stretch>
        </p:blipFill>
        <p:spPr>
          <a:xfrm>
            <a:off x="8910515" y="1711916"/>
            <a:ext cx="2313853" cy="1910167"/>
          </a:xfrm>
          <a:prstGeom prst="rect">
            <a:avLst/>
          </a:prstGeom>
        </p:spPr>
      </p:pic>
      <p:pic>
        <p:nvPicPr>
          <p:cNvPr id="10" name="Picture 9" descr="A snail on a branch&#10;&#10;AI-generated content may be incorrect.">
            <a:extLst>
              <a:ext uri="{FF2B5EF4-FFF2-40B4-BE49-F238E27FC236}">
                <a16:creationId xmlns:a16="http://schemas.microsoft.com/office/drawing/2014/main" id="{EC997E9C-7055-C23B-9409-F8B89AE76BFC}"/>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62654" y="2280188"/>
            <a:ext cx="2504252" cy="3279183"/>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BCD25B-7E22-056B-6B5B-5A241A0ED9F9}"/>
              </a:ext>
            </a:extLst>
          </p:cNvPr>
          <p:cNvSpPr>
            <a:spLocks noGrp="1"/>
          </p:cNvSpPr>
          <p:nvPr>
            <p:ph type="dt" sz="half" idx="10"/>
          </p:nvPr>
        </p:nvSpPr>
        <p:spPr/>
        <p:txBody>
          <a:bodyPr/>
          <a:lstStyle/>
          <a:p>
            <a:fld id="{A73CAAED-EE3A-4D11-9959-91594C091DD7}" type="datetime1">
              <a:t>11/12/2025</a:t>
            </a:fld>
            <a:endParaRPr lang="en-US"/>
          </a:p>
        </p:txBody>
      </p:sp>
      <p:sp>
        <p:nvSpPr>
          <p:cNvPr id="3" name="Footer Placeholder 2">
            <a:extLst>
              <a:ext uri="{FF2B5EF4-FFF2-40B4-BE49-F238E27FC236}">
                <a16:creationId xmlns:a16="http://schemas.microsoft.com/office/drawing/2014/main" id="{FC58D36C-CC86-950A-A361-8BC9B07B0CEA}"/>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62FC7349-5E66-9BB5-7A8F-EE01FADA6809}"/>
              </a:ext>
            </a:extLst>
          </p:cNvPr>
          <p:cNvSpPr>
            <a:spLocks noGrp="1"/>
          </p:cNvSpPr>
          <p:nvPr>
            <p:ph type="sldNum" sz="quarter" idx="12"/>
          </p:nvPr>
        </p:nvSpPr>
        <p:spPr/>
        <p:txBody>
          <a:bodyPr/>
          <a:lstStyle/>
          <a:p>
            <a:fld id="{70C12960-6E85-460F-B6E3-5B82CB31AF3D}" type="slidenum">
              <a:rPr lang="en-US" dirty="0"/>
              <a:t>2</a:t>
            </a:fld>
            <a:endParaRPr lang="en-US"/>
          </a:p>
        </p:txBody>
      </p:sp>
      <p:graphicFrame>
        <p:nvGraphicFramePr>
          <p:cNvPr id="7" name="Table 6">
            <a:extLst>
              <a:ext uri="{FF2B5EF4-FFF2-40B4-BE49-F238E27FC236}">
                <a16:creationId xmlns:a16="http://schemas.microsoft.com/office/drawing/2014/main" id="{3870E244-3022-6244-EA43-5D39008B8A2E}"/>
              </a:ext>
            </a:extLst>
          </p:cNvPr>
          <p:cNvGraphicFramePr>
            <a:graphicFrameLocks noGrp="1"/>
          </p:cNvGraphicFramePr>
          <p:nvPr>
            <p:extLst>
              <p:ext uri="{D42A27DB-BD31-4B8C-83A1-F6EECF244321}">
                <p14:modId xmlns:p14="http://schemas.microsoft.com/office/powerpoint/2010/main" val="3120295611"/>
              </p:ext>
            </p:extLst>
          </p:nvPr>
        </p:nvGraphicFramePr>
        <p:xfrm>
          <a:off x="709807" y="260958"/>
          <a:ext cx="10589004" cy="6019768"/>
        </p:xfrm>
        <a:graphic>
          <a:graphicData uri="http://schemas.openxmlformats.org/drawingml/2006/table">
            <a:tbl>
              <a:tblPr firstRow="1" bandRow="1">
                <a:tableStyleId>{5C22544A-7EE6-4342-B048-85BDC9FD1C3A}</a:tableStyleId>
              </a:tblPr>
              <a:tblGrid>
                <a:gridCol w="3529668">
                  <a:extLst>
                    <a:ext uri="{9D8B030D-6E8A-4147-A177-3AD203B41FA5}">
                      <a16:colId xmlns:a16="http://schemas.microsoft.com/office/drawing/2014/main" val="3819570496"/>
                    </a:ext>
                  </a:extLst>
                </a:gridCol>
                <a:gridCol w="3529668">
                  <a:extLst>
                    <a:ext uri="{9D8B030D-6E8A-4147-A177-3AD203B41FA5}">
                      <a16:colId xmlns:a16="http://schemas.microsoft.com/office/drawing/2014/main" val="1818377980"/>
                    </a:ext>
                  </a:extLst>
                </a:gridCol>
                <a:gridCol w="3529668">
                  <a:extLst>
                    <a:ext uri="{9D8B030D-6E8A-4147-A177-3AD203B41FA5}">
                      <a16:colId xmlns:a16="http://schemas.microsoft.com/office/drawing/2014/main" val="2812469064"/>
                    </a:ext>
                  </a:extLst>
                </a:gridCol>
              </a:tblGrid>
              <a:tr h="3009884">
                <a:tc>
                  <a:txBody>
                    <a:bodyPr/>
                    <a:lstStyle/>
                    <a:p>
                      <a:r>
                        <a:rPr lang="en-GB"/>
                        <a:t> </a:t>
                      </a:r>
                      <a:r>
                        <a:rPr lang="en-GB" err="1"/>
                        <a:t>hhh</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507349055"/>
                  </a:ext>
                </a:extLst>
              </a:tr>
              <a:tr h="3009884">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18680318"/>
                  </a:ext>
                </a:extLst>
              </a:tr>
            </a:tbl>
          </a:graphicData>
        </a:graphic>
      </p:graphicFrame>
      <p:sp>
        <p:nvSpPr>
          <p:cNvPr id="8" name="TextBox 7">
            <a:extLst>
              <a:ext uri="{FF2B5EF4-FFF2-40B4-BE49-F238E27FC236}">
                <a16:creationId xmlns:a16="http://schemas.microsoft.com/office/drawing/2014/main" id="{84E5B499-4A58-8821-ECA9-CC549FFD12B0}"/>
              </a:ext>
            </a:extLst>
          </p:cNvPr>
          <p:cNvSpPr txBox="1"/>
          <p:nvPr/>
        </p:nvSpPr>
        <p:spPr>
          <a:xfrm>
            <a:off x="734729" y="3297714"/>
            <a:ext cx="3441929" cy="2862322"/>
          </a:xfrm>
          <a:prstGeom prst="rect">
            <a:avLst/>
          </a:prstGeom>
          <a:solidFill>
            <a:schemeClr val="accent1">
              <a:lumMod val="60000"/>
              <a:lumOff val="40000"/>
            </a:schemeClr>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b="1" dirty="0"/>
              <a:t>Y Celfyddydau Mynegiannol</a:t>
            </a:r>
          </a:p>
          <a:p>
            <a:endParaRPr lang="cy-GB" sz="1200"/>
          </a:p>
          <a:p>
            <a:r>
              <a:rPr lang="cy-GB" sz="1200" u="sng" dirty="0"/>
              <a:t>Thema</a:t>
            </a:r>
            <a:r>
              <a:rPr lang="cy-GB" sz="1200" dirty="0"/>
              <a:t>: Trychfilod</a:t>
            </a:r>
          </a:p>
          <a:p>
            <a:r>
              <a:rPr lang="cy-GB" sz="1200" u="sng" dirty="0"/>
              <a:t>Ffocws iaith: </a:t>
            </a:r>
            <a:r>
              <a:rPr lang="cy-GB" sz="1200" dirty="0"/>
              <a:t>cerddoriaeth am drychfilod – creu sgôr graffig</a:t>
            </a:r>
          </a:p>
          <a:p>
            <a:r>
              <a:rPr lang="cy-GB" sz="1200" u="sng" dirty="0" err="1"/>
              <a:t>Patrwn</a:t>
            </a:r>
            <a:r>
              <a:rPr lang="cy-GB" sz="1200" u="sng" dirty="0"/>
              <a:t> / Patrymau: </a:t>
            </a:r>
          </a:p>
          <a:p>
            <a:r>
              <a:rPr lang="cy-GB" sz="1200" dirty="0"/>
              <a:t>Rydw i'n hoffi....</a:t>
            </a:r>
            <a:endParaRPr lang="cy-GB" dirty="0"/>
          </a:p>
          <a:p>
            <a:r>
              <a:rPr lang="cy-GB" sz="1200" dirty="0">
                <a:solidFill>
                  <a:srgbClr val="000000"/>
                </a:solidFill>
              </a:rPr>
              <a:t>Dydw i ddim yn hoffi....</a:t>
            </a:r>
          </a:p>
          <a:p>
            <a:r>
              <a:rPr lang="cy-GB" sz="1200" u="sng" dirty="0"/>
              <a:t>Geirfa</a:t>
            </a:r>
            <a:r>
              <a:rPr lang="cy-GB" sz="1200" dirty="0"/>
              <a:t>: araf, gyflym, uchel, dawel, canu, drwm, ysgydwir, triongl</a:t>
            </a:r>
          </a:p>
          <a:p>
            <a:r>
              <a:rPr lang="cy-GB" sz="1200" u="sng" dirty="0"/>
              <a:t>Gweithgareddau:</a:t>
            </a:r>
          </a:p>
          <a:p>
            <a:r>
              <a:rPr lang="cy-GB" sz="1200" dirty="0"/>
              <a:t>Bydd y plant yn creu sgôr graffig yn defnyddio offerynnau a dilyn y sgôr/patrwm. Plant i </a:t>
            </a:r>
            <a:r>
              <a:rPr lang="cy-GB" sz="1200" dirty="0" err="1"/>
              <a:t>geru</a:t>
            </a:r>
            <a:r>
              <a:rPr lang="cy-GB" sz="1200" dirty="0"/>
              <a:t> cerddoriaeth i fynd gyda symudiadau'r trychfilod.</a:t>
            </a:r>
          </a:p>
          <a:p>
            <a:endParaRPr lang="en-GB" sz="1200"/>
          </a:p>
        </p:txBody>
      </p:sp>
      <p:sp>
        <p:nvSpPr>
          <p:cNvPr id="9" name="TextBox 8">
            <a:extLst>
              <a:ext uri="{FF2B5EF4-FFF2-40B4-BE49-F238E27FC236}">
                <a16:creationId xmlns:a16="http://schemas.microsoft.com/office/drawing/2014/main" id="{0309E0A6-0639-06F9-277D-404843FF2616}"/>
              </a:ext>
            </a:extLst>
          </p:cNvPr>
          <p:cNvSpPr txBox="1"/>
          <p:nvPr/>
        </p:nvSpPr>
        <p:spPr>
          <a:xfrm>
            <a:off x="4303256" y="3287555"/>
            <a:ext cx="3377906" cy="2893100"/>
          </a:xfrm>
          <a:prstGeom prst="rect">
            <a:avLst/>
          </a:prstGeom>
          <a:solidFill>
            <a:schemeClr val="bg2">
              <a:lumMod val="75000"/>
            </a:schemeClr>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t>I</a:t>
            </a:r>
            <a:r>
              <a:rPr lang="cy-GB" sz="1200" b="1" dirty="0" err="1"/>
              <a:t>echyd</a:t>
            </a:r>
            <a:r>
              <a:rPr lang="cy-GB" sz="1200" b="1" dirty="0"/>
              <a:t> a Lles</a:t>
            </a:r>
          </a:p>
          <a:p>
            <a:r>
              <a:rPr lang="cy-GB" sz="1200" u="sng" dirty="0"/>
              <a:t>Thema:</a:t>
            </a:r>
            <a:r>
              <a:rPr lang="cy-GB" sz="1200" dirty="0"/>
              <a:t> Trychfilod </a:t>
            </a:r>
          </a:p>
          <a:p>
            <a:r>
              <a:rPr lang="cy-GB" sz="1200" u="sng" dirty="0"/>
              <a:t>Ffocws iaith</a:t>
            </a:r>
            <a:r>
              <a:rPr lang="cy-GB" sz="1200" dirty="0"/>
              <a:t>: Symudwch fel y trychfilod.</a:t>
            </a:r>
          </a:p>
          <a:p>
            <a:r>
              <a:rPr lang="cy-GB" sz="1200" u="sng" err="1"/>
              <a:t>Patrwn</a:t>
            </a:r>
            <a:r>
              <a:rPr lang="cy-GB" sz="1200" dirty="0"/>
              <a:t>: </a:t>
            </a:r>
          </a:p>
          <a:p>
            <a:r>
              <a:rPr lang="cy-GB" sz="1200" dirty="0"/>
              <a:t>Symudwch fel..........</a:t>
            </a:r>
            <a:endParaRPr lang="cy-GB" dirty="0"/>
          </a:p>
          <a:p>
            <a:r>
              <a:rPr lang="cy-GB" sz="1200" u="sng" dirty="0"/>
              <a:t>Geirfa</a:t>
            </a:r>
            <a:r>
              <a:rPr lang="cy-GB" sz="1200" dirty="0"/>
              <a:t>: rhedwch, hedfanwch, ymlusgwch, neidiwch, </a:t>
            </a:r>
            <a:r>
              <a:rPr lang="cy-GB" sz="1200" dirty="0" err="1"/>
              <a:t>martiwch</a:t>
            </a:r>
            <a:r>
              <a:rPr lang="cy-GB" sz="1200" dirty="0"/>
              <a:t>, cropiwch, dawnsiwch, gyflym, araf, uchel, isel</a:t>
            </a:r>
          </a:p>
          <a:p>
            <a:r>
              <a:rPr lang="cy-GB" sz="1200" u="sng" dirty="0"/>
              <a:t>Gweithgareddau: </a:t>
            </a:r>
          </a:p>
          <a:p>
            <a:r>
              <a:rPr lang="cy-GB" sz="1200" dirty="0"/>
              <a:t>Bydd y plant yn symudwch fel y trychfilod. Dewiswch 3 trychfilyn a gwneud dilyniant gyda pâr. Dangoswch ar y diwedd.</a:t>
            </a:r>
          </a:p>
          <a:p>
            <a:endParaRPr lang="cy-GB" sz="1200" dirty="0"/>
          </a:p>
          <a:p>
            <a:endParaRPr lang="cy-GB" sz="1200" dirty="0"/>
          </a:p>
          <a:p>
            <a:endParaRPr lang="cy-GB" sz="1200" dirty="0"/>
          </a:p>
        </p:txBody>
      </p:sp>
      <p:sp>
        <p:nvSpPr>
          <p:cNvPr id="10" name="TextBox 9">
            <a:extLst>
              <a:ext uri="{FF2B5EF4-FFF2-40B4-BE49-F238E27FC236}">
                <a16:creationId xmlns:a16="http://schemas.microsoft.com/office/drawing/2014/main" id="{4220F248-B853-4DFC-6F73-30D90F5FA71B}"/>
              </a:ext>
            </a:extLst>
          </p:cNvPr>
          <p:cNvSpPr txBox="1"/>
          <p:nvPr/>
        </p:nvSpPr>
        <p:spPr>
          <a:xfrm>
            <a:off x="7809707" y="302463"/>
            <a:ext cx="3358423" cy="2862322"/>
          </a:xfrm>
          <a:prstGeom prst="rect">
            <a:avLst/>
          </a:prstGeom>
          <a:solidFill>
            <a:schemeClr val="accent5">
              <a:lumMod val="60000"/>
              <a:lumOff val="40000"/>
            </a:schemeClr>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b="1" dirty="0"/>
              <a:t>Y Dyniaethau</a:t>
            </a:r>
          </a:p>
          <a:p>
            <a:endParaRPr lang="cy-GB" sz="1200"/>
          </a:p>
          <a:p>
            <a:r>
              <a:rPr lang="cy-GB" sz="1200" u="sng" dirty="0"/>
              <a:t>Thema:</a:t>
            </a:r>
            <a:r>
              <a:rPr lang="cy-GB" sz="1200" dirty="0"/>
              <a:t> Trychfilod</a:t>
            </a:r>
          </a:p>
          <a:p>
            <a:r>
              <a:rPr lang="cy-GB" sz="1200" u="sng" dirty="0"/>
              <a:t>Ffocws iaith:</a:t>
            </a:r>
            <a:r>
              <a:rPr lang="cy-GB" sz="1200" dirty="0"/>
              <a:t> Ble mae trychfilod yn byw?</a:t>
            </a:r>
          </a:p>
          <a:p>
            <a:r>
              <a:rPr lang="cy-GB" sz="1200" u="sng" err="1"/>
              <a:t>Patrwn</a:t>
            </a:r>
            <a:r>
              <a:rPr lang="cy-GB" sz="1200" u="sng" dirty="0"/>
              <a:t>:</a:t>
            </a:r>
            <a:r>
              <a:rPr lang="cy-GB" sz="1200" dirty="0"/>
              <a:t> </a:t>
            </a:r>
          </a:p>
          <a:p>
            <a:r>
              <a:rPr lang="cy-GB" sz="1200" dirty="0"/>
              <a:t>Ble rwyt ti'n byw? Mae.....yn byw......</a:t>
            </a:r>
            <a:endParaRPr lang="cy-GB" dirty="0"/>
          </a:p>
          <a:p>
            <a:r>
              <a:rPr lang="cy-GB" sz="1200" u="sng" dirty="0"/>
              <a:t>Geirfa</a:t>
            </a:r>
            <a:r>
              <a:rPr lang="cy-GB" sz="1200" dirty="0"/>
              <a:t>: pridd, ardd, cerrig, coed, yn y, o dan, </a:t>
            </a:r>
          </a:p>
          <a:p>
            <a:r>
              <a:rPr lang="cy-GB" sz="1200" u="sng" dirty="0"/>
              <a:t>Gweithgareddau:</a:t>
            </a:r>
          </a:p>
          <a:p>
            <a:r>
              <a:rPr lang="cy-GB" sz="1200" dirty="0"/>
              <a:t>Bydd angen i'r plant yn dilyn gorchmynion i adeilad tŷ trychfilod ond yn gyntaf, gwnân nhw'n ddysgu geirfa newydd. </a:t>
            </a:r>
          </a:p>
          <a:p>
            <a:endParaRPr lang="en-GB" sz="1200"/>
          </a:p>
          <a:p>
            <a:endParaRPr lang="en-GB" sz="1200" dirty="0"/>
          </a:p>
          <a:p>
            <a:endParaRPr lang="en-GB" sz="1200"/>
          </a:p>
          <a:p>
            <a:endParaRPr lang="en-GB" sz="1200"/>
          </a:p>
        </p:txBody>
      </p:sp>
      <p:sp>
        <p:nvSpPr>
          <p:cNvPr id="11" name="TextBox 10">
            <a:extLst>
              <a:ext uri="{FF2B5EF4-FFF2-40B4-BE49-F238E27FC236}">
                <a16:creationId xmlns:a16="http://schemas.microsoft.com/office/drawing/2014/main" id="{3CACAE56-E3CC-F926-53B6-4EC63EE4CA7E}"/>
              </a:ext>
            </a:extLst>
          </p:cNvPr>
          <p:cNvSpPr txBox="1"/>
          <p:nvPr/>
        </p:nvSpPr>
        <p:spPr>
          <a:xfrm>
            <a:off x="4304646" y="298007"/>
            <a:ext cx="3368862" cy="2646878"/>
          </a:xfrm>
          <a:prstGeom prst="rect">
            <a:avLst/>
          </a:prstGeom>
          <a:solidFill>
            <a:srgbClr val="FFC000"/>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b="1" dirty="0" err="1"/>
              <a:t>Iethoedd</a:t>
            </a:r>
            <a:r>
              <a:rPr lang="cy-GB" sz="1200" b="1" dirty="0"/>
              <a:t>, Llythrennedd a Chyfathrebu </a:t>
            </a:r>
          </a:p>
          <a:p>
            <a:r>
              <a:rPr lang="cy-GB" sz="1200" u="sng" dirty="0"/>
              <a:t>Thema:</a:t>
            </a:r>
            <a:r>
              <a:rPr lang="cy-GB" sz="1200" dirty="0"/>
              <a:t> Trychfilod</a:t>
            </a:r>
          </a:p>
          <a:p>
            <a:r>
              <a:rPr lang="cy-GB" sz="1200" u="sng" dirty="0"/>
              <a:t>Ffocws iaith:</a:t>
            </a:r>
            <a:r>
              <a:rPr lang="cy-GB" sz="1200" dirty="0"/>
              <a:t> pyramid gwrando a darllen – Pili pala</a:t>
            </a:r>
          </a:p>
          <a:p>
            <a:r>
              <a:rPr lang="cy-GB" sz="1200" u="sng" dirty="0" err="1"/>
              <a:t>Patrwn</a:t>
            </a:r>
            <a:r>
              <a:rPr lang="cy-GB" sz="1200" u="sng" dirty="0"/>
              <a:t> / Patrymau: </a:t>
            </a:r>
            <a:endParaRPr lang="cy-GB" sz="1200" dirty="0"/>
          </a:p>
          <a:p>
            <a:r>
              <a:rPr lang="cy-GB" sz="1100" dirty="0"/>
              <a:t>Oes,.....gyda ti? Oes, mae .....gyda fi/Nag Oes, does dim......gyda fi. </a:t>
            </a:r>
            <a:endParaRPr lang="cy-GB" dirty="0"/>
          </a:p>
          <a:p>
            <a:r>
              <a:rPr lang="cy-GB" sz="1200" u="sng" dirty="0"/>
              <a:t>Geirfa :</a:t>
            </a:r>
            <a:r>
              <a:rPr lang="cy-GB" sz="1200" dirty="0"/>
              <a:t>bryfyn, </a:t>
            </a:r>
            <a:r>
              <a:rPr lang="cy-GB" sz="1200" dirty="0" err="1"/>
              <a:t>adnnydd</a:t>
            </a:r>
            <a:r>
              <a:rPr lang="cy-GB" sz="1200" dirty="0"/>
              <a:t>, teimlyddion, neithdar, hedfan</a:t>
            </a:r>
            <a:r>
              <a:rPr lang="cy-GB" sz="1100" dirty="0"/>
              <a:t> </a:t>
            </a:r>
            <a:endParaRPr lang="cy-GB" dirty="0"/>
          </a:p>
          <a:p>
            <a:r>
              <a:rPr lang="cy-GB" sz="1200" u="sng" dirty="0"/>
              <a:t>Gweithgareddau:</a:t>
            </a:r>
          </a:p>
          <a:p>
            <a:r>
              <a:rPr lang="cy-GB" sz="1200" dirty="0"/>
              <a:t>Gwnaiff y plant chware gemau,' bingo' a  '</a:t>
            </a:r>
            <a:r>
              <a:rPr lang="cy-GB" sz="1200" dirty="0" err="1"/>
              <a:t>headbands</a:t>
            </a:r>
            <a:r>
              <a:rPr lang="cy-GB" sz="1200" dirty="0"/>
              <a:t>' i ymarfer geirfa a patrymau newydd. Bydd y plant yn darllen a gwrando am pyramid </a:t>
            </a:r>
            <a:r>
              <a:rPr lang="cy-GB" sz="1200" dirty="0" err="1"/>
              <a:t>pili</a:t>
            </a:r>
            <a:r>
              <a:rPr lang="cy-GB" sz="1200" dirty="0"/>
              <a:t> pala.  </a:t>
            </a:r>
          </a:p>
        </p:txBody>
      </p:sp>
      <p:sp>
        <p:nvSpPr>
          <p:cNvPr id="12" name="TextBox 11">
            <a:extLst>
              <a:ext uri="{FF2B5EF4-FFF2-40B4-BE49-F238E27FC236}">
                <a16:creationId xmlns:a16="http://schemas.microsoft.com/office/drawing/2014/main" id="{F7C2E914-7BF2-C46B-430E-0653E5185720}"/>
              </a:ext>
            </a:extLst>
          </p:cNvPr>
          <p:cNvSpPr txBox="1"/>
          <p:nvPr/>
        </p:nvSpPr>
        <p:spPr>
          <a:xfrm>
            <a:off x="7809152" y="3280595"/>
            <a:ext cx="3483400" cy="2523768"/>
          </a:xfrm>
          <a:prstGeom prst="rect">
            <a:avLst/>
          </a:prstGeom>
          <a:solidFill>
            <a:srgbClr val="FFFF00"/>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b="1" dirty="0"/>
              <a:t>Mathemateg a Rhifedd</a:t>
            </a:r>
          </a:p>
          <a:p>
            <a:r>
              <a:rPr lang="cy-GB" sz="1200" u="sng" dirty="0"/>
              <a:t>Thema:</a:t>
            </a:r>
            <a:r>
              <a:rPr lang="cy-GB" sz="1200" dirty="0"/>
              <a:t> Trychfilod - Helfa Trychfilod</a:t>
            </a:r>
          </a:p>
          <a:p>
            <a:r>
              <a:rPr lang="cy-GB" sz="1200" u="sng" dirty="0"/>
              <a:t>Ffocws iaith</a:t>
            </a:r>
            <a:r>
              <a:rPr lang="cy-GB" sz="1200" dirty="0"/>
              <a:t>: Casglu gwybodaeth</a:t>
            </a:r>
          </a:p>
          <a:p>
            <a:r>
              <a:rPr lang="cy-GB" sz="1200" u="sng" dirty="0" err="1"/>
              <a:t>Patrwn</a:t>
            </a:r>
            <a:r>
              <a:rPr lang="cy-GB" sz="1200" u="sng" dirty="0"/>
              <a:t> / Patrymau: </a:t>
            </a:r>
          </a:p>
          <a:p>
            <a:r>
              <a:rPr lang="cy-GB" sz="1200" dirty="0"/>
              <a:t>Faint o ….......yn yr ardd? </a:t>
            </a:r>
            <a:endParaRPr lang="cy-GB" dirty="0"/>
          </a:p>
          <a:p>
            <a:r>
              <a:rPr lang="cy-GB" sz="1200" dirty="0"/>
              <a:t>Roedd....... yn yr ardd.</a:t>
            </a:r>
            <a:endParaRPr lang="cy-GB" dirty="0"/>
          </a:p>
          <a:p>
            <a:r>
              <a:rPr lang="cy-GB" sz="1200" u="sng" dirty="0"/>
              <a:t>Geirfa: </a:t>
            </a:r>
            <a:r>
              <a:rPr lang="cy-GB" sz="1200" dirty="0"/>
              <a:t>mawr, bach, canolig, cyntaf, ail, olaf</a:t>
            </a:r>
            <a:endParaRPr lang="cy-GB" sz="1200" u="sng"/>
          </a:p>
          <a:p>
            <a:r>
              <a:rPr lang="cy-GB" sz="1200" u="sng" dirty="0"/>
              <a:t>Gweithgareddau:</a:t>
            </a:r>
          </a:p>
          <a:p>
            <a:r>
              <a:rPr lang="cy-GB" sz="1200" dirty="0"/>
              <a:t>Bydd y plant yn chwilio am drychfilod. Cyfri faint o drychfilod sydd yn yr ardd. Creu bas data gyda'r gwybodaeth. Creu graff bar.</a:t>
            </a:r>
          </a:p>
          <a:p>
            <a:endParaRPr lang="en-GB" sz="1200"/>
          </a:p>
          <a:p>
            <a:endParaRPr lang="en-GB" sz="1400"/>
          </a:p>
        </p:txBody>
      </p:sp>
      <p:sp>
        <p:nvSpPr>
          <p:cNvPr id="13" name="TextBox 12">
            <a:extLst>
              <a:ext uri="{FF2B5EF4-FFF2-40B4-BE49-F238E27FC236}">
                <a16:creationId xmlns:a16="http://schemas.microsoft.com/office/drawing/2014/main" id="{745B8A8B-3BEA-2A2B-B5C6-48FA73863994}"/>
              </a:ext>
            </a:extLst>
          </p:cNvPr>
          <p:cNvSpPr txBox="1"/>
          <p:nvPr/>
        </p:nvSpPr>
        <p:spPr>
          <a:xfrm>
            <a:off x="712182" y="286458"/>
            <a:ext cx="3452089" cy="2923877"/>
          </a:xfrm>
          <a:prstGeom prst="rect">
            <a:avLst/>
          </a:prstGeom>
          <a:solidFill>
            <a:srgbClr val="92D050"/>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b="1" dirty="0"/>
              <a:t>Gwyddoniaeth a Thechnoleg </a:t>
            </a:r>
          </a:p>
          <a:p>
            <a:r>
              <a:rPr lang="cy-GB" sz="1200" u="sng" dirty="0"/>
              <a:t>Thema</a:t>
            </a:r>
            <a:r>
              <a:rPr lang="cy-GB" sz="1200" dirty="0"/>
              <a:t>: Trychfilod</a:t>
            </a:r>
            <a:endParaRPr lang="cy-GB" sz="1200" u="sng" dirty="0"/>
          </a:p>
          <a:p>
            <a:r>
              <a:rPr lang="cy-GB" sz="1200" u="sng" dirty="0"/>
              <a:t>Ffocws iaith: </a:t>
            </a:r>
            <a:r>
              <a:rPr lang="cy-GB" sz="1200" dirty="0"/>
              <a:t>Disgrifiwch drychfilod</a:t>
            </a:r>
          </a:p>
          <a:p>
            <a:r>
              <a:rPr lang="cy-GB" sz="1200" u="sng" dirty="0" err="1"/>
              <a:t>Patrwn</a:t>
            </a:r>
            <a:r>
              <a:rPr lang="cy-GB" sz="1200" u="sng" dirty="0"/>
              <a:t> / Patrymau</a:t>
            </a:r>
            <a:r>
              <a:rPr lang="cy-GB" sz="1200" dirty="0"/>
              <a:t>:</a:t>
            </a:r>
          </a:p>
          <a:p>
            <a:r>
              <a:rPr lang="cy-GB" sz="1200" dirty="0"/>
              <a:t>Mae....gyda ….../Does dim …....gyda.......</a:t>
            </a:r>
            <a:endParaRPr lang="cy-GB" dirty="0"/>
          </a:p>
          <a:p>
            <a:r>
              <a:rPr lang="cy-GB" sz="1200" u="sng" dirty="0"/>
              <a:t>Geirfa: </a:t>
            </a:r>
            <a:r>
              <a:rPr lang="cy-GB" sz="1200" dirty="0"/>
              <a:t>teimlyddion, adenydd, coes, cragen, coes, pen, llygaid, trwyn, abdomen, thoracs, adain</a:t>
            </a:r>
          </a:p>
          <a:p>
            <a:r>
              <a:rPr lang="cy-GB" sz="1100" u="sng" dirty="0"/>
              <a:t>Gweithgareddau:</a:t>
            </a:r>
          </a:p>
          <a:p>
            <a:r>
              <a:rPr lang="cy-GB" sz="1100" dirty="0"/>
              <a:t>Bydd y plant yn chware gemau, ymarfer a drilio geirfa a brawddeg patrymau yn gyntaf. Nesa, ysgrifenni disgrifiwch drychfilod.</a:t>
            </a:r>
          </a:p>
          <a:p>
            <a:endParaRPr lang="cy-GB" sz="1100"/>
          </a:p>
          <a:p>
            <a:endParaRPr lang="cy-GB" sz="1100" dirty="0"/>
          </a:p>
          <a:p>
            <a:endParaRPr lang="cy-GB" sz="1100" dirty="0"/>
          </a:p>
          <a:p>
            <a:endParaRPr lang="cy-GB" sz="1100"/>
          </a:p>
        </p:txBody>
      </p:sp>
      <p:pic>
        <p:nvPicPr>
          <p:cNvPr id="5" name="Picture 4" descr="Listening Ear Free Stock Photo - Public Domain Pictures">
            <a:extLst>
              <a:ext uri="{FF2B5EF4-FFF2-40B4-BE49-F238E27FC236}">
                <a16:creationId xmlns:a16="http://schemas.microsoft.com/office/drawing/2014/main" id="{555F9856-22DC-4102-8450-3CD1739BB0B1}"/>
              </a:ext>
            </a:extLst>
          </p:cNvPr>
          <p:cNvPicPr>
            <a:picLocks noChangeAspect="1"/>
          </p:cNvPicPr>
          <p:nvPr/>
        </p:nvPicPr>
        <p:blipFill>
          <a:blip r:embed="rId2"/>
          <a:stretch>
            <a:fillRect/>
          </a:stretch>
        </p:blipFill>
        <p:spPr>
          <a:xfrm>
            <a:off x="6888063" y="3385994"/>
            <a:ext cx="357410" cy="409601"/>
          </a:xfrm>
          <a:prstGeom prst="rect">
            <a:avLst/>
          </a:prstGeom>
        </p:spPr>
      </p:pic>
      <p:pic>
        <p:nvPicPr>
          <p:cNvPr id="6" name="Picture 5" descr="Listening Ear Free Stock Photo - Public Domain Pictures">
            <a:extLst>
              <a:ext uri="{FF2B5EF4-FFF2-40B4-BE49-F238E27FC236}">
                <a16:creationId xmlns:a16="http://schemas.microsoft.com/office/drawing/2014/main" id="{53269882-94A5-63F0-C2BC-C3A0564D2367}"/>
              </a:ext>
            </a:extLst>
          </p:cNvPr>
          <p:cNvPicPr>
            <a:picLocks noChangeAspect="1"/>
          </p:cNvPicPr>
          <p:nvPr/>
        </p:nvPicPr>
        <p:blipFill>
          <a:blip r:embed="rId2"/>
          <a:stretch>
            <a:fillRect/>
          </a:stretch>
        </p:blipFill>
        <p:spPr>
          <a:xfrm>
            <a:off x="10812885" y="317117"/>
            <a:ext cx="357410" cy="409601"/>
          </a:xfrm>
          <a:prstGeom prst="rect">
            <a:avLst/>
          </a:prstGeom>
        </p:spPr>
      </p:pic>
      <p:pic>
        <p:nvPicPr>
          <p:cNvPr id="14" name="Picture 13" descr="Schreiben Dokument Stift - Kostenlose Vektorgrafik auf Pixabay">
            <a:extLst>
              <a:ext uri="{FF2B5EF4-FFF2-40B4-BE49-F238E27FC236}">
                <a16:creationId xmlns:a16="http://schemas.microsoft.com/office/drawing/2014/main" id="{EF62D045-0533-814E-FF84-8FEDA52EA495}"/>
              </a:ext>
            </a:extLst>
          </p:cNvPr>
          <p:cNvPicPr>
            <a:picLocks noChangeAspect="1"/>
          </p:cNvPicPr>
          <p:nvPr/>
        </p:nvPicPr>
        <p:blipFill>
          <a:blip r:embed="rId3"/>
          <a:stretch>
            <a:fillRect/>
          </a:stretch>
        </p:blipFill>
        <p:spPr>
          <a:xfrm>
            <a:off x="10814491" y="3331053"/>
            <a:ext cx="367696" cy="472858"/>
          </a:xfrm>
          <a:prstGeom prst="rect">
            <a:avLst/>
          </a:prstGeom>
        </p:spPr>
      </p:pic>
      <p:pic>
        <p:nvPicPr>
          <p:cNvPr id="17" name="Picture 16" descr="Schreiben Dokument Stift - Kostenlose Vektorgrafik auf Pixabay">
            <a:extLst>
              <a:ext uri="{FF2B5EF4-FFF2-40B4-BE49-F238E27FC236}">
                <a16:creationId xmlns:a16="http://schemas.microsoft.com/office/drawing/2014/main" id="{E4C12985-012E-2020-5A72-4AF625EF333B}"/>
              </a:ext>
            </a:extLst>
          </p:cNvPr>
          <p:cNvPicPr>
            <a:picLocks noChangeAspect="1"/>
          </p:cNvPicPr>
          <p:nvPr/>
        </p:nvPicPr>
        <p:blipFill>
          <a:blip r:embed="rId3"/>
          <a:stretch>
            <a:fillRect/>
          </a:stretch>
        </p:blipFill>
        <p:spPr>
          <a:xfrm>
            <a:off x="3318219" y="259392"/>
            <a:ext cx="367696" cy="472858"/>
          </a:xfrm>
          <a:prstGeom prst="rect">
            <a:avLst/>
          </a:prstGeom>
        </p:spPr>
      </p:pic>
      <p:pic>
        <p:nvPicPr>
          <p:cNvPr id="18" name="Picture 17" descr="I Can Not Speak Free Stock Photo - Public Domain Pictures">
            <a:extLst>
              <a:ext uri="{FF2B5EF4-FFF2-40B4-BE49-F238E27FC236}">
                <a16:creationId xmlns:a16="http://schemas.microsoft.com/office/drawing/2014/main" id="{BE95D686-E625-2C53-0FDD-25A49A36DBF0}"/>
              </a:ext>
            </a:extLst>
          </p:cNvPr>
          <p:cNvPicPr>
            <a:picLocks noChangeAspect="1"/>
          </p:cNvPicPr>
          <p:nvPr/>
        </p:nvPicPr>
        <p:blipFill>
          <a:blip r:embed="rId4"/>
          <a:stretch>
            <a:fillRect/>
          </a:stretch>
        </p:blipFill>
        <p:spPr>
          <a:xfrm>
            <a:off x="7247143" y="296239"/>
            <a:ext cx="399163" cy="420041"/>
          </a:xfrm>
          <a:prstGeom prst="rect">
            <a:avLst/>
          </a:prstGeom>
        </p:spPr>
      </p:pic>
    </p:spTree>
    <p:extLst>
      <p:ext uri="{BB962C8B-B14F-4D97-AF65-F5344CB8AC3E}">
        <p14:creationId xmlns:p14="http://schemas.microsoft.com/office/powerpoint/2010/main" val="24510888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74B52FD9-5C07-9687-D254-73F0F76CE9E3}"/>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E8E12A76-E303-2756-2806-D4FAEA23B4A0}"/>
              </a:ext>
            </a:extLst>
          </p:cNvPr>
          <p:cNvSpPr>
            <a:spLocks noGrp="1"/>
          </p:cNvSpPr>
          <p:nvPr>
            <p:ph type="dt" sz="half" idx="10"/>
          </p:nvPr>
        </p:nvSpPr>
        <p:spPr/>
        <p:txBody>
          <a:bodyPr/>
          <a:lstStyle/>
          <a:p>
            <a:fld id="{BACAF63B-9450-41A7-B008-8F6EFCABE8A5}" type="datetime1">
              <a:t>11/12/2025</a:t>
            </a:fld>
            <a:endParaRPr lang="en-US"/>
          </a:p>
        </p:txBody>
      </p:sp>
      <p:sp>
        <p:nvSpPr>
          <p:cNvPr id="3" name="Footer Placeholder 2">
            <a:extLst>
              <a:ext uri="{FF2B5EF4-FFF2-40B4-BE49-F238E27FC236}">
                <a16:creationId xmlns:a16="http://schemas.microsoft.com/office/drawing/2014/main" id="{0BEB4293-CB46-0A3F-DCED-CC485C1FB3F5}"/>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593A000D-D8A7-3BAB-5B96-E2AEBEF0E384}"/>
              </a:ext>
            </a:extLst>
          </p:cNvPr>
          <p:cNvSpPr>
            <a:spLocks noGrp="1"/>
          </p:cNvSpPr>
          <p:nvPr>
            <p:ph type="sldNum" sz="quarter" idx="12"/>
          </p:nvPr>
        </p:nvSpPr>
        <p:spPr/>
        <p:txBody>
          <a:bodyPr/>
          <a:lstStyle/>
          <a:p>
            <a:fld id="{70C12960-6E85-460F-B6E3-5B82CB31AF3D}" type="slidenum">
              <a:rPr lang="en-US" dirty="0"/>
              <a:t>3</a:t>
            </a:fld>
            <a:endParaRPr lang="en-US"/>
          </a:p>
        </p:txBody>
      </p:sp>
      <p:sp>
        <p:nvSpPr>
          <p:cNvPr id="5" name="TextBox 4">
            <a:extLst>
              <a:ext uri="{FF2B5EF4-FFF2-40B4-BE49-F238E27FC236}">
                <a16:creationId xmlns:a16="http://schemas.microsoft.com/office/drawing/2014/main" id="{7B4C176A-C295-9908-3B97-1E9B9CA9629F}"/>
              </a:ext>
            </a:extLst>
          </p:cNvPr>
          <p:cNvSpPr txBox="1"/>
          <p:nvPr/>
        </p:nvSpPr>
        <p:spPr>
          <a:xfrm>
            <a:off x="730685" y="1177342"/>
            <a:ext cx="10089901" cy="9189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900"/>
              </a:lnSpc>
            </a:pPr>
            <a:r>
              <a:rPr lang="cy-GB" sz="1200">
                <a:latin typeface="Grandview Display"/>
                <a:ea typeface="Segoe UI"/>
                <a:cs typeface="Segoe UI"/>
              </a:rPr>
              <a:t>​</a:t>
            </a:r>
            <a:endParaRPr lang="en-US" sz="2000"/>
          </a:p>
          <a:p>
            <a:pPr>
              <a:lnSpc>
                <a:spcPts val="900"/>
              </a:lnSpc>
            </a:pPr>
            <a:endParaRPr lang="cy-GB" sz="1200" u="sng">
              <a:latin typeface="Grandview Display"/>
              <a:ea typeface="Segoe UI"/>
              <a:cs typeface="Segoe UI"/>
            </a:endParaRPr>
          </a:p>
          <a:p>
            <a:pPr>
              <a:lnSpc>
                <a:spcPts val="900"/>
              </a:lnSpc>
            </a:pPr>
            <a:endParaRPr lang="cy-GB" sz="1200" u="sng">
              <a:latin typeface="Grandview Display"/>
              <a:ea typeface="Segoe UI"/>
              <a:cs typeface="Segoe UI"/>
            </a:endParaRPr>
          </a:p>
          <a:p>
            <a:pPr>
              <a:lnSpc>
                <a:spcPts val="900"/>
              </a:lnSpc>
            </a:pPr>
            <a:endParaRPr lang="cy-GB" sz="1200" u="sng">
              <a:latin typeface="Grandview Display"/>
              <a:ea typeface="Segoe UI"/>
              <a:cs typeface="Segoe UI"/>
            </a:endParaRPr>
          </a:p>
          <a:p>
            <a:pPr>
              <a:lnSpc>
                <a:spcPts val="900"/>
              </a:lnSpc>
            </a:pPr>
            <a:endParaRPr lang="en-US" sz="1200">
              <a:latin typeface="Grandview Display"/>
              <a:ea typeface="Segoe UI"/>
              <a:cs typeface="Segoe UI"/>
            </a:endParaRPr>
          </a:p>
          <a:p>
            <a:pPr>
              <a:lnSpc>
                <a:spcPts val="900"/>
              </a:lnSpc>
            </a:pPr>
            <a:r>
              <a:rPr lang="cy-GB" sz="1200">
                <a:latin typeface="Grandview Display"/>
                <a:ea typeface="Segoe UI"/>
                <a:cs typeface="Segoe UI"/>
              </a:rPr>
              <a:t>​</a:t>
            </a:r>
          </a:p>
          <a:p>
            <a:pPr rtl="0">
              <a:lnSpc>
                <a:spcPts val="900"/>
              </a:lnSpc>
            </a:pPr>
            <a:endParaRPr lang="en-GB"/>
          </a:p>
        </p:txBody>
      </p:sp>
      <p:sp>
        <p:nvSpPr>
          <p:cNvPr id="8" name="TextBox 7">
            <a:extLst>
              <a:ext uri="{FF2B5EF4-FFF2-40B4-BE49-F238E27FC236}">
                <a16:creationId xmlns:a16="http://schemas.microsoft.com/office/drawing/2014/main" id="{6EDEE3F4-CD14-04E3-5864-4B27EB89BC7B}"/>
              </a:ext>
            </a:extLst>
          </p:cNvPr>
          <p:cNvSpPr txBox="1"/>
          <p:nvPr/>
        </p:nvSpPr>
        <p:spPr>
          <a:xfrm>
            <a:off x="766593" y="537575"/>
            <a:ext cx="9387840" cy="3418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900"/>
              </a:lnSpc>
            </a:pPr>
            <a:r>
              <a:rPr lang="cy-GB" b="1"/>
              <a:t>Gwyddoniaeth a Technoleg - </a:t>
            </a:r>
            <a:r>
              <a:rPr lang="en-US"/>
              <a:t> </a:t>
            </a:r>
          </a:p>
          <a:p>
            <a:pPr>
              <a:lnSpc>
                <a:spcPts val="900"/>
              </a:lnSpc>
            </a:pPr>
            <a:endParaRPr lang="en-GB"/>
          </a:p>
        </p:txBody>
      </p:sp>
      <p:pic>
        <p:nvPicPr>
          <p:cNvPr id="10" name="Picture 9" descr="Schreiben Dokument Stift - Kostenlose Vektorgrafik auf Pixabay">
            <a:extLst>
              <a:ext uri="{FF2B5EF4-FFF2-40B4-BE49-F238E27FC236}">
                <a16:creationId xmlns:a16="http://schemas.microsoft.com/office/drawing/2014/main" id="{4819FA87-73B0-BF60-DA6D-AB80BDF61327}"/>
              </a:ext>
            </a:extLst>
          </p:cNvPr>
          <p:cNvPicPr>
            <a:picLocks noChangeAspect="1"/>
          </p:cNvPicPr>
          <p:nvPr/>
        </p:nvPicPr>
        <p:blipFill>
          <a:blip r:embed="rId2"/>
          <a:stretch>
            <a:fillRect/>
          </a:stretch>
        </p:blipFill>
        <p:spPr>
          <a:xfrm>
            <a:off x="11199887" y="368552"/>
            <a:ext cx="742238" cy="963637"/>
          </a:xfrm>
          <a:prstGeom prst="rect">
            <a:avLst/>
          </a:prstGeom>
        </p:spPr>
      </p:pic>
      <p:sp>
        <p:nvSpPr>
          <p:cNvPr id="7" name="TextBox 6">
            <a:extLst>
              <a:ext uri="{FF2B5EF4-FFF2-40B4-BE49-F238E27FC236}">
                <a16:creationId xmlns:a16="http://schemas.microsoft.com/office/drawing/2014/main" id="{6BB13771-9351-48F7-5E2B-42B7DD66533E}"/>
              </a:ext>
            </a:extLst>
          </p:cNvPr>
          <p:cNvSpPr txBox="1"/>
          <p:nvPr/>
        </p:nvSpPr>
        <p:spPr>
          <a:xfrm>
            <a:off x="731520" y="1371599"/>
            <a:ext cx="9966960" cy="3611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4" name="TextBox 13">
            <a:extLst>
              <a:ext uri="{FF2B5EF4-FFF2-40B4-BE49-F238E27FC236}">
                <a16:creationId xmlns:a16="http://schemas.microsoft.com/office/drawing/2014/main" id="{46A368FC-2115-9FC9-11D8-64CF137E8118}"/>
              </a:ext>
            </a:extLst>
          </p:cNvPr>
          <p:cNvSpPr txBox="1"/>
          <p:nvPr/>
        </p:nvSpPr>
        <p:spPr>
          <a:xfrm>
            <a:off x="746760" y="1310640"/>
            <a:ext cx="1082040" cy="609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6" name="TextBox 15">
            <a:extLst>
              <a:ext uri="{FF2B5EF4-FFF2-40B4-BE49-F238E27FC236}">
                <a16:creationId xmlns:a16="http://schemas.microsoft.com/office/drawing/2014/main" id="{EBDE8183-26CC-538F-5266-468E0DC2FA03}"/>
              </a:ext>
            </a:extLst>
          </p:cNvPr>
          <p:cNvSpPr txBox="1"/>
          <p:nvPr/>
        </p:nvSpPr>
        <p:spPr>
          <a:xfrm>
            <a:off x="1005839" y="138684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571AA160-BA3D-B8C2-C08F-F58A00BAD47C}"/>
              </a:ext>
            </a:extLst>
          </p:cNvPr>
          <p:cNvSpPr txBox="1"/>
          <p:nvPr/>
        </p:nvSpPr>
        <p:spPr>
          <a:xfrm>
            <a:off x="727762" y="2328657"/>
            <a:ext cx="4977006" cy="4739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u="sng" dirty="0"/>
              <a:t>Tasg 1</a:t>
            </a:r>
          </a:p>
          <a:p>
            <a:r>
              <a:rPr lang="cy-GB" sz="1400" u="sng" dirty="0"/>
              <a:t>Didoli Trychfilod</a:t>
            </a:r>
            <a:r>
              <a:rPr lang="cy-GB" sz="1400" dirty="0"/>
              <a:t> </a:t>
            </a:r>
          </a:p>
          <a:p>
            <a:r>
              <a:rPr lang="cy-GB" sz="1400" b="1" dirty="0"/>
              <a:t>Cardiau fflach</a:t>
            </a:r>
            <a:r>
              <a:rPr lang="cy-GB" sz="1400" dirty="0"/>
              <a:t> – Gêm 1</a:t>
            </a:r>
          </a:p>
          <a:p>
            <a:pPr marL="342900" indent="-342900">
              <a:buFont typeface="Arial"/>
              <a:buChar char="•"/>
            </a:pPr>
            <a:r>
              <a:rPr lang="cy-GB" sz="1400" dirty="0"/>
              <a:t>Rydw i eisiau i ti wneud drilio'r plant. </a:t>
            </a:r>
          </a:p>
          <a:p>
            <a:pPr marL="342900" indent="-342900">
              <a:buFont typeface="Arial"/>
              <a:buChar char="•"/>
            </a:pPr>
            <a:r>
              <a:rPr lang="cy-GB" sz="1400" dirty="0"/>
              <a:t>Dywedwch i bawb, "Ydych chi'n barod i ddysgu heddiw?"</a:t>
            </a:r>
          </a:p>
          <a:p>
            <a:pPr marL="342900" indent="-342900">
              <a:buFont typeface="Arial"/>
              <a:buChar char="•"/>
            </a:pPr>
            <a:r>
              <a:rPr lang="cy-GB" sz="1400" dirty="0"/>
              <a:t>Gofynna bawb, "Pwy sy'n cofia'r eirfa trychfilod?" </a:t>
            </a:r>
          </a:p>
          <a:p>
            <a:pPr marL="342900" indent="-342900">
              <a:buFont typeface="Arial"/>
              <a:buChar char="•"/>
            </a:pPr>
            <a:r>
              <a:rPr lang="cy-GB" sz="1400" dirty="0"/>
              <a:t>Defnyddia'r gardiau fflach, yn araf, yn gyflyn a dyweda eirfa yn uchel, yn dawel eto ac eto.</a:t>
            </a:r>
          </a:p>
          <a:p>
            <a:pPr marL="342900" indent="-342900">
              <a:buFont typeface="Arial"/>
              <a:buChar char="•"/>
            </a:pPr>
            <a:r>
              <a:rPr lang="cy-GB" sz="1400" dirty="0"/>
              <a:t>Nesa, dyweda'r blant, "Dewiswch gerdyn, edrychwch lun yn ofalus.</a:t>
            </a:r>
          </a:p>
          <a:p>
            <a:pPr marL="342900" indent="-342900">
              <a:buFont typeface="Arial"/>
              <a:buChar char="•"/>
            </a:pPr>
            <a:r>
              <a:rPr lang="cy-GB" sz="1400" dirty="0"/>
              <a:t>Siaradwch â bartner, "Pwy wyt ti?"</a:t>
            </a:r>
          </a:p>
          <a:p>
            <a:pPr marL="342900" indent="-342900">
              <a:buFont typeface="Arial"/>
              <a:buChar char="•"/>
            </a:pPr>
            <a:r>
              <a:rPr lang="cy-GB" sz="1400" dirty="0"/>
              <a:t>Atebwch bartner, "Malwen ydw i" achos mae cerdyn malwen gyda fe. </a:t>
            </a:r>
          </a:p>
          <a:p>
            <a:pPr marL="342900" indent="-342900">
              <a:buFont typeface="Arial"/>
              <a:buChar char="•"/>
            </a:pPr>
            <a:r>
              <a:rPr lang="cy-GB" sz="1400" dirty="0"/>
              <a:t>Mae pawb yn cerdded yr ystafell, yn gofyn y cwestiwn ac ateb y cwestiwn.  </a:t>
            </a:r>
          </a:p>
          <a:p>
            <a:endParaRPr lang="cy-GB" sz="1400" b="1" dirty="0"/>
          </a:p>
          <a:p>
            <a:endParaRPr lang="cy-GB" sz="1400"/>
          </a:p>
          <a:p>
            <a:pPr marL="285750" indent="-285750">
              <a:buFont typeface="Arial"/>
              <a:buChar char="•"/>
            </a:pPr>
            <a:endParaRPr lang="cy-GB" sz="1400"/>
          </a:p>
          <a:p>
            <a:endParaRPr lang="cy-GB" sz="1400"/>
          </a:p>
          <a:p>
            <a:pPr marL="342900" indent="-342900">
              <a:buFont typeface="Arial"/>
              <a:buChar char="•"/>
            </a:pPr>
            <a:endParaRPr lang="cy-GB" sz="1400" b="1"/>
          </a:p>
          <a:p>
            <a:pPr marL="342900" indent="-342900">
              <a:buFont typeface="Arial"/>
              <a:buChar char="•"/>
            </a:pPr>
            <a:endParaRPr lang="cy-GB"/>
          </a:p>
        </p:txBody>
      </p:sp>
      <p:sp>
        <p:nvSpPr>
          <p:cNvPr id="9" name="TextBox 8">
            <a:extLst>
              <a:ext uri="{FF2B5EF4-FFF2-40B4-BE49-F238E27FC236}">
                <a16:creationId xmlns:a16="http://schemas.microsoft.com/office/drawing/2014/main" id="{4E177661-3FED-55A6-E5BF-33ADA45B1EA2}"/>
              </a:ext>
            </a:extLst>
          </p:cNvPr>
          <p:cNvSpPr txBox="1"/>
          <p:nvPr/>
        </p:nvSpPr>
        <p:spPr>
          <a:xfrm>
            <a:off x="6092589" y="2331372"/>
            <a:ext cx="5088490" cy="24314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400" b="1" dirty="0"/>
              <a:t>Cardiau fflach </a:t>
            </a:r>
            <a:r>
              <a:rPr lang="cy-GB" sz="1400" dirty="0"/>
              <a:t>– Gêm 2 – Parau Trychfilod</a:t>
            </a:r>
            <a:endParaRPr lang="en-US" sz="1400" dirty="0"/>
          </a:p>
          <a:p>
            <a:pPr marL="285750" indent="-285750">
              <a:buFont typeface="Arial,Sans-Serif"/>
              <a:buChar char="•"/>
            </a:pPr>
            <a:r>
              <a:rPr lang="cy-GB" sz="1400" dirty="0"/>
              <a:t>Dewch o hyd i bartner.</a:t>
            </a:r>
            <a:endParaRPr lang="en-US" sz="1400" dirty="0"/>
          </a:p>
          <a:p>
            <a:pPr marL="285750" indent="-285750">
              <a:buFont typeface="Arial,Sans-Serif"/>
              <a:buChar char="•"/>
            </a:pPr>
            <a:r>
              <a:rPr lang="cy-GB" sz="1400" dirty="0"/>
              <a:t>Ffeindiwch le gwag yn y dosbarth.</a:t>
            </a:r>
            <a:endParaRPr lang="en-US" sz="1400" dirty="0"/>
          </a:p>
          <a:p>
            <a:pPr marL="285750" indent="-285750">
              <a:buFont typeface="Arial,Sans-Serif"/>
              <a:buChar char="•"/>
            </a:pPr>
            <a:r>
              <a:rPr lang="cy-GB" sz="1400" dirty="0"/>
              <a:t>Eisteddwch ar y llawr neu wrth y bwrdd. </a:t>
            </a:r>
          </a:p>
          <a:p>
            <a:pPr marL="285750" indent="-285750">
              <a:buFont typeface="Arial,Sans-Serif"/>
              <a:buChar char="•"/>
            </a:pPr>
            <a:r>
              <a:rPr lang="cy-GB" sz="1400" dirty="0"/>
              <a:t>Chwaraewch gemau parau. </a:t>
            </a:r>
            <a:endParaRPr lang="en-US" sz="1400" dirty="0"/>
          </a:p>
          <a:p>
            <a:pPr marL="285750" indent="-285750">
              <a:buFont typeface="Arial,Sans-Serif"/>
              <a:buChar char="•"/>
            </a:pPr>
            <a:r>
              <a:rPr lang="cy-GB" sz="1400" dirty="0"/>
              <a:t>Mwynhewch a chofiwch dyweda'r enw o drychfilod yn uchel!</a:t>
            </a:r>
            <a:endParaRPr lang="cy-GB" dirty="0"/>
          </a:p>
          <a:p>
            <a:endParaRPr lang="cy-GB" u="sng" dirty="0"/>
          </a:p>
          <a:p>
            <a:endParaRPr lang="cy-GB" u="sng" dirty="0"/>
          </a:p>
          <a:p>
            <a:endParaRPr lang="en-GB" u="sng" dirty="0">
              <a:solidFill>
                <a:srgbClr val="000000"/>
              </a:solidFill>
            </a:endParaRPr>
          </a:p>
        </p:txBody>
      </p:sp>
      <p:sp>
        <p:nvSpPr>
          <p:cNvPr id="11" name="TextBox 10">
            <a:extLst>
              <a:ext uri="{FF2B5EF4-FFF2-40B4-BE49-F238E27FC236}">
                <a16:creationId xmlns:a16="http://schemas.microsoft.com/office/drawing/2014/main" id="{07D57C4D-EA37-9FB2-3E9F-2B8F9AD39B57}"/>
              </a:ext>
            </a:extLst>
          </p:cNvPr>
          <p:cNvSpPr txBox="1"/>
          <p:nvPr/>
        </p:nvSpPr>
        <p:spPr>
          <a:xfrm>
            <a:off x="712313" y="1192686"/>
            <a:ext cx="1009180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ea typeface="+mn-lt"/>
                <a:cs typeface="+mn-lt"/>
              </a:rPr>
              <a:t>Heddiw, mae nod y wers ydy disgrifiwch drychfilod defnyddio sgiliau ysgrifennu. Rhaid i siarad Cymraeg gyda phlant, os gwelwch yn dda. Rydw i eisiau i ti drilia ac ymarfer yr eirfa a chwarae gemau i helpu mae plant yn siarad y patrymau newydd cyn tasg ysgrifennu. Ddysgon ni brawddeg patrymau, cwestiwn "Pwy wyt ti?", ac ateb "Malwen ydw I" ac enw trychfilod. Roedd plant yn hapus iawn gyda thasgau wythnos dewisa, felly ymarfer patrymau yn gyntaf i weld sut mae plant yn teimlo heddiw.</a:t>
            </a:r>
            <a:endParaRPr lang="en-US" dirty="0"/>
          </a:p>
        </p:txBody>
      </p:sp>
    </p:spTree>
    <p:extLst>
      <p:ext uri="{BB962C8B-B14F-4D97-AF65-F5344CB8AC3E}">
        <p14:creationId xmlns:p14="http://schemas.microsoft.com/office/powerpoint/2010/main" val="980127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6A45572F-A1C2-6C7A-B709-8101E24996CD}"/>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E9463D11-6CD4-3AEB-A643-C287983F5DDD}"/>
              </a:ext>
            </a:extLst>
          </p:cNvPr>
          <p:cNvSpPr>
            <a:spLocks noGrp="1"/>
          </p:cNvSpPr>
          <p:nvPr>
            <p:ph type="title"/>
          </p:nvPr>
        </p:nvSpPr>
        <p:spPr/>
        <p:txBody>
          <a:bodyPr>
            <a:normAutofit fontScale="90000"/>
          </a:bodyPr>
          <a:lstStyle/>
          <a:p>
            <a:r>
              <a:rPr lang="cy-GB" dirty="0"/>
              <a:t>Gorchmynion  i blentyn neu plant yn y dosbarth </a:t>
            </a:r>
          </a:p>
        </p:txBody>
      </p:sp>
      <p:sp>
        <p:nvSpPr>
          <p:cNvPr id="7" name="Text Placeholder 6">
            <a:extLst>
              <a:ext uri="{FF2B5EF4-FFF2-40B4-BE49-F238E27FC236}">
                <a16:creationId xmlns:a16="http://schemas.microsoft.com/office/drawing/2014/main" id="{FC6955C8-3FC4-7DFE-40AB-6FD84A94A711}"/>
              </a:ext>
            </a:extLst>
          </p:cNvPr>
          <p:cNvSpPr>
            <a:spLocks noGrp="1"/>
          </p:cNvSpPr>
          <p:nvPr>
            <p:ph type="body" idx="1"/>
          </p:nvPr>
        </p:nvSpPr>
        <p:spPr>
          <a:xfrm>
            <a:off x="912628" y="1747682"/>
            <a:ext cx="5084947" cy="695372"/>
          </a:xfrm>
        </p:spPr>
        <p:txBody>
          <a:bodyPr/>
          <a:lstStyle/>
          <a:p>
            <a:r>
              <a:rPr lang="cy-GB"/>
              <a:t>Plentyn</a:t>
            </a:r>
          </a:p>
        </p:txBody>
      </p:sp>
      <p:sp>
        <p:nvSpPr>
          <p:cNvPr id="9" name="Content Placeholder 8">
            <a:extLst>
              <a:ext uri="{FF2B5EF4-FFF2-40B4-BE49-F238E27FC236}">
                <a16:creationId xmlns:a16="http://schemas.microsoft.com/office/drawing/2014/main" id="{A73A9EAE-5A75-1D56-FEC9-615F906A3D75}"/>
              </a:ext>
            </a:extLst>
          </p:cNvPr>
          <p:cNvSpPr>
            <a:spLocks noGrp="1"/>
          </p:cNvSpPr>
          <p:nvPr>
            <p:ph sz="half" idx="2"/>
          </p:nvPr>
        </p:nvSpPr>
        <p:spPr>
          <a:xfrm>
            <a:off x="975258" y="2432616"/>
            <a:ext cx="5084947" cy="3757046"/>
          </a:xfrm>
        </p:spPr>
        <p:txBody>
          <a:bodyPr vert="horz" lIns="91440" tIns="45720" rIns="91440" bIns="45720" rtlCol="0" anchor="t">
            <a:normAutofit fontScale="70000" lnSpcReduction="20000"/>
          </a:bodyPr>
          <a:lstStyle/>
          <a:p>
            <a:r>
              <a:rPr lang="cy-GB" dirty="0"/>
              <a:t>Bore da, …..(enw)….</a:t>
            </a:r>
          </a:p>
          <a:p>
            <a:r>
              <a:rPr lang="cy-GB" dirty="0"/>
              <a:t>Eistedda'n dawel </a:t>
            </a:r>
          </a:p>
          <a:p>
            <a:r>
              <a:rPr lang="cy-GB" dirty="0"/>
              <a:t>Edrycha arna i</a:t>
            </a:r>
          </a:p>
          <a:p>
            <a:r>
              <a:rPr lang="cy-GB" dirty="0"/>
              <a:t>Gwranda'n ofalus </a:t>
            </a:r>
          </a:p>
          <a:p>
            <a:r>
              <a:rPr lang="cy-GB" dirty="0"/>
              <a:t>Ailadrodda ar fy ôl I</a:t>
            </a:r>
          </a:p>
          <a:p>
            <a:r>
              <a:rPr lang="cy-GB" sz="1900" dirty="0" err="1"/>
              <a:t>Sefa</a:t>
            </a:r>
            <a:r>
              <a:rPr lang="cy-GB" sz="1900" dirty="0"/>
              <a:t> mewn llinell</a:t>
            </a:r>
          </a:p>
          <a:p>
            <a:r>
              <a:rPr lang="cy-GB" sz="1900" dirty="0"/>
              <a:t>Arhosa eich tro </a:t>
            </a:r>
          </a:p>
          <a:p>
            <a:r>
              <a:rPr lang="cy-GB" sz="1900" dirty="0"/>
              <a:t>Ysgrifenna'n ofalus</a:t>
            </a:r>
          </a:p>
          <a:p>
            <a:r>
              <a:rPr lang="cy-GB" dirty="0"/>
              <a:t>Paid â phoeni </a:t>
            </a:r>
          </a:p>
          <a:p>
            <a:r>
              <a:rPr lang="cy-GB" dirty="0" err="1"/>
              <a:t>Gofyna</a:t>
            </a:r>
            <a:r>
              <a:rPr lang="cy-GB" dirty="0"/>
              <a:t> am help </a:t>
            </a:r>
          </a:p>
          <a:p>
            <a:r>
              <a:rPr lang="cy-GB" dirty="0"/>
              <a:t>Taclusa</a:t>
            </a:r>
          </a:p>
        </p:txBody>
      </p:sp>
      <p:sp>
        <p:nvSpPr>
          <p:cNvPr id="11" name="Text Placeholder 10">
            <a:extLst>
              <a:ext uri="{FF2B5EF4-FFF2-40B4-BE49-F238E27FC236}">
                <a16:creationId xmlns:a16="http://schemas.microsoft.com/office/drawing/2014/main" id="{C129B050-CE96-772C-7C73-5C08D33FFCB5}"/>
              </a:ext>
            </a:extLst>
          </p:cNvPr>
          <p:cNvSpPr>
            <a:spLocks noGrp="1"/>
          </p:cNvSpPr>
          <p:nvPr>
            <p:ph type="body" sz="quarter" idx="3"/>
          </p:nvPr>
        </p:nvSpPr>
        <p:spPr>
          <a:xfrm>
            <a:off x="6099132" y="1747682"/>
            <a:ext cx="5183188" cy="695372"/>
          </a:xfrm>
        </p:spPr>
        <p:txBody>
          <a:bodyPr/>
          <a:lstStyle/>
          <a:p>
            <a:r>
              <a:rPr lang="cy-GB" err="1"/>
              <a:t>PLant</a:t>
            </a:r>
          </a:p>
        </p:txBody>
      </p:sp>
      <p:sp>
        <p:nvSpPr>
          <p:cNvPr id="12" name="Content Placeholder 11">
            <a:extLst>
              <a:ext uri="{FF2B5EF4-FFF2-40B4-BE49-F238E27FC236}">
                <a16:creationId xmlns:a16="http://schemas.microsoft.com/office/drawing/2014/main" id="{678365FF-6055-7F78-79B4-F85C2B9A6FC5}"/>
              </a:ext>
            </a:extLst>
          </p:cNvPr>
          <p:cNvSpPr>
            <a:spLocks noGrp="1"/>
          </p:cNvSpPr>
          <p:nvPr>
            <p:ph sz="quarter" idx="4"/>
          </p:nvPr>
        </p:nvSpPr>
        <p:spPr>
          <a:xfrm>
            <a:off x="6151324" y="2443054"/>
            <a:ext cx="5151873" cy="3746608"/>
          </a:xfrm>
        </p:spPr>
        <p:txBody>
          <a:bodyPr vert="horz" lIns="91440" tIns="45720" rIns="91440" bIns="45720" rtlCol="0" anchor="t">
            <a:normAutofit fontScale="70000" lnSpcReduction="20000"/>
          </a:bodyPr>
          <a:lstStyle/>
          <a:p>
            <a:r>
              <a:rPr lang="cy-GB" dirty="0"/>
              <a:t>Bore da, blant </a:t>
            </a:r>
          </a:p>
          <a:p>
            <a:r>
              <a:rPr lang="cy-GB" dirty="0"/>
              <a:t>Eisteddwch yn dawel </a:t>
            </a:r>
          </a:p>
          <a:p>
            <a:r>
              <a:rPr lang="cy-GB" dirty="0"/>
              <a:t>Edrychwch arna i</a:t>
            </a:r>
          </a:p>
          <a:p>
            <a:r>
              <a:rPr lang="cy-GB" dirty="0"/>
              <a:t>Gwrandewch yn ofalus </a:t>
            </a:r>
          </a:p>
          <a:p>
            <a:r>
              <a:rPr lang="cy-GB" dirty="0"/>
              <a:t>Ailadroddwch ar fy ôl i</a:t>
            </a:r>
          </a:p>
          <a:p>
            <a:r>
              <a:rPr lang="cy-GB" sz="1900" dirty="0"/>
              <a:t>Sefwch mewn llinell</a:t>
            </a:r>
            <a:endParaRPr lang="cy-GB" dirty="0"/>
          </a:p>
          <a:p>
            <a:r>
              <a:rPr lang="cy-GB" sz="1900" dirty="0"/>
              <a:t>Arhoswch eich tro </a:t>
            </a:r>
          </a:p>
          <a:p>
            <a:r>
              <a:rPr lang="cy-GB" sz="1900" dirty="0"/>
              <a:t>Ysgrifennwch yn ofalus</a:t>
            </a:r>
          </a:p>
          <a:p>
            <a:r>
              <a:rPr lang="cy-GB" dirty="0"/>
              <a:t>Peidiwch â phoeni </a:t>
            </a:r>
          </a:p>
          <a:p>
            <a:r>
              <a:rPr lang="cy-GB" dirty="0" err="1"/>
              <a:t>Gofynwch</a:t>
            </a:r>
            <a:r>
              <a:rPr lang="cy-GB" dirty="0"/>
              <a:t> am help </a:t>
            </a:r>
          </a:p>
          <a:p>
            <a:r>
              <a:rPr lang="cy-GB" dirty="0"/>
              <a:t>Tacluswch </a:t>
            </a:r>
          </a:p>
          <a:p>
            <a:endParaRPr lang="en-GB"/>
          </a:p>
          <a:p>
            <a:endParaRPr lang="en-GB"/>
          </a:p>
        </p:txBody>
      </p:sp>
      <p:sp>
        <p:nvSpPr>
          <p:cNvPr id="2" name="Date Placeholder 1">
            <a:extLst>
              <a:ext uri="{FF2B5EF4-FFF2-40B4-BE49-F238E27FC236}">
                <a16:creationId xmlns:a16="http://schemas.microsoft.com/office/drawing/2014/main" id="{DE1D2745-A193-6F52-BFE5-6DFEB305D061}"/>
              </a:ext>
            </a:extLst>
          </p:cNvPr>
          <p:cNvSpPr>
            <a:spLocks noGrp="1"/>
          </p:cNvSpPr>
          <p:nvPr>
            <p:ph type="dt" sz="half" idx="10"/>
          </p:nvPr>
        </p:nvSpPr>
        <p:spPr/>
        <p:txBody>
          <a:bodyPr/>
          <a:lstStyle/>
          <a:p>
            <a:fld id="{BACAF63B-9450-41A7-B008-8F6EFCABE8A5}" type="datetime1">
              <a:t>11/12/2025</a:t>
            </a:fld>
            <a:endParaRPr lang="en-US"/>
          </a:p>
        </p:txBody>
      </p:sp>
      <p:sp>
        <p:nvSpPr>
          <p:cNvPr id="3" name="Footer Placeholder 2">
            <a:extLst>
              <a:ext uri="{FF2B5EF4-FFF2-40B4-BE49-F238E27FC236}">
                <a16:creationId xmlns:a16="http://schemas.microsoft.com/office/drawing/2014/main" id="{4028B819-3347-EEFF-D343-A9DE5AD7A685}"/>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7F3B748-00BF-D37D-6AB8-EE9117F9F413}"/>
              </a:ext>
            </a:extLst>
          </p:cNvPr>
          <p:cNvSpPr>
            <a:spLocks noGrp="1"/>
          </p:cNvSpPr>
          <p:nvPr>
            <p:ph type="sldNum" sz="quarter" idx="12"/>
          </p:nvPr>
        </p:nvSpPr>
        <p:spPr/>
        <p:txBody>
          <a:bodyPr/>
          <a:lstStyle/>
          <a:p>
            <a:fld id="{70C12960-6E85-460F-B6E3-5B82CB31AF3D}" type="slidenum">
              <a:rPr lang="en-US" dirty="0"/>
              <a:t>4</a:t>
            </a:fld>
            <a:endParaRPr lang="en-US"/>
          </a:p>
        </p:txBody>
      </p:sp>
      <p:sp>
        <p:nvSpPr>
          <p:cNvPr id="5" name="TextBox 4">
            <a:extLst>
              <a:ext uri="{FF2B5EF4-FFF2-40B4-BE49-F238E27FC236}">
                <a16:creationId xmlns:a16="http://schemas.microsoft.com/office/drawing/2014/main" id="{F7A234EC-16CE-D6DB-BFE3-A3CA7646EFBA}"/>
              </a:ext>
            </a:extLst>
          </p:cNvPr>
          <p:cNvSpPr txBox="1"/>
          <p:nvPr/>
        </p:nvSpPr>
        <p:spPr>
          <a:xfrm>
            <a:off x="762000" y="1363818"/>
            <a:ext cx="7266767" cy="9189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900"/>
              </a:lnSpc>
            </a:pPr>
            <a:r>
              <a:rPr lang="cy-GB" sz="1200">
                <a:latin typeface="Grandview Display"/>
                <a:ea typeface="Segoe UI"/>
                <a:cs typeface="Segoe UI"/>
              </a:rPr>
              <a:t>​</a:t>
            </a:r>
            <a:endParaRPr lang="en-US"/>
          </a:p>
          <a:p>
            <a:pPr>
              <a:lnSpc>
                <a:spcPts val="900"/>
              </a:lnSpc>
            </a:pPr>
            <a:endParaRPr lang="cy-GB" sz="1200" u="sng">
              <a:latin typeface="Grandview Display"/>
              <a:ea typeface="Segoe UI"/>
              <a:cs typeface="Segoe UI"/>
            </a:endParaRPr>
          </a:p>
          <a:p>
            <a:pPr>
              <a:lnSpc>
                <a:spcPts val="900"/>
              </a:lnSpc>
            </a:pPr>
            <a:endParaRPr lang="cy-GB" sz="1200" u="sng">
              <a:latin typeface="Grandview Display"/>
              <a:ea typeface="Segoe UI"/>
              <a:cs typeface="Segoe UI"/>
            </a:endParaRPr>
          </a:p>
          <a:p>
            <a:pPr>
              <a:lnSpc>
                <a:spcPts val="900"/>
              </a:lnSpc>
            </a:pPr>
            <a:endParaRPr lang="cy-GB" sz="1200" u="sng">
              <a:latin typeface="Grandview Display"/>
              <a:ea typeface="Segoe UI"/>
              <a:cs typeface="Segoe UI"/>
            </a:endParaRPr>
          </a:p>
          <a:p>
            <a:pPr>
              <a:lnSpc>
                <a:spcPts val="900"/>
              </a:lnSpc>
            </a:pPr>
            <a:endParaRPr lang="en-US" sz="1200">
              <a:latin typeface="Grandview Display"/>
              <a:ea typeface="Segoe UI"/>
              <a:cs typeface="Segoe UI"/>
            </a:endParaRPr>
          </a:p>
          <a:p>
            <a:pPr>
              <a:lnSpc>
                <a:spcPts val="900"/>
              </a:lnSpc>
            </a:pPr>
            <a:r>
              <a:rPr lang="cy-GB" sz="1200">
                <a:latin typeface="Grandview Display"/>
                <a:ea typeface="Segoe UI"/>
                <a:cs typeface="Segoe UI"/>
              </a:rPr>
              <a:t>​</a:t>
            </a:r>
          </a:p>
          <a:p>
            <a:pPr rtl="0">
              <a:lnSpc>
                <a:spcPts val="900"/>
              </a:lnSpc>
            </a:pPr>
            <a:endParaRPr lang="en-GB"/>
          </a:p>
        </p:txBody>
      </p:sp>
      <p:sp>
        <p:nvSpPr>
          <p:cNvPr id="8" name="TextBox 7">
            <a:extLst>
              <a:ext uri="{FF2B5EF4-FFF2-40B4-BE49-F238E27FC236}">
                <a16:creationId xmlns:a16="http://schemas.microsoft.com/office/drawing/2014/main" id="{0629BE1F-B73C-A1B2-D306-2C44EB18B130}"/>
              </a:ext>
            </a:extLst>
          </p:cNvPr>
          <p:cNvSpPr txBox="1"/>
          <p:nvPr/>
        </p:nvSpPr>
        <p:spPr>
          <a:xfrm>
            <a:off x="766593" y="537575"/>
            <a:ext cx="9387840" cy="3418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900"/>
              </a:lnSpc>
            </a:pPr>
            <a:r>
              <a:rPr lang="cy-GB" b="1"/>
              <a:t>Gwyddoniaeth a Technoleg </a:t>
            </a:r>
            <a:r>
              <a:rPr lang="en-US"/>
              <a:t> </a:t>
            </a:r>
          </a:p>
          <a:p>
            <a:pPr>
              <a:lnSpc>
                <a:spcPts val="900"/>
              </a:lnSpc>
            </a:pPr>
            <a:endParaRPr lang="en-GB"/>
          </a:p>
        </p:txBody>
      </p:sp>
      <p:pic>
        <p:nvPicPr>
          <p:cNvPr id="10" name="Picture 9" descr="Schreiben Dokument Stift - Kostenlose Vektorgrafik auf Pixabay">
            <a:extLst>
              <a:ext uri="{FF2B5EF4-FFF2-40B4-BE49-F238E27FC236}">
                <a16:creationId xmlns:a16="http://schemas.microsoft.com/office/drawing/2014/main" id="{ABA6B46A-9B3A-AD21-E22F-D577297F2899}"/>
              </a:ext>
            </a:extLst>
          </p:cNvPr>
          <p:cNvPicPr>
            <a:picLocks noChangeAspect="1"/>
          </p:cNvPicPr>
          <p:nvPr/>
        </p:nvPicPr>
        <p:blipFill>
          <a:blip r:embed="rId2"/>
          <a:stretch>
            <a:fillRect/>
          </a:stretch>
        </p:blipFill>
        <p:spPr>
          <a:xfrm>
            <a:off x="10813668" y="389429"/>
            <a:ext cx="742238" cy="963637"/>
          </a:xfrm>
          <a:prstGeom prst="rect">
            <a:avLst/>
          </a:prstGeom>
        </p:spPr>
      </p:pic>
      <p:sp>
        <p:nvSpPr>
          <p:cNvPr id="14" name="TextBox 13">
            <a:extLst>
              <a:ext uri="{FF2B5EF4-FFF2-40B4-BE49-F238E27FC236}">
                <a16:creationId xmlns:a16="http://schemas.microsoft.com/office/drawing/2014/main" id="{0B0C5980-3D4B-CBB0-7858-747DB3522BFD}"/>
              </a:ext>
            </a:extLst>
          </p:cNvPr>
          <p:cNvSpPr txBox="1"/>
          <p:nvPr/>
        </p:nvSpPr>
        <p:spPr>
          <a:xfrm>
            <a:off x="746760" y="1310640"/>
            <a:ext cx="1082040" cy="609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6" name="TextBox 15">
            <a:extLst>
              <a:ext uri="{FF2B5EF4-FFF2-40B4-BE49-F238E27FC236}">
                <a16:creationId xmlns:a16="http://schemas.microsoft.com/office/drawing/2014/main" id="{F4A1D6A4-24AA-6C52-4B39-93D58D1FFF94}"/>
              </a:ext>
            </a:extLst>
          </p:cNvPr>
          <p:cNvSpPr txBox="1"/>
          <p:nvPr/>
        </p:nvSpPr>
        <p:spPr>
          <a:xfrm>
            <a:off x="1005839" y="138684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644649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49EAA04F-2961-A7D0-05F7-DEC8FF8D2782}"/>
            </a:ext>
          </a:extLst>
        </p:cNvPr>
        <p:cNvGrpSpPr/>
        <p:nvPr/>
      </p:nvGrpSpPr>
      <p:grpSpPr>
        <a:xfrm>
          <a:off x="0" y="0"/>
          <a:ext cx="0" cy="0"/>
          <a:chOff x="0" y="0"/>
          <a:chExt cx="0" cy="0"/>
        </a:xfrm>
      </p:grpSpPr>
      <p:sp>
        <p:nvSpPr>
          <p:cNvPr id="51" name="TextBox 50">
            <a:extLst>
              <a:ext uri="{FF2B5EF4-FFF2-40B4-BE49-F238E27FC236}">
                <a16:creationId xmlns:a16="http://schemas.microsoft.com/office/drawing/2014/main" id="{97AFB4C9-F669-3718-8303-D667C4B30449}"/>
              </a:ext>
            </a:extLst>
          </p:cNvPr>
          <p:cNvSpPr txBox="1"/>
          <p:nvPr/>
        </p:nvSpPr>
        <p:spPr>
          <a:xfrm>
            <a:off x="8788816" y="2732553"/>
            <a:ext cx="1363948" cy="1477328"/>
          </a:xfrm>
          <a:prstGeom prst="rect">
            <a:avLst/>
          </a:prstGeom>
          <a:solidFill>
            <a:schemeClr val="bg1">
              <a:lumMod val="65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latin typeface="Grandview Display"/>
            </a:endParaRPr>
          </a:p>
          <a:p>
            <a:endParaRPr lang="en-GB">
              <a:latin typeface="Grandview Display"/>
            </a:endParaRPr>
          </a:p>
          <a:p>
            <a:endParaRPr lang="en-GB">
              <a:latin typeface="Grandview Display"/>
            </a:endParaRPr>
          </a:p>
          <a:p>
            <a:endParaRPr lang="en-GB">
              <a:latin typeface="Grandview Display"/>
            </a:endParaRPr>
          </a:p>
          <a:p>
            <a:r>
              <a:rPr lang="cy-GB" baseline="0">
                <a:latin typeface="Grandview Display"/>
              </a:rPr>
              <a:t>Lindysyn</a:t>
            </a:r>
            <a:endParaRPr lang="cy-GB"/>
          </a:p>
        </p:txBody>
      </p:sp>
      <p:sp>
        <p:nvSpPr>
          <p:cNvPr id="50" name="TextBox 49">
            <a:extLst>
              <a:ext uri="{FF2B5EF4-FFF2-40B4-BE49-F238E27FC236}">
                <a16:creationId xmlns:a16="http://schemas.microsoft.com/office/drawing/2014/main" id="{F5BCC2FC-79D3-D684-053F-8FA39BAD5216}"/>
              </a:ext>
            </a:extLst>
          </p:cNvPr>
          <p:cNvSpPr txBox="1"/>
          <p:nvPr/>
        </p:nvSpPr>
        <p:spPr>
          <a:xfrm>
            <a:off x="7223062" y="2732553"/>
            <a:ext cx="1353788" cy="1415772"/>
          </a:xfrm>
          <a:prstGeom prst="rect">
            <a:avLst/>
          </a:prstGeom>
          <a:solidFill>
            <a:schemeClr val="bg1">
              <a:lumMod val="65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pPr algn="l"/>
            <a:endParaRPr lang="en-GB"/>
          </a:p>
          <a:p>
            <a:endParaRPr lang="en-GB"/>
          </a:p>
          <a:p>
            <a:r>
              <a:rPr lang="cy-GB" sz="1600"/>
              <a:t>Buwch</a:t>
            </a:r>
            <a:r>
              <a:rPr lang="en-GB" sz="1600"/>
              <a:t> Goch Gota</a:t>
            </a:r>
            <a:endParaRPr lang="cy-GB" sz="1600"/>
          </a:p>
        </p:txBody>
      </p:sp>
      <p:sp>
        <p:nvSpPr>
          <p:cNvPr id="49" name="TextBox 48">
            <a:extLst>
              <a:ext uri="{FF2B5EF4-FFF2-40B4-BE49-F238E27FC236}">
                <a16:creationId xmlns:a16="http://schemas.microsoft.com/office/drawing/2014/main" id="{F3CAC8E8-0A68-179E-611D-AA3A28566640}"/>
              </a:ext>
            </a:extLst>
          </p:cNvPr>
          <p:cNvSpPr txBox="1"/>
          <p:nvPr/>
        </p:nvSpPr>
        <p:spPr>
          <a:xfrm>
            <a:off x="5657587" y="2732553"/>
            <a:ext cx="1374108" cy="1477328"/>
          </a:xfrm>
          <a:prstGeom prst="rect">
            <a:avLst/>
          </a:prstGeom>
          <a:solidFill>
            <a:schemeClr val="bg1">
              <a:lumMod val="65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pPr algn="l"/>
            <a:endParaRPr lang="en-GB"/>
          </a:p>
          <a:p>
            <a:endParaRPr lang="en-GB"/>
          </a:p>
          <a:p>
            <a:endParaRPr lang="en-GB"/>
          </a:p>
          <a:p>
            <a:r>
              <a:rPr lang="en-GB"/>
              <a:t>   </a:t>
            </a:r>
            <a:r>
              <a:rPr lang="cy-GB"/>
              <a:t>   Pryf</a:t>
            </a:r>
          </a:p>
        </p:txBody>
      </p:sp>
      <p:sp>
        <p:nvSpPr>
          <p:cNvPr id="48" name="TextBox 47">
            <a:extLst>
              <a:ext uri="{FF2B5EF4-FFF2-40B4-BE49-F238E27FC236}">
                <a16:creationId xmlns:a16="http://schemas.microsoft.com/office/drawing/2014/main" id="{9229D120-B30F-9191-35C1-7D5BB5AECA5D}"/>
              </a:ext>
            </a:extLst>
          </p:cNvPr>
          <p:cNvSpPr txBox="1"/>
          <p:nvPr/>
        </p:nvSpPr>
        <p:spPr>
          <a:xfrm>
            <a:off x="4081395" y="2732553"/>
            <a:ext cx="1374108" cy="1446550"/>
          </a:xfrm>
          <a:prstGeom prst="rect">
            <a:avLst/>
          </a:prstGeom>
          <a:solidFill>
            <a:schemeClr val="bg1">
              <a:lumMod val="65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pPr algn="l"/>
            <a:endParaRPr lang="en-GB"/>
          </a:p>
          <a:p>
            <a:endParaRPr lang="en-GB"/>
          </a:p>
          <a:p>
            <a:endParaRPr lang="en-GB"/>
          </a:p>
          <a:p>
            <a:r>
              <a:rPr lang="cy-GB" sz="1600"/>
              <a:t>Mochyn coed</a:t>
            </a:r>
          </a:p>
        </p:txBody>
      </p:sp>
      <p:sp>
        <p:nvSpPr>
          <p:cNvPr id="47" name="TextBox 46">
            <a:extLst>
              <a:ext uri="{FF2B5EF4-FFF2-40B4-BE49-F238E27FC236}">
                <a16:creationId xmlns:a16="http://schemas.microsoft.com/office/drawing/2014/main" id="{82E45BB9-90D5-37D9-CD0B-9169E85FFA96}"/>
              </a:ext>
            </a:extLst>
          </p:cNvPr>
          <p:cNvSpPr txBox="1"/>
          <p:nvPr/>
        </p:nvSpPr>
        <p:spPr>
          <a:xfrm>
            <a:off x="2599149" y="2732553"/>
            <a:ext cx="1374108" cy="1477328"/>
          </a:xfrm>
          <a:prstGeom prst="rect">
            <a:avLst/>
          </a:prstGeom>
          <a:solidFill>
            <a:schemeClr val="bg1">
              <a:lumMod val="65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pPr algn="l"/>
            <a:endParaRPr lang="en-GB"/>
          </a:p>
          <a:p>
            <a:endParaRPr lang="en-GB"/>
          </a:p>
          <a:p>
            <a:endParaRPr lang="en-GB"/>
          </a:p>
          <a:p>
            <a:r>
              <a:rPr lang="en-GB"/>
              <a:t> </a:t>
            </a:r>
            <a:r>
              <a:rPr lang="en-GB" b="1"/>
              <a:t> </a:t>
            </a:r>
            <a:r>
              <a:rPr lang="en-GB"/>
              <a:t> </a:t>
            </a:r>
            <a:r>
              <a:rPr lang="cy-GB"/>
              <a:t>Chwilen</a:t>
            </a:r>
          </a:p>
        </p:txBody>
      </p:sp>
      <p:sp>
        <p:nvSpPr>
          <p:cNvPr id="46" name="TextBox 45">
            <a:extLst>
              <a:ext uri="{FF2B5EF4-FFF2-40B4-BE49-F238E27FC236}">
                <a16:creationId xmlns:a16="http://schemas.microsoft.com/office/drawing/2014/main" id="{6C4ECA53-4B49-6CC4-505A-88BB94F94799}"/>
              </a:ext>
            </a:extLst>
          </p:cNvPr>
          <p:cNvSpPr txBox="1"/>
          <p:nvPr/>
        </p:nvSpPr>
        <p:spPr>
          <a:xfrm>
            <a:off x="1012518" y="2732553"/>
            <a:ext cx="1301040" cy="1415772"/>
          </a:xfrm>
          <a:prstGeom prst="rect">
            <a:avLst/>
          </a:prstGeom>
          <a:solidFill>
            <a:schemeClr val="bg1">
              <a:lumMod val="65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solidFill>
                <a:srgbClr val="FFFFFF"/>
              </a:solidFill>
              <a:latin typeface="Grandview Display"/>
            </a:endParaRPr>
          </a:p>
          <a:p>
            <a:endParaRPr lang="en-GB">
              <a:solidFill>
                <a:srgbClr val="FFFFFF"/>
              </a:solidFill>
              <a:latin typeface="Grandview Display"/>
            </a:endParaRPr>
          </a:p>
          <a:p>
            <a:endParaRPr lang="en-GB">
              <a:solidFill>
                <a:srgbClr val="FFFFFF"/>
              </a:solidFill>
              <a:latin typeface="Grandview Display"/>
            </a:endParaRPr>
          </a:p>
          <a:p>
            <a:r>
              <a:rPr lang="cy-GB" sz="1600"/>
              <a:t>Sioncyn y gwair</a:t>
            </a:r>
          </a:p>
        </p:txBody>
      </p:sp>
      <p:sp>
        <p:nvSpPr>
          <p:cNvPr id="45" name="TextBox 44">
            <a:extLst>
              <a:ext uri="{FF2B5EF4-FFF2-40B4-BE49-F238E27FC236}">
                <a16:creationId xmlns:a16="http://schemas.microsoft.com/office/drawing/2014/main" id="{EE413954-B9C4-583E-4C05-5DEAADC078C0}"/>
              </a:ext>
            </a:extLst>
          </p:cNvPr>
          <p:cNvSpPr txBox="1"/>
          <p:nvPr/>
        </p:nvSpPr>
        <p:spPr>
          <a:xfrm>
            <a:off x="8778655" y="1156361"/>
            <a:ext cx="1374108" cy="1477328"/>
          </a:xfrm>
          <a:prstGeom prst="rect">
            <a:avLst/>
          </a:prstGeom>
          <a:solidFill>
            <a:schemeClr val="bg1">
              <a:lumMod val="65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pPr algn="l"/>
            <a:endParaRPr lang="en-GB"/>
          </a:p>
          <a:p>
            <a:endParaRPr lang="en-GB"/>
          </a:p>
          <a:p>
            <a:endParaRPr lang="en-GB"/>
          </a:p>
          <a:p>
            <a:r>
              <a:rPr lang="en-GB"/>
              <a:t>   Pili Pala</a:t>
            </a:r>
            <a:endParaRPr lang="cy-GB"/>
          </a:p>
        </p:txBody>
      </p:sp>
      <p:sp>
        <p:nvSpPr>
          <p:cNvPr id="44" name="TextBox 43">
            <a:extLst>
              <a:ext uri="{FF2B5EF4-FFF2-40B4-BE49-F238E27FC236}">
                <a16:creationId xmlns:a16="http://schemas.microsoft.com/office/drawing/2014/main" id="{8B2BB3A6-0414-0335-93A2-05D8D7CEDA7C}"/>
              </a:ext>
            </a:extLst>
          </p:cNvPr>
          <p:cNvSpPr txBox="1"/>
          <p:nvPr/>
        </p:nvSpPr>
        <p:spPr>
          <a:xfrm>
            <a:off x="7212903" y="1156361"/>
            <a:ext cx="1374108" cy="1477328"/>
          </a:xfrm>
          <a:prstGeom prst="rect">
            <a:avLst/>
          </a:prstGeom>
          <a:solidFill>
            <a:schemeClr val="bg1">
              <a:lumMod val="65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pPr algn="l"/>
            <a:endParaRPr lang="en-GB"/>
          </a:p>
          <a:p>
            <a:endParaRPr lang="en-GB"/>
          </a:p>
          <a:p>
            <a:endParaRPr lang="en-GB"/>
          </a:p>
          <a:p>
            <a:r>
              <a:rPr lang="en-GB"/>
              <a:t> Gwenynen</a:t>
            </a:r>
            <a:endParaRPr lang="cy-GB" err="1"/>
          </a:p>
        </p:txBody>
      </p:sp>
      <p:sp>
        <p:nvSpPr>
          <p:cNvPr id="43" name="TextBox 42">
            <a:extLst>
              <a:ext uri="{FF2B5EF4-FFF2-40B4-BE49-F238E27FC236}">
                <a16:creationId xmlns:a16="http://schemas.microsoft.com/office/drawing/2014/main" id="{937F5E7D-ACC8-4031-5023-AD1C7D397ECB}"/>
              </a:ext>
            </a:extLst>
          </p:cNvPr>
          <p:cNvSpPr txBox="1"/>
          <p:nvPr/>
        </p:nvSpPr>
        <p:spPr>
          <a:xfrm>
            <a:off x="5657588" y="1156362"/>
            <a:ext cx="1374108" cy="1477328"/>
          </a:xfrm>
          <a:prstGeom prst="rect">
            <a:avLst/>
          </a:prstGeom>
          <a:solidFill>
            <a:schemeClr val="bg1">
              <a:lumMod val="65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pPr algn="l"/>
            <a:endParaRPr lang="en-GB"/>
          </a:p>
          <a:p>
            <a:endParaRPr lang="en-GB"/>
          </a:p>
          <a:p>
            <a:endParaRPr lang="en-GB"/>
          </a:p>
          <a:p>
            <a:r>
              <a:rPr lang="en-GB"/>
              <a:t>  </a:t>
            </a:r>
            <a:r>
              <a:rPr lang="cy-GB"/>
              <a:t>Mwydyn</a:t>
            </a:r>
          </a:p>
        </p:txBody>
      </p:sp>
      <p:sp>
        <p:nvSpPr>
          <p:cNvPr id="42" name="TextBox 41">
            <a:extLst>
              <a:ext uri="{FF2B5EF4-FFF2-40B4-BE49-F238E27FC236}">
                <a16:creationId xmlns:a16="http://schemas.microsoft.com/office/drawing/2014/main" id="{1C6C1228-4D0E-59B8-3FE9-F98FD75493F6}"/>
              </a:ext>
            </a:extLst>
          </p:cNvPr>
          <p:cNvSpPr txBox="1"/>
          <p:nvPr/>
        </p:nvSpPr>
        <p:spPr>
          <a:xfrm>
            <a:off x="4081396" y="1156362"/>
            <a:ext cx="1374108" cy="1446550"/>
          </a:xfrm>
          <a:prstGeom prst="rect">
            <a:avLst/>
          </a:prstGeom>
          <a:solidFill>
            <a:schemeClr val="bg1">
              <a:lumMod val="65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pPr algn="l"/>
            <a:endParaRPr lang="en-GB"/>
          </a:p>
          <a:p>
            <a:endParaRPr lang="en-GB"/>
          </a:p>
          <a:p>
            <a:endParaRPr lang="en-GB"/>
          </a:p>
          <a:p>
            <a:r>
              <a:rPr lang="cy-GB" sz="1600"/>
              <a:t>Gwas y neidr</a:t>
            </a:r>
          </a:p>
        </p:txBody>
      </p:sp>
      <p:sp>
        <p:nvSpPr>
          <p:cNvPr id="2" name="Date Placeholder 1">
            <a:extLst>
              <a:ext uri="{FF2B5EF4-FFF2-40B4-BE49-F238E27FC236}">
                <a16:creationId xmlns:a16="http://schemas.microsoft.com/office/drawing/2014/main" id="{ACF7D778-95B5-BA57-0FFE-F9638259405F}"/>
              </a:ext>
            </a:extLst>
          </p:cNvPr>
          <p:cNvSpPr>
            <a:spLocks noGrp="1"/>
          </p:cNvSpPr>
          <p:nvPr>
            <p:ph type="dt" sz="half" idx="10"/>
          </p:nvPr>
        </p:nvSpPr>
        <p:spPr/>
        <p:txBody>
          <a:bodyPr/>
          <a:lstStyle/>
          <a:p>
            <a:fld id="{BACAF63B-9450-41A7-B008-8F6EFCABE8A5}" type="datetime1">
              <a:t>11/12/2025</a:t>
            </a:fld>
            <a:endParaRPr lang="en-US"/>
          </a:p>
        </p:txBody>
      </p:sp>
      <p:sp>
        <p:nvSpPr>
          <p:cNvPr id="3" name="Footer Placeholder 2">
            <a:extLst>
              <a:ext uri="{FF2B5EF4-FFF2-40B4-BE49-F238E27FC236}">
                <a16:creationId xmlns:a16="http://schemas.microsoft.com/office/drawing/2014/main" id="{8B6C107F-FD15-043D-9A43-F8FC83FBDB7D}"/>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60E6D0B7-8064-68FD-16A1-07313DEEA645}"/>
              </a:ext>
            </a:extLst>
          </p:cNvPr>
          <p:cNvSpPr>
            <a:spLocks noGrp="1"/>
          </p:cNvSpPr>
          <p:nvPr>
            <p:ph type="sldNum" sz="quarter" idx="12"/>
          </p:nvPr>
        </p:nvSpPr>
        <p:spPr/>
        <p:txBody>
          <a:bodyPr/>
          <a:lstStyle/>
          <a:p>
            <a:fld id="{70C12960-6E85-460F-B6E3-5B82CB31AF3D}" type="slidenum">
              <a:rPr lang="en-US" dirty="0"/>
              <a:t>5</a:t>
            </a:fld>
            <a:endParaRPr lang="en-US"/>
          </a:p>
        </p:txBody>
      </p:sp>
      <p:sp>
        <p:nvSpPr>
          <p:cNvPr id="8" name="TextBox 7">
            <a:extLst>
              <a:ext uri="{FF2B5EF4-FFF2-40B4-BE49-F238E27FC236}">
                <a16:creationId xmlns:a16="http://schemas.microsoft.com/office/drawing/2014/main" id="{276815EC-89BC-DE77-501A-50DBC137518A}"/>
              </a:ext>
            </a:extLst>
          </p:cNvPr>
          <p:cNvSpPr txBox="1"/>
          <p:nvPr/>
        </p:nvSpPr>
        <p:spPr>
          <a:xfrm>
            <a:off x="766593" y="537575"/>
            <a:ext cx="9387840" cy="3418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900"/>
              </a:lnSpc>
            </a:pPr>
            <a:r>
              <a:rPr lang="cy-GB" b="1"/>
              <a:t>Gwyddoniaeth a Technoleg </a:t>
            </a:r>
            <a:r>
              <a:rPr lang="en-US"/>
              <a:t> - </a:t>
            </a:r>
            <a:r>
              <a:rPr lang="cy-GB"/>
              <a:t>Cardiau fflach - Geirfa</a:t>
            </a:r>
          </a:p>
          <a:p>
            <a:pPr>
              <a:lnSpc>
                <a:spcPts val="900"/>
              </a:lnSpc>
            </a:pPr>
            <a:endParaRPr lang="en-GB"/>
          </a:p>
        </p:txBody>
      </p:sp>
      <p:sp>
        <p:nvSpPr>
          <p:cNvPr id="14" name="TextBox 13">
            <a:extLst>
              <a:ext uri="{FF2B5EF4-FFF2-40B4-BE49-F238E27FC236}">
                <a16:creationId xmlns:a16="http://schemas.microsoft.com/office/drawing/2014/main" id="{57EF1BEC-E9E4-8B09-0AA9-66506813B761}"/>
              </a:ext>
            </a:extLst>
          </p:cNvPr>
          <p:cNvSpPr txBox="1"/>
          <p:nvPr/>
        </p:nvSpPr>
        <p:spPr>
          <a:xfrm>
            <a:off x="746760" y="1310640"/>
            <a:ext cx="1082040" cy="609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6" name="TextBox 15">
            <a:extLst>
              <a:ext uri="{FF2B5EF4-FFF2-40B4-BE49-F238E27FC236}">
                <a16:creationId xmlns:a16="http://schemas.microsoft.com/office/drawing/2014/main" id="{6AB531C7-9937-1FFC-8C8A-C17EA09AD57B}"/>
              </a:ext>
            </a:extLst>
          </p:cNvPr>
          <p:cNvSpPr txBox="1"/>
          <p:nvPr/>
        </p:nvSpPr>
        <p:spPr>
          <a:xfrm>
            <a:off x="1005839" y="138684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3" name="TextBox 12">
            <a:extLst>
              <a:ext uri="{FF2B5EF4-FFF2-40B4-BE49-F238E27FC236}">
                <a16:creationId xmlns:a16="http://schemas.microsoft.com/office/drawing/2014/main" id="{93FD54F4-C652-CCFA-B9A8-1C1A12876ABC}"/>
              </a:ext>
            </a:extLst>
          </p:cNvPr>
          <p:cNvSpPr txBox="1"/>
          <p:nvPr/>
        </p:nvSpPr>
        <p:spPr>
          <a:xfrm>
            <a:off x="1002081" y="1156362"/>
            <a:ext cx="1374108" cy="1477328"/>
          </a:xfrm>
          <a:prstGeom prst="rect">
            <a:avLst/>
          </a:prstGeom>
          <a:solidFill>
            <a:schemeClr val="bg1">
              <a:lumMod val="65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pPr algn="l"/>
            <a:endParaRPr lang="en-GB"/>
          </a:p>
          <a:p>
            <a:endParaRPr lang="en-GB"/>
          </a:p>
          <a:p>
            <a:endParaRPr lang="en-GB"/>
          </a:p>
          <a:p>
            <a:r>
              <a:rPr lang="en-GB" dirty="0"/>
              <a:t>  </a:t>
            </a:r>
            <a:r>
              <a:rPr lang="cy-GB" dirty="0"/>
              <a:t>Malwoden</a:t>
            </a:r>
          </a:p>
        </p:txBody>
      </p:sp>
      <p:pic>
        <p:nvPicPr>
          <p:cNvPr id="15" name="Picture 14" descr="A snail on a branch&#10;&#10;AI-generated content may be incorrect.">
            <a:extLst>
              <a:ext uri="{FF2B5EF4-FFF2-40B4-BE49-F238E27FC236}">
                <a16:creationId xmlns:a16="http://schemas.microsoft.com/office/drawing/2014/main" id="{0CC2B114-8DA0-B020-C76A-0824D745E17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5400000">
            <a:off x="1250955" y="1148243"/>
            <a:ext cx="902762" cy="1135252"/>
          </a:xfrm>
          <a:prstGeom prst="rect">
            <a:avLst/>
          </a:prstGeom>
        </p:spPr>
      </p:pic>
      <p:sp>
        <p:nvSpPr>
          <p:cNvPr id="17" name="TextBox 16">
            <a:extLst>
              <a:ext uri="{FF2B5EF4-FFF2-40B4-BE49-F238E27FC236}">
                <a16:creationId xmlns:a16="http://schemas.microsoft.com/office/drawing/2014/main" id="{0D8A8F4B-D824-0043-8002-1E9BC462470C}"/>
              </a:ext>
            </a:extLst>
          </p:cNvPr>
          <p:cNvSpPr txBox="1"/>
          <p:nvPr/>
        </p:nvSpPr>
        <p:spPr>
          <a:xfrm>
            <a:off x="2599150" y="1156362"/>
            <a:ext cx="1374108" cy="1477328"/>
          </a:xfrm>
          <a:prstGeom prst="rect">
            <a:avLst/>
          </a:prstGeom>
          <a:solidFill>
            <a:schemeClr val="bg1">
              <a:lumMod val="65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pPr algn="l"/>
            <a:endParaRPr lang="en-GB"/>
          </a:p>
          <a:p>
            <a:endParaRPr lang="en-GB"/>
          </a:p>
          <a:p>
            <a:endParaRPr lang="en-GB"/>
          </a:p>
          <a:p>
            <a:r>
              <a:rPr lang="en-GB"/>
              <a:t>  Pry</a:t>
            </a:r>
            <a:r>
              <a:rPr lang="cy-GB"/>
              <a:t> copyn</a:t>
            </a:r>
            <a:endParaRPr lang="en-GB"/>
          </a:p>
        </p:txBody>
      </p:sp>
      <p:pic>
        <p:nvPicPr>
          <p:cNvPr id="19" name="Picture 18" descr="A spider on a web&#10;&#10;AI-generated content may be incorrect.">
            <a:extLst>
              <a:ext uri="{FF2B5EF4-FFF2-40B4-BE49-F238E27FC236}">
                <a16:creationId xmlns:a16="http://schemas.microsoft.com/office/drawing/2014/main" id="{BFD72937-8E55-28D0-3124-643A8BFAE0D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rot="16200000">
            <a:off x="2807307" y="1173711"/>
            <a:ext cx="963320" cy="1140578"/>
          </a:xfrm>
          <a:prstGeom prst="rect">
            <a:avLst/>
          </a:prstGeom>
        </p:spPr>
      </p:pic>
      <p:pic>
        <p:nvPicPr>
          <p:cNvPr id="23" name="Picture 22" descr="Dragonfly Insect Yellow · Free photo on Pixabay">
            <a:extLst>
              <a:ext uri="{FF2B5EF4-FFF2-40B4-BE49-F238E27FC236}">
                <a16:creationId xmlns:a16="http://schemas.microsoft.com/office/drawing/2014/main" id="{85250264-4170-36FA-4780-B5B1768C8C1D}"/>
              </a:ext>
            </a:extLst>
          </p:cNvPr>
          <p:cNvPicPr>
            <a:picLocks noChangeAspect="1"/>
          </p:cNvPicPr>
          <p:nvPr/>
        </p:nvPicPr>
        <p:blipFill>
          <a:blip r:embed="rId6"/>
          <a:stretch>
            <a:fillRect/>
          </a:stretch>
        </p:blipFill>
        <p:spPr>
          <a:xfrm>
            <a:off x="4206141" y="1265544"/>
            <a:ext cx="1143061" cy="851117"/>
          </a:xfrm>
          <a:prstGeom prst="rect">
            <a:avLst/>
          </a:prstGeom>
        </p:spPr>
      </p:pic>
      <p:pic>
        <p:nvPicPr>
          <p:cNvPr id="25" name="Picture 24" descr="Free Images : nature, fauna, invertebrate, lobster, insects ...">
            <a:extLst>
              <a:ext uri="{FF2B5EF4-FFF2-40B4-BE49-F238E27FC236}">
                <a16:creationId xmlns:a16="http://schemas.microsoft.com/office/drawing/2014/main" id="{941BF2AB-6851-5731-850D-7118E460EB78}"/>
              </a:ext>
            </a:extLst>
          </p:cNvPr>
          <p:cNvPicPr>
            <a:picLocks noChangeAspect="1"/>
          </p:cNvPicPr>
          <p:nvPr/>
        </p:nvPicPr>
        <p:blipFill>
          <a:blip r:embed="rId7"/>
          <a:stretch>
            <a:fillRect/>
          </a:stretch>
        </p:blipFill>
        <p:spPr>
          <a:xfrm>
            <a:off x="1215659" y="2898169"/>
            <a:ext cx="894801" cy="614582"/>
          </a:xfrm>
          <a:prstGeom prst="rect">
            <a:avLst/>
          </a:prstGeom>
        </p:spPr>
      </p:pic>
      <p:pic>
        <p:nvPicPr>
          <p:cNvPr id="27" name="Picture 26" descr="A green bug on a leaf&#10;&#10;AI-generated content may be incorrect.">
            <a:extLst>
              <a:ext uri="{FF2B5EF4-FFF2-40B4-BE49-F238E27FC236}">
                <a16:creationId xmlns:a16="http://schemas.microsoft.com/office/drawing/2014/main" id="{77D9FDE1-2171-2F4D-2023-74DF75957116}"/>
              </a:ext>
            </a:extLst>
          </p:cNvPr>
          <p:cNvPicPr>
            <a:picLocks noChangeAspect="1"/>
          </p:cNvPicPr>
          <p:nvPr/>
        </p:nvPicPr>
        <p:blipFill>
          <a:blip r:embed="rId8"/>
          <a:stretch>
            <a:fillRect/>
          </a:stretch>
        </p:blipFill>
        <p:spPr>
          <a:xfrm>
            <a:off x="2727186" y="2869510"/>
            <a:ext cx="1135949" cy="889863"/>
          </a:xfrm>
          <a:prstGeom prst="rect">
            <a:avLst/>
          </a:prstGeom>
        </p:spPr>
      </p:pic>
      <p:pic>
        <p:nvPicPr>
          <p:cNvPr id="29" name="Picture 28" descr="A butterfly on a leaf&#10;&#10;AI-generated content may be incorrect.">
            <a:extLst>
              <a:ext uri="{FF2B5EF4-FFF2-40B4-BE49-F238E27FC236}">
                <a16:creationId xmlns:a16="http://schemas.microsoft.com/office/drawing/2014/main" id="{8CCFB45F-F104-8DE4-5FA2-55909FD971D4}"/>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8874242" y="1255812"/>
            <a:ext cx="1179972" cy="864032"/>
          </a:xfrm>
          <a:prstGeom prst="rect">
            <a:avLst/>
          </a:prstGeom>
        </p:spPr>
      </p:pic>
      <p:pic>
        <p:nvPicPr>
          <p:cNvPr id="31" name="Picture 30" descr="A close up of a bee&#10;&#10;AI-generated content may be incorrect.">
            <a:extLst>
              <a:ext uri="{FF2B5EF4-FFF2-40B4-BE49-F238E27FC236}">
                <a16:creationId xmlns:a16="http://schemas.microsoft.com/office/drawing/2014/main" id="{D6A34AE6-F572-D848-E745-23C439BF7AB6}"/>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7209836" y="1229546"/>
            <a:ext cx="1129764" cy="937972"/>
          </a:xfrm>
          <a:prstGeom prst="rect">
            <a:avLst/>
          </a:prstGeom>
        </p:spPr>
      </p:pic>
      <p:pic>
        <p:nvPicPr>
          <p:cNvPr id="33" name="Picture 32" descr="A worm on the ground&#10;&#10;AI-generated content may be incorrect.">
            <a:extLst>
              <a:ext uri="{FF2B5EF4-FFF2-40B4-BE49-F238E27FC236}">
                <a16:creationId xmlns:a16="http://schemas.microsoft.com/office/drawing/2014/main" id="{AF049AA3-8133-C0F2-39FB-259961E3A6E7}"/>
              </a:ext>
            </a:extLst>
          </p:cNvPr>
          <p:cNvPicPr>
            <a:picLocks noChangeAspect="1"/>
          </p:cNvPicPr>
          <p:nvPr/>
        </p:nvPicPr>
        <p:blipFill>
          <a:blip r:embed="rId13">
            <a:extLst>
              <a:ext uri="{837473B0-CC2E-450A-ABE3-18F120FF3D39}">
                <a1611:picAttrSrcUrl xmlns:a1611="http://schemas.microsoft.com/office/drawing/2016/11/main" r:id="rId14"/>
              </a:ext>
            </a:extLst>
          </a:blip>
          <a:stretch>
            <a:fillRect/>
          </a:stretch>
        </p:blipFill>
        <p:spPr>
          <a:xfrm>
            <a:off x="5762625" y="1261017"/>
            <a:ext cx="1167792" cy="870429"/>
          </a:xfrm>
          <a:prstGeom prst="rect">
            <a:avLst/>
          </a:prstGeom>
        </p:spPr>
      </p:pic>
      <p:pic>
        <p:nvPicPr>
          <p:cNvPr id="35" name="Picture 34" descr="картинки : природа, фотография, исследовать, насекомое, Исследователь ...">
            <a:extLst>
              <a:ext uri="{FF2B5EF4-FFF2-40B4-BE49-F238E27FC236}">
                <a16:creationId xmlns:a16="http://schemas.microsoft.com/office/drawing/2014/main" id="{B997D986-3BD7-3A0D-CC58-422AB3C0505C}"/>
              </a:ext>
            </a:extLst>
          </p:cNvPr>
          <p:cNvPicPr>
            <a:picLocks noChangeAspect="1"/>
          </p:cNvPicPr>
          <p:nvPr/>
        </p:nvPicPr>
        <p:blipFill>
          <a:blip r:embed="rId15"/>
          <a:stretch>
            <a:fillRect/>
          </a:stretch>
        </p:blipFill>
        <p:spPr>
          <a:xfrm>
            <a:off x="7404553" y="2867415"/>
            <a:ext cx="994568" cy="751284"/>
          </a:xfrm>
          <a:prstGeom prst="rect">
            <a:avLst/>
          </a:prstGeom>
        </p:spPr>
      </p:pic>
      <p:pic>
        <p:nvPicPr>
          <p:cNvPr id="37" name="Picture 36" descr="Free photo: Caterpillar, Monarch, Macro - Free Image on Pixabay - 562104">
            <a:extLst>
              <a:ext uri="{FF2B5EF4-FFF2-40B4-BE49-F238E27FC236}">
                <a16:creationId xmlns:a16="http://schemas.microsoft.com/office/drawing/2014/main" id="{749C48A9-3BAA-F9BF-1737-F037ECA909B1}"/>
              </a:ext>
            </a:extLst>
          </p:cNvPr>
          <p:cNvPicPr>
            <a:picLocks noChangeAspect="1"/>
          </p:cNvPicPr>
          <p:nvPr/>
        </p:nvPicPr>
        <p:blipFill>
          <a:blip r:embed="rId16"/>
          <a:stretch>
            <a:fillRect/>
          </a:stretch>
        </p:blipFill>
        <p:spPr>
          <a:xfrm>
            <a:off x="8892923" y="2897143"/>
            <a:ext cx="1158659" cy="831284"/>
          </a:xfrm>
          <a:prstGeom prst="rect">
            <a:avLst/>
          </a:prstGeom>
        </p:spPr>
      </p:pic>
      <p:pic>
        <p:nvPicPr>
          <p:cNvPr id="39" name="Picture 38" descr="A brown bug on a wood surface&#10;&#10;AI-generated content may be incorrect.">
            <a:extLst>
              <a:ext uri="{FF2B5EF4-FFF2-40B4-BE49-F238E27FC236}">
                <a16:creationId xmlns:a16="http://schemas.microsoft.com/office/drawing/2014/main" id="{88898545-A121-AFA9-D39B-776CCD8D9D00}"/>
              </a:ext>
            </a:extLst>
          </p:cNvPr>
          <p:cNvPicPr>
            <a:picLocks noChangeAspect="1"/>
          </p:cNvPicPr>
          <p:nvPr/>
        </p:nvPicPr>
        <p:blipFill>
          <a:blip r:embed="rId17">
            <a:extLst>
              <a:ext uri="{837473B0-CC2E-450A-ABE3-18F120FF3D39}">
                <a1611:picAttrSrcUrl xmlns:a1611="http://schemas.microsoft.com/office/drawing/2016/11/main" r:id="rId18"/>
              </a:ext>
            </a:extLst>
          </a:blip>
          <a:stretch>
            <a:fillRect/>
          </a:stretch>
        </p:blipFill>
        <p:spPr>
          <a:xfrm>
            <a:off x="4173255" y="2868982"/>
            <a:ext cx="1173272" cy="879954"/>
          </a:xfrm>
          <a:prstGeom prst="rect">
            <a:avLst/>
          </a:prstGeom>
        </p:spPr>
      </p:pic>
      <p:pic>
        <p:nvPicPr>
          <p:cNvPr id="41" name="Picture 40" descr="A close up of a fly&#10;&#10;AI-generated content may be incorrect.">
            <a:extLst>
              <a:ext uri="{FF2B5EF4-FFF2-40B4-BE49-F238E27FC236}">
                <a16:creationId xmlns:a16="http://schemas.microsoft.com/office/drawing/2014/main" id="{9BAB0B65-619F-9FC0-B1E8-8D4C1CD1E26E}"/>
              </a:ext>
            </a:extLst>
          </p:cNvPr>
          <p:cNvPicPr>
            <a:picLocks noChangeAspect="1"/>
          </p:cNvPicPr>
          <p:nvPr/>
        </p:nvPicPr>
        <p:blipFill>
          <a:blip r:embed="rId19">
            <a:extLst>
              <a:ext uri="{837473B0-CC2E-450A-ABE3-18F120FF3D39}">
                <a1611:picAttrSrcUrl xmlns:a1611="http://schemas.microsoft.com/office/drawing/2016/11/main" r:id="rId20"/>
              </a:ext>
            </a:extLst>
          </a:blip>
          <a:stretch>
            <a:fillRect/>
          </a:stretch>
        </p:blipFill>
        <p:spPr>
          <a:xfrm>
            <a:off x="5764060" y="2894659"/>
            <a:ext cx="1206675" cy="765967"/>
          </a:xfrm>
          <a:prstGeom prst="rect">
            <a:avLst/>
          </a:prstGeom>
        </p:spPr>
      </p:pic>
    </p:spTree>
    <p:extLst>
      <p:ext uri="{BB962C8B-B14F-4D97-AF65-F5344CB8AC3E}">
        <p14:creationId xmlns:p14="http://schemas.microsoft.com/office/powerpoint/2010/main" val="9400609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1D1FFBEB-5A2A-E4FE-244B-F7DD8B946546}"/>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780F7472-CBB1-DAB5-7A80-7D2E179C0A51}"/>
              </a:ext>
            </a:extLst>
          </p:cNvPr>
          <p:cNvSpPr>
            <a:spLocks noGrp="1"/>
          </p:cNvSpPr>
          <p:nvPr>
            <p:ph type="dt" sz="half" idx="10"/>
          </p:nvPr>
        </p:nvSpPr>
        <p:spPr/>
        <p:txBody>
          <a:bodyPr/>
          <a:lstStyle/>
          <a:p>
            <a:fld id="{BACAF63B-9450-41A7-B008-8F6EFCABE8A5}" type="datetime1">
              <a:t>11/12/2025</a:t>
            </a:fld>
            <a:endParaRPr lang="en-US"/>
          </a:p>
        </p:txBody>
      </p:sp>
      <p:sp>
        <p:nvSpPr>
          <p:cNvPr id="3" name="Footer Placeholder 2">
            <a:extLst>
              <a:ext uri="{FF2B5EF4-FFF2-40B4-BE49-F238E27FC236}">
                <a16:creationId xmlns:a16="http://schemas.microsoft.com/office/drawing/2014/main" id="{F39A037C-C160-D5EC-4A97-E95C52CDA524}"/>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ADA9D8A2-5FD1-DBF9-857A-E4DDA35523ED}"/>
              </a:ext>
            </a:extLst>
          </p:cNvPr>
          <p:cNvSpPr>
            <a:spLocks noGrp="1"/>
          </p:cNvSpPr>
          <p:nvPr>
            <p:ph type="sldNum" sz="quarter" idx="12"/>
          </p:nvPr>
        </p:nvSpPr>
        <p:spPr/>
        <p:txBody>
          <a:bodyPr/>
          <a:lstStyle/>
          <a:p>
            <a:fld id="{70C12960-6E85-460F-B6E3-5B82CB31AF3D}" type="slidenum">
              <a:rPr lang="en-US" dirty="0"/>
              <a:t>6</a:t>
            </a:fld>
            <a:endParaRPr lang="en-US"/>
          </a:p>
        </p:txBody>
      </p:sp>
      <p:sp>
        <p:nvSpPr>
          <p:cNvPr id="5" name="TextBox 4">
            <a:extLst>
              <a:ext uri="{FF2B5EF4-FFF2-40B4-BE49-F238E27FC236}">
                <a16:creationId xmlns:a16="http://schemas.microsoft.com/office/drawing/2014/main" id="{B467CD93-C070-85B7-0E4C-B1DAEF6D3BBC}"/>
              </a:ext>
            </a:extLst>
          </p:cNvPr>
          <p:cNvSpPr txBox="1"/>
          <p:nvPr/>
        </p:nvSpPr>
        <p:spPr>
          <a:xfrm>
            <a:off x="762000" y="1363818"/>
            <a:ext cx="7266767" cy="6881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900"/>
              </a:lnSpc>
            </a:pPr>
            <a:r>
              <a:rPr lang="cy-GB" sz="1200">
                <a:latin typeface="Grandview Display"/>
                <a:ea typeface="Segoe UI"/>
                <a:cs typeface="Segoe UI"/>
              </a:rPr>
              <a:t>​</a:t>
            </a:r>
            <a:endParaRPr lang="en-US"/>
          </a:p>
          <a:p>
            <a:pPr>
              <a:lnSpc>
                <a:spcPts val="900"/>
              </a:lnSpc>
            </a:pPr>
            <a:endParaRPr lang="cy-GB" sz="1200" u="sng">
              <a:latin typeface="Grandview Display"/>
              <a:ea typeface="Segoe UI"/>
              <a:cs typeface="Segoe UI"/>
            </a:endParaRPr>
          </a:p>
          <a:p>
            <a:pPr>
              <a:lnSpc>
                <a:spcPts val="900"/>
              </a:lnSpc>
            </a:pPr>
            <a:endParaRPr lang="en-US" sz="1200">
              <a:latin typeface="Grandview Display"/>
              <a:ea typeface="Segoe UI"/>
              <a:cs typeface="Segoe UI"/>
            </a:endParaRPr>
          </a:p>
          <a:p>
            <a:pPr>
              <a:lnSpc>
                <a:spcPts val="900"/>
              </a:lnSpc>
            </a:pPr>
            <a:r>
              <a:rPr lang="cy-GB" sz="1200">
                <a:latin typeface="Grandview Display"/>
                <a:ea typeface="Segoe UI"/>
                <a:cs typeface="Segoe UI"/>
              </a:rPr>
              <a:t>​</a:t>
            </a:r>
          </a:p>
          <a:p>
            <a:pPr rtl="0">
              <a:lnSpc>
                <a:spcPts val="900"/>
              </a:lnSpc>
            </a:pPr>
            <a:endParaRPr lang="en-GB"/>
          </a:p>
        </p:txBody>
      </p:sp>
      <p:sp>
        <p:nvSpPr>
          <p:cNvPr id="8" name="TextBox 7">
            <a:extLst>
              <a:ext uri="{FF2B5EF4-FFF2-40B4-BE49-F238E27FC236}">
                <a16:creationId xmlns:a16="http://schemas.microsoft.com/office/drawing/2014/main" id="{D912F0BF-1FEF-DFF8-D748-A17A1F2CABA0}"/>
              </a:ext>
            </a:extLst>
          </p:cNvPr>
          <p:cNvSpPr txBox="1"/>
          <p:nvPr/>
        </p:nvSpPr>
        <p:spPr>
          <a:xfrm>
            <a:off x="766593" y="537575"/>
            <a:ext cx="93878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b="1" dirty="0"/>
              <a:t>Gwyddoniaeth a Technoleg </a:t>
            </a:r>
            <a:r>
              <a:rPr lang="en-US" dirty="0"/>
              <a:t> </a:t>
            </a:r>
            <a:r>
              <a:rPr lang="cy-GB" u="sng" dirty="0"/>
              <a:t>Tasg 2 – Geirfa newydd – Rhannau'r trychfilod</a:t>
            </a:r>
            <a:endParaRPr lang="en-GB" u="sng" dirty="0"/>
          </a:p>
        </p:txBody>
      </p:sp>
      <p:sp>
        <p:nvSpPr>
          <p:cNvPr id="14" name="TextBox 13">
            <a:extLst>
              <a:ext uri="{FF2B5EF4-FFF2-40B4-BE49-F238E27FC236}">
                <a16:creationId xmlns:a16="http://schemas.microsoft.com/office/drawing/2014/main" id="{1CF78D6A-6785-7AD9-7B22-9047B3301431}"/>
              </a:ext>
            </a:extLst>
          </p:cNvPr>
          <p:cNvSpPr txBox="1"/>
          <p:nvPr/>
        </p:nvSpPr>
        <p:spPr>
          <a:xfrm>
            <a:off x="746760" y="1310640"/>
            <a:ext cx="1082040" cy="609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6" name="TextBox 15">
            <a:extLst>
              <a:ext uri="{FF2B5EF4-FFF2-40B4-BE49-F238E27FC236}">
                <a16:creationId xmlns:a16="http://schemas.microsoft.com/office/drawing/2014/main" id="{3893A9EE-77DD-97A5-919B-D0BBAB6ADA43}"/>
              </a:ext>
            </a:extLst>
          </p:cNvPr>
          <p:cNvSpPr txBox="1"/>
          <p:nvPr/>
        </p:nvSpPr>
        <p:spPr>
          <a:xfrm>
            <a:off x="1005839" y="138684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4A5E27CC-DC1F-6E77-1D92-6A47E9BFE43B}"/>
              </a:ext>
            </a:extLst>
          </p:cNvPr>
          <p:cNvSpPr txBox="1"/>
          <p:nvPr/>
        </p:nvSpPr>
        <p:spPr>
          <a:xfrm>
            <a:off x="289142" y="1312938"/>
            <a:ext cx="4507281"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dirty="0">
                <a:ea typeface="+mn-lt"/>
                <a:cs typeface="+mn-lt"/>
              </a:rPr>
              <a:t>Piff-</a:t>
            </a:r>
            <a:r>
              <a:rPr lang="cy-GB" err="1">
                <a:ea typeface="+mn-lt"/>
                <a:cs typeface="+mn-lt"/>
              </a:rPr>
              <a:t>Paff</a:t>
            </a:r>
            <a:r>
              <a:rPr lang="cy-GB" dirty="0">
                <a:ea typeface="+mn-lt"/>
                <a:cs typeface="+mn-lt"/>
              </a:rPr>
              <a:t> </a:t>
            </a:r>
            <a:endParaRPr lang="en-US" dirty="0">
              <a:ea typeface="+mn-lt"/>
              <a:cs typeface="+mn-lt"/>
            </a:endParaRPr>
          </a:p>
          <a:p>
            <a:r>
              <a:rPr lang="cy-GB" dirty="0">
                <a:ea typeface="+mn-lt"/>
                <a:cs typeface="+mn-lt"/>
              </a:rPr>
              <a:t>Rydw i eisiau i ti chwarae gêm Piff-</a:t>
            </a:r>
            <a:r>
              <a:rPr lang="cy-GB" dirty="0" err="1">
                <a:ea typeface="+mn-lt"/>
                <a:cs typeface="+mn-lt"/>
              </a:rPr>
              <a:t>Paff</a:t>
            </a:r>
            <a:r>
              <a:rPr lang="cy-GB" dirty="0">
                <a:ea typeface="+mn-lt"/>
                <a:cs typeface="+mn-lt"/>
              </a:rPr>
              <a:t> gyda phlant. Rhaid i ti fynd i neuadd newydd yn y bore mha achos mwyaf le i chwarae gêm. Rydw i eisiau i ti drilio geirfa rhannau'r trychfilod gyda phlant. Cofia, mae 'dwylo mawr' yn y cwpwrdd yn fy nosbarth. Rhoi gêm ar y gwall neu fwrdd gwyn yn y neuadd newydd. Rhannau'r plant yn ddau grŵp. Dyweda i bawb i "sefwch mewn llinell". Rhaid plant yn gwisgo i ddwylo mawr pan bwyntio i gair a dywedwch yr ateb yn uchel. Dyweda i bawb, "cymryd tro, y cyflymaf i bwyntio i gair, sy'n ennill." Dyweda yn Cymraeg a yn Saesneg.</a:t>
            </a:r>
            <a:endParaRPr lang="en-US"/>
          </a:p>
          <a:p>
            <a:endParaRPr lang="en-GB"/>
          </a:p>
        </p:txBody>
      </p:sp>
      <p:pic>
        <p:nvPicPr>
          <p:cNvPr id="6" name="Picture 5" descr="A screenshot of a cell phone&#10;&#10;AI-generated content may be incorrect.">
            <a:extLst>
              <a:ext uri="{FF2B5EF4-FFF2-40B4-BE49-F238E27FC236}">
                <a16:creationId xmlns:a16="http://schemas.microsoft.com/office/drawing/2014/main" id="{13799E7B-CE9A-4222-627B-8A7052267646}"/>
              </a:ext>
            </a:extLst>
          </p:cNvPr>
          <p:cNvPicPr>
            <a:picLocks noChangeAspect="1"/>
          </p:cNvPicPr>
          <p:nvPr/>
        </p:nvPicPr>
        <p:blipFill>
          <a:blip r:embed="rId2"/>
          <a:stretch>
            <a:fillRect/>
          </a:stretch>
        </p:blipFill>
        <p:spPr>
          <a:xfrm>
            <a:off x="4999973" y="1566885"/>
            <a:ext cx="6910192" cy="3912119"/>
          </a:xfrm>
          <a:prstGeom prst="rect">
            <a:avLst/>
          </a:prstGeom>
        </p:spPr>
      </p:pic>
    </p:spTree>
    <p:extLst>
      <p:ext uri="{BB962C8B-B14F-4D97-AF65-F5344CB8AC3E}">
        <p14:creationId xmlns:p14="http://schemas.microsoft.com/office/powerpoint/2010/main" val="12722823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002F7827-6B2D-DB82-1B86-74563DCBEA64}"/>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618578A3-AFB2-43C5-1ABB-6A0E40C2F484}"/>
              </a:ext>
            </a:extLst>
          </p:cNvPr>
          <p:cNvSpPr>
            <a:spLocks noGrp="1"/>
          </p:cNvSpPr>
          <p:nvPr>
            <p:ph type="dt" sz="half" idx="10"/>
          </p:nvPr>
        </p:nvSpPr>
        <p:spPr/>
        <p:txBody>
          <a:bodyPr/>
          <a:lstStyle/>
          <a:p>
            <a:fld id="{BACAF63B-9450-41A7-B008-8F6EFCABE8A5}" type="datetime1">
              <a:t>11/12/2025</a:t>
            </a:fld>
            <a:endParaRPr lang="en-US"/>
          </a:p>
        </p:txBody>
      </p:sp>
      <p:sp>
        <p:nvSpPr>
          <p:cNvPr id="3" name="Footer Placeholder 2">
            <a:extLst>
              <a:ext uri="{FF2B5EF4-FFF2-40B4-BE49-F238E27FC236}">
                <a16:creationId xmlns:a16="http://schemas.microsoft.com/office/drawing/2014/main" id="{D826FE4F-5012-F5B0-06FE-4ED95AA98AB4}"/>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D510DDD7-166A-73CF-55CC-37D4973764FF}"/>
              </a:ext>
            </a:extLst>
          </p:cNvPr>
          <p:cNvSpPr>
            <a:spLocks noGrp="1"/>
          </p:cNvSpPr>
          <p:nvPr>
            <p:ph type="sldNum" sz="quarter" idx="12"/>
          </p:nvPr>
        </p:nvSpPr>
        <p:spPr/>
        <p:txBody>
          <a:bodyPr/>
          <a:lstStyle/>
          <a:p>
            <a:fld id="{70C12960-6E85-460F-B6E3-5B82CB31AF3D}" type="slidenum">
              <a:rPr lang="en-US" dirty="0"/>
              <a:t>7</a:t>
            </a:fld>
            <a:endParaRPr lang="en-US"/>
          </a:p>
        </p:txBody>
      </p:sp>
      <p:sp>
        <p:nvSpPr>
          <p:cNvPr id="5" name="TextBox 4">
            <a:extLst>
              <a:ext uri="{FF2B5EF4-FFF2-40B4-BE49-F238E27FC236}">
                <a16:creationId xmlns:a16="http://schemas.microsoft.com/office/drawing/2014/main" id="{18290655-6EE2-3321-26C9-D89F07826993}"/>
              </a:ext>
            </a:extLst>
          </p:cNvPr>
          <p:cNvSpPr txBox="1"/>
          <p:nvPr/>
        </p:nvSpPr>
        <p:spPr>
          <a:xfrm>
            <a:off x="762000" y="1363818"/>
            <a:ext cx="7266767" cy="5727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900"/>
              </a:lnSpc>
            </a:pPr>
            <a:endParaRPr lang="cy-GB" sz="1200">
              <a:latin typeface="Grandview Display"/>
              <a:ea typeface="Segoe UI"/>
              <a:cs typeface="Segoe UI"/>
            </a:endParaRPr>
          </a:p>
          <a:p>
            <a:pPr>
              <a:lnSpc>
                <a:spcPts val="900"/>
              </a:lnSpc>
            </a:pPr>
            <a:endParaRPr lang="en-US" sz="1200">
              <a:latin typeface="Grandview Display"/>
              <a:ea typeface="Segoe UI"/>
              <a:cs typeface="Segoe UI"/>
            </a:endParaRPr>
          </a:p>
          <a:p>
            <a:pPr>
              <a:lnSpc>
                <a:spcPts val="900"/>
              </a:lnSpc>
            </a:pPr>
            <a:r>
              <a:rPr lang="cy-GB" sz="1200">
                <a:latin typeface="Grandview Display"/>
                <a:ea typeface="Segoe UI"/>
                <a:cs typeface="Segoe UI"/>
              </a:rPr>
              <a:t>​</a:t>
            </a:r>
          </a:p>
          <a:p>
            <a:pPr rtl="0">
              <a:lnSpc>
                <a:spcPts val="900"/>
              </a:lnSpc>
            </a:pPr>
            <a:endParaRPr lang="en-GB"/>
          </a:p>
        </p:txBody>
      </p:sp>
      <p:sp>
        <p:nvSpPr>
          <p:cNvPr id="8" name="TextBox 7">
            <a:extLst>
              <a:ext uri="{FF2B5EF4-FFF2-40B4-BE49-F238E27FC236}">
                <a16:creationId xmlns:a16="http://schemas.microsoft.com/office/drawing/2014/main" id="{42F930AB-875D-2C5C-DB57-0781CB9F3A7D}"/>
              </a:ext>
            </a:extLst>
          </p:cNvPr>
          <p:cNvSpPr txBox="1"/>
          <p:nvPr/>
        </p:nvSpPr>
        <p:spPr>
          <a:xfrm>
            <a:off x="766593" y="537575"/>
            <a:ext cx="9387840" cy="3418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900"/>
              </a:lnSpc>
            </a:pPr>
            <a:r>
              <a:rPr lang="cy-GB" b="1" dirty="0"/>
              <a:t>Gwyddoniaeth a Technoleg </a:t>
            </a:r>
            <a:r>
              <a:rPr lang="en-US" dirty="0"/>
              <a:t> </a:t>
            </a:r>
            <a:r>
              <a:rPr lang="cy-GB" dirty="0"/>
              <a:t>Tasg 3 – Ymarfer geirfa a patrymau newydd</a:t>
            </a:r>
          </a:p>
          <a:p>
            <a:pPr>
              <a:lnSpc>
                <a:spcPts val="900"/>
              </a:lnSpc>
            </a:pPr>
            <a:endParaRPr lang="en-GB"/>
          </a:p>
        </p:txBody>
      </p:sp>
      <p:sp>
        <p:nvSpPr>
          <p:cNvPr id="14" name="TextBox 13">
            <a:extLst>
              <a:ext uri="{FF2B5EF4-FFF2-40B4-BE49-F238E27FC236}">
                <a16:creationId xmlns:a16="http://schemas.microsoft.com/office/drawing/2014/main" id="{CB87C3BC-92D4-4900-9BA2-461BAA871E5F}"/>
              </a:ext>
            </a:extLst>
          </p:cNvPr>
          <p:cNvSpPr txBox="1"/>
          <p:nvPr/>
        </p:nvSpPr>
        <p:spPr>
          <a:xfrm>
            <a:off x="746760" y="1310640"/>
            <a:ext cx="1082040" cy="609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6" name="TextBox 15">
            <a:extLst>
              <a:ext uri="{FF2B5EF4-FFF2-40B4-BE49-F238E27FC236}">
                <a16:creationId xmlns:a16="http://schemas.microsoft.com/office/drawing/2014/main" id="{452DF564-6423-41E8-2E12-C3DDCFCA96F7}"/>
              </a:ext>
            </a:extLst>
          </p:cNvPr>
          <p:cNvSpPr txBox="1"/>
          <p:nvPr/>
        </p:nvSpPr>
        <p:spPr>
          <a:xfrm>
            <a:off x="1005839" y="138684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6" name="Picture 5" descr="A screenshot of a computer&#10;&#10;AI-generated content may be incorrect.">
            <a:extLst>
              <a:ext uri="{FF2B5EF4-FFF2-40B4-BE49-F238E27FC236}">
                <a16:creationId xmlns:a16="http://schemas.microsoft.com/office/drawing/2014/main" id="{D4E28C5A-8E1A-86A6-94B2-11551F34D0A9}"/>
              </a:ext>
            </a:extLst>
          </p:cNvPr>
          <p:cNvPicPr>
            <a:picLocks noChangeAspect="1"/>
          </p:cNvPicPr>
          <p:nvPr/>
        </p:nvPicPr>
        <p:blipFill>
          <a:blip r:embed="rId2"/>
          <a:stretch>
            <a:fillRect/>
          </a:stretch>
        </p:blipFill>
        <p:spPr>
          <a:xfrm>
            <a:off x="3768247" y="1369453"/>
            <a:ext cx="8256739" cy="4557505"/>
          </a:xfrm>
          <a:prstGeom prst="rect">
            <a:avLst/>
          </a:prstGeom>
        </p:spPr>
      </p:pic>
      <p:sp>
        <p:nvSpPr>
          <p:cNvPr id="7" name="TextBox 6">
            <a:extLst>
              <a:ext uri="{FF2B5EF4-FFF2-40B4-BE49-F238E27FC236}">
                <a16:creationId xmlns:a16="http://schemas.microsoft.com/office/drawing/2014/main" id="{739F1460-3D0B-1CF1-F139-78FD91DDEB17}"/>
              </a:ext>
            </a:extLst>
          </p:cNvPr>
          <p:cNvSpPr txBox="1"/>
          <p:nvPr/>
        </p:nvSpPr>
        <p:spPr>
          <a:xfrm>
            <a:off x="273276" y="2662824"/>
            <a:ext cx="3368040"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600" b="1" dirty="0">
                <a:ea typeface="+mn-lt"/>
                <a:cs typeface="+mn-lt"/>
              </a:rPr>
              <a:t>Sut i chwarae gêm 'Trap-</a:t>
            </a:r>
            <a:r>
              <a:rPr lang="cy-GB" sz="1600" b="1" err="1">
                <a:ea typeface="+mn-lt"/>
                <a:cs typeface="+mn-lt"/>
              </a:rPr>
              <a:t>ddor</a:t>
            </a:r>
            <a:r>
              <a:rPr lang="cy-GB" sz="1600" b="1" dirty="0">
                <a:ea typeface="+mn-lt"/>
                <a:cs typeface="+mn-lt"/>
              </a:rPr>
              <a:t>'</a:t>
            </a:r>
            <a:r>
              <a:rPr lang="cy-GB" sz="1600" dirty="0">
                <a:ea typeface="+mn-lt"/>
                <a:cs typeface="+mn-lt"/>
              </a:rPr>
              <a:t> </a:t>
            </a:r>
          </a:p>
          <a:p>
            <a:pPr marL="285750" indent="-285750">
              <a:buFont typeface="Arial"/>
              <a:buChar char="•"/>
            </a:pPr>
            <a:r>
              <a:rPr lang="cy-GB" sz="1600" dirty="0">
                <a:ea typeface="+mn-lt"/>
                <a:cs typeface="+mn-lt"/>
              </a:rPr>
              <a:t>Partner 1 dewiswch dai geiriau yn y bocs gwyrdd.</a:t>
            </a:r>
          </a:p>
          <a:p>
            <a:pPr marL="285750" indent="-285750">
              <a:buFont typeface="Arial"/>
              <a:buChar char="•"/>
            </a:pPr>
            <a:r>
              <a:rPr lang="cy-GB" sz="1600" dirty="0">
                <a:ea typeface="+mn-lt"/>
                <a:cs typeface="+mn-lt"/>
              </a:rPr>
              <a:t>Partner 2 darllenwch y frawddeg, dewiswch dau gair yn y bocs gwyrdd. </a:t>
            </a:r>
          </a:p>
          <a:p>
            <a:pPr marL="285750" indent="-285750">
              <a:buFont typeface="Arial"/>
              <a:buChar char="•"/>
            </a:pPr>
            <a:r>
              <a:rPr lang="cy-GB" sz="1600" dirty="0">
                <a:ea typeface="+mn-lt"/>
                <a:cs typeface="+mn-lt"/>
              </a:rPr>
              <a:t>Partner 1 Dywedwch faint o eiriau mae partner yn gywir.</a:t>
            </a:r>
          </a:p>
          <a:p>
            <a:pPr marL="285750" indent="-285750">
              <a:buFont typeface="Arial"/>
              <a:buChar char="•"/>
            </a:pPr>
            <a:r>
              <a:rPr lang="cy-GB" sz="1600" dirty="0">
                <a:ea typeface="+mn-lt"/>
                <a:cs typeface="+mn-lt"/>
              </a:rPr>
              <a:t>Partner 2 dewiswch mwy geiriau nes maen nhw a darllen y frawddeg gywir.</a:t>
            </a:r>
          </a:p>
          <a:p>
            <a:pPr marL="285750" indent="-285750">
              <a:buFont typeface="Arial"/>
              <a:buChar char="•"/>
            </a:pPr>
            <a:r>
              <a:rPr lang="cy-GB" sz="1600" dirty="0">
                <a:ea typeface="+mn-lt"/>
                <a:cs typeface="+mn-lt"/>
              </a:rPr>
              <a:t>Trowch gymryd!</a:t>
            </a:r>
            <a:endParaRPr lang="cy-GB" sz="1600" dirty="0"/>
          </a:p>
          <a:p>
            <a:pPr marL="285750" indent="-285750">
              <a:buFont typeface="Arial"/>
              <a:buChar char="•"/>
            </a:pPr>
            <a:r>
              <a:rPr lang="cy-GB" sz="1600" dirty="0"/>
              <a:t>Edrychwch 'Help Llaw' i helpu chi.</a:t>
            </a:r>
          </a:p>
          <a:p>
            <a:pPr marL="285750" indent="-285750">
              <a:buFont typeface="Arial"/>
              <a:buChar char="•"/>
            </a:pPr>
            <a:r>
              <a:rPr lang="cy-GB" sz="1600" dirty="0"/>
              <a:t>Mwynhewch!</a:t>
            </a:r>
          </a:p>
          <a:p>
            <a:endParaRPr lang="cy-GB" u="sng" dirty="0"/>
          </a:p>
        </p:txBody>
      </p:sp>
      <p:sp>
        <p:nvSpPr>
          <p:cNvPr id="11" name="TextBox 10">
            <a:extLst>
              <a:ext uri="{FF2B5EF4-FFF2-40B4-BE49-F238E27FC236}">
                <a16:creationId xmlns:a16="http://schemas.microsoft.com/office/drawing/2014/main" id="{85753732-2C56-FF3C-D263-56131FE1AAF5}"/>
              </a:ext>
            </a:extLst>
          </p:cNvPr>
          <p:cNvSpPr txBox="1"/>
          <p:nvPr/>
        </p:nvSpPr>
        <p:spPr>
          <a:xfrm>
            <a:off x="141754" y="1307507"/>
            <a:ext cx="3369917" cy="1169551"/>
          </a:xfrm>
          <a:prstGeom prst="rect">
            <a:avLst/>
          </a:prstGeom>
          <a:solidFill>
            <a:srgbClr val="92D050"/>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400" dirty="0"/>
              <a:t>Chwaraea gêm gyda phlant wrth y bwrdd yn y dosbarth. </a:t>
            </a:r>
          </a:p>
          <a:p>
            <a:r>
              <a:rPr lang="cy-GB" sz="1400" dirty="0"/>
              <a:t>Dewisa gyfarwyddiadau yn uchel </a:t>
            </a:r>
          </a:p>
          <a:p>
            <a:r>
              <a:rPr lang="cy-GB" sz="1400" dirty="0"/>
              <a:t>Cofia, rhaid plant yn ymarfer patrymau newydd, </a:t>
            </a:r>
          </a:p>
        </p:txBody>
      </p:sp>
    </p:spTree>
    <p:extLst>
      <p:ext uri="{BB962C8B-B14F-4D97-AF65-F5344CB8AC3E}">
        <p14:creationId xmlns:p14="http://schemas.microsoft.com/office/powerpoint/2010/main" val="32446606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E353BD3E-5849-9C2C-53C2-2064FB17E94D}"/>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49387304-D585-A306-AE17-7283CCC45F00}"/>
              </a:ext>
            </a:extLst>
          </p:cNvPr>
          <p:cNvSpPr>
            <a:spLocks noGrp="1"/>
          </p:cNvSpPr>
          <p:nvPr>
            <p:ph type="title"/>
          </p:nvPr>
        </p:nvSpPr>
        <p:spPr>
          <a:xfrm>
            <a:off x="776929" y="244256"/>
            <a:ext cx="10411445" cy="689233"/>
          </a:xfrm>
        </p:spPr>
        <p:txBody>
          <a:bodyPr>
            <a:normAutofit fontScale="90000"/>
          </a:bodyPr>
          <a:lstStyle/>
          <a:p>
            <a:r>
              <a:rPr lang="en-GB"/>
              <a:t>Help </a:t>
            </a:r>
            <a:r>
              <a:rPr lang="en-GB" err="1"/>
              <a:t>Llaw</a:t>
            </a:r>
          </a:p>
        </p:txBody>
      </p:sp>
      <p:sp>
        <p:nvSpPr>
          <p:cNvPr id="2" name="Date Placeholder 1">
            <a:extLst>
              <a:ext uri="{FF2B5EF4-FFF2-40B4-BE49-F238E27FC236}">
                <a16:creationId xmlns:a16="http://schemas.microsoft.com/office/drawing/2014/main" id="{C7154012-259C-837F-00E9-76FE54E37DC6}"/>
              </a:ext>
            </a:extLst>
          </p:cNvPr>
          <p:cNvSpPr>
            <a:spLocks noGrp="1"/>
          </p:cNvSpPr>
          <p:nvPr>
            <p:ph type="dt" sz="half" idx="10"/>
          </p:nvPr>
        </p:nvSpPr>
        <p:spPr/>
        <p:txBody>
          <a:bodyPr/>
          <a:lstStyle/>
          <a:p>
            <a:fld id="{2A3A0979-36E6-4013-8E62-53799EF0B526}" type="datetime1">
              <a:t>11/12/2025</a:t>
            </a:fld>
            <a:endParaRPr lang="en-US"/>
          </a:p>
        </p:txBody>
      </p:sp>
      <p:sp>
        <p:nvSpPr>
          <p:cNvPr id="3" name="Footer Placeholder 2">
            <a:extLst>
              <a:ext uri="{FF2B5EF4-FFF2-40B4-BE49-F238E27FC236}">
                <a16:creationId xmlns:a16="http://schemas.microsoft.com/office/drawing/2014/main" id="{1FBFF3D5-8BC9-0BC3-644A-F017E97D79F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855A14EC-7203-148C-F3C1-5A8788F0E1C5}"/>
              </a:ext>
            </a:extLst>
          </p:cNvPr>
          <p:cNvSpPr>
            <a:spLocks noGrp="1"/>
          </p:cNvSpPr>
          <p:nvPr>
            <p:ph type="sldNum" sz="quarter" idx="12"/>
          </p:nvPr>
        </p:nvSpPr>
        <p:spPr/>
        <p:txBody>
          <a:bodyPr/>
          <a:lstStyle/>
          <a:p>
            <a:fld id="{70C12960-6E85-460F-B6E3-5B82CB31AF3D}" type="slidenum">
              <a:rPr lang="en-US" dirty="0"/>
              <a:t>8</a:t>
            </a:fld>
            <a:endParaRPr lang="en-US"/>
          </a:p>
        </p:txBody>
      </p:sp>
      <p:sp>
        <p:nvSpPr>
          <p:cNvPr id="23" name="Content Placeholder 22">
            <a:extLst>
              <a:ext uri="{FF2B5EF4-FFF2-40B4-BE49-F238E27FC236}">
                <a16:creationId xmlns:a16="http://schemas.microsoft.com/office/drawing/2014/main" id="{73533BF1-1583-CC9E-FD56-937740EB92FB}"/>
              </a:ext>
            </a:extLst>
          </p:cNvPr>
          <p:cNvSpPr>
            <a:spLocks noGrp="1"/>
          </p:cNvSpPr>
          <p:nvPr>
            <p:ph sz="quarter" idx="4"/>
          </p:nvPr>
        </p:nvSpPr>
        <p:spPr>
          <a:xfrm>
            <a:off x="410227" y="1159136"/>
            <a:ext cx="10913845" cy="4612991"/>
          </a:xfrm>
        </p:spPr>
        <p:txBody>
          <a:bodyPr vert="horz" lIns="91440" tIns="45720" rIns="91440" bIns="45720" rtlCol="0" anchor="t">
            <a:normAutofit/>
          </a:bodyPr>
          <a:lstStyle/>
          <a:p>
            <a:r>
              <a:rPr lang="en-GB" u="sng" err="1"/>
              <a:t>Gierfa</a:t>
            </a:r>
            <a:endParaRPr lang="en-GB" u="sng"/>
          </a:p>
        </p:txBody>
      </p:sp>
      <p:pic>
        <p:nvPicPr>
          <p:cNvPr id="34" name="Picture 33" descr="A black text on a white background&#10;&#10;AI-generated content may be incorrect.">
            <a:extLst>
              <a:ext uri="{FF2B5EF4-FFF2-40B4-BE49-F238E27FC236}">
                <a16:creationId xmlns:a16="http://schemas.microsoft.com/office/drawing/2014/main" id="{6DAA7631-F06F-F7CC-F89E-6758DC0C5C2A}"/>
              </a:ext>
            </a:extLst>
          </p:cNvPr>
          <p:cNvPicPr>
            <a:picLocks noChangeAspect="1"/>
          </p:cNvPicPr>
          <p:nvPr/>
        </p:nvPicPr>
        <p:blipFill>
          <a:blip r:embed="rId2"/>
          <a:stretch>
            <a:fillRect/>
          </a:stretch>
        </p:blipFill>
        <p:spPr>
          <a:xfrm>
            <a:off x="779223" y="1996597"/>
            <a:ext cx="2971800" cy="1257300"/>
          </a:xfrm>
          <a:prstGeom prst="rect">
            <a:avLst/>
          </a:prstGeom>
        </p:spPr>
      </p:pic>
      <p:pic>
        <p:nvPicPr>
          <p:cNvPr id="35" name="Picture 34" descr="A black text on a white background&#10;&#10;AI-generated content may be incorrect.">
            <a:extLst>
              <a:ext uri="{FF2B5EF4-FFF2-40B4-BE49-F238E27FC236}">
                <a16:creationId xmlns:a16="http://schemas.microsoft.com/office/drawing/2014/main" id="{AE372697-BEB7-5D43-500E-8B5233C2AD34}"/>
              </a:ext>
            </a:extLst>
          </p:cNvPr>
          <p:cNvPicPr>
            <a:picLocks noChangeAspect="1"/>
          </p:cNvPicPr>
          <p:nvPr/>
        </p:nvPicPr>
        <p:blipFill>
          <a:blip r:embed="rId3"/>
          <a:stretch>
            <a:fillRect/>
          </a:stretch>
        </p:blipFill>
        <p:spPr>
          <a:xfrm>
            <a:off x="4106319" y="1986353"/>
            <a:ext cx="3154732" cy="1256908"/>
          </a:xfrm>
          <a:prstGeom prst="rect">
            <a:avLst/>
          </a:prstGeom>
        </p:spPr>
      </p:pic>
      <p:pic>
        <p:nvPicPr>
          <p:cNvPr id="37" name="Picture 36" descr="A bee flying in the air&#10;&#10;AI-generated content may be incorrect.">
            <a:extLst>
              <a:ext uri="{FF2B5EF4-FFF2-40B4-BE49-F238E27FC236}">
                <a16:creationId xmlns:a16="http://schemas.microsoft.com/office/drawing/2014/main" id="{E1EC5399-AA95-DE3D-ED66-C4458046A674}"/>
              </a:ext>
            </a:extLst>
          </p:cNvPr>
          <p:cNvPicPr>
            <a:picLocks noChangeAspect="1"/>
          </p:cNvPicPr>
          <p:nvPr/>
        </p:nvPicPr>
        <p:blipFill>
          <a:blip r:embed="rId4"/>
          <a:stretch>
            <a:fillRect/>
          </a:stretch>
        </p:blipFill>
        <p:spPr>
          <a:xfrm>
            <a:off x="4214748" y="3624067"/>
            <a:ext cx="2781300" cy="1238250"/>
          </a:xfrm>
          <a:prstGeom prst="rect">
            <a:avLst/>
          </a:prstGeom>
        </p:spPr>
      </p:pic>
      <p:pic>
        <p:nvPicPr>
          <p:cNvPr id="38" name="Picture 37" descr="A bee with wings and wings&#10;&#10;AI-generated content may be incorrect.">
            <a:extLst>
              <a:ext uri="{FF2B5EF4-FFF2-40B4-BE49-F238E27FC236}">
                <a16:creationId xmlns:a16="http://schemas.microsoft.com/office/drawing/2014/main" id="{8BCBEEA5-4848-7569-3CE8-BC7751384E71}"/>
              </a:ext>
            </a:extLst>
          </p:cNvPr>
          <p:cNvPicPr>
            <a:picLocks noChangeAspect="1"/>
          </p:cNvPicPr>
          <p:nvPr/>
        </p:nvPicPr>
        <p:blipFill>
          <a:blip r:embed="rId5"/>
          <a:stretch>
            <a:fillRect/>
          </a:stretch>
        </p:blipFill>
        <p:spPr>
          <a:xfrm>
            <a:off x="7436154" y="3644226"/>
            <a:ext cx="3238239" cy="1208370"/>
          </a:xfrm>
          <a:prstGeom prst="rect">
            <a:avLst/>
          </a:prstGeom>
        </p:spPr>
      </p:pic>
      <p:pic>
        <p:nvPicPr>
          <p:cNvPr id="39" name="Picture 38" descr="A close-up of a light bulb&#10;&#10;AI-generated content may be incorrect.">
            <a:extLst>
              <a:ext uri="{FF2B5EF4-FFF2-40B4-BE49-F238E27FC236}">
                <a16:creationId xmlns:a16="http://schemas.microsoft.com/office/drawing/2014/main" id="{AD1E31BB-2AB0-57B9-DB21-AB2AF3A616A2}"/>
              </a:ext>
            </a:extLst>
          </p:cNvPr>
          <p:cNvPicPr>
            <a:picLocks noChangeAspect="1"/>
          </p:cNvPicPr>
          <p:nvPr/>
        </p:nvPicPr>
        <p:blipFill>
          <a:blip r:embed="rId6"/>
          <a:stretch>
            <a:fillRect/>
          </a:stretch>
        </p:blipFill>
        <p:spPr>
          <a:xfrm>
            <a:off x="823912" y="3659232"/>
            <a:ext cx="2924175" cy="1209675"/>
          </a:xfrm>
          <a:prstGeom prst="rect">
            <a:avLst/>
          </a:prstGeom>
        </p:spPr>
      </p:pic>
      <p:pic>
        <p:nvPicPr>
          <p:cNvPr id="40" name="Picture 39" descr="A close up of a bug&#10;&#10;AI-generated content may be incorrect.">
            <a:extLst>
              <a:ext uri="{FF2B5EF4-FFF2-40B4-BE49-F238E27FC236}">
                <a16:creationId xmlns:a16="http://schemas.microsoft.com/office/drawing/2014/main" id="{8B3E9F54-2D4D-E67A-1A98-EBD673C74323}"/>
              </a:ext>
            </a:extLst>
          </p:cNvPr>
          <p:cNvPicPr>
            <a:picLocks noChangeAspect="1"/>
          </p:cNvPicPr>
          <p:nvPr/>
        </p:nvPicPr>
        <p:blipFill>
          <a:blip r:embed="rId7"/>
          <a:stretch>
            <a:fillRect/>
          </a:stretch>
        </p:blipFill>
        <p:spPr>
          <a:xfrm>
            <a:off x="7431392" y="1989094"/>
            <a:ext cx="3195571" cy="1293180"/>
          </a:xfrm>
          <a:prstGeom prst="rect">
            <a:avLst/>
          </a:prstGeom>
        </p:spPr>
      </p:pic>
      <p:pic>
        <p:nvPicPr>
          <p:cNvPr id="41" name="Picture 40" descr="A close up of a bug&#10;&#10;AI-generated content may be incorrect.">
            <a:extLst>
              <a:ext uri="{FF2B5EF4-FFF2-40B4-BE49-F238E27FC236}">
                <a16:creationId xmlns:a16="http://schemas.microsoft.com/office/drawing/2014/main" id="{1604AB3E-0F11-3EF7-70FC-1E060B389FC8}"/>
              </a:ext>
            </a:extLst>
          </p:cNvPr>
          <p:cNvPicPr>
            <a:picLocks noChangeAspect="1"/>
          </p:cNvPicPr>
          <p:nvPr/>
        </p:nvPicPr>
        <p:blipFill>
          <a:blip r:embed="rId8"/>
          <a:stretch>
            <a:fillRect/>
          </a:stretch>
        </p:blipFill>
        <p:spPr>
          <a:xfrm>
            <a:off x="826653" y="5005779"/>
            <a:ext cx="2981325" cy="1209675"/>
          </a:xfrm>
          <a:prstGeom prst="rect">
            <a:avLst/>
          </a:prstGeom>
        </p:spPr>
      </p:pic>
      <p:pic>
        <p:nvPicPr>
          <p:cNvPr id="42" name="Picture 41">
            <a:extLst>
              <a:ext uri="{FF2B5EF4-FFF2-40B4-BE49-F238E27FC236}">
                <a16:creationId xmlns:a16="http://schemas.microsoft.com/office/drawing/2014/main" id="{5D1B0EC1-9E0E-DC41-433D-DEAF4D58105A}"/>
              </a:ext>
            </a:extLst>
          </p:cNvPr>
          <p:cNvPicPr>
            <a:picLocks noChangeAspect="1"/>
          </p:cNvPicPr>
          <p:nvPr/>
        </p:nvPicPr>
        <p:blipFill>
          <a:blip r:embed="rId9"/>
          <a:stretch>
            <a:fillRect/>
          </a:stretch>
        </p:blipFill>
        <p:spPr>
          <a:xfrm>
            <a:off x="4110168" y="5024829"/>
            <a:ext cx="2886075" cy="1171575"/>
          </a:xfrm>
          <a:prstGeom prst="rect">
            <a:avLst/>
          </a:prstGeom>
        </p:spPr>
      </p:pic>
      <p:pic>
        <p:nvPicPr>
          <p:cNvPr id="43" name="Picture 42" descr="A black text on a white background&#10;&#10;AI-generated content may be incorrect.">
            <a:extLst>
              <a:ext uri="{FF2B5EF4-FFF2-40B4-BE49-F238E27FC236}">
                <a16:creationId xmlns:a16="http://schemas.microsoft.com/office/drawing/2014/main" id="{257314D3-86BC-9A86-95C4-FC064E05DC54}"/>
              </a:ext>
            </a:extLst>
          </p:cNvPr>
          <p:cNvPicPr>
            <a:picLocks noChangeAspect="1"/>
          </p:cNvPicPr>
          <p:nvPr/>
        </p:nvPicPr>
        <p:blipFill>
          <a:blip r:embed="rId10"/>
          <a:stretch>
            <a:fillRect/>
          </a:stretch>
        </p:blipFill>
        <p:spPr>
          <a:xfrm>
            <a:off x="7431392" y="5014587"/>
            <a:ext cx="3226887" cy="1171183"/>
          </a:xfrm>
          <a:prstGeom prst="rect">
            <a:avLst/>
          </a:prstGeom>
        </p:spPr>
      </p:pic>
    </p:spTree>
    <p:extLst>
      <p:ext uri="{BB962C8B-B14F-4D97-AF65-F5344CB8AC3E}">
        <p14:creationId xmlns:p14="http://schemas.microsoft.com/office/powerpoint/2010/main" val="6028595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C04BA0C6-1B94-B987-EE74-1956A768628F}"/>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F674B131-A63B-3354-1621-36F0F043B599}"/>
              </a:ext>
            </a:extLst>
          </p:cNvPr>
          <p:cNvSpPr>
            <a:spLocks noGrp="1"/>
          </p:cNvSpPr>
          <p:nvPr>
            <p:ph type="dt" sz="half" idx="10"/>
          </p:nvPr>
        </p:nvSpPr>
        <p:spPr/>
        <p:txBody>
          <a:bodyPr/>
          <a:lstStyle/>
          <a:p>
            <a:fld id="{BACAF63B-9450-41A7-B008-8F6EFCABE8A5}" type="datetime1">
              <a:t>11/12/2025</a:t>
            </a:fld>
            <a:endParaRPr lang="en-US"/>
          </a:p>
        </p:txBody>
      </p:sp>
      <p:sp>
        <p:nvSpPr>
          <p:cNvPr id="3" name="Footer Placeholder 2">
            <a:extLst>
              <a:ext uri="{FF2B5EF4-FFF2-40B4-BE49-F238E27FC236}">
                <a16:creationId xmlns:a16="http://schemas.microsoft.com/office/drawing/2014/main" id="{4AF30EDB-832E-8CC5-1448-CEDD64327C66}"/>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7B375EC9-4276-A045-5CE5-50ACDD469EDA}"/>
              </a:ext>
            </a:extLst>
          </p:cNvPr>
          <p:cNvSpPr>
            <a:spLocks noGrp="1"/>
          </p:cNvSpPr>
          <p:nvPr>
            <p:ph type="sldNum" sz="quarter" idx="12"/>
          </p:nvPr>
        </p:nvSpPr>
        <p:spPr/>
        <p:txBody>
          <a:bodyPr/>
          <a:lstStyle/>
          <a:p>
            <a:fld id="{70C12960-6E85-460F-B6E3-5B82CB31AF3D}" type="slidenum">
              <a:rPr lang="en-US" dirty="0"/>
              <a:t>9</a:t>
            </a:fld>
            <a:endParaRPr lang="en-US"/>
          </a:p>
        </p:txBody>
      </p:sp>
      <p:sp>
        <p:nvSpPr>
          <p:cNvPr id="5" name="TextBox 4">
            <a:extLst>
              <a:ext uri="{FF2B5EF4-FFF2-40B4-BE49-F238E27FC236}">
                <a16:creationId xmlns:a16="http://schemas.microsoft.com/office/drawing/2014/main" id="{75C635BD-9B15-BD5D-01ED-973977D2CB6C}"/>
              </a:ext>
            </a:extLst>
          </p:cNvPr>
          <p:cNvSpPr txBox="1"/>
          <p:nvPr/>
        </p:nvSpPr>
        <p:spPr>
          <a:xfrm>
            <a:off x="762000" y="1426447"/>
            <a:ext cx="6035040" cy="17268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900"/>
              </a:lnSpc>
            </a:pPr>
            <a:r>
              <a:rPr lang="cy-GB" sz="1200">
                <a:latin typeface="Grandview Display"/>
                <a:ea typeface="Segoe UI"/>
                <a:cs typeface="Segoe UI"/>
              </a:rPr>
              <a:t>​</a:t>
            </a:r>
            <a:endParaRPr lang="en-US"/>
          </a:p>
          <a:p>
            <a:pPr>
              <a:lnSpc>
                <a:spcPts val="900"/>
              </a:lnSpc>
            </a:pPr>
            <a:endParaRPr lang="cy-GB" sz="1200" u="sng">
              <a:latin typeface="Grandview Display"/>
              <a:ea typeface="Segoe UI"/>
              <a:cs typeface="Segoe UI"/>
            </a:endParaRPr>
          </a:p>
          <a:p>
            <a:pPr>
              <a:lnSpc>
                <a:spcPts val="900"/>
              </a:lnSpc>
            </a:pPr>
            <a:endParaRPr lang="cy-GB" sz="1200" u="sng">
              <a:latin typeface="Grandview Display"/>
              <a:ea typeface="Segoe UI"/>
              <a:cs typeface="Segoe UI"/>
            </a:endParaRPr>
          </a:p>
          <a:p>
            <a:pPr>
              <a:lnSpc>
                <a:spcPts val="900"/>
              </a:lnSpc>
            </a:pPr>
            <a:endParaRPr lang="cy-GB" sz="1200" u="sng">
              <a:latin typeface="Grandview Display"/>
              <a:ea typeface="Segoe UI"/>
              <a:cs typeface="Segoe UI"/>
            </a:endParaRPr>
          </a:p>
          <a:p>
            <a:pPr>
              <a:lnSpc>
                <a:spcPts val="900"/>
              </a:lnSpc>
            </a:pPr>
            <a:endParaRPr lang="cy-GB" sz="1200" u="sng">
              <a:latin typeface="Grandview Display"/>
              <a:ea typeface="Segoe UI"/>
              <a:cs typeface="Segoe UI"/>
            </a:endParaRPr>
          </a:p>
          <a:p>
            <a:pPr>
              <a:lnSpc>
                <a:spcPts val="900"/>
              </a:lnSpc>
            </a:pPr>
            <a:endParaRPr lang="cy-GB" sz="1200" u="sng">
              <a:latin typeface="Grandview Display"/>
              <a:ea typeface="Segoe UI"/>
              <a:cs typeface="Segoe UI"/>
            </a:endParaRPr>
          </a:p>
          <a:p>
            <a:pPr>
              <a:lnSpc>
                <a:spcPts val="900"/>
              </a:lnSpc>
            </a:pPr>
            <a:endParaRPr lang="cy-GB" sz="1200" u="sng">
              <a:latin typeface="Grandview Display"/>
              <a:ea typeface="Segoe UI"/>
              <a:cs typeface="Segoe UI"/>
            </a:endParaRPr>
          </a:p>
          <a:p>
            <a:pPr>
              <a:lnSpc>
                <a:spcPts val="900"/>
              </a:lnSpc>
            </a:pPr>
            <a:endParaRPr lang="cy-GB" sz="1200" u="sng">
              <a:latin typeface="Grandview Display"/>
              <a:ea typeface="Segoe UI"/>
              <a:cs typeface="Segoe UI"/>
            </a:endParaRPr>
          </a:p>
          <a:p>
            <a:pPr>
              <a:lnSpc>
                <a:spcPts val="900"/>
              </a:lnSpc>
            </a:pPr>
            <a:endParaRPr lang="cy-GB" sz="1200" u="sng">
              <a:latin typeface="Grandview Display"/>
              <a:ea typeface="Segoe UI"/>
              <a:cs typeface="Segoe UI"/>
            </a:endParaRPr>
          </a:p>
          <a:p>
            <a:pPr>
              <a:lnSpc>
                <a:spcPts val="900"/>
              </a:lnSpc>
            </a:pPr>
            <a:endParaRPr lang="cy-GB" sz="1200" u="sng">
              <a:latin typeface="Grandview Display"/>
              <a:ea typeface="Segoe UI"/>
              <a:cs typeface="Segoe UI"/>
            </a:endParaRPr>
          </a:p>
          <a:p>
            <a:pPr>
              <a:lnSpc>
                <a:spcPts val="900"/>
              </a:lnSpc>
            </a:pPr>
            <a:endParaRPr lang="cy-GB" sz="1200" u="sng">
              <a:latin typeface="Grandview Display"/>
              <a:ea typeface="Segoe UI"/>
              <a:cs typeface="Segoe UI"/>
            </a:endParaRPr>
          </a:p>
          <a:p>
            <a:pPr>
              <a:lnSpc>
                <a:spcPts val="900"/>
              </a:lnSpc>
            </a:pPr>
            <a:endParaRPr lang="en-US" sz="1200">
              <a:latin typeface="Grandview Display"/>
              <a:ea typeface="Segoe UI"/>
              <a:cs typeface="Segoe UI"/>
            </a:endParaRPr>
          </a:p>
          <a:p>
            <a:pPr rtl="0">
              <a:lnSpc>
                <a:spcPts val="900"/>
              </a:lnSpc>
            </a:pPr>
            <a:r>
              <a:rPr lang="cy-GB" sz="1200">
                <a:latin typeface="Grandview Display"/>
                <a:ea typeface="Segoe UI"/>
                <a:cs typeface="Segoe UI"/>
              </a:rPr>
              <a:t>​</a:t>
            </a:r>
          </a:p>
          <a:p>
            <a:pPr rtl="0">
              <a:lnSpc>
                <a:spcPts val="900"/>
              </a:lnSpc>
            </a:pPr>
            <a:endParaRPr lang="en-GB"/>
          </a:p>
        </p:txBody>
      </p:sp>
      <p:sp>
        <p:nvSpPr>
          <p:cNvPr id="8" name="TextBox 7">
            <a:extLst>
              <a:ext uri="{FF2B5EF4-FFF2-40B4-BE49-F238E27FC236}">
                <a16:creationId xmlns:a16="http://schemas.microsoft.com/office/drawing/2014/main" id="{8AB4D10E-003E-5C78-83C2-E564EFFDAC44}"/>
              </a:ext>
            </a:extLst>
          </p:cNvPr>
          <p:cNvSpPr txBox="1"/>
          <p:nvPr/>
        </p:nvSpPr>
        <p:spPr>
          <a:xfrm>
            <a:off x="766593" y="537575"/>
            <a:ext cx="9387840" cy="3418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900"/>
              </a:lnSpc>
            </a:pPr>
            <a:r>
              <a:rPr lang="cy-GB" b="1"/>
              <a:t>Gwyddoniaeth a Technoleg - </a:t>
            </a:r>
            <a:r>
              <a:rPr lang="en-US"/>
              <a:t> </a:t>
            </a:r>
          </a:p>
          <a:p>
            <a:pPr>
              <a:lnSpc>
                <a:spcPts val="900"/>
              </a:lnSpc>
            </a:pPr>
            <a:endParaRPr lang="en-GB"/>
          </a:p>
        </p:txBody>
      </p:sp>
      <p:pic>
        <p:nvPicPr>
          <p:cNvPr id="10" name="Picture 9" descr="Schreiben Dokument Stift - Kostenlose Vektorgrafik auf Pixabay">
            <a:extLst>
              <a:ext uri="{FF2B5EF4-FFF2-40B4-BE49-F238E27FC236}">
                <a16:creationId xmlns:a16="http://schemas.microsoft.com/office/drawing/2014/main" id="{28247C23-7E94-4CB2-83B3-EC12B97032DD}"/>
              </a:ext>
            </a:extLst>
          </p:cNvPr>
          <p:cNvPicPr>
            <a:picLocks noChangeAspect="1"/>
          </p:cNvPicPr>
          <p:nvPr/>
        </p:nvPicPr>
        <p:blipFill>
          <a:blip r:embed="rId2"/>
          <a:stretch>
            <a:fillRect/>
          </a:stretch>
        </p:blipFill>
        <p:spPr>
          <a:xfrm>
            <a:off x="10813668" y="389429"/>
            <a:ext cx="742238" cy="963637"/>
          </a:xfrm>
          <a:prstGeom prst="rect">
            <a:avLst/>
          </a:prstGeom>
        </p:spPr>
      </p:pic>
      <p:sp>
        <p:nvSpPr>
          <p:cNvPr id="7" name="TextBox 6">
            <a:extLst>
              <a:ext uri="{FF2B5EF4-FFF2-40B4-BE49-F238E27FC236}">
                <a16:creationId xmlns:a16="http://schemas.microsoft.com/office/drawing/2014/main" id="{267A4BCC-2F44-49A4-F30D-F2A4B6F1E067}"/>
              </a:ext>
            </a:extLst>
          </p:cNvPr>
          <p:cNvSpPr txBox="1"/>
          <p:nvPr/>
        </p:nvSpPr>
        <p:spPr>
          <a:xfrm>
            <a:off x="731520" y="1371599"/>
            <a:ext cx="9966960" cy="3611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4" name="TextBox 13">
            <a:extLst>
              <a:ext uri="{FF2B5EF4-FFF2-40B4-BE49-F238E27FC236}">
                <a16:creationId xmlns:a16="http://schemas.microsoft.com/office/drawing/2014/main" id="{6A571D7E-4228-5A17-A087-5FC7E63E4827}"/>
              </a:ext>
            </a:extLst>
          </p:cNvPr>
          <p:cNvSpPr txBox="1"/>
          <p:nvPr/>
        </p:nvSpPr>
        <p:spPr>
          <a:xfrm>
            <a:off x="746760" y="1310640"/>
            <a:ext cx="1082040" cy="609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6" name="TextBox 15">
            <a:extLst>
              <a:ext uri="{FF2B5EF4-FFF2-40B4-BE49-F238E27FC236}">
                <a16:creationId xmlns:a16="http://schemas.microsoft.com/office/drawing/2014/main" id="{8F806006-A0AC-603D-5F3B-76228EDEBFF8}"/>
              </a:ext>
            </a:extLst>
          </p:cNvPr>
          <p:cNvSpPr txBox="1"/>
          <p:nvPr/>
        </p:nvSpPr>
        <p:spPr>
          <a:xfrm>
            <a:off x="1005839" y="138684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D5227D13-22E3-0EFA-0FA9-8BA34E0AD7D6}"/>
              </a:ext>
            </a:extLst>
          </p:cNvPr>
          <p:cNvSpPr txBox="1"/>
          <p:nvPr/>
        </p:nvSpPr>
        <p:spPr>
          <a:xfrm>
            <a:off x="771604" y="1356360"/>
            <a:ext cx="4486404"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dirty="0">
                <a:ea typeface="+mn-lt"/>
                <a:cs typeface="+mn-lt"/>
              </a:rPr>
              <a:t>Tasg ysgrifennu </a:t>
            </a:r>
            <a:endParaRPr lang="en-US" dirty="0">
              <a:ea typeface="+mn-lt"/>
              <a:cs typeface="+mn-lt"/>
            </a:endParaRPr>
          </a:p>
          <a:p>
            <a:r>
              <a:rPr lang="cy-GB" dirty="0">
                <a:ea typeface="+mn-lt"/>
                <a:cs typeface="+mn-lt"/>
              </a:rPr>
              <a:t>Wnei di roi'r papur gwaith, papur Help Llaw a Thrap ddôr gêm ar y byrddau, os gwelwch yn dda. Rhoi papur gwaith un seren ar y bwrdd grŵp melyn, papur gwaith dwy seren ar y bwrdd grŵp gwyrdd a glas, a rhoi papur gwaith tair seren ar y bwrdd grŵp coch. Rhaid i blant yn ysgrifennu enw ar y papur! Cofio – gofyn i bawb, "Sut rwyt ti'n teimlo?", pan wedi </a:t>
            </a:r>
            <a:r>
              <a:rPr lang="cy-GB" dirty="0" err="1">
                <a:ea typeface="+mn-lt"/>
                <a:cs typeface="+mn-lt"/>
              </a:rPr>
              <a:t>corffen</a:t>
            </a:r>
            <a:r>
              <a:rPr lang="cy-GB" dirty="0">
                <a:ea typeface="+mn-lt"/>
                <a:cs typeface="+mn-lt"/>
              </a:rPr>
              <a:t> yn gyflym. Rhoi papur gwaith seren fwyaf nesa ond pan wedi </a:t>
            </a:r>
            <a:r>
              <a:rPr lang="cy-GB" dirty="0" err="1">
                <a:ea typeface="+mn-lt"/>
                <a:cs typeface="+mn-lt"/>
              </a:rPr>
              <a:t>corffen</a:t>
            </a:r>
            <a:r>
              <a:rPr lang="cy-GB" dirty="0">
                <a:ea typeface="+mn-lt"/>
                <a:cs typeface="+mn-lt"/>
              </a:rPr>
              <a:t> bapur gwaith tair seren, mae plant yn ysgrifennu disgrifiad gyda thrychfilod newydd. Dyweda, "Dewiswch drychfilod newydd gyda chardiau fflach, help llaw a phapur trap ddôr, ysgrifennwch frawddeg gadarnhaol a negyddol. Rhaid dal ati!"</a:t>
            </a:r>
            <a:endParaRPr lang="en-US"/>
          </a:p>
        </p:txBody>
      </p:sp>
      <p:pic>
        <p:nvPicPr>
          <p:cNvPr id="13" name="Picture 12" descr="A bee with text boxes&#10;&#10;AI-generated content may be incorrect.">
            <a:extLst>
              <a:ext uri="{FF2B5EF4-FFF2-40B4-BE49-F238E27FC236}">
                <a16:creationId xmlns:a16="http://schemas.microsoft.com/office/drawing/2014/main" id="{1C1E611C-FA32-F711-84AC-3BD4ECC2F567}"/>
              </a:ext>
            </a:extLst>
          </p:cNvPr>
          <p:cNvPicPr>
            <a:picLocks noChangeAspect="1"/>
          </p:cNvPicPr>
          <p:nvPr/>
        </p:nvPicPr>
        <p:blipFill>
          <a:blip r:embed="rId3"/>
          <a:stretch>
            <a:fillRect/>
          </a:stretch>
        </p:blipFill>
        <p:spPr>
          <a:xfrm>
            <a:off x="6255604" y="386080"/>
            <a:ext cx="4476313" cy="6350000"/>
          </a:xfrm>
          <a:prstGeom prst="rect">
            <a:avLst/>
          </a:prstGeom>
        </p:spPr>
      </p:pic>
    </p:spTree>
    <p:extLst>
      <p:ext uri="{BB962C8B-B14F-4D97-AF65-F5344CB8AC3E}">
        <p14:creationId xmlns:p14="http://schemas.microsoft.com/office/powerpoint/2010/main" val="3234589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a:extLst>
            <a:ext uri="{FF2B5EF4-FFF2-40B4-BE49-F238E27FC236}">
              <a16:creationId xmlns:a16="http://schemas.microsoft.com/office/drawing/2014/main" id="{110DA02D-D07D-4C21-A8E6-CDEF498F5B40}"/>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CBC2F4DD-3F3D-2E0B-29DC-C58293BB563F}"/>
              </a:ext>
            </a:extLst>
          </p:cNvPr>
          <p:cNvSpPr>
            <a:spLocks noGrp="1"/>
          </p:cNvSpPr>
          <p:nvPr>
            <p:ph type="dt" sz="half" idx="10"/>
          </p:nvPr>
        </p:nvSpPr>
        <p:spPr/>
        <p:txBody>
          <a:bodyPr/>
          <a:lstStyle/>
          <a:p>
            <a:fld id="{BACAF63B-9450-41A7-B008-8F6EFCABE8A5}" type="datetime1">
              <a:t>11/12/2025</a:t>
            </a:fld>
            <a:endParaRPr lang="en-US"/>
          </a:p>
        </p:txBody>
      </p:sp>
      <p:sp>
        <p:nvSpPr>
          <p:cNvPr id="3" name="Footer Placeholder 2">
            <a:extLst>
              <a:ext uri="{FF2B5EF4-FFF2-40B4-BE49-F238E27FC236}">
                <a16:creationId xmlns:a16="http://schemas.microsoft.com/office/drawing/2014/main" id="{CA1AEDBD-3BB4-7710-BECF-173560729C26}"/>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5C720569-3A07-030E-9B00-A5F1B986C0C5}"/>
              </a:ext>
            </a:extLst>
          </p:cNvPr>
          <p:cNvSpPr>
            <a:spLocks noGrp="1"/>
          </p:cNvSpPr>
          <p:nvPr>
            <p:ph type="sldNum" sz="quarter" idx="12"/>
          </p:nvPr>
        </p:nvSpPr>
        <p:spPr/>
        <p:txBody>
          <a:bodyPr/>
          <a:lstStyle/>
          <a:p>
            <a:fld id="{70C12960-6E85-460F-B6E3-5B82CB31AF3D}" type="slidenum">
              <a:rPr lang="en-US" dirty="0"/>
              <a:t>10</a:t>
            </a:fld>
            <a:endParaRPr lang="en-US"/>
          </a:p>
        </p:txBody>
      </p:sp>
      <p:sp>
        <p:nvSpPr>
          <p:cNvPr id="5" name="TextBox 4">
            <a:extLst>
              <a:ext uri="{FF2B5EF4-FFF2-40B4-BE49-F238E27FC236}">
                <a16:creationId xmlns:a16="http://schemas.microsoft.com/office/drawing/2014/main" id="{E57C7D53-F488-1483-0EC9-FBFD18783EEE}"/>
              </a:ext>
            </a:extLst>
          </p:cNvPr>
          <p:cNvSpPr txBox="1"/>
          <p:nvPr/>
        </p:nvSpPr>
        <p:spPr>
          <a:xfrm>
            <a:off x="762000" y="1426447"/>
            <a:ext cx="6035040" cy="1480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900"/>
              </a:lnSpc>
            </a:pPr>
            <a:r>
              <a:rPr lang="cy-GB" sz="1200">
                <a:latin typeface="Grandview Display"/>
                <a:ea typeface="Segoe UI"/>
                <a:cs typeface="Segoe UI"/>
              </a:rPr>
              <a:t>​</a:t>
            </a:r>
            <a:endParaRPr lang="en-US"/>
          </a:p>
          <a:p>
            <a:pPr>
              <a:lnSpc>
                <a:spcPts val="900"/>
              </a:lnSpc>
            </a:pPr>
            <a:endParaRPr lang="cy-GB" sz="1200" u="sng">
              <a:latin typeface="Grandview Display"/>
              <a:ea typeface="Segoe UI"/>
              <a:cs typeface="Segoe UI"/>
            </a:endParaRPr>
          </a:p>
          <a:p>
            <a:pPr>
              <a:lnSpc>
                <a:spcPts val="900"/>
              </a:lnSpc>
            </a:pPr>
            <a:endParaRPr lang="cy-GB" sz="1200" u="sng">
              <a:latin typeface="Grandview Display"/>
              <a:ea typeface="Segoe UI"/>
              <a:cs typeface="Segoe UI"/>
            </a:endParaRPr>
          </a:p>
          <a:p>
            <a:pPr>
              <a:lnSpc>
                <a:spcPts val="900"/>
              </a:lnSpc>
            </a:pPr>
            <a:endParaRPr lang="cy-GB" sz="1200" u="sng">
              <a:latin typeface="Grandview Display"/>
              <a:ea typeface="Segoe UI"/>
              <a:cs typeface="Segoe UI"/>
            </a:endParaRPr>
          </a:p>
          <a:p>
            <a:pPr>
              <a:lnSpc>
                <a:spcPts val="900"/>
              </a:lnSpc>
            </a:pPr>
            <a:endParaRPr lang="cy-GB" sz="1200" u="sng">
              <a:latin typeface="Grandview Display"/>
              <a:ea typeface="Segoe UI"/>
              <a:cs typeface="Segoe UI"/>
            </a:endParaRPr>
          </a:p>
          <a:p>
            <a:pPr>
              <a:lnSpc>
                <a:spcPts val="900"/>
              </a:lnSpc>
            </a:pPr>
            <a:endParaRPr lang="cy-GB" sz="1200" u="sng">
              <a:latin typeface="Grandview Display"/>
              <a:ea typeface="Segoe UI"/>
              <a:cs typeface="Segoe UI"/>
            </a:endParaRPr>
          </a:p>
          <a:p>
            <a:pPr>
              <a:lnSpc>
                <a:spcPts val="900"/>
              </a:lnSpc>
            </a:pPr>
            <a:endParaRPr lang="cy-GB" sz="1200" u="sng">
              <a:latin typeface="Grandview Display"/>
              <a:ea typeface="Segoe UI"/>
              <a:cs typeface="Segoe UI"/>
            </a:endParaRPr>
          </a:p>
          <a:p>
            <a:pPr>
              <a:lnSpc>
                <a:spcPts val="900"/>
              </a:lnSpc>
            </a:pPr>
            <a:endParaRPr lang="cy-GB" sz="1200" u="sng">
              <a:latin typeface="Grandview Display"/>
              <a:ea typeface="Segoe UI"/>
              <a:cs typeface="Segoe UI"/>
            </a:endParaRPr>
          </a:p>
          <a:p>
            <a:pPr>
              <a:lnSpc>
                <a:spcPts val="900"/>
              </a:lnSpc>
            </a:pPr>
            <a:endParaRPr lang="cy-GB" sz="1200" u="sng">
              <a:latin typeface="Grandview Display"/>
              <a:ea typeface="Segoe UI"/>
              <a:cs typeface="Segoe UI"/>
            </a:endParaRPr>
          </a:p>
          <a:p>
            <a:pPr>
              <a:lnSpc>
                <a:spcPts val="900"/>
              </a:lnSpc>
            </a:pPr>
            <a:endParaRPr lang="cy-GB" sz="1200">
              <a:latin typeface="Grandview Display"/>
              <a:ea typeface="Segoe UI"/>
              <a:cs typeface="Segoe UI"/>
            </a:endParaRPr>
          </a:p>
          <a:p>
            <a:pPr>
              <a:lnSpc>
                <a:spcPts val="900"/>
              </a:lnSpc>
            </a:pPr>
            <a:endParaRPr lang="en-GB">
              <a:latin typeface="Grandview Display"/>
              <a:ea typeface="Segoe UI"/>
              <a:cs typeface="Segoe UI"/>
            </a:endParaRPr>
          </a:p>
          <a:p>
            <a:pPr>
              <a:lnSpc>
                <a:spcPts val="900"/>
              </a:lnSpc>
            </a:pPr>
            <a:endParaRPr lang="cy-GB" sz="1200">
              <a:latin typeface="Grandview Display"/>
              <a:ea typeface="Segoe UI"/>
              <a:cs typeface="Segoe UI"/>
            </a:endParaRPr>
          </a:p>
        </p:txBody>
      </p:sp>
      <p:sp>
        <p:nvSpPr>
          <p:cNvPr id="8" name="TextBox 7">
            <a:extLst>
              <a:ext uri="{FF2B5EF4-FFF2-40B4-BE49-F238E27FC236}">
                <a16:creationId xmlns:a16="http://schemas.microsoft.com/office/drawing/2014/main" id="{013CFCF4-72EA-093A-13E0-AFC66DDD1B33}"/>
              </a:ext>
            </a:extLst>
          </p:cNvPr>
          <p:cNvSpPr txBox="1"/>
          <p:nvPr/>
        </p:nvSpPr>
        <p:spPr>
          <a:xfrm>
            <a:off x="766593" y="537575"/>
            <a:ext cx="9387840" cy="3418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900"/>
              </a:lnSpc>
            </a:pPr>
            <a:r>
              <a:rPr lang="cy-GB" b="1"/>
              <a:t>Gwyddoniaeth a Technoleg </a:t>
            </a:r>
            <a:r>
              <a:rPr lang="en-US"/>
              <a:t> </a:t>
            </a:r>
          </a:p>
          <a:p>
            <a:pPr>
              <a:lnSpc>
                <a:spcPts val="900"/>
              </a:lnSpc>
            </a:pPr>
            <a:endParaRPr lang="en-GB"/>
          </a:p>
        </p:txBody>
      </p:sp>
      <p:pic>
        <p:nvPicPr>
          <p:cNvPr id="10" name="Picture 9" descr="Schreiben Dokument Stift - Kostenlose Vektorgrafik auf Pixabay">
            <a:extLst>
              <a:ext uri="{FF2B5EF4-FFF2-40B4-BE49-F238E27FC236}">
                <a16:creationId xmlns:a16="http://schemas.microsoft.com/office/drawing/2014/main" id="{11D47BFB-5194-27DE-9B2F-6E7B41D22B6D}"/>
              </a:ext>
            </a:extLst>
          </p:cNvPr>
          <p:cNvPicPr>
            <a:picLocks noChangeAspect="1"/>
          </p:cNvPicPr>
          <p:nvPr/>
        </p:nvPicPr>
        <p:blipFill>
          <a:blip r:embed="rId2"/>
          <a:stretch>
            <a:fillRect/>
          </a:stretch>
        </p:blipFill>
        <p:spPr>
          <a:xfrm>
            <a:off x="10813668" y="389429"/>
            <a:ext cx="742238" cy="963637"/>
          </a:xfrm>
          <a:prstGeom prst="rect">
            <a:avLst/>
          </a:prstGeom>
        </p:spPr>
      </p:pic>
      <p:sp>
        <p:nvSpPr>
          <p:cNvPr id="7" name="TextBox 6">
            <a:extLst>
              <a:ext uri="{FF2B5EF4-FFF2-40B4-BE49-F238E27FC236}">
                <a16:creationId xmlns:a16="http://schemas.microsoft.com/office/drawing/2014/main" id="{F5355303-EF89-E280-633B-ACF39C6D2735}"/>
              </a:ext>
            </a:extLst>
          </p:cNvPr>
          <p:cNvSpPr txBox="1"/>
          <p:nvPr/>
        </p:nvSpPr>
        <p:spPr>
          <a:xfrm>
            <a:off x="731520" y="1371599"/>
            <a:ext cx="9966960" cy="3611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4" name="TextBox 13">
            <a:extLst>
              <a:ext uri="{FF2B5EF4-FFF2-40B4-BE49-F238E27FC236}">
                <a16:creationId xmlns:a16="http://schemas.microsoft.com/office/drawing/2014/main" id="{D79ADCDE-6360-5EEC-659F-EF74CD88A08F}"/>
              </a:ext>
            </a:extLst>
          </p:cNvPr>
          <p:cNvSpPr txBox="1"/>
          <p:nvPr/>
        </p:nvSpPr>
        <p:spPr>
          <a:xfrm>
            <a:off x="746760" y="1310640"/>
            <a:ext cx="1082040" cy="609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6" name="TextBox 15">
            <a:extLst>
              <a:ext uri="{FF2B5EF4-FFF2-40B4-BE49-F238E27FC236}">
                <a16:creationId xmlns:a16="http://schemas.microsoft.com/office/drawing/2014/main" id="{3395ADA1-DAC0-6229-3D3F-FB15BE20F11B}"/>
              </a:ext>
            </a:extLst>
          </p:cNvPr>
          <p:cNvSpPr txBox="1"/>
          <p:nvPr/>
        </p:nvSpPr>
        <p:spPr>
          <a:xfrm>
            <a:off x="1005839" y="138684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15" name="Picture 14" descr="A bee on a white background&#10;&#10;AI-generated content may be incorrect.">
            <a:extLst>
              <a:ext uri="{FF2B5EF4-FFF2-40B4-BE49-F238E27FC236}">
                <a16:creationId xmlns:a16="http://schemas.microsoft.com/office/drawing/2014/main" id="{575E6DBF-5344-206E-0F65-4F606341D558}"/>
              </a:ext>
            </a:extLst>
          </p:cNvPr>
          <p:cNvPicPr>
            <a:picLocks noChangeAspect="1"/>
          </p:cNvPicPr>
          <p:nvPr/>
        </p:nvPicPr>
        <p:blipFill>
          <a:blip r:embed="rId3"/>
          <a:stretch>
            <a:fillRect/>
          </a:stretch>
        </p:blipFill>
        <p:spPr>
          <a:xfrm>
            <a:off x="5634359" y="203200"/>
            <a:ext cx="4530082" cy="6451600"/>
          </a:xfrm>
          <a:prstGeom prst="rect">
            <a:avLst/>
          </a:prstGeom>
        </p:spPr>
      </p:pic>
      <p:pic>
        <p:nvPicPr>
          <p:cNvPr id="17" name="Picture 16" descr="A bee on a white background&#10;&#10;AI-generated content may be incorrect.">
            <a:extLst>
              <a:ext uri="{FF2B5EF4-FFF2-40B4-BE49-F238E27FC236}">
                <a16:creationId xmlns:a16="http://schemas.microsoft.com/office/drawing/2014/main" id="{6AD37C6A-976C-5898-74BD-C0924DFB3FDD}"/>
              </a:ext>
            </a:extLst>
          </p:cNvPr>
          <p:cNvPicPr>
            <a:picLocks noChangeAspect="1"/>
          </p:cNvPicPr>
          <p:nvPr/>
        </p:nvPicPr>
        <p:blipFill>
          <a:blip r:embed="rId4"/>
          <a:stretch>
            <a:fillRect/>
          </a:stretch>
        </p:blipFill>
        <p:spPr>
          <a:xfrm>
            <a:off x="736224" y="172720"/>
            <a:ext cx="4511792" cy="6553200"/>
          </a:xfrm>
          <a:prstGeom prst="rect">
            <a:avLst/>
          </a:prstGeom>
        </p:spPr>
      </p:pic>
    </p:spTree>
    <p:extLst>
      <p:ext uri="{BB962C8B-B14F-4D97-AF65-F5344CB8AC3E}">
        <p14:creationId xmlns:p14="http://schemas.microsoft.com/office/powerpoint/2010/main" val="1291687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95355C-165D-6D97-C0AB-883492817EB3}"/>
              </a:ext>
            </a:extLst>
          </p:cNvPr>
          <p:cNvSpPr>
            <a:spLocks noGrp="1"/>
          </p:cNvSpPr>
          <p:nvPr>
            <p:ph type="dt" sz="half" idx="10"/>
          </p:nvPr>
        </p:nvSpPr>
        <p:spPr/>
        <p:txBody>
          <a:bodyPr/>
          <a:lstStyle/>
          <a:p>
            <a:fld id="{3897A2C8-8C1A-4AC9-A29E-F147884D8320}" type="datetime1">
              <a:t>11/12/2025</a:t>
            </a:fld>
            <a:endParaRPr lang="en-US"/>
          </a:p>
        </p:txBody>
      </p:sp>
      <p:sp>
        <p:nvSpPr>
          <p:cNvPr id="3" name="Footer Placeholder 2">
            <a:extLst>
              <a:ext uri="{FF2B5EF4-FFF2-40B4-BE49-F238E27FC236}">
                <a16:creationId xmlns:a16="http://schemas.microsoft.com/office/drawing/2014/main" id="{2A918706-ADC8-512C-453F-1FE1B1ECA1E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2B26CB0E-3D03-0DD9-E2A2-3D949026A8DB}"/>
              </a:ext>
            </a:extLst>
          </p:cNvPr>
          <p:cNvSpPr>
            <a:spLocks noGrp="1"/>
          </p:cNvSpPr>
          <p:nvPr>
            <p:ph type="sldNum" sz="quarter" idx="12"/>
          </p:nvPr>
        </p:nvSpPr>
        <p:spPr/>
        <p:txBody>
          <a:bodyPr/>
          <a:lstStyle/>
          <a:p>
            <a:fld id="{70C12960-6E85-460F-B6E3-5B82CB31AF3D}" type="slidenum">
              <a:rPr lang="en-US" dirty="0"/>
              <a:t>11</a:t>
            </a:fld>
            <a:endParaRPr lang="en-US"/>
          </a:p>
        </p:txBody>
      </p:sp>
      <p:sp>
        <p:nvSpPr>
          <p:cNvPr id="5" name="TextBox 4">
            <a:extLst>
              <a:ext uri="{FF2B5EF4-FFF2-40B4-BE49-F238E27FC236}">
                <a16:creationId xmlns:a16="http://schemas.microsoft.com/office/drawing/2014/main" id="{C350A763-BFE7-437B-8471-12F49703982C}"/>
              </a:ext>
            </a:extLst>
          </p:cNvPr>
          <p:cNvSpPr txBox="1"/>
          <p:nvPr/>
        </p:nvSpPr>
        <p:spPr>
          <a:xfrm>
            <a:off x="660199" y="755521"/>
            <a:ext cx="8128417" cy="79714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endParaRPr lang="en-US"/>
          </a:p>
          <a:p>
            <a:r>
              <a:rPr lang="en-GB" dirty="0"/>
              <a:t>​</a:t>
            </a:r>
            <a:r>
              <a:rPr lang="cy-GB" sz="1600" u="sng" dirty="0"/>
              <a:t>Nos y wers:</a:t>
            </a:r>
            <a:r>
              <a:rPr lang="cy-GB" sz="1600" dirty="0"/>
              <a:t> ymarfer darllen a siarad yn Gymraeg a gwrando'n ofalus.</a:t>
            </a:r>
          </a:p>
          <a:p>
            <a:endParaRPr lang="cy-GB" sz="1600"/>
          </a:p>
          <a:p>
            <a:r>
              <a:rPr lang="cy-GB" sz="1600" dirty="0"/>
              <a:t>Yn gyntaf, cofia ymarfer patrymau brawddegau a drilio geirfa. Rhaid i ti fynd i'r neuadd, ar ôl cinio. Dewisa peli bach neu fagiau ffa i ddefnyddio. Gofynna I'r plant i sefyll mewn cylch, Dyweda, "Ailadroddwch ar fy ôl i" Tafla'r pêl a gwaeddi allan y geirfa i'r plant. </a:t>
            </a:r>
          </a:p>
          <a:p>
            <a:r>
              <a:rPr lang="cy-GB" sz="1600" dirty="0">
                <a:ea typeface="+mn-lt"/>
                <a:cs typeface="+mn-lt"/>
              </a:rPr>
              <a:t>Chwarae Thasg 1 Gem a Thasg 2 Gem i ymarfer geirfa a phatrymau newydd.</a:t>
            </a:r>
            <a:endParaRPr lang="cy-GB" dirty="0"/>
          </a:p>
          <a:p>
            <a:endParaRPr lang="cy-GB" sz="1600"/>
          </a:p>
          <a:p>
            <a:r>
              <a:rPr lang="cy-GB" sz="1600" u="sng" dirty="0"/>
              <a:t>Gêm y pyramid</a:t>
            </a:r>
          </a:p>
          <a:p>
            <a:endParaRPr lang="cy-GB" sz="1600"/>
          </a:p>
          <a:p>
            <a:r>
              <a:rPr lang="cy-GB" sz="1600" dirty="0"/>
              <a:t>Wedyn bydd y plant yn darllen am byramid Pili pala mewn grwpiau o dri neu pedwar. Rhaid i ti esbonio'r rheolau yn ofalus. </a:t>
            </a:r>
          </a:p>
          <a:p>
            <a:endParaRPr lang="cy-GB" sz="1600" u="sng"/>
          </a:p>
          <a:p>
            <a:r>
              <a:rPr lang="cy-GB" sz="1600" u="sng" dirty="0"/>
              <a:t>Rheolau'r gêm pyramid</a:t>
            </a:r>
            <a:endParaRPr lang="cy-GB" sz="1600" dirty="0"/>
          </a:p>
          <a:p>
            <a:pPr marL="285750" indent="-285750">
              <a:buFont typeface="Arial"/>
              <a:buChar char="•"/>
            </a:pPr>
            <a:r>
              <a:rPr lang="cy-GB" sz="1600" dirty="0"/>
              <a:t>Dewisa un dyfarnwr mewn grŵp. </a:t>
            </a:r>
          </a:p>
          <a:p>
            <a:pPr marL="285750" indent="-285750">
              <a:buFont typeface="Arial"/>
              <a:buChar char="•"/>
            </a:pPr>
            <a:r>
              <a:rPr lang="cy-GB" sz="1600" dirty="0"/>
              <a:t>Pawb arall yw'r darllenwyr. </a:t>
            </a:r>
            <a:endParaRPr lang="cy-GB" dirty="0"/>
          </a:p>
          <a:p>
            <a:pPr marL="285750" indent="-285750">
              <a:buFont typeface="Arial"/>
              <a:buChar char="•"/>
            </a:pPr>
            <a:r>
              <a:rPr lang="cy-GB" sz="1600" dirty="0"/>
              <a:t>Chwaraewr cyntaf i ddarllen bocs cyntaf y pyramid a symud ymlaen i'r bocs nesaf.</a:t>
            </a:r>
            <a:endParaRPr lang="cy-GB" dirty="0"/>
          </a:p>
          <a:p>
            <a:pPr marL="285750" indent="-285750">
              <a:buFont typeface="Arial"/>
              <a:buChar char="•"/>
            </a:pPr>
            <a:r>
              <a:rPr lang="cy-GB" sz="1600" dirty="0"/>
              <a:t>Rhaid i'r dyfarnwr stopia y chwaraewr pan maen nhw'n darllen yn anghywir.</a:t>
            </a:r>
            <a:endParaRPr lang="cy-GB" dirty="0"/>
          </a:p>
          <a:p>
            <a:pPr marL="285750" indent="-285750">
              <a:buFont typeface="Arial"/>
              <a:buChar char="•"/>
            </a:pPr>
            <a:r>
              <a:rPr lang="cy-GB" sz="1600" dirty="0"/>
              <a:t>Chwaraewr nesa i ddarllen o dop y pyramid eto. </a:t>
            </a:r>
            <a:endParaRPr lang="cy-GB" dirty="0"/>
          </a:p>
          <a:p>
            <a:pPr marL="285750" indent="-285750">
              <a:buFont typeface="Arial"/>
              <a:buChar char="•"/>
            </a:pPr>
            <a:r>
              <a:rPr lang="cy-GB" sz="1600" dirty="0"/>
              <a:t>Enillwr yw'r chwaraewr sy'n gallu darllen y pyramid cyfan heb ddarllen yn anghywir. </a:t>
            </a:r>
            <a:endParaRPr lang="cy-GB" dirty="0"/>
          </a:p>
          <a:p>
            <a:pPr marL="285750" indent="-285750">
              <a:buFont typeface="Arial"/>
              <a:buChar char="•"/>
            </a:pPr>
            <a:r>
              <a:rPr lang="cy-GB" sz="1600" dirty="0"/>
              <a:t>Ar y diwedd, mae'r dyfarnwr hefyd yn darllen y pyramid. </a:t>
            </a:r>
            <a:endParaRPr lang="cy-GB" dirty="0"/>
          </a:p>
          <a:p>
            <a:endParaRPr lang="cy-GB" sz="1600"/>
          </a:p>
          <a:p>
            <a:r>
              <a:rPr lang="cy-GB" sz="1600" dirty="0"/>
              <a:t>Cofia, mae canu am 2yh, felly gadael y neuadd am 1.50yh os gwelwch yn dda.</a:t>
            </a:r>
          </a:p>
          <a:p>
            <a:endParaRPr lang="cy-GB" sz="1600"/>
          </a:p>
          <a:p>
            <a:endParaRPr lang="cy-GB" sz="1600"/>
          </a:p>
          <a:p>
            <a:endParaRPr lang="cy-GB"/>
          </a:p>
          <a:p>
            <a:pPr rtl="0"/>
            <a:r>
              <a:rPr lang="cy-GB" dirty="0"/>
              <a:t>​</a:t>
            </a:r>
          </a:p>
          <a:p>
            <a:endParaRPr lang="en-US"/>
          </a:p>
          <a:p>
            <a:pPr rtl="0"/>
            <a:r>
              <a:rPr lang="en-GB" dirty="0"/>
              <a:t>​</a:t>
            </a:r>
          </a:p>
          <a:p>
            <a:pPr rtl="0"/>
            <a:endParaRPr lang="en-US"/>
          </a:p>
          <a:p>
            <a:pPr algn="ctr"/>
            <a:endParaRPr lang="en-GB"/>
          </a:p>
        </p:txBody>
      </p:sp>
      <p:sp>
        <p:nvSpPr>
          <p:cNvPr id="7" name="TextBox 6">
            <a:extLst>
              <a:ext uri="{FF2B5EF4-FFF2-40B4-BE49-F238E27FC236}">
                <a16:creationId xmlns:a16="http://schemas.microsoft.com/office/drawing/2014/main" id="{FA2046F6-5628-A620-B355-7AC27B1F72BC}"/>
              </a:ext>
            </a:extLst>
          </p:cNvPr>
          <p:cNvSpPr txBox="1"/>
          <p:nvPr/>
        </p:nvSpPr>
        <p:spPr>
          <a:xfrm>
            <a:off x="938895" y="426372"/>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b="1" baseline="0" err="1">
                <a:latin typeface="Grandview Display"/>
              </a:rPr>
              <a:t>Iethoedd</a:t>
            </a:r>
            <a:r>
              <a:rPr lang="en-GB" sz="1800" b="1" baseline="0">
                <a:latin typeface="Grandview Display"/>
              </a:rPr>
              <a:t>, </a:t>
            </a:r>
            <a:r>
              <a:rPr lang="en-GB" sz="1800" b="1" baseline="0" err="1">
                <a:latin typeface="Grandview Display"/>
              </a:rPr>
              <a:t>Llythrennedd</a:t>
            </a:r>
            <a:r>
              <a:rPr lang="en-GB" sz="1800" b="1" baseline="0">
                <a:latin typeface="Grandview Display"/>
              </a:rPr>
              <a:t> a </a:t>
            </a:r>
            <a:r>
              <a:rPr lang="en-GB" sz="1800" b="1" baseline="0" err="1">
                <a:latin typeface="Grandview Display"/>
              </a:rPr>
              <a:t>Chyfathrebu</a:t>
            </a:r>
            <a:r>
              <a:rPr lang="en-GB" b="1">
                <a:latin typeface="Grandview Display"/>
              </a:rPr>
              <a:t> – </a:t>
            </a:r>
            <a:r>
              <a:rPr lang="en-GB" b="1" err="1">
                <a:latin typeface="Grandview Display"/>
              </a:rPr>
              <a:t>gwaith</a:t>
            </a:r>
            <a:r>
              <a:rPr lang="en-GB" b="1">
                <a:latin typeface="Grandview Display"/>
              </a:rPr>
              <a:t> </a:t>
            </a:r>
            <a:r>
              <a:rPr lang="en-GB" b="1" err="1">
                <a:latin typeface="Grandview Display"/>
              </a:rPr>
              <a:t>llafar</a:t>
            </a:r>
            <a:endParaRPr lang="en-GB" b="1" err="1"/>
          </a:p>
          <a:p>
            <a:pPr algn="ctr"/>
            <a:endParaRPr lang="en-GB"/>
          </a:p>
        </p:txBody>
      </p:sp>
      <p:pic>
        <p:nvPicPr>
          <p:cNvPr id="9" name="Picture 8" descr="I Can Not Speak Free Stock Photo - Public Domain Pictures">
            <a:extLst>
              <a:ext uri="{FF2B5EF4-FFF2-40B4-BE49-F238E27FC236}">
                <a16:creationId xmlns:a16="http://schemas.microsoft.com/office/drawing/2014/main" id="{7AB7F4B7-811B-1125-7931-F13637F35017}"/>
              </a:ext>
            </a:extLst>
          </p:cNvPr>
          <p:cNvPicPr>
            <a:picLocks noChangeAspect="1"/>
          </p:cNvPicPr>
          <p:nvPr/>
        </p:nvPicPr>
        <p:blipFill>
          <a:blip r:embed="rId2"/>
          <a:stretch>
            <a:fillRect/>
          </a:stretch>
        </p:blipFill>
        <p:spPr>
          <a:xfrm>
            <a:off x="10282828" y="457061"/>
            <a:ext cx="1246085" cy="1487052"/>
          </a:xfrm>
          <a:prstGeom prst="rect">
            <a:avLst/>
          </a:prstGeom>
        </p:spPr>
      </p:pic>
      <p:sp>
        <p:nvSpPr>
          <p:cNvPr id="6" name="TextBox 5">
            <a:extLst>
              <a:ext uri="{FF2B5EF4-FFF2-40B4-BE49-F238E27FC236}">
                <a16:creationId xmlns:a16="http://schemas.microsoft.com/office/drawing/2014/main" id="{CE2FA2CC-50B7-DDFA-3D22-A1DB221AC817}"/>
              </a:ext>
            </a:extLst>
          </p:cNvPr>
          <p:cNvSpPr txBox="1"/>
          <p:nvPr/>
        </p:nvSpPr>
        <p:spPr>
          <a:xfrm>
            <a:off x="9005454" y="2372590"/>
            <a:ext cx="2909454"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a:t>Patrwn / </a:t>
            </a:r>
            <a:r>
              <a:rPr lang="en-GB" u="sng" err="1"/>
              <a:t>Patrymau</a:t>
            </a:r>
            <a:r>
              <a:rPr lang="en-GB" u="sng"/>
              <a:t>:</a:t>
            </a:r>
            <a:endParaRPr lang="en-GB" sz="1200" u="sng"/>
          </a:p>
          <a:p>
            <a:r>
              <a:rPr lang="en-GB"/>
              <a:t>Mae pili </a:t>
            </a:r>
            <a:r>
              <a:rPr lang="en-GB" err="1"/>
              <a:t>pala</a:t>
            </a:r>
            <a:r>
              <a:rPr lang="en-GB"/>
              <a:t> </a:t>
            </a:r>
            <a:r>
              <a:rPr lang="en-GB" err="1"/>
              <a:t>yn</a:t>
            </a:r>
            <a:r>
              <a:rPr lang="en-GB"/>
              <a:t> ….....</a:t>
            </a:r>
          </a:p>
          <a:p>
            <a:r>
              <a:rPr lang="en-GB"/>
              <a:t>Maen </a:t>
            </a:r>
            <a:r>
              <a:rPr lang="en-GB" err="1"/>
              <a:t>nhw'n</a:t>
            </a:r>
            <a:r>
              <a:rPr lang="en-GB"/>
              <a:t>.....</a:t>
            </a:r>
          </a:p>
          <a:p>
            <a:r>
              <a:rPr lang="en-GB" err="1"/>
              <a:t>Mae'r</a:t>
            </a:r>
            <a:r>
              <a:rPr lang="en-GB"/>
              <a:t> pili </a:t>
            </a:r>
            <a:r>
              <a:rPr lang="en-GB" err="1"/>
              <a:t>pala</a:t>
            </a:r>
            <a:r>
              <a:rPr lang="en-GB"/>
              <a:t> </a:t>
            </a:r>
            <a:r>
              <a:rPr lang="en-GB" err="1"/>
              <a:t>yn</a:t>
            </a:r>
            <a:r>
              <a:rPr lang="en-GB"/>
              <a:t> </a:t>
            </a:r>
            <a:r>
              <a:rPr lang="en-GB" err="1"/>
              <a:t>gallu</a:t>
            </a:r>
            <a:r>
              <a:rPr lang="en-GB"/>
              <a:t>...</a:t>
            </a:r>
          </a:p>
          <a:p>
            <a:endParaRPr lang="en-GB"/>
          </a:p>
          <a:p>
            <a:r>
              <a:rPr lang="en-GB" u="sng" err="1"/>
              <a:t>Geirfa</a:t>
            </a:r>
            <a:r>
              <a:rPr lang="en-GB"/>
              <a:t>: </a:t>
            </a:r>
          </a:p>
          <a:p>
            <a:pPr marL="285750" indent="-285750">
              <a:buFont typeface="Arial"/>
              <a:buChar char="•"/>
            </a:pPr>
            <a:r>
              <a:rPr lang="en-GB" err="1"/>
              <a:t>pryfyn</a:t>
            </a:r>
            <a:r>
              <a:rPr lang="en-GB"/>
              <a:t>, </a:t>
            </a:r>
          </a:p>
          <a:p>
            <a:pPr marL="285750" indent="-285750">
              <a:buFont typeface="Arial"/>
              <a:buChar char="•"/>
            </a:pPr>
            <a:r>
              <a:rPr lang="en-GB" err="1"/>
              <a:t>adennydd</a:t>
            </a:r>
            <a:r>
              <a:rPr lang="en-GB"/>
              <a:t>, </a:t>
            </a:r>
          </a:p>
          <a:p>
            <a:pPr marL="285750" indent="-285750">
              <a:buFont typeface="Arial"/>
              <a:buChar char="•"/>
            </a:pPr>
            <a:r>
              <a:rPr lang="en-GB" err="1"/>
              <a:t>teimlyddion</a:t>
            </a:r>
            <a:r>
              <a:rPr lang="en-GB"/>
              <a:t>, </a:t>
            </a:r>
          </a:p>
          <a:p>
            <a:pPr marL="285750" indent="-285750">
              <a:buFont typeface="Arial"/>
              <a:buChar char="•"/>
            </a:pPr>
            <a:r>
              <a:rPr lang="en-GB" err="1"/>
              <a:t>neithdar</a:t>
            </a:r>
            <a:r>
              <a:rPr lang="en-GB"/>
              <a:t>, </a:t>
            </a:r>
          </a:p>
          <a:p>
            <a:pPr marL="285750" indent="-285750">
              <a:buFont typeface="Arial"/>
              <a:buChar char="•"/>
            </a:pPr>
            <a:r>
              <a:rPr lang="en-GB" err="1"/>
              <a:t>hedfan</a:t>
            </a:r>
            <a:r>
              <a:rPr lang="en-GB"/>
              <a:t>, </a:t>
            </a:r>
          </a:p>
          <a:p>
            <a:pPr marL="285750" indent="-285750">
              <a:buFont typeface="Arial"/>
              <a:buChar char="•"/>
            </a:pPr>
            <a:r>
              <a:rPr lang="en-GB" err="1"/>
              <a:t>lliwgar</a:t>
            </a:r>
          </a:p>
          <a:p>
            <a:endParaRPr lang="en-GB"/>
          </a:p>
          <a:p>
            <a:endParaRPr lang="en-GB"/>
          </a:p>
        </p:txBody>
      </p:sp>
      <p:pic>
        <p:nvPicPr>
          <p:cNvPr id="10" name="Picture 9" descr="Listening Ear Free Stock Photo - Public Domain Pictures">
            <a:extLst>
              <a:ext uri="{FF2B5EF4-FFF2-40B4-BE49-F238E27FC236}">
                <a16:creationId xmlns:a16="http://schemas.microsoft.com/office/drawing/2014/main" id="{D33DB06D-0685-125B-88ED-C2F71E90B1C6}"/>
              </a:ext>
            </a:extLst>
          </p:cNvPr>
          <p:cNvPicPr>
            <a:picLocks noChangeAspect="1"/>
          </p:cNvPicPr>
          <p:nvPr/>
        </p:nvPicPr>
        <p:blipFill>
          <a:blip r:embed="rId3"/>
          <a:stretch>
            <a:fillRect/>
          </a:stretch>
        </p:blipFill>
        <p:spPr>
          <a:xfrm>
            <a:off x="9007048" y="463253"/>
            <a:ext cx="1275984" cy="1474313"/>
          </a:xfrm>
          <a:prstGeom prst="rect">
            <a:avLst/>
          </a:prstGeom>
        </p:spPr>
      </p:pic>
    </p:spTree>
    <p:extLst>
      <p:ext uri="{BB962C8B-B14F-4D97-AF65-F5344CB8AC3E}">
        <p14:creationId xmlns:p14="http://schemas.microsoft.com/office/powerpoint/2010/main" val="2912709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97F67AF-1E3C-B514-55CC-0C302586F69C}"/>
              </a:ext>
            </a:extLst>
          </p:cNvPr>
          <p:cNvSpPr>
            <a:spLocks noGrp="1"/>
          </p:cNvSpPr>
          <p:nvPr>
            <p:ph type="title"/>
          </p:nvPr>
        </p:nvSpPr>
        <p:spPr>
          <a:xfrm>
            <a:off x="871988" y="416559"/>
            <a:ext cx="10442760" cy="1325833"/>
          </a:xfrm>
        </p:spPr>
        <p:txBody>
          <a:bodyPr>
            <a:normAutofit/>
          </a:bodyPr>
          <a:lstStyle/>
          <a:p>
            <a:r>
              <a:rPr lang="cy-GB" dirty="0"/>
              <a:t>Gorchmynion</a:t>
            </a:r>
            <a:br>
              <a:rPr lang="cy-GB" dirty="0"/>
            </a:br>
            <a:r>
              <a:rPr lang="cy-GB" sz="1800" dirty="0">
                <a:ea typeface="+mj-lt"/>
                <a:cs typeface="+mj-lt"/>
              </a:rPr>
              <a:t>Rhaid siarad Cymraeg yn y dosbarth, os gwelwch yn dda, achos maen pwysig iawn y plant yn gwrando'r eirfa a </a:t>
            </a:r>
            <a:r>
              <a:rPr lang="cy-GB" sz="1800" dirty="0" err="1">
                <a:ea typeface="+mj-lt"/>
                <a:cs typeface="+mj-lt"/>
              </a:rPr>
              <a:t>partrwn</a:t>
            </a:r>
            <a:r>
              <a:rPr lang="cy-GB" sz="1800" dirty="0">
                <a:ea typeface="+mj-lt"/>
                <a:cs typeface="+mj-lt"/>
              </a:rPr>
              <a:t> newydd heddiw.</a:t>
            </a:r>
            <a:endParaRPr lang="cy-GB" sz="1800" dirty="0"/>
          </a:p>
        </p:txBody>
      </p:sp>
      <p:sp>
        <p:nvSpPr>
          <p:cNvPr id="6" name="Text Placeholder 5">
            <a:extLst>
              <a:ext uri="{FF2B5EF4-FFF2-40B4-BE49-F238E27FC236}">
                <a16:creationId xmlns:a16="http://schemas.microsoft.com/office/drawing/2014/main" id="{1F374CCB-60CA-F7C1-4F60-35C6AD06051B}"/>
              </a:ext>
            </a:extLst>
          </p:cNvPr>
          <p:cNvSpPr>
            <a:spLocks noGrp="1"/>
          </p:cNvSpPr>
          <p:nvPr>
            <p:ph type="body" idx="1"/>
          </p:nvPr>
        </p:nvSpPr>
        <p:spPr>
          <a:xfrm>
            <a:off x="871988" y="1711913"/>
            <a:ext cx="5084947" cy="695372"/>
          </a:xfrm>
        </p:spPr>
        <p:txBody>
          <a:bodyPr>
            <a:normAutofit/>
          </a:bodyPr>
          <a:lstStyle/>
          <a:p>
            <a:r>
              <a:rPr lang="cy-GB"/>
              <a:t>Plentyn</a:t>
            </a:r>
            <a:r>
              <a:rPr lang="en-GB"/>
              <a:t> </a:t>
            </a:r>
            <a:endParaRPr lang="en-US"/>
          </a:p>
        </p:txBody>
      </p:sp>
      <p:sp>
        <p:nvSpPr>
          <p:cNvPr id="8" name="Text Placeholder 7">
            <a:extLst>
              <a:ext uri="{FF2B5EF4-FFF2-40B4-BE49-F238E27FC236}">
                <a16:creationId xmlns:a16="http://schemas.microsoft.com/office/drawing/2014/main" id="{FC33018D-7572-9683-C026-0EBD2D227A58}"/>
              </a:ext>
            </a:extLst>
          </p:cNvPr>
          <p:cNvSpPr>
            <a:spLocks noGrp="1"/>
          </p:cNvSpPr>
          <p:nvPr>
            <p:ph type="body" sz="quarter" idx="3"/>
          </p:nvPr>
        </p:nvSpPr>
        <p:spPr>
          <a:xfrm>
            <a:off x="5623560" y="1711913"/>
            <a:ext cx="5183188" cy="695372"/>
          </a:xfrm>
        </p:spPr>
        <p:txBody>
          <a:bodyPr>
            <a:normAutofit/>
          </a:bodyPr>
          <a:lstStyle/>
          <a:p>
            <a:r>
              <a:rPr lang="en-GB"/>
              <a:t>Plant</a:t>
            </a:r>
          </a:p>
        </p:txBody>
      </p:sp>
      <p:sp>
        <p:nvSpPr>
          <p:cNvPr id="2" name="Date Placeholder 1">
            <a:extLst>
              <a:ext uri="{FF2B5EF4-FFF2-40B4-BE49-F238E27FC236}">
                <a16:creationId xmlns:a16="http://schemas.microsoft.com/office/drawing/2014/main" id="{792FE68B-8CD1-90D2-E4DE-3B0BF95EF5B6}"/>
              </a:ext>
            </a:extLst>
          </p:cNvPr>
          <p:cNvSpPr>
            <a:spLocks noGrp="1"/>
          </p:cNvSpPr>
          <p:nvPr>
            <p:ph type="dt" sz="half" idx="10"/>
          </p:nvPr>
        </p:nvSpPr>
        <p:spPr/>
        <p:txBody>
          <a:bodyPr/>
          <a:lstStyle/>
          <a:p>
            <a:fld id="{2A3A0979-36E6-4013-8E62-53799EF0B526}" type="datetime1">
              <a:t>11/12/2025</a:t>
            </a:fld>
            <a:endParaRPr lang="en-US"/>
          </a:p>
        </p:txBody>
      </p:sp>
      <p:sp>
        <p:nvSpPr>
          <p:cNvPr id="3" name="Footer Placeholder 2">
            <a:extLst>
              <a:ext uri="{FF2B5EF4-FFF2-40B4-BE49-F238E27FC236}">
                <a16:creationId xmlns:a16="http://schemas.microsoft.com/office/drawing/2014/main" id="{BF54A98F-7669-BF5A-6B04-B83CECBA77CB}"/>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4951798B-BC2E-6F6D-8434-26C9CBDEE0B7}"/>
              </a:ext>
            </a:extLst>
          </p:cNvPr>
          <p:cNvSpPr>
            <a:spLocks noGrp="1"/>
          </p:cNvSpPr>
          <p:nvPr>
            <p:ph type="sldNum" sz="quarter" idx="12"/>
          </p:nvPr>
        </p:nvSpPr>
        <p:spPr/>
        <p:txBody>
          <a:bodyPr/>
          <a:lstStyle/>
          <a:p>
            <a:fld id="{70C12960-6E85-460F-B6E3-5B82CB31AF3D}" type="slidenum">
              <a:rPr lang="en-US" dirty="0"/>
              <a:t>12</a:t>
            </a:fld>
            <a:endParaRPr lang="en-US"/>
          </a:p>
        </p:txBody>
      </p:sp>
      <p:sp>
        <p:nvSpPr>
          <p:cNvPr id="50" name="TextBox 49">
            <a:extLst>
              <a:ext uri="{FF2B5EF4-FFF2-40B4-BE49-F238E27FC236}">
                <a16:creationId xmlns:a16="http://schemas.microsoft.com/office/drawing/2014/main" id="{0D6EED50-D91C-77EF-C0E4-1574DF3AA069}"/>
              </a:ext>
            </a:extLst>
          </p:cNvPr>
          <p:cNvSpPr txBox="1"/>
          <p:nvPr/>
        </p:nvSpPr>
        <p:spPr>
          <a:xfrm>
            <a:off x="858520" y="2413000"/>
            <a:ext cx="475488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cy-GB"/>
              <a:t>Prynhawn da, (enw)</a:t>
            </a:r>
          </a:p>
          <a:p>
            <a:pPr marL="285750" indent="-285750">
              <a:buFont typeface="Arial"/>
              <a:buChar char="•"/>
            </a:pPr>
            <a:r>
              <a:rPr lang="cy-GB"/>
              <a:t>Dere ma’ (enw)​ </a:t>
            </a:r>
          </a:p>
          <a:p>
            <a:pPr marL="285750" indent="-285750">
              <a:buFont typeface="Arial"/>
              <a:buChar char="•"/>
            </a:pPr>
            <a:r>
              <a:rPr lang="cy-GB"/>
              <a:t>Darllena yn araf​ </a:t>
            </a:r>
          </a:p>
          <a:p>
            <a:pPr marL="285750" indent="-285750">
              <a:buFont typeface="Arial"/>
              <a:buChar char="•"/>
            </a:pPr>
            <a:r>
              <a:rPr lang="cy-GB"/>
              <a:t>Cofia rolau ​ </a:t>
            </a:r>
          </a:p>
          <a:p>
            <a:pPr marL="285750" indent="-285750">
              <a:buFont typeface="Arial"/>
              <a:buChar char="•"/>
            </a:pPr>
            <a:r>
              <a:rPr lang="cy-GB"/>
              <a:t>Gwranda'r dyfarnwr yn ofalus ​ </a:t>
            </a:r>
          </a:p>
          <a:p>
            <a:pPr marL="285750" indent="-285750">
              <a:buFont typeface="Arial"/>
              <a:buChar char="•"/>
            </a:pPr>
            <a:r>
              <a:rPr lang="cy-GB"/>
              <a:t>Gwranda ar yr ateb​ </a:t>
            </a:r>
          </a:p>
          <a:p>
            <a:pPr marL="285750" indent="-285750">
              <a:buFont typeface="Arial"/>
              <a:buChar char="•"/>
            </a:pPr>
            <a:r>
              <a:rPr lang="cy-GB"/>
              <a:t>Siarada yn uchel ​ </a:t>
            </a:r>
          </a:p>
          <a:p>
            <a:pPr marL="285750" indent="-285750">
              <a:buFont typeface="Arial"/>
              <a:buChar char="•"/>
            </a:pPr>
            <a:r>
              <a:rPr lang="cy-GB"/>
              <a:t>Dewisa bartner ​ </a:t>
            </a:r>
          </a:p>
          <a:p>
            <a:pPr marL="285750" indent="-285750">
              <a:buFont typeface="Arial"/>
              <a:buChar char="•"/>
            </a:pPr>
            <a:r>
              <a:rPr lang="cy-GB"/>
              <a:t>Dewisa'r dyfarnwr​ </a:t>
            </a:r>
          </a:p>
          <a:p>
            <a:pPr marL="285750" indent="-285750">
              <a:buFont typeface="Arial"/>
              <a:buChar char="•"/>
            </a:pPr>
            <a:r>
              <a:rPr lang="cy-GB"/>
              <a:t>Paid â siarad pan chwaraewr yn darllen.​</a:t>
            </a:r>
          </a:p>
          <a:p>
            <a:pPr marL="285750" indent="-285750">
              <a:buFont typeface="Arial"/>
              <a:buChar char="•"/>
            </a:pPr>
            <a:r>
              <a:rPr lang="cy-GB"/>
              <a:t>Defnyddia'r 'Help Llaw'</a:t>
            </a:r>
          </a:p>
        </p:txBody>
      </p:sp>
      <p:sp>
        <p:nvSpPr>
          <p:cNvPr id="51" name="TextBox 50">
            <a:extLst>
              <a:ext uri="{FF2B5EF4-FFF2-40B4-BE49-F238E27FC236}">
                <a16:creationId xmlns:a16="http://schemas.microsoft.com/office/drawing/2014/main" id="{BE2A859B-B746-1D97-D39A-1115119BAFDE}"/>
              </a:ext>
            </a:extLst>
          </p:cNvPr>
          <p:cNvSpPr txBox="1"/>
          <p:nvPr/>
        </p:nvSpPr>
        <p:spPr>
          <a:xfrm>
            <a:off x="5613400" y="2402840"/>
            <a:ext cx="5059680"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cy-GB"/>
              <a:t>Prynhawn da, bawb.</a:t>
            </a:r>
          </a:p>
          <a:p>
            <a:pPr marL="285750" indent="-285750">
              <a:buFont typeface="Arial"/>
              <a:buChar char="•"/>
            </a:pPr>
            <a:r>
              <a:rPr lang="cy-GB"/>
              <a:t>Dewch i mewn, blant </a:t>
            </a:r>
          </a:p>
          <a:p>
            <a:pPr marL="285750" indent="-285750">
              <a:buFont typeface="Arial"/>
              <a:buChar char="•"/>
            </a:pPr>
            <a:r>
              <a:rPr lang="cy-GB"/>
              <a:t>Darllenwch yn araf </a:t>
            </a:r>
          </a:p>
          <a:p>
            <a:pPr marL="285750" indent="-285750">
              <a:buFont typeface="Arial"/>
              <a:buChar char="•"/>
            </a:pPr>
            <a:r>
              <a:rPr lang="cy-GB"/>
              <a:t>Cofiwch reolau</a:t>
            </a:r>
          </a:p>
          <a:p>
            <a:pPr marL="285750" indent="-285750">
              <a:buFont typeface="Arial"/>
              <a:buChar char="•"/>
            </a:pPr>
            <a:r>
              <a:rPr lang="cy-GB"/>
              <a:t>Gwrandewch y dyfarnwr yn ofalus</a:t>
            </a:r>
          </a:p>
          <a:p>
            <a:pPr marL="285750" indent="-285750">
              <a:buFont typeface="Arial"/>
              <a:buChar char="•"/>
            </a:pPr>
            <a:r>
              <a:rPr lang="cy-GB"/>
              <a:t>Gwrandewch ar yr ateb </a:t>
            </a:r>
          </a:p>
          <a:p>
            <a:pPr marL="285750" indent="-285750">
              <a:buFont typeface="Arial"/>
              <a:buChar char="•"/>
            </a:pPr>
            <a:r>
              <a:rPr lang="cy-GB"/>
              <a:t>Siaradwch yn uchel </a:t>
            </a:r>
          </a:p>
          <a:p>
            <a:pPr marL="285750" indent="-285750">
              <a:buFont typeface="Arial"/>
              <a:buChar char="•"/>
            </a:pPr>
            <a:r>
              <a:rPr lang="cy-GB"/>
              <a:t>Dewiswch bartner </a:t>
            </a:r>
          </a:p>
          <a:p>
            <a:pPr marL="285750" indent="-285750">
              <a:buFont typeface="Arial"/>
              <a:buChar char="•"/>
            </a:pPr>
            <a:r>
              <a:rPr lang="cy-GB"/>
              <a:t>Dewiswch y dyfarnwr</a:t>
            </a:r>
          </a:p>
          <a:p>
            <a:pPr marL="285750" indent="-285750">
              <a:buFont typeface="Arial"/>
              <a:buChar char="•"/>
            </a:pPr>
            <a:r>
              <a:rPr lang="cy-GB"/>
              <a:t>Peidiwch â siarad pan chwaraewr yn darllen.</a:t>
            </a:r>
          </a:p>
          <a:p>
            <a:pPr marL="285750" indent="-285750">
              <a:buFont typeface="Arial"/>
              <a:buChar char="•"/>
            </a:pPr>
            <a:r>
              <a:rPr lang="cy-GB"/>
              <a:t>Defnyddiwch y 'Help Llaw'</a:t>
            </a:r>
          </a:p>
          <a:p>
            <a:pPr marL="285750" indent="-285750">
              <a:buFont typeface="Arial"/>
              <a:buChar char="•"/>
            </a:pPr>
            <a:endParaRPr lang="en-GB"/>
          </a:p>
          <a:p>
            <a:pPr marL="285750" indent="-285750">
              <a:buFont typeface="Arial"/>
              <a:buChar char="•"/>
            </a:pPr>
            <a:endParaRPr lang="en-GB"/>
          </a:p>
        </p:txBody>
      </p:sp>
    </p:spTree>
    <p:extLst>
      <p:ext uri="{BB962C8B-B14F-4D97-AF65-F5344CB8AC3E}">
        <p14:creationId xmlns:p14="http://schemas.microsoft.com/office/powerpoint/2010/main" val="16776866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a:extLst>
            <a:ext uri="{FF2B5EF4-FFF2-40B4-BE49-F238E27FC236}">
              <a16:creationId xmlns:a16="http://schemas.microsoft.com/office/drawing/2014/main" id="{BAA79262-4791-99A1-AB5A-5A6C92F179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7EECDE-C3D6-6B63-30FE-D30A62C8EF0F}"/>
              </a:ext>
            </a:extLst>
          </p:cNvPr>
          <p:cNvSpPr>
            <a:spLocks noGrp="1"/>
          </p:cNvSpPr>
          <p:nvPr>
            <p:ph type="title"/>
          </p:nvPr>
        </p:nvSpPr>
        <p:spPr>
          <a:xfrm>
            <a:off x="517742" y="286012"/>
            <a:ext cx="10363200" cy="1187570"/>
          </a:xfrm>
        </p:spPr>
        <p:txBody>
          <a:bodyPr/>
          <a:lstStyle/>
          <a:p>
            <a:r>
              <a:rPr lang="en-GB"/>
              <a:t>Help </a:t>
            </a:r>
            <a:r>
              <a:rPr lang="en-GB" err="1"/>
              <a:t>Llaw</a:t>
            </a:r>
          </a:p>
        </p:txBody>
      </p:sp>
      <p:sp>
        <p:nvSpPr>
          <p:cNvPr id="4" name="Date Placeholder 3">
            <a:extLst>
              <a:ext uri="{FF2B5EF4-FFF2-40B4-BE49-F238E27FC236}">
                <a16:creationId xmlns:a16="http://schemas.microsoft.com/office/drawing/2014/main" id="{BD2E7A2C-AEF0-81AD-047B-4D7481AA3A44}"/>
              </a:ext>
            </a:extLst>
          </p:cNvPr>
          <p:cNvSpPr>
            <a:spLocks noGrp="1"/>
          </p:cNvSpPr>
          <p:nvPr>
            <p:ph type="dt" sz="half" idx="10"/>
          </p:nvPr>
        </p:nvSpPr>
        <p:spPr/>
        <p:txBody>
          <a:bodyPr/>
          <a:lstStyle/>
          <a:p>
            <a:fld id="{116DD207-C259-4C43-A4E3-A0556F730B34}" type="datetime1">
              <a:t>11/12/2025</a:t>
            </a:fld>
            <a:endParaRPr lang="en-US"/>
          </a:p>
        </p:txBody>
      </p:sp>
      <p:sp>
        <p:nvSpPr>
          <p:cNvPr id="5" name="Footer Placeholder 4">
            <a:extLst>
              <a:ext uri="{FF2B5EF4-FFF2-40B4-BE49-F238E27FC236}">
                <a16:creationId xmlns:a16="http://schemas.microsoft.com/office/drawing/2014/main" id="{F8E309B2-AB93-72C1-DAA8-CD7BA088E96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062D8A2-E2D8-2F0B-D9D4-2BBE2C0FB8D3}"/>
              </a:ext>
            </a:extLst>
          </p:cNvPr>
          <p:cNvSpPr>
            <a:spLocks noGrp="1"/>
          </p:cNvSpPr>
          <p:nvPr>
            <p:ph type="sldNum" sz="quarter" idx="12"/>
          </p:nvPr>
        </p:nvSpPr>
        <p:spPr/>
        <p:txBody>
          <a:bodyPr/>
          <a:lstStyle/>
          <a:p>
            <a:fld id="{70C12960-6E85-460F-B6E3-5B82CB31AF3D}" type="slidenum">
              <a:rPr lang="en-US" dirty="0"/>
              <a:t>13</a:t>
            </a:fld>
            <a:endParaRPr lang="en-US"/>
          </a:p>
        </p:txBody>
      </p:sp>
      <p:sp>
        <p:nvSpPr>
          <p:cNvPr id="10" name="TextBox 9">
            <a:extLst>
              <a:ext uri="{FF2B5EF4-FFF2-40B4-BE49-F238E27FC236}">
                <a16:creationId xmlns:a16="http://schemas.microsoft.com/office/drawing/2014/main" id="{01275DBC-BD85-1352-021C-407609F6B893}"/>
              </a:ext>
            </a:extLst>
          </p:cNvPr>
          <p:cNvSpPr txBox="1"/>
          <p:nvPr/>
        </p:nvSpPr>
        <p:spPr>
          <a:xfrm>
            <a:off x="521918" y="2221700"/>
            <a:ext cx="1981200" cy="954644"/>
          </a:xfrm>
          <a:prstGeom prst="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dirty="0"/>
              <a:t>Oes + enw (</a:t>
            </a:r>
            <a:r>
              <a:rPr lang="cy-GB" dirty="0" err="1"/>
              <a:t>noun</a:t>
            </a:r>
            <a:r>
              <a:rPr lang="cy-GB" dirty="0"/>
              <a:t>)</a:t>
            </a:r>
          </a:p>
          <a:p>
            <a:endParaRPr lang="cy-GB"/>
          </a:p>
          <a:p>
            <a:endParaRPr lang="cy-GB"/>
          </a:p>
        </p:txBody>
      </p:sp>
      <p:sp>
        <p:nvSpPr>
          <p:cNvPr id="11" name="TextBox 10">
            <a:extLst>
              <a:ext uri="{FF2B5EF4-FFF2-40B4-BE49-F238E27FC236}">
                <a16:creationId xmlns:a16="http://schemas.microsoft.com/office/drawing/2014/main" id="{74DC4DAC-F009-FF31-CBF4-BDA3C79A13AD}"/>
              </a:ext>
            </a:extLst>
          </p:cNvPr>
          <p:cNvSpPr txBox="1"/>
          <p:nvPr/>
        </p:nvSpPr>
        <p:spPr>
          <a:xfrm>
            <a:off x="5692452" y="2188923"/>
            <a:ext cx="2743199" cy="1754326"/>
          </a:xfrm>
          <a:prstGeom prst="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b="1"/>
              <a:t>Oes/Nac oes</a:t>
            </a:r>
          </a:p>
          <a:p>
            <a:endParaRPr lang="cy-GB"/>
          </a:p>
          <a:p>
            <a:r>
              <a:rPr lang="cy-GB"/>
              <a:t>Oes, mae .................</a:t>
            </a:r>
          </a:p>
          <a:p>
            <a:endParaRPr lang="cy-GB"/>
          </a:p>
          <a:p>
            <a:r>
              <a:rPr lang="cy-GB"/>
              <a:t>Nac oes, does dim...........</a:t>
            </a:r>
          </a:p>
          <a:p>
            <a:endParaRPr lang="cy-GB"/>
          </a:p>
        </p:txBody>
      </p:sp>
      <p:sp>
        <p:nvSpPr>
          <p:cNvPr id="12" name="TextBox 11">
            <a:extLst>
              <a:ext uri="{FF2B5EF4-FFF2-40B4-BE49-F238E27FC236}">
                <a16:creationId xmlns:a16="http://schemas.microsoft.com/office/drawing/2014/main" id="{B683E44C-5D5B-36B7-3BF1-ACF280718275}"/>
              </a:ext>
            </a:extLst>
          </p:cNvPr>
          <p:cNvSpPr txBox="1"/>
          <p:nvPr/>
        </p:nvSpPr>
        <p:spPr>
          <a:xfrm>
            <a:off x="8554859" y="2188923"/>
            <a:ext cx="3411253" cy="3693319"/>
          </a:xfrm>
          <a:prstGeom prst="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p>
          <a:p>
            <a:r>
              <a:rPr lang="cy-GB" dirty="0"/>
              <a:t>gyda fi.</a:t>
            </a:r>
          </a:p>
          <a:p>
            <a:endParaRPr lang="cy-GB" dirty="0"/>
          </a:p>
          <a:p>
            <a:r>
              <a:rPr lang="cy-GB" dirty="0"/>
              <a:t>gyda hi.</a:t>
            </a:r>
          </a:p>
          <a:p>
            <a:endParaRPr lang="cy-GB" dirty="0"/>
          </a:p>
          <a:p>
            <a:r>
              <a:rPr lang="cy-GB" dirty="0"/>
              <a:t>gyda fe.</a:t>
            </a:r>
          </a:p>
          <a:p>
            <a:endParaRPr lang="cy-GB" dirty="0"/>
          </a:p>
          <a:p>
            <a:r>
              <a:rPr lang="cy-GB" dirty="0"/>
              <a:t>gyda nhw.</a:t>
            </a:r>
          </a:p>
          <a:p>
            <a:endParaRPr lang="cy-GB" dirty="0"/>
          </a:p>
          <a:p>
            <a:r>
              <a:rPr lang="cy-GB" dirty="0"/>
              <a:t>gyda......(enw).</a:t>
            </a:r>
          </a:p>
          <a:p>
            <a:endParaRPr lang="en-US"/>
          </a:p>
          <a:p>
            <a:endParaRPr lang="en-US"/>
          </a:p>
        </p:txBody>
      </p:sp>
      <p:sp>
        <p:nvSpPr>
          <p:cNvPr id="14" name="TextBox 13">
            <a:extLst>
              <a:ext uri="{FF2B5EF4-FFF2-40B4-BE49-F238E27FC236}">
                <a16:creationId xmlns:a16="http://schemas.microsoft.com/office/drawing/2014/main" id="{B326BE7E-55FE-4337-128D-8C5A418DE9E5}"/>
              </a:ext>
            </a:extLst>
          </p:cNvPr>
          <p:cNvSpPr txBox="1"/>
          <p:nvPr/>
        </p:nvSpPr>
        <p:spPr>
          <a:xfrm>
            <a:off x="524423" y="1712517"/>
            <a:ext cx="2743199" cy="365760"/>
          </a:xfrm>
          <a:prstGeom prst="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cy-GB" dirty="0"/>
              <a:t>Cwestiwn</a:t>
            </a:r>
          </a:p>
        </p:txBody>
      </p:sp>
      <p:sp>
        <p:nvSpPr>
          <p:cNvPr id="15" name="TextBox 14">
            <a:extLst>
              <a:ext uri="{FF2B5EF4-FFF2-40B4-BE49-F238E27FC236}">
                <a16:creationId xmlns:a16="http://schemas.microsoft.com/office/drawing/2014/main" id="{1A0D673C-733C-D1F0-53F2-1B40D3370B25}"/>
              </a:ext>
            </a:extLst>
          </p:cNvPr>
          <p:cNvSpPr txBox="1"/>
          <p:nvPr/>
        </p:nvSpPr>
        <p:spPr>
          <a:xfrm>
            <a:off x="6414161" y="1717317"/>
            <a:ext cx="2743199" cy="365760"/>
          </a:xfrm>
          <a:prstGeom prst="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cy-GB" dirty="0"/>
              <a:t>Ateb</a:t>
            </a:r>
          </a:p>
        </p:txBody>
      </p:sp>
      <p:pic>
        <p:nvPicPr>
          <p:cNvPr id="17" name="Picture 16" descr="I Can Not Speak Free Stock Photo - Public Domain Pictures">
            <a:extLst>
              <a:ext uri="{FF2B5EF4-FFF2-40B4-BE49-F238E27FC236}">
                <a16:creationId xmlns:a16="http://schemas.microsoft.com/office/drawing/2014/main" id="{FF11ECAB-8514-EB9C-B2AA-BD22DC2D96DA}"/>
              </a:ext>
            </a:extLst>
          </p:cNvPr>
          <p:cNvPicPr>
            <a:picLocks noChangeAspect="1"/>
          </p:cNvPicPr>
          <p:nvPr/>
        </p:nvPicPr>
        <p:blipFill>
          <a:blip r:embed="rId2"/>
          <a:stretch>
            <a:fillRect/>
          </a:stretch>
        </p:blipFill>
        <p:spPr>
          <a:xfrm>
            <a:off x="3403951" y="1448705"/>
            <a:ext cx="619784" cy="641545"/>
          </a:xfrm>
          <a:prstGeom prst="rect">
            <a:avLst/>
          </a:prstGeom>
        </p:spPr>
      </p:pic>
      <p:pic>
        <p:nvPicPr>
          <p:cNvPr id="18" name="Picture 17" descr="I Can Not Speak Free Stock Photo - Public Domain Pictures">
            <a:extLst>
              <a:ext uri="{FF2B5EF4-FFF2-40B4-BE49-F238E27FC236}">
                <a16:creationId xmlns:a16="http://schemas.microsoft.com/office/drawing/2014/main" id="{7627637C-14F4-00B3-0C59-DE9E0B637B97}"/>
              </a:ext>
            </a:extLst>
          </p:cNvPr>
          <p:cNvPicPr>
            <a:picLocks noChangeAspect="1"/>
          </p:cNvPicPr>
          <p:nvPr/>
        </p:nvPicPr>
        <p:blipFill>
          <a:blip r:embed="rId2"/>
          <a:stretch>
            <a:fillRect/>
          </a:stretch>
        </p:blipFill>
        <p:spPr>
          <a:xfrm flipH="1">
            <a:off x="5696250" y="1505384"/>
            <a:ext cx="580627" cy="578915"/>
          </a:xfrm>
          <a:prstGeom prst="rect">
            <a:avLst/>
          </a:prstGeom>
        </p:spPr>
      </p:pic>
      <p:pic>
        <p:nvPicPr>
          <p:cNvPr id="31" name="Picture 30" descr="A close up of a bee&#10;&#10;AI-generated content may be incorrect.">
            <a:extLst>
              <a:ext uri="{FF2B5EF4-FFF2-40B4-BE49-F238E27FC236}">
                <a16:creationId xmlns:a16="http://schemas.microsoft.com/office/drawing/2014/main" id="{C780B1A5-4D4A-5B26-64CA-A20282668A9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103370" y="968586"/>
            <a:ext cx="973189" cy="802274"/>
          </a:xfrm>
          <a:prstGeom prst="rect">
            <a:avLst/>
          </a:prstGeom>
        </p:spPr>
      </p:pic>
      <p:pic>
        <p:nvPicPr>
          <p:cNvPr id="32" name="Picture 31" descr="A close up of a bee&#10;&#10;AI-generated content may be incorrect.">
            <a:extLst>
              <a:ext uri="{FF2B5EF4-FFF2-40B4-BE49-F238E27FC236}">
                <a16:creationId xmlns:a16="http://schemas.microsoft.com/office/drawing/2014/main" id="{A2F92F22-D614-9496-D827-5BEBCE7F695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flipH="1">
            <a:off x="2514998" y="989462"/>
            <a:ext cx="999660" cy="770959"/>
          </a:xfrm>
          <a:prstGeom prst="rect">
            <a:avLst/>
          </a:prstGeom>
        </p:spPr>
      </p:pic>
      <p:sp>
        <p:nvSpPr>
          <p:cNvPr id="3" name="Explosion: 8 Points 2">
            <a:extLst>
              <a:ext uri="{FF2B5EF4-FFF2-40B4-BE49-F238E27FC236}">
                <a16:creationId xmlns:a16="http://schemas.microsoft.com/office/drawing/2014/main" id="{30E2D089-09A1-AC59-A2B6-2662157A6032}"/>
              </a:ext>
            </a:extLst>
          </p:cNvPr>
          <p:cNvSpPr/>
          <p:nvPr/>
        </p:nvSpPr>
        <p:spPr>
          <a:xfrm>
            <a:off x="394152" y="2804369"/>
            <a:ext cx="1979111" cy="1091851"/>
          </a:xfrm>
          <a:prstGeom prst="irregularSeal1">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err="1">
                <a:solidFill>
                  <a:schemeClr val="tx1"/>
                </a:solidFill>
              </a:rPr>
              <a:t>Cofiwch</a:t>
            </a:r>
            <a:r>
              <a:rPr lang="en-GB" sz="1200" b="1">
                <a:solidFill>
                  <a:schemeClr val="tx1"/>
                </a:solidFill>
              </a:rPr>
              <a:t> </a:t>
            </a:r>
          </a:p>
          <a:p>
            <a:pPr algn="ctr"/>
            <a:r>
              <a:rPr lang="en-GB" sz="1200" b="1">
                <a:solidFill>
                  <a:schemeClr val="tx1"/>
                </a:solidFill>
              </a:rPr>
              <a:t>Dim </a:t>
            </a:r>
            <a:r>
              <a:rPr lang="en-GB" sz="1200" b="1" err="1">
                <a:solidFill>
                  <a:schemeClr val="tx1"/>
                </a:solidFill>
              </a:rPr>
              <a:t>Treglad</a:t>
            </a:r>
            <a:endParaRPr lang="en-GB" sz="1200" b="1">
              <a:solidFill>
                <a:schemeClr val="tx1"/>
              </a:solidFill>
            </a:endParaRPr>
          </a:p>
        </p:txBody>
      </p:sp>
      <p:sp>
        <p:nvSpPr>
          <p:cNvPr id="16" name="TextBox 15">
            <a:extLst>
              <a:ext uri="{FF2B5EF4-FFF2-40B4-BE49-F238E27FC236}">
                <a16:creationId xmlns:a16="http://schemas.microsoft.com/office/drawing/2014/main" id="{100F49C7-B1D5-98E1-F8C1-A2C13B2506A0}"/>
              </a:ext>
            </a:extLst>
          </p:cNvPr>
          <p:cNvSpPr txBox="1"/>
          <p:nvPr/>
        </p:nvSpPr>
        <p:spPr>
          <a:xfrm>
            <a:off x="2651760" y="2218568"/>
            <a:ext cx="2743199" cy="2585323"/>
          </a:xfrm>
          <a:prstGeom prst="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dirty="0"/>
              <a:t>gyda ti?</a:t>
            </a:r>
          </a:p>
          <a:p>
            <a:endParaRPr lang="cy-GB" dirty="0"/>
          </a:p>
          <a:p>
            <a:r>
              <a:rPr lang="cy-GB" dirty="0"/>
              <a:t>gyda hi?</a:t>
            </a:r>
          </a:p>
          <a:p>
            <a:endParaRPr lang="cy-GB" dirty="0"/>
          </a:p>
          <a:p>
            <a:r>
              <a:rPr lang="cy-GB" dirty="0"/>
              <a:t>gyda fe?</a:t>
            </a:r>
          </a:p>
          <a:p>
            <a:endParaRPr lang="cy-GB" dirty="0"/>
          </a:p>
          <a:p>
            <a:r>
              <a:rPr lang="cy-GB" dirty="0"/>
              <a:t>gyda nhw?</a:t>
            </a:r>
          </a:p>
          <a:p>
            <a:endParaRPr lang="cy-GB" dirty="0"/>
          </a:p>
          <a:p>
            <a:r>
              <a:rPr lang="cy-GB" dirty="0"/>
              <a:t>gyda ….(enw) ?</a:t>
            </a:r>
          </a:p>
        </p:txBody>
      </p:sp>
    </p:spTree>
    <p:extLst>
      <p:ext uri="{BB962C8B-B14F-4D97-AF65-F5344CB8AC3E}">
        <p14:creationId xmlns:p14="http://schemas.microsoft.com/office/powerpoint/2010/main" val="7438104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a:extLst>
            <a:ext uri="{FF2B5EF4-FFF2-40B4-BE49-F238E27FC236}">
              <a16:creationId xmlns:a16="http://schemas.microsoft.com/office/drawing/2014/main" id="{73299C03-1C8E-A8BE-87CF-DD2FD2B96A4D}"/>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683B484-3AE5-C39F-CC99-06C2A53F40D6}"/>
              </a:ext>
            </a:extLst>
          </p:cNvPr>
          <p:cNvSpPr>
            <a:spLocks noGrp="1"/>
          </p:cNvSpPr>
          <p:nvPr>
            <p:ph type="title"/>
          </p:nvPr>
        </p:nvSpPr>
        <p:spPr>
          <a:xfrm>
            <a:off x="776929" y="244256"/>
            <a:ext cx="10411445" cy="689233"/>
          </a:xfrm>
        </p:spPr>
        <p:txBody>
          <a:bodyPr>
            <a:normAutofit fontScale="90000"/>
          </a:bodyPr>
          <a:lstStyle/>
          <a:p>
            <a:r>
              <a:rPr lang="en-GB"/>
              <a:t>Help </a:t>
            </a:r>
            <a:r>
              <a:rPr lang="en-GB" err="1"/>
              <a:t>Llaw</a:t>
            </a:r>
          </a:p>
        </p:txBody>
      </p:sp>
      <p:sp>
        <p:nvSpPr>
          <p:cNvPr id="2" name="Date Placeholder 1">
            <a:extLst>
              <a:ext uri="{FF2B5EF4-FFF2-40B4-BE49-F238E27FC236}">
                <a16:creationId xmlns:a16="http://schemas.microsoft.com/office/drawing/2014/main" id="{876652F6-6547-B18C-A1F4-B4277A58E312}"/>
              </a:ext>
            </a:extLst>
          </p:cNvPr>
          <p:cNvSpPr>
            <a:spLocks noGrp="1"/>
          </p:cNvSpPr>
          <p:nvPr>
            <p:ph type="dt" sz="half" idx="10"/>
          </p:nvPr>
        </p:nvSpPr>
        <p:spPr/>
        <p:txBody>
          <a:bodyPr/>
          <a:lstStyle/>
          <a:p>
            <a:fld id="{2A3A0979-36E6-4013-8E62-53799EF0B526}" type="datetime1">
              <a:t>11/12/2025</a:t>
            </a:fld>
            <a:endParaRPr lang="en-US"/>
          </a:p>
        </p:txBody>
      </p:sp>
      <p:sp>
        <p:nvSpPr>
          <p:cNvPr id="3" name="Footer Placeholder 2">
            <a:extLst>
              <a:ext uri="{FF2B5EF4-FFF2-40B4-BE49-F238E27FC236}">
                <a16:creationId xmlns:a16="http://schemas.microsoft.com/office/drawing/2014/main" id="{A1C1E1A1-AAE2-C702-91A6-623942F0333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23374135-8246-4FE2-140C-1D600DC2288A}"/>
              </a:ext>
            </a:extLst>
          </p:cNvPr>
          <p:cNvSpPr>
            <a:spLocks noGrp="1"/>
          </p:cNvSpPr>
          <p:nvPr>
            <p:ph type="sldNum" sz="quarter" idx="12"/>
          </p:nvPr>
        </p:nvSpPr>
        <p:spPr/>
        <p:txBody>
          <a:bodyPr/>
          <a:lstStyle/>
          <a:p>
            <a:fld id="{70C12960-6E85-460F-B6E3-5B82CB31AF3D}" type="slidenum">
              <a:rPr lang="en-US" dirty="0"/>
              <a:t>14</a:t>
            </a:fld>
            <a:endParaRPr lang="en-US"/>
          </a:p>
        </p:txBody>
      </p:sp>
      <p:sp>
        <p:nvSpPr>
          <p:cNvPr id="23" name="Content Placeholder 22">
            <a:extLst>
              <a:ext uri="{FF2B5EF4-FFF2-40B4-BE49-F238E27FC236}">
                <a16:creationId xmlns:a16="http://schemas.microsoft.com/office/drawing/2014/main" id="{532CC990-0643-5493-01BF-AB7D2C282AE6}"/>
              </a:ext>
            </a:extLst>
          </p:cNvPr>
          <p:cNvSpPr>
            <a:spLocks noGrp="1"/>
          </p:cNvSpPr>
          <p:nvPr>
            <p:ph sz="quarter" idx="4"/>
          </p:nvPr>
        </p:nvSpPr>
        <p:spPr>
          <a:xfrm>
            <a:off x="410227" y="1159136"/>
            <a:ext cx="10913845" cy="4612991"/>
          </a:xfrm>
        </p:spPr>
        <p:txBody>
          <a:bodyPr vert="horz" lIns="91440" tIns="45720" rIns="91440" bIns="45720" rtlCol="0" anchor="t">
            <a:normAutofit/>
          </a:bodyPr>
          <a:lstStyle/>
          <a:p>
            <a:r>
              <a:rPr lang="en-GB" u="sng" err="1"/>
              <a:t>Gierfa</a:t>
            </a:r>
            <a:endParaRPr lang="en-GB" u="sng"/>
          </a:p>
        </p:txBody>
      </p:sp>
      <p:pic>
        <p:nvPicPr>
          <p:cNvPr id="35" name="Picture 34" descr="A black text on a white background&#10;&#10;AI-generated content may be incorrect.">
            <a:extLst>
              <a:ext uri="{FF2B5EF4-FFF2-40B4-BE49-F238E27FC236}">
                <a16:creationId xmlns:a16="http://schemas.microsoft.com/office/drawing/2014/main" id="{E52740EC-D6A1-E7EE-6073-543291A0AE27}"/>
              </a:ext>
            </a:extLst>
          </p:cNvPr>
          <p:cNvPicPr>
            <a:picLocks noChangeAspect="1"/>
          </p:cNvPicPr>
          <p:nvPr/>
        </p:nvPicPr>
        <p:blipFill>
          <a:blip r:embed="rId2"/>
          <a:stretch>
            <a:fillRect/>
          </a:stretch>
        </p:blipFill>
        <p:spPr>
          <a:xfrm>
            <a:off x="4106319" y="1986353"/>
            <a:ext cx="3154732" cy="1256908"/>
          </a:xfrm>
          <a:prstGeom prst="rect">
            <a:avLst/>
          </a:prstGeom>
        </p:spPr>
      </p:pic>
      <p:pic>
        <p:nvPicPr>
          <p:cNvPr id="37" name="Picture 36" descr="A bee flying in the air&#10;&#10;AI-generated content may be incorrect.">
            <a:extLst>
              <a:ext uri="{FF2B5EF4-FFF2-40B4-BE49-F238E27FC236}">
                <a16:creationId xmlns:a16="http://schemas.microsoft.com/office/drawing/2014/main" id="{A81F8AD7-626F-20B4-22D5-E382DAA3930D}"/>
              </a:ext>
            </a:extLst>
          </p:cNvPr>
          <p:cNvPicPr>
            <a:picLocks noChangeAspect="1"/>
          </p:cNvPicPr>
          <p:nvPr/>
        </p:nvPicPr>
        <p:blipFill>
          <a:blip r:embed="rId3"/>
          <a:stretch>
            <a:fillRect/>
          </a:stretch>
        </p:blipFill>
        <p:spPr>
          <a:xfrm>
            <a:off x="4214748" y="3624067"/>
            <a:ext cx="2781300" cy="1238250"/>
          </a:xfrm>
          <a:prstGeom prst="rect">
            <a:avLst/>
          </a:prstGeom>
        </p:spPr>
      </p:pic>
      <p:pic>
        <p:nvPicPr>
          <p:cNvPr id="38" name="Picture 37" descr="A bee with wings and wings&#10;&#10;AI-generated content may be incorrect.">
            <a:extLst>
              <a:ext uri="{FF2B5EF4-FFF2-40B4-BE49-F238E27FC236}">
                <a16:creationId xmlns:a16="http://schemas.microsoft.com/office/drawing/2014/main" id="{263A68C1-CF6A-FBF6-2AFE-F143416897C8}"/>
              </a:ext>
            </a:extLst>
          </p:cNvPr>
          <p:cNvPicPr>
            <a:picLocks noChangeAspect="1"/>
          </p:cNvPicPr>
          <p:nvPr/>
        </p:nvPicPr>
        <p:blipFill>
          <a:blip r:embed="rId4"/>
          <a:stretch>
            <a:fillRect/>
          </a:stretch>
        </p:blipFill>
        <p:spPr>
          <a:xfrm>
            <a:off x="7436154" y="3644226"/>
            <a:ext cx="3238239" cy="1208370"/>
          </a:xfrm>
          <a:prstGeom prst="rect">
            <a:avLst/>
          </a:prstGeom>
        </p:spPr>
      </p:pic>
      <p:pic>
        <p:nvPicPr>
          <p:cNvPr id="39" name="Picture 38" descr="A close-up of a light bulb&#10;&#10;AI-generated content may be incorrect.">
            <a:extLst>
              <a:ext uri="{FF2B5EF4-FFF2-40B4-BE49-F238E27FC236}">
                <a16:creationId xmlns:a16="http://schemas.microsoft.com/office/drawing/2014/main" id="{BE80ED33-8CB4-B2BD-4A7B-744D4D15A295}"/>
              </a:ext>
            </a:extLst>
          </p:cNvPr>
          <p:cNvPicPr>
            <a:picLocks noChangeAspect="1"/>
          </p:cNvPicPr>
          <p:nvPr/>
        </p:nvPicPr>
        <p:blipFill>
          <a:blip r:embed="rId5"/>
          <a:stretch>
            <a:fillRect/>
          </a:stretch>
        </p:blipFill>
        <p:spPr>
          <a:xfrm>
            <a:off x="823912" y="3659232"/>
            <a:ext cx="2924175" cy="1209675"/>
          </a:xfrm>
          <a:prstGeom prst="rect">
            <a:avLst/>
          </a:prstGeom>
        </p:spPr>
      </p:pic>
      <p:pic>
        <p:nvPicPr>
          <p:cNvPr id="40" name="Picture 39" descr="A close up of a bug&#10;&#10;AI-generated content may be incorrect.">
            <a:extLst>
              <a:ext uri="{FF2B5EF4-FFF2-40B4-BE49-F238E27FC236}">
                <a16:creationId xmlns:a16="http://schemas.microsoft.com/office/drawing/2014/main" id="{16AFA13C-277B-763B-86C3-89C109EA8BF1}"/>
              </a:ext>
            </a:extLst>
          </p:cNvPr>
          <p:cNvPicPr>
            <a:picLocks noChangeAspect="1"/>
          </p:cNvPicPr>
          <p:nvPr/>
        </p:nvPicPr>
        <p:blipFill>
          <a:blip r:embed="rId6"/>
          <a:stretch>
            <a:fillRect/>
          </a:stretch>
        </p:blipFill>
        <p:spPr>
          <a:xfrm>
            <a:off x="7431392" y="1989094"/>
            <a:ext cx="3195571" cy="1293180"/>
          </a:xfrm>
          <a:prstGeom prst="rect">
            <a:avLst/>
          </a:prstGeom>
        </p:spPr>
      </p:pic>
      <p:pic>
        <p:nvPicPr>
          <p:cNvPr id="41" name="Picture 40" descr="A close up of a bug&#10;&#10;AI-generated content may be incorrect.">
            <a:extLst>
              <a:ext uri="{FF2B5EF4-FFF2-40B4-BE49-F238E27FC236}">
                <a16:creationId xmlns:a16="http://schemas.microsoft.com/office/drawing/2014/main" id="{4F8FE55E-3E9B-F04D-CF94-A1BA5D28FAA2}"/>
              </a:ext>
            </a:extLst>
          </p:cNvPr>
          <p:cNvPicPr>
            <a:picLocks noChangeAspect="1"/>
          </p:cNvPicPr>
          <p:nvPr/>
        </p:nvPicPr>
        <p:blipFill>
          <a:blip r:embed="rId7"/>
          <a:stretch>
            <a:fillRect/>
          </a:stretch>
        </p:blipFill>
        <p:spPr>
          <a:xfrm>
            <a:off x="826653" y="5005779"/>
            <a:ext cx="2981325" cy="1209675"/>
          </a:xfrm>
          <a:prstGeom prst="rect">
            <a:avLst/>
          </a:prstGeom>
        </p:spPr>
      </p:pic>
      <p:pic>
        <p:nvPicPr>
          <p:cNvPr id="42" name="Picture 41">
            <a:extLst>
              <a:ext uri="{FF2B5EF4-FFF2-40B4-BE49-F238E27FC236}">
                <a16:creationId xmlns:a16="http://schemas.microsoft.com/office/drawing/2014/main" id="{4826D6D6-3025-59CF-E8AE-6137C5A0CFCC}"/>
              </a:ext>
            </a:extLst>
          </p:cNvPr>
          <p:cNvPicPr>
            <a:picLocks noChangeAspect="1"/>
          </p:cNvPicPr>
          <p:nvPr/>
        </p:nvPicPr>
        <p:blipFill>
          <a:blip r:embed="rId8"/>
          <a:stretch>
            <a:fillRect/>
          </a:stretch>
        </p:blipFill>
        <p:spPr>
          <a:xfrm>
            <a:off x="4110168" y="5024829"/>
            <a:ext cx="2886075" cy="1171575"/>
          </a:xfrm>
          <a:prstGeom prst="rect">
            <a:avLst/>
          </a:prstGeom>
        </p:spPr>
      </p:pic>
      <p:pic>
        <p:nvPicPr>
          <p:cNvPr id="43" name="Picture 42" descr="A black text on a white background&#10;&#10;AI-generated content may be incorrect.">
            <a:extLst>
              <a:ext uri="{FF2B5EF4-FFF2-40B4-BE49-F238E27FC236}">
                <a16:creationId xmlns:a16="http://schemas.microsoft.com/office/drawing/2014/main" id="{5E2B9A82-CA38-A8A2-8CFF-4BD9CC9617BB}"/>
              </a:ext>
            </a:extLst>
          </p:cNvPr>
          <p:cNvPicPr>
            <a:picLocks noChangeAspect="1"/>
          </p:cNvPicPr>
          <p:nvPr/>
        </p:nvPicPr>
        <p:blipFill>
          <a:blip r:embed="rId9"/>
          <a:stretch>
            <a:fillRect/>
          </a:stretch>
        </p:blipFill>
        <p:spPr>
          <a:xfrm>
            <a:off x="7431392" y="5014587"/>
            <a:ext cx="3226887" cy="1171183"/>
          </a:xfrm>
          <a:prstGeom prst="rect">
            <a:avLst/>
          </a:prstGeom>
        </p:spPr>
      </p:pic>
      <p:pic>
        <p:nvPicPr>
          <p:cNvPr id="6" name="Picture 5" descr="A black text and a black and white logo&#10;&#10;AI-generated content may be incorrect.">
            <a:extLst>
              <a:ext uri="{FF2B5EF4-FFF2-40B4-BE49-F238E27FC236}">
                <a16:creationId xmlns:a16="http://schemas.microsoft.com/office/drawing/2014/main" id="{93B2A146-C8AD-E5DF-318E-3D62FFBAB92E}"/>
              </a:ext>
            </a:extLst>
          </p:cNvPr>
          <p:cNvPicPr>
            <a:picLocks noChangeAspect="1"/>
          </p:cNvPicPr>
          <p:nvPr/>
        </p:nvPicPr>
        <p:blipFill>
          <a:blip r:embed="rId10"/>
          <a:stretch>
            <a:fillRect/>
          </a:stretch>
        </p:blipFill>
        <p:spPr>
          <a:xfrm>
            <a:off x="799187" y="1981395"/>
            <a:ext cx="2952750" cy="1266825"/>
          </a:xfrm>
          <a:prstGeom prst="rect">
            <a:avLst/>
          </a:prstGeom>
        </p:spPr>
      </p:pic>
    </p:spTree>
    <p:extLst>
      <p:ext uri="{BB962C8B-B14F-4D97-AF65-F5344CB8AC3E}">
        <p14:creationId xmlns:p14="http://schemas.microsoft.com/office/powerpoint/2010/main" val="34128456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6E88F25-FC71-097D-DBD0-226E865C7E2E}"/>
              </a:ext>
            </a:extLst>
          </p:cNvPr>
          <p:cNvSpPr>
            <a:spLocks noGrp="1"/>
          </p:cNvSpPr>
          <p:nvPr>
            <p:ph type="dt" sz="half" idx="10"/>
          </p:nvPr>
        </p:nvSpPr>
        <p:spPr/>
        <p:txBody>
          <a:bodyPr/>
          <a:lstStyle/>
          <a:p>
            <a:fld id="{43C71614-F8DB-4D20-8A59-B87895B4AD96}" type="datetime1">
              <a:t>11/12/2025</a:t>
            </a:fld>
            <a:endParaRPr lang="en-US"/>
          </a:p>
        </p:txBody>
      </p:sp>
      <p:sp>
        <p:nvSpPr>
          <p:cNvPr id="3" name="Footer Placeholder 2">
            <a:extLst>
              <a:ext uri="{FF2B5EF4-FFF2-40B4-BE49-F238E27FC236}">
                <a16:creationId xmlns:a16="http://schemas.microsoft.com/office/drawing/2014/main" id="{D529447F-EA01-A1CE-EA27-90C76884183D}"/>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A2341011-5883-261C-7765-692162566853}"/>
              </a:ext>
            </a:extLst>
          </p:cNvPr>
          <p:cNvSpPr>
            <a:spLocks noGrp="1"/>
          </p:cNvSpPr>
          <p:nvPr>
            <p:ph type="sldNum" sz="quarter" idx="12"/>
          </p:nvPr>
        </p:nvSpPr>
        <p:spPr/>
        <p:txBody>
          <a:bodyPr/>
          <a:lstStyle/>
          <a:p>
            <a:fld id="{70C12960-6E85-460F-B6E3-5B82CB31AF3D}" type="slidenum">
              <a:rPr lang="en-US" dirty="0"/>
              <a:t>15</a:t>
            </a:fld>
            <a:endParaRPr lang="en-US"/>
          </a:p>
        </p:txBody>
      </p:sp>
      <p:sp>
        <p:nvSpPr>
          <p:cNvPr id="6" name="TextBox 5">
            <a:extLst>
              <a:ext uri="{FF2B5EF4-FFF2-40B4-BE49-F238E27FC236}">
                <a16:creationId xmlns:a16="http://schemas.microsoft.com/office/drawing/2014/main" id="{B2F29A75-0DB3-1B5B-9DCF-D913AC57FD89}"/>
              </a:ext>
            </a:extLst>
          </p:cNvPr>
          <p:cNvSpPr txBox="1"/>
          <p:nvPr/>
        </p:nvSpPr>
        <p:spPr>
          <a:xfrm>
            <a:off x="668055" y="287055"/>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800" baseline="0" dirty="0">
                <a:latin typeface="Grandview Display"/>
              </a:rPr>
              <a:t>Tasg 1 – Drilio </a:t>
            </a:r>
            <a:r>
              <a:rPr lang="cy-GB" sz="1800" baseline="0" dirty="0" err="1">
                <a:latin typeface="Grandview Display"/>
              </a:rPr>
              <a:t>gerifa</a:t>
            </a:r>
            <a:r>
              <a:rPr lang="cy-GB" sz="1800" baseline="0" dirty="0">
                <a:latin typeface="Grandview Display"/>
              </a:rPr>
              <a:t> newydd</a:t>
            </a:r>
            <a:endParaRPr lang="cy-GB" dirty="0"/>
          </a:p>
          <a:p>
            <a:pPr algn="ctr"/>
            <a:endParaRPr lang="en-GB"/>
          </a:p>
        </p:txBody>
      </p:sp>
      <p:sp>
        <p:nvSpPr>
          <p:cNvPr id="7" name="TextBox 6">
            <a:extLst>
              <a:ext uri="{FF2B5EF4-FFF2-40B4-BE49-F238E27FC236}">
                <a16:creationId xmlns:a16="http://schemas.microsoft.com/office/drawing/2014/main" id="{4C9817DB-95C4-EF85-28B9-3F4278210FB3}"/>
              </a:ext>
            </a:extLst>
          </p:cNvPr>
          <p:cNvSpPr txBox="1"/>
          <p:nvPr/>
        </p:nvSpPr>
        <p:spPr>
          <a:xfrm>
            <a:off x="3717516" y="1445295"/>
            <a:ext cx="4465320" cy="3970318"/>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Gem 'Bingo' </a:t>
            </a:r>
            <a:endParaRPr lang="en-US" dirty="0">
              <a:ea typeface="+mn-lt"/>
              <a:cs typeface="+mn-lt"/>
            </a:endParaRPr>
          </a:p>
          <a:p>
            <a:pPr marL="285750" indent="-285750">
              <a:buFont typeface="Arial"/>
              <a:buChar char="•"/>
            </a:pPr>
            <a:r>
              <a:rPr lang="cy-GB" dirty="0">
                <a:ea typeface="+mn-lt"/>
                <a:cs typeface="+mn-lt"/>
              </a:rPr>
              <a:t>Ewch i nôl y bwrdd bach gwin a phen.</a:t>
            </a:r>
          </a:p>
          <a:p>
            <a:pPr marL="285750" indent="-285750">
              <a:buFont typeface="Arial"/>
              <a:buChar char="•"/>
            </a:pPr>
            <a:r>
              <a:rPr lang="cy-GB" dirty="0">
                <a:ea typeface="+mn-lt"/>
                <a:cs typeface="+mn-lt"/>
              </a:rPr>
              <a:t>Tynnwch chewch sgwâr</a:t>
            </a:r>
          </a:p>
          <a:p>
            <a:pPr marL="285750" indent="-285750">
              <a:buFont typeface="Arial"/>
              <a:buChar char="•"/>
            </a:pPr>
            <a:r>
              <a:rPr lang="cy-GB" dirty="0">
                <a:ea typeface="+mn-lt"/>
                <a:cs typeface="+mn-lt"/>
              </a:rPr>
              <a:t>Dewiswch chewch drychfilod, Defnyddiwch yr Help Llaw. </a:t>
            </a:r>
          </a:p>
          <a:p>
            <a:pPr marL="285750" indent="-285750">
              <a:buFont typeface="Arial"/>
              <a:buChar char="•"/>
            </a:pPr>
            <a:r>
              <a:rPr lang="cy-GB" dirty="0">
                <a:ea typeface="+mn-lt"/>
                <a:cs typeface="+mn-lt"/>
              </a:rPr>
              <a:t>Ysgrifennu cewch drychfilod ar y sgwâr.</a:t>
            </a:r>
          </a:p>
          <a:p>
            <a:pPr marL="285750" indent="-285750">
              <a:buFont typeface="Arial"/>
              <a:buChar char="•"/>
            </a:pPr>
            <a:r>
              <a:rPr lang="cy-GB" dirty="0">
                <a:ea typeface="+mn-lt"/>
                <a:cs typeface="+mn-lt"/>
              </a:rPr>
              <a:t>Gwrandewch yn ofalus i athrawes, mae athrawes dyweda'r geiriau. </a:t>
            </a:r>
          </a:p>
          <a:p>
            <a:pPr marL="285750" indent="-285750">
              <a:buFont typeface="Arial"/>
              <a:buChar char="•"/>
            </a:pPr>
            <a:r>
              <a:rPr lang="cy-GB" dirty="0">
                <a:ea typeface="+mn-lt"/>
                <a:cs typeface="+mn-lt"/>
              </a:rPr>
              <a:t>Marciwch eich bwrdd pan mae athrawes dyweda'r eich gair ar y bwrdd.</a:t>
            </a:r>
          </a:p>
          <a:p>
            <a:pPr marL="285750" indent="-285750">
              <a:buFont typeface="Arial"/>
              <a:buChar char="•"/>
            </a:pPr>
            <a:r>
              <a:rPr lang="cy-GB" dirty="0">
                <a:ea typeface="+mn-lt"/>
                <a:cs typeface="+mn-lt"/>
              </a:rPr>
              <a:t>Dewiswch 'Bingo' yn uchel. </a:t>
            </a:r>
          </a:p>
          <a:p>
            <a:pPr marL="285750" indent="-285750">
              <a:buFont typeface="Arial"/>
              <a:buChar char="•"/>
            </a:pPr>
            <a:r>
              <a:rPr lang="cy-GB" dirty="0">
                <a:ea typeface="+mn-lt"/>
                <a:cs typeface="+mn-lt"/>
              </a:rPr>
              <a:t>Dangoswch eich byrddau gwyn. </a:t>
            </a:r>
            <a:endParaRPr lang="cy-GB" dirty="0"/>
          </a:p>
          <a:p>
            <a:pPr marL="285750" indent="-285750">
              <a:buFont typeface="Arial"/>
              <a:buChar char="•"/>
            </a:pPr>
            <a:endParaRPr lang="en-GB" dirty="0"/>
          </a:p>
          <a:p>
            <a:endParaRPr lang="en-GB" dirty="0"/>
          </a:p>
        </p:txBody>
      </p:sp>
      <p:pic>
        <p:nvPicPr>
          <p:cNvPr id="11" name="Picture 10" descr="A black text and a black and white logo&#10;&#10;AI-generated content may be incorrect.">
            <a:extLst>
              <a:ext uri="{FF2B5EF4-FFF2-40B4-BE49-F238E27FC236}">
                <a16:creationId xmlns:a16="http://schemas.microsoft.com/office/drawing/2014/main" id="{928E1A87-2917-9DB2-526A-70F39F2B2F1D}"/>
              </a:ext>
            </a:extLst>
          </p:cNvPr>
          <p:cNvPicPr>
            <a:picLocks noChangeAspect="1"/>
          </p:cNvPicPr>
          <p:nvPr/>
        </p:nvPicPr>
        <p:blipFill>
          <a:blip r:embed="rId2"/>
          <a:stretch>
            <a:fillRect/>
          </a:stretch>
        </p:blipFill>
        <p:spPr>
          <a:xfrm>
            <a:off x="667107" y="1442915"/>
            <a:ext cx="2190750" cy="941705"/>
          </a:xfrm>
          <a:prstGeom prst="rect">
            <a:avLst/>
          </a:prstGeom>
        </p:spPr>
      </p:pic>
      <p:pic>
        <p:nvPicPr>
          <p:cNvPr id="13" name="Picture 12" descr="A black text on a white background&#10;&#10;AI-generated content may be incorrect.">
            <a:extLst>
              <a:ext uri="{FF2B5EF4-FFF2-40B4-BE49-F238E27FC236}">
                <a16:creationId xmlns:a16="http://schemas.microsoft.com/office/drawing/2014/main" id="{673BC438-E21B-D5D5-FBBC-8553A6F8914A}"/>
              </a:ext>
            </a:extLst>
          </p:cNvPr>
          <p:cNvPicPr>
            <a:picLocks noChangeAspect="1"/>
          </p:cNvPicPr>
          <p:nvPr/>
        </p:nvPicPr>
        <p:blipFill>
          <a:blip r:embed="rId3"/>
          <a:stretch>
            <a:fillRect/>
          </a:stretch>
        </p:blipFill>
        <p:spPr>
          <a:xfrm>
            <a:off x="662079" y="2504513"/>
            <a:ext cx="2179372" cy="931788"/>
          </a:xfrm>
          <a:prstGeom prst="rect">
            <a:avLst/>
          </a:prstGeom>
        </p:spPr>
      </p:pic>
      <p:pic>
        <p:nvPicPr>
          <p:cNvPr id="15" name="Picture 14" descr="A close up of a bug&#10;&#10;AI-generated content may be incorrect.">
            <a:extLst>
              <a:ext uri="{FF2B5EF4-FFF2-40B4-BE49-F238E27FC236}">
                <a16:creationId xmlns:a16="http://schemas.microsoft.com/office/drawing/2014/main" id="{83D6969C-648A-4C66-BCD8-270CFA8DCEFD}"/>
              </a:ext>
            </a:extLst>
          </p:cNvPr>
          <p:cNvPicPr>
            <a:picLocks noChangeAspect="1"/>
          </p:cNvPicPr>
          <p:nvPr/>
        </p:nvPicPr>
        <p:blipFill>
          <a:blip r:embed="rId4"/>
          <a:stretch>
            <a:fillRect/>
          </a:stretch>
        </p:blipFill>
        <p:spPr>
          <a:xfrm>
            <a:off x="674992" y="3665494"/>
            <a:ext cx="2149091" cy="896940"/>
          </a:xfrm>
          <a:prstGeom prst="rect">
            <a:avLst/>
          </a:prstGeom>
        </p:spPr>
      </p:pic>
      <p:pic>
        <p:nvPicPr>
          <p:cNvPr id="17" name="Picture 16" descr="A close-up of a light bulb&#10;&#10;AI-generated content may be incorrect.">
            <a:extLst>
              <a:ext uri="{FF2B5EF4-FFF2-40B4-BE49-F238E27FC236}">
                <a16:creationId xmlns:a16="http://schemas.microsoft.com/office/drawing/2014/main" id="{C1066163-1DB9-1134-96A9-4736109B47A9}"/>
              </a:ext>
            </a:extLst>
          </p:cNvPr>
          <p:cNvPicPr>
            <a:picLocks noChangeAspect="1"/>
          </p:cNvPicPr>
          <p:nvPr/>
        </p:nvPicPr>
        <p:blipFill>
          <a:blip r:embed="rId5"/>
          <a:stretch>
            <a:fillRect/>
          </a:stretch>
        </p:blipFill>
        <p:spPr>
          <a:xfrm>
            <a:off x="681672" y="4776832"/>
            <a:ext cx="2172335" cy="894715"/>
          </a:xfrm>
          <a:prstGeom prst="rect">
            <a:avLst/>
          </a:prstGeom>
        </p:spPr>
      </p:pic>
      <p:pic>
        <p:nvPicPr>
          <p:cNvPr id="19" name="Picture 18" descr="A black text on a white background&#10;&#10;AI-generated content may be incorrect.">
            <a:extLst>
              <a:ext uri="{FF2B5EF4-FFF2-40B4-BE49-F238E27FC236}">
                <a16:creationId xmlns:a16="http://schemas.microsoft.com/office/drawing/2014/main" id="{23C2F431-068D-603C-87E7-483885CF32D1}"/>
              </a:ext>
            </a:extLst>
          </p:cNvPr>
          <p:cNvPicPr>
            <a:picLocks noChangeAspect="1"/>
          </p:cNvPicPr>
          <p:nvPr/>
        </p:nvPicPr>
        <p:blipFill>
          <a:blip r:embed="rId6"/>
          <a:stretch>
            <a:fillRect/>
          </a:stretch>
        </p:blipFill>
        <p:spPr>
          <a:xfrm>
            <a:off x="8579472" y="1265547"/>
            <a:ext cx="2668087" cy="907023"/>
          </a:xfrm>
          <a:prstGeom prst="rect">
            <a:avLst/>
          </a:prstGeom>
        </p:spPr>
      </p:pic>
      <p:pic>
        <p:nvPicPr>
          <p:cNvPr id="21" name="Picture 20" descr="A bee with wings and wings&#10;&#10;AI-generated content may be incorrect.">
            <a:extLst>
              <a:ext uri="{FF2B5EF4-FFF2-40B4-BE49-F238E27FC236}">
                <a16:creationId xmlns:a16="http://schemas.microsoft.com/office/drawing/2014/main" id="{2BB94BB7-54B6-78F8-3C1F-03B2C7F1F622}"/>
              </a:ext>
            </a:extLst>
          </p:cNvPr>
          <p:cNvPicPr>
            <a:picLocks noChangeAspect="1"/>
          </p:cNvPicPr>
          <p:nvPr/>
        </p:nvPicPr>
        <p:blipFill>
          <a:blip r:embed="rId7"/>
          <a:stretch>
            <a:fillRect/>
          </a:stretch>
        </p:blipFill>
        <p:spPr>
          <a:xfrm>
            <a:off x="8584234" y="2384386"/>
            <a:ext cx="2567679" cy="903570"/>
          </a:xfrm>
          <a:prstGeom prst="rect">
            <a:avLst/>
          </a:prstGeom>
        </p:spPr>
      </p:pic>
      <p:pic>
        <p:nvPicPr>
          <p:cNvPr id="23" name="Picture 22" descr="A bee flying in the air&#10;&#10;AI-generated content may be incorrect.">
            <a:extLst>
              <a:ext uri="{FF2B5EF4-FFF2-40B4-BE49-F238E27FC236}">
                <a16:creationId xmlns:a16="http://schemas.microsoft.com/office/drawing/2014/main" id="{63AA61AC-E48C-8978-CD46-E15ACFD77457}"/>
              </a:ext>
            </a:extLst>
          </p:cNvPr>
          <p:cNvPicPr>
            <a:picLocks noChangeAspect="1"/>
          </p:cNvPicPr>
          <p:nvPr/>
        </p:nvPicPr>
        <p:blipFill>
          <a:blip r:embed="rId8"/>
          <a:stretch>
            <a:fillRect/>
          </a:stretch>
        </p:blipFill>
        <p:spPr>
          <a:xfrm>
            <a:off x="8685148" y="3512307"/>
            <a:ext cx="2517140" cy="1045210"/>
          </a:xfrm>
          <a:prstGeom prst="rect">
            <a:avLst/>
          </a:prstGeom>
        </p:spPr>
      </p:pic>
      <p:pic>
        <p:nvPicPr>
          <p:cNvPr id="25" name="Picture 24" descr="A close-up of a logo&#10;&#10;AI-generated content may be incorrect.">
            <a:extLst>
              <a:ext uri="{FF2B5EF4-FFF2-40B4-BE49-F238E27FC236}">
                <a16:creationId xmlns:a16="http://schemas.microsoft.com/office/drawing/2014/main" id="{96E9E3D8-0307-4A3F-3FDF-CE41E7637918}"/>
              </a:ext>
            </a:extLst>
          </p:cNvPr>
          <p:cNvPicPr>
            <a:picLocks noChangeAspect="1"/>
          </p:cNvPicPr>
          <p:nvPr/>
        </p:nvPicPr>
        <p:blipFill>
          <a:blip r:embed="rId9"/>
          <a:stretch>
            <a:fillRect/>
          </a:stretch>
        </p:blipFill>
        <p:spPr>
          <a:xfrm>
            <a:off x="8672008" y="4780989"/>
            <a:ext cx="2550795" cy="1029335"/>
          </a:xfrm>
          <a:prstGeom prst="rect">
            <a:avLst/>
          </a:prstGeom>
        </p:spPr>
      </p:pic>
    </p:spTree>
    <p:extLst>
      <p:ext uri="{BB962C8B-B14F-4D97-AF65-F5344CB8AC3E}">
        <p14:creationId xmlns:p14="http://schemas.microsoft.com/office/powerpoint/2010/main" val="20311690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D8A720-DA6B-35D5-D8A2-0FD724C70B18}"/>
              </a:ext>
            </a:extLst>
          </p:cNvPr>
          <p:cNvSpPr>
            <a:spLocks noGrp="1"/>
          </p:cNvSpPr>
          <p:nvPr>
            <p:ph type="dt" sz="half" idx="10"/>
          </p:nvPr>
        </p:nvSpPr>
        <p:spPr/>
        <p:txBody>
          <a:bodyPr/>
          <a:lstStyle/>
          <a:p>
            <a:fld id="{D300F5ED-68EB-49A4-A70E-F02CE08545C8}" type="datetime1">
              <a:t>11/12/2025</a:t>
            </a:fld>
            <a:endParaRPr lang="en-US"/>
          </a:p>
        </p:txBody>
      </p:sp>
      <p:sp>
        <p:nvSpPr>
          <p:cNvPr id="3" name="Footer Placeholder 2">
            <a:extLst>
              <a:ext uri="{FF2B5EF4-FFF2-40B4-BE49-F238E27FC236}">
                <a16:creationId xmlns:a16="http://schemas.microsoft.com/office/drawing/2014/main" id="{452F81EB-CE3B-84DC-6D9A-1940D60701EA}"/>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F4F18F67-909B-EEB2-6109-A461FEF2BF65}"/>
              </a:ext>
            </a:extLst>
          </p:cNvPr>
          <p:cNvSpPr>
            <a:spLocks noGrp="1"/>
          </p:cNvSpPr>
          <p:nvPr>
            <p:ph type="sldNum" sz="quarter" idx="12"/>
          </p:nvPr>
        </p:nvSpPr>
        <p:spPr/>
        <p:txBody>
          <a:bodyPr/>
          <a:lstStyle/>
          <a:p>
            <a:fld id="{70C12960-6E85-460F-B6E3-5B82CB31AF3D}" type="slidenum">
              <a:rPr lang="en-US" dirty="0"/>
              <a:t>16</a:t>
            </a:fld>
            <a:endParaRPr lang="en-US"/>
          </a:p>
        </p:txBody>
      </p:sp>
      <p:sp>
        <p:nvSpPr>
          <p:cNvPr id="5" name="TextBox 4">
            <a:extLst>
              <a:ext uri="{FF2B5EF4-FFF2-40B4-BE49-F238E27FC236}">
                <a16:creationId xmlns:a16="http://schemas.microsoft.com/office/drawing/2014/main" id="{13AA0973-4D31-26B7-B247-8F8D5E4DBBE7}"/>
              </a:ext>
            </a:extLst>
          </p:cNvPr>
          <p:cNvSpPr txBox="1"/>
          <p:nvPr/>
        </p:nvSpPr>
        <p:spPr>
          <a:xfrm>
            <a:off x="929640" y="243840"/>
            <a:ext cx="98602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t>Tasg</a:t>
            </a:r>
            <a:r>
              <a:rPr lang="en-GB" dirty="0"/>
              <a:t> 2 – </a:t>
            </a:r>
            <a:r>
              <a:rPr lang="cy-GB" dirty="0"/>
              <a:t>Drilio  newydd </a:t>
            </a:r>
          </a:p>
        </p:txBody>
      </p:sp>
      <p:sp>
        <p:nvSpPr>
          <p:cNvPr id="6" name="TextBox 5">
            <a:extLst>
              <a:ext uri="{FF2B5EF4-FFF2-40B4-BE49-F238E27FC236}">
                <a16:creationId xmlns:a16="http://schemas.microsoft.com/office/drawing/2014/main" id="{8D19CE89-D226-D21A-B669-720CF699C5FE}"/>
              </a:ext>
            </a:extLst>
          </p:cNvPr>
          <p:cNvSpPr txBox="1"/>
          <p:nvPr/>
        </p:nvSpPr>
        <p:spPr>
          <a:xfrm>
            <a:off x="5857379" y="1513769"/>
            <a:ext cx="5806440" cy="3970318"/>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b="1" dirty="0">
                <a:ea typeface="+mn-lt"/>
                <a:cs typeface="+mn-lt"/>
              </a:rPr>
              <a:t>Gêm '</a:t>
            </a:r>
            <a:r>
              <a:rPr lang="cy-GB" b="1" err="1">
                <a:ea typeface="+mn-lt"/>
                <a:cs typeface="+mn-lt"/>
              </a:rPr>
              <a:t>Head</a:t>
            </a:r>
            <a:r>
              <a:rPr lang="cy-GB" b="1" dirty="0">
                <a:ea typeface="+mn-lt"/>
                <a:cs typeface="+mn-lt"/>
              </a:rPr>
              <a:t> </a:t>
            </a:r>
            <a:r>
              <a:rPr lang="cy-GB" b="1" err="1">
                <a:ea typeface="+mn-lt"/>
                <a:cs typeface="+mn-lt"/>
              </a:rPr>
              <a:t>bands</a:t>
            </a:r>
            <a:r>
              <a:rPr lang="cy-GB" b="1" dirty="0">
                <a:ea typeface="+mn-lt"/>
                <a:cs typeface="+mn-lt"/>
              </a:rPr>
              <a:t>" </a:t>
            </a:r>
            <a:endParaRPr lang="en-US" b="1" dirty="0">
              <a:ea typeface="+mn-lt"/>
              <a:cs typeface="+mn-lt"/>
            </a:endParaRPr>
          </a:p>
          <a:p>
            <a:pPr marL="285750" indent="-285750">
              <a:buFont typeface="Arial"/>
              <a:buChar char="•"/>
            </a:pPr>
            <a:r>
              <a:rPr lang="cy-GB" dirty="0">
                <a:ea typeface="+mn-lt"/>
                <a:cs typeface="+mn-lt"/>
              </a:rPr>
              <a:t>Dewiswch gerdyn llun trychfilod. </a:t>
            </a:r>
            <a:endParaRPr lang="en-US" dirty="0">
              <a:ea typeface="+mn-lt"/>
              <a:cs typeface="+mn-lt"/>
            </a:endParaRPr>
          </a:p>
          <a:p>
            <a:pPr marL="285750" indent="-285750">
              <a:buFont typeface="Arial"/>
              <a:buChar char="•"/>
            </a:pPr>
            <a:r>
              <a:rPr lang="cy-GB" dirty="0">
                <a:ea typeface="+mn-lt"/>
                <a:cs typeface="+mn-lt"/>
              </a:rPr>
              <a:t>Rhowch gerdyn yn y '</a:t>
            </a:r>
            <a:r>
              <a:rPr lang="cy-GB" err="1">
                <a:ea typeface="+mn-lt"/>
                <a:cs typeface="+mn-lt"/>
              </a:rPr>
              <a:t>head</a:t>
            </a:r>
            <a:r>
              <a:rPr lang="cy-GB" dirty="0">
                <a:ea typeface="+mn-lt"/>
                <a:cs typeface="+mn-lt"/>
              </a:rPr>
              <a:t> band' </a:t>
            </a:r>
            <a:endParaRPr lang="en-US">
              <a:ea typeface="+mn-lt"/>
              <a:cs typeface="+mn-lt"/>
            </a:endParaRPr>
          </a:p>
          <a:p>
            <a:pPr marL="285750" indent="-285750">
              <a:buFont typeface="Arial"/>
              <a:buChar char="•"/>
            </a:pPr>
            <a:r>
              <a:rPr lang="cy-GB" dirty="0">
                <a:ea typeface="+mn-lt"/>
                <a:cs typeface="+mn-lt"/>
              </a:rPr>
              <a:t>Peidiwch i weld y cerdyn! </a:t>
            </a:r>
            <a:endParaRPr lang="en-US">
              <a:ea typeface="+mn-lt"/>
              <a:cs typeface="+mn-lt"/>
            </a:endParaRPr>
          </a:p>
          <a:p>
            <a:pPr marL="285750" indent="-285750">
              <a:buFont typeface="Arial"/>
              <a:buChar char="•"/>
            </a:pPr>
            <a:r>
              <a:rPr lang="cy-GB" dirty="0">
                <a:ea typeface="+mn-lt"/>
                <a:cs typeface="+mn-lt"/>
              </a:rPr>
              <a:t>Gwisgwch "</a:t>
            </a:r>
            <a:r>
              <a:rPr lang="cy-GB" dirty="0" err="1">
                <a:ea typeface="+mn-lt"/>
                <a:cs typeface="+mn-lt"/>
              </a:rPr>
              <a:t>headband</a:t>
            </a:r>
            <a:r>
              <a:rPr lang="cy-GB" dirty="0">
                <a:ea typeface="+mn-lt"/>
                <a:cs typeface="+mn-lt"/>
              </a:rPr>
              <a:t>" ar y pen. </a:t>
            </a:r>
            <a:endParaRPr lang="en-US">
              <a:ea typeface="+mn-lt"/>
              <a:cs typeface="+mn-lt"/>
            </a:endParaRPr>
          </a:p>
          <a:p>
            <a:pPr marL="285750" indent="-285750">
              <a:buFont typeface="Arial"/>
              <a:buChar char="•"/>
            </a:pPr>
            <a:r>
              <a:rPr lang="cy-GB" dirty="0" err="1">
                <a:ea typeface="+mn-lt"/>
                <a:cs typeface="+mn-lt"/>
              </a:rPr>
              <a:t>Gofenwch</a:t>
            </a:r>
            <a:r>
              <a:rPr lang="cy-GB" dirty="0">
                <a:ea typeface="+mn-lt"/>
                <a:cs typeface="+mn-lt"/>
              </a:rPr>
              <a:t> cwestiwn i ffrindiau "Oes …....gyda fi?"</a:t>
            </a:r>
            <a:endParaRPr lang="en-US" dirty="0">
              <a:ea typeface="+mn-lt"/>
              <a:cs typeface="+mn-lt"/>
            </a:endParaRPr>
          </a:p>
          <a:p>
            <a:pPr marL="285750" indent="-285750">
              <a:buFont typeface="Arial"/>
              <a:buChar char="•"/>
            </a:pPr>
            <a:r>
              <a:rPr lang="cy-GB" dirty="0">
                <a:ea typeface="+mn-lt"/>
                <a:cs typeface="+mn-lt"/>
              </a:rPr>
              <a:t>Gwrandwch ar yr ateb "Oes neu Nac Oes" a meddal, beth trychfilod ar y </a:t>
            </a:r>
            <a:r>
              <a:rPr lang="cy-GB" err="1">
                <a:ea typeface="+mn-lt"/>
                <a:cs typeface="+mn-lt"/>
              </a:rPr>
              <a:t>head</a:t>
            </a:r>
            <a:r>
              <a:rPr lang="cy-GB" dirty="0">
                <a:ea typeface="+mn-lt"/>
                <a:cs typeface="+mn-lt"/>
              </a:rPr>
              <a:t> band di. </a:t>
            </a:r>
            <a:endParaRPr lang="en-US">
              <a:ea typeface="+mn-lt"/>
              <a:cs typeface="+mn-lt"/>
            </a:endParaRPr>
          </a:p>
          <a:p>
            <a:pPr marL="285750" indent="-285750">
              <a:buFont typeface="Arial"/>
              <a:buChar char="•"/>
            </a:pPr>
            <a:r>
              <a:rPr lang="cy-GB" dirty="0" err="1">
                <a:ea typeface="+mn-lt"/>
                <a:cs typeface="+mn-lt"/>
              </a:rPr>
              <a:t>Gofenwch</a:t>
            </a:r>
            <a:r>
              <a:rPr lang="cy-GB" dirty="0">
                <a:ea typeface="+mn-lt"/>
                <a:cs typeface="+mn-lt"/>
              </a:rPr>
              <a:t> cwestiwn llawer ac ateb cwestiwn hefyd! </a:t>
            </a:r>
            <a:endParaRPr lang="en-US"/>
          </a:p>
          <a:p>
            <a:pPr marL="285750" indent="-285750">
              <a:buFont typeface="Arial"/>
              <a:buChar char="•"/>
            </a:pPr>
            <a:r>
              <a:rPr lang="cy-GB" dirty="0">
                <a:ea typeface="+mn-lt"/>
                <a:cs typeface="+mn-lt"/>
              </a:rPr>
              <a:t>Cofiwch, mae Help Llaw ar y byrddau! </a:t>
            </a:r>
          </a:p>
          <a:p>
            <a:pPr marL="285750" indent="-285750">
              <a:buFont typeface="Arial"/>
              <a:buChar char="•"/>
            </a:pPr>
            <a:r>
              <a:rPr lang="cy-GB" dirty="0">
                <a:ea typeface="+mn-lt"/>
                <a:cs typeface="+mn-lt"/>
              </a:rPr>
              <a:t>Edrychwch a gwrandwch yn ofalus! </a:t>
            </a:r>
            <a:endParaRPr lang="cy-GB" dirty="0"/>
          </a:p>
          <a:p>
            <a:pPr marL="285750" indent="-285750">
              <a:buFont typeface="Arial"/>
              <a:buChar char="•"/>
            </a:pPr>
            <a:endParaRPr lang="en-GB" dirty="0"/>
          </a:p>
          <a:p>
            <a:pPr marL="285750" indent="-285750">
              <a:buFont typeface="Arial"/>
              <a:buChar char="•"/>
            </a:pPr>
            <a:endParaRPr lang="en-GB" dirty="0"/>
          </a:p>
          <a:p>
            <a:pPr marL="285750" indent="-285750">
              <a:buFont typeface="Arial"/>
              <a:buChar char="•"/>
            </a:pPr>
            <a:endParaRPr lang="en-GB" dirty="0"/>
          </a:p>
        </p:txBody>
      </p:sp>
      <p:sp>
        <p:nvSpPr>
          <p:cNvPr id="7" name="TextBox 6">
            <a:extLst>
              <a:ext uri="{FF2B5EF4-FFF2-40B4-BE49-F238E27FC236}">
                <a16:creationId xmlns:a16="http://schemas.microsoft.com/office/drawing/2014/main" id="{C35F8654-DF66-F5A8-1A3C-2ADC9B637A09}"/>
              </a:ext>
            </a:extLst>
          </p:cNvPr>
          <p:cNvSpPr txBox="1"/>
          <p:nvPr/>
        </p:nvSpPr>
        <p:spPr>
          <a:xfrm>
            <a:off x="685800" y="1508759"/>
            <a:ext cx="477012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dirty="0">
                <a:ea typeface="+mn-lt"/>
                <a:cs typeface="+mn-lt"/>
              </a:rPr>
              <a:t>Bore da, wnei di ymarfer brawddeg patrymau newydd gyda phlant, os gwelwch yn dda. Mae '</a:t>
            </a:r>
            <a:r>
              <a:rPr lang="cy-GB" dirty="0" err="1">
                <a:ea typeface="+mn-lt"/>
                <a:cs typeface="+mn-lt"/>
              </a:rPr>
              <a:t>head</a:t>
            </a:r>
            <a:r>
              <a:rPr lang="cy-GB" dirty="0">
                <a:ea typeface="+mn-lt"/>
                <a:cs typeface="+mn-lt"/>
              </a:rPr>
              <a:t> band' yn y cwpwrdd nesaf i ddrws. </a:t>
            </a:r>
            <a:r>
              <a:rPr lang="cy-GB" dirty="0" err="1">
                <a:ea typeface="+mn-lt"/>
                <a:cs typeface="+mn-lt"/>
              </a:rPr>
              <a:t>Rhoia</a:t>
            </a:r>
            <a:r>
              <a:rPr lang="cy-GB" dirty="0">
                <a:ea typeface="+mn-lt"/>
                <a:cs typeface="+mn-lt"/>
              </a:rPr>
              <a:t> '</a:t>
            </a:r>
            <a:r>
              <a:rPr lang="cy-GB" dirty="0" err="1">
                <a:ea typeface="+mn-lt"/>
                <a:cs typeface="+mn-lt"/>
              </a:rPr>
              <a:t>headband</a:t>
            </a:r>
            <a:r>
              <a:rPr lang="cy-GB" dirty="0">
                <a:ea typeface="+mn-lt"/>
                <a:cs typeface="+mn-lt"/>
              </a:rPr>
              <a:t>' i blant, mae plant yn gwisgo </a:t>
            </a:r>
            <a:r>
              <a:rPr lang="cy-GB" dirty="0" err="1">
                <a:ea typeface="+mn-lt"/>
                <a:cs typeface="+mn-lt"/>
              </a:rPr>
              <a:t>headband</a:t>
            </a:r>
            <a:r>
              <a:rPr lang="cy-GB" dirty="0">
                <a:ea typeface="+mn-lt"/>
                <a:cs typeface="+mn-lt"/>
              </a:rPr>
              <a:t>. Mae cardiau trychfilod yn yr cwpwrdd hefyd. Roedden ni ddysgu enw trychfilod yn wythnos dewisa ond mae geirfa rhannau'r trychfilod yn newydd felly </a:t>
            </a:r>
            <a:r>
              <a:rPr lang="cy-GB" dirty="0" err="1">
                <a:ea typeface="+mn-lt"/>
                <a:cs typeface="+mn-lt"/>
              </a:rPr>
              <a:t>rhoia</a:t>
            </a:r>
            <a:r>
              <a:rPr lang="cy-GB" dirty="0">
                <a:ea typeface="+mn-lt"/>
                <a:cs typeface="+mn-lt"/>
              </a:rPr>
              <a:t> Help Llaw ar y byrddau.</a:t>
            </a:r>
            <a:endParaRPr lang="cy-GB" dirty="0"/>
          </a:p>
        </p:txBody>
      </p:sp>
      <p:pic>
        <p:nvPicPr>
          <p:cNvPr id="8" name="Picture 7" descr="A group of people sitting around a table playing a card game&#10;&#10;AI-generated content may be incorrect.">
            <a:extLst>
              <a:ext uri="{FF2B5EF4-FFF2-40B4-BE49-F238E27FC236}">
                <a16:creationId xmlns:a16="http://schemas.microsoft.com/office/drawing/2014/main" id="{8CD26834-F27C-F62C-BE20-19702C6C91E0}"/>
              </a:ext>
            </a:extLst>
          </p:cNvPr>
          <p:cNvPicPr>
            <a:picLocks noChangeAspect="1"/>
          </p:cNvPicPr>
          <p:nvPr/>
        </p:nvPicPr>
        <p:blipFill>
          <a:blip r:embed="rId2">
            <a:extLst>
              <a:ext uri="{837473B0-CC2E-450A-ABE3-18F120FF3D39}">
                <a1611:picAttrSrcUrl xmlns:a1611="http://schemas.microsoft.com/office/drawing/2016/11/main" r:id="rId3"/>
              </a:ext>
            </a:extLst>
          </a:blip>
          <a:srcRect r="38290" b="31182"/>
          <a:stretch>
            <a:fillRect/>
          </a:stretch>
        </p:blipFill>
        <p:spPr>
          <a:xfrm>
            <a:off x="2225574" y="4446552"/>
            <a:ext cx="1686835" cy="1262060"/>
          </a:xfrm>
          <a:prstGeom prst="rect">
            <a:avLst/>
          </a:prstGeom>
        </p:spPr>
      </p:pic>
      <p:pic>
        <p:nvPicPr>
          <p:cNvPr id="12" name="Picture 11" descr="I Can Not Speak Free Stock Photo - Public Domain Pictures">
            <a:extLst>
              <a:ext uri="{FF2B5EF4-FFF2-40B4-BE49-F238E27FC236}">
                <a16:creationId xmlns:a16="http://schemas.microsoft.com/office/drawing/2014/main" id="{488CFFD7-84B7-0550-4F80-F3315CC25E46}"/>
              </a:ext>
            </a:extLst>
          </p:cNvPr>
          <p:cNvPicPr>
            <a:picLocks noChangeAspect="1"/>
          </p:cNvPicPr>
          <p:nvPr/>
        </p:nvPicPr>
        <p:blipFill>
          <a:blip r:embed="rId4"/>
          <a:stretch>
            <a:fillRect/>
          </a:stretch>
        </p:blipFill>
        <p:spPr>
          <a:xfrm>
            <a:off x="1077311" y="4760865"/>
            <a:ext cx="619784" cy="641545"/>
          </a:xfrm>
          <a:prstGeom prst="rect">
            <a:avLst/>
          </a:prstGeom>
        </p:spPr>
      </p:pic>
      <p:pic>
        <p:nvPicPr>
          <p:cNvPr id="14" name="Picture 13" descr="I Can Not Speak Free Stock Photo - Public Domain Pictures">
            <a:extLst>
              <a:ext uri="{FF2B5EF4-FFF2-40B4-BE49-F238E27FC236}">
                <a16:creationId xmlns:a16="http://schemas.microsoft.com/office/drawing/2014/main" id="{5028A376-A55B-A8B9-F1D5-42CAE7A9BCE7}"/>
              </a:ext>
            </a:extLst>
          </p:cNvPr>
          <p:cNvPicPr>
            <a:picLocks noChangeAspect="1"/>
          </p:cNvPicPr>
          <p:nvPr/>
        </p:nvPicPr>
        <p:blipFill>
          <a:blip r:embed="rId4"/>
          <a:stretch>
            <a:fillRect/>
          </a:stretch>
        </p:blipFill>
        <p:spPr>
          <a:xfrm flipH="1">
            <a:off x="4470658" y="4754151"/>
            <a:ext cx="640056" cy="631385"/>
          </a:xfrm>
          <a:prstGeom prst="rect">
            <a:avLst/>
          </a:prstGeom>
        </p:spPr>
      </p:pic>
    </p:spTree>
    <p:extLst>
      <p:ext uri="{BB962C8B-B14F-4D97-AF65-F5344CB8AC3E}">
        <p14:creationId xmlns:p14="http://schemas.microsoft.com/office/powerpoint/2010/main" val="32382386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butterfly on a flower&#10;&#10;AI-generated content may be incorrect.">
            <a:extLst>
              <a:ext uri="{FF2B5EF4-FFF2-40B4-BE49-F238E27FC236}">
                <a16:creationId xmlns:a16="http://schemas.microsoft.com/office/drawing/2014/main" id="{38D8BDD1-0CD9-DE24-10EF-F812AED7F7B3}"/>
              </a:ext>
            </a:extLst>
          </p:cNvPr>
          <p:cNvPicPr>
            <a:picLocks noChangeAspect="1"/>
          </p:cNvPicPr>
          <p:nvPr/>
        </p:nvPicPr>
        <p:blipFill>
          <a:blip r:embed="rId2">
            <a:extLst>
              <a:ext uri="{837473B0-CC2E-450A-ABE3-18F120FF3D39}">
                <a1611:picAttrSrcUrl xmlns:a1611="http://schemas.microsoft.com/office/drawing/2016/11/main" r:id="rId3"/>
              </a:ext>
            </a:extLst>
          </a:blip>
          <a:srcRect t="5529" r="9089" b="6222"/>
          <a:stretch>
            <a:fillRect/>
          </a:stretch>
        </p:blipFill>
        <p:spPr>
          <a:xfrm>
            <a:off x="5761" y="10449"/>
            <a:ext cx="12217553" cy="6837113"/>
          </a:xfrm>
          <a:prstGeom prst="rect">
            <a:avLst/>
          </a:prstGeom>
        </p:spPr>
      </p:pic>
      <p:sp>
        <p:nvSpPr>
          <p:cNvPr id="5" name="TextBox 4">
            <a:extLst>
              <a:ext uri="{FF2B5EF4-FFF2-40B4-BE49-F238E27FC236}">
                <a16:creationId xmlns:a16="http://schemas.microsoft.com/office/drawing/2014/main" id="{32FFB806-8BB2-216A-9129-D47F119DFFB6}"/>
              </a:ext>
            </a:extLst>
          </p:cNvPr>
          <p:cNvSpPr txBox="1"/>
          <p:nvPr/>
        </p:nvSpPr>
        <p:spPr>
          <a:xfrm>
            <a:off x="-2183" y="-1236706"/>
            <a:ext cx="9733140" cy="320413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a:latin typeface="+mj-lt"/>
                <a:ea typeface="+mj-ea"/>
                <a:cs typeface="+mj-cs"/>
              </a:rPr>
              <a:t>Pyramid – Pili </a:t>
            </a:r>
            <a:r>
              <a:rPr lang="en-US" sz="4800" err="1">
                <a:latin typeface="+mj-lt"/>
                <a:ea typeface="+mj-ea"/>
                <a:cs typeface="+mj-cs"/>
              </a:rPr>
              <a:t>pala</a:t>
            </a:r>
            <a:r>
              <a:rPr lang="en-US" sz="4800">
                <a:latin typeface="+mj-lt"/>
                <a:ea typeface="+mj-ea"/>
                <a:cs typeface="+mj-cs"/>
              </a:rPr>
              <a:t> </a:t>
            </a:r>
          </a:p>
        </p:txBody>
      </p:sp>
      <p:graphicFrame>
        <p:nvGraphicFramePr>
          <p:cNvPr id="4" name="Diagram 3">
            <a:extLst>
              <a:ext uri="{FF2B5EF4-FFF2-40B4-BE49-F238E27FC236}">
                <a16:creationId xmlns:a16="http://schemas.microsoft.com/office/drawing/2014/main" id="{9598FD32-B873-2526-1C3C-0964BC6F04AA}"/>
              </a:ext>
            </a:extLst>
          </p:cNvPr>
          <p:cNvGraphicFramePr/>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1E6AA480-7CFE-B751-ED48-BF54A242828E}"/>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martinlabar/254075049/">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0352464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7">
            <a:extLst>
              <a:ext uri="{FF2B5EF4-FFF2-40B4-BE49-F238E27FC236}">
                <a16:creationId xmlns:a16="http://schemas.microsoft.com/office/drawing/2014/main" id="{FBE1D6D5-37A3-3547-9755-362F27F67DC8}"/>
              </a:ext>
            </a:extLst>
          </p:cNvPr>
          <p:cNvSpPr txBox="1"/>
          <p:nvPr/>
        </p:nvSpPr>
        <p:spPr>
          <a:xfrm>
            <a:off x="7303324" y="731215"/>
            <a:ext cx="4160298" cy="2382696"/>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cy-GB" b="1" u="sng">
                <a:effectLst/>
                <a:latin typeface="Grandview Display"/>
                <a:ea typeface="Calibri"/>
                <a:cs typeface="Times New Roman"/>
              </a:rPr>
              <a:t>Y dyfarnwr</a:t>
            </a:r>
            <a:r>
              <a:rPr lang="cy-GB" b="1">
                <a:latin typeface="Grandview Display"/>
                <a:ea typeface="Calibri"/>
                <a:cs typeface="Times New Roman"/>
              </a:rPr>
              <a:t>!</a:t>
            </a:r>
            <a:endParaRPr lang="en-GB" b="1">
              <a:effectLst/>
              <a:latin typeface="Grandview Display"/>
              <a:ea typeface="Calibri"/>
              <a:cs typeface="Times New Roman"/>
            </a:endParaRPr>
          </a:p>
          <a:p>
            <a:r>
              <a:rPr lang="en-GB" u="sng" err="1">
                <a:latin typeface="Grandview Display"/>
                <a:ea typeface="Calibri"/>
                <a:cs typeface="Times New Roman"/>
              </a:rPr>
              <a:t>Cofia</a:t>
            </a:r>
            <a:r>
              <a:rPr lang="en-GB" u="sng">
                <a:latin typeface="Grandview Display"/>
                <a:ea typeface="Calibri"/>
                <a:cs typeface="Times New Roman"/>
              </a:rPr>
              <a:t> </a:t>
            </a:r>
            <a:r>
              <a:rPr lang="cy-GB" u="sng">
                <a:latin typeface="Grandview Display"/>
                <a:ea typeface="Calibri"/>
                <a:cs typeface="Times New Roman"/>
              </a:rPr>
              <a:t>rheolau</a:t>
            </a:r>
            <a:endParaRPr lang="en-GB" sz="1600" u="sng" err="1">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a:buChar char="•"/>
            </a:pPr>
            <a:r>
              <a:rPr lang="cy-GB">
                <a:latin typeface="Grandview Display"/>
                <a:ea typeface="Calibri"/>
                <a:cs typeface="Times New Roman"/>
              </a:rPr>
              <a:t>Rhaid stopia y chwaraewr pan maen nhw'n ddarllen yn anghywir. </a:t>
            </a:r>
            <a:endParaRPr lang="en-GB">
              <a:latin typeface="Grandview Display"/>
              <a:ea typeface="Calibri"/>
              <a:cs typeface="Times New Roman"/>
            </a:endParaRPr>
          </a:p>
          <a:p>
            <a:pPr marL="285750" indent="-285750">
              <a:buFont typeface="Arial"/>
              <a:buChar char="•"/>
            </a:pPr>
            <a:r>
              <a:rPr lang="cy-GB">
                <a:latin typeface="Grandview Display"/>
                <a:ea typeface="Calibri"/>
                <a:cs typeface="Times New Roman"/>
              </a:rPr>
              <a:t>Dewisa chwaraewr newydd i ddarllen y pyramid eto, o'r dechrau!</a:t>
            </a:r>
            <a:endParaRPr lang="en-GB">
              <a:latin typeface="Grandview Display"/>
              <a:ea typeface="Calibri"/>
              <a:cs typeface="Times New Roman"/>
            </a:endParaRPr>
          </a:p>
          <a:p>
            <a:pPr marL="285750" indent="-285750">
              <a:buFont typeface="Arial"/>
              <a:buChar char="•"/>
            </a:pPr>
            <a:r>
              <a:rPr lang="cy-GB">
                <a:latin typeface="Grandview Display"/>
                <a:ea typeface="Calibri"/>
                <a:cs typeface="Times New Roman"/>
              </a:rPr>
              <a:t>Ar y diwedd, darllena yr ateb cywir y pyramid i bawb. </a:t>
            </a:r>
            <a:endParaRPr lang="en-GB">
              <a:ea typeface="Calibri"/>
              <a:cs typeface="Times New Roman"/>
            </a:endParaRPr>
          </a:p>
          <a:p>
            <a:pPr>
              <a:spcAft>
                <a:spcPts val="0"/>
              </a:spcAft>
            </a:pPr>
            <a:endParaRPr lang="en-GB" sz="12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Rectangle 7">
            <a:extLst>
              <a:ext uri="{FF2B5EF4-FFF2-40B4-BE49-F238E27FC236}">
                <a16:creationId xmlns:a16="http://schemas.microsoft.com/office/drawing/2014/main" id="{D2610B74-79E5-3E4F-B2C0-4D3460A393FC}"/>
              </a:ext>
            </a:extLst>
          </p:cNvPr>
          <p:cNvSpPr/>
          <p:nvPr/>
        </p:nvSpPr>
        <p:spPr>
          <a:xfrm>
            <a:off x="676186" y="267261"/>
            <a:ext cx="6025403" cy="4739759"/>
          </a:xfrm>
          <a:prstGeom prst="rect">
            <a:avLst/>
          </a:prstGeom>
        </p:spPr>
        <p:txBody>
          <a:bodyPr wrap="square" lIns="91440" tIns="45720" rIns="91440" bIns="45720" anchor="t">
            <a:spAutoFit/>
          </a:bodyPr>
          <a:lstStyle/>
          <a:p>
            <a:pPr algn="ctr">
              <a:spcAft>
                <a:spcPts val="0"/>
              </a:spcAft>
            </a:pPr>
            <a:r>
              <a:rPr lang="en-GB" sz="2000" b="1" err="1">
                <a:effectLst/>
                <a:latin typeface="Calibri" panose="020F0502020204030204" pitchFamily="34" charset="0"/>
                <a:ea typeface="Calibri" panose="020F0502020204030204" pitchFamily="34" charset="0"/>
                <a:cs typeface="Times New Roman" panose="02020603050405020304" pitchFamily="18" charset="0"/>
              </a:rPr>
              <a:t>Ateb</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endParaRPr lang="en-GB" sz="1400">
              <a:effectLst/>
              <a:latin typeface="Calibri" panose="020F0502020204030204" pitchFamily="34" charset="0"/>
              <a:ea typeface="Calibri" panose="020F0502020204030204" pitchFamily="34" charset="0"/>
              <a:cs typeface="Times New Roman" panose="02020603050405020304" pitchFamily="18" charset="0"/>
            </a:endParaRPr>
          </a:p>
          <a:p>
            <a:r>
              <a:rPr lang="cy-GB" sz="2400"/>
              <a:t>Dyma </a:t>
            </a:r>
            <a:r>
              <a:rPr lang="cy-GB" sz="2400" err="1"/>
              <a:t>pili</a:t>
            </a:r>
            <a:r>
              <a:rPr lang="cy-GB" sz="2400"/>
              <a:t> pala. Maen hi’n lliwgar iawn. Mae </a:t>
            </a:r>
            <a:r>
              <a:rPr lang="cy-GB" sz="2400" err="1"/>
              <a:t>pili</a:t>
            </a:r>
            <a:r>
              <a:rPr lang="cy-GB" sz="2400"/>
              <a:t> pala yn bryfyn achos mae chwe choes gyda hi. Mae pedwar adenydd gyda hi. Mae’r </a:t>
            </a:r>
            <a:r>
              <a:rPr lang="cy-GB" sz="2400" err="1"/>
              <a:t>pili</a:t>
            </a:r>
            <a:r>
              <a:rPr lang="cy-GB" sz="2400"/>
              <a:t> pala yn gallu hedfan. Mae dau llygaid gyda'r </a:t>
            </a:r>
            <a:r>
              <a:rPr lang="cy-GB" sz="2400" err="1"/>
              <a:t>pili</a:t>
            </a:r>
            <a:r>
              <a:rPr lang="cy-GB" sz="2400"/>
              <a:t> pala ond does dim trwyn gyda hi. Mae hi'n defnyddio teimlyddion i arogli ac yn blasu gyda troed. Mae </a:t>
            </a:r>
            <a:r>
              <a:rPr lang="cy-GB" sz="2400" err="1"/>
              <a:t>pili</a:t>
            </a:r>
            <a:r>
              <a:rPr lang="cy-GB" sz="2400"/>
              <a:t> pala yn byw yn yr ardd, yn y goedwig, llawer o lefydd! Mae </a:t>
            </a:r>
            <a:r>
              <a:rPr lang="cy-GB" sz="2400" err="1"/>
              <a:t>pili</a:t>
            </a:r>
            <a:r>
              <a:rPr lang="cy-GB" sz="2400"/>
              <a:t> pala yn caru glaswellt hir a blodau. Mae hi’n bwyta ffrwythau ac yfed neithdar. </a:t>
            </a:r>
          </a:p>
        </p:txBody>
      </p:sp>
      <p:pic>
        <p:nvPicPr>
          <p:cNvPr id="7" name="Picture 6">
            <a:extLst>
              <a:ext uri="{FF2B5EF4-FFF2-40B4-BE49-F238E27FC236}">
                <a16:creationId xmlns:a16="http://schemas.microsoft.com/office/drawing/2014/main" id="{A7F42043-BA20-4442-B725-BE4B41DFF512}"/>
              </a:ext>
            </a:extLst>
          </p:cNvPr>
          <p:cNvPicPr>
            <a:picLocks noChangeAspect="1"/>
          </p:cNvPicPr>
          <p:nvPr/>
        </p:nvPicPr>
        <p:blipFill rotWithShape="1">
          <a:blip r:embed="rId3"/>
          <a:srcRect b="7989"/>
          <a:stretch/>
        </p:blipFill>
        <p:spPr>
          <a:xfrm>
            <a:off x="10935140" y="396344"/>
            <a:ext cx="715342" cy="896208"/>
          </a:xfrm>
          <a:prstGeom prst="rect">
            <a:avLst/>
          </a:prstGeom>
          <a:ln>
            <a:solidFill>
              <a:srgbClr val="4472C4"/>
            </a:solidFill>
          </a:ln>
        </p:spPr>
      </p:pic>
      <p:pic>
        <p:nvPicPr>
          <p:cNvPr id="3" name="Picture 2" descr="A butterfly on a flower&#10;&#10;AI-generated content may be incorrect.">
            <a:extLst>
              <a:ext uri="{FF2B5EF4-FFF2-40B4-BE49-F238E27FC236}">
                <a16:creationId xmlns:a16="http://schemas.microsoft.com/office/drawing/2014/main" id="{35503B0E-D96A-935B-B61D-9B4C439BD24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8066953" y="3294099"/>
            <a:ext cx="2681821" cy="2162618"/>
          </a:xfrm>
          <a:prstGeom prst="rect">
            <a:avLst/>
          </a:prstGeom>
        </p:spPr>
      </p:pic>
    </p:spTree>
    <p:extLst>
      <p:ext uri="{BB962C8B-B14F-4D97-AF65-F5344CB8AC3E}">
        <p14:creationId xmlns:p14="http://schemas.microsoft.com/office/powerpoint/2010/main" val="24527466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E1711-527B-72AA-7BB8-A8AE2D1A1ED0}"/>
              </a:ext>
            </a:extLst>
          </p:cNvPr>
          <p:cNvSpPr>
            <a:spLocks noGrp="1"/>
          </p:cNvSpPr>
          <p:nvPr>
            <p:ph type="title"/>
          </p:nvPr>
        </p:nvSpPr>
        <p:spPr>
          <a:xfrm>
            <a:off x="730407" y="1862621"/>
            <a:ext cx="6523833" cy="4497642"/>
          </a:xfrm>
          <a:ln>
            <a:solidFill>
              <a:schemeClr val="tx1"/>
            </a:solidFill>
          </a:ln>
        </p:spPr>
        <p:txBody>
          <a:bodyPr>
            <a:normAutofit fontScale="90000"/>
          </a:bodyPr>
          <a:lstStyle/>
          <a:p>
            <a:r>
              <a:rPr lang="cy-GB" sz="1800" b="1" u="sng" dirty="0"/>
              <a:t>Tasg 1 Drilio patrwm </a:t>
            </a:r>
            <a:br>
              <a:rPr lang="cy-GB" sz="1800" dirty="0"/>
            </a:br>
            <a:r>
              <a:rPr lang="cy-GB" sz="1800" b="1" dirty="0" err="1"/>
              <a:t>Patrwn</a:t>
            </a:r>
            <a:r>
              <a:rPr lang="cy-GB" sz="1800" b="1" dirty="0"/>
              <a:t>: </a:t>
            </a:r>
            <a:r>
              <a:rPr lang="cy-GB" sz="1800" dirty="0"/>
              <a:t>Ble rwyt ti'n byw? </a:t>
            </a:r>
            <a:br>
              <a:rPr lang="cy-GB" sz="1800" dirty="0"/>
            </a:br>
            <a:r>
              <a:rPr lang="cy-GB" sz="1800" dirty="0"/>
              <a:t>Mae.....yn byw........</a:t>
            </a:r>
            <a:br>
              <a:rPr lang="cy-GB" sz="1800" dirty="0"/>
            </a:br>
            <a:r>
              <a:rPr lang="cy-GB" sz="1800" dirty="0"/>
              <a:t> </a:t>
            </a:r>
            <a:br>
              <a:rPr lang="cy-GB" sz="1800" dirty="0"/>
            </a:br>
            <a:r>
              <a:rPr lang="cy-GB" sz="1800" dirty="0" err="1"/>
              <a:t>Dewich</a:t>
            </a:r>
            <a:r>
              <a:rPr lang="cy-GB" sz="1800" dirty="0"/>
              <a:t> i eistedd ar y carped gyda fi.</a:t>
            </a:r>
            <a:br>
              <a:rPr lang="cy-GB" sz="1800" dirty="0"/>
            </a:br>
            <a:r>
              <a:rPr lang="cy-GB" sz="1800" dirty="0"/>
              <a:t>Gwnewch mewn cylch</a:t>
            </a:r>
            <a:br>
              <a:rPr lang="cy-GB" sz="1800" dirty="0"/>
            </a:br>
            <a:r>
              <a:rPr lang="cy-GB" sz="1800" dirty="0"/>
              <a:t>Ailadroddwch ar fy ôl i </a:t>
            </a:r>
            <a:br>
              <a:rPr lang="cy-GB" sz="1800" dirty="0"/>
            </a:br>
            <a:br>
              <a:rPr lang="cy-GB" sz="1800" dirty="0"/>
            </a:br>
            <a:r>
              <a:rPr lang="cy-GB" sz="1800" b="1" u="sng" dirty="0"/>
              <a:t>Tasg 2 Drilio geirfa</a:t>
            </a:r>
            <a:r>
              <a:rPr lang="cy-GB" sz="1800" dirty="0"/>
              <a:t> </a:t>
            </a:r>
            <a:br>
              <a:rPr lang="cy-GB" sz="1800" dirty="0"/>
            </a:br>
            <a:br>
              <a:rPr lang="cy-GB" sz="1800" dirty="0"/>
            </a:br>
            <a:r>
              <a:rPr lang="cy-GB" sz="1800" dirty="0"/>
              <a:t>Sefyll yn llonydd</a:t>
            </a:r>
            <a:br>
              <a:rPr lang="cy-GB" sz="1800" dirty="0"/>
            </a:br>
            <a:r>
              <a:rPr lang="cy-GB" sz="1800" dirty="0"/>
              <a:t>Edrychwch o gwmpas yr ystafell.</a:t>
            </a:r>
            <a:br>
              <a:rPr lang="cy-GB" sz="1800" dirty="0"/>
            </a:br>
            <a:r>
              <a:rPr lang="cy-GB" sz="1800" dirty="0"/>
              <a:t>Gwrandwch ar y gair </a:t>
            </a:r>
            <a:br>
              <a:rPr lang="cy-GB" sz="1800" dirty="0"/>
            </a:br>
            <a:r>
              <a:rPr lang="cy-GB" sz="1800" dirty="0"/>
              <a:t>Rhedwch a y cerdyn llun.</a:t>
            </a:r>
            <a:br>
              <a:rPr lang="cy-GB" sz="1800" dirty="0"/>
            </a:br>
            <a:r>
              <a:rPr lang="cy-GB" sz="1800" dirty="0"/>
              <a:t>Symudwch fel......(trychfilod)....</a:t>
            </a:r>
            <a:br>
              <a:rPr lang="cy-GB" sz="1800" dirty="0"/>
            </a:br>
            <a:br>
              <a:rPr lang="cy-GB" sz="1800" dirty="0"/>
            </a:br>
            <a:endParaRPr lang="cy-GB" sz="1800" dirty="0"/>
          </a:p>
        </p:txBody>
      </p:sp>
      <p:sp>
        <p:nvSpPr>
          <p:cNvPr id="3" name="Content Placeholder 2">
            <a:extLst>
              <a:ext uri="{FF2B5EF4-FFF2-40B4-BE49-F238E27FC236}">
                <a16:creationId xmlns:a16="http://schemas.microsoft.com/office/drawing/2014/main" id="{0A1690E7-3213-330D-2B34-0BDDE1E1CDF3}"/>
              </a:ext>
            </a:extLst>
          </p:cNvPr>
          <p:cNvSpPr>
            <a:spLocks noGrp="1"/>
          </p:cNvSpPr>
          <p:nvPr>
            <p:ph idx="1"/>
          </p:nvPr>
        </p:nvSpPr>
        <p:spPr>
          <a:xfrm>
            <a:off x="914399" y="4316851"/>
            <a:ext cx="10363200" cy="1635138"/>
          </a:xfrm>
        </p:spPr>
        <p:txBody>
          <a:bodyPr vert="horz" lIns="91440" tIns="45720" rIns="91440" bIns="45720" rtlCol="0" anchor="t">
            <a:normAutofit/>
          </a:bodyPr>
          <a:lstStyle/>
          <a:p>
            <a:pPr marL="0" indent="0">
              <a:lnSpc>
                <a:spcPct val="100000"/>
              </a:lnSpc>
              <a:spcBef>
                <a:spcPts val="0"/>
              </a:spcBef>
              <a:buNone/>
            </a:pPr>
            <a:endParaRPr lang="cy-GB" sz="1200" b="1"/>
          </a:p>
          <a:p>
            <a:pPr>
              <a:lnSpc>
                <a:spcPct val="100000"/>
              </a:lnSpc>
              <a:spcBef>
                <a:spcPts val="0"/>
              </a:spcBef>
            </a:pPr>
            <a:endParaRPr lang="cy-GB" sz="1200"/>
          </a:p>
          <a:p>
            <a:pPr marL="0" indent="0">
              <a:lnSpc>
                <a:spcPct val="100000"/>
              </a:lnSpc>
              <a:spcBef>
                <a:spcPts val="0"/>
              </a:spcBef>
              <a:buNone/>
            </a:pPr>
            <a:endParaRPr lang="cy-GB" sz="1200"/>
          </a:p>
          <a:p>
            <a:pPr marL="0" indent="0">
              <a:lnSpc>
                <a:spcPct val="100000"/>
              </a:lnSpc>
              <a:spcBef>
                <a:spcPts val="0"/>
              </a:spcBef>
              <a:buNone/>
            </a:pPr>
            <a:endParaRPr lang="cy-GB" sz="1200"/>
          </a:p>
          <a:p>
            <a:pPr marL="0" indent="0">
              <a:lnSpc>
                <a:spcPct val="100000"/>
              </a:lnSpc>
              <a:spcBef>
                <a:spcPts val="0"/>
              </a:spcBef>
              <a:buNone/>
            </a:pPr>
            <a:endParaRPr lang="cy-GB" sz="1200"/>
          </a:p>
        </p:txBody>
      </p:sp>
      <p:sp>
        <p:nvSpPr>
          <p:cNvPr id="4" name="Date Placeholder 3">
            <a:extLst>
              <a:ext uri="{FF2B5EF4-FFF2-40B4-BE49-F238E27FC236}">
                <a16:creationId xmlns:a16="http://schemas.microsoft.com/office/drawing/2014/main" id="{F6F858AC-8CC5-EFB4-D369-C1D49130ECD6}"/>
              </a:ext>
            </a:extLst>
          </p:cNvPr>
          <p:cNvSpPr>
            <a:spLocks noGrp="1"/>
          </p:cNvSpPr>
          <p:nvPr>
            <p:ph type="dt" sz="half" idx="10"/>
          </p:nvPr>
        </p:nvSpPr>
        <p:spPr/>
        <p:txBody>
          <a:bodyPr/>
          <a:lstStyle/>
          <a:p>
            <a:fld id="{86DC406D-D8CE-4261-9D35-10E64800B94E}" type="datetime1">
              <a:t>11/12/2025</a:t>
            </a:fld>
            <a:endParaRPr lang="en-US"/>
          </a:p>
        </p:txBody>
      </p:sp>
      <p:sp>
        <p:nvSpPr>
          <p:cNvPr id="5" name="Footer Placeholder 4">
            <a:extLst>
              <a:ext uri="{FF2B5EF4-FFF2-40B4-BE49-F238E27FC236}">
                <a16:creationId xmlns:a16="http://schemas.microsoft.com/office/drawing/2014/main" id="{F8A5171F-D074-7686-AAC3-46F7A2FC2BE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62A7EB2-E86A-0969-0823-72CF2B093C41}"/>
              </a:ext>
            </a:extLst>
          </p:cNvPr>
          <p:cNvSpPr>
            <a:spLocks noGrp="1"/>
          </p:cNvSpPr>
          <p:nvPr>
            <p:ph type="sldNum" sz="quarter" idx="12"/>
          </p:nvPr>
        </p:nvSpPr>
        <p:spPr/>
        <p:txBody>
          <a:bodyPr/>
          <a:lstStyle/>
          <a:p>
            <a:fld id="{70C12960-6E85-460F-B6E3-5B82CB31AF3D}" type="slidenum">
              <a:rPr lang="en-US" dirty="0"/>
              <a:t>19</a:t>
            </a:fld>
            <a:endParaRPr lang="en-US"/>
          </a:p>
        </p:txBody>
      </p:sp>
      <p:sp>
        <p:nvSpPr>
          <p:cNvPr id="9" name="TextBox 8">
            <a:extLst>
              <a:ext uri="{FF2B5EF4-FFF2-40B4-BE49-F238E27FC236}">
                <a16:creationId xmlns:a16="http://schemas.microsoft.com/office/drawing/2014/main" id="{EA746879-BA5C-D2CE-A569-56772F128D6B}"/>
              </a:ext>
            </a:extLst>
          </p:cNvPr>
          <p:cNvSpPr txBox="1"/>
          <p:nvPr/>
        </p:nvSpPr>
        <p:spPr>
          <a:xfrm>
            <a:off x="914400" y="46228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b="1" baseline="0">
                <a:latin typeface="Grandview Display"/>
              </a:rPr>
              <a:t>Y Dyniaethau</a:t>
            </a:r>
            <a:r>
              <a:rPr lang="cy-GB" b="1">
                <a:latin typeface="Grandview Display"/>
              </a:rPr>
              <a:t> – sgiliau gwrando</a:t>
            </a:r>
            <a:endParaRPr lang="en-GB"/>
          </a:p>
          <a:p>
            <a:pPr algn="ctr"/>
            <a:endParaRPr lang="en-GB"/>
          </a:p>
        </p:txBody>
      </p:sp>
      <p:sp>
        <p:nvSpPr>
          <p:cNvPr id="11" name="TextBox 10">
            <a:extLst>
              <a:ext uri="{FF2B5EF4-FFF2-40B4-BE49-F238E27FC236}">
                <a16:creationId xmlns:a16="http://schemas.microsoft.com/office/drawing/2014/main" id="{FF671D77-2F97-311D-85AF-EF71EAF796F7}"/>
              </a:ext>
            </a:extLst>
          </p:cNvPr>
          <p:cNvSpPr txBox="1"/>
          <p:nvPr/>
        </p:nvSpPr>
        <p:spPr>
          <a:xfrm>
            <a:off x="955039" y="1094740"/>
            <a:ext cx="1058672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b="1">
                <a:ea typeface="+mn-lt"/>
                <a:cs typeface="+mn-lt"/>
              </a:rPr>
              <a:t>Dywedwch wrth blant,</a:t>
            </a:r>
            <a:r>
              <a:rPr lang="cy-GB" sz="1200">
                <a:ea typeface="+mn-lt"/>
                <a:cs typeface="+mn-lt"/>
              </a:rPr>
              <a:t> "Croeso i'r wers heddiw, pwy sy'n barod i ddysgu heddiw? Nod y wers ydy dilyn gorchmynion i adeilad tŷ trychfilod. Heddiw, byddwn ni'n adolygu geirfa trychfilod, chwarae gemau i ddysgu geiriau newydd a dilyn gorchmynion i adeilad tŷ trychfilod. Rhaid i siarad Cymraeg gyda ffrindiau a gwrandewch yn ofalus!"</a:t>
            </a:r>
            <a:endParaRPr lang="en-US"/>
          </a:p>
          <a:p>
            <a:endParaRPr lang="en-US"/>
          </a:p>
        </p:txBody>
      </p:sp>
      <p:sp>
        <p:nvSpPr>
          <p:cNvPr id="14" name="TextBox 13">
            <a:extLst>
              <a:ext uri="{FF2B5EF4-FFF2-40B4-BE49-F238E27FC236}">
                <a16:creationId xmlns:a16="http://schemas.microsoft.com/office/drawing/2014/main" id="{D3A69230-9CB8-B3AD-250F-3E5171E54B82}"/>
              </a:ext>
            </a:extLst>
          </p:cNvPr>
          <p:cNvSpPr txBox="1"/>
          <p:nvPr/>
        </p:nvSpPr>
        <p:spPr>
          <a:xfrm>
            <a:off x="7665094" y="1867700"/>
            <a:ext cx="4033520" cy="4247317"/>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err="1"/>
              <a:t>Tasg</a:t>
            </a:r>
            <a:r>
              <a:rPr lang="en-GB" b="1" u="sng" dirty="0"/>
              <a:t> 1 – </a:t>
            </a:r>
            <a:r>
              <a:rPr lang="en-GB" b="1" u="sng" dirty="0" err="1"/>
              <a:t>Chwaraea</a:t>
            </a:r>
            <a:r>
              <a:rPr lang="en-GB" b="1" u="sng" dirty="0"/>
              <a:t> gem </a:t>
            </a:r>
            <a:r>
              <a:rPr lang="en-GB" b="1" u="sng" dirty="0" err="1"/>
              <a:t>yn</a:t>
            </a:r>
            <a:r>
              <a:rPr lang="en-GB" b="1" u="sng" dirty="0"/>
              <a:t> y </a:t>
            </a:r>
            <a:r>
              <a:rPr lang="en-GB" b="1" u="sng" dirty="0" err="1"/>
              <a:t>dosbarth</a:t>
            </a:r>
            <a:r>
              <a:rPr lang="en-GB" b="1" u="sng" dirty="0"/>
              <a:t> </a:t>
            </a:r>
          </a:p>
          <a:p>
            <a:endParaRPr lang="en-GB" b="1" u="sng" dirty="0"/>
          </a:p>
          <a:p>
            <a:r>
              <a:rPr lang="en-GB" b="1" u="sng" dirty="0" err="1"/>
              <a:t>Tasg</a:t>
            </a:r>
            <a:r>
              <a:rPr lang="en-GB" b="1" u="sng" dirty="0"/>
              <a:t> 2 – </a:t>
            </a:r>
            <a:r>
              <a:rPr lang="en-GB" b="1" u="sng" dirty="0" err="1"/>
              <a:t>Chwaraea</a:t>
            </a:r>
            <a:r>
              <a:rPr lang="en-GB" b="1" u="sng" dirty="0"/>
              <a:t> gem </a:t>
            </a:r>
            <a:r>
              <a:rPr lang="en-GB" b="1" u="sng" dirty="0" err="1"/>
              <a:t>tu</a:t>
            </a:r>
            <a:r>
              <a:rPr lang="en-GB" b="1" u="sng" dirty="0"/>
              <a:t> </a:t>
            </a:r>
            <a:r>
              <a:rPr lang="en-GB" b="1" u="sng" dirty="0" err="1"/>
              <a:t>allan</a:t>
            </a:r>
            <a:r>
              <a:rPr lang="en-GB" b="1" u="sng" dirty="0"/>
              <a:t> </a:t>
            </a:r>
          </a:p>
          <a:p>
            <a:r>
              <a:rPr lang="cy-GB">
                <a:ea typeface="+mn-lt"/>
                <a:cs typeface="+mn-lt"/>
              </a:rPr>
              <a:t>Rhaid i bawb yn gwisgo cot a het </a:t>
            </a:r>
          </a:p>
          <a:p>
            <a:r>
              <a:rPr lang="cy-GB" dirty="0">
                <a:ea typeface="+mn-lt"/>
                <a:cs typeface="+mn-lt"/>
              </a:rPr>
              <a:t>Cofia bawb i ddim rhedeg achos roedd y tywydd yn ddiflas ddoe. </a:t>
            </a:r>
          </a:p>
          <a:p>
            <a:r>
              <a:rPr lang="cy-GB" dirty="0" err="1">
                <a:ea typeface="+mn-lt"/>
                <a:cs typeface="+mn-lt"/>
              </a:rPr>
              <a:t>Rhoa</a:t>
            </a:r>
            <a:r>
              <a:rPr lang="cy-GB" dirty="0">
                <a:ea typeface="+mn-lt"/>
                <a:cs typeface="+mn-lt"/>
              </a:rPr>
              <a:t> y cardiau llun o gwmpas y lle Dywedwch "yn yr ardd" neu "yn y pridd yn uchel. </a:t>
            </a:r>
            <a:endParaRPr lang="cy-GB" dirty="0"/>
          </a:p>
          <a:p>
            <a:endParaRPr lang="en-GB" b="1" u="sng" dirty="0"/>
          </a:p>
          <a:p>
            <a:endParaRPr lang="en-GB" b="1" u="sng" dirty="0"/>
          </a:p>
          <a:p>
            <a:endParaRPr lang="en-GB" b="1" u="sng"/>
          </a:p>
          <a:p>
            <a:endParaRPr lang="en-GB" b="1" u="sng"/>
          </a:p>
          <a:p>
            <a:endParaRPr lang="en-GB" b="1" u="sng"/>
          </a:p>
        </p:txBody>
      </p:sp>
      <p:pic>
        <p:nvPicPr>
          <p:cNvPr id="16" name="Picture 15" descr="Listening Ear Free Stock Photo - Public Domain Pictures">
            <a:extLst>
              <a:ext uri="{FF2B5EF4-FFF2-40B4-BE49-F238E27FC236}">
                <a16:creationId xmlns:a16="http://schemas.microsoft.com/office/drawing/2014/main" id="{19A4BA68-F11A-D74D-028D-9DDAFC0FAB54}"/>
              </a:ext>
            </a:extLst>
          </p:cNvPr>
          <p:cNvPicPr>
            <a:picLocks noChangeAspect="1"/>
          </p:cNvPicPr>
          <p:nvPr/>
        </p:nvPicPr>
        <p:blipFill>
          <a:blip r:embed="rId2"/>
          <a:stretch>
            <a:fillRect/>
          </a:stretch>
        </p:blipFill>
        <p:spPr>
          <a:xfrm>
            <a:off x="10811354" y="211202"/>
            <a:ext cx="885730" cy="897281"/>
          </a:xfrm>
          <a:prstGeom prst="rect">
            <a:avLst/>
          </a:prstGeom>
        </p:spPr>
      </p:pic>
      <p:pic>
        <p:nvPicPr>
          <p:cNvPr id="10" name="Picture 9" descr="A screenshot of a cell phone&#10;&#10;AI-generated content may be incorrect.">
            <a:extLst>
              <a:ext uri="{FF2B5EF4-FFF2-40B4-BE49-F238E27FC236}">
                <a16:creationId xmlns:a16="http://schemas.microsoft.com/office/drawing/2014/main" id="{E7562797-E890-2012-5BD1-55F71ACEBFC2}"/>
              </a:ext>
            </a:extLst>
          </p:cNvPr>
          <p:cNvPicPr>
            <a:picLocks noChangeAspect="1"/>
          </p:cNvPicPr>
          <p:nvPr/>
        </p:nvPicPr>
        <p:blipFill>
          <a:blip r:embed="rId3"/>
          <a:stretch>
            <a:fillRect/>
          </a:stretch>
        </p:blipFill>
        <p:spPr>
          <a:xfrm>
            <a:off x="5060632" y="4216718"/>
            <a:ext cx="1491615" cy="1838325"/>
          </a:xfrm>
          <a:prstGeom prst="rect">
            <a:avLst/>
          </a:prstGeom>
        </p:spPr>
      </p:pic>
    </p:spTree>
    <p:extLst>
      <p:ext uri="{BB962C8B-B14F-4D97-AF65-F5344CB8AC3E}">
        <p14:creationId xmlns:p14="http://schemas.microsoft.com/office/powerpoint/2010/main" val="554987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a:extLst>
            <a:ext uri="{FF2B5EF4-FFF2-40B4-BE49-F238E27FC236}">
              <a16:creationId xmlns:a16="http://schemas.microsoft.com/office/drawing/2014/main" id="{4C8E4693-7848-D0A5-7C21-CC63D334868A}"/>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99471B26-39D0-3608-83A2-6E8F98EF34FD}"/>
              </a:ext>
            </a:extLst>
          </p:cNvPr>
          <p:cNvSpPr>
            <a:spLocks noGrp="1"/>
          </p:cNvSpPr>
          <p:nvPr>
            <p:ph type="title"/>
          </p:nvPr>
        </p:nvSpPr>
        <p:spPr>
          <a:xfrm>
            <a:off x="871988" y="416559"/>
            <a:ext cx="10442760" cy="1325833"/>
          </a:xfrm>
        </p:spPr>
        <p:txBody>
          <a:bodyPr>
            <a:normAutofit/>
          </a:bodyPr>
          <a:lstStyle/>
          <a:p>
            <a:r>
              <a:rPr lang="cy-GB" dirty="0"/>
              <a:t>Gorchmynion</a:t>
            </a:r>
            <a:br>
              <a:rPr lang="cy-GB" dirty="0"/>
            </a:br>
            <a:r>
              <a:rPr lang="cy-GB" sz="1800" dirty="0">
                <a:ea typeface="+mj-lt"/>
                <a:cs typeface="+mj-lt"/>
              </a:rPr>
              <a:t>Rhaid siarad Cymraeg yn y dosbarth, os gwelwch yn dda. Maen pwysig iawn y plant yn gwrando'r eirfa a brawddeg </a:t>
            </a:r>
            <a:r>
              <a:rPr lang="cy-GB" sz="1800" dirty="0" err="1">
                <a:ea typeface="+mj-lt"/>
                <a:cs typeface="+mj-lt"/>
              </a:rPr>
              <a:t>partrwn</a:t>
            </a:r>
            <a:r>
              <a:rPr lang="cy-GB" sz="1800" dirty="0">
                <a:ea typeface="+mj-lt"/>
                <a:cs typeface="+mj-lt"/>
              </a:rPr>
              <a:t> newydd heddiw.</a:t>
            </a:r>
            <a:endParaRPr lang="cy-GB" sz="1800" dirty="0"/>
          </a:p>
        </p:txBody>
      </p:sp>
      <p:sp>
        <p:nvSpPr>
          <p:cNvPr id="6" name="Text Placeholder 5">
            <a:extLst>
              <a:ext uri="{FF2B5EF4-FFF2-40B4-BE49-F238E27FC236}">
                <a16:creationId xmlns:a16="http://schemas.microsoft.com/office/drawing/2014/main" id="{55C35368-754C-2218-864D-07DEE76CDE0F}"/>
              </a:ext>
            </a:extLst>
          </p:cNvPr>
          <p:cNvSpPr>
            <a:spLocks noGrp="1"/>
          </p:cNvSpPr>
          <p:nvPr>
            <p:ph type="body" idx="1"/>
          </p:nvPr>
        </p:nvSpPr>
        <p:spPr>
          <a:xfrm>
            <a:off x="871988" y="1711913"/>
            <a:ext cx="5084947" cy="695372"/>
          </a:xfrm>
        </p:spPr>
        <p:txBody>
          <a:bodyPr>
            <a:normAutofit/>
          </a:bodyPr>
          <a:lstStyle/>
          <a:p>
            <a:r>
              <a:rPr lang="cy-GB"/>
              <a:t>Plentyn</a:t>
            </a:r>
            <a:r>
              <a:rPr lang="en-GB"/>
              <a:t> </a:t>
            </a:r>
            <a:endParaRPr lang="en-US"/>
          </a:p>
        </p:txBody>
      </p:sp>
      <p:sp>
        <p:nvSpPr>
          <p:cNvPr id="8" name="Text Placeholder 7">
            <a:extLst>
              <a:ext uri="{FF2B5EF4-FFF2-40B4-BE49-F238E27FC236}">
                <a16:creationId xmlns:a16="http://schemas.microsoft.com/office/drawing/2014/main" id="{FD8BF143-3A09-ED50-257E-B2C44DAB9EB4}"/>
              </a:ext>
            </a:extLst>
          </p:cNvPr>
          <p:cNvSpPr>
            <a:spLocks noGrp="1"/>
          </p:cNvSpPr>
          <p:nvPr>
            <p:ph type="body" sz="quarter" idx="3"/>
          </p:nvPr>
        </p:nvSpPr>
        <p:spPr>
          <a:xfrm>
            <a:off x="5623560" y="1711913"/>
            <a:ext cx="5183188" cy="695372"/>
          </a:xfrm>
        </p:spPr>
        <p:txBody>
          <a:bodyPr>
            <a:normAutofit/>
          </a:bodyPr>
          <a:lstStyle/>
          <a:p>
            <a:r>
              <a:rPr lang="en-GB"/>
              <a:t>Plant</a:t>
            </a:r>
          </a:p>
        </p:txBody>
      </p:sp>
      <p:sp>
        <p:nvSpPr>
          <p:cNvPr id="2" name="Date Placeholder 1">
            <a:extLst>
              <a:ext uri="{FF2B5EF4-FFF2-40B4-BE49-F238E27FC236}">
                <a16:creationId xmlns:a16="http://schemas.microsoft.com/office/drawing/2014/main" id="{3B38646B-142E-48A7-8FCF-409F78F04FAC}"/>
              </a:ext>
            </a:extLst>
          </p:cNvPr>
          <p:cNvSpPr>
            <a:spLocks noGrp="1"/>
          </p:cNvSpPr>
          <p:nvPr>
            <p:ph type="dt" sz="half" idx="10"/>
          </p:nvPr>
        </p:nvSpPr>
        <p:spPr/>
        <p:txBody>
          <a:bodyPr/>
          <a:lstStyle/>
          <a:p>
            <a:fld id="{2A3A0979-36E6-4013-8E62-53799EF0B526}" type="datetime1">
              <a:t>11/12/2025</a:t>
            </a:fld>
            <a:endParaRPr lang="en-US"/>
          </a:p>
        </p:txBody>
      </p:sp>
      <p:sp>
        <p:nvSpPr>
          <p:cNvPr id="3" name="Footer Placeholder 2">
            <a:extLst>
              <a:ext uri="{FF2B5EF4-FFF2-40B4-BE49-F238E27FC236}">
                <a16:creationId xmlns:a16="http://schemas.microsoft.com/office/drawing/2014/main" id="{561E9E6B-5F74-9DAE-0085-44D7CA7313DB}"/>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CFF3454A-6946-B299-A5D2-F701175EB472}"/>
              </a:ext>
            </a:extLst>
          </p:cNvPr>
          <p:cNvSpPr>
            <a:spLocks noGrp="1"/>
          </p:cNvSpPr>
          <p:nvPr>
            <p:ph type="sldNum" sz="quarter" idx="12"/>
          </p:nvPr>
        </p:nvSpPr>
        <p:spPr/>
        <p:txBody>
          <a:bodyPr/>
          <a:lstStyle/>
          <a:p>
            <a:fld id="{70C12960-6E85-460F-B6E3-5B82CB31AF3D}" type="slidenum">
              <a:rPr lang="en-US" dirty="0"/>
              <a:t>20</a:t>
            </a:fld>
            <a:endParaRPr lang="en-US"/>
          </a:p>
        </p:txBody>
      </p:sp>
      <p:sp>
        <p:nvSpPr>
          <p:cNvPr id="51" name="TextBox 50">
            <a:extLst>
              <a:ext uri="{FF2B5EF4-FFF2-40B4-BE49-F238E27FC236}">
                <a16:creationId xmlns:a16="http://schemas.microsoft.com/office/drawing/2014/main" id="{AD79D687-9D37-0E92-4E37-F9050794F93E}"/>
              </a:ext>
            </a:extLst>
          </p:cNvPr>
          <p:cNvSpPr txBox="1"/>
          <p:nvPr/>
        </p:nvSpPr>
        <p:spPr>
          <a:xfrm>
            <a:off x="5613400" y="2402840"/>
            <a:ext cx="505968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cy-GB" dirty="0"/>
              <a:t>Shwmae, ferched/fechgyn </a:t>
            </a:r>
          </a:p>
          <a:p>
            <a:pPr marL="285750" indent="-285750">
              <a:buFont typeface="Arial"/>
              <a:buChar char="•"/>
            </a:pPr>
            <a:r>
              <a:rPr lang="cy-GB" dirty="0"/>
              <a:t>Sefwch wrth y byrddau.</a:t>
            </a:r>
          </a:p>
          <a:p>
            <a:pPr marL="285750" indent="-285750">
              <a:buFont typeface="Arial"/>
              <a:buChar char="•"/>
            </a:pPr>
            <a:r>
              <a:rPr lang="cy-GB" dirty="0"/>
              <a:t>Byddwch yn ofalus </a:t>
            </a:r>
          </a:p>
          <a:p>
            <a:pPr marL="285750" indent="-285750">
              <a:buFont typeface="Arial"/>
              <a:buChar char="•"/>
            </a:pPr>
            <a:r>
              <a:rPr lang="cy-GB" dirty="0"/>
              <a:t>Gwisgwch eich cotiau</a:t>
            </a:r>
          </a:p>
          <a:p>
            <a:pPr marL="285750" indent="-285750">
              <a:buFont typeface="Arial"/>
              <a:buChar char="•"/>
            </a:pPr>
            <a:r>
              <a:rPr lang="cy-GB" dirty="0"/>
              <a:t>Cerddwch, blant </a:t>
            </a:r>
          </a:p>
          <a:p>
            <a:pPr marL="285750" indent="-285750">
              <a:buFont typeface="Arial"/>
              <a:buChar char="•"/>
            </a:pPr>
            <a:r>
              <a:rPr lang="cy-GB" dirty="0"/>
              <a:t>Brysiwch, bawb</a:t>
            </a:r>
          </a:p>
          <a:p>
            <a:pPr marL="285750" indent="-285750">
              <a:buFont typeface="Arial"/>
              <a:buChar char="•"/>
            </a:pPr>
            <a:r>
              <a:rPr lang="cy-GB" dirty="0"/>
              <a:t>Dangoswch eich grŵp </a:t>
            </a:r>
          </a:p>
          <a:p>
            <a:pPr marL="285750" indent="-285750">
              <a:buFont typeface="Arial"/>
              <a:buChar char="•"/>
            </a:pPr>
            <a:endParaRPr lang="en-GB"/>
          </a:p>
          <a:p>
            <a:pPr marL="285750" indent="-285750">
              <a:buFont typeface="Arial"/>
              <a:buChar char="•"/>
            </a:pPr>
            <a:endParaRPr lang="en-GB"/>
          </a:p>
        </p:txBody>
      </p:sp>
      <p:sp>
        <p:nvSpPr>
          <p:cNvPr id="7" name="TextBox 6">
            <a:extLst>
              <a:ext uri="{FF2B5EF4-FFF2-40B4-BE49-F238E27FC236}">
                <a16:creationId xmlns:a16="http://schemas.microsoft.com/office/drawing/2014/main" id="{2E9B7C60-182E-4694-A8EC-C41BEA0CCC8A}"/>
              </a:ext>
            </a:extLst>
          </p:cNvPr>
          <p:cNvSpPr txBox="1"/>
          <p:nvPr/>
        </p:nvSpPr>
        <p:spPr>
          <a:xfrm>
            <a:off x="883920" y="2443480"/>
            <a:ext cx="329183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err="1"/>
              <a:t>Shwmae</a:t>
            </a:r>
            <a:r>
              <a:rPr lang="en-GB" dirty="0"/>
              <a:t>, (</a:t>
            </a:r>
            <a:r>
              <a:rPr lang="en-GB" dirty="0" err="1"/>
              <a:t>enw</a:t>
            </a:r>
            <a:r>
              <a:rPr lang="en-GB" dirty="0"/>
              <a:t>)</a:t>
            </a:r>
            <a:endParaRPr lang="en-US" dirty="0"/>
          </a:p>
          <a:p>
            <a:pPr marL="285750" indent="-285750">
              <a:buFont typeface="Arial"/>
              <a:buChar char="•"/>
            </a:pPr>
            <a:r>
              <a:rPr lang="en-GB" dirty="0"/>
              <a:t>Sefa </a:t>
            </a:r>
            <a:r>
              <a:rPr lang="en-GB" err="1"/>
              <a:t>wrth</a:t>
            </a:r>
            <a:r>
              <a:rPr lang="en-GB" dirty="0"/>
              <a:t> y </a:t>
            </a:r>
            <a:r>
              <a:rPr lang="en-GB" err="1"/>
              <a:t>byrddau</a:t>
            </a:r>
            <a:endParaRPr lang="en-GB"/>
          </a:p>
          <a:p>
            <a:pPr marL="285750" indent="-285750">
              <a:buFont typeface="Arial"/>
              <a:buChar char="•"/>
            </a:pPr>
            <a:r>
              <a:rPr lang="en-GB" err="1"/>
              <a:t>Budda'n</a:t>
            </a:r>
            <a:r>
              <a:rPr lang="en-GB" dirty="0"/>
              <a:t> </a:t>
            </a:r>
            <a:r>
              <a:rPr lang="en-GB" err="1"/>
              <a:t>ofalus</a:t>
            </a:r>
            <a:r>
              <a:rPr lang="en-GB" dirty="0"/>
              <a:t> </a:t>
            </a:r>
          </a:p>
          <a:p>
            <a:pPr marL="285750" indent="-285750">
              <a:buFont typeface="Arial"/>
              <a:buChar char="•"/>
            </a:pPr>
            <a:r>
              <a:rPr lang="en-GB" dirty="0" err="1"/>
              <a:t>Gwisga'n</a:t>
            </a:r>
            <a:r>
              <a:rPr lang="en-GB" dirty="0"/>
              <a:t> cot </a:t>
            </a:r>
          </a:p>
          <a:p>
            <a:pPr marL="285750" indent="-285750">
              <a:buFont typeface="Arial"/>
              <a:buChar char="•"/>
            </a:pPr>
            <a:r>
              <a:rPr lang="en-GB" dirty="0" err="1"/>
              <a:t>Cerdda</a:t>
            </a:r>
            <a:r>
              <a:rPr lang="en-GB" dirty="0"/>
              <a:t>,..(</a:t>
            </a:r>
            <a:r>
              <a:rPr lang="en-GB" dirty="0" err="1"/>
              <a:t>enw</a:t>
            </a:r>
            <a:r>
              <a:rPr lang="en-GB" dirty="0"/>
              <a:t>)..</a:t>
            </a:r>
          </a:p>
          <a:p>
            <a:pPr marL="285750" indent="-285750">
              <a:buFont typeface="Arial"/>
              <a:buChar char="•"/>
            </a:pPr>
            <a:r>
              <a:rPr lang="en-GB" dirty="0"/>
              <a:t>Brysa...(</a:t>
            </a:r>
            <a:r>
              <a:rPr lang="en-GB" dirty="0" err="1"/>
              <a:t>enw</a:t>
            </a:r>
            <a:r>
              <a:rPr lang="en-GB" dirty="0"/>
              <a:t>)</a:t>
            </a:r>
          </a:p>
          <a:p>
            <a:pPr marL="285750" indent="-285750">
              <a:buFont typeface="Arial"/>
              <a:buChar char="•"/>
            </a:pPr>
            <a:r>
              <a:rPr lang="en-GB" dirty="0" err="1"/>
              <a:t>Dangosa</a:t>
            </a:r>
            <a:r>
              <a:rPr lang="en-GB" dirty="0"/>
              <a:t> y </a:t>
            </a:r>
            <a:r>
              <a:rPr lang="en-GB" dirty="0" err="1"/>
              <a:t>grwp</a:t>
            </a:r>
            <a:r>
              <a:rPr lang="en-GB" dirty="0"/>
              <a:t> </a:t>
            </a:r>
          </a:p>
          <a:p>
            <a:pPr marL="285750" indent="-285750">
              <a:buFont typeface="Arial"/>
              <a:buChar char="•"/>
            </a:pPr>
            <a:endParaRPr lang="en-GB" dirty="0"/>
          </a:p>
          <a:p>
            <a:pPr marL="285750" indent="-285750">
              <a:buFont typeface="Arial"/>
              <a:buChar char="•"/>
            </a:pPr>
            <a:endParaRPr lang="en-GB"/>
          </a:p>
          <a:p>
            <a:pPr marL="285750" indent="-285750">
              <a:buFont typeface="Arial"/>
              <a:buChar char="•"/>
            </a:pPr>
            <a:endParaRPr lang="en-GB"/>
          </a:p>
          <a:p>
            <a:endParaRPr lang="en-GB"/>
          </a:p>
        </p:txBody>
      </p:sp>
      <p:sp>
        <p:nvSpPr>
          <p:cNvPr id="11" name="Explosion: 14 Points 10">
            <a:extLst>
              <a:ext uri="{FF2B5EF4-FFF2-40B4-BE49-F238E27FC236}">
                <a16:creationId xmlns:a16="http://schemas.microsoft.com/office/drawing/2014/main" id="{3359334B-CBDD-4EF4-E962-D6220E272D3D}"/>
              </a:ext>
            </a:extLst>
          </p:cNvPr>
          <p:cNvSpPr/>
          <p:nvPr/>
        </p:nvSpPr>
        <p:spPr>
          <a:xfrm>
            <a:off x="7477760" y="3418840"/>
            <a:ext cx="4683760" cy="3271520"/>
          </a:xfrm>
          <a:prstGeom prst="irregularSeal2">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ED861DA9-F229-54A4-2638-C0D14274D9C7}"/>
              </a:ext>
            </a:extLst>
          </p:cNvPr>
          <p:cNvSpPr txBox="1"/>
          <p:nvPr/>
        </p:nvSpPr>
        <p:spPr>
          <a:xfrm>
            <a:off x="8656319" y="4358640"/>
            <a:ext cx="1854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b="1" dirty="0"/>
              <a:t>Cofiwch</a:t>
            </a:r>
            <a:r>
              <a:rPr lang="cy-GB" dirty="0"/>
              <a:t> </a:t>
            </a:r>
          </a:p>
          <a:p>
            <a:pPr marL="285750" indent="-285750">
              <a:buFont typeface="Arial"/>
              <a:buChar char="•"/>
            </a:pPr>
            <a:r>
              <a:rPr lang="cy-GB" dirty="0"/>
              <a:t>Dim rhedeg!</a:t>
            </a:r>
          </a:p>
          <a:p>
            <a:pPr marL="285750" indent="-285750">
              <a:buFont typeface="Arial"/>
              <a:buChar char="•"/>
            </a:pPr>
            <a:r>
              <a:rPr lang="cy-GB" dirty="0"/>
              <a:t>Dim sbwriel </a:t>
            </a:r>
          </a:p>
          <a:p>
            <a:pPr marL="285750" indent="-285750">
              <a:buFont typeface="Arial"/>
              <a:buChar char="•"/>
            </a:pPr>
            <a:r>
              <a:rPr lang="cy-GB" dirty="0"/>
              <a:t>Defnyddiwch ddwylo caredig!</a:t>
            </a:r>
          </a:p>
        </p:txBody>
      </p:sp>
    </p:spTree>
    <p:extLst>
      <p:ext uri="{BB962C8B-B14F-4D97-AF65-F5344CB8AC3E}">
        <p14:creationId xmlns:p14="http://schemas.microsoft.com/office/powerpoint/2010/main" val="8606538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A4ED2-0155-D048-35AE-F7986072550F}"/>
              </a:ext>
            </a:extLst>
          </p:cNvPr>
          <p:cNvSpPr>
            <a:spLocks noGrp="1"/>
          </p:cNvSpPr>
          <p:nvPr>
            <p:ph type="title"/>
          </p:nvPr>
        </p:nvSpPr>
        <p:spPr>
          <a:xfrm>
            <a:off x="517742" y="286012"/>
            <a:ext cx="10363200" cy="1187570"/>
          </a:xfrm>
        </p:spPr>
        <p:txBody>
          <a:bodyPr/>
          <a:lstStyle/>
          <a:p>
            <a:r>
              <a:rPr lang="en-GB"/>
              <a:t>Help </a:t>
            </a:r>
            <a:r>
              <a:rPr lang="en-GB" err="1"/>
              <a:t>Llaw</a:t>
            </a:r>
          </a:p>
        </p:txBody>
      </p:sp>
      <p:sp>
        <p:nvSpPr>
          <p:cNvPr id="4" name="Date Placeholder 3">
            <a:extLst>
              <a:ext uri="{FF2B5EF4-FFF2-40B4-BE49-F238E27FC236}">
                <a16:creationId xmlns:a16="http://schemas.microsoft.com/office/drawing/2014/main" id="{5CCCA30B-99F2-3BBB-698B-26E0DDA20A70}"/>
              </a:ext>
            </a:extLst>
          </p:cNvPr>
          <p:cNvSpPr>
            <a:spLocks noGrp="1"/>
          </p:cNvSpPr>
          <p:nvPr>
            <p:ph type="dt" sz="half" idx="10"/>
          </p:nvPr>
        </p:nvSpPr>
        <p:spPr/>
        <p:txBody>
          <a:bodyPr/>
          <a:lstStyle/>
          <a:p>
            <a:fld id="{116DD207-C259-4C43-A4E3-A0556F730B34}" type="datetime1">
              <a:t>11/12/2025</a:t>
            </a:fld>
            <a:endParaRPr lang="en-US"/>
          </a:p>
        </p:txBody>
      </p:sp>
      <p:sp>
        <p:nvSpPr>
          <p:cNvPr id="5" name="Footer Placeholder 4">
            <a:extLst>
              <a:ext uri="{FF2B5EF4-FFF2-40B4-BE49-F238E27FC236}">
                <a16:creationId xmlns:a16="http://schemas.microsoft.com/office/drawing/2014/main" id="{7FD2F7F2-DF2E-6F66-E4F6-E562CA35846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B625F51-6215-0606-F291-E5B8780C07FB}"/>
              </a:ext>
            </a:extLst>
          </p:cNvPr>
          <p:cNvSpPr>
            <a:spLocks noGrp="1"/>
          </p:cNvSpPr>
          <p:nvPr>
            <p:ph type="sldNum" sz="quarter" idx="12"/>
          </p:nvPr>
        </p:nvSpPr>
        <p:spPr/>
        <p:txBody>
          <a:bodyPr/>
          <a:lstStyle/>
          <a:p>
            <a:fld id="{70C12960-6E85-460F-B6E3-5B82CB31AF3D}" type="slidenum">
              <a:rPr lang="en-US" dirty="0"/>
              <a:t>21</a:t>
            </a:fld>
            <a:endParaRPr lang="en-US"/>
          </a:p>
        </p:txBody>
      </p:sp>
      <p:sp>
        <p:nvSpPr>
          <p:cNvPr id="10" name="TextBox 9">
            <a:extLst>
              <a:ext uri="{FF2B5EF4-FFF2-40B4-BE49-F238E27FC236}">
                <a16:creationId xmlns:a16="http://schemas.microsoft.com/office/drawing/2014/main" id="{AA7DA8B3-EEDC-D9C2-2D88-C19AD2F1C26C}"/>
              </a:ext>
            </a:extLst>
          </p:cNvPr>
          <p:cNvSpPr txBox="1"/>
          <p:nvPr/>
        </p:nvSpPr>
        <p:spPr>
          <a:xfrm>
            <a:off x="521918" y="2190385"/>
            <a:ext cx="3505199" cy="2031325"/>
          </a:xfrm>
          <a:prstGeom prst="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a:t>Ble rwyt ti'n byw?</a:t>
            </a:r>
          </a:p>
          <a:p>
            <a:endParaRPr lang="cy-GB"/>
          </a:p>
          <a:p>
            <a:r>
              <a:rPr lang="cy-GB"/>
              <a:t>Ble mae hi'n byw?</a:t>
            </a:r>
          </a:p>
          <a:p>
            <a:endParaRPr lang="cy-GB"/>
          </a:p>
          <a:p>
            <a:r>
              <a:rPr lang="cy-GB"/>
              <a:t>Ble mae </a:t>
            </a:r>
            <a:r>
              <a:rPr lang="cy-GB" err="1"/>
              <a:t>e'n</a:t>
            </a:r>
            <a:r>
              <a:rPr lang="cy-GB"/>
              <a:t> byw?</a:t>
            </a:r>
          </a:p>
          <a:p>
            <a:endParaRPr lang="cy-GB"/>
          </a:p>
          <a:p>
            <a:r>
              <a:rPr lang="cy-GB"/>
              <a:t>Ble mae........(enw)........yn byw?</a:t>
            </a:r>
          </a:p>
        </p:txBody>
      </p:sp>
      <p:sp>
        <p:nvSpPr>
          <p:cNvPr id="11" name="TextBox 10">
            <a:extLst>
              <a:ext uri="{FF2B5EF4-FFF2-40B4-BE49-F238E27FC236}">
                <a16:creationId xmlns:a16="http://schemas.microsoft.com/office/drawing/2014/main" id="{4D37A9E0-072E-BA29-3A8A-18E384408F12}"/>
              </a:ext>
            </a:extLst>
          </p:cNvPr>
          <p:cNvSpPr txBox="1"/>
          <p:nvPr/>
        </p:nvSpPr>
        <p:spPr>
          <a:xfrm>
            <a:off x="5567192" y="2188923"/>
            <a:ext cx="2743199" cy="2031325"/>
          </a:xfrm>
          <a:prstGeom prst="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a:t>Rydw i'n byw </a:t>
            </a:r>
          </a:p>
          <a:p>
            <a:endParaRPr lang="cy-GB"/>
          </a:p>
          <a:p>
            <a:r>
              <a:rPr lang="cy-GB"/>
              <a:t>Mae hi'n byw</a:t>
            </a:r>
          </a:p>
          <a:p>
            <a:endParaRPr lang="cy-GB"/>
          </a:p>
          <a:p>
            <a:r>
              <a:rPr lang="cy-GB"/>
              <a:t>Mae </a:t>
            </a:r>
            <a:r>
              <a:rPr lang="cy-GB" err="1"/>
              <a:t>e'n</a:t>
            </a:r>
            <a:r>
              <a:rPr lang="cy-GB"/>
              <a:t> byw </a:t>
            </a:r>
          </a:p>
          <a:p>
            <a:endParaRPr lang="cy-GB"/>
          </a:p>
          <a:p>
            <a:r>
              <a:rPr lang="cy-GB"/>
              <a:t>Mae...(enw)….yn byw</a:t>
            </a:r>
          </a:p>
        </p:txBody>
      </p:sp>
      <p:sp>
        <p:nvSpPr>
          <p:cNvPr id="12" name="TextBox 11">
            <a:extLst>
              <a:ext uri="{FF2B5EF4-FFF2-40B4-BE49-F238E27FC236}">
                <a16:creationId xmlns:a16="http://schemas.microsoft.com/office/drawing/2014/main" id="{9525F5D5-6377-FAC5-69E0-F0B002283F19}"/>
              </a:ext>
            </a:extLst>
          </p:cNvPr>
          <p:cNvSpPr txBox="1"/>
          <p:nvPr/>
        </p:nvSpPr>
        <p:spPr>
          <a:xfrm>
            <a:off x="8659243" y="2209800"/>
            <a:ext cx="3411253" cy="4268193"/>
          </a:xfrm>
          <a:prstGeom prst="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t>yn</a:t>
            </a:r>
            <a:r>
              <a:rPr lang="en-US" dirty="0"/>
              <a:t> yr</a:t>
            </a:r>
            <a:r>
              <a:rPr lang="cy-GB" dirty="0"/>
              <a:t> ardd </a:t>
            </a:r>
          </a:p>
          <a:p>
            <a:endParaRPr lang="cy-GB"/>
          </a:p>
          <a:p>
            <a:r>
              <a:rPr lang="cy-GB" dirty="0"/>
              <a:t>yn y pridd</a:t>
            </a:r>
          </a:p>
          <a:p>
            <a:endParaRPr lang="cy-GB"/>
          </a:p>
          <a:p>
            <a:r>
              <a:rPr lang="cy-GB" dirty="0"/>
              <a:t>yn yr </a:t>
            </a:r>
            <a:r>
              <a:rPr lang="cy-GB" dirty="0">
                <a:solidFill>
                  <a:srgbClr val="FF0000"/>
                </a:solidFill>
              </a:rPr>
              <a:t>g</a:t>
            </a:r>
            <a:r>
              <a:rPr lang="cy-GB" dirty="0"/>
              <a:t>oedwig </a:t>
            </a:r>
          </a:p>
          <a:p>
            <a:endParaRPr lang="cy-GB"/>
          </a:p>
          <a:p>
            <a:r>
              <a:rPr lang="cy-GB" dirty="0"/>
              <a:t>o dan y coed </a:t>
            </a:r>
          </a:p>
          <a:p>
            <a:endParaRPr lang="cy-GB"/>
          </a:p>
          <a:p>
            <a:r>
              <a:rPr lang="cy-GB" dirty="0"/>
              <a:t>yn lawer o lefydd</a:t>
            </a:r>
          </a:p>
          <a:p>
            <a:endParaRPr lang="en-US"/>
          </a:p>
          <a:p>
            <a:r>
              <a:rPr lang="cy-GB" dirty="0"/>
              <a:t>ger pwll</a:t>
            </a:r>
          </a:p>
          <a:p>
            <a:endParaRPr lang="cy-GB" dirty="0"/>
          </a:p>
          <a:p>
            <a:r>
              <a:rPr lang="cy-GB" dirty="0"/>
              <a:t>mewn cwch gwenyn</a:t>
            </a:r>
          </a:p>
          <a:p>
            <a:endParaRPr lang="en-US"/>
          </a:p>
          <a:p>
            <a:endParaRPr lang="en-US"/>
          </a:p>
        </p:txBody>
      </p:sp>
      <p:sp>
        <p:nvSpPr>
          <p:cNvPr id="14" name="TextBox 13">
            <a:extLst>
              <a:ext uri="{FF2B5EF4-FFF2-40B4-BE49-F238E27FC236}">
                <a16:creationId xmlns:a16="http://schemas.microsoft.com/office/drawing/2014/main" id="{979F9206-CCFB-C0FB-E02F-8868ED16016B}"/>
              </a:ext>
            </a:extLst>
          </p:cNvPr>
          <p:cNvSpPr txBox="1"/>
          <p:nvPr/>
        </p:nvSpPr>
        <p:spPr>
          <a:xfrm>
            <a:off x="524423" y="1712517"/>
            <a:ext cx="2743199" cy="365760"/>
          </a:xfrm>
          <a:prstGeom prst="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err="1"/>
              <a:t>Cwestiwn</a:t>
            </a:r>
          </a:p>
        </p:txBody>
      </p:sp>
      <p:sp>
        <p:nvSpPr>
          <p:cNvPr id="15" name="TextBox 14">
            <a:extLst>
              <a:ext uri="{FF2B5EF4-FFF2-40B4-BE49-F238E27FC236}">
                <a16:creationId xmlns:a16="http://schemas.microsoft.com/office/drawing/2014/main" id="{0A09F341-51F8-7E75-20BE-290742CD1D1B}"/>
              </a:ext>
            </a:extLst>
          </p:cNvPr>
          <p:cNvSpPr txBox="1"/>
          <p:nvPr/>
        </p:nvSpPr>
        <p:spPr>
          <a:xfrm>
            <a:off x="6414161" y="1717317"/>
            <a:ext cx="2743199" cy="365760"/>
          </a:xfrm>
          <a:prstGeom prst="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err="1"/>
              <a:t>Ateb</a:t>
            </a:r>
          </a:p>
        </p:txBody>
      </p:sp>
      <p:pic>
        <p:nvPicPr>
          <p:cNvPr id="17" name="Picture 16" descr="I Can Not Speak Free Stock Photo - Public Domain Pictures">
            <a:extLst>
              <a:ext uri="{FF2B5EF4-FFF2-40B4-BE49-F238E27FC236}">
                <a16:creationId xmlns:a16="http://schemas.microsoft.com/office/drawing/2014/main" id="{4F01AB4D-0C35-ED6B-18A3-01EDE063C554}"/>
              </a:ext>
            </a:extLst>
          </p:cNvPr>
          <p:cNvPicPr>
            <a:picLocks noChangeAspect="1"/>
          </p:cNvPicPr>
          <p:nvPr/>
        </p:nvPicPr>
        <p:blipFill>
          <a:blip r:embed="rId2"/>
          <a:stretch>
            <a:fillRect/>
          </a:stretch>
        </p:blipFill>
        <p:spPr>
          <a:xfrm>
            <a:off x="3403951" y="1448705"/>
            <a:ext cx="619784" cy="641545"/>
          </a:xfrm>
          <a:prstGeom prst="rect">
            <a:avLst/>
          </a:prstGeom>
        </p:spPr>
      </p:pic>
      <p:pic>
        <p:nvPicPr>
          <p:cNvPr id="18" name="Picture 17" descr="I Can Not Speak Free Stock Photo - Public Domain Pictures">
            <a:extLst>
              <a:ext uri="{FF2B5EF4-FFF2-40B4-BE49-F238E27FC236}">
                <a16:creationId xmlns:a16="http://schemas.microsoft.com/office/drawing/2014/main" id="{01D1FBC6-671A-38C3-5FC9-6394D2DF7B88}"/>
              </a:ext>
            </a:extLst>
          </p:cNvPr>
          <p:cNvPicPr>
            <a:picLocks noChangeAspect="1"/>
          </p:cNvPicPr>
          <p:nvPr/>
        </p:nvPicPr>
        <p:blipFill>
          <a:blip r:embed="rId2"/>
          <a:stretch>
            <a:fillRect/>
          </a:stretch>
        </p:blipFill>
        <p:spPr>
          <a:xfrm flipH="1">
            <a:off x="5696250" y="1505384"/>
            <a:ext cx="580627" cy="578915"/>
          </a:xfrm>
          <a:prstGeom prst="rect">
            <a:avLst/>
          </a:prstGeom>
        </p:spPr>
      </p:pic>
      <p:pic>
        <p:nvPicPr>
          <p:cNvPr id="22" name="Picture 21" descr="1920x1080px | free download | HD wallpaper: Dirt, Ground, Soil, Earth ...">
            <a:extLst>
              <a:ext uri="{FF2B5EF4-FFF2-40B4-BE49-F238E27FC236}">
                <a16:creationId xmlns:a16="http://schemas.microsoft.com/office/drawing/2014/main" id="{D9F8EF39-2310-E949-FF5C-BD08D7E353D2}"/>
              </a:ext>
            </a:extLst>
          </p:cNvPr>
          <p:cNvPicPr>
            <a:picLocks noChangeAspect="1"/>
          </p:cNvPicPr>
          <p:nvPr/>
        </p:nvPicPr>
        <p:blipFill>
          <a:blip r:embed="rId3"/>
          <a:stretch>
            <a:fillRect/>
          </a:stretch>
        </p:blipFill>
        <p:spPr>
          <a:xfrm>
            <a:off x="11219276" y="2646708"/>
            <a:ext cx="536272" cy="437238"/>
          </a:xfrm>
          <a:prstGeom prst="rect">
            <a:avLst/>
          </a:prstGeom>
        </p:spPr>
      </p:pic>
      <p:pic>
        <p:nvPicPr>
          <p:cNvPr id="23" name="Picture 22">
            <a:extLst>
              <a:ext uri="{FF2B5EF4-FFF2-40B4-BE49-F238E27FC236}">
                <a16:creationId xmlns:a16="http://schemas.microsoft.com/office/drawing/2014/main" id="{1305016A-EFA2-27E1-D8FA-4280A713DE5D}"/>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1221232" y="3187427"/>
            <a:ext cx="574110" cy="483143"/>
          </a:xfrm>
          <a:prstGeom prst="rect">
            <a:avLst/>
          </a:prstGeom>
        </p:spPr>
      </p:pic>
      <p:pic>
        <p:nvPicPr>
          <p:cNvPr id="26" name="Picture 25" descr="Kostenloses Foto zum Thema: baum, gefällter baum, gefällter baumstamm">
            <a:extLst>
              <a:ext uri="{FF2B5EF4-FFF2-40B4-BE49-F238E27FC236}">
                <a16:creationId xmlns:a16="http://schemas.microsoft.com/office/drawing/2014/main" id="{B86129D1-3E21-E616-189C-3AB35FF04D9D}"/>
              </a:ext>
            </a:extLst>
          </p:cNvPr>
          <p:cNvPicPr>
            <a:picLocks noChangeAspect="1"/>
          </p:cNvPicPr>
          <p:nvPr/>
        </p:nvPicPr>
        <p:blipFill>
          <a:blip r:embed="rId6"/>
          <a:stretch>
            <a:fillRect/>
          </a:stretch>
        </p:blipFill>
        <p:spPr>
          <a:xfrm>
            <a:off x="11210794" y="3677897"/>
            <a:ext cx="594988" cy="410340"/>
          </a:xfrm>
          <a:prstGeom prst="rect">
            <a:avLst/>
          </a:prstGeom>
        </p:spPr>
      </p:pic>
      <p:pic>
        <p:nvPicPr>
          <p:cNvPr id="27" name="Picture 26">
            <a:extLst>
              <a:ext uri="{FF2B5EF4-FFF2-40B4-BE49-F238E27FC236}">
                <a16:creationId xmlns:a16="http://schemas.microsoft.com/office/drawing/2014/main" id="{F3E147A4-131D-5A3C-341B-7EEFB5F81226}"/>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1177690" y="2206460"/>
            <a:ext cx="619443" cy="430478"/>
          </a:xfrm>
          <a:prstGeom prst="rect">
            <a:avLst/>
          </a:prstGeom>
        </p:spPr>
      </p:pic>
      <p:pic>
        <p:nvPicPr>
          <p:cNvPr id="31" name="Picture 30" descr="A close up of a bee&#10;&#10;AI-generated content may be incorrect.">
            <a:extLst>
              <a:ext uri="{FF2B5EF4-FFF2-40B4-BE49-F238E27FC236}">
                <a16:creationId xmlns:a16="http://schemas.microsoft.com/office/drawing/2014/main" id="{98B0825F-E01F-A0BC-803A-1967A5B54113}"/>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5978110" y="832888"/>
            <a:ext cx="1129764" cy="937972"/>
          </a:xfrm>
          <a:prstGeom prst="rect">
            <a:avLst/>
          </a:prstGeom>
        </p:spPr>
      </p:pic>
      <p:pic>
        <p:nvPicPr>
          <p:cNvPr id="32" name="Picture 31" descr="A close up of a bee&#10;&#10;AI-generated content may be incorrect.">
            <a:extLst>
              <a:ext uri="{FF2B5EF4-FFF2-40B4-BE49-F238E27FC236}">
                <a16:creationId xmlns:a16="http://schemas.microsoft.com/office/drawing/2014/main" id="{E6D1ADEC-0D46-80C2-65B5-BD61C8FCD9CB}"/>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flipH="1">
            <a:off x="2535874" y="832887"/>
            <a:ext cx="1177112" cy="917096"/>
          </a:xfrm>
          <a:prstGeom prst="rect">
            <a:avLst/>
          </a:prstGeom>
        </p:spPr>
      </p:pic>
      <p:pic>
        <p:nvPicPr>
          <p:cNvPr id="34" name="Picture 33">
            <a:extLst>
              <a:ext uri="{FF2B5EF4-FFF2-40B4-BE49-F238E27FC236}">
                <a16:creationId xmlns:a16="http://schemas.microsoft.com/office/drawing/2014/main" id="{A7B4A1AE-C461-F989-958F-CEFE0596BD30}"/>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11219145" y="4894023"/>
            <a:ext cx="630478" cy="472859"/>
          </a:xfrm>
          <a:prstGeom prst="rect">
            <a:avLst/>
          </a:prstGeom>
        </p:spPr>
      </p:pic>
      <p:pic>
        <p:nvPicPr>
          <p:cNvPr id="37" name="Picture 36" descr="HD wallpaper: insect, nature, bee, honey, summer, pollination, outdoors ...">
            <a:extLst>
              <a:ext uri="{FF2B5EF4-FFF2-40B4-BE49-F238E27FC236}">
                <a16:creationId xmlns:a16="http://schemas.microsoft.com/office/drawing/2014/main" id="{E835795C-7273-7668-CF90-062B011D3F0D}"/>
              </a:ext>
            </a:extLst>
          </p:cNvPr>
          <p:cNvPicPr>
            <a:picLocks noChangeAspect="1"/>
          </p:cNvPicPr>
          <p:nvPr/>
        </p:nvPicPr>
        <p:blipFill>
          <a:blip r:embed="rId13"/>
          <a:stretch>
            <a:fillRect/>
          </a:stretch>
        </p:blipFill>
        <p:spPr>
          <a:xfrm>
            <a:off x="11141770" y="5433163"/>
            <a:ext cx="774788" cy="501043"/>
          </a:xfrm>
          <a:prstGeom prst="rect">
            <a:avLst/>
          </a:prstGeom>
        </p:spPr>
      </p:pic>
      <p:pic>
        <p:nvPicPr>
          <p:cNvPr id="39" name="Picture 38" descr="Free picture: canola, field, countryside, farming, plant, landscape">
            <a:extLst>
              <a:ext uri="{FF2B5EF4-FFF2-40B4-BE49-F238E27FC236}">
                <a16:creationId xmlns:a16="http://schemas.microsoft.com/office/drawing/2014/main" id="{7E02B03D-2BF7-DE2E-13AB-0A815F1D67E6}"/>
              </a:ext>
            </a:extLst>
          </p:cNvPr>
          <p:cNvPicPr>
            <a:picLocks noChangeAspect="1"/>
          </p:cNvPicPr>
          <p:nvPr/>
        </p:nvPicPr>
        <p:blipFill>
          <a:blip r:embed="rId14"/>
          <a:stretch>
            <a:fillRect/>
          </a:stretch>
        </p:blipFill>
        <p:spPr>
          <a:xfrm>
            <a:off x="11225146" y="4212659"/>
            <a:ext cx="649789" cy="541229"/>
          </a:xfrm>
          <a:prstGeom prst="rect">
            <a:avLst/>
          </a:prstGeom>
        </p:spPr>
      </p:pic>
      <p:sp>
        <p:nvSpPr>
          <p:cNvPr id="40" name="Star: 5 Points 39">
            <a:extLst>
              <a:ext uri="{FF2B5EF4-FFF2-40B4-BE49-F238E27FC236}">
                <a16:creationId xmlns:a16="http://schemas.microsoft.com/office/drawing/2014/main" id="{2D3C090A-8DE1-9F44-5431-4FEB8049127B}"/>
              </a:ext>
            </a:extLst>
          </p:cNvPr>
          <p:cNvSpPr/>
          <p:nvPr/>
        </p:nvSpPr>
        <p:spPr>
          <a:xfrm>
            <a:off x="9154439" y="143841"/>
            <a:ext cx="2730673" cy="1916482"/>
          </a:xfrm>
          <a:prstGeom prst="star5">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err="1">
                <a:solidFill>
                  <a:schemeClr val="tx1"/>
                </a:solidFill>
              </a:rPr>
              <a:t>Cofiowch</a:t>
            </a:r>
            <a:r>
              <a:rPr lang="en-GB" sz="1200" b="1">
                <a:solidFill>
                  <a:schemeClr val="tx1"/>
                </a:solidFill>
              </a:rPr>
              <a:t> </a:t>
            </a:r>
          </a:p>
          <a:p>
            <a:pPr algn="ctr"/>
            <a:r>
              <a:rPr lang="en-GB" err="1">
                <a:solidFill>
                  <a:schemeClr val="tx1"/>
                </a:solidFill>
              </a:rPr>
              <a:t>yn</a:t>
            </a:r>
            <a:r>
              <a:rPr lang="en-GB">
                <a:solidFill>
                  <a:schemeClr val="tx1"/>
                </a:solidFill>
              </a:rPr>
              <a:t> = T.T</a:t>
            </a:r>
          </a:p>
          <a:p>
            <a:pPr algn="ctr"/>
            <a:r>
              <a:rPr lang="en-GB">
                <a:solidFill>
                  <a:schemeClr val="tx1"/>
                </a:solidFill>
              </a:rPr>
              <a:t> O =T.M</a:t>
            </a:r>
          </a:p>
        </p:txBody>
      </p:sp>
    </p:spTree>
    <p:extLst>
      <p:ext uri="{BB962C8B-B14F-4D97-AF65-F5344CB8AC3E}">
        <p14:creationId xmlns:p14="http://schemas.microsoft.com/office/powerpoint/2010/main" val="6767548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a:extLst>
            <a:ext uri="{FF2B5EF4-FFF2-40B4-BE49-F238E27FC236}">
              <a16:creationId xmlns:a16="http://schemas.microsoft.com/office/drawing/2014/main" id="{198CFF71-689B-4182-84AB-378559FA45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384BCA-9878-7F6C-C838-320028F03137}"/>
              </a:ext>
            </a:extLst>
          </p:cNvPr>
          <p:cNvSpPr>
            <a:spLocks noGrp="1"/>
          </p:cNvSpPr>
          <p:nvPr>
            <p:ph type="ctrTitle"/>
          </p:nvPr>
        </p:nvSpPr>
        <p:spPr>
          <a:xfrm>
            <a:off x="320039" y="175146"/>
            <a:ext cx="8196432" cy="960120"/>
          </a:xfrm>
        </p:spPr>
        <p:txBody>
          <a:bodyPr anchor="ctr">
            <a:normAutofit/>
          </a:bodyPr>
          <a:lstStyle/>
          <a:p>
            <a:r>
              <a:rPr lang="cy-GB" sz="4400">
                <a:solidFill>
                  <a:schemeClr val="bg1"/>
                </a:solidFill>
              </a:rPr>
              <a:t>Help Llaw - Geirfa</a:t>
            </a:r>
          </a:p>
        </p:txBody>
      </p:sp>
      <p:pic>
        <p:nvPicPr>
          <p:cNvPr id="7" name="Picture 6">
            <a:extLst>
              <a:ext uri="{FF2B5EF4-FFF2-40B4-BE49-F238E27FC236}">
                <a16:creationId xmlns:a16="http://schemas.microsoft.com/office/drawing/2014/main" id="{87073BED-79F2-3039-067C-5247A5228FDF}"/>
              </a:ext>
            </a:extLst>
          </p:cNvPr>
          <p:cNvPicPr>
            <a:picLocks noChangeAspect="1"/>
          </p:cNvPicPr>
          <p:nvPr/>
        </p:nvPicPr>
        <p:blipFill>
          <a:blip r:embed="rId2"/>
          <a:stretch>
            <a:fillRect/>
          </a:stretch>
        </p:blipFill>
        <p:spPr>
          <a:xfrm>
            <a:off x="4616528" y="1846552"/>
            <a:ext cx="1135949" cy="889863"/>
          </a:xfrm>
          <a:prstGeom prst="rect">
            <a:avLst/>
          </a:prstGeom>
        </p:spPr>
      </p:pic>
      <p:pic>
        <p:nvPicPr>
          <p:cNvPr id="10" name="Picture 9" descr="A snail on a branch&#10;&#10;AI-generated content may be incorrect.">
            <a:extLst>
              <a:ext uri="{FF2B5EF4-FFF2-40B4-BE49-F238E27FC236}">
                <a16:creationId xmlns:a16="http://schemas.microsoft.com/office/drawing/2014/main" id="{B61E9973-CCC8-4A8F-1F3E-48FFB8D9386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rot="5400000">
            <a:off x="478518" y="1711916"/>
            <a:ext cx="902762" cy="1135252"/>
          </a:xfrm>
          <a:prstGeom prst="rect">
            <a:avLst/>
          </a:prstGeom>
        </p:spPr>
      </p:pic>
      <p:pic>
        <p:nvPicPr>
          <p:cNvPr id="5" name="Picture 4" descr="A butterfly on a leaf&#10;&#10;AI-generated content may be incorrect.">
            <a:extLst>
              <a:ext uri="{FF2B5EF4-FFF2-40B4-BE49-F238E27FC236}">
                <a16:creationId xmlns:a16="http://schemas.microsoft.com/office/drawing/2014/main" id="{05C4527F-85E5-FFFF-D803-69BA074BFAE0}"/>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4615393" y="2999017"/>
            <a:ext cx="1179972" cy="864032"/>
          </a:xfrm>
          <a:prstGeom prst="rect">
            <a:avLst/>
          </a:prstGeom>
        </p:spPr>
      </p:pic>
      <p:pic>
        <p:nvPicPr>
          <p:cNvPr id="12" name="Picture 11" descr="A spider on a web&#10;&#10;AI-generated content may be incorrect.">
            <a:extLst>
              <a:ext uri="{FF2B5EF4-FFF2-40B4-BE49-F238E27FC236}">
                <a16:creationId xmlns:a16="http://schemas.microsoft.com/office/drawing/2014/main" id="{9902B337-0EF1-F8FC-7E70-619B7DB7056E}"/>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rot="-5400000">
            <a:off x="448239" y="2781218"/>
            <a:ext cx="963320" cy="1140578"/>
          </a:xfrm>
          <a:prstGeom prst="rect">
            <a:avLst/>
          </a:prstGeom>
        </p:spPr>
      </p:pic>
      <p:pic>
        <p:nvPicPr>
          <p:cNvPr id="15" name="Picture 14" descr="A close up of a bee&#10;&#10;AI-generated content may be incorrect.">
            <a:extLst>
              <a:ext uri="{FF2B5EF4-FFF2-40B4-BE49-F238E27FC236}">
                <a16:creationId xmlns:a16="http://schemas.microsoft.com/office/drawing/2014/main" id="{BFA1E18D-642B-DDFC-488C-1BD7E0BAB7FB}"/>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4642000" y="4006149"/>
            <a:ext cx="1129764" cy="937972"/>
          </a:xfrm>
          <a:prstGeom prst="rect">
            <a:avLst/>
          </a:prstGeom>
        </p:spPr>
      </p:pic>
      <p:pic>
        <p:nvPicPr>
          <p:cNvPr id="18" name="Picture 17" descr="Dragonfly Insect Yellow · Free photo on Pixabay">
            <a:extLst>
              <a:ext uri="{FF2B5EF4-FFF2-40B4-BE49-F238E27FC236}">
                <a16:creationId xmlns:a16="http://schemas.microsoft.com/office/drawing/2014/main" id="{4D3E846C-4E9C-B6C7-94B5-A1AB04B24406}"/>
              </a:ext>
            </a:extLst>
          </p:cNvPr>
          <p:cNvPicPr>
            <a:picLocks noChangeAspect="1"/>
          </p:cNvPicPr>
          <p:nvPr/>
        </p:nvPicPr>
        <p:blipFill>
          <a:blip r:embed="rId11"/>
          <a:stretch>
            <a:fillRect/>
          </a:stretch>
        </p:blipFill>
        <p:spPr>
          <a:xfrm>
            <a:off x="364826" y="4010831"/>
            <a:ext cx="1143061" cy="851117"/>
          </a:xfrm>
          <a:prstGeom prst="rect">
            <a:avLst/>
          </a:prstGeom>
        </p:spPr>
      </p:pic>
      <p:pic>
        <p:nvPicPr>
          <p:cNvPr id="19" name="Picture 18" descr="Free Images : nature, fauna, invertebrate, lobster, insects ...">
            <a:extLst>
              <a:ext uri="{FF2B5EF4-FFF2-40B4-BE49-F238E27FC236}">
                <a16:creationId xmlns:a16="http://schemas.microsoft.com/office/drawing/2014/main" id="{ED5DCF4A-C0EE-296D-9C53-128B0939A83D}"/>
              </a:ext>
            </a:extLst>
          </p:cNvPr>
          <p:cNvPicPr>
            <a:picLocks noChangeAspect="1"/>
          </p:cNvPicPr>
          <p:nvPr/>
        </p:nvPicPr>
        <p:blipFill>
          <a:blip r:embed="rId12"/>
          <a:stretch>
            <a:fillRect/>
          </a:stretch>
        </p:blipFill>
        <p:spPr>
          <a:xfrm>
            <a:off x="349276" y="5090224"/>
            <a:ext cx="1187074" cy="823348"/>
          </a:xfrm>
          <a:prstGeom prst="rect">
            <a:avLst/>
          </a:prstGeom>
        </p:spPr>
      </p:pic>
      <p:pic>
        <p:nvPicPr>
          <p:cNvPr id="4" name="Picture 3" descr="A worm on the ground&#10;&#10;AI-generated content may be incorrect.">
            <a:extLst>
              <a:ext uri="{FF2B5EF4-FFF2-40B4-BE49-F238E27FC236}">
                <a16:creationId xmlns:a16="http://schemas.microsoft.com/office/drawing/2014/main" id="{6957BD20-E261-30EF-B61A-6598D88E77FE}"/>
              </a:ext>
            </a:extLst>
          </p:cNvPr>
          <p:cNvPicPr>
            <a:picLocks noChangeAspect="1"/>
          </p:cNvPicPr>
          <p:nvPr/>
        </p:nvPicPr>
        <p:blipFill>
          <a:blip r:embed="rId13">
            <a:extLst>
              <a:ext uri="{837473B0-CC2E-450A-ABE3-18F120FF3D39}">
                <a1611:picAttrSrcUrl xmlns:a1611="http://schemas.microsoft.com/office/drawing/2016/11/main" r:id="rId14"/>
              </a:ext>
            </a:extLst>
          </a:blip>
          <a:stretch>
            <a:fillRect/>
          </a:stretch>
        </p:blipFill>
        <p:spPr>
          <a:xfrm>
            <a:off x="4645721" y="5091894"/>
            <a:ext cx="1167792" cy="870429"/>
          </a:xfrm>
          <a:prstGeom prst="rect">
            <a:avLst/>
          </a:prstGeom>
        </p:spPr>
      </p:pic>
      <p:pic>
        <p:nvPicPr>
          <p:cNvPr id="9" name="Picture 8" descr="картинки : природа, фотография, исследовать, насекомое, Исследователь ...">
            <a:extLst>
              <a:ext uri="{FF2B5EF4-FFF2-40B4-BE49-F238E27FC236}">
                <a16:creationId xmlns:a16="http://schemas.microsoft.com/office/drawing/2014/main" id="{8F95D437-67D6-76B4-1050-ABB2F7D4A881}"/>
              </a:ext>
            </a:extLst>
          </p:cNvPr>
          <p:cNvPicPr>
            <a:picLocks noChangeAspect="1"/>
          </p:cNvPicPr>
          <p:nvPr/>
        </p:nvPicPr>
        <p:blipFill>
          <a:blip r:embed="rId15"/>
          <a:stretch>
            <a:fillRect/>
          </a:stretch>
        </p:blipFill>
        <p:spPr>
          <a:xfrm>
            <a:off x="8012482" y="1844457"/>
            <a:ext cx="1177448" cy="893524"/>
          </a:xfrm>
          <a:prstGeom prst="rect">
            <a:avLst/>
          </a:prstGeom>
        </p:spPr>
      </p:pic>
      <p:pic>
        <p:nvPicPr>
          <p:cNvPr id="11" name="Picture 10" descr="Free photo: Caterpillar, Monarch, Macro - Free Image on Pixabay - 562104">
            <a:extLst>
              <a:ext uri="{FF2B5EF4-FFF2-40B4-BE49-F238E27FC236}">
                <a16:creationId xmlns:a16="http://schemas.microsoft.com/office/drawing/2014/main" id="{C8206DF0-F83D-16AA-EA80-47E39D0F329E}"/>
              </a:ext>
            </a:extLst>
          </p:cNvPr>
          <p:cNvPicPr>
            <a:picLocks noChangeAspect="1"/>
          </p:cNvPicPr>
          <p:nvPr/>
        </p:nvPicPr>
        <p:blipFill>
          <a:blip r:embed="rId16"/>
          <a:stretch>
            <a:fillRect/>
          </a:stretch>
        </p:blipFill>
        <p:spPr>
          <a:xfrm>
            <a:off x="8016658" y="2992480"/>
            <a:ext cx="1158659" cy="831284"/>
          </a:xfrm>
          <a:prstGeom prst="rect">
            <a:avLst/>
          </a:prstGeom>
        </p:spPr>
      </p:pic>
      <p:pic>
        <p:nvPicPr>
          <p:cNvPr id="13" name="Picture 12" descr="A brown bug on a wood surface&#10;&#10;AI-generated content may be incorrect.">
            <a:extLst>
              <a:ext uri="{FF2B5EF4-FFF2-40B4-BE49-F238E27FC236}">
                <a16:creationId xmlns:a16="http://schemas.microsoft.com/office/drawing/2014/main" id="{B95256AE-60C4-F37B-893B-049937EEDF33}"/>
              </a:ext>
            </a:extLst>
          </p:cNvPr>
          <p:cNvPicPr>
            <a:picLocks noChangeAspect="1"/>
          </p:cNvPicPr>
          <p:nvPr/>
        </p:nvPicPr>
        <p:blipFill>
          <a:blip r:embed="rId17">
            <a:extLst>
              <a:ext uri="{837473B0-CC2E-450A-ABE3-18F120FF3D39}">
                <a1611:picAttrSrcUrl xmlns:a1611="http://schemas.microsoft.com/office/drawing/2016/11/main" r:id="rId18"/>
              </a:ext>
            </a:extLst>
          </a:blip>
          <a:stretch>
            <a:fillRect/>
          </a:stretch>
        </p:blipFill>
        <p:spPr>
          <a:xfrm>
            <a:off x="8004132" y="4069393"/>
            <a:ext cx="1173272" cy="879954"/>
          </a:xfrm>
          <a:prstGeom prst="rect">
            <a:avLst/>
          </a:prstGeom>
        </p:spPr>
      </p:pic>
      <p:pic>
        <p:nvPicPr>
          <p:cNvPr id="22" name="Picture 21" descr="A close up of a fly&#10;&#10;AI-generated content may be incorrect.">
            <a:extLst>
              <a:ext uri="{FF2B5EF4-FFF2-40B4-BE49-F238E27FC236}">
                <a16:creationId xmlns:a16="http://schemas.microsoft.com/office/drawing/2014/main" id="{87B05D6D-7758-44A8-0C13-E6008D1233CB}"/>
              </a:ext>
            </a:extLst>
          </p:cNvPr>
          <p:cNvPicPr>
            <a:picLocks noChangeAspect="1"/>
          </p:cNvPicPr>
          <p:nvPr/>
        </p:nvPicPr>
        <p:blipFill>
          <a:blip r:embed="rId19">
            <a:extLst>
              <a:ext uri="{837473B0-CC2E-450A-ABE3-18F120FF3D39}">
                <a1611:picAttrSrcUrl xmlns:a1611="http://schemas.microsoft.com/office/drawing/2016/11/main" r:id="rId20"/>
              </a:ext>
            </a:extLst>
          </a:blip>
          <a:stretch>
            <a:fillRect/>
          </a:stretch>
        </p:blipFill>
        <p:spPr>
          <a:xfrm>
            <a:off x="7966553" y="5138906"/>
            <a:ext cx="1206675" cy="765967"/>
          </a:xfrm>
          <a:prstGeom prst="rect">
            <a:avLst/>
          </a:prstGeom>
        </p:spPr>
      </p:pic>
      <p:sp>
        <p:nvSpPr>
          <p:cNvPr id="26" name="TextBox 24">
            <a:extLst>
              <a:ext uri="{FF2B5EF4-FFF2-40B4-BE49-F238E27FC236}">
                <a16:creationId xmlns:a16="http://schemas.microsoft.com/office/drawing/2014/main" id="{F2A5D259-8168-32D6-A8F2-1C6EED78DCE4}"/>
              </a:ext>
            </a:extLst>
          </p:cNvPr>
          <p:cNvSpPr txBox="1"/>
          <p:nvPr/>
        </p:nvSpPr>
        <p:spPr>
          <a:xfrm>
            <a:off x="1897536" y="1872118"/>
            <a:ext cx="1412116" cy="58151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GB"/>
          </a:p>
        </p:txBody>
      </p:sp>
      <p:sp>
        <p:nvSpPr>
          <p:cNvPr id="28" name="TextBox 27">
            <a:extLst>
              <a:ext uri="{FF2B5EF4-FFF2-40B4-BE49-F238E27FC236}">
                <a16:creationId xmlns:a16="http://schemas.microsoft.com/office/drawing/2014/main" id="{B86895B3-E62D-DC76-AAEE-B79C565F697B}"/>
              </a:ext>
            </a:extLst>
          </p:cNvPr>
          <p:cNvSpPr txBox="1"/>
          <p:nvPr/>
        </p:nvSpPr>
        <p:spPr>
          <a:xfrm>
            <a:off x="1904947" y="2143515"/>
            <a:ext cx="13757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err="1">
                <a:solidFill>
                  <a:schemeClr val="bg1"/>
                </a:solidFill>
              </a:rPr>
              <a:t>Malwoden</a:t>
            </a:r>
          </a:p>
        </p:txBody>
      </p:sp>
      <p:sp>
        <p:nvSpPr>
          <p:cNvPr id="29" name="TextBox 28">
            <a:extLst>
              <a:ext uri="{FF2B5EF4-FFF2-40B4-BE49-F238E27FC236}">
                <a16:creationId xmlns:a16="http://schemas.microsoft.com/office/drawing/2014/main" id="{40EA3E73-3CA5-9484-165B-CE72556FB0D4}"/>
              </a:ext>
            </a:extLst>
          </p:cNvPr>
          <p:cNvSpPr txBox="1"/>
          <p:nvPr/>
        </p:nvSpPr>
        <p:spPr>
          <a:xfrm>
            <a:off x="1912358" y="3224794"/>
            <a:ext cx="14488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Pry </a:t>
            </a:r>
            <a:r>
              <a:rPr lang="en-GB" err="1">
                <a:solidFill>
                  <a:schemeClr val="bg1"/>
                </a:solidFill>
              </a:rPr>
              <a:t>copyn</a:t>
            </a:r>
            <a:endParaRPr lang="en-GB">
              <a:solidFill>
                <a:schemeClr val="bg1"/>
              </a:solidFill>
            </a:endParaRPr>
          </a:p>
        </p:txBody>
      </p:sp>
      <p:sp>
        <p:nvSpPr>
          <p:cNvPr id="30" name="TextBox 29">
            <a:extLst>
              <a:ext uri="{FF2B5EF4-FFF2-40B4-BE49-F238E27FC236}">
                <a16:creationId xmlns:a16="http://schemas.microsoft.com/office/drawing/2014/main" id="{1B3E1099-69BB-AC0B-2129-984F2DBD067E}"/>
              </a:ext>
            </a:extLst>
          </p:cNvPr>
          <p:cNvSpPr txBox="1"/>
          <p:nvPr/>
        </p:nvSpPr>
        <p:spPr>
          <a:xfrm>
            <a:off x="1916739" y="4294118"/>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solidFill>
                  <a:schemeClr val="bg1"/>
                </a:solidFill>
              </a:rPr>
              <a:t>Gwas</a:t>
            </a:r>
            <a:r>
              <a:rPr lang="en-GB">
                <a:solidFill>
                  <a:schemeClr val="bg1"/>
                </a:solidFill>
              </a:rPr>
              <a:t> y </a:t>
            </a:r>
            <a:r>
              <a:rPr lang="en-GB" err="1">
                <a:solidFill>
                  <a:schemeClr val="bg1"/>
                </a:solidFill>
              </a:rPr>
              <a:t>neidr</a:t>
            </a:r>
            <a:endParaRPr lang="en-GB">
              <a:solidFill>
                <a:schemeClr val="bg1"/>
              </a:solidFill>
            </a:endParaRPr>
          </a:p>
        </p:txBody>
      </p:sp>
      <p:sp>
        <p:nvSpPr>
          <p:cNvPr id="31" name="TextBox 30">
            <a:extLst>
              <a:ext uri="{FF2B5EF4-FFF2-40B4-BE49-F238E27FC236}">
                <a16:creationId xmlns:a16="http://schemas.microsoft.com/office/drawing/2014/main" id="{FBAB13C5-C953-1353-1A81-652B0E357D16}"/>
              </a:ext>
            </a:extLst>
          </p:cNvPr>
          <p:cNvSpPr txBox="1"/>
          <p:nvPr/>
        </p:nvSpPr>
        <p:spPr>
          <a:xfrm>
            <a:off x="1918093" y="5321852"/>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solidFill>
                  <a:schemeClr val="bg1"/>
                </a:solidFill>
              </a:rPr>
              <a:t>Sioncyn</a:t>
            </a:r>
            <a:r>
              <a:rPr lang="en-GB">
                <a:solidFill>
                  <a:schemeClr val="bg1"/>
                </a:solidFill>
              </a:rPr>
              <a:t> y </a:t>
            </a:r>
            <a:r>
              <a:rPr lang="en-GB" err="1">
                <a:solidFill>
                  <a:schemeClr val="bg1"/>
                </a:solidFill>
              </a:rPr>
              <a:t>gwair</a:t>
            </a:r>
            <a:r>
              <a:rPr lang="en-GB">
                <a:solidFill>
                  <a:schemeClr val="bg1"/>
                </a:solidFill>
              </a:rPr>
              <a:t> </a:t>
            </a:r>
          </a:p>
        </p:txBody>
      </p:sp>
      <p:sp>
        <p:nvSpPr>
          <p:cNvPr id="33" name="TextBox 32">
            <a:extLst>
              <a:ext uri="{FF2B5EF4-FFF2-40B4-BE49-F238E27FC236}">
                <a16:creationId xmlns:a16="http://schemas.microsoft.com/office/drawing/2014/main" id="{E5F9C8D5-F887-6586-A5E5-AF6C5CE26196}"/>
              </a:ext>
            </a:extLst>
          </p:cNvPr>
          <p:cNvSpPr txBox="1"/>
          <p:nvPr/>
        </p:nvSpPr>
        <p:spPr>
          <a:xfrm>
            <a:off x="6079862" y="3252919"/>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Pili </a:t>
            </a:r>
            <a:r>
              <a:rPr lang="en-GB" err="1">
                <a:solidFill>
                  <a:schemeClr val="bg1"/>
                </a:solidFill>
              </a:rPr>
              <a:t>pala</a:t>
            </a:r>
            <a:endParaRPr lang="en-GB">
              <a:solidFill>
                <a:schemeClr val="bg1"/>
              </a:solidFill>
            </a:endParaRPr>
          </a:p>
        </p:txBody>
      </p:sp>
      <p:sp>
        <p:nvSpPr>
          <p:cNvPr id="34" name="TextBox 33">
            <a:extLst>
              <a:ext uri="{FF2B5EF4-FFF2-40B4-BE49-F238E27FC236}">
                <a16:creationId xmlns:a16="http://schemas.microsoft.com/office/drawing/2014/main" id="{E3A6872B-FACE-9B99-5791-828F4C7CA0FE}"/>
              </a:ext>
            </a:extLst>
          </p:cNvPr>
          <p:cNvSpPr txBox="1"/>
          <p:nvPr/>
        </p:nvSpPr>
        <p:spPr>
          <a:xfrm>
            <a:off x="6098904" y="4289576"/>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1"/>
                </a:solidFill>
              </a:rPr>
              <a:t>Gwenynen</a:t>
            </a:r>
          </a:p>
        </p:txBody>
      </p:sp>
      <p:sp>
        <p:nvSpPr>
          <p:cNvPr id="35" name="TextBox 34">
            <a:extLst>
              <a:ext uri="{FF2B5EF4-FFF2-40B4-BE49-F238E27FC236}">
                <a16:creationId xmlns:a16="http://schemas.microsoft.com/office/drawing/2014/main" id="{45757709-5897-FD16-8C73-87088DFCB48A}"/>
              </a:ext>
            </a:extLst>
          </p:cNvPr>
          <p:cNvSpPr txBox="1"/>
          <p:nvPr/>
        </p:nvSpPr>
        <p:spPr>
          <a:xfrm>
            <a:off x="6112370" y="5342568"/>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err="1">
                <a:solidFill>
                  <a:schemeClr val="bg1"/>
                </a:solidFill>
              </a:rPr>
              <a:t>Mwydyn</a:t>
            </a:r>
            <a:endParaRPr lang="en-GB">
              <a:solidFill>
                <a:schemeClr val="bg1"/>
              </a:solidFill>
            </a:endParaRPr>
          </a:p>
        </p:txBody>
      </p:sp>
      <p:sp>
        <p:nvSpPr>
          <p:cNvPr id="36" name="TextBox 35">
            <a:extLst>
              <a:ext uri="{FF2B5EF4-FFF2-40B4-BE49-F238E27FC236}">
                <a16:creationId xmlns:a16="http://schemas.microsoft.com/office/drawing/2014/main" id="{40217F97-3334-77A1-38AC-59E1D8FA5FCC}"/>
              </a:ext>
            </a:extLst>
          </p:cNvPr>
          <p:cNvSpPr txBox="1"/>
          <p:nvPr/>
        </p:nvSpPr>
        <p:spPr>
          <a:xfrm>
            <a:off x="9565133" y="2149250"/>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solidFill>
                  <a:schemeClr val="bg1"/>
                </a:solidFill>
              </a:rPr>
              <a:t>Buwch</a:t>
            </a:r>
            <a:r>
              <a:rPr lang="en-GB">
                <a:solidFill>
                  <a:schemeClr val="bg1"/>
                </a:solidFill>
              </a:rPr>
              <a:t> </a:t>
            </a:r>
            <a:r>
              <a:rPr lang="en-GB" err="1">
                <a:solidFill>
                  <a:schemeClr val="bg1"/>
                </a:solidFill>
              </a:rPr>
              <a:t>goch</a:t>
            </a:r>
            <a:r>
              <a:rPr lang="en-GB">
                <a:solidFill>
                  <a:schemeClr val="bg1"/>
                </a:solidFill>
              </a:rPr>
              <a:t> </a:t>
            </a:r>
            <a:r>
              <a:rPr lang="en-GB" err="1">
                <a:solidFill>
                  <a:schemeClr val="bg1"/>
                </a:solidFill>
              </a:rPr>
              <a:t>gota</a:t>
            </a:r>
            <a:endParaRPr lang="en-GB">
              <a:solidFill>
                <a:schemeClr val="bg1"/>
              </a:solidFill>
            </a:endParaRPr>
          </a:p>
        </p:txBody>
      </p:sp>
      <p:sp>
        <p:nvSpPr>
          <p:cNvPr id="37" name="TextBox 36">
            <a:extLst>
              <a:ext uri="{FF2B5EF4-FFF2-40B4-BE49-F238E27FC236}">
                <a16:creationId xmlns:a16="http://schemas.microsoft.com/office/drawing/2014/main" id="{328B1B5D-CD09-1386-7479-AE31D253DB36}"/>
              </a:ext>
            </a:extLst>
          </p:cNvPr>
          <p:cNvSpPr txBox="1"/>
          <p:nvPr/>
        </p:nvSpPr>
        <p:spPr>
          <a:xfrm>
            <a:off x="9565133" y="3233557"/>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err="1">
                <a:solidFill>
                  <a:schemeClr val="bg1"/>
                </a:solidFill>
              </a:rPr>
              <a:t>Lindysyn</a:t>
            </a:r>
            <a:endParaRPr lang="en-GB">
              <a:solidFill>
                <a:schemeClr val="bg1"/>
              </a:solidFill>
            </a:endParaRPr>
          </a:p>
        </p:txBody>
      </p:sp>
      <p:sp>
        <p:nvSpPr>
          <p:cNvPr id="38" name="TextBox 37">
            <a:extLst>
              <a:ext uri="{FF2B5EF4-FFF2-40B4-BE49-F238E27FC236}">
                <a16:creationId xmlns:a16="http://schemas.microsoft.com/office/drawing/2014/main" id="{DADB9914-B76E-49CD-1B4D-7D822D76C322}"/>
              </a:ext>
            </a:extLst>
          </p:cNvPr>
          <p:cNvSpPr txBox="1"/>
          <p:nvPr/>
        </p:nvSpPr>
        <p:spPr>
          <a:xfrm>
            <a:off x="9561945" y="4328302"/>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solidFill>
                  <a:schemeClr val="bg1"/>
                </a:solidFill>
              </a:rPr>
              <a:t>Mochyn</a:t>
            </a:r>
            <a:r>
              <a:rPr lang="en-GB">
                <a:solidFill>
                  <a:schemeClr val="bg1"/>
                </a:solidFill>
              </a:rPr>
              <a:t> </a:t>
            </a:r>
            <a:r>
              <a:rPr lang="en-GB" err="1">
                <a:solidFill>
                  <a:schemeClr val="bg1"/>
                </a:solidFill>
              </a:rPr>
              <a:t>coed</a:t>
            </a:r>
            <a:endParaRPr lang="en-GB">
              <a:solidFill>
                <a:schemeClr val="bg1"/>
              </a:solidFill>
            </a:endParaRPr>
          </a:p>
        </p:txBody>
      </p:sp>
      <p:sp>
        <p:nvSpPr>
          <p:cNvPr id="39" name="TextBox 38">
            <a:extLst>
              <a:ext uri="{FF2B5EF4-FFF2-40B4-BE49-F238E27FC236}">
                <a16:creationId xmlns:a16="http://schemas.microsoft.com/office/drawing/2014/main" id="{D97DFD33-48F4-8074-405E-09D0735D1D5C}"/>
              </a:ext>
            </a:extLst>
          </p:cNvPr>
          <p:cNvSpPr txBox="1"/>
          <p:nvPr/>
        </p:nvSpPr>
        <p:spPr>
          <a:xfrm>
            <a:off x="9560430" y="5318663"/>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err="1">
                <a:solidFill>
                  <a:schemeClr val="bg1"/>
                </a:solidFill>
              </a:rPr>
              <a:t>Pryf</a:t>
            </a:r>
            <a:endParaRPr lang="en-GB">
              <a:solidFill>
                <a:schemeClr val="bg1"/>
              </a:solidFill>
            </a:endParaRPr>
          </a:p>
        </p:txBody>
      </p:sp>
      <p:sp>
        <p:nvSpPr>
          <p:cNvPr id="40" name="TextBox 39">
            <a:extLst>
              <a:ext uri="{FF2B5EF4-FFF2-40B4-BE49-F238E27FC236}">
                <a16:creationId xmlns:a16="http://schemas.microsoft.com/office/drawing/2014/main" id="{4D90F2A5-7D27-397E-8D1A-4CFF98E5184E}"/>
              </a:ext>
            </a:extLst>
          </p:cNvPr>
          <p:cNvSpPr txBox="1"/>
          <p:nvPr/>
        </p:nvSpPr>
        <p:spPr>
          <a:xfrm>
            <a:off x="6084243" y="2103115"/>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err="1">
                <a:solidFill>
                  <a:schemeClr val="bg1"/>
                </a:solidFill>
              </a:rPr>
              <a:t>Chwilen</a:t>
            </a:r>
            <a:endParaRPr lang="en-GB">
              <a:solidFill>
                <a:schemeClr val="bg1"/>
              </a:solidFill>
            </a:endParaRPr>
          </a:p>
        </p:txBody>
      </p:sp>
    </p:spTree>
    <p:extLst>
      <p:ext uri="{BB962C8B-B14F-4D97-AF65-F5344CB8AC3E}">
        <p14:creationId xmlns:p14="http://schemas.microsoft.com/office/powerpoint/2010/main" val="3979785278"/>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D2AB0F2-C8F1-B867-5CE1-55D0CA00B095}"/>
              </a:ext>
            </a:extLst>
          </p:cNvPr>
          <p:cNvSpPr>
            <a:spLocks noGrp="1"/>
          </p:cNvSpPr>
          <p:nvPr>
            <p:ph type="dt" sz="half" idx="10"/>
          </p:nvPr>
        </p:nvSpPr>
        <p:spPr/>
        <p:txBody>
          <a:bodyPr/>
          <a:lstStyle/>
          <a:p>
            <a:fld id="{7AE43324-4F7C-440C-8FF9-FF4528758C0C}" type="datetime1">
              <a:t>11/12/2025</a:t>
            </a:fld>
            <a:endParaRPr lang="en-US"/>
          </a:p>
        </p:txBody>
      </p:sp>
      <p:sp>
        <p:nvSpPr>
          <p:cNvPr id="5" name="Footer Placeholder 4">
            <a:extLst>
              <a:ext uri="{FF2B5EF4-FFF2-40B4-BE49-F238E27FC236}">
                <a16:creationId xmlns:a16="http://schemas.microsoft.com/office/drawing/2014/main" id="{2ECF2394-BB63-1C1B-5B81-75A9D4946FB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E22FE15-C46C-5431-C808-027CE2B28F92}"/>
              </a:ext>
            </a:extLst>
          </p:cNvPr>
          <p:cNvSpPr>
            <a:spLocks noGrp="1"/>
          </p:cNvSpPr>
          <p:nvPr>
            <p:ph type="sldNum" sz="quarter" idx="12"/>
          </p:nvPr>
        </p:nvSpPr>
        <p:spPr/>
        <p:txBody>
          <a:bodyPr/>
          <a:lstStyle/>
          <a:p>
            <a:fld id="{70C12960-6E85-460F-B6E3-5B82CB31AF3D}" type="slidenum">
              <a:rPr lang="en-US" dirty="0"/>
              <a:t>23</a:t>
            </a:fld>
            <a:endParaRPr lang="en-US"/>
          </a:p>
        </p:txBody>
      </p:sp>
      <p:sp>
        <p:nvSpPr>
          <p:cNvPr id="7" name="TextBox 6">
            <a:extLst>
              <a:ext uri="{FF2B5EF4-FFF2-40B4-BE49-F238E27FC236}">
                <a16:creationId xmlns:a16="http://schemas.microsoft.com/office/drawing/2014/main" id="{2596BA41-06E8-9213-AC59-C53AE17AEEA3}"/>
              </a:ext>
            </a:extLst>
          </p:cNvPr>
          <p:cNvSpPr txBox="1"/>
          <p:nvPr/>
        </p:nvSpPr>
        <p:spPr>
          <a:xfrm>
            <a:off x="975359" y="320040"/>
            <a:ext cx="97688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err="1"/>
              <a:t>Tasg</a:t>
            </a:r>
            <a:r>
              <a:rPr lang="en-GB" b="1" dirty="0"/>
              <a:t> 3 - Gem </a:t>
            </a:r>
            <a:r>
              <a:rPr lang="en-GB" b="1" err="1"/>
              <a:t>Gwrando</a:t>
            </a:r>
            <a:r>
              <a:rPr lang="en-GB" b="1" dirty="0"/>
              <a:t> </a:t>
            </a:r>
          </a:p>
        </p:txBody>
      </p:sp>
      <p:sp>
        <p:nvSpPr>
          <p:cNvPr id="8" name="TextBox 7">
            <a:extLst>
              <a:ext uri="{FF2B5EF4-FFF2-40B4-BE49-F238E27FC236}">
                <a16:creationId xmlns:a16="http://schemas.microsoft.com/office/drawing/2014/main" id="{D6158927-04EF-94D1-BD5D-8DAF67C2BCB8}"/>
              </a:ext>
            </a:extLst>
          </p:cNvPr>
          <p:cNvSpPr txBox="1"/>
          <p:nvPr/>
        </p:nvSpPr>
        <p:spPr>
          <a:xfrm>
            <a:off x="1249054" y="1183710"/>
            <a:ext cx="6991609"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b="1" dirty="0">
                <a:ea typeface="+mn-lt"/>
                <a:cs typeface="+mn-lt"/>
              </a:rPr>
              <a:t>Sgwrs – Trychfilod</a:t>
            </a:r>
            <a:r>
              <a:rPr lang="cy-GB" dirty="0">
                <a:ea typeface="+mn-lt"/>
                <a:cs typeface="+mn-lt"/>
              </a:rPr>
              <a:t> </a:t>
            </a:r>
            <a:endParaRPr lang="en-US" dirty="0">
              <a:ea typeface="+mn-lt"/>
              <a:cs typeface="+mn-lt"/>
            </a:endParaRPr>
          </a:p>
          <a:p>
            <a:r>
              <a:rPr lang="cy-GB" dirty="0">
                <a:ea typeface="+mn-lt"/>
                <a:cs typeface="+mn-lt"/>
              </a:rPr>
              <a:t>A: Shwmae, gwenynen </a:t>
            </a:r>
            <a:endParaRPr lang="en-US" dirty="0">
              <a:ea typeface="+mn-lt"/>
              <a:cs typeface="+mn-lt"/>
            </a:endParaRPr>
          </a:p>
          <a:p>
            <a:r>
              <a:rPr lang="cy-GB" dirty="0">
                <a:ea typeface="+mn-lt"/>
                <a:cs typeface="+mn-lt"/>
              </a:rPr>
              <a:t>B: Shwmae, malwoden </a:t>
            </a:r>
            <a:endParaRPr lang="en-US" dirty="0">
              <a:ea typeface="+mn-lt"/>
              <a:cs typeface="+mn-lt"/>
            </a:endParaRPr>
          </a:p>
          <a:p>
            <a:r>
              <a:rPr lang="cy-GB" dirty="0">
                <a:ea typeface="+mn-lt"/>
                <a:cs typeface="+mn-lt"/>
              </a:rPr>
              <a:t>A: Ble rwyt ti'n byw? </a:t>
            </a:r>
            <a:endParaRPr lang="en-US">
              <a:ea typeface="+mn-lt"/>
              <a:cs typeface="+mn-lt"/>
            </a:endParaRPr>
          </a:p>
          <a:p>
            <a:r>
              <a:rPr lang="cy-GB" dirty="0">
                <a:ea typeface="+mn-lt"/>
                <a:cs typeface="+mn-lt"/>
              </a:rPr>
              <a:t>B: Rydw i'n byw yn yr ardd. Ble rwyt ti'n byw? </a:t>
            </a:r>
            <a:endParaRPr lang="en-US" dirty="0">
              <a:ea typeface="+mn-lt"/>
              <a:cs typeface="+mn-lt"/>
            </a:endParaRPr>
          </a:p>
          <a:p>
            <a:r>
              <a:rPr lang="cy-GB" dirty="0">
                <a:ea typeface="+mn-lt"/>
                <a:cs typeface="+mn-lt"/>
              </a:rPr>
              <a:t>A: Rydw I'n byw mewn cwch gwenyn. </a:t>
            </a:r>
            <a:endParaRPr lang="en-US">
              <a:ea typeface="+mn-lt"/>
              <a:cs typeface="+mn-lt"/>
            </a:endParaRPr>
          </a:p>
          <a:p>
            <a:r>
              <a:rPr lang="cy-GB" dirty="0">
                <a:ea typeface="+mn-lt"/>
                <a:cs typeface="+mn-lt"/>
              </a:rPr>
              <a:t>B: Na '</a:t>
            </a:r>
            <a:r>
              <a:rPr lang="cy-GB" err="1">
                <a:ea typeface="+mn-lt"/>
                <a:cs typeface="+mn-lt"/>
              </a:rPr>
              <a:t>were</a:t>
            </a:r>
            <a:r>
              <a:rPr lang="cy-GB" dirty="0">
                <a:ea typeface="+mn-lt"/>
                <a:cs typeface="+mn-lt"/>
              </a:rPr>
              <a:t>! Ble mae mochyn coed yn byw? </a:t>
            </a:r>
            <a:endParaRPr lang="en-US">
              <a:ea typeface="+mn-lt"/>
              <a:cs typeface="+mn-lt"/>
            </a:endParaRPr>
          </a:p>
          <a:p>
            <a:r>
              <a:rPr lang="cy-GB" dirty="0">
                <a:ea typeface="+mn-lt"/>
                <a:cs typeface="+mn-lt"/>
              </a:rPr>
              <a:t>A: Mae mochyn coed yn byw o dan y coed gyda chwilen! </a:t>
            </a:r>
            <a:endParaRPr lang="en-US">
              <a:ea typeface="+mn-lt"/>
              <a:cs typeface="+mn-lt"/>
            </a:endParaRPr>
          </a:p>
          <a:p>
            <a:r>
              <a:rPr lang="cy-GB" dirty="0">
                <a:ea typeface="+mn-lt"/>
                <a:cs typeface="+mn-lt"/>
              </a:rPr>
              <a:t>B: Gwych! Ble mae mwydyn yn byw? </a:t>
            </a:r>
            <a:endParaRPr lang="en-US">
              <a:ea typeface="+mn-lt"/>
              <a:cs typeface="+mn-lt"/>
            </a:endParaRPr>
          </a:p>
          <a:p>
            <a:r>
              <a:rPr lang="cy-GB" dirty="0">
                <a:ea typeface="+mn-lt"/>
                <a:cs typeface="+mn-lt"/>
              </a:rPr>
              <a:t>A: Mae mwydyn yn byw yn y pridd </a:t>
            </a:r>
            <a:endParaRPr lang="en-US">
              <a:ea typeface="+mn-lt"/>
              <a:cs typeface="+mn-lt"/>
            </a:endParaRPr>
          </a:p>
          <a:p>
            <a:r>
              <a:rPr lang="cy-GB" dirty="0">
                <a:ea typeface="+mn-lt"/>
                <a:cs typeface="+mn-lt"/>
              </a:rPr>
              <a:t>B: yn y pridd?! </a:t>
            </a:r>
            <a:r>
              <a:rPr lang="cy-GB" err="1">
                <a:ea typeface="+mn-lt"/>
                <a:cs typeface="+mn-lt"/>
              </a:rPr>
              <a:t>Uch</a:t>
            </a:r>
            <a:r>
              <a:rPr lang="cy-GB" dirty="0">
                <a:ea typeface="+mn-lt"/>
                <a:cs typeface="+mn-lt"/>
              </a:rPr>
              <a:t> a fi! Ble mae buwch goch gota yn byw? </a:t>
            </a:r>
            <a:endParaRPr lang="en-US">
              <a:ea typeface="+mn-lt"/>
              <a:cs typeface="+mn-lt"/>
            </a:endParaRPr>
          </a:p>
          <a:p>
            <a:r>
              <a:rPr lang="cy-GB" dirty="0">
                <a:ea typeface="+mn-lt"/>
                <a:cs typeface="+mn-lt"/>
              </a:rPr>
              <a:t>A: Mae buwch goch gota yn byw yn y goedwig gyda lindys. </a:t>
            </a:r>
            <a:endParaRPr lang="en-US">
              <a:ea typeface="+mn-lt"/>
              <a:cs typeface="+mn-lt"/>
            </a:endParaRPr>
          </a:p>
          <a:p>
            <a:r>
              <a:rPr lang="cy-GB" dirty="0">
                <a:ea typeface="+mn-lt"/>
                <a:cs typeface="+mn-lt"/>
              </a:rPr>
              <a:t>B: Bendigedig! Ble mae gwas y neidr yn byw? </a:t>
            </a:r>
            <a:endParaRPr lang="en-US">
              <a:ea typeface="+mn-lt"/>
              <a:cs typeface="+mn-lt"/>
            </a:endParaRPr>
          </a:p>
          <a:p>
            <a:r>
              <a:rPr lang="cy-GB" dirty="0">
                <a:ea typeface="+mn-lt"/>
                <a:cs typeface="+mn-lt"/>
              </a:rPr>
              <a:t>A: Dydw i ddim yn siŵr! Rydw i'n feddal mae gwas y neidr yn byw yn lawer o lefydd achos mae </a:t>
            </a:r>
            <a:r>
              <a:rPr lang="cy-GB" dirty="0" err="1">
                <a:ea typeface="+mn-lt"/>
                <a:cs typeface="+mn-lt"/>
              </a:rPr>
              <a:t>e'n</a:t>
            </a:r>
            <a:r>
              <a:rPr lang="cy-GB" dirty="0">
                <a:ea typeface="+mn-lt"/>
                <a:cs typeface="+mn-lt"/>
              </a:rPr>
              <a:t> hoffi hedfan </a:t>
            </a:r>
            <a:endParaRPr lang="en-US"/>
          </a:p>
        </p:txBody>
      </p:sp>
      <p:pic>
        <p:nvPicPr>
          <p:cNvPr id="10" name="Picture 9" descr="A close up of a bee&#10;&#10;AI-generated content may be incorrect.">
            <a:extLst>
              <a:ext uri="{FF2B5EF4-FFF2-40B4-BE49-F238E27FC236}">
                <a16:creationId xmlns:a16="http://schemas.microsoft.com/office/drawing/2014/main" id="{FCADFA13-34F6-D7D9-A9BF-0087A59C3B3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528743" y="1485376"/>
            <a:ext cx="2008001" cy="1674140"/>
          </a:xfrm>
          <a:prstGeom prst="rect">
            <a:avLst/>
          </a:prstGeom>
        </p:spPr>
      </p:pic>
      <p:pic>
        <p:nvPicPr>
          <p:cNvPr id="12" name="Picture 11" descr="A snail on a branch&#10;&#10;AI-generated content may be incorrect.">
            <a:extLst>
              <a:ext uri="{FF2B5EF4-FFF2-40B4-BE49-F238E27FC236}">
                <a16:creationId xmlns:a16="http://schemas.microsoft.com/office/drawing/2014/main" id="{FAA009FB-3E0A-8CCD-C518-63F6AD5D74FF}"/>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rot="5400000">
            <a:off x="8421400" y="2499746"/>
            <a:ext cx="1354795" cy="1716438"/>
          </a:xfrm>
          <a:prstGeom prst="rect">
            <a:avLst/>
          </a:prstGeom>
        </p:spPr>
      </p:pic>
    </p:spTree>
    <p:extLst>
      <p:ext uri="{BB962C8B-B14F-4D97-AF65-F5344CB8AC3E}">
        <p14:creationId xmlns:p14="http://schemas.microsoft.com/office/powerpoint/2010/main" val="32589616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816BAC9-8BF4-073E-4A0D-7D9800ABA961}"/>
              </a:ext>
            </a:extLst>
          </p:cNvPr>
          <p:cNvSpPr>
            <a:spLocks noGrp="1"/>
          </p:cNvSpPr>
          <p:nvPr>
            <p:ph type="dt" sz="half" idx="10"/>
          </p:nvPr>
        </p:nvSpPr>
        <p:spPr/>
        <p:txBody>
          <a:bodyPr/>
          <a:lstStyle/>
          <a:p>
            <a:fld id="{A4D2F195-B40A-40D8-863D-98EAEAF16A79}" type="datetime1">
              <a:t>11/12/2025</a:t>
            </a:fld>
            <a:endParaRPr lang="en-US"/>
          </a:p>
        </p:txBody>
      </p:sp>
      <p:sp>
        <p:nvSpPr>
          <p:cNvPr id="5" name="Footer Placeholder 4">
            <a:extLst>
              <a:ext uri="{FF2B5EF4-FFF2-40B4-BE49-F238E27FC236}">
                <a16:creationId xmlns:a16="http://schemas.microsoft.com/office/drawing/2014/main" id="{A6A9B968-4EF1-E544-7A49-3C27B8B179E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9A4E8AB-56B8-EB25-22B3-605402E8AFD8}"/>
              </a:ext>
            </a:extLst>
          </p:cNvPr>
          <p:cNvSpPr>
            <a:spLocks noGrp="1"/>
          </p:cNvSpPr>
          <p:nvPr>
            <p:ph type="sldNum" sz="quarter" idx="12"/>
          </p:nvPr>
        </p:nvSpPr>
        <p:spPr/>
        <p:txBody>
          <a:bodyPr/>
          <a:lstStyle/>
          <a:p>
            <a:fld id="{70C12960-6E85-460F-B6E3-5B82CB31AF3D}" type="slidenum">
              <a:rPr lang="en-US" dirty="0"/>
              <a:t>24</a:t>
            </a:fld>
            <a:endParaRPr lang="en-US"/>
          </a:p>
        </p:txBody>
      </p:sp>
      <p:sp>
        <p:nvSpPr>
          <p:cNvPr id="7" name="TextBox 6">
            <a:extLst>
              <a:ext uri="{FF2B5EF4-FFF2-40B4-BE49-F238E27FC236}">
                <a16:creationId xmlns:a16="http://schemas.microsoft.com/office/drawing/2014/main" id="{C52E6825-0316-9A42-B30A-DC80455E6CAD}"/>
              </a:ext>
            </a:extLst>
          </p:cNvPr>
          <p:cNvSpPr txBox="1"/>
          <p:nvPr/>
        </p:nvSpPr>
        <p:spPr>
          <a:xfrm>
            <a:off x="897699" y="474945"/>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b="1" baseline="0">
                <a:latin typeface="Grandview Display"/>
              </a:rPr>
              <a:t>Tasg 3 - Gem Gwrando </a:t>
            </a:r>
            <a:endParaRPr lang="en-GB"/>
          </a:p>
          <a:p>
            <a:pPr algn="ctr"/>
            <a:endParaRPr lang="en-GB"/>
          </a:p>
        </p:txBody>
      </p:sp>
      <p:sp>
        <p:nvSpPr>
          <p:cNvPr id="9" name="TextBox 8">
            <a:extLst>
              <a:ext uri="{FF2B5EF4-FFF2-40B4-BE49-F238E27FC236}">
                <a16:creationId xmlns:a16="http://schemas.microsoft.com/office/drawing/2014/main" id="{6F49B322-2274-B10F-EA51-AC205F367B37}"/>
              </a:ext>
            </a:extLst>
          </p:cNvPr>
          <p:cNvSpPr txBox="1"/>
          <p:nvPr/>
        </p:nvSpPr>
        <p:spPr>
          <a:xfrm>
            <a:off x="1219200" y="1600200"/>
            <a:ext cx="487262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u="sng" dirty="0">
                <a:ea typeface="+mn-lt"/>
                <a:cs typeface="+mn-lt"/>
              </a:rPr>
              <a:t>Sut i chwarae gem gwrando</a:t>
            </a:r>
            <a:r>
              <a:rPr lang="cy-GB" dirty="0">
                <a:ea typeface="+mn-lt"/>
                <a:cs typeface="+mn-lt"/>
              </a:rPr>
              <a:t> </a:t>
            </a:r>
            <a:endParaRPr lang="en-US" dirty="0">
              <a:ea typeface="+mn-lt"/>
              <a:cs typeface="+mn-lt"/>
            </a:endParaRPr>
          </a:p>
          <a:p>
            <a:pPr marL="285750" indent="-285750">
              <a:buFont typeface="Arial"/>
              <a:buChar char="•"/>
            </a:pPr>
            <a:r>
              <a:rPr lang="cy-GB" dirty="0">
                <a:ea typeface="+mn-lt"/>
                <a:cs typeface="+mn-lt"/>
              </a:rPr>
              <a:t>Yn gyntaf, edrychwch y llun yn ofalus</a:t>
            </a:r>
            <a:endParaRPr lang="en-US" dirty="0">
              <a:ea typeface="+mn-lt"/>
              <a:cs typeface="+mn-lt"/>
            </a:endParaRPr>
          </a:p>
          <a:p>
            <a:pPr marL="285750" indent="-285750">
              <a:buFont typeface="Arial"/>
              <a:buChar char="•"/>
            </a:pPr>
            <a:r>
              <a:rPr lang="cy-GB" dirty="0">
                <a:ea typeface="+mn-lt"/>
                <a:cs typeface="+mn-lt"/>
              </a:rPr>
              <a:t>Gwrandewch ar athrawes yn darllen i sgwrs. </a:t>
            </a:r>
            <a:endParaRPr lang="en-US" dirty="0">
              <a:ea typeface="+mn-lt"/>
              <a:cs typeface="+mn-lt"/>
            </a:endParaRPr>
          </a:p>
          <a:p>
            <a:pPr marL="285750" indent="-285750">
              <a:buFont typeface="Arial"/>
              <a:buChar char="•"/>
            </a:pPr>
            <a:r>
              <a:rPr lang="cy-GB" dirty="0">
                <a:ea typeface="+mn-lt"/>
                <a:cs typeface="+mn-lt"/>
              </a:rPr>
              <a:t>Gwrandewch yn ofalus achos mae gorchmynion neu eirfa bwysig yn y sgwrs!</a:t>
            </a:r>
            <a:endParaRPr lang="en-US" dirty="0">
              <a:ea typeface="+mn-lt"/>
              <a:cs typeface="+mn-lt"/>
            </a:endParaRPr>
          </a:p>
          <a:p>
            <a:pPr marL="285750" indent="-285750">
              <a:buFont typeface="Arial"/>
              <a:buChar char="•"/>
            </a:pPr>
            <a:r>
              <a:rPr lang="cy-GB" dirty="0">
                <a:ea typeface="+mn-lt"/>
                <a:cs typeface="+mn-lt"/>
              </a:rPr>
              <a:t>Rhowch drychfilod yn y lle cywir yn y llun.</a:t>
            </a:r>
            <a:endParaRPr lang="en-US" dirty="0"/>
          </a:p>
          <a:p>
            <a:endParaRPr lang="en-GB" dirty="0"/>
          </a:p>
        </p:txBody>
      </p:sp>
      <p:sp>
        <p:nvSpPr>
          <p:cNvPr id="11" name="TextBox 10">
            <a:extLst>
              <a:ext uri="{FF2B5EF4-FFF2-40B4-BE49-F238E27FC236}">
                <a16:creationId xmlns:a16="http://schemas.microsoft.com/office/drawing/2014/main" id="{7F68AA70-019D-0FD4-662A-D5365304087E}"/>
              </a:ext>
            </a:extLst>
          </p:cNvPr>
          <p:cNvSpPr txBox="1"/>
          <p:nvPr/>
        </p:nvSpPr>
        <p:spPr>
          <a:xfrm>
            <a:off x="7630647" y="1281204"/>
            <a:ext cx="3093720" cy="1477328"/>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ea typeface="+mn-lt"/>
                <a:cs typeface="+mn-lt"/>
              </a:rPr>
              <a:t>Rhoa </a:t>
            </a:r>
            <a:r>
              <a:rPr lang="en-GB" dirty="0" err="1">
                <a:ea typeface="+mn-lt"/>
                <a:cs typeface="+mn-lt"/>
              </a:rPr>
              <a:t>blant</a:t>
            </a:r>
            <a:r>
              <a:rPr lang="en-GB" dirty="0">
                <a:ea typeface="+mn-lt"/>
                <a:cs typeface="+mn-lt"/>
              </a:rPr>
              <a:t> y </a:t>
            </a:r>
            <a:r>
              <a:rPr lang="en-GB" dirty="0" err="1">
                <a:ea typeface="+mn-lt"/>
                <a:cs typeface="+mn-lt"/>
              </a:rPr>
              <a:t>llun</a:t>
            </a:r>
            <a:r>
              <a:rPr lang="en-GB" dirty="0">
                <a:ea typeface="+mn-lt"/>
                <a:cs typeface="+mn-lt"/>
              </a:rPr>
              <a:t> o </a:t>
            </a:r>
            <a:r>
              <a:rPr lang="en-GB" dirty="0" err="1">
                <a:ea typeface="+mn-lt"/>
                <a:cs typeface="+mn-lt"/>
              </a:rPr>
              <a:t>ardd</a:t>
            </a:r>
            <a:r>
              <a:rPr lang="en-GB" dirty="0">
                <a:ea typeface="+mn-lt"/>
                <a:cs typeface="+mn-lt"/>
              </a:rPr>
              <a:t> </a:t>
            </a:r>
          </a:p>
          <a:p>
            <a:pPr marL="285750" indent="-285750">
              <a:buFont typeface="Arial"/>
              <a:buChar char="•"/>
            </a:pPr>
            <a:r>
              <a:rPr lang="en-GB" dirty="0" err="1">
                <a:ea typeface="+mn-lt"/>
                <a:cs typeface="+mn-lt"/>
              </a:rPr>
              <a:t>Darllena'r</a:t>
            </a:r>
            <a:r>
              <a:rPr lang="en-GB" dirty="0">
                <a:ea typeface="+mn-lt"/>
                <a:cs typeface="+mn-lt"/>
              </a:rPr>
              <a:t> </a:t>
            </a:r>
            <a:r>
              <a:rPr lang="en-GB" dirty="0" err="1">
                <a:ea typeface="+mn-lt"/>
                <a:cs typeface="+mn-lt"/>
              </a:rPr>
              <a:t>sgwrs</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uchel</a:t>
            </a:r>
            <a:r>
              <a:rPr lang="en-GB" dirty="0">
                <a:ea typeface="+mn-lt"/>
                <a:cs typeface="+mn-lt"/>
              </a:rPr>
              <a:t> pan </a:t>
            </a:r>
            <a:r>
              <a:rPr lang="en-GB" dirty="0" err="1">
                <a:ea typeface="+mn-lt"/>
                <a:cs typeface="+mn-lt"/>
              </a:rPr>
              <a:t>mae</a:t>
            </a:r>
            <a:r>
              <a:rPr lang="en-GB" dirty="0">
                <a:ea typeface="+mn-lt"/>
                <a:cs typeface="+mn-lt"/>
              </a:rPr>
              <a:t> plant </a:t>
            </a:r>
            <a:r>
              <a:rPr lang="en-GB" dirty="0" err="1">
                <a:ea typeface="+mn-lt"/>
                <a:cs typeface="+mn-lt"/>
              </a:rPr>
              <a:t>yn</a:t>
            </a:r>
            <a:r>
              <a:rPr lang="en-GB" dirty="0">
                <a:ea typeface="+mn-lt"/>
                <a:cs typeface="+mn-lt"/>
              </a:rPr>
              <a:t> </a:t>
            </a:r>
            <a:r>
              <a:rPr lang="en-GB" dirty="0" err="1">
                <a:ea typeface="+mn-lt"/>
                <a:cs typeface="+mn-lt"/>
              </a:rPr>
              <a:t>dawel</a:t>
            </a:r>
            <a:r>
              <a:rPr lang="en-GB" dirty="0">
                <a:ea typeface="+mn-lt"/>
                <a:cs typeface="+mn-lt"/>
              </a:rPr>
              <a:t> </a:t>
            </a:r>
            <a:r>
              <a:rPr lang="en-GB" dirty="0" err="1">
                <a:ea typeface="+mn-lt"/>
                <a:cs typeface="+mn-lt"/>
              </a:rPr>
              <a:t>iawn</a:t>
            </a:r>
            <a:r>
              <a:rPr lang="en-GB" dirty="0">
                <a:ea typeface="+mn-lt"/>
                <a:cs typeface="+mn-lt"/>
              </a:rPr>
              <a:t>.</a:t>
            </a:r>
            <a:endParaRPr lang="en-GB"/>
          </a:p>
          <a:p>
            <a:endParaRPr lang="en-GB" dirty="0"/>
          </a:p>
        </p:txBody>
      </p:sp>
      <p:sp>
        <p:nvSpPr>
          <p:cNvPr id="13" name="TextBox 12">
            <a:extLst>
              <a:ext uri="{FF2B5EF4-FFF2-40B4-BE49-F238E27FC236}">
                <a16:creationId xmlns:a16="http://schemas.microsoft.com/office/drawing/2014/main" id="{9A7C27D4-E534-B661-1F7D-CE540772F119}"/>
              </a:ext>
            </a:extLst>
          </p:cNvPr>
          <p:cNvSpPr txBox="1"/>
          <p:nvPr/>
        </p:nvSpPr>
        <p:spPr>
          <a:xfrm>
            <a:off x="1330682" y="3780980"/>
            <a:ext cx="274319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err="1">
                <a:ea typeface="+mn-lt"/>
                <a:cs typeface="+mn-lt"/>
              </a:rPr>
              <a:t>Gwnân</a:t>
            </a:r>
            <a:r>
              <a:rPr lang="en-GB" u="sng" dirty="0">
                <a:ea typeface="+mn-lt"/>
                <a:cs typeface="+mn-lt"/>
              </a:rPr>
              <a:t> </a:t>
            </a:r>
            <a:r>
              <a:rPr lang="en-GB" u="sng" err="1">
                <a:ea typeface="+mn-lt"/>
                <a:cs typeface="+mn-lt"/>
              </a:rPr>
              <a:t>nhw</a:t>
            </a:r>
            <a:r>
              <a:rPr lang="en-GB" u="sng" dirty="0">
                <a:ea typeface="+mn-lt"/>
                <a:cs typeface="+mn-lt"/>
              </a:rPr>
              <a:t> </a:t>
            </a:r>
            <a:r>
              <a:rPr lang="en-GB" u="sng" err="1">
                <a:ea typeface="+mn-lt"/>
                <a:cs typeface="+mn-lt"/>
              </a:rPr>
              <a:t>angen</a:t>
            </a:r>
            <a:r>
              <a:rPr lang="en-GB" u="sng" dirty="0">
                <a:ea typeface="+mn-lt"/>
                <a:cs typeface="+mn-lt"/>
              </a:rPr>
              <a:t>: </a:t>
            </a:r>
            <a:endParaRPr lang="en-US" u="sng">
              <a:ea typeface="+mn-lt"/>
              <a:cs typeface="+mn-lt"/>
            </a:endParaRPr>
          </a:p>
          <a:p>
            <a:pPr marL="285750" indent="-285750">
              <a:buFont typeface="Arial"/>
              <a:buChar char="•"/>
            </a:pPr>
            <a:r>
              <a:rPr lang="en-GB" err="1">
                <a:ea typeface="+mn-lt"/>
                <a:cs typeface="+mn-lt"/>
              </a:rPr>
              <a:t>Llun</a:t>
            </a:r>
            <a:r>
              <a:rPr lang="en-GB" dirty="0">
                <a:ea typeface="+mn-lt"/>
                <a:cs typeface="+mn-lt"/>
              </a:rPr>
              <a:t> o </a:t>
            </a:r>
            <a:r>
              <a:rPr lang="en-GB" err="1">
                <a:ea typeface="+mn-lt"/>
                <a:cs typeface="+mn-lt"/>
              </a:rPr>
              <a:t>ardd</a:t>
            </a:r>
            <a:r>
              <a:rPr lang="en-GB" dirty="0">
                <a:ea typeface="+mn-lt"/>
                <a:cs typeface="+mn-lt"/>
              </a:rPr>
              <a:t> </a:t>
            </a:r>
            <a:endParaRPr lang="en-US" dirty="0">
              <a:ea typeface="+mn-lt"/>
              <a:cs typeface="+mn-lt"/>
            </a:endParaRPr>
          </a:p>
          <a:p>
            <a:pPr marL="285750" indent="-285750">
              <a:buFont typeface="Arial"/>
              <a:buChar char="•"/>
            </a:pPr>
            <a:r>
              <a:rPr lang="en-GB" err="1">
                <a:ea typeface="+mn-lt"/>
                <a:cs typeface="+mn-lt"/>
              </a:rPr>
              <a:t>Lluniau</a:t>
            </a:r>
            <a:r>
              <a:rPr lang="en-GB" dirty="0">
                <a:ea typeface="+mn-lt"/>
                <a:cs typeface="+mn-lt"/>
              </a:rPr>
              <a:t> </a:t>
            </a:r>
            <a:r>
              <a:rPr lang="en-GB" err="1">
                <a:ea typeface="+mn-lt"/>
                <a:cs typeface="+mn-lt"/>
              </a:rPr>
              <a:t>trychfilod</a:t>
            </a:r>
            <a:endParaRPr lang="en-US" err="1">
              <a:ea typeface="+mn-lt"/>
              <a:cs typeface="+mn-lt"/>
            </a:endParaRPr>
          </a:p>
          <a:p>
            <a:pPr marL="285750" indent="-285750">
              <a:buFont typeface="Arial"/>
              <a:buChar char="•"/>
            </a:pPr>
            <a:r>
              <a:rPr lang="en-GB" dirty="0" err="1">
                <a:ea typeface="+mn-lt"/>
                <a:cs typeface="+mn-lt"/>
              </a:rPr>
              <a:t>Clustiau</a:t>
            </a:r>
            <a:r>
              <a:rPr lang="en-GB" dirty="0">
                <a:ea typeface="+mn-lt"/>
                <a:cs typeface="+mn-lt"/>
              </a:rPr>
              <a:t> </a:t>
            </a:r>
            <a:r>
              <a:rPr lang="en-GB" dirty="0" err="1">
                <a:ea typeface="+mn-lt"/>
                <a:cs typeface="+mn-lt"/>
              </a:rPr>
              <a:t>gwrandwch</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dda</a:t>
            </a:r>
            <a:r>
              <a:rPr lang="en-GB" dirty="0">
                <a:ea typeface="+mn-lt"/>
                <a:cs typeface="+mn-lt"/>
              </a:rPr>
              <a:t>!</a:t>
            </a:r>
            <a:endParaRPr lang="en-US"/>
          </a:p>
        </p:txBody>
      </p:sp>
      <p:pic>
        <p:nvPicPr>
          <p:cNvPr id="15" name="Picture 14" descr="A close up of a bee&#10;&#10;AI-generated content may be incorrect.">
            <a:extLst>
              <a:ext uri="{FF2B5EF4-FFF2-40B4-BE49-F238E27FC236}">
                <a16:creationId xmlns:a16="http://schemas.microsoft.com/office/drawing/2014/main" id="{E97E614A-FD7A-C498-C1E4-37359EDEDEA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785538" y="3583486"/>
            <a:ext cx="2008001" cy="1674140"/>
          </a:xfrm>
          <a:prstGeom prst="rect">
            <a:avLst/>
          </a:prstGeom>
        </p:spPr>
      </p:pic>
      <p:pic>
        <p:nvPicPr>
          <p:cNvPr id="17" name="Picture 16" descr="A snail on a branch&#10;&#10;AI-generated content may be incorrect.">
            <a:extLst>
              <a:ext uri="{FF2B5EF4-FFF2-40B4-BE49-F238E27FC236}">
                <a16:creationId xmlns:a16="http://schemas.microsoft.com/office/drawing/2014/main" id="{AEB6BB79-501A-C5FA-F58A-D3A69BDDBDBE}"/>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rot="5400000">
            <a:off x="6093647" y="4399527"/>
            <a:ext cx="1354795" cy="1716438"/>
          </a:xfrm>
          <a:prstGeom prst="rect">
            <a:avLst/>
          </a:prstGeom>
        </p:spPr>
      </p:pic>
    </p:spTree>
    <p:extLst>
      <p:ext uri="{BB962C8B-B14F-4D97-AF65-F5344CB8AC3E}">
        <p14:creationId xmlns:p14="http://schemas.microsoft.com/office/powerpoint/2010/main" val="22197206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a:extLst>
            <a:ext uri="{FF2B5EF4-FFF2-40B4-BE49-F238E27FC236}">
              <a16:creationId xmlns:a16="http://schemas.microsoft.com/office/drawing/2014/main" id="{28762C5A-F37C-28CF-83E1-8B8F265D71E1}"/>
            </a:ext>
          </a:extLst>
        </p:cNvPr>
        <p:cNvGrpSpPr/>
        <p:nvPr/>
      </p:nvGrpSpPr>
      <p:grpSpPr>
        <a:xfrm>
          <a:off x="0" y="0"/>
          <a:ext cx="0" cy="0"/>
          <a:chOff x="0" y="0"/>
          <a:chExt cx="0" cy="0"/>
        </a:xfrm>
      </p:grpSpPr>
      <p:sp>
        <p:nvSpPr>
          <p:cNvPr id="4" name="Date Placeholder 3">
            <a:extLst>
              <a:ext uri="{FF2B5EF4-FFF2-40B4-BE49-F238E27FC236}">
                <a16:creationId xmlns:a16="http://schemas.microsoft.com/office/drawing/2014/main" id="{DD5A89EA-69A1-2E2B-32A4-D7245BCDD73C}"/>
              </a:ext>
            </a:extLst>
          </p:cNvPr>
          <p:cNvSpPr>
            <a:spLocks noGrp="1"/>
          </p:cNvSpPr>
          <p:nvPr>
            <p:ph type="dt" sz="half" idx="10"/>
          </p:nvPr>
        </p:nvSpPr>
        <p:spPr/>
        <p:txBody>
          <a:bodyPr/>
          <a:lstStyle/>
          <a:p>
            <a:fld id="{86DC406D-D8CE-4261-9D35-10E64800B94E}" type="datetime1">
              <a:t>11/12/2025</a:t>
            </a:fld>
            <a:endParaRPr lang="en-US"/>
          </a:p>
        </p:txBody>
      </p:sp>
      <p:sp>
        <p:nvSpPr>
          <p:cNvPr id="5" name="Footer Placeholder 4">
            <a:extLst>
              <a:ext uri="{FF2B5EF4-FFF2-40B4-BE49-F238E27FC236}">
                <a16:creationId xmlns:a16="http://schemas.microsoft.com/office/drawing/2014/main" id="{E3073492-95AB-F6AC-EAEF-318F31EBE17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C5D3296-819E-5972-EB18-69887E026FE6}"/>
              </a:ext>
            </a:extLst>
          </p:cNvPr>
          <p:cNvSpPr>
            <a:spLocks noGrp="1"/>
          </p:cNvSpPr>
          <p:nvPr>
            <p:ph type="sldNum" sz="quarter" idx="12"/>
          </p:nvPr>
        </p:nvSpPr>
        <p:spPr/>
        <p:txBody>
          <a:bodyPr/>
          <a:lstStyle/>
          <a:p>
            <a:fld id="{70C12960-6E85-460F-B6E3-5B82CB31AF3D}" type="slidenum">
              <a:rPr lang="en-US" dirty="0"/>
              <a:t>25</a:t>
            </a:fld>
            <a:endParaRPr lang="en-US"/>
          </a:p>
        </p:txBody>
      </p:sp>
      <p:sp>
        <p:nvSpPr>
          <p:cNvPr id="9" name="TextBox 8">
            <a:extLst>
              <a:ext uri="{FF2B5EF4-FFF2-40B4-BE49-F238E27FC236}">
                <a16:creationId xmlns:a16="http://schemas.microsoft.com/office/drawing/2014/main" id="{B9B8BA0B-A820-4A4A-A4A6-A60645D8B507}"/>
              </a:ext>
            </a:extLst>
          </p:cNvPr>
          <p:cNvSpPr txBox="1"/>
          <p:nvPr/>
        </p:nvSpPr>
        <p:spPr>
          <a:xfrm>
            <a:off x="914400" y="46228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cy-GB" b="1" dirty="0"/>
          </a:p>
          <a:p>
            <a:pPr algn="ctr"/>
            <a:endParaRPr lang="en-GB"/>
          </a:p>
        </p:txBody>
      </p:sp>
      <p:sp>
        <p:nvSpPr>
          <p:cNvPr id="14" name="TextBox 13">
            <a:extLst>
              <a:ext uri="{FF2B5EF4-FFF2-40B4-BE49-F238E27FC236}">
                <a16:creationId xmlns:a16="http://schemas.microsoft.com/office/drawing/2014/main" id="{1BA9F432-9733-D4E1-7417-FB9D04C2A4B0}"/>
              </a:ext>
            </a:extLst>
          </p:cNvPr>
          <p:cNvSpPr txBox="1"/>
          <p:nvPr/>
        </p:nvSpPr>
        <p:spPr>
          <a:xfrm>
            <a:off x="6771292" y="3762193"/>
            <a:ext cx="4934978" cy="2862322"/>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b="1" u="sng" dirty="0"/>
              <a:t>Gorchmynion i blant </a:t>
            </a:r>
          </a:p>
          <a:p>
            <a:pPr marL="285750" indent="-285750">
              <a:buFont typeface="Arial"/>
              <a:buChar char="•"/>
            </a:pPr>
            <a:r>
              <a:rPr lang="cy-GB" dirty="0" err="1"/>
              <a:t>Wasgwch</a:t>
            </a:r>
            <a:r>
              <a:rPr lang="cy-GB" dirty="0"/>
              <a:t> 'eich' ar y peg siarad i wrando brawddegau, gwrandewch yn ofalus!</a:t>
            </a:r>
          </a:p>
          <a:p>
            <a:pPr marL="285750" indent="-285750">
              <a:buFont typeface="Arial"/>
              <a:buChar char="•"/>
            </a:pPr>
            <a:r>
              <a:rPr lang="cy-GB" dirty="0"/>
              <a:t>Dewiswch y llun a brawddeg cywir i </a:t>
            </a:r>
            <a:r>
              <a:rPr lang="cy-GB" dirty="0" err="1"/>
              <a:t>find</a:t>
            </a:r>
            <a:r>
              <a:rPr lang="cy-GB" dirty="0"/>
              <a:t> ar y peg iawn.</a:t>
            </a:r>
          </a:p>
          <a:p>
            <a:pPr marL="285750" indent="-285750">
              <a:buFont typeface="Arial"/>
              <a:buChar char="•"/>
            </a:pPr>
            <a:r>
              <a:rPr lang="cy-GB" dirty="0"/>
              <a:t>Dilynwch gorchmynion i adeilad tŷ trychfilod. </a:t>
            </a:r>
          </a:p>
          <a:p>
            <a:pPr marL="285750" indent="-285750">
              <a:buFont typeface="Arial"/>
              <a:buChar char="•"/>
            </a:pPr>
            <a:r>
              <a:rPr lang="cy-GB" dirty="0"/>
              <a:t>Trefnwch y lluniau a brawddegau yn y trefn cywir.</a:t>
            </a:r>
          </a:p>
          <a:p>
            <a:endParaRPr lang="en-GB" b="1" u="sng"/>
          </a:p>
          <a:p>
            <a:endParaRPr lang="en-GB"/>
          </a:p>
        </p:txBody>
      </p:sp>
      <p:pic>
        <p:nvPicPr>
          <p:cNvPr id="10" name="Picture 9" descr="A group of colorful clothespins&#10;&#10;AI-generated content may be incorrect.">
            <a:extLst>
              <a:ext uri="{FF2B5EF4-FFF2-40B4-BE49-F238E27FC236}">
                <a16:creationId xmlns:a16="http://schemas.microsoft.com/office/drawing/2014/main" id="{A5CADA77-B015-1837-B557-0578D29472D6}"/>
              </a:ext>
            </a:extLst>
          </p:cNvPr>
          <p:cNvPicPr>
            <a:picLocks noChangeAspect="1"/>
          </p:cNvPicPr>
          <p:nvPr/>
        </p:nvPicPr>
        <p:blipFill>
          <a:blip r:embed="rId2"/>
          <a:stretch>
            <a:fillRect/>
          </a:stretch>
        </p:blipFill>
        <p:spPr>
          <a:xfrm>
            <a:off x="8710051" y="1339137"/>
            <a:ext cx="2091690" cy="1488440"/>
          </a:xfrm>
          <a:prstGeom prst="rect">
            <a:avLst/>
          </a:prstGeom>
        </p:spPr>
      </p:pic>
      <p:sp>
        <p:nvSpPr>
          <p:cNvPr id="13" name="TextBox 12">
            <a:extLst>
              <a:ext uri="{FF2B5EF4-FFF2-40B4-BE49-F238E27FC236}">
                <a16:creationId xmlns:a16="http://schemas.microsoft.com/office/drawing/2014/main" id="{93E23BE3-BBBA-EB1B-8B2A-85B1FBBFEBDD}"/>
              </a:ext>
            </a:extLst>
          </p:cNvPr>
          <p:cNvSpPr txBox="1"/>
          <p:nvPr/>
        </p:nvSpPr>
        <p:spPr>
          <a:xfrm>
            <a:off x="751840" y="1337292"/>
            <a:ext cx="565550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err="1"/>
              <a:t>Tasg</a:t>
            </a:r>
            <a:r>
              <a:rPr lang="en-GB" b="1" u="sng" dirty="0"/>
              <a:t> 4 –</a:t>
            </a:r>
            <a:r>
              <a:rPr lang="en-GB" dirty="0"/>
              <a:t> </a:t>
            </a:r>
            <a:r>
              <a:rPr lang="en-GB" dirty="0">
                <a:ea typeface="+mn-lt"/>
                <a:cs typeface="+mn-lt"/>
              </a:rPr>
              <a:t>Bore da, </a:t>
            </a:r>
            <a:r>
              <a:rPr lang="en-GB" dirty="0" err="1">
                <a:ea typeface="+mn-lt"/>
                <a:cs typeface="+mn-lt"/>
              </a:rPr>
              <a:t>ddysgu’r</a:t>
            </a:r>
            <a:r>
              <a:rPr lang="en-GB" dirty="0">
                <a:ea typeface="+mn-lt"/>
                <a:cs typeface="+mn-lt"/>
              </a:rPr>
              <a:t> </a:t>
            </a:r>
            <a:r>
              <a:rPr lang="en-GB" dirty="0" err="1">
                <a:ea typeface="+mn-lt"/>
                <a:cs typeface="+mn-lt"/>
              </a:rPr>
              <a:t>wers</a:t>
            </a:r>
            <a:r>
              <a:rPr lang="en-GB" dirty="0">
                <a:ea typeface="+mn-lt"/>
                <a:cs typeface="+mn-lt"/>
              </a:rPr>
              <a:t> </a:t>
            </a:r>
            <a:r>
              <a:rPr lang="en-GB" dirty="0" err="1">
                <a:ea typeface="+mn-lt"/>
                <a:cs typeface="+mn-lt"/>
              </a:rPr>
              <a:t>tu</a:t>
            </a:r>
            <a:r>
              <a:rPr lang="en-GB" dirty="0">
                <a:ea typeface="+mn-lt"/>
                <a:cs typeface="+mn-lt"/>
              </a:rPr>
              <a:t> </a:t>
            </a:r>
            <a:r>
              <a:rPr lang="en-GB" dirty="0" err="1">
                <a:ea typeface="+mn-lt"/>
                <a:cs typeface="+mn-lt"/>
              </a:rPr>
              <a:t>allan</a:t>
            </a:r>
            <a:r>
              <a:rPr lang="en-GB" dirty="0">
                <a:ea typeface="+mn-lt"/>
                <a:cs typeface="+mn-lt"/>
              </a:rPr>
              <a:t> </a:t>
            </a:r>
            <a:r>
              <a:rPr lang="en-GB" dirty="0" err="1">
                <a:ea typeface="+mn-lt"/>
                <a:cs typeface="+mn-lt"/>
              </a:rPr>
              <a:t>heddiw</a:t>
            </a:r>
            <a:r>
              <a:rPr lang="en-GB" dirty="0">
                <a:ea typeface="+mn-lt"/>
                <a:cs typeface="+mn-lt"/>
              </a:rPr>
              <a:t> felly </a:t>
            </a:r>
            <a:r>
              <a:rPr lang="en-GB" dirty="0" err="1">
                <a:ea typeface="+mn-lt"/>
                <a:cs typeface="+mn-lt"/>
              </a:rPr>
              <a:t>cofio</a:t>
            </a:r>
            <a:r>
              <a:rPr lang="en-GB" dirty="0">
                <a:ea typeface="+mn-lt"/>
                <a:cs typeface="+mn-lt"/>
              </a:rPr>
              <a:t> het a </a:t>
            </a:r>
            <a:r>
              <a:rPr lang="en-GB" dirty="0" err="1">
                <a:ea typeface="+mn-lt"/>
                <a:cs typeface="+mn-lt"/>
              </a:rPr>
              <a:t>chot</a:t>
            </a:r>
            <a:r>
              <a:rPr lang="en-GB" dirty="0">
                <a:ea typeface="+mn-lt"/>
                <a:cs typeface="+mn-lt"/>
              </a:rPr>
              <a:t> a </a:t>
            </a:r>
            <a:r>
              <a:rPr lang="en-GB" dirty="0" err="1">
                <a:ea typeface="+mn-lt"/>
                <a:cs typeface="+mn-lt"/>
              </a:rPr>
              <a:t>dyweda</a:t>
            </a:r>
            <a:r>
              <a:rPr lang="en-GB" dirty="0">
                <a:ea typeface="+mn-lt"/>
                <a:cs typeface="+mn-lt"/>
              </a:rPr>
              <a:t> </a:t>
            </a:r>
            <a:r>
              <a:rPr lang="en-GB" dirty="0" err="1">
                <a:ea typeface="+mn-lt"/>
                <a:cs typeface="+mn-lt"/>
              </a:rPr>
              <a:t>wrth</a:t>
            </a:r>
            <a:r>
              <a:rPr lang="en-GB" dirty="0">
                <a:ea typeface="+mn-lt"/>
                <a:cs typeface="+mn-lt"/>
              </a:rPr>
              <a:t> </a:t>
            </a:r>
            <a:r>
              <a:rPr lang="en-GB" dirty="0" err="1">
                <a:ea typeface="+mn-lt"/>
                <a:cs typeface="+mn-lt"/>
              </a:rPr>
              <a:t>bawb</a:t>
            </a:r>
            <a:r>
              <a:rPr lang="en-GB" dirty="0">
                <a:ea typeface="+mn-lt"/>
                <a:cs typeface="+mn-lt"/>
              </a:rPr>
              <a:t>, "</a:t>
            </a:r>
            <a:r>
              <a:rPr lang="en-GB" dirty="0" err="1">
                <a:ea typeface="+mn-lt"/>
                <a:cs typeface="+mn-lt"/>
              </a:rPr>
              <a:t>Gwisgwch</a:t>
            </a:r>
            <a:r>
              <a:rPr lang="en-GB" dirty="0">
                <a:ea typeface="+mn-lt"/>
                <a:cs typeface="+mn-lt"/>
              </a:rPr>
              <a:t> got a het" </a:t>
            </a:r>
            <a:r>
              <a:rPr lang="en-GB" dirty="0" err="1">
                <a:ea typeface="+mn-lt"/>
                <a:cs typeface="+mn-lt"/>
              </a:rPr>
              <a:t>os</a:t>
            </a:r>
            <a:r>
              <a:rPr lang="en-GB" dirty="0">
                <a:ea typeface="+mn-lt"/>
                <a:cs typeface="+mn-lt"/>
              </a:rPr>
              <a:t> </a:t>
            </a:r>
            <a:r>
              <a:rPr lang="en-GB" dirty="0" err="1">
                <a:ea typeface="+mn-lt"/>
                <a:cs typeface="+mn-lt"/>
              </a:rPr>
              <a:t>gwelwch</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dda</a:t>
            </a:r>
            <a:r>
              <a:rPr lang="en-GB" dirty="0">
                <a:ea typeface="+mn-lt"/>
                <a:cs typeface="+mn-lt"/>
              </a:rPr>
              <a:t>.</a:t>
            </a:r>
            <a:endParaRPr lang="en-GB" dirty="0"/>
          </a:p>
          <a:p>
            <a:endParaRPr lang="cy-GB" dirty="0"/>
          </a:p>
          <a:p>
            <a:r>
              <a:rPr lang="cy-GB" dirty="0"/>
              <a:t>Gorchmynion gyda 'peg siarad':</a:t>
            </a:r>
            <a:endParaRPr lang="en-GB" dirty="0"/>
          </a:p>
          <a:p>
            <a:pPr marL="342900" indent="-342900">
              <a:buAutoNum type="arabicPeriod"/>
            </a:pPr>
            <a:r>
              <a:rPr lang="en-GB" dirty="0"/>
              <a:t>Peg </a:t>
            </a:r>
            <a:r>
              <a:rPr lang="en-GB" dirty="0" err="1"/>
              <a:t>siarad</a:t>
            </a:r>
            <a:r>
              <a:rPr lang="en-GB" dirty="0"/>
              <a:t> </a:t>
            </a:r>
            <a:r>
              <a:rPr lang="en-GB" dirty="0" err="1"/>
              <a:t>melyn</a:t>
            </a:r>
            <a:r>
              <a:rPr lang="en-GB" dirty="0"/>
              <a:t> "</a:t>
            </a:r>
            <a:r>
              <a:rPr lang="en-GB" dirty="0" err="1"/>
              <a:t>Dewiswch</a:t>
            </a:r>
            <a:r>
              <a:rPr lang="en-GB" dirty="0"/>
              <a:t> le </a:t>
            </a:r>
            <a:r>
              <a:rPr lang="en-GB" dirty="0" err="1"/>
              <a:t>dawel</a:t>
            </a:r>
            <a:r>
              <a:rPr lang="en-GB" dirty="0"/>
              <a:t> a </a:t>
            </a:r>
            <a:r>
              <a:rPr lang="en-GB" dirty="0" err="1"/>
              <a:t>sych</a:t>
            </a:r>
            <a:r>
              <a:rPr lang="en-GB" dirty="0"/>
              <a:t>"</a:t>
            </a:r>
            <a:endParaRPr lang="en-US" dirty="0"/>
          </a:p>
          <a:p>
            <a:pPr marL="285750" indent="-285750">
              <a:buAutoNum type="arabicPeriod"/>
            </a:pPr>
            <a:r>
              <a:rPr lang="en-GB" dirty="0"/>
              <a:t>Peg </a:t>
            </a:r>
            <a:r>
              <a:rPr lang="en-GB" dirty="0" err="1"/>
              <a:t>siarad</a:t>
            </a:r>
            <a:r>
              <a:rPr lang="en-GB" dirty="0"/>
              <a:t> </a:t>
            </a:r>
            <a:r>
              <a:rPr lang="en-GB" dirty="0" err="1"/>
              <a:t>oren</a:t>
            </a:r>
            <a:r>
              <a:rPr lang="en-GB" dirty="0"/>
              <a:t> "</a:t>
            </a:r>
            <a:r>
              <a:rPr lang="en-GB" dirty="0" err="1"/>
              <a:t>Defnyddiwch</a:t>
            </a:r>
            <a:r>
              <a:rPr lang="en-GB" dirty="0"/>
              <a:t> hen </a:t>
            </a:r>
            <a:r>
              <a:rPr lang="en-GB" dirty="0" err="1"/>
              <a:t>foc</a:t>
            </a:r>
            <a:r>
              <a:rPr lang="en-GB" dirty="0"/>
              <a:t> </a:t>
            </a:r>
            <a:r>
              <a:rPr lang="en-GB" dirty="0" err="1"/>
              <a:t>pren</a:t>
            </a:r>
            <a:r>
              <a:rPr lang="en-GB" dirty="0"/>
              <a:t>" </a:t>
            </a:r>
            <a:endParaRPr lang="en-US" dirty="0"/>
          </a:p>
          <a:p>
            <a:pPr marL="285750" indent="-285750">
              <a:buAutoNum type="arabicPeriod"/>
            </a:pPr>
            <a:r>
              <a:rPr lang="en-GB" dirty="0"/>
              <a:t>Peg </a:t>
            </a:r>
            <a:r>
              <a:rPr lang="en-GB" dirty="0" err="1"/>
              <a:t>siarad</a:t>
            </a:r>
            <a:r>
              <a:rPr lang="en-GB" dirty="0"/>
              <a:t> </a:t>
            </a:r>
            <a:r>
              <a:rPr lang="en-GB" dirty="0" err="1"/>
              <a:t>coch</a:t>
            </a:r>
            <a:r>
              <a:rPr lang="en-GB" dirty="0"/>
              <a:t> "</a:t>
            </a:r>
            <a:r>
              <a:rPr lang="en-GB" dirty="0" err="1"/>
              <a:t>Adeiladwch</a:t>
            </a:r>
            <a:r>
              <a:rPr lang="en-GB" dirty="0"/>
              <a:t> </a:t>
            </a:r>
            <a:r>
              <a:rPr lang="en-GB" dirty="0" err="1"/>
              <a:t>ystafelloedd</a:t>
            </a:r>
            <a:r>
              <a:rPr lang="en-GB" dirty="0"/>
              <a:t>"</a:t>
            </a:r>
            <a:endParaRPr lang="en-US" dirty="0"/>
          </a:p>
          <a:p>
            <a:pPr marL="285750" indent="-285750">
              <a:buAutoNum type="arabicPeriod"/>
            </a:pPr>
            <a:r>
              <a:rPr lang="en-GB" dirty="0"/>
              <a:t>Peg </a:t>
            </a:r>
            <a:r>
              <a:rPr lang="en-GB" dirty="0" err="1"/>
              <a:t>siarad</a:t>
            </a:r>
            <a:r>
              <a:rPr lang="en-GB" dirty="0"/>
              <a:t> </a:t>
            </a:r>
            <a:r>
              <a:rPr lang="en-GB" dirty="0" err="1"/>
              <a:t>glas</a:t>
            </a:r>
            <a:r>
              <a:rPr lang="en-GB" dirty="0"/>
              <a:t> "</a:t>
            </a:r>
            <a:r>
              <a:rPr lang="en-GB" dirty="0" err="1"/>
              <a:t>Casglwch</a:t>
            </a:r>
            <a:r>
              <a:rPr lang="en-GB" dirty="0"/>
              <a:t> </a:t>
            </a:r>
            <a:r>
              <a:rPr lang="en-GB" dirty="0" err="1"/>
              <a:t>dail</a:t>
            </a:r>
            <a:r>
              <a:rPr lang="en-GB" dirty="0"/>
              <a:t>, </a:t>
            </a:r>
            <a:r>
              <a:rPr lang="en-GB" dirty="0" err="1"/>
              <a:t>ffyn</a:t>
            </a:r>
            <a:r>
              <a:rPr lang="en-GB" dirty="0"/>
              <a:t>, </a:t>
            </a:r>
            <a:r>
              <a:rPr lang="en-GB" dirty="0" err="1"/>
              <a:t>cerrig</a:t>
            </a:r>
            <a:r>
              <a:rPr lang="en-GB" dirty="0"/>
              <a:t>, </a:t>
            </a:r>
            <a:r>
              <a:rPr lang="en-GB" dirty="0" err="1"/>
              <a:t>mwsogl</a:t>
            </a:r>
            <a:r>
              <a:rPr lang="en-GB" dirty="0"/>
              <a:t> a </a:t>
            </a:r>
            <a:r>
              <a:rPr lang="en-GB" dirty="0" err="1"/>
              <a:t>pridd</a:t>
            </a:r>
            <a:r>
              <a:rPr lang="en-GB" dirty="0"/>
              <a:t>"</a:t>
            </a:r>
            <a:endParaRPr lang="en-US" dirty="0"/>
          </a:p>
          <a:p>
            <a:pPr marL="285750" indent="-285750">
              <a:buAutoNum type="arabicPeriod"/>
            </a:pPr>
            <a:r>
              <a:rPr lang="en-GB" dirty="0"/>
              <a:t>Peg </a:t>
            </a:r>
            <a:r>
              <a:rPr lang="en-GB" dirty="0" err="1"/>
              <a:t>siarad</a:t>
            </a:r>
            <a:r>
              <a:rPr lang="en-GB" dirty="0"/>
              <a:t> </a:t>
            </a:r>
            <a:r>
              <a:rPr lang="en-GB" dirty="0" err="1"/>
              <a:t>gwyrdd</a:t>
            </a:r>
            <a:r>
              <a:rPr lang="en-GB" dirty="0"/>
              <a:t> "</a:t>
            </a:r>
            <a:r>
              <a:rPr lang="en-GB" dirty="0" err="1"/>
              <a:t>Adiwch</a:t>
            </a:r>
            <a:r>
              <a:rPr lang="en-GB" dirty="0"/>
              <a:t> to"</a:t>
            </a:r>
          </a:p>
        </p:txBody>
      </p:sp>
      <p:sp>
        <p:nvSpPr>
          <p:cNvPr id="2" name="TextBox 1">
            <a:extLst>
              <a:ext uri="{FF2B5EF4-FFF2-40B4-BE49-F238E27FC236}">
                <a16:creationId xmlns:a16="http://schemas.microsoft.com/office/drawing/2014/main" id="{A19E3E1F-0B02-A931-0BBA-900139F72D66}"/>
              </a:ext>
            </a:extLst>
          </p:cNvPr>
          <p:cNvSpPr txBox="1"/>
          <p:nvPr/>
        </p:nvSpPr>
        <p:spPr>
          <a:xfrm>
            <a:off x="853439" y="32004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FAB1BFC4-864D-B4D0-E94E-D817E890FC5E}"/>
              </a:ext>
            </a:extLst>
          </p:cNvPr>
          <p:cNvSpPr txBox="1"/>
          <p:nvPr/>
        </p:nvSpPr>
        <p:spPr>
          <a:xfrm>
            <a:off x="1493520" y="53340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352574153"/>
      </p:ext>
    </p:extLst>
  </p:cSld>
  <p:clrMapOvr>
    <a:masterClrMapping/>
  </p:clrMapOvr>
</p:sld>
</file>

<file path=ppt/theme/theme1.xml><?xml version="1.0" encoding="utf-8"?>
<a:theme xmlns:a="http://schemas.openxmlformats.org/drawingml/2006/main" name="DashVTI">
  <a:themeElements>
    <a:clrScheme name="DashVTI">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DashVTI">
      <a:majorFont>
        <a:latin typeface="Grandview Display"/>
        <a:ea typeface=""/>
        <a:cs typeface=""/>
      </a:majorFont>
      <a:minorFont>
        <a:latin typeface="Grandview Display"/>
        <a:ea typeface=""/>
        <a:cs typeface=""/>
      </a:minorFont>
    </a:fontScheme>
    <a:fmtScheme name="Das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E0E31462-65AE-4087-9B94-B3347EE711B2}" vid="{CA8B31CB-369F-4872-A917-A9EAAF9182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25</Slides>
  <Notes>1</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DashVTI</vt:lpstr>
      <vt:lpstr>Tasg Portffolio Ysgrifennu 2</vt:lpstr>
      <vt:lpstr>PowerPoint Presentation</vt:lpstr>
      <vt:lpstr>PowerPoint Presentation</vt:lpstr>
      <vt:lpstr>Gorchmynion  i blentyn neu plant yn y dosbarth </vt:lpstr>
      <vt:lpstr>PowerPoint Presentation</vt:lpstr>
      <vt:lpstr>PowerPoint Presentation</vt:lpstr>
      <vt:lpstr>PowerPoint Presentation</vt:lpstr>
      <vt:lpstr>Help Llaw</vt:lpstr>
      <vt:lpstr>PowerPoint Presentation</vt:lpstr>
      <vt:lpstr>PowerPoint Presentation</vt:lpstr>
      <vt:lpstr>PowerPoint Presentation</vt:lpstr>
      <vt:lpstr>Gorchmynion Rhaid siarad Cymraeg yn y dosbarth, os gwelwch yn dda, achos maen pwysig iawn y plant yn gwrando'r eirfa a partrwn newydd heddiw.</vt:lpstr>
      <vt:lpstr>Help Llaw</vt:lpstr>
      <vt:lpstr>Help Llaw</vt:lpstr>
      <vt:lpstr>PowerPoint Presentation</vt:lpstr>
      <vt:lpstr>PowerPoint Presentation</vt:lpstr>
      <vt:lpstr>PowerPoint Presentation</vt:lpstr>
      <vt:lpstr>PowerPoint Presentation</vt:lpstr>
      <vt:lpstr>Tasg 1 Drilio patrwm  Patrwn: Ble rwyt ti'n byw?  Mae.....yn byw........   Dewich i eistedd ar y carped gyda fi. Gwnewch mewn cylch Ailadroddwch ar fy ôl i   Tasg 2 Drilio geirfa   Sefyll yn llonydd Edrychwch o gwmpas yr ystafell. Gwrandwch ar y gair  Rhedwch a y cerdyn llun. Symudwch fel......(trychfilod)....  </vt:lpstr>
      <vt:lpstr>Gorchmynion Rhaid siarad Cymraeg yn y dosbarth, os gwelwch yn dda. Maen pwysig iawn y plant yn gwrando'r eirfa a brawddeg partrwn newydd heddiw.</vt:lpstr>
      <vt:lpstr>Help Llaw</vt:lpstr>
      <vt:lpstr>Help Llaw - Geirfa</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1552</cp:revision>
  <dcterms:created xsi:type="dcterms:W3CDTF">2025-11-06T21:51:32Z</dcterms:created>
  <dcterms:modified xsi:type="dcterms:W3CDTF">2025-11-13T02:07:38Z</dcterms:modified>
</cp:coreProperties>
</file>