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277489-38FF-4DA8-ACDD-3A013C39CB1A}" v="36" dt="2025-04-03T21:31:06.4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4AE10-9992-F0F9-9B12-0D3EE362B6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50F2B0-0B40-306D-4260-760C33E43B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2B450D-790D-1C4B-3CEE-34DF2B2A6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52F53D-E2F5-B3CB-2000-1D75F0B38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77BD-693B-53ED-E9EF-228F2690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313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D1368-F007-650E-08B3-662FF6C268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C96AB-51E6-1544-097B-65F60D3B1B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06AA8-71BD-06CC-8A84-32A094F70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8BC0A-496E-9335-D72C-464514A94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EF0224-56F1-6EDF-61CF-5190FD439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437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B8146-9D2D-7384-01D7-F7C8DA8F7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A5F74-1AB4-BF3F-F31F-1A515711E7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45888B-5E84-1A56-373B-8FED9C30D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DA15B5-54C1-3081-4963-15B805C5F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728B7-7B31-ED43-7A08-ECDF43ECF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629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1CD53-C1AF-01E4-E8FB-6AAD48A9B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0BE51-00BC-9259-6CC7-3E0DDFE6FC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CB0FD7-4284-7339-5A08-C132B74F7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34768B-341A-5E6C-7FEC-EF334832B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EC7ED0-2E51-C13E-2B91-D7C7FCD8A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6CEC24-5990-BEBE-305A-7C1848EDC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48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51B5B-5D72-603B-5D72-9C7327585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35A255-78ED-0208-4DA7-C1FE703FCB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7C3205-B0F8-5BA9-CB28-C037BEEC7D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11C3D4-4F9E-3FF7-772B-C36034A180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80B792-D11A-24E6-5AAA-2C6556C0A6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C2D99E-3DCA-8B55-343F-EF9577E87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6C11DB-BDB7-2149-5505-7AFB653F0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3F0971-50E0-BB70-C58F-9B1B6E635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2801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DC780-7284-A677-1909-A523632AD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DDC1EE-6A86-CF9B-80E7-F3F256195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7F8712-1437-2F40-95DA-4DC530C6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4F5FE8-7AE9-14FC-2F0F-0215F07A9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705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408AE3-6D09-CEB8-56DB-86E0A1E4CF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6DB761-16BA-B114-F55F-0F339A1F3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946B1A-C850-50BB-BC52-D23C1D214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758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DEF5A-5B57-C134-9D2B-1862C3154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02195-1038-5133-6ED7-09879C4FE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0F39A7-837F-28BE-ADE7-E3881DF42F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16C889-7AC8-FF4A-9469-BEF9E7DC6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FC72F2-8098-316C-6767-04DA1D2E9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9D05F5-79B6-CD81-BAEE-B2F8AFB79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224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DAA57-744E-BD88-5549-7104E82A3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4D5B62-C0E4-3501-E174-542E042558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2240A7-CFB2-D759-95B2-35B952548E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09F00A-E291-9D87-EBA4-B909BBADF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772A7-9A98-1DA2-DF5F-8161CFA51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F370BA-51E1-F241-D714-6AB841C51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960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7E36C-27E8-30AC-B5E0-38791A429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5424FB-38AF-EB70-2B60-2AC07590A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7D9D8-A073-B4C5-1D93-42D9C8C6C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65671-E428-2192-C6EA-CAA5D919C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42F9F-27CE-9A7C-3A55-24D738011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077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28BC2C-31BF-ADFE-2C01-3685967F1A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16D419-33D6-69DC-49EC-A346857209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70CBA-A3A0-2173-B8CE-64A5ECEBC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EE3055-D37F-7654-ECD7-D154D81EA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1AB95-4C57-B368-9B34-48620D349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89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6A6C00-8554-C481-F6C7-15A51A896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0EDDED-E57C-2674-3342-9F8236627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94EF6-370E-16D2-351F-AC28E7705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C9C5E1-B3A4-4DDA-BF94-AA528D23024E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E039B1-D0F0-9233-5D1B-2D7C40B07E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F3692-965E-EAF0-94B2-B75DCEA4BD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C5CA9B-C644-47AA-A947-BFB7F79453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93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A3CB4-B99C-00AB-00FA-8D9E7058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7523" y="257124"/>
            <a:ext cx="8681884" cy="657276"/>
          </a:xfrm>
        </p:spPr>
        <p:txBody>
          <a:bodyPr>
            <a:normAutofit/>
          </a:bodyPr>
          <a:lstStyle/>
          <a:p>
            <a:r>
              <a:rPr lang="en-GB" sz="2800" b="1" u="sng" dirty="0"/>
              <a:t>How to use AutoSum in Excel?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44A75E-37CA-B9CC-0FF5-43E62A65F7D2}"/>
              </a:ext>
            </a:extLst>
          </p:cNvPr>
          <p:cNvSpPr txBox="1"/>
          <p:nvPr/>
        </p:nvSpPr>
        <p:spPr>
          <a:xfrm flipH="1">
            <a:off x="3616187" y="992919"/>
            <a:ext cx="22143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Open a blank page as a new document.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D0DBF2-DC43-A2CD-85DB-3CC3A83E1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781" y="1042472"/>
            <a:ext cx="2674374" cy="18096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DFD717-5341-8AF8-E451-D29638A0568C}"/>
              </a:ext>
            </a:extLst>
          </p:cNvPr>
          <p:cNvSpPr txBox="1"/>
          <p:nvPr/>
        </p:nvSpPr>
        <p:spPr>
          <a:xfrm>
            <a:off x="4164752" y="3105998"/>
            <a:ext cx="26743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3. Make a Colum for sales and put it in the middle alignment.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06E1B8-36D6-8D80-6FAA-E2EA910FDA4E}"/>
              </a:ext>
            </a:extLst>
          </p:cNvPr>
          <p:cNvSpPr txBox="1"/>
          <p:nvPr/>
        </p:nvSpPr>
        <p:spPr>
          <a:xfrm>
            <a:off x="713374" y="4117795"/>
            <a:ext cx="24777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4. Write the months name to mention the sales of each.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7943AD-2644-7BC3-4564-B4AE756459A8}"/>
              </a:ext>
            </a:extLst>
          </p:cNvPr>
          <p:cNvSpPr txBox="1"/>
          <p:nvPr/>
        </p:nvSpPr>
        <p:spPr>
          <a:xfrm>
            <a:off x="4164752" y="4197595"/>
            <a:ext cx="2458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5. At the end, select a cell to count the total by the formula.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CE8A6BB-B579-AC2A-C23E-20E845DB14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6193" y="1908116"/>
            <a:ext cx="7257788" cy="85358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D7CA051-569C-4E8B-DECB-B09101AD8C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699" y="2936738"/>
            <a:ext cx="2863478" cy="301728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289297F-29A9-8FD2-4463-47806C08301B}"/>
              </a:ext>
            </a:extLst>
          </p:cNvPr>
          <p:cNvSpPr txBox="1"/>
          <p:nvPr/>
        </p:nvSpPr>
        <p:spPr>
          <a:xfrm>
            <a:off x="825910" y="2980187"/>
            <a:ext cx="2035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Click the AutoSum on the home button.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7CCD99-A90C-5AF3-F5B8-4041D5886EA0}"/>
              </a:ext>
            </a:extLst>
          </p:cNvPr>
          <p:cNvSpPr txBox="1"/>
          <p:nvPr/>
        </p:nvSpPr>
        <p:spPr>
          <a:xfrm>
            <a:off x="661594" y="5630862"/>
            <a:ext cx="59091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Even, I can see the total number after clicking on AutoSum.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F91DDE-4CDB-3F92-791E-66BF2895F218}"/>
              </a:ext>
            </a:extLst>
          </p:cNvPr>
          <p:cNvSpPr txBox="1"/>
          <p:nvPr/>
        </p:nvSpPr>
        <p:spPr>
          <a:xfrm>
            <a:off x="10142767" y="5648642"/>
            <a:ext cx="1873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Saima Jalil Habib</a:t>
            </a:r>
          </a:p>
          <a:p>
            <a:r>
              <a:rPr lang="en-GB" sz="1600" b="1" dirty="0"/>
              <a:t>Id - 2428104</a:t>
            </a:r>
          </a:p>
          <a:p>
            <a:r>
              <a:rPr lang="en-GB" sz="1600" b="1" dirty="0"/>
              <a:t>Group number - 4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5FE1511-3742-8111-A397-B569D43D1A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5729" y="30379"/>
            <a:ext cx="1641199" cy="852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7756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5" ma:contentTypeDescription="Create a new document." ma:contentTypeScope="" ma:versionID="2e6bec108401414141d76d445acacf01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2a27f475ae253b953128a7715336ed2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7FB5814-1A06-40DF-B69E-D7AB9E703C3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9C32B8B-7376-4478-B09E-1E76190276C0}">
  <ds:schemaRefs>
    <ds:schemaRef ds:uri="http://purl.org/dc/terms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purl.org/dc/elements/1.1/"/>
    <ds:schemaRef ds:uri="37a0acea-1511-41cc-bfdb-5619dd373231"/>
  </ds:schemaRefs>
</ds:datastoreItem>
</file>

<file path=customXml/itemProps3.xml><?xml version="1.0" encoding="utf-8"?>
<ds:datastoreItem xmlns:ds="http://schemas.openxmlformats.org/officeDocument/2006/customXml" ds:itemID="{857B6369-7D52-4D81-86BC-4E321923A9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96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How to use AutoSum in Excel?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Saima Jalil Habib (2428104)</dc:creator>
  <cp:lastModifiedBy>Saima Jalil Habib (2428104)</cp:lastModifiedBy>
  <cp:revision>2</cp:revision>
  <dcterms:created xsi:type="dcterms:W3CDTF">2025-03-08T16:45:09Z</dcterms:created>
  <dcterms:modified xsi:type="dcterms:W3CDTF">2025-04-10T20:44:12Z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