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61" r:id="rId3"/>
    <p:sldId id="257" r:id="rId4"/>
    <p:sldId id="259" r:id="rId5"/>
    <p:sldId id="260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Spartacus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796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3" y="173603"/>
            <a:ext cx="4842783" cy="6510853"/>
          </a:xfrm>
          <a:prstGeom prst="rect">
            <a:avLst/>
          </a:prstGeom>
        </p:spPr>
      </p:pic>
      <p:pic>
        <p:nvPicPr>
          <p:cNvPr id="1026" name="Picture 2" descr="Image result for maximus gladia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517" y="1135060"/>
            <a:ext cx="6692861" cy="409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473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018688" cy="42889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056" y="0"/>
            <a:ext cx="4757057" cy="38689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0397" y="3868911"/>
            <a:ext cx="4121603" cy="32334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5239" y="3301712"/>
            <a:ext cx="5096553" cy="355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74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72274" cy="36983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654" y="3698329"/>
            <a:ext cx="6527346" cy="315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660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81873" cy="37664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289" y="3350527"/>
            <a:ext cx="3473584" cy="35074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1873" y="1657118"/>
            <a:ext cx="7622995" cy="338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82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98029" cy="34322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8743" y="2858881"/>
            <a:ext cx="8643257" cy="399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46914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39</TotalTime>
  <Words>1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Corbel</vt:lpstr>
      <vt:lpstr>Wingdings 2</vt:lpstr>
      <vt:lpstr>Frame</vt:lpstr>
      <vt:lpstr>Spartacus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Spartacus</dc:title>
  <dc:creator>Fiona Mitchell</dc:creator>
  <cp:lastModifiedBy>Fiona Mitchell</cp:lastModifiedBy>
  <cp:revision>4</cp:revision>
  <dcterms:created xsi:type="dcterms:W3CDTF">2017-03-03T14:56:32Z</dcterms:created>
  <dcterms:modified xsi:type="dcterms:W3CDTF">2017-03-03T15:35:36Z</dcterms:modified>
</cp:coreProperties>
</file>