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78" r:id="rId3"/>
    <p:sldId id="258" r:id="rId4"/>
    <p:sldId id="277" r:id="rId5"/>
    <p:sldId id="261" r:id="rId6"/>
    <p:sldId id="260" r:id="rId7"/>
    <p:sldId id="267" r:id="rId8"/>
    <p:sldId id="279" r:id="rId9"/>
    <p:sldId id="280" r:id="rId10"/>
    <p:sldId id="281"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5A111915-BE36-4E01-A7E5-04B1672EAD32}" styleName="">
    <a:wholeTbl>
      <a:tcTxStyle>
        <a:font>
          <a:latin typeface="+mn-lt"/>
          <a:ea typeface="+mn-ea"/>
          <a:cs typeface="+mn-cs"/>
        </a:font>
        <a:srgbClr val="000000"/>
      </a:tcTxStyle>
      <a:tcStyle>
        <a:tcBdr>
          <a:left>
            <a:ln w="3172" cap="flat" cmpd="sng" algn="ctr">
              <a:solidFill>
                <a:srgbClr val="5B9BD5"/>
              </a:solidFill>
              <a:prstDash val="solid"/>
              <a:round/>
              <a:headEnd type="none" w="med" len="med"/>
              <a:tailEnd type="none" w="med" len="med"/>
            </a:ln>
          </a:left>
          <a:right>
            <a:ln w="3172" cap="flat" cmpd="sng" algn="ctr">
              <a:solidFill>
                <a:srgbClr val="5B9BD5"/>
              </a:solidFill>
              <a:prstDash val="solid"/>
              <a:round/>
              <a:headEnd type="none" w="med" len="med"/>
              <a:tailEnd type="none" w="med" len="med"/>
            </a:ln>
          </a:right>
          <a:top>
            <a:ln w="3172" cap="flat" cmpd="sng" algn="ctr">
              <a:solidFill>
                <a:srgbClr val="5B9BD5"/>
              </a:solidFill>
              <a:prstDash val="solid"/>
              <a:round/>
              <a:headEnd type="none" w="med" len="med"/>
              <a:tailEnd type="none" w="med" len="med"/>
            </a:ln>
          </a:top>
          <a:bottom>
            <a:ln w="3172" cap="flat" cmpd="sng" algn="ctr">
              <a:solidFill>
                <a:srgbClr val="5B9BD5"/>
              </a:solidFill>
              <a:prstDash val="solid"/>
              <a:round/>
              <a:headEnd type="none" w="med" len="med"/>
              <a:tailEnd type="none" w="med" len="med"/>
            </a:ln>
          </a:bottom>
        </a:tcBdr>
      </a:tcStyle>
    </a:wholeTbl>
    <a:band1H>
      <a:tcStyle>
        <a:tcBdr>
          <a:top>
            <a:ln w="3172" cap="flat" cmpd="sng" algn="ctr">
              <a:solidFill>
                <a:srgbClr val="5B9BD5"/>
              </a:solidFill>
              <a:prstDash val="solid"/>
              <a:round/>
              <a:headEnd type="none" w="med" len="med"/>
              <a:tailEnd type="none" w="med" len="med"/>
            </a:ln>
          </a:top>
          <a:bottom>
            <a:ln w="3172" cap="flat" cmpd="sng" algn="ctr">
              <a:solidFill>
                <a:srgbClr val="5B9BD5"/>
              </a:solidFill>
              <a:prstDash val="solid"/>
              <a:round/>
              <a:headEnd type="none" w="med" len="med"/>
              <a:tailEnd type="none" w="med" len="med"/>
            </a:ln>
          </a:bottom>
        </a:tcBdr>
      </a:tcStyle>
    </a:band1H>
    <a:band1V>
      <a:tcStyle>
        <a:tcBdr>
          <a:left>
            <a:ln w="3172" cap="flat" cmpd="sng" algn="ctr">
              <a:solidFill>
                <a:srgbClr val="5B9BD5"/>
              </a:solidFill>
              <a:prstDash val="solid"/>
              <a:round/>
              <a:headEnd type="none" w="med" len="med"/>
              <a:tailEnd type="none" w="med" len="med"/>
            </a:ln>
          </a:left>
          <a:right>
            <a:ln w="3172" cap="flat" cmpd="sng" algn="ctr">
              <a:solidFill>
                <a:srgbClr val="5B9BD5"/>
              </a:solidFill>
              <a:prstDash val="solid"/>
              <a:round/>
              <a:headEnd type="none" w="med" len="med"/>
              <a:tailEnd type="none" w="med" len="med"/>
            </a:ln>
          </a:right>
        </a:tcBdr>
      </a:tcStyle>
    </a:band1V>
    <a:band2V>
      <a:tcStyle>
        <a:tcBdr>
          <a:left>
            <a:ln w="3172" cap="flat" cmpd="sng" algn="ctr">
              <a:solidFill>
                <a:srgbClr val="5B9BD5"/>
              </a:solidFill>
              <a:prstDash val="solid"/>
              <a:round/>
              <a:headEnd type="none" w="med" len="med"/>
              <a:tailEnd type="none" w="med" len="med"/>
            </a:ln>
          </a:left>
          <a:right>
            <a:ln w="3172" cap="flat" cmpd="sng" algn="ctr">
              <a:solidFill>
                <a:srgbClr val="5B9BD5"/>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5B9BD5"/>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5B9BD5"/>
          </a:solidFill>
        </a:fill>
      </a:tcStyle>
    </a:firstRow>
  </a:tblStyle>
  <a:tblStyle styleId="{69012ECD-51FC-41F1-AA8D-1B2483CD663E}" styleName="">
    <a:wholeTbl>
      <a:tcTxStyle>
        <a:font>
          <a:latin typeface="+mn-lt"/>
          <a:ea typeface="+mn-ea"/>
          <a:cs typeface="+mn-cs"/>
        </a:font>
        <a:srgbClr val="000000"/>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tcStyle>
    </a:wholeTbl>
    <a:band1H>
      <a:tcStyle>
        <a:tcBdr>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tcStyle>
    </a:band1H>
    <a:band1V>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cBdr>
      </a:tcStyle>
    </a:band1V>
    <a:band2V>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4472C4"/>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4472C4"/>
          </a:solidFill>
        </a:fill>
      </a:tcStyle>
    </a:firstRow>
  </a:tblStyle>
  <a:tblStyle styleId="{F2DE63D5-997A-4646-A377-4702673A728D}" styleName="">
    <a:wholeTbl>
      <a:tcTxStyle>
        <a:font>
          <a:latin typeface="+mn-lt"/>
          <a:ea typeface="+mn-ea"/>
          <a:cs typeface="+mn-cs"/>
        </a:font>
        <a:srgbClr val="000000"/>
      </a:tcTxStyle>
      <a:tcStyle>
        <a:tcBdr>
          <a:left>
            <a:ln w="3172" cap="flat" cmpd="sng" algn="ctr">
              <a:solidFill>
                <a:srgbClr val="A5A5A5"/>
              </a:solidFill>
              <a:prstDash val="solid"/>
              <a:round/>
              <a:headEnd type="none" w="med" len="med"/>
              <a:tailEnd type="none" w="med" len="med"/>
            </a:ln>
          </a:left>
          <a:right>
            <a:ln w="3172" cap="flat" cmpd="sng" algn="ctr">
              <a:solidFill>
                <a:srgbClr val="A5A5A5"/>
              </a:solidFill>
              <a:prstDash val="solid"/>
              <a:round/>
              <a:headEnd type="none" w="med" len="med"/>
              <a:tailEnd type="none" w="med" len="med"/>
            </a:ln>
          </a:right>
          <a:top>
            <a:ln w="3172" cap="flat" cmpd="sng" algn="ctr">
              <a:solidFill>
                <a:srgbClr val="A5A5A5"/>
              </a:solidFill>
              <a:prstDash val="solid"/>
              <a:round/>
              <a:headEnd type="none" w="med" len="med"/>
              <a:tailEnd type="none" w="med" len="med"/>
            </a:ln>
          </a:top>
          <a:bottom>
            <a:ln w="3172" cap="flat" cmpd="sng" algn="ctr">
              <a:solidFill>
                <a:srgbClr val="A5A5A5"/>
              </a:solidFill>
              <a:prstDash val="solid"/>
              <a:round/>
              <a:headEnd type="none" w="med" len="med"/>
              <a:tailEnd type="none" w="med" len="med"/>
            </a:ln>
          </a:bottom>
        </a:tcBdr>
      </a:tcStyle>
    </a:wholeTbl>
    <a:band1H>
      <a:tcStyle>
        <a:tcBdr>
          <a:top>
            <a:ln w="3172" cap="flat" cmpd="sng" algn="ctr">
              <a:solidFill>
                <a:srgbClr val="A5A5A5"/>
              </a:solidFill>
              <a:prstDash val="solid"/>
              <a:round/>
              <a:headEnd type="none" w="med" len="med"/>
              <a:tailEnd type="none" w="med" len="med"/>
            </a:ln>
          </a:top>
          <a:bottom>
            <a:ln w="3172" cap="flat" cmpd="sng" algn="ctr">
              <a:solidFill>
                <a:srgbClr val="A5A5A5"/>
              </a:solidFill>
              <a:prstDash val="solid"/>
              <a:round/>
              <a:headEnd type="none" w="med" len="med"/>
              <a:tailEnd type="none" w="med" len="med"/>
            </a:ln>
          </a:bottom>
        </a:tcBdr>
      </a:tcStyle>
    </a:band1H>
    <a:band1V>
      <a:tcStyle>
        <a:tcBdr>
          <a:left>
            <a:ln w="3172" cap="flat" cmpd="sng" algn="ctr">
              <a:solidFill>
                <a:srgbClr val="A5A5A5"/>
              </a:solidFill>
              <a:prstDash val="solid"/>
              <a:round/>
              <a:headEnd type="none" w="med" len="med"/>
              <a:tailEnd type="none" w="med" len="med"/>
            </a:ln>
          </a:left>
          <a:right>
            <a:ln w="3172" cap="flat" cmpd="sng" algn="ctr">
              <a:solidFill>
                <a:srgbClr val="A5A5A5"/>
              </a:solidFill>
              <a:prstDash val="solid"/>
              <a:round/>
              <a:headEnd type="none" w="med" len="med"/>
              <a:tailEnd type="none" w="med" len="med"/>
            </a:ln>
          </a:right>
        </a:tcBdr>
      </a:tcStyle>
    </a:band1V>
    <a:band2V>
      <a:tcStyle>
        <a:tcBdr>
          <a:left>
            <a:ln w="3172" cap="flat" cmpd="sng" algn="ctr">
              <a:solidFill>
                <a:srgbClr val="A5A5A5"/>
              </a:solidFill>
              <a:prstDash val="solid"/>
              <a:round/>
              <a:headEnd type="none" w="med" len="med"/>
              <a:tailEnd type="none" w="med" len="med"/>
            </a:ln>
          </a:left>
          <a:right>
            <a:ln w="3172" cap="flat" cmpd="sng" algn="ctr">
              <a:solidFill>
                <a:srgbClr val="A5A5A5"/>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A5A5A5"/>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A5A5A5"/>
          </a:solidFill>
        </a:fill>
      </a:tcStyle>
    </a:firstRow>
  </a:tblStyle>
  <a:tblStyle styleId="{72833802-FEF1-4C79-8D5D-14CF1EAF98D9}" styleName="">
    <a:wholeTbl>
      <a:tcTxStyle>
        <a:font>
          <a:latin typeface="+mn-lt"/>
          <a:ea typeface="+mn-ea"/>
          <a:cs typeface="+mn-cs"/>
        </a:font>
        <a:srgbClr val="000000"/>
      </a:tcTxStyle>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op>
            <a:ln w="3172" cap="flat" cmpd="sng" algn="ctr">
              <a:solidFill>
                <a:srgbClr val="ED7D31"/>
              </a:solidFill>
              <a:prstDash val="solid"/>
              <a:round/>
              <a:headEnd type="none" w="med" len="med"/>
              <a:tailEnd type="none" w="med" len="med"/>
            </a:ln>
          </a:top>
          <a:bottom>
            <a:ln w="3172" cap="flat" cmpd="sng" algn="ctr">
              <a:solidFill>
                <a:srgbClr val="ED7D31"/>
              </a:solidFill>
              <a:prstDash val="solid"/>
              <a:round/>
              <a:headEnd type="none" w="med" len="med"/>
              <a:tailEnd type="none" w="med" len="med"/>
            </a:ln>
          </a:bottom>
        </a:tcBdr>
      </a:tcStyle>
    </a:wholeTbl>
    <a:band1H>
      <a:tcStyle>
        <a:tcBdr>
          <a:top>
            <a:ln w="3172" cap="flat" cmpd="sng" algn="ctr">
              <a:solidFill>
                <a:srgbClr val="ED7D31"/>
              </a:solidFill>
              <a:prstDash val="solid"/>
              <a:round/>
              <a:headEnd type="none" w="med" len="med"/>
              <a:tailEnd type="none" w="med" len="med"/>
            </a:ln>
          </a:top>
          <a:bottom>
            <a:ln w="3172" cap="flat" cmpd="sng" algn="ctr">
              <a:solidFill>
                <a:srgbClr val="ED7D31"/>
              </a:solidFill>
              <a:prstDash val="solid"/>
              <a:round/>
              <a:headEnd type="none" w="med" len="med"/>
              <a:tailEnd type="none" w="med" len="med"/>
            </a:ln>
          </a:bottom>
        </a:tcBdr>
      </a:tcStyle>
    </a:band1H>
    <a:band1V>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cBdr>
      </a:tcStyle>
    </a:band1V>
    <a:band2V>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ED7D31"/>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ED7D3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6E09295E-E3A0-1F82-D7E6-5F368770504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9" name="Date Placeholder 2">
            <a:extLst>
              <a:ext uri="{FF2B5EF4-FFF2-40B4-BE49-F238E27FC236}">
                <a16:creationId xmlns:a16="http://schemas.microsoft.com/office/drawing/2014/main" id="{5652F51B-D9CA-35E9-08A2-A24427DCECF5}"/>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643A15E4-2F67-46DD-8E76-B68B65CF7584}" type="datetime1">
              <a:rPr lang="en-US"/>
              <a:pPr lvl="0"/>
              <a:t>3/23/2026</a:t>
            </a:fld>
            <a:endParaRPr lang="en-US"/>
          </a:p>
        </p:txBody>
      </p:sp>
      <p:sp>
        <p:nvSpPr>
          <p:cNvPr id="10" name="Slide Image Placeholder 3">
            <a:extLst>
              <a:ext uri="{FF2B5EF4-FFF2-40B4-BE49-F238E27FC236}">
                <a16:creationId xmlns:a16="http://schemas.microsoft.com/office/drawing/2014/main" id="{CF735C12-2938-4F73-5DBD-DD247F644E4B}"/>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FE7E2938-BF05-C8E0-CD6E-29C66D36E9F2}"/>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5">
            <a:extLst>
              <a:ext uri="{FF2B5EF4-FFF2-40B4-BE49-F238E27FC236}">
                <a16:creationId xmlns:a16="http://schemas.microsoft.com/office/drawing/2014/main" id="{C5242533-C4F2-EC4C-9B74-CEA4B5B57EC6}"/>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3" name="Slide Number Placeholder 6">
            <a:extLst>
              <a:ext uri="{FF2B5EF4-FFF2-40B4-BE49-F238E27FC236}">
                <a16:creationId xmlns:a16="http://schemas.microsoft.com/office/drawing/2014/main" id="{54E66792-87A9-888C-B1D0-31CA3FD4E450}"/>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30297E1D-3179-4D96-A55A-7E4F6B1C9279}" type="slidenum">
              <a:t>‹#›</a:t>
            </a:fld>
            <a:endParaRPr lang="en-US"/>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543B95-A666-44AC-8031-065874BA548E}" type="datetimeFigureOut">
              <a:t>3/23/2026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68BE77-2F32-4224-8EAD-4C1554284CAD}" type="slidenum">
              <a:t>‹#›</a:t>
            </a:fld>
            <a:endParaRPr lang="en-US"/>
          </a:p>
        </p:txBody>
      </p:sp>
    </p:spTree>
    <p:extLst>
      <p:ext uri="{BB962C8B-B14F-4D97-AF65-F5344CB8AC3E}">
        <p14:creationId xmlns:p14="http://schemas.microsoft.com/office/powerpoint/2010/main" val="421458233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CE88E9-692A-0248-D1B0-3ABEA4F17FDF}"/>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CD5C8823-85C4-1B33-59DD-0DD98F93C4E4}"/>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93BA87EC-2054-CDF9-F2BD-A9F06FDDDF4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3E9898F-072D-4AB7-BFE1-0416C609DD7D}" type="slidenum">
              <a:t>1</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Slide">
    <p:spTree>
      <p:nvGrpSpPr>
        <p:cNvPr id="1" name=""/>
        <p:cNvGrpSpPr/>
        <p:nvPr/>
      </p:nvGrpSpPr>
      <p:grpSpPr>
        <a:xfrm>
          <a:off x="0" y="0"/>
          <a:ext cx="0" cy="0"/>
          <a:chOff x="0" y="0"/>
          <a:chExt cx="0" cy="0"/>
        </a:xfrm>
      </p:grpSpPr>
      <p:sp>
        <p:nvSpPr>
          <p:cNvPr id="2" name="Picture Placeholder 4">
            <a:extLst>
              <a:ext uri="{FF2B5EF4-FFF2-40B4-BE49-F238E27FC236}">
                <a16:creationId xmlns:a16="http://schemas.microsoft.com/office/drawing/2014/main" id="{8D659933-07B2-DB11-929B-22E408AC40EF}"/>
              </a:ext>
            </a:extLst>
          </p:cNvPr>
          <p:cNvSpPr txBox="1">
            <a:spLocks noGrp="1"/>
          </p:cNvSpPr>
          <p:nvPr>
            <p:ph type="pic" idx="4294967295"/>
          </p:nvPr>
        </p:nvSpPr>
        <p:spPr>
          <a:xfrm>
            <a:off x="458727" y="411480"/>
            <a:ext cx="11274552" cy="6035040"/>
          </a:xfrm>
          <a:solidFill>
            <a:srgbClr val="C4EEF2"/>
          </a:solidFill>
        </p:spPr>
        <p:txBody>
          <a:bodyPr/>
          <a:lstStyle>
            <a:lvl1pPr>
              <a:defRPr/>
            </a:lvl1pPr>
          </a:lstStyle>
          <a:p>
            <a:pPr lvl="0"/>
            <a:r>
              <a:rPr lang="en-US"/>
              <a:t>Click icon to add picture</a:t>
            </a:r>
          </a:p>
        </p:txBody>
      </p:sp>
      <p:sp>
        <p:nvSpPr>
          <p:cNvPr id="3" name="Title 1">
            <a:extLst>
              <a:ext uri="{FF2B5EF4-FFF2-40B4-BE49-F238E27FC236}">
                <a16:creationId xmlns:a16="http://schemas.microsoft.com/office/drawing/2014/main" id="{613BBB8E-9041-B8FD-B04D-891F41C32FE2}"/>
              </a:ext>
            </a:extLst>
          </p:cNvPr>
          <p:cNvSpPr txBox="1">
            <a:spLocks noGrp="1"/>
          </p:cNvSpPr>
          <p:nvPr>
            <p:ph type="title"/>
          </p:nvPr>
        </p:nvSpPr>
        <p:spPr>
          <a:xfrm>
            <a:off x="458727" y="3236491"/>
            <a:ext cx="5149599" cy="1448382"/>
          </a:xfrm>
          <a:solidFill>
            <a:srgbClr val="FFFFFF">
              <a:alpha val="80000"/>
            </a:srgbClr>
          </a:solidFill>
        </p:spPr>
        <p:txBody>
          <a:bodyPr lIns="502920" bIns="137160" anchor="b"/>
          <a:lstStyle>
            <a:lvl1pPr>
              <a:defRPr>
                <a:solidFill>
                  <a:srgbClr val="767171"/>
                </a:solidFill>
              </a:defRPr>
            </a:lvl1pPr>
          </a:lstStyle>
          <a:p>
            <a:pPr lvl="0"/>
            <a:r>
              <a:rPr lang="en-US"/>
              <a:t>CLICK TO ADD TITLE</a:t>
            </a:r>
          </a:p>
        </p:txBody>
      </p:sp>
      <p:sp>
        <p:nvSpPr>
          <p:cNvPr id="4" name="Subtitle 2">
            <a:extLst>
              <a:ext uri="{FF2B5EF4-FFF2-40B4-BE49-F238E27FC236}">
                <a16:creationId xmlns:a16="http://schemas.microsoft.com/office/drawing/2014/main" id="{4547C723-1BB0-BF11-08EC-1FDFF93A6BE2}"/>
              </a:ext>
            </a:extLst>
          </p:cNvPr>
          <p:cNvSpPr txBox="1">
            <a:spLocks noGrp="1"/>
          </p:cNvSpPr>
          <p:nvPr>
            <p:ph type="subTitle" idx="4294967295"/>
          </p:nvPr>
        </p:nvSpPr>
        <p:spPr>
          <a:xfrm>
            <a:off x="458727" y="4684882"/>
            <a:ext cx="5149599" cy="524792"/>
          </a:xfrm>
          <a:solidFill>
            <a:srgbClr val="FFFFFF">
              <a:alpha val="80000"/>
            </a:srgbClr>
          </a:solidFill>
        </p:spPr>
        <p:txBody>
          <a:bodyPr lIns="502920"/>
          <a:lstStyle>
            <a:lvl1pPr marL="0" indent="0">
              <a:buNone/>
              <a:defRPr spc="30">
                <a:solidFill>
                  <a:srgbClr val="767171"/>
                </a:solidFill>
              </a:defRPr>
            </a:lvl1pPr>
          </a:lstStyle>
          <a:p>
            <a:pPr lvl="0"/>
            <a:r>
              <a:rPr lang="en-US"/>
              <a:t>Click to edit Master subtitle style</a:t>
            </a:r>
          </a:p>
        </p:txBody>
      </p:sp>
    </p:spTree>
    <p:extLst>
      <p:ext uri="{BB962C8B-B14F-4D97-AF65-F5344CB8AC3E}">
        <p14:creationId xmlns:p14="http://schemas.microsoft.com/office/powerpoint/2010/main" val="60760639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A5F39F97-3BE8-1290-1702-6E383A2F1CD2}"/>
              </a:ext>
              <a:ext uri="{C183D7F6-B498-43B3-948B-1728B52AA6E4}">
                <adec:decorative xmlns:adec="http://schemas.microsoft.com/office/drawing/2017/decorative" val="1"/>
              </a:ext>
            </a:extLst>
          </p:cNvPr>
          <p:cNvSpPr/>
          <p:nvPr/>
        </p:nvSpPr>
        <p:spPr>
          <a:xfrm>
            <a:off x="6286500" y="946403"/>
            <a:ext cx="5486400" cy="4965192"/>
          </a:xfrm>
          <a:prstGeom prst="rect">
            <a:avLst/>
          </a:prstGeom>
          <a:solidFill>
            <a:srgbClr val="C4EEF2">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Light"/>
            </a:endParaRPr>
          </a:p>
        </p:txBody>
      </p:sp>
      <p:sp>
        <p:nvSpPr>
          <p:cNvPr id="3" name="Title 1">
            <a:extLst>
              <a:ext uri="{FF2B5EF4-FFF2-40B4-BE49-F238E27FC236}">
                <a16:creationId xmlns:a16="http://schemas.microsoft.com/office/drawing/2014/main" id="{4FB6791A-6C14-B53E-8A48-007D25455B50}"/>
              </a:ext>
            </a:extLst>
          </p:cNvPr>
          <p:cNvSpPr txBox="1">
            <a:spLocks noGrp="1"/>
          </p:cNvSpPr>
          <p:nvPr>
            <p:ph type="title"/>
          </p:nvPr>
        </p:nvSpPr>
        <p:spPr>
          <a:xfrm>
            <a:off x="457200" y="2103120"/>
            <a:ext cx="3848096" cy="1325559"/>
          </a:xfrm>
        </p:spPr>
        <p:txBody>
          <a:bodyPr anchor="b"/>
          <a:lstStyle>
            <a:lvl1pPr>
              <a:defRPr>
                <a:solidFill>
                  <a:srgbClr val="767171"/>
                </a:solidFill>
              </a:defRPr>
            </a:lvl1pPr>
          </a:lstStyle>
          <a:p>
            <a:pPr lvl="0"/>
            <a:r>
              <a:rPr lang="en-US"/>
              <a:t>CLICK TO ADD TITLE</a:t>
            </a:r>
          </a:p>
        </p:txBody>
      </p:sp>
      <p:sp>
        <p:nvSpPr>
          <p:cNvPr id="4" name="Picture Placeholder 12">
            <a:extLst>
              <a:ext uri="{FF2B5EF4-FFF2-40B4-BE49-F238E27FC236}">
                <a16:creationId xmlns:a16="http://schemas.microsoft.com/office/drawing/2014/main" id="{94203D3F-9DCA-92D9-D880-A894AA1CA0C0}"/>
              </a:ext>
            </a:extLst>
          </p:cNvPr>
          <p:cNvSpPr txBox="1">
            <a:spLocks noGrp="1"/>
          </p:cNvSpPr>
          <p:nvPr>
            <p:ph type="pic" idx="4294967295"/>
          </p:nvPr>
        </p:nvSpPr>
        <p:spPr>
          <a:xfrm>
            <a:off x="4697419" y="1600200"/>
            <a:ext cx="2743200" cy="3657600"/>
          </a:xfrm>
          <a:solidFill>
            <a:srgbClr val="C4EEF2"/>
          </a:solidFill>
        </p:spPr>
        <p:txBody>
          <a:bodyPr/>
          <a:lstStyle>
            <a:lvl1pPr>
              <a:defRPr/>
            </a:lvl1pPr>
          </a:lstStyle>
          <a:p>
            <a:pPr lvl="0"/>
            <a:r>
              <a:rPr lang="en-US"/>
              <a:t>Click icon to add picture</a:t>
            </a:r>
          </a:p>
        </p:txBody>
      </p:sp>
      <p:sp>
        <p:nvSpPr>
          <p:cNvPr id="5" name="Text Placeholder 6">
            <a:extLst>
              <a:ext uri="{FF2B5EF4-FFF2-40B4-BE49-F238E27FC236}">
                <a16:creationId xmlns:a16="http://schemas.microsoft.com/office/drawing/2014/main" id="{C0E63E25-C4BE-394A-6EBD-55D32835291E}"/>
              </a:ext>
            </a:extLst>
          </p:cNvPr>
          <p:cNvSpPr txBox="1">
            <a:spLocks noGrp="1"/>
          </p:cNvSpPr>
          <p:nvPr>
            <p:ph type="body" idx="4294967295"/>
          </p:nvPr>
        </p:nvSpPr>
        <p:spPr>
          <a:xfrm>
            <a:off x="8312618" y="1893265"/>
            <a:ext cx="2743200" cy="3071478"/>
          </a:xfrm>
        </p:spPr>
        <p:txBody>
          <a:bodyPr anchor="ctr"/>
          <a:lstStyle>
            <a:lvl1pPr marL="285750" indent="-285750">
              <a:lnSpc>
                <a:spcPct val="100000"/>
              </a:lnSpc>
              <a:defRPr sz="1800"/>
            </a:lvl1pPr>
          </a:lstStyle>
          <a:p>
            <a:pPr lvl="0"/>
            <a:r>
              <a:rPr lang="en-US"/>
              <a:t>Click to edit Master text styles</a:t>
            </a:r>
          </a:p>
        </p:txBody>
      </p:sp>
      <p:sp>
        <p:nvSpPr>
          <p:cNvPr id="6" name="Date Placeholder 2">
            <a:extLst>
              <a:ext uri="{FF2B5EF4-FFF2-40B4-BE49-F238E27FC236}">
                <a16:creationId xmlns:a16="http://schemas.microsoft.com/office/drawing/2014/main" id="{ECFB0AAF-0D1D-4398-EA0B-FB2442686E14}"/>
              </a:ext>
            </a:extLst>
          </p:cNvPr>
          <p:cNvSpPr txBox="1">
            <a:spLocks noGrp="1"/>
          </p:cNvSpPr>
          <p:nvPr>
            <p:ph type="dt" sz="half" idx="7"/>
          </p:nvPr>
        </p:nvSpPr>
        <p:spPr>
          <a:xfrm>
            <a:off x="457200" y="6356351"/>
            <a:ext cx="2743200" cy="365129"/>
          </a:xfrm>
        </p:spPr>
        <p:txBody>
          <a:bodyPr/>
          <a:lstStyle>
            <a:lvl1pPr>
              <a:defRPr/>
            </a:lvl1pPr>
          </a:lstStyle>
          <a:p>
            <a:pPr lvl="0"/>
            <a:r>
              <a:rPr lang="en-US"/>
              <a:t>20XX</a:t>
            </a:r>
          </a:p>
        </p:txBody>
      </p:sp>
      <p:sp>
        <p:nvSpPr>
          <p:cNvPr id="7" name="Footer Placeholder 3">
            <a:extLst>
              <a:ext uri="{FF2B5EF4-FFF2-40B4-BE49-F238E27FC236}">
                <a16:creationId xmlns:a16="http://schemas.microsoft.com/office/drawing/2014/main" id="{72939D35-BCD8-FB7C-2C3E-A48DB7058230}"/>
              </a:ext>
            </a:extLst>
          </p:cNvPr>
          <p:cNvSpPr txBox="1">
            <a:spLocks noGrp="1"/>
          </p:cNvSpPr>
          <p:nvPr>
            <p:ph type="ftr" sz="quarter" idx="9"/>
          </p:nvPr>
        </p:nvSpPr>
        <p:spPr>
          <a:xfrm>
            <a:off x="4038603" y="6356351"/>
            <a:ext cx="4114800" cy="365129"/>
          </a:xfrm>
        </p:spPr>
        <p:txBody>
          <a:bodyPr/>
          <a:lstStyle>
            <a:lvl1pPr>
              <a:defRPr/>
            </a:lvl1pPr>
          </a:lstStyle>
          <a:p>
            <a:pPr lvl="0"/>
            <a:r>
              <a:rPr lang="en-US"/>
              <a:t>Presentation title</a:t>
            </a:r>
          </a:p>
        </p:txBody>
      </p:sp>
      <p:sp>
        <p:nvSpPr>
          <p:cNvPr id="8" name="Slide Number Placeholder 4">
            <a:extLst>
              <a:ext uri="{FF2B5EF4-FFF2-40B4-BE49-F238E27FC236}">
                <a16:creationId xmlns:a16="http://schemas.microsoft.com/office/drawing/2014/main" id="{23C24E9A-894A-538B-F64F-ED1D58AADA4A}"/>
              </a:ext>
            </a:extLst>
          </p:cNvPr>
          <p:cNvSpPr txBox="1">
            <a:spLocks noGrp="1"/>
          </p:cNvSpPr>
          <p:nvPr>
            <p:ph type="sldNum" sz="quarter" idx="8"/>
          </p:nvPr>
        </p:nvSpPr>
        <p:spPr>
          <a:xfrm>
            <a:off x="8610603" y="6356351"/>
            <a:ext cx="2743200" cy="365129"/>
          </a:xfrm>
        </p:spPr>
        <p:txBody>
          <a:bodyPr/>
          <a:lstStyle>
            <a:lvl1pPr>
              <a:defRPr/>
            </a:lvl1pPr>
          </a:lstStyle>
          <a:p>
            <a:pPr lvl="0"/>
            <a:fld id="{FB8271D4-FA3F-4937-A915-AFB526BF4BC4}" type="slidenum">
              <a:t>‹#›</a:t>
            </a:fld>
            <a:endParaRPr lang="en-US"/>
          </a:p>
        </p:txBody>
      </p:sp>
      <p:sp>
        <p:nvSpPr>
          <p:cNvPr id="9" name="Freeform: Shape 6">
            <a:extLst>
              <a:ext uri="{FF2B5EF4-FFF2-40B4-BE49-F238E27FC236}">
                <a16:creationId xmlns:a16="http://schemas.microsoft.com/office/drawing/2014/main" id="{59430CB1-D30A-BCC6-43E4-AEE6208800A7}"/>
              </a:ext>
              <a:ext uri="{C183D7F6-B498-43B3-948B-1728B52AA6E4}">
                <adec:decorative xmlns:adec="http://schemas.microsoft.com/office/drawing/2017/decorative" val="1"/>
              </a:ext>
            </a:extLst>
          </p:cNvPr>
          <p:cNvSpPr/>
          <p:nvPr/>
        </p:nvSpPr>
        <p:spPr>
          <a:xfrm rot="13547559" flipH="1">
            <a:off x="624728" y="3747144"/>
            <a:ext cx="1044473" cy="908547"/>
          </a:xfrm>
          <a:custGeom>
            <a:avLst/>
            <a:gdLst>
              <a:gd name="f0" fmla="val 10800000"/>
              <a:gd name="f1" fmla="val 5400000"/>
              <a:gd name="f2" fmla="val 180"/>
              <a:gd name="f3" fmla="val w"/>
              <a:gd name="f4" fmla="val h"/>
              <a:gd name="f5" fmla="val 0"/>
              <a:gd name="f6" fmla="val 3859699"/>
              <a:gd name="f7" fmla="val 3357396"/>
              <a:gd name="f8" fmla="val 2669063"/>
              <a:gd name="f9" fmla="val 2093712"/>
              <a:gd name="f10" fmla="val 2686571"/>
              <a:gd name="f11" fmla="val 2096503"/>
              <a:gd name="f12" fmla="val 2703658"/>
              <a:gd name="f13" fmla="val 2101484"/>
              <a:gd name="f14" fmla="val 2719923"/>
              <a:gd name="f15" fmla="val 2108537"/>
              <a:gd name="f16" fmla="val 2707362"/>
              <a:gd name="f17" fmla="val 2117763"/>
              <a:gd name="f18" fmla="val 2694302"/>
              <a:gd name="f19" fmla="val 2126287"/>
              <a:gd name="f20" fmla="val 2680800"/>
              <a:gd name="f21" fmla="val 2134071"/>
              <a:gd name="f22" fmla="val 2681005"/>
              <a:gd name="f23" fmla="val 2679618"/>
              <a:gd name="f24" fmla="val 2134895"/>
              <a:gd name="f25" fmla="val 2678507"/>
              <a:gd name="f26" fmla="val 2136114"/>
              <a:gd name="f27" fmla="val 2677815"/>
              <a:gd name="f28" fmla="val 2137571"/>
              <a:gd name="f29" fmla="val 2565901"/>
              <a:gd name="f30" fmla="val 2370561"/>
              <a:gd name="f31" fmla="val 2508451"/>
              <a:gd name="f32" fmla="val 2432026"/>
              <a:gd name="f33" fmla="val 2466445"/>
              <a:gd name="f34" fmla="val 2477326"/>
              <a:gd name="f35" fmla="val 2457385"/>
              <a:gd name="f36" fmla="val 2487004"/>
              <a:gd name="f37" fmla="val 2448840"/>
              <a:gd name="f38" fmla="val 2496167"/>
              <a:gd name="f39" fmla="val 2440500"/>
              <a:gd name="f40" fmla="val 2506155"/>
              <a:gd name="f41" fmla="val 2434941"/>
              <a:gd name="f42" fmla="val 2511095"/>
              <a:gd name="f43" fmla="val 2422998"/>
              <a:gd name="f44" fmla="val 2523657"/>
              <a:gd name="f45" fmla="val 2392831"/>
              <a:gd name="f46" fmla="val 2555470"/>
              <a:gd name="f47" fmla="val 2363284"/>
              <a:gd name="f48" fmla="val 2586356"/>
              <a:gd name="f49" fmla="val 2385934"/>
              <a:gd name="f50" fmla="val 2547234"/>
              <a:gd name="f51" fmla="val 2423203"/>
              <a:gd name="f52" fmla="val 2480724"/>
              <a:gd name="f53" fmla="val 2459753"/>
              <a:gd name="f54" fmla="val 2414318"/>
              <a:gd name="f55" fmla="val 2515040"/>
              <a:gd name="f56" fmla="val 2313832"/>
              <a:gd name="f57" fmla="val 2533058"/>
              <a:gd name="f58" fmla="val 2280475"/>
              <a:gd name="f59" fmla="val 2536867"/>
              <a:gd name="f60" fmla="val 2267296"/>
              <a:gd name="f61" fmla="val 2563122"/>
              <a:gd name="f62" fmla="val 2216745"/>
              <a:gd name="f63" fmla="val 2633029"/>
              <a:gd name="f64" fmla="val 2125217"/>
              <a:gd name="f65" fmla="val 2772328"/>
              <a:gd name="f66" fmla="val 1912818"/>
              <a:gd name="f67" fmla="val 2772530"/>
              <a:gd name="f68" fmla="val 1912892"/>
              <a:gd name="f69" fmla="val 2772534"/>
              <a:gd name="f70" fmla="val 2245215"/>
              <a:gd name="f71" fmla="val 1880963"/>
              <a:gd name="f72" fmla="val 2253069"/>
              <a:gd name="f73" fmla="val 1877903"/>
              <a:gd name="f74" fmla="val 2263158"/>
              <a:gd name="f75" fmla="val 1875342"/>
              <a:gd name="f76" fmla="val 2276388"/>
              <a:gd name="f77" fmla="val 1873797"/>
              <a:gd name="f78" fmla="val 2345781"/>
              <a:gd name="f79" fmla="val 1875650"/>
              <a:gd name="f80" fmla="val 2363181"/>
              <a:gd name="f81" fmla="val 1909729"/>
              <a:gd name="f82" fmla="val 2393347"/>
              <a:gd name="f83" fmla="val 1926202"/>
              <a:gd name="f84" fmla="val 2421951"/>
              <a:gd name="f85" fmla="val 1940258"/>
              <a:gd name="f86" fmla="val 2452122"/>
              <a:gd name="f87" fmla="val 1950868"/>
              <a:gd name="f88" fmla="val 2483227"/>
              <a:gd name="f89" fmla="val 1957809"/>
              <a:gd name="f90" fmla="val 2542632"/>
              <a:gd name="f91" fmla="val 1974488"/>
              <a:gd name="f92" fmla="val 2562504"/>
              <a:gd name="f93" fmla="val 1990446"/>
              <a:gd name="f94" fmla="val 2601318"/>
              <a:gd name="f95" fmla="val 2019583"/>
              <a:gd name="f96" fmla="val 2593803"/>
              <a:gd name="f97" fmla="val 2022261"/>
              <a:gd name="f98" fmla="val 2532029"/>
              <a:gd name="f99" fmla="val 2031629"/>
              <a:gd name="f100" fmla="val 2524410"/>
              <a:gd name="f101" fmla="val 2034203"/>
              <a:gd name="f102" fmla="val 2034099"/>
              <a:gd name="f103" fmla="val 2520086"/>
              <a:gd name="f104" fmla="val 2035644"/>
              <a:gd name="f105" fmla="val 2410643"/>
              <a:gd name="f106" fmla="val 2073018"/>
              <a:gd name="f107" fmla="val 2259504"/>
              <a:gd name="f108" fmla="val 2115538"/>
              <a:gd name="f109" fmla="val 2152738"/>
              <a:gd name="f110" fmla="val 2108846"/>
              <a:gd name="f111" fmla="val 2153458"/>
              <a:gd name="f112" fmla="val 2103493"/>
              <a:gd name="f113" fmla="val 2154488"/>
              <a:gd name="f114" fmla="val 2097109"/>
              <a:gd name="f115" fmla="val 2155724"/>
              <a:gd name="f116" fmla="val 2089696"/>
              <a:gd name="f117" fmla="val 2156145"/>
              <a:gd name="f118" fmla="val 2088251"/>
              <a:gd name="f119" fmla="val 2156420"/>
              <a:gd name="f120" fmla="val 2086769"/>
              <a:gd name="f121" fmla="val 2156548"/>
              <a:gd name="f122" fmla="val 2085270"/>
              <a:gd name="f123" fmla="val 2167565"/>
              <a:gd name="f124" fmla="val 2025246"/>
              <a:gd name="f125" fmla="val 2194436"/>
              <a:gd name="f126" fmla="val 1916318"/>
              <a:gd name="f127" fmla="val 2210496"/>
              <a:gd name="f128" fmla="val 1907979"/>
              <a:gd name="f129" fmla="val 2218219"/>
              <a:gd name="f130" fmla="val 1903808"/>
              <a:gd name="f131" fmla="val 2221654"/>
              <a:gd name="f132" fmla="val 1890141"/>
              <a:gd name="f133" fmla="val 2934484"/>
              <a:gd name="f134" fmla="val 1597669"/>
              <a:gd name="f135" fmla="val 2934690"/>
              <a:gd name="f136" fmla="val 2932940"/>
              <a:gd name="f137" fmla="val 1624643"/>
              <a:gd name="f138" fmla="val 2916364"/>
              <a:gd name="f139" fmla="val 1685593"/>
              <a:gd name="f140" fmla="val 2894640"/>
              <a:gd name="f141" fmla="val 1741808"/>
              <a:gd name="f142" fmla="val 2885786"/>
              <a:gd name="f143" fmla="val 1754573"/>
              <a:gd name="f144" fmla="val 2858606"/>
              <a:gd name="f145" fmla="val 1827570"/>
              <a:gd name="f146" fmla="val 2847487"/>
              <a:gd name="f147" fmla="val 1880284"/>
              <a:gd name="f148" fmla="val 2845530"/>
              <a:gd name="f149" fmla="val 1768988"/>
              <a:gd name="f150" fmla="val 2910186"/>
              <a:gd name="f151" fmla="val 1641631"/>
              <a:gd name="f152" fmla="val 1963298"/>
              <a:gd name="f153" fmla="val 1789167"/>
              <a:gd name="f154" fmla="val 2042987"/>
              <a:gd name="f155" fmla="val 1806360"/>
              <a:gd name="f156" fmla="val 2104658"/>
              <a:gd name="f157" fmla="val 1817789"/>
              <a:gd name="f158" fmla="val 2158914"/>
              <a:gd name="f159" fmla="val 1835395"/>
              <a:gd name="f160" fmla="val 2178786"/>
              <a:gd name="f161" fmla="val 1832924"/>
              <a:gd name="f162" fmla="val 2187949"/>
              <a:gd name="f163" fmla="val 1849191"/>
              <a:gd name="f164" fmla="val 2170961"/>
              <a:gd name="f165" fmla="val 1901596"/>
              <a:gd name="f166" fmla="val 2147487"/>
              <a:gd name="f167" fmla="val 2055515"/>
              <a:gd name="f168" fmla="val 2152429"/>
              <a:gd name="f169" fmla="val 2112449"/>
              <a:gd name="f170" fmla="val 2142339"/>
              <a:gd name="f171" fmla="val 2079195"/>
              <a:gd name="f172" fmla="val 2136059"/>
              <a:gd name="f173" fmla="val 2082592"/>
              <a:gd name="f174" fmla="val 2082489"/>
              <a:gd name="f175" fmla="val 2128337"/>
              <a:gd name="f176" fmla="val 2086711"/>
              <a:gd name="f177" fmla="val 2109909"/>
              <a:gd name="f178" fmla="val 2109979"/>
              <a:gd name="f179" fmla="val 2101466"/>
              <a:gd name="f180" fmla="val 2103081"/>
              <a:gd name="f181" fmla="val 2065225"/>
              <a:gd name="f182" fmla="val 2007023"/>
              <a:gd name="f183" fmla="val 1978536"/>
              <a:gd name="f184" fmla="val 1857119"/>
              <a:gd name="f185" fmla="val 2803936"/>
              <a:gd name="f186" fmla="val 1468253"/>
              <a:gd name="f187" fmla="val 2803832"/>
              <a:gd name="f188" fmla="val 1469385"/>
              <a:gd name="f189" fmla="val 1470724"/>
              <a:gd name="f190" fmla="val 2803833"/>
              <a:gd name="f191" fmla="val 1471753"/>
              <a:gd name="f192" fmla="val 2805377"/>
              <a:gd name="f193" fmla="val 1469694"/>
              <a:gd name="f194" fmla="val 2801053"/>
              <a:gd name="f195" fmla="val 1431703"/>
              <a:gd name="f196" fmla="val 2802906"/>
              <a:gd name="f197" fmla="val 1459707"/>
              <a:gd name="f198" fmla="val 2811349"/>
              <a:gd name="f199" fmla="val 1467224"/>
              <a:gd name="f200" fmla="val 2818041"/>
              <a:gd name="f201" fmla="val 1465370"/>
              <a:gd name="f202" fmla="val 2801156"/>
              <a:gd name="f203" fmla="val 1493477"/>
              <a:gd name="f204" fmla="val 2788184"/>
              <a:gd name="f205" fmla="val 1495330"/>
              <a:gd name="f206" fmla="val 3002126"/>
              <a:gd name="f207" fmla="val 1352736"/>
              <a:gd name="f208" fmla="val 3005421"/>
              <a:gd name="f209" fmla="val 1512420"/>
              <a:gd name="f210" fmla="val 2780564"/>
              <a:gd name="f211" fmla="val 1684255"/>
              <a:gd name="f212" fmla="val 2821644"/>
              <a:gd name="f213" fmla="val 1933718"/>
              <a:gd name="f214" fmla="val 2821373"/>
              <a:gd name="f215" fmla="val 2112990"/>
              <a:gd name="f216" fmla="val 2790678"/>
              <a:gd name="f217" fmla="val 1942276"/>
              <a:gd name="f218" fmla="val 2777006"/>
              <a:gd name="f219" fmla="val 1914522"/>
              <a:gd name="f220" fmla="val 2771823"/>
              <a:gd name="f221" fmla="val 1925735"/>
              <a:gd name="f222" fmla="val 2775291"/>
              <a:gd name="f223" fmla="val 1961371"/>
              <a:gd name="f224" fmla="val 2807295"/>
              <a:gd name="f225" fmla="val 2025039"/>
              <a:gd name="f226" fmla="val 2713335"/>
              <a:gd name="f227" fmla="val 1897477"/>
              <a:gd name="f228" fmla="val 2637662"/>
              <a:gd name="f229" fmla="val 1826540"/>
              <a:gd name="f230" fmla="val 2394170"/>
              <a:gd name="f231" fmla="val 1614657"/>
              <a:gd name="f232" fmla="val 1575224"/>
              <a:gd name="f233" fmla="val 2393346"/>
              <a:gd name="f234" fmla="val 1558340"/>
              <a:gd name="f235" fmla="val 2468093"/>
              <a:gd name="f236" fmla="val 1609611"/>
              <a:gd name="f237" fmla="val 2550149"/>
              <a:gd name="f238" fmla="val 1660060"/>
              <a:gd name="f239" fmla="val 2548295"/>
              <a:gd name="f240" fmla="val 1657487"/>
              <a:gd name="f241" fmla="val 2645486"/>
              <a:gd name="f242" fmla="val 1715759"/>
              <a:gd name="f243" fmla="val 2809702"/>
              <a:gd name="f244" fmla="val 2061692"/>
              <a:gd name="f245" fmla="val 2734337"/>
              <a:gd name="f246" fmla="val 1748705"/>
              <a:gd name="f247" fmla="val 2783654"/>
              <a:gd name="f248" fmla="val 1709068"/>
              <a:gd name="f249" fmla="val 2695626"/>
              <a:gd name="f250" fmla="val 1744484"/>
              <a:gd name="f251" fmla="val 2700568"/>
              <a:gd name="f252" fmla="val 1686932"/>
              <a:gd name="f253" fmla="val 2673181"/>
              <a:gd name="f254" fmla="val 1677769"/>
              <a:gd name="f255" fmla="val 2633028"/>
              <a:gd name="f256" fmla="val 1691874"/>
              <a:gd name="f257" fmla="val 2555194"/>
              <a:gd name="f258" fmla="val 1586755"/>
              <a:gd name="f259" fmla="val 2581035"/>
              <a:gd name="f260" fmla="val 1590462"/>
              <a:gd name="f261" fmla="val 2704892"/>
              <a:gd name="f262" fmla="val 1734703"/>
              <a:gd name="f263" fmla="val 2683476"/>
              <a:gd name="f264" fmla="val 1653676"/>
              <a:gd name="f265" fmla="val 2698920"/>
              <a:gd name="f266" fmla="val 1674268"/>
              <a:gd name="f267" fmla="val 2708290"/>
              <a:gd name="f268" fmla="val 1706391"/>
              <a:gd name="f269" fmla="val 2746075"/>
              <a:gd name="f270" fmla="val 1691359"/>
              <a:gd name="f271" fmla="val 2705510"/>
              <a:gd name="f272" fmla="val 1629585"/>
              <a:gd name="f273" fmla="val 2681521"/>
              <a:gd name="f274" fmla="val 1608273"/>
              <a:gd name="f275" fmla="val 2681315"/>
              <a:gd name="f276" fmla="val 1518804"/>
              <a:gd name="f277" fmla="val 2690478"/>
              <a:gd name="f278" fmla="val 1502434"/>
              <a:gd name="f279" fmla="val 2706230"/>
              <a:gd name="f280" fmla="val 1476077"/>
              <a:gd name="f281" fmla="val 2706662"/>
              <a:gd name="f282" fmla="val 1476475"/>
              <a:gd name="f283" fmla="val 2707042"/>
              <a:gd name="f284" fmla="val 1476924"/>
              <a:gd name="f285" fmla="val 1477416"/>
              <a:gd name="f286" fmla="val 2780667"/>
              <a:gd name="f287" fmla="val 1377857"/>
              <a:gd name="f288" fmla="val 2777477"/>
              <a:gd name="f289" fmla="val 1552162"/>
              <a:gd name="f290" fmla="val 2786640"/>
              <a:gd name="f291" fmla="val 1636895"/>
              <a:gd name="f292" fmla="val 2810216"/>
              <a:gd name="f293" fmla="val 1586550"/>
              <a:gd name="f294" fmla="val 2909363"/>
              <a:gd name="f295" fmla="val 1485138"/>
              <a:gd name="f296" fmla="val 2807230"/>
              <a:gd name="f297" fmla="val 1544235"/>
              <a:gd name="f298" fmla="val 2896082"/>
              <a:gd name="f299" fmla="val 1455074"/>
              <a:gd name="f300" fmla="val 2854900"/>
              <a:gd name="f301" fmla="val 1578828"/>
              <a:gd name="f302" fmla="val 2794875"/>
              <a:gd name="f303" fmla="val 1632263"/>
              <a:gd name="f304" fmla="val 2772122"/>
              <a:gd name="f305" fmla="val 1659443"/>
              <a:gd name="f306" fmla="val 2763989"/>
              <a:gd name="f307" fmla="val 1668708"/>
              <a:gd name="f308" fmla="val 2756164"/>
              <a:gd name="f309" fmla="val 1691771"/>
              <a:gd name="f310" fmla="val 2771252"/>
              <a:gd name="f311" fmla="val 1683318"/>
              <a:gd name="f312" fmla="val 2785461"/>
              <a:gd name="f313" fmla="val 1673385"/>
              <a:gd name="f314" fmla="val 2798582"/>
              <a:gd name="f315" fmla="val 1662119"/>
              <a:gd name="f316" fmla="val 1709891"/>
              <a:gd name="f317" fmla="val 2849339"/>
              <a:gd name="f318" fmla="val 1638543"/>
              <a:gd name="f319" fmla="val 2865298"/>
              <a:gd name="f320" fmla="val 1627733"/>
              <a:gd name="f321" fmla="val 2846148"/>
              <a:gd name="f322" fmla="val 1570797"/>
              <a:gd name="f323" fmla="val 2968253"/>
              <a:gd name="f324" fmla="val 1394434"/>
              <a:gd name="f325" fmla="val 1695510"/>
              <a:gd name="f326" fmla="val 1723996"/>
              <a:gd name="f327" fmla="val 1609129"/>
              <a:gd name="f328" fmla="val 1823349"/>
              <a:gd name="f329" fmla="val 1164256"/>
              <a:gd name="f330" fmla="val 2129232"/>
              <a:gd name="f331" fmla="val 1075096"/>
              <a:gd name="f332" fmla="val 2194506"/>
              <a:gd name="f333" fmla="val 982436"/>
              <a:gd name="f334" fmla="val 2262251"/>
              <a:gd name="f335" fmla="val 886892"/>
              <a:gd name="f336" fmla="val 2332262"/>
              <a:gd name="f337" fmla="val 797115"/>
              <a:gd name="f338" fmla="val 2390123"/>
              <a:gd name="f339" fmla="val 802673"/>
              <a:gd name="f340" fmla="val 2399697"/>
              <a:gd name="f341" fmla="val 982023"/>
              <a:gd name="f342" fmla="val 2307860"/>
              <a:gd name="f343" fmla="val 1633531"/>
              <a:gd name="f344" fmla="val 1853103"/>
              <a:gd name="f345" fmla="val 1710232"/>
              <a:gd name="f346" fmla="val 1728629"/>
              <a:gd name="f347" fmla="val 1705084"/>
              <a:gd name="f348" fmla="val 1700761"/>
              <a:gd name="f349" fmla="val 1724201"/>
              <a:gd name="f350" fmla="val 2541294"/>
              <a:gd name="f351" fmla="val 1460737"/>
              <a:gd name="f352" fmla="val 2585462"/>
              <a:gd name="f353" fmla="val 1462384"/>
              <a:gd name="f354" fmla="val 2636940"/>
              <a:gd name="f355" fmla="val 1511598"/>
              <a:gd name="f356" fmla="val 2655267"/>
              <a:gd name="f357" fmla="val 1557516"/>
              <a:gd name="f358" fmla="val 2659591"/>
              <a:gd name="f359" fmla="val 1568326"/>
              <a:gd name="f360" fmla="val 2664739"/>
              <a:gd name="f361" fmla="val 1586344"/>
              <a:gd name="f362" fmla="val 2658047"/>
              <a:gd name="f363" fmla="val 1599213"/>
              <a:gd name="f364" fmla="val 2652946"/>
              <a:gd name="f365" fmla="val 1590876"/>
              <a:gd name="f366" fmla="val 2646631"/>
              <a:gd name="f367" fmla="val 1583346"/>
              <a:gd name="f368" fmla="val 2639309"/>
              <a:gd name="f369" fmla="val 1576872"/>
              <a:gd name="f370" fmla="val 2638382"/>
              <a:gd name="f371" fmla="val 1576254"/>
              <a:gd name="f372" fmla="val 2622528"/>
              <a:gd name="f373" fmla="val 1574194"/>
              <a:gd name="f374" fmla="val 2616906"/>
              <a:gd name="f375" fmla="val 1562654"/>
              <a:gd name="f376" fmla="val 2607645"/>
              <a:gd name="f377" fmla="val 1553284"/>
              <a:gd name="f378" fmla="val 2596171"/>
              <a:gd name="f379" fmla="val 1547529"/>
              <a:gd name="f380" fmla="val 2582992"/>
              <a:gd name="f381" fmla="val 1539498"/>
              <a:gd name="f382" fmla="val 2588140"/>
              <a:gd name="f383" fmla="val 1554016"/>
              <a:gd name="f384" fmla="val 2592463"/>
              <a:gd name="f385" fmla="val 1566370"/>
              <a:gd name="f386" fmla="val 2624483"/>
              <a:gd name="f387" fmla="val 1583152"/>
              <a:gd name="f388" fmla="val 2619156"/>
              <a:gd name="f389" fmla="val 1586628"/>
              <a:gd name="f390" fmla="val 2612468"/>
              <a:gd name="f391" fmla="val 1587282"/>
              <a:gd name="f392" fmla="val 2606569"/>
              <a:gd name="f393" fmla="val 1584903"/>
              <a:gd name="f394" fmla="val 2576197"/>
              <a:gd name="f395" fmla="val 1573680"/>
              <a:gd name="f396" fmla="val 2546339"/>
              <a:gd name="f397" fmla="val 1499551"/>
              <a:gd name="f398" fmla="val 1460840"/>
              <a:gd name="f399" fmla="val 2263004"/>
              <a:gd name="f400" fmla="val 1472885"/>
              <a:gd name="f401" fmla="val 2272373"/>
              <a:gd name="f402" fmla="val 1472062"/>
              <a:gd name="f403" fmla="val 2307069"/>
              <a:gd name="f404" fmla="val 1486992"/>
              <a:gd name="f405" fmla="val 2408173"/>
              <a:gd name="f406" fmla="val 1662017"/>
              <a:gd name="f407" fmla="val 2410437"/>
              <a:gd name="f408" fmla="val 1664487"/>
              <a:gd name="f409" fmla="val 2459444"/>
              <a:gd name="f410" fmla="val 1705052"/>
              <a:gd name="f411" fmla="val 2507525"/>
              <a:gd name="f412" fmla="val 1764869"/>
              <a:gd name="f413" fmla="val 2558488"/>
              <a:gd name="f414" fmla="val 1828085"/>
              <a:gd name="f415" fmla="val 2596951"/>
              <a:gd name="f416" fmla="val 1877631"/>
              <a:gd name="f417" fmla="val 2637948"/>
              <a:gd name="f418" fmla="val 1925158"/>
              <a:gd name="f419" fmla="val 1970473"/>
              <a:gd name="f420" fmla="val 2586697"/>
              <a:gd name="f421" fmla="val 1934541"/>
              <a:gd name="f422" fmla="val 2460988"/>
              <a:gd name="f423" fmla="val 1915906"/>
              <a:gd name="f424" fmla="val 2384287"/>
              <a:gd name="f425" fmla="val 1873900"/>
              <a:gd name="f426" fmla="val 2380683"/>
              <a:gd name="f427" fmla="val 1871841"/>
              <a:gd name="f428" fmla="val 2312217"/>
              <a:gd name="f429" fmla="val 1830042"/>
              <a:gd name="f430" fmla="val 2293891"/>
              <a:gd name="f431" fmla="val 1830041"/>
              <a:gd name="f432" fmla="val 2291170"/>
              <a:gd name="f433" fmla="val 1829987"/>
              <a:gd name="f434" fmla="val 2288450"/>
              <a:gd name="f435" fmla="val 1830159"/>
              <a:gd name="f436" fmla="val 2285757"/>
              <a:gd name="f437" fmla="val 1830556"/>
              <a:gd name="f438" fmla="val 2285414"/>
              <a:gd name="f439" fmla="val 1825289"/>
              <a:gd name="f440" fmla="val 2284233"/>
              <a:gd name="f441" fmla="val 1820110"/>
              <a:gd name="f442" fmla="val 2282257"/>
              <a:gd name="f443" fmla="val 1815216"/>
              <a:gd name="f444" fmla="val 2281323"/>
              <a:gd name="f445" fmla="val 1812738"/>
              <a:gd name="f446" fmla="val 2279254"/>
              <a:gd name="f447" fmla="val 1810860"/>
              <a:gd name="f448" fmla="val 2276698"/>
              <a:gd name="f449" fmla="val 1810171"/>
              <a:gd name="f450" fmla="val 2265269"/>
              <a:gd name="f451" fmla="val 1807288"/>
              <a:gd name="f452" fmla="val 2256106"/>
              <a:gd name="f453" fmla="val 1805228"/>
              <a:gd name="f454" fmla="val 2248075"/>
              <a:gd name="f455" fmla="val 1803478"/>
              <a:gd name="f456" fmla="val 2223057"/>
              <a:gd name="f457" fmla="val 1798021"/>
              <a:gd name="f458" fmla="val 1797301"/>
              <a:gd name="f459" fmla="val 2223468"/>
              <a:gd name="f460" fmla="val 1792565"/>
              <a:gd name="f461" fmla="val 2223881"/>
              <a:gd name="f462" fmla="val 1787829"/>
              <a:gd name="f463" fmla="val 2225837"/>
              <a:gd name="f464" fmla="val 1742322"/>
              <a:gd name="f465" fmla="val 2227278"/>
              <a:gd name="f466" fmla="val 1707009"/>
              <a:gd name="f467" fmla="val 2228307"/>
              <a:gd name="f468" fmla="val 1683843"/>
              <a:gd name="f469" fmla="val 2229131"/>
              <a:gd name="f470" fmla="val 1663664"/>
              <a:gd name="f471" fmla="val 2229852"/>
              <a:gd name="f472" fmla="val 1660472"/>
              <a:gd name="f473" fmla="val 2230470"/>
              <a:gd name="f474" fmla="val 1655118"/>
              <a:gd name="f475" fmla="val 2231603"/>
              <a:gd name="f476" fmla="val 1645851"/>
              <a:gd name="f477" fmla="val 2247973"/>
              <a:gd name="f478" fmla="val 1510671"/>
              <a:gd name="f479" fmla="val 2258166"/>
              <a:gd name="f480" fmla="val 1479064"/>
              <a:gd name="f481" fmla="val 2654441"/>
              <a:gd name="f482" fmla="val 1313317"/>
              <a:gd name="f483" fmla="val 2668769"/>
              <a:gd name="f484" fmla="val 1302146"/>
              <a:gd name="f485" fmla="val 2685780"/>
              <a:gd name="f486" fmla="val 1333419"/>
              <a:gd name="f487" fmla="val 2723424"/>
              <a:gd name="f488" fmla="val 1392683"/>
              <a:gd name="f489" fmla="val 2723633"/>
              <a:gd name="f490" fmla="val 1404583"/>
              <a:gd name="f491" fmla="val 2720026"/>
              <a:gd name="f492" fmla="val 1416237"/>
              <a:gd name="f493" fmla="val 2713128"/>
              <a:gd name="f494" fmla="val 1425937"/>
              <a:gd name="f495" fmla="val 2710952"/>
              <a:gd name="f496" fmla="val 1432938"/>
              <a:gd name="f497" fmla="val 2704598"/>
              <a:gd name="f498" fmla="val 1437807"/>
              <a:gd name="f499" fmla="val 2697274"/>
              <a:gd name="f500" fmla="val 1438087"/>
              <a:gd name="f501" fmla="val 2689346"/>
              <a:gd name="f502" fmla="val 1439939"/>
              <a:gd name="f503" fmla="val 2681314"/>
              <a:gd name="f504" fmla="val 1435513"/>
              <a:gd name="f505" fmla="val 2675446"/>
              <a:gd name="f506" fmla="val 1420276"/>
              <a:gd name="f507" fmla="val 2676991"/>
              <a:gd name="f508" fmla="val 1425218"/>
              <a:gd name="f509" fmla="val 2671933"/>
              <a:gd name="f510" fmla="val 1444580"/>
              <a:gd name="f511" fmla="val 2676387"/>
              <a:gd name="f512" fmla="val 1450651"/>
              <a:gd name="f513" fmla="val 2684546"/>
              <a:gd name="f514" fmla="val 1451260"/>
              <a:gd name="f515" fmla="val 2684610"/>
              <a:gd name="f516" fmla="val 1451162"/>
              <a:gd name="f517" fmla="val 2684609"/>
              <a:gd name="f518" fmla="val 1451265"/>
              <a:gd name="f519" fmla="val 2667146"/>
              <a:gd name="f520" fmla="val 1477957"/>
              <a:gd name="f521" fmla="val 2664765"/>
              <a:gd name="f522" fmla="val 1488149"/>
              <a:gd name="f523" fmla="val 2666901"/>
              <a:gd name="f524" fmla="val 1499706"/>
              <a:gd name="f525" fmla="val 2676784"/>
              <a:gd name="f526" fmla="val 1512936"/>
              <a:gd name="f527" fmla="val 2629116"/>
              <a:gd name="f528" fmla="val 1500169"/>
              <a:gd name="f529" fmla="val 2620776"/>
              <a:gd name="f530" fmla="val 1452089"/>
              <a:gd name="f531" fmla="val 2620262"/>
              <a:gd name="f532" fmla="val 1411833"/>
              <a:gd name="f533" fmla="val 2621909"/>
              <a:gd name="f534" fmla="val 1404935"/>
              <a:gd name="f535" fmla="val 2627675"/>
              <a:gd name="f536" fmla="val 1382387"/>
              <a:gd name="f537" fmla="val 2638215"/>
              <a:gd name="f538" fmla="val 1342003"/>
              <a:gd name="f539" fmla="val 2645846"/>
              <a:gd name="f540" fmla="val 1320020"/>
              <a:gd name="f541" fmla="val 2300789"/>
              <a:gd name="f542" fmla="val 1402361"/>
              <a:gd name="f543" fmla="val 2361534"/>
              <a:gd name="f544" fmla="val 1434689"/>
              <a:gd name="f545" fmla="val 2418468"/>
              <a:gd name="f546" fmla="val 1491418"/>
              <a:gd name="f547" fmla="val 2473550"/>
              <a:gd name="f548" fmla="val 1546396"/>
              <a:gd name="f549" fmla="val 1546294"/>
              <a:gd name="f550" fmla="val 2514285"/>
              <a:gd name="f551" fmla="val 1589082"/>
              <a:gd name="f552" fmla="val 2558163"/>
              <a:gd name="f553" fmla="val 1628761"/>
              <a:gd name="f554" fmla="val 2604819"/>
              <a:gd name="f555" fmla="val 1665002"/>
              <a:gd name="f556" fmla="val 2599671"/>
              <a:gd name="f557" fmla="val 1666340"/>
              <a:gd name="f558" fmla="val 2530175"/>
              <a:gd name="f559" fmla="val 1628864"/>
              <a:gd name="f560" fmla="val 2528528"/>
              <a:gd name="f561" fmla="val 1629276"/>
              <a:gd name="f562" fmla="val 2510099"/>
              <a:gd name="f563" fmla="val 1604259"/>
              <a:gd name="f564" fmla="val 2476535"/>
              <a:gd name="f565" fmla="val 1580269"/>
              <a:gd name="f566" fmla="val 2441118"/>
              <a:gd name="f567" fmla="val 1554942"/>
              <a:gd name="f568" fmla="val 2382640"/>
              <a:gd name="f569" fmla="val 1513039"/>
              <a:gd name="f570" fmla="val 2316747"/>
              <a:gd name="f571" fmla="val 1465886"/>
              <a:gd name="f572" fmla="val 2768313"/>
              <a:gd name="f573" fmla="val 1246074"/>
              <a:gd name="f574" fmla="val 2801568"/>
              <a:gd name="f575" fmla="val 1276961"/>
              <a:gd name="f576" fmla="val 2761827"/>
              <a:gd name="f577" fmla="val 1343058"/>
              <a:gd name="f578" fmla="val 2753281"/>
              <a:gd name="f579" fmla="val 1365709"/>
              <a:gd name="f580" fmla="val 2799199"/>
              <a:gd name="f581" fmla="val 1338322"/>
              <a:gd name="f582" fmla="val 2832145"/>
              <a:gd name="f583" fmla="val 1268620"/>
              <a:gd name="f584" fmla="val 2838117"/>
              <a:gd name="f585" fmla="val 1288388"/>
              <a:gd name="f586" fmla="val 2876829"/>
              <a:gd name="f587" fmla="val 1308979"/>
              <a:gd name="f588" fmla="val 2850266"/>
              <a:gd name="f589" fmla="val 2825144"/>
              <a:gd name="f590" fmla="val 1452398"/>
              <a:gd name="f591" fmla="val 2824311"/>
              <a:gd name="f592" fmla="val 1445293"/>
              <a:gd name="f593" fmla="val 2819985"/>
              <a:gd name="f594" fmla="val 1439075"/>
              <a:gd name="f595" fmla="val 2813613"/>
              <a:gd name="f596" fmla="val 1435822"/>
              <a:gd name="f597" fmla="val 2789111"/>
              <a:gd name="f598" fmla="val 1421099"/>
              <a:gd name="f599" fmla="val 2837087"/>
              <a:gd name="f600" fmla="val 1373328"/>
              <a:gd name="f601" fmla="val 2812584"/>
              <a:gd name="f602" fmla="val 1342338"/>
              <a:gd name="f603" fmla="val 2788492"/>
              <a:gd name="f604" fmla="val 1393816"/>
              <a:gd name="f605" fmla="val 2776549"/>
              <a:gd name="f606" fmla="val 1477313"/>
              <a:gd name="f607" fmla="val 2729086"/>
              <a:gd name="f608" fmla="val 1381461"/>
              <a:gd name="f609" fmla="val 2725380"/>
              <a:gd name="f610" fmla="val 1374459"/>
              <a:gd name="f611" fmla="val 2660414"/>
              <a:gd name="f612" fmla="val 1241132"/>
              <a:gd name="f613" fmla="val 2697067"/>
              <a:gd name="f614" fmla="val 1302905"/>
              <a:gd name="f615" fmla="val 2728367"/>
              <a:gd name="f616" fmla="val 1310215"/>
              <a:gd name="f617" fmla="val 2727748"/>
              <a:gd name="f618" fmla="val 1388770"/>
              <a:gd name="f619" fmla="val 2739896"/>
              <a:gd name="f620" fmla="val 1383520"/>
              <a:gd name="f621" fmla="val 1383417"/>
              <a:gd name="f622" fmla="val 2753756"/>
              <a:gd name="f623" fmla="val 1374970"/>
              <a:gd name="f624" fmla="val 2758328"/>
              <a:gd name="f625" fmla="val 1356999"/>
              <a:gd name="f626" fmla="val 2750192"/>
              <a:gd name="f627" fmla="val 1342955"/>
              <a:gd name="f628" fmla="val 2778093"/>
              <a:gd name="f629" fmla="val 1318864"/>
              <a:gd name="f630" fmla="val 2757399"/>
              <a:gd name="f631" fmla="val 1274593"/>
              <a:gd name="f632" fmla="val 2575991"/>
              <a:gd name="f633" fmla="val 1285402"/>
              <a:gd name="f634" fmla="val 2618614"/>
              <a:gd name="f635" fmla="val 1306921"/>
              <a:gd name="f636" fmla="val 2612642"/>
              <a:gd name="f637" fmla="val 1323909"/>
              <a:gd name="f638" fmla="val 2604304"/>
              <a:gd name="f639" fmla="val 1347176"/>
              <a:gd name="f640" fmla="val 2598126"/>
              <a:gd name="f641" fmla="val 1364884"/>
              <a:gd name="f642" fmla="val 2600597"/>
              <a:gd name="f643" fmla="val 1430674"/>
              <a:gd name="f644" fmla="val 2601937"/>
              <a:gd name="f645" fmla="val 1448794"/>
              <a:gd name="f646" fmla="val 1451883"/>
              <a:gd name="f647" fmla="val 2602451"/>
              <a:gd name="f648" fmla="val 1455590"/>
              <a:gd name="f649" fmla="val 2602657"/>
              <a:gd name="f650" fmla="val 1458266"/>
              <a:gd name="f651" fmla="val 2600906"/>
              <a:gd name="f652" fmla="val 1457133"/>
              <a:gd name="f653" fmla="val 2595450"/>
              <a:gd name="f654" fmla="val 2594832"/>
              <a:gd name="f655" fmla="val 1436542"/>
              <a:gd name="f656" fmla="val 2594317"/>
              <a:gd name="f657" fmla="val 1423466"/>
              <a:gd name="f658" fmla="val 2595276"/>
              <a:gd name="f659" fmla="val 1411387"/>
              <a:gd name="f660" fmla="val 2593002"/>
              <a:gd name="f661" fmla="val 1399270"/>
              <a:gd name="f662" fmla="val 2587728"/>
              <a:gd name="f663" fmla="val 1388358"/>
              <a:gd name="f664" fmla="val 2585257"/>
              <a:gd name="f665" fmla="val 1384961"/>
              <a:gd name="f666" fmla="val 2581346"/>
              <a:gd name="f667" fmla="val 1386506"/>
              <a:gd name="f668" fmla="val 2564460"/>
              <a:gd name="f669" fmla="val 1392889"/>
              <a:gd name="f670" fmla="val 2566828"/>
              <a:gd name="f671" fmla="val 1407097"/>
              <a:gd name="f672" fmla="val 2568373"/>
              <a:gd name="f673" fmla="val 1416672"/>
              <a:gd name="f674" fmla="val 2569917"/>
              <a:gd name="f675" fmla="val 1426246"/>
              <a:gd name="f676" fmla="val 2570945"/>
              <a:gd name="f677" fmla="val 1432424"/>
              <a:gd name="f678" fmla="val 2558077"/>
              <a:gd name="f679" fmla="val 1434586"/>
              <a:gd name="f680" fmla="val 2554782"/>
              <a:gd name="f681" fmla="val 1436440"/>
              <a:gd name="f682" fmla="val 2553546"/>
              <a:gd name="f683" fmla="val 2544487"/>
              <a:gd name="f684" fmla="val 1423879"/>
              <a:gd name="f685" fmla="val 2556944"/>
              <a:gd name="f686" fmla="val 2557768"/>
              <a:gd name="f687" fmla="val 1432116"/>
              <a:gd name="f688" fmla="val 1432012"/>
              <a:gd name="f689" fmla="val 2564356"/>
              <a:gd name="f690" fmla="val 1429747"/>
              <a:gd name="f691" fmla="val 2563430"/>
              <a:gd name="f692" fmla="val 2557767"/>
              <a:gd name="f693" fmla="val 1390830"/>
              <a:gd name="f694" fmla="val 2557174"/>
              <a:gd name="f695" fmla="val 1379740"/>
              <a:gd name="f696" fmla="val 2557450"/>
              <a:gd name="f697" fmla="val 1368621"/>
              <a:gd name="f698" fmla="val 2558591"/>
              <a:gd name="f699" fmla="val 1357574"/>
              <a:gd name="f700" fmla="val 1341205"/>
              <a:gd name="f701" fmla="val 2569608"/>
              <a:gd name="f702" fmla="val 1320819"/>
              <a:gd name="f703" fmla="val 2562607"/>
              <a:gd name="f704" fmla="val 1308362"/>
              <a:gd name="f705" fmla="val 2560959"/>
              <a:gd name="f706" fmla="val 1305479"/>
              <a:gd name="f707" fmla="val 2571770"/>
              <a:gd name="f708" fmla="val 1292198"/>
              <a:gd name="f709" fmla="val 2573932"/>
              <a:gd name="f710" fmla="val 2574552"/>
              <a:gd name="f711" fmla="val 1287349"/>
              <a:gd name="f712" fmla="val 2575240"/>
              <a:gd name="f713" fmla="val 1286352"/>
              <a:gd name="f714" fmla="val 2241795"/>
              <a:gd name="f715" fmla="val 1342749"/>
              <a:gd name="f716" fmla="val 2287405"/>
              <a:gd name="f717" fmla="val 1413377"/>
              <a:gd name="f718" fmla="val 2332809"/>
              <a:gd name="f719" fmla="val 1491829"/>
              <a:gd name="f720" fmla="val 2375638"/>
              <a:gd name="f721" fmla="val 1566782"/>
              <a:gd name="f722" fmla="val 2321276"/>
              <a:gd name="f723" fmla="val 1498414"/>
              <a:gd name="f724" fmla="val 2276267"/>
              <a:gd name="f725" fmla="val 1423108"/>
              <a:gd name="f726" fmla="val 1342852"/>
              <a:gd name="f727" fmla="val 2805776"/>
              <a:gd name="f728" fmla="val 1148029"/>
              <a:gd name="f729" fmla="val 2807314"/>
              <a:gd name="f730" fmla="val 1147647"/>
              <a:gd name="f731" fmla="val 2807926"/>
              <a:gd name="f732" fmla="val 1147956"/>
              <a:gd name="f733" fmla="val 2807952"/>
              <a:gd name="f734" fmla="val 1147853"/>
              <a:gd name="f735" fmla="val 2838838"/>
              <a:gd name="f736" fmla="val 1169782"/>
              <a:gd name="f737" fmla="val 2746795"/>
              <a:gd name="f738" fmla="val 1270371"/>
              <a:gd name="f739" fmla="val 2757709"/>
              <a:gd name="f740" fmla="val 1197067"/>
              <a:gd name="f741" fmla="val 2788208"/>
              <a:gd name="f742" fmla="val 1156528"/>
              <a:gd name="f743" fmla="val 2801163"/>
              <a:gd name="f744" fmla="val 1149172"/>
              <a:gd name="f745" fmla="val 1665749"/>
              <a:gd name="f746" fmla="val 1414840"/>
              <a:gd name="f747" fmla="val 1670517"/>
              <a:gd name="f748" fmla="val 1413011"/>
              <a:gd name="f749" fmla="val 1669204"/>
              <a:gd name="f750" fmla="val 1480634"/>
              <a:gd name="f751" fmla="val 1669976"/>
              <a:gd name="f752" fmla="val 1494919"/>
              <a:gd name="f753" fmla="val 1670366"/>
              <a:gd name="f754" fmla="val 1512182"/>
              <a:gd name="f755" fmla="val 1673853"/>
              <a:gd name="f756" fmla="val 1529234"/>
              <a:gd name="f757" fmla="val 1680272"/>
              <a:gd name="f758" fmla="val 1545264"/>
              <a:gd name="f759" fmla="val 1668433"/>
              <a:gd name="f760" fmla="val 1552472"/>
              <a:gd name="f761" fmla="val 1654224"/>
              <a:gd name="f762" fmla="val 1557928"/>
              <a:gd name="f763" fmla="val 1645988"/>
              <a:gd name="f764" fmla="val 1549074"/>
              <a:gd name="f765" fmla="val 1630338"/>
              <a:gd name="f766" fmla="val 1532909"/>
              <a:gd name="f767" fmla="val 1645576"/>
              <a:gd name="f768" fmla="val 1527041"/>
              <a:gd name="f769" fmla="val 1658652"/>
              <a:gd name="f770" fmla="val 1444471"/>
              <a:gd name="f771" fmla="val 1444367"/>
              <a:gd name="f772" fmla="val 1661895"/>
              <a:gd name="f773" fmla="val 1423776"/>
              <a:gd name="f774" fmla="val 1664160"/>
              <a:gd name="f775" fmla="val 1415449"/>
              <a:gd name="f776" fmla="val 2598950"/>
              <a:gd name="f777" fmla="val 1100802"/>
              <a:gd name="f778" fmla="val 2609245"/>
              <a:gd name="f779" fmla="val 1106053"/>
              <a:gd name="f780" fmla="val 2616144"/>
              <a:gd name="f781" fmla="val 1123453"/>
              <a:gd name="f782" fmla="val 2624071"/>
              <a:gd name="f783" fmla="val 1146103"/>
              <a:gd name="f784" fmla="val 2626749"/>
              <a:gd name="f785" fmla="val 1153927"/>
              <a:gd name="f786" fmla="val 2629425"/>
              <a:gd name="f787" fmla="val 1161547"/>
              <a:gd name="f788" fmla="val 2632823"/>
              <a:gd name="f789" fmla="val 1169165"/>
              <a:gd name="f790" fmla="val 1180078"/>
              <a:gd name="f791" fmla="val 2648780"/>
              <a:gd name="f792" fmla="val 1193463"/>
              <a:gd name="f793" fmla="val 2655988"/>
              <a:gd name="f794" fmla="val 1194903"/>
              <a:gd name="f795" fmla="val 2659371"/>
              <a:gd name="f796" fmla="val 1196175"/>
              <a:gd name="f797" fmla="val 2663145"/>
              <a:gd name="f798" fmla="val 1195873"/>
              <a:gd name="f799" fmla="val 2666284"/>
              <a:gd name="f800" fmla="val 1194080"/>
              <a:gd name="f801" fmla="val 2676579"/>
              <a:gd name="f802" fmla="val 1188418"/>
              <a:gd name="f803" fmla="val 2683683"/>
              <a:gd name="f804" fmla="val 1166694"/>
              <a:gd name="f805" fmla="val 2687492"/>
              <a:gd name="f806" fmla="val 1151148"/>
              <a:gd name="f807" fmla="val 2715291"/>
              <a:gd name="f808" fmla="val 1176269"/>
              <a:gd name="f809" fmla="val 2719718"/>
              <a:gd name="f810" fmla="val 1207774"/>
              <a:gd name="f811" fmla="val 2716835"/>
              <a:gd name="f812" fmla="val 1245455"/>
              <a:gd name="f813" fmla="val 2714539"/>
              <a:gd name="f814" fmla="val 1241125"/>
              <a:gd name="f815" fmla="val 2711887"/>
              <a:gd name="f816" fmla="val 1236993"/>
              <a:gd name="f817" fmla="val 2708907"/>
              <a:gd name="f818" fmla="val 1233101"/>
              <a:gd name="f819" fmla="val 2706203"/>
              <a:gd name="f820" fmla="val 1229514"/>
              <a:gd name="f821" fmla="val 2701103"/>
              <a:gd name="f822" fmla="val 1228800"/>
              <a:gd name="f823" fmla="val 2697517"/>
              <a:gd name="f824" fmla="val 1231504"/>
              <a:gd name="f825" fmla="val 2695378"/>
              <a:gd name="f826" fmla="val 1233117"/>
              <a:gd name="f827" fmla="val 2694171"/>
              <a:gd name="f828" fmla="val 1235677"/>
              <a:gd name="f829" fmla="val 2694287"/>
              <a:gd name="f830" fmla="val 1238352"/>
              <a:gd name="f831" fmla="val 2695373"/>
              <a:gd name="f832" fmla="val 1245412"/>
              <a:gd name="f833" fmla="val 2692234"/>
              <a:gd name="f834" fmla="val 1252457"/>
              <a:gd name="f835" fmla="val 2686256"/>
              <a:gd name="f836" fmla="val 1256370"/>
              <a:gd name="f837" fmla="val 2680541"/>
              <a:gd name="f838" fmla="val 1258908"/>
              <a:gd name="f839" fmla="val 2673880"/>
              <a:gd name="f840" fmla="val 1257991"/>
              <a:gd name="f841" fmla="val 1254001"/>
              <a:gd name="f842" fmla="val 2665472"/>
              <a:gd name="f843" fmla="val 1251303"/>
              <a:gd name="f844" fmla="val 2660372"/>
              <a:gd name="f845" fmla="val 1252027"/>
              <a:gd name="f846" fmla="val 2657674"/>
              <a:gd name="f847" fmla="val 1255618"/>
              <a:gd name="f848" fmla="val 2655979"/>
              <a:gd name="f849" fmla="val 1257874"/>
              <a:gd name="f850" fmla="val 2655575"/>
              <a:gd name="f851" fmla="val 1260847"/>
              <a:gd name="f852" fmla="val 2656605"/>
              <a:gd name="f853" fmla="val 1263473"/>
              <a:gd name="f854" fmla="val 2657119"/>
              <a:gd name="f855" fmla="val 1264811"/>
              <a:gd name="f856" fmla="val 2657429"/>
              <a:gd name="f857" fmla="val 1265738"/>
              <a:gd name="f858" fmla="val 2657635"/>
              <a:gd name="f859" fmla="val 1266459"/>
              <a:gd name="f860" fmla="val 2656741"/>
              <a:gd name="f861" fmla="val 1267026"/>
              <a:gd name="f862" fmla="val 2655997"/>
              <a:gd name="f863" fmla="val 1267803"/>
              <a:gd name="f864" fmla="val 2655473"/>
              <a:gd name="f865" fmla="val 1268724"/>
              <a:gd name="f866" fmla="val 2640132"/>
              <a:gd name="f867" fmla="val 2631484"/>
              <a:gd name="f868" fmla="val 1294669"/>
              <a:gd name="f869" fmla="val 2629322"/>
              <a:gd name="f870" fmla="val 1293536"/>
              <a:gd name="f871" fmla="val 2619748"/>
              <a:gd name="f872" fmla="val 1288697"/>
              <a:gd name="f873" fmla="val 2616041"/>
              <a:gd name="f874" fmla="val 1242675"/>
              <a:gd name="f875" fmla="val 2628704"/>
              <a:gd name="f876" fmla="val 1210142"/>
              <a:gd name="f877" fmla="val 2630164"/>
              <a:gd name="f878" fmla="val 1206107"/>
              <a:gd name="f879" fmla="val 2628283"/>
              <a:gd name="f880" fmla="val 1201628"/>
              <a:gd name="f881" fmla="val 2624381"/>
              <a:gd name="f882" fmla="val 1199846"/>
              <a:gd name="f883" fmla="val 2623336"/>
              <a:gd name="f884" fmla="val 1199403"/>
              <a:gd name="f885" fmla="val 2622218"/>
              <a:gd name="f886" fmla="val 1199157"/>
              <a:gd name="f887" fmla="val 2621085"/>
              <a:gd name="f888" fmla="val 1199126"/>
              <a:gd name="f889" fmla="val 2618044"/>
              <a:gd name="f890" fmla="val 1199138"/>
              <a:gd name="f891" fmla="val 2615264"/>
              <a:gd name="f892" fmla="val 1200846"/>
              <a:gd name="f893" fmla="val 2613878"/>
              <a:gd name="f894" fmla="val 1203552"/>
              <a:gd name="f895" fmla="val 2609636"/>
              <a:gd name="f896" fmla="val 1210946"/>
              <a:gd name="f897" fmla="val 2604596"/>
              <a:gd name="f898" fmla="val 1217850"/>
              <a:gd name="f899" fmla="val 2598847"/>
              <a:gd name="f900" fmla="val 1224143"/>
              <a:gd name="f901" fmla="val 2597303"/>
              <a:gd name="f902" fmla="val 1225997"/>
              <a:gd name="f903" fmla="val 2595758"/>
              <a:gd name="f904" fmla="val 1227747"/>
              <a:gd name="f905" fmla="val 2594419"/>
              <a:gd name="f906" fmla="val 1229497"/>
              <a:gd name="f907" fmla="val 2581654"/>
              <a:gd name="f908" fmla="val 1210553"/>
              <a:gd name="f909" fmla="val 2587007"/>
              <a:gd name="f910" fmla="val 1183784"/>
              <a:gd name="f911" fmla="val 2592670"/>
              <a:gd name="f912" fmla="val 1155780"/>
              <a:gd name="f913" fmla="val 1155678"/>
              <a:gd name="f914" fmla="val 2597154"/>
              <a:gd name="f915" fmla="val 1137739"/>
              <a:gd name="f916" fmla="val 2599264"/>
              <a:gd name="f917" fmla="val 1119290"/>
              <a:gd name="f918" fmla="val 1158355"/>
              <a:gd name="f919" fmla="val 2394922"/>
              <a:gd name="f920" fmla="val 1159461"/>
              <a:gd name="f921" fmla="val 2396777"/>
              <a:gd name="f922" fmla="val 1160103"/>
              <a:gd name="f923" fmla="val 2398700"/>
              <a:gd name="f924" fmla="val 1160208"/>
              <a:gd name="f925" fmla="val 2423822"/>
              <a:gd name="f926" fmla="val 1172048"/>
              <a:gd name="f927" fmla="val 2467578"/>
              <a:gd name="f928" fmla="val 1259664"/>
              <a:gd name="f929" fmla="val 1426041"/>
              <a:gd name="f930" fmla="val 2534191"/>
              <a:gd name="f931" fmla="val 1430364"/>
              <a:gd name="f932" fmla="val 2533881"/>
              <a:gd name="f933" fmla="val 1432630"/>
              <a:gd name="f934" fmla="val 2533264"/>
              <a:gd name="f935" fmla="val 1434483"/>
              <a:gd name="f936" fmla="val 2532750"/>
              <a:gd name="f937" fmla="val 1436337"/>
              <a:gd name="f938" fmla="val 1436233"/>
              <a:gd name="f939" fmla="val 2530689"/>
              <a:gd name="f940" fmla="val 2529867"/>
              <a:gd name="f941" fmla="val 1446529"/>
              <a:gd name="f942" fmla="val 2524512"/>
              <a:gd name="f943" fmla="val 1445602"/>
              <a:gd name="f944" fmla="val 2514217"/>
              <a:gd name="f945" fmla="val 1423982"/>
              <a:gd name="f946" fmla="val 2396229"/>
              <a:gd name="f947" fmla="val 1211171"/>
              <a:gd name="f948" fmla="val 2769136"/>
              <a:gd name="f949" fmla="val 957385"/>
              <a:gd name="f950" fmla="val 2812894"/>
              <a:gd name="f951" fmla="val 976122"/>
              <a:gd name="f952" fmla="val 2801258"/>
              <a:gd name="f953" fmla="val 1052412"/>
              <a:gd name="f954" fmla="val 2776137"/>
              <a:gd name="f955" fmla="val 1087006"/>
              <a:gd name="f956" fmla="val 2777579"/>
              <a:gd name="f957" fmla="val 1092566"/>
              <a:gd name="f958" fmla="val 1097301"/>
              <a:gd name="f959" fmla="val 2767592"/>
              <a:gd name="f960" fmla="val 1099670"/>
              <a:gd name="f961" fmla="val 2766340"/>
              <a:gd name="f962" fmla="val 1100347"/>
              <a:gd name="f963" fmla="val 2764830"/>
              <a:gd name="f964" fmla="val 2763577"/>
              <a:gd name="f965" fmla="val 2760592"/>
              <a:gd name="f966" fmla="val 1101728"/>
              <a:gd name="f967" fmla="val 1117687"/>
              <a:gd name="f968" fmla="val 1118304"/>
              <a:gd name="f969" fmla="val 2786125"/>
              <a:gd name="f970" fmla="val 1132718"/>
              <a:gd name="f971" fmla="val 2761518"/>
              <a:gd name="f972" fmla="val 1154751"/>
              <a:gd name="f973" fmla="val 2744015"/>
              <a:gd name="f974" fmla="val 1168960"/>
              <a:gd name="f975" fmla="val 2754311"/>
              <a:gd name="f976" fmla="val 1137557"/>
              <a:gd name="f977" fmla="val 2729705"/>
              <a:gd name="f978" fmla="val 983947"/>
              <a:gd name="f979" fmla="val 957487"/>
              <a:gd name="f980" fmla="val 808131"/>
              <a:gd name="f981" fmla="val 1516642"/>
              <a:gd name="f982" fmla="val 822853"/>
              <a:gd name="f983" fmla="val 1510465"/>
              <a:gd name="f984" fmla="val 1433692"/>
              <a:gd name="f985" fmla="val 1524261"/>
              <a:gd name="f986" fmla="val 1494745"/>
              <a:gd name="f987" fmla="val 1557825"/>
              <a:gd name="f988" fmla="val 1477242"/>
              <a:gd name="f989" fmla="val 1570076"/>
              <a:gd name="f990" fmla="val 1419896"/>
              <a:gd name="f991" fmla="val 1570180"/>
              <a:gd name="f992" fmla="val 1384274"/>
              <a:gd name="f993" fmla="val 1369139"/>
              <a:gd name="f994" fmla="val 1343606"/>
              <a:gd name="f995" fmla="val 1570694"/>
              <a:gd name="f996" fmla="val 1298510"/>
              <a:gd name="f997" fmla="val 1567812"/>
              <a:gd name="f998" fmla="val 1252695"/>
              <a:gd name="f999" fmla="val 1564414"/>
              <a:gd name="f1000" fmla="val 1207395"/>
              <a:gd name="f1001" fmla="val 1561119"/>
              <a:gd name="f1002" fmla="val 1128531"/>
              <a:gd name="f1003" fmla="val 1555250"/>
              <a:gd name="f1004" fmla="val 1054196"/>
              <a:gd name="f1005" fmla="val 1549794"/>
              <a:gd name="f1006" fmla="val 985010"/>
              <a:gd name="f1007" fmla="val 1546499"/>
              <a:gd name="f1008" fmla="val 985009"/>
              <a:gd name="f1009" fmla="val 1548558"/>
              <a:gd name="f1010" fmla="val 982024"/>
              <a:gd name="f1011" fmla="val 1539705"/>
              <a:gd name="f1012" fmla="val 967713"/>
              <a:gd name="f1013" fmla="val 1537131"/>
              <a:gd name="f1014" fmla="val 954843"/>
              <a:gd name="f1015" fmla="val 1534866"/>
              <a:gd name="f1016" fmla="val 1627147"/>
              <a:gd name="f1017" fmla="val 1234645"/>
              <a:gd name="f1018" fmla="val 1657416"/>
              <a:gd name="f1019" fmla="val 1300537"/>
              <a:gd name="f1020" fmla="val 1656386"/>
              <a:gd name="f1021" fmla="val 1423775"/>
              <a:gd name="f1022" fmla="val 1613763"/>
              <a:gd name="f1023" fmla="val 1488638"/>
              <a:gd name="f1024" fmla="val 1612115"/>
              <a:gd name="f1025" fmla="val 1439734"/>
              <a:gd name="f1026" fmla="val 1621073"/>
              <a:gd name="f1027" fmla="val 1286638"/>
              <a:gd name="f1028" fmla="val 1234748"/>
              <a:gd name="f1029" fmla="val 1735730"/>
              <a:gd name="f1030" fmla="val 943844"/>
              <a:gd name="f1031" fmla="val 1737774"/>
              <a:gd name="f1032" fmla="val 944054"/>
              <a:gd name="f1033" fmla="val 1739662"/>
              <a:gd name="f1034" fmla="val 945029"/>
              <a:gd name="f1035" fmla="val 1741017"/>
              <a:gd name="f1036" fmla="val 946573"/>
              <a:gd name="f1037" fmla="val 1744928"/>
              <a:gd name="f1038" fmla="val 951103"/>
              <a:gd name="f1039" fmla="val 1753164"/>
              <a:gd name="f1040" fmla="val 960473"/>
              <a:gd name="f1041" fmla="val 1743692"/>
              <a:gd name="f1042" fmla="val 1404112"/>
              <a:gd name="f1043" fmla="val 1743693"/>
              <a:gd name="f1044" fmla="val 1413789"/>
              <a:gd name="f1045" fmla="val 1745444"/>
              <a:gd name="f1046" fmla="val 1485858"/>
              <a:gd name="f1047" fmla="val 1747194"/>
              <a:gd name="f1048" fmla="val 1560193"/>
              <a:gd name="f1049" fmla="val 1582637"/>
              <a:gd name="f1050" fmla="val 1745228"/>
              <a:gd name="f1051" fmla="val 1585544"/>
              <a:gd name="f1052" fmla="val 1743455"/>
              <a:gd name="f1053" fmla="val 1588105"/>
              <a:gd name="f1054" fmla="val 1740810"/>
              <a:gd name="f1055" fmla="val 1589329"/>
              <a:gd name="f1056" fmla="val 1739718"/>
              <a:gd name="f1057" fmla="val 1589856"/>
              <a:gd name="f1058" fmla="val 1738522"/>
              <a:gd name="f1059" fmla="val 1590136"/>
              <a:gd name="f1060" fmla="val 1737310"/>
              <a:gd name="f1061" fmla="val 1590153"/>
              <a:gd name="f1062" fmla="val 1735658"/>
              <a:gd name="f1063" fmla="val 1734047"/>
              <a:gd name="f1064" fmla="val 1589635"/>
              <a:gd name="f1065" fmla="val 1732676"/>
              <a:gd name="f1066" fmla="val 1588712"/>
              <a:gd name="f1067" fmla="val 1659269"/>
              <a:gd name="f1068" fmla="val 1538365"/>
              <a:gd name="f1069" fmla="val 1682023"/>
              <a:gd name="f1070" fmla="val 1396699"/>
              <a:gd name="f1071" fmla="val 1698702"/>
              <a:gd name="f1072" fmla="val 1293330"/>
              <a:gd name="f1073" fmla="val 1698701"/>
              <a:gd name="f1074" fmla="val 1293227"/>
              <a:gd name="f1075" fmla="val 1701070"/>
              <a:gd name="f1076" fmla="val 1278401"/>
              <a:gd name="f1077" fmla="val 1711777"/>
              <a:gd name="f1078" fmla="val 1141676"/>
              <a:gd name="f1079" fmla="val 1718778"/>
              <a:gd name="f1080" fmla="val 1051281"/>
              <a:gd name="f1081" fmla="val 1722794"/>
              <a:gd name="f1082" fmla="val 998979"/>
              <a:gd name="f1083" fmla="val 1726088"/>
              <a:gd name="f1084" fmla="val 957693"/>
              <a:gd name="f1085" fmla="val 1726808"/>
              <a:gd name="f1086" fmla="val 1727267"/>
              <a:gd name="f1087" fmla="val 946635"/>
              <a:gd name="f1088" fmla="val 1731262"/>
              <a:gd name="f1089" fmla="val 943385"/>
              <a:gd name="f1090" fmla="val 1594716"/>
              <a:gd name="f1091" fmla="val 939264"/>
              <a:gd name="f1092" fmla="val 1617881"/>
              <a:gd name="f1093" fmla="val 1113569"/>
              <a:gd name="f1094" fmla="val 1618705"/>
              <a:gd name="f1095" fmla="val 1251221"/>
              <a:gd name="f1096" fmla="val 1597290"/>
              <a:gd name="f1097" fmla="val 1349956"/>
              <a:gd name="f1098" fmla="val 1349853"/>
              <a:gd name="f1099" fmla="val 1597805"/>
              <a:gd name="f1100" fmla="val 1302184"/>
              <a:gd name="f1101" fmla="val 1595540"/>
              <a:gd name="f1102" fmla="val 1250809"/>
              <a:gd name="f1103" fmla="val 1593069"/>
              <a:gd name="f1104" fmla="val 1197272"/>
              <a:gd name="f1105" fmla="val 1589054"/>
              <a:gd name="f1106" fmla="val 1107906"/>
              <a:gd name="f1107" fmla="val 1584935"/>
              <a:gd name="f1108" fmla="val 1015760"/>
              <a:gd name="f1109" fmla="val 1513792"/>
              <a:gd name="f1110" fmla="val 661283"/>
              <a:gd name="f1111" fmla="val 1517704"/>
              <a:gd name="f1112" fmla="val 707510"/>
              <a:gd name="f1113" fmla="val 1523059"/>
              <a:gd name="f1114" fmla="val 753119"/>
              <a:gd name="f1115" fmla="val 1529646"/>
              <a:gd name="f1116" fmla="val 797597"/>
              <a:gd name="f1117" fmla="val 1530256"/>
              <a:gd name="f1118" fmla="val 801561"/>
              <a:gd name="f1119" fmla="val 1533667"/>
              <a:gd name="f1120" fmla="val 804491"/>
              <a:gd name="f1121" fmla="val 1537678"/>
              <a:gd name="f1122" fmla="val 804494"/>
              <a:gd name="f1123" fmla="val 1541689"/>
              <a:gd name="f1124" fmla="val 1545100"/>
              <a:gd name="f1125" fmla="val 1545708"/>
              <a:gd name="f1126" fmla="val 1546533"/>
              <a:gd name="f1127" fmla="val 792036"/>
              <a:gd name="f1128" fmla="val 1547355"/>
              <a:gd name="f1129" fmla="val 786374"/>
              <a:gd name="f1130" fmla="val 1548076"/>
              <a:gd name="f1131" fmla="val 780609"/>
              <a:gd name="f1132" fmla="val 1547562"/>
              <a:gd name="f1133" fmla="val 816746"/>
              <a:gd name="f1134" fmla="val 847221"/>
              <a:gd name="f1135" fmla="val 1545502"/>
              <a:gd name="f1136" fmla="val 870490"/>
              <a:gd name="f1137" fmla="val 1544267"/>
              <a:gd name="f1138" fmla="val 870489"/>
              <a:gd name="f1139" fmla="val 1531500"/>
              <a:gd name="f1140" fmla="val 877182"/>
              <a:gd name="f1141" fmla="val 1528825"/>
              <a:gd name="f1142" fmla="val 913215"/>
              <a:gd name="f1143" fmla="val 1533972"/>
              <a:gd name="f1144" fmla="val 1008965"/>
              <a:gd name="f1145" fmla="val 1531398"/>
              <a:gd name="f1146" fmla="val 966753"/>
              <a:gd name="f1147" fmla="val 1529132"/>
              <a:gd name="f1148" fmla="val 923718"/>
              <a:gd name="f1149" fmla="val 1526662"/>
              <a:gd name="f1150" fmla="val 880167"/>
              <a:gd name="f1151" fmla="val 1522750"/>
              <a:gd name="f1152" fmla="val 807274"/>
              <a:gd name="f1153" fmla="val 1518734"/>
              <a:gd name="f1154" fmla="val 733557"/>
              <a:gd name="f1155" fmla="val 1135016"/>
              <a:gd name="f1156" fmla="val 705451"/>
              <a:gd name="f1157" fmla="val 1172919"/>
              <a:gd name="f1158" fmla="val 783162"/>
              <a:gd name="f1159" fmla="val 1206601"/>
              <a:gd name="f1160" fmla="val 862864"/>
              <a:gd name="f1161" fmla="val 1235914"/>
              <a:gd name="f1162" fmla="val 944206"/>
              <a:gd name="f1163" fmla="val 1265976"/>
              <a:gd name="f1164" fmla="val 1022761"/>
              <a:gd name="f1165" fmla="val 1296760"/>
              <a:gd name="f1166" fmla="val 1103376"/>
              <a:gd name="f1167" fmla="val 1332589"/>
              <a:gd name="f1168" fmla="val 1174725"/>
              <a:gd name="f1169" fmla="val 1265050"/>
              <a:gd name="f1170" fmla="val 1052619"/>
              <a:gd name="f1171" fmla="val 1206982"/>
              <a:gd name="f1172" fmla="val 915069"/>
              <a:gd name="f1173" fmla="val 308176"/>
              <a:gd name="f1174" fmla="val 823130"/>
              <a:gd name="f1175" fmla="val 391055"/>
              <a:gd name="f1176" fmla="val 879446"/>
              <a:gd name="f1177" fmla="val 472906"/>
              <a:gd name="f1178" fmla="val 942147"/>
              <a:gd name="f1179" fmla="val 552181"/>
              <a:gd name="f1180" fmla="val 1003097"/>
              <a:gd name="f1181" fmla="val 693540"/>
              <a:gd name="f1182" fmla="val 1111715"/>
              <a:gd name="f1183" fmla="val 839636"/>
              <a:gd name="f1184" fmla="val 1223835"/>
              <a:gd name="f1185" fmla="val 998702"/>
              <a:gd name="f1186" fmla="val 1305788"/>
              <a:gd name="f1187" fmla="val 969463"/>
              <a:gd name="f1188" fmla="val 1300640"/>
              <a:gd name="f1189" fmla="val 914999"/>
              <a:gd name="f1190" fmla="val 1269960"/>
              <a:gd name="f1191" fmla="val 836443"/>
              <a:gd name="f1192" fmla="val 1214261"/>
              <a:gd name="f1193" fmla="val 827899"/>
              <a:gd name="f1194" fmla="val 1208289"/>
              <a:gd name="f1195" fmla="val 764786"/>
              <a:gd name="f1196" fmla="val 1166076"/>
              <a:gd name="f1197" fmla="val 608087"/>
              <a:gd name="f1198" fmla="val 1061474"/>
              <a:gd name="f1199" fmla="val 446548"/>
              <a:gd name="f1200" fmla="val 953574"/>
              <a:gd name="f1201" fmla="val 1555284"/>
              <a:gd name="f1202" fmla="val 71961"/>
              <a:gd name="f1203" fmla="val 1557034"/>
              <a:gd name="f1204" fmla="val 126013"/>
              <a:gd name="f1205" fmla="val 189846"/>
              <a:gd name="f1206" fmla="val 1557137"/>
              <a:gd name="f1207" fmla="val 256252"/>
              <a:gd name="f1208" fmla="val 1557136"/>
              <a:gd name="f1209" fmla="val 295376"/>
              <a:gd name="f1210" fmla="val 335014"/>
              <a:gd name="f1211" fmla="val 1557754"/>
              <a:gd name="f1212" fmla="val 373211"/>
              <a:gd name="f1213" fmla="val 1555970"/>
              <a:gd name="f1214" fmla="val 345139"/>
              <a:gd name="f1215" fmla="val 1553773"/>
              <a:gd name="f1216" fmla="val 317203"/>
              <a:gd name="f1217" fmla="val 1551166"/>
              <a:gd name="f1218" fmla="val 289405"/>
              <a:gd name="f1219" fmla="val 1550688"/>
              <a:gd name="f1220" fmla="val 285181"/>
              <a:gd name="f1221" fmla="val 1547076"/>
              <a:gd name="f1222" fmla="val 282015"/>
              <a:gd name="f1223" fmla="val 1542825"/>
              <a:gd name="f1224" fmla="val 282095"/>
              <a:gd name="f1225" fmla="val 1538531"/>
              <a:gd name="f1226" fmla="val 282201"/>
              <a:gd name="f1227" fmla="val 1535060"/>
              <a:gd name="f1228" fmla="val 285627"/>
              <a:gd name="f1229" fmla="val 1534898"/>
              <a:gd name="f1230" fmla="val 289919"/>
              <a:gd name="f1231" fmla="val 1532839"/>
              <a:gd name="f1232" fmla="val 347368"/>
              <a:gd name="f1233" fmla="val 1534897"/>
              <a:gd name="f1234" fmla="val 412643"/>
              <a:gd name="f1235" fmla="val 1536957"/>
              <a:gd name="f1236" fmla="val 481830"/>
              <a:gd name="f1237" fmla="val 1539428"/>
              <a:gd name="f1238" fmla="val 566459"/>
              <a:gd name="f1239" fmla="val 1542105"/>
              <a:gd name="f1240" fmla="val 653458"/>
              <a:gd name="f1241" fmla="val 1536956"/>
              <a:gd name="f1242" fmla="val 728925"/>
              <a:gd name="f1243" fmla="val 1511321"/>
              <a:gd name="f1244" fmla="val 509422"/>
              <a:gd name="f1245" fmla="val 1518117"/>
              <a:gd name="f1246" fmla="val 268195"/>
              <a:gd name="f1247" fmla="val 231441"/>
              <a:gd name="f1248" fmla="val 691192"/>
              <a:gd name="f1249" fmla="val 232894"/>
              <a:gd name="f1250" fmla="val 689784"/>
              <a:gd name="f1251" fmla="val 235476"/>
              <a:gd name="f1252" fmla="val 689834"/>
              <a:gd name="f1253" fmla="val 238235"/>
              <a:gd name="f1254" fmla="val 269122"/>
              <a:gd name="f1255" fmla="val 689860"/>
              <a:gd name="f1256" fmla="val 270334"/>
              <a:gd name="f1257" fmla="val 690141"/>
              <a:gd name="f1258" fmla="val 271527"/>
              <a:gd name="f1259" fmla="val 690658"/>
              <a:gd name="f1260" fmla="val 272623"/>
              <a:gd name="f1261" fmla="val 721338"/>
              <a:gd name="f1262" fmla="val 333469"/>
              <a:gd name="f1263" fmla="val 786303"/>
              <a:gd name="f1264" fmla="val 579638"/>
              <a:gd name="f1265" fmla="val 896363"/>
              <a:gd name="f1266" fmla="val 774328"/>
              <a:gd name="f1267" fmla="val 1034016"/>
              <a:gd name="f1268" fmla="val 1003303"/>
              <a:gd name="f1269" fmla="val 1051313"/>
              <a:gd name="f1270" fmla="val 1031924"/>
              <a:gd name="f1271" fmla="val 1053268"/>
              <a:gd name="f1272" fmla="val 1034190"/>
              <a:gd name="f1273" fmla="val 1094451"/>
              <a:gd name="f1274" fmla="val 1070224"/>
              <a:gd name="f1275" fmla="val 1128529"/>
              <a:gd name="f1276" fmla="val 1114908"/>
              <a:gd name="f1277" fmla="val 1161578"/>
              <a:gd name="f1278" fmla="val 1158458"/>
              <a:gd name="f1279" fmla="val 1162505"/>
              <a:gd name="f1280" fmla="val 1159694"/>
              <a:gd name="f1281" fmla="val 1254239"/>
              <a:gd name="f1282" fmla="val 1279740"/>
              <a:gd name="f1283" fmla="val 1270609"/>
              <a:gd name="f1284" fmla="val 1274286"/>
              <a:gd name="f1285" fmla="val 1279806"/>
              <a:gd name="f1286" fmla="val 1277527"/>
              <a:gd name="f1287" fmla="val 1277334"/>
              <a:gd name="f1288" fmla="val 1278434"/>
              <a:gd name="f1289" fmla="val 1273769"/>
              <a:gd name="f1290" fmla="val 1281831"/>
              <a:gd name="f1291" fmla="val 1261620"/>
              <a:gd name="f1292" fmla="val 1282343"/>
              <a:gd name="f1293" fmla="val 1260048"/>
              <a:gd name="f1294" fmla="val 1258353"/>
              <a:gd name="f1295" fmla="val 1256781"/>
              <a:gd name="f1296" fmla="val 1260949"/>
              <a:gd name="f1297" fmla="val 1216925"/>
              <a:gd name="f1298" fmla="val 1236846"/>
              <a:gd name="f1299" fmla="val 1178843"/>
              <a:gd name="f1300" fmla="val 1209762"/>
              <a:gd name="f1301" fmla="val 1142912"/>
              <a:gd name="f1302" fmla="val 1194801"/>
              <a:gd name="f1303" fmla="val 1125925"/>
              <a:gd name="f1304" fmla="val 1181299"/>
              <a:gd name="f1305" fmla="val 1107706"/>
              <a:gd name="f1306" fmla="val 1169403"/>
              <a:gd name="f1307" fmla="val 1088448"/>
              <a:gd name="f1308" fmla="val 1077978"/>
              <a:gd name="f1309" fmla="val 971799"/>
              <a:gd name="f1310" fmla="val 1004673"/>
              <a:gd name="f1311" fmla="val 845471"/>
              <a:gd name="f1312" fmla="val 926530"/>
              <a:gd name="f1313" fmla="val 711629"/>
              <a:gd name="f1314" fmla="val 915411"/>
              <a:gd name="f1315" fmla="val 692684"/>
              <a:gd name="f1316" fmla="val 904394"/>
              <a:gd name="f1317" fmla="val 673534"/>
              <a:gd name="f1318" fmla="val 893173"/>
              <a:gd name="f1319" fmla="val 654487"/>
              <a:gd name="f1320" fmla="val 846327"/>
              <a:gd name="f1321" fmla="val 574491"/>
              <a:gd name="f1322" fmla="val 804012"/>
              <a:gd name="f1323" fmla="val 463915"/>
              <a:gd name="f1324" fmla="val 769625"/>
              <a:gd name="f1325" fmla="val 374961"/>
              <a:gd name="f1326" fmla="val 733076"/>
              <a:gd name="f1327" fmla="val 279521"/>
              <a:gd name="f1328" fmla="val 716293"/>
              <a:gd name="f1329" fmla="val 237103"/>
              <a:gd name="f1330" fmla="val 701262"/>
              <a:gd name="f1331" fmla="val 230822"/>
              <a:gd name="f1332" fmla="val 698756"/>
              <a:gd name="f1333" fmla="val 229671"/>
              <a:gd name="f1334" fmla="val 695832"/>
              <a:gd name="f1335" fmla="val 229906"/>
              <a:gd name="f1336" fmla="val 233327"/>
              <a:gd name="f1337" fmla="val 166165"/>
              <a:gd name="f1338" fmla="val 229505"/>
              <a:gd name="f1339" fmla="val 168022"/>
              <a:gd name="f1340" fmla="val 227754"/>
              <a:gd name="f1341" fmla="val 172508"/>
              <a:gd name="f1342" fmla="val 229311"/>
              <a:gd name="f1343" fmla="val 176461"/>
              <a:gd name="f1344" fmla="val 343387"/>
              <a:gd name="f1345" fmla="val 500155"/>
              <a:gd name="f1346" fmla="val 595835"/>
              <a:gd name="f1347" fmla="val 775975"/>
              <a:gd name="f1348" fmla="val 840047"/>
              <a:gd name="f1349" fmla="val 1042735"/>
              <a:gd name="f1350" fmla="val 870934"/>
              <a:gd name="f1351" fmla="val 1075886"/>
              <a:gd name="f1352" fmla="val 696938"/>
              <a:gd name="f1353" fmla="val 917746"/>
              <a:gd name="f1354" fmla="val 548475"/>
              <a:gd name="f1355" fmla="val 720482"/>
              <a:gd name="f1356" fmla="val 404130"/>
              <a:gd name="f1357" fmla="val 528880"/>
              <a:gd name="f1358" fmla="val 348122"/>
              <a:gd name="f1359" fmla="val 454547"/>
              <a:gd name="f1360" fmla="val 290261"/>
              <a:gd name="f1361" fmla="val 377741"/>
              <a:gd name="f1362" fmla="val 232503"/>
              <a:gd name="f1363" fmla="val 305466"/>
              <a:gd name="f1364" fmla="val 229669"/>
              <a:gd name="f1365" fmla="val 301980"/>
              <a:gd name="f1366" fmla="val 224546"/>
              <a:gd name="f1367" fmla="val 301452"/>
              <a:gd name="f1368" fmla="val 221060"/>
              <a:gd name="f1369" fmla="val 304286"/>
              <a:gd name="f1370" fmla="val 218176"/>
              <a:gd name="f1371" fmla="val 306631"/>
              <a:gd name="f1372" fmla="val 217248"/>
              <a:gd name="f1373" fmla="val 310636"/>
              <a:gd name="f1374" fmla="val 218809"/>
              <a:gd name="f1375" fmla="val 314011"/>
              <a:gd name="f1376" fmla="val 398880"/>
              <a:gd name="f1377" fmla="val 697420"/>
              <a:gd name="f1378" fmla="val 707337"/>
              <a:gd name="f1379" fmla="val 1058591"/>
              <a:gd name="f1380" fmla="val 1074890"/>
              <a:gd name="f1381" fmla="val 1319481"/>
              <a:gd name="f1382" fmla="val 711661"/>
              <a:gd name="f1383" fmla="val 1122115"/>
              <a:gd name="f1384" fmla="val 428017"/>
              <a:gd name="f1385" fmla="val 767636"/>
              <a:gd name="f1386" fmla="val 196160"/>
              <a:gd name="f1387" fmla="val 477814"/>
              <a:gd name="f1388" fmla="val 156932"/>
              <a:gd name="f1389" fmla="val 428807"/>
              <a:gd name="f1390" fmla="val 119972"/>
              <a:gd name="f1391" fmla="val 382580"/>
              <a:gd name="f1392" fmla="val 83525"/>
              <a:gd name="f1393" fmla="val 338103"/>
              <a:gd name="f1394" fmla="val 81408"/>
              <a:gd name="f1395" fmla="val 335536"/>
              <a:gd name="f1396" fmla="val 77942"/>
              <a:gd name="f1397" fmla="val 334517"/>
              <a:gd name="f1398" fmla="val 74774"/>
              <a:gd name="f1399" fmla="val 335529"/>
              <a:gd name="f1400" fmla="val 69818"/>
              <a:gd name="f1401" fmla="val 336993"/>
              <a:gd name="f1402" fmla="val 65942"/>
              <a:gd name="f1403" fmla="val 340869"/>
              <a:gd name="f1404" fmla="val 64478"/>
              <a:gd name="f1405" fmla="val 345825"/>
              <a:gd name="f1406" fmla="val 51712"/>
              <a:gd name="f1407" fmla="val 387315"/>
              <a:gd name="f1408" fmla="val 211912"/>
              <a:gd name="f1409" fmla="val 580359"/>
              <a:gd name="f1410" fmla="val 438415"/>
              <a:gd name="f1411" fmla="val 848456"/>
              <a:gd name="f1412" fmla="val 467860"/>
              <a:gd name="f1413" fmla="val 883359"/>
              <a:gd name="f1414" fmla="val 496380"/>
              <a:gd name="f1415" fmla="val 916922"/>
              <a:gd name="f1416" fmla="val 521913"/>
              <a:gd name="f1417" fmla="val 947501"/>
              <a:gd name="f1418" fmla="val 461168"/>
              <a:gd name="f1419" fmla="val 901479"/>
              <a:gd name="f1420" fmla="val 401454"/>
              <a:gd name="f1421" fmla="val 851648"/>
              <a:gd name="f1422" fmla="val 803362"/>
              <a:gd name="f1423" fmla="val 252271"/>
              <a:gd name="f1424" fmla="val 727071"/>
              <a:gd name="f1425" fmla="val 158065"/>
              <a:gd name="f1426" fmla="val 648310"/>
              <a:gd name="f1427" fmla="val 59331"/>
              <a:gd name="f1428" fmla="val 584477"/>
              <a:gd name="f1429" fmla="val 56009"/>
              <a:gd name="f1430" fmla="val 582371"/>
              <a:gd name="f1431" fmla="val 51650"/>
              <a:gd name="f1432" fmla="val 582982"/>
              <a:gd name="f1433" fmla="val 49035"/>
              <a:gd name="f1434" fmla="val 585918"/>
              <a:gd name="f1435" fmla="val 46586"/>
              <a:gd name="f1436" fmla="val 588914"/>
              <a:gd name="f1437" fmla="val 593219"/>
              <a:gd name="f1438" fmla="val 596214"/>
              <a:gd name="f1439" fmla="val 440989"/>
              <a:gd name="f1440" fmla="val 1043352"/>
              <a:gd name="f1441" fmla="val 985936"/>
              <a:gd name="f1442" fmla="val 1406685"/>
              <a:gd name="f1443" fmla="val 1459811"/>
              <a:gd name="f1444" fmla="val 1349062"/>
              <a:gd name="f1445" fmla="val 1461355"/>
              <a:gd name="f1446" fmla="val 1352047"/>
              <a:gd name="f1447" fmla="val 1465165"/>
              <a:gd name="f1448" fmla="val 1356784"/>
              <a:gd name="f1449" fmla="val 1471856"/>
              <a:gd name="f1450" fmla="val 1358329"/>
              <a:gd name="f1451" fmla="val 1474018"/>
              <a:gd name="f1452" fmla="val 1204717"/>
              <a:gd name="f1453" fmla="val 1448177"/>
              <a:gd name="f1454" fmla="val 824398"/>
              <a:gd name="f1455" fmla="val 1357781"/>
              <a:gd name="f1456" fmla="val 39151"/>
              <a:gd name="f1457" fmla="val 853089"/>
              <a:gd name="f1458" fmla="val 14853"/>
              <a:gd name="f1459" fmla="val 837544"/>
              <a:gd name="f1460" fmla="val 12160"/>
              <a:gd name="f1461" fmla="val 835796"/>
              <a:gd name="f1462" fmla="val 8692"/>
              <a:gd name="f1463" fmla="val 5999"/>
              <a:gd name="f1464" fmla="val 1505"/>
              <a:gd name="f1465" fmla="val 840490"/>
              <a:gd name="f1466" fmla="+- 0 0 771"/>
              <a:gd name="f1467" fmla="val 845855"/>
              <a:gd name="f1468" fmla="val 234"/>
              <a:gd name="f1469" fmla="val 851134"/>
              <a:gd name="f1470" fmla="val 10530"/>
              <a:gd name="f1471" fmla="val 919908"/>
              <a:gd name="f1472" fmla="val 765404"/>
              <a:gd name="f1473" fmla="val 1236428"/>
              <a:gd name="f1474" fmla="val 1489462"/>
              <a:gd name="f1475" fmla="val 993966"/>
              <a:gd name="f1476" fmla="val 1507376"/>
              <a:gd name="f1477" fmla="val 759741"/>
              <a:gd name="f1478" fmla="val 1444779"/>
              <a:gd name="f1479" fmla="val 532826"/>
              <a:gd name="f1480" fmla="val 1384035"/>
              <a:gd name="f1481" fmla="val 484333"/>
              <a:gd name="f1482" fmla="val 1371062"/>
              <a:gd name="f1483" fmla="val 434193"/>
              <a:gd name="f1484" fmla="val 1357678"/>
              <a:gd name="f1485" fmla="val 384878"/>
              <a:gd name="f1486" fmla="val 1345323"/>
              <a:gd name="f1487" fmla="val 382071"/>
              <a:gd name="f1488" fmla="val 1344618"/>
              <a:gd name="f1489" fmla="val 379101"/>
              <a:gd name="f1490" fmla="val 1345440"/>
              <a:gd name="f1491" fmla="val 377054"/>
              <a:gd name="f1492" fmla="val 1347485"/>
              <a:gd name="f1493" fmla="val 375062"/>
              <a:gd name="f1494" fmla="val 1349564"/>
              <a:gd name="f1495" fmla="val 374284"/>
              <a:gd name="f1496" fmla="val 1352521"/>
              <a:gd name="f1497" fmla="val 374994"/>
              <a:gd name="f1498" fmla="val 1355310"/>
              <a:gd name="f1499" fmla="val 382819"/>
              <a:gd name="f1500" fmla="val 1385270"/>
              <a:gd name="f1501" fmla="val 481760"/>
              <a:gd name="f1502" fmla="val 1418114"/>
              <a:gd name="f1503" fmla="val 631766"/>
              <a:gd name="f1504" fmla="val 1464753"/>
              <a:gd name="f1505" fmla="val 696011"/>
              <a:gd name="f1506" fmla="val 1484726"/>
              <a:gd name="f1507" fmla="val 756653"/>
              <a:gd name="f1508" fmla="val 1503567"/>
              <a:gd name="f1509" fmla="val 771685"/>
              <a:gd name="f1510" fmla="val 1514171"/>
              <a:gd name="f1511" fmla="val 775349"/>
              <a:gd name="f1512" fmla="val 1515773"/>
              <a:gd name="f1513" fmla="val 778805"/>
              <a:gd name="f1514" fmla="val 1517813"/>
              <a:gd name="f1515" fmla="val 781979"/>
              <a:gd name="f1516" fmla="val 1520246"/>
              <a:gd name="f1517" fmla="val 756344"/>
              <a:gd name="f1518" fmla="val 1535175"/>
              <a:gd name="f1519" fmla="val 574935"/>
              <a:gd name="f1520" fmla="val 1534351"/>
              <a:gd name="f1521" fmla="val 453446"/>
              <a:gd name="f1522" fmla="val 1533733"/>
              <a:gd name="f1523" fmla="val 256800"/>
              <a:gd name="f1524" fmla="val 206352"/>
              <a:gd name="f1525" fmla="val 1534453"/>
              <a:gd name="f1526" fmla="val 198527"/>
              <a:gd name="f1527" fmla="val 1547941"/>
              <a:gd name="f1528" fmla="val 196688"/>
              <a:gd name="f1529" fmla="val 1551127"/>
              <a:gd name="f1530" fmla="val 196689"/>
              <a:gd name="f1531" fmla="val 1555052"/>
              <a:gd name="f1532" fmla="val 1558237"/>
              <a:gd name="f1533" fmla="val 199846"/>
              <a:gd name="f1534" fmla="val 1560609"/>
              <a:gd name="f1535" fmla="val 202302"/>
              <a:gd name="f1536" fmla="val 1562129"/>
              <a:gd name="f1537" fmla="val 205014"/>
              <a:gd name="f1538" fmla="val 1562253"/>
              <a:gd name="f1539" fmla="val 516353"/>
              <a:gd name="f1540" fmla="val 1580371"/>
              <a:gd name="f1541" fmla="val 749960"/>
              <a:gd name="f1542" fmla="val 1579240"/>
              <a:gd name="f1543" fmla="val 937752"/>
              <a:gd name="f1544" fmla="val 1578313"/>
              <a:gd name="f1545" fmla="val 1076023"/>
              <a:gd name="f1546" fmla="val 1577695"/>
              <a:gd name="f1547" fmla="val 1189481"/>
              <a:gd name="f1548" fmla="val 1577181"/>
              <a:gd name="f1549" fmla="val 1291510"/>
              <a:gd name="f1550" fmla="val 1584490"/>
              <a:gd name="f1551" fmla="val 1281214"/>
              <a:gd name="f1552" fmla="val 1245591"/>
              <a:gd name="f1553" fmla="val 1593035"/>
              <a:gd name="f1554" fmla="val 1209144"/>
              <a:gd name="f1555" fmla="val 1600037"/>
              <a:gd name="f1556" fmla="val 1190510"/>
              <a:gd name="f1557" fmla="val 1188198"/>
              <a:gd name="f1558" fmla="val 1610830"/>
              <a:gd name="f1559" fmla="val 1186624"/>
              <a:gd name="f1560" fmla="val 1613095"/>
              <a:gd name="f1561" fmla="val 1186288"/>
              <a:gd name="f1562" fmla="val 1615686"/>
              <a:gd name="f1563" fmla="val 986759"/>
              <a:gd name="f1564" fmla="val 1627938"/>
              <a:gd name="f1565" fmla="val 757580"/>
              <a:gd name="f1566" fmla="val 1628967"/>
              <a:gd name="f1567" fmla="val 645357"/>
              <a:gd name="f1568" fmla="val 1592933"/>
              <a:gd name="f1569" fmla="val 641069"/>
              <a:gd name="f1570" fmla="val 1591596"/>
              <a:gd name="f1571" fmla="val 636508"/>
              <a:gd name="f1572" fmla="val 1593989"/>
              <a:gd name="f1573" fmla="val 635171"/>
              <a:gd name="f1574" fmla="val 1598277"/>
              <a:gd name="f1575" fmla="val 634176"/>
              <a:gd name="f1576" fmla="val 1601469"/>
              <a:gd name="f1577" fmla="val 635235"/>
              <a:gd name="f1578" fmla="val 1604944"/>
              <a:gd name="f1579" fmla="val 637841"/>
              <a:gd name="f1580" fmla="val 1607038"/>
              <a:gd name="f1581" fmla="val 776831"/>
              <a:gd name="f1582" fmla="val 1717818"/>
              <a:gd name="f1583" fmla="val 1004572"/>
              <a:gd name="f1584" fmla="val 1689402"/>
              <a:gd name="f1585" fmla="val 1208630"/>
              <a:gd name="f1586" fmla="val 1660679"/>
              <a:gd name="f1587" fmla="val 879994"/>
              <a:gd name="f1588" fmla="val 1732748"/>
              <a:gd name="f1589" fmla="val 477641"/>
              <a:gd name="f1590" fmla="val 1770018"/>
              <a:gd name="f1591" fmla="val 296336"/>
              <a:gd name="f1592" fmla="val 1765693"/>
              <a:gd name="f1593" fmla="val 293151"/>
              <a:gd name="f1594" fmla="val 1765676"/>
              <a:gd name="f1595" fmla="val 290235"/>
              <a:gd name="f1596" fmla="val 1767474"/>
              <a:gd name="f1597" fmla="val 288821"/>
              <a:gd name="f1598" fmla="val 1770326"/>
              <a:gd name="f1599" fmla="val 285701"/>
              <a:gd name="f1600" fmla="val 1776112"/>
              <a:gd name="f1601" fmla="val 286223"/>
              <a:gd name="f1602" fmla="val 1783182"/>
              <a:gd name="f1603" fmla="val 290158"/>
              <a:gd name="f1604" fmla="val 1788447"/>
              <a:gd name="f1605" fmla="val 323516"/>
              <a:gd name="f1606" fmla="val 1833232"/>
              <a:gd name="f1607" fmla="val 703631"/>
              <a:gd name="f1608" fmla="val 1785769"/>
              <a:gd name="f1609" fmla="val 1306130"/>
              <a:gd name="f1610" fmla="val 1694756"/>
              <a:gd name="f1611" fmla="val 1369447"/>
              <a:gd name="f1612" fmla="val 1685284"/>
              <a:gd name="f1613" fmla="val 1424221"/>
              <a:gd name="f1614" fmla="val 1676945"/>
              <a:gd name="f1615" fmla="val 1464991"/>
              <a:gd name="f1616" fmla="val 1671179"/>
              <a:gd name="f1617" fmla="val 1354519"/>
              <a:gd name="f1618" fmla="val 1718540"/>
              <a:gd name="f1619" fmla="val 1221911"/>
              <a:gd name="f1620" fmla="val 1082612"/>
              <a:gd name="f1621" fmla="val 1815318"/>
              <a:gd name="f1622" fmla="val 798453"/>
              <a:gd name="f1623" fmla="val 476406"/>
              <a:gd name="f1624" fmla="val 2030805"/>
              <a:gd name="f1625" fmla="val 197189"/>
              <a:gd name="f1626" fmla="val 2194712"/>
              <a:gd name="f1627" fmla="val 193639"/>
              <a:gd name="f1628" fmla="val 2196811"/>
              <a:gd name="f1629" fmla="val 192223"/>
              <a:gd name="f1630" fmla="val 2201237"/>
              <a:gd name="f1631" fmla="val 193894"/>
              <a:gd name="f1632" fmla="val 2205007"/>
              <a:gd name="f1633" fmla="val 195519"/>
              <a:gd name="f1634" fmla="val 2209070"/>
              <a:gd name="f1635" fmla="val 200097"/>
              <a:gd name="f1636" fmla="val 2211084"/>
              <a:gd name="f1637" fmla="val 204190"/>
              <a:gd name="f1638" fmla="val 2209537"/>
              <a:gd name="f1639" fmla="val 489482"/>
              <a:gd name="f1640" fmla="val 2122334"/>
              <a:gd name="f1641" fmla="val 762727"/>
              <a:gd name="f1642" fmla="val 2008052"/>
              <a:gd name="f1643" fmla="val 1027016"/>
              <a:gd name="f1644" fmla="val 1897683"/>
              <a:gd name="f1645" fmla="val 1152312"/>
              <a:gd name="f1646" fmla="val 1845279"/>
              <a:gd name="f1647" fmla="val 1281111"/>
              <a:gd name="f1648" fmla="val 1791432"/>
              <a:gd name="f1649" fmla="val 1411557"/>
              <a:gd name="f1650" fmla="val 1740263"/>
              <a:gd name="f1651" fmla="val 1287391"/>
              <a:gd name="f1652" fmla="val 1812332"/>
              <a:gd name="f1653" fmla="val 1135428"/>
              <a:gd name="f1654" fmla="val 1885123"/>
              <a:gd name="f1655" fmla="val 987687"/>
              <a:gd name="f1656" fmla="val 1956472"/>
              <a:gd name="f1657" fmla="val 792070"/>
              <a:gd name="f1658" fmla="val 2050264"/>
              <a:gd name="f1659" fmla="val 590482"/>
              <a:gd name="f1660" fmla="val 2147249"/>
              <a:gd name="f1661" fmla="val 450254"/>
              <a:gd name="f1662" fmla="val 2242483"/>
              <a:gd name="f1663" fmla="val 446551"/>
              <a:gd name="f1664" fmla="val 2245023"/>
              <a:gd name="f1665" fmla="val 445607"/>
              <a:gd name="f1666" fmla="val 2250086"/>
              <a:gd name="f1667" fmla="val 448146"/>
              <a:gd name="f1668" fmla="val 2253790"/>
              <a:gd name="f1669" fmla="val 450050"/>
              <a:gd name="f1670" fmla="val 2256567"/>
              <a:gd name="f1671" fmla="val 453467"/>
              <a:gd name="f1672" fmla="val 2257883"/>
              <a:gd name="f1673" fmla="val 456741"/>
              <a:gd name="f1674" fmla="val 2257104"/>
              <a:gd name="f1675" fmla="val 588731"/>
              <a:gd name="f1676" fmla="val 2223951"/>
              <a:gd name="f1677" fmla="val 755932"/>
              <a:gd name="f1678" fmla="val 2127379"/>
              <a:gd name="f1679" fmla="val 932605"/>
              <a:gd name="f1680" fmla="val 2025349"/>
              <a:gd name="f1681" fmla="val 1185054"/>
              <a:gd name="f1682" fmla="val 1879563"/>
              <a:gd name="f1683" fmla="val 1721834"/>
              <a:gd name="f1684" fmla="val 1600482"/>
              <a:gd name="f1685" fmla="val 1713804"/>
              <a:gd name="f1686" fmla="val 1601098"/>
              <a:gd name="f1687" fmla="val 1695407"/>
              <a:gd name="f1688" fmla="val 1724100"/>
              <a:gd name="f1689" fmla="val 1695921"/>
              <a:gd name="f1690" fmla="val 1723584"/>
              <a:gd name="f1691" fmla="val 1716513"/>
              <a:gd name="f1692" fmla="val 1727600"/>
              <a:gd name="f1693" fmla="val 1906055"/>
              <a:gd name="f1694" fmla="val 1767237"/>
              <a:gd name="f1695" fmla="val 1929426"/>
              <a:gd name="f1696" fmla="val 1782887"/>
              <a:gd name="f1697" fmla="val 1932927"/>
              <a:gd name="f1698" fmla="val 1793182"/>
              <a:gd name="f1699" fmla="val 1957636"/>
              <a:gd name="f1700" fmla="val 1852589"/>
              <a:gd name="f1701" fmla="val 1961960"/>
              <a:gd name="f1702" fmla="val 1860001"/>
              <a:gd name="f1703" fmla="val 1971741"/>
              <a:gd name="f1704" fmla="val 1876268"/>
              <a:gd name="f1705" fmla="val 1991612"/>
              <a:gd name="f1706" fmla="val 1909626"/>
              <a:gd name="f1707" fmla="val 2053901"/>
              <a:gd name="f1708" fmla="val 2064163"/>
              <a:gd name="f1709" fmla="val 2001495"/>
              <a:gd name="f1710" fmla="val 2048926"/>
              <a:gd name="f1711" fmla="val 1950944"/>
              <a:gd name="f1712" fmla="val 2021540"/>
              <a:gd name="f1713" fmla="val 1902658"/>
              <a:gd name="f1714" fmla="val 1994873"/>
              <a:gd name="f1715" fmla="val 1836251"/>
              <a:gd name="f1716" fmla="val 1958531"/>
              <a:gd name="f1717" fmla="val 1767579"/>
              <a:gd name="f1718" fmla="val 1920950"/>
              <a:gd name="f1719" fmla="val 1691700"/>
              <a:gd name="f1720" fmla="val 1913127"/>
              <a:gd name="f1721" fmla="val 1687235"/>
              <a:gd name="f1722" fmla="val 1912635"/>
              <a:gd name="f1723" fmla="val 1683217"/>
              <a:gd name="f1724" fmla="val 1915856"/>
              <a:gd name="f1725" fmla="val 1682726"/>
              <a:gd name="f1726" fmla="val 1920321"/>
              <a:gd name="f1727" fmla="val 1682416"/>
              <a:gd name="f1728" fmla="val 1923136"/>
              <a:gd name="f1729" fmla="val 1683592"/>
              <a:gd name="f1730" fmla="val 1925910"/>
              <a:gd name="f1731" fmla="val 1685832"/>
              <a:gd name="f1732" fmla="val 1927644"/>
              <a:gd name="f1733" fmla="val 1790375"/>
              <a:gd name="f1734" fmla="val 2006216"/>
              <a:gd name="f1735" fmla="val 1909724"/>
              <a:gd name="f1736" fmla="val 2062844"/>
              <a:gd name="f1737" fmla="val 2036707"/>
              <a:gd name="f1738" fmla="val 2094124"/>
              <a:gd name="f1739" fmla="val 1750591"/>
              <a:gd name="f1740" fmla="val 2148382"/>
              <a:gd name="f1741" fmla="val 1285127"/>
              <a:gd name="f1742" fmla="val 2226010"/>
              <a:gd name="f1743" fmla="val 1211101"/>
              <a:gd name="f1744" fmla="val 2345543"/>
              <a:gd name="f1745" fmla="val 1209263"/>
              <a:gd name="f1746" fmla="val 2348559"/>
              <a:gd name="f1747" fmla="val 1209553"/>
              <a:gd name="f1748" fmla="val 2352410"/>
              <a:gd name="f1749" fmla="val 1211822"/>
              <a:gd name="f1750" fmla="val 2355118"/>
              <a:gd name="f1751" fmla="val 1214148"/>
              <a:gd name="f1752" fmla="val 2357784"/>
              <a:gd name="f1753" fmla="val 1217903"/>
              <a:gd name="f1754" fmla="val 2358691"/>
              <a:gd name="f1755" fmla="val 1221191"/>
              <a:gd name="f1756" fmla="val 2357382"/>
              <a:gd name="f1757" fmla="val 2233835"/>
              <a:gd name="f1758" fmla="val 1811438"/>
              <a:gd name="f1759" fmla="val 2157545"/>
              <a:gd name="f1760" fmla="val 2035059"/>
              <a:gd name="f1761" fmla="val 2144675"/>
              <a:gd name="f1762" fmla="val 1806187"/>
              <a:gd name="f1763" fmla="val 2247632"/>
              <a:gd name="f1764" fmla="val 1526661"/>
              <a:gd name="f1765" fmla="val 2446852"/>
              <a:gd name="f1766" fmla="val 1368521"/>
              <a:gd name="f1767" fmla="val 2622289"/>
              <a:gd name="f1768" fmla="val 1366584"/>
              <a:gd name="f1769" fmla="val 2624440"/>
              <a:gd name="f1770" fmla="val 1365921"/>
              <a:gd name="f1771" fmla="val 2627450"/>
              <a:gd name="f1772" fmla="val 1366771"/>
              <a:gd name="f1773" fmla="val 2630216"/>
              <a:gd name="f1774" fmla="val 1367615"/>
              <a:gd name="f1775" fmla="val 2632951"/>
              <a:gd name="f1776" fmla="val 1369850"/>
              <a:gd name="f1777" fmla="val 2635030"/>
              <a:gd name="f1778" fmla="val 1372639"/>
              <a:gd name="f1779" fmla="val 2635673"/>
              <a:gd name="f1780" fmla="val 1403526"/>
              <a:gd name="f1781" fmla="val 2643189"/>
              <a:gd name="f1782" fmla="val 1503805"/>
              <a:gd name="f1783" fmla="val 2549808"/>
              <a:gd name="f1784" fmla="val 1693862"/>
              <a:gd name="f1785" fmla="val 2410611"/>
              <a:gd name="f1786" fmla="val 1833677"/>
              <a:gd name="f1787" fmla="val 2308272"/>
              <a:gd name="f1788" fmla="val 2085096"/>
              <a:gd name="f1789" fmla="val 2145911"/>
              <a:gd name="f1790" fmla="val 2110731"/>
              <a:gd name="f1791" fmla="val 2164443"/>
              <a:gd name="f1792" fmla="val 2111485"/>
              <a:gd name="f1793" fmla="val 2165931"/>
              <a:gd name="f1794" fmla="val 2167690"/>
              <a:gd name="f1795" fmla="val 2169178"/>
              <a:gd name="f1796" fmla="val 2106717"/>
              <a:gd name="f1797" fmla="val 2179474"/>
              <a:gd name="f1798" fmla="val 2077478"/>
              <a:gd name="f1799" fmla="val 2187813"/>
              <a:gd name="f1800" fmla="val 2056165"/>
              <a:gd name="f1801" fmla="val 2194094"/>
              <a:gd name="f1802" fmla="val 2027028"/>
              <a:gd name="f1803" fmla="val 2202742"/>
              <a:gd name="f1804" fmla="val 2005717"/>
              <a:gd name="f1805" fmla="val 2209022"/>
              <a:gd name="f1806" fmla="val 2006334"/>
              <a:gd name="f1807" fmla="val 2004912"/>
              <a:gd name="f1808" fmla="val 2229003"/>
              <a:gd name="f1809" fmla="val 2006153"/>
              <a:gd name="f1810" fmla="val 2234432"/>
              <a:gd name="f1811" fmla="val 2009628"/>
              <a:gd name="f1812" fmla="val 2238365"/>
              <a:gd name="f1813" fmla="val 2015497"/>
              <a:gd name="f1814" fmla="val 2243925"/>
              <a:gd name="f1815" fmla="val 2023425"/>
              <a:gd name="f1816" fmla="val 2241968"/>
              <a:gd name="f1817" fmla="val 2035574"/>
              <a:gd name="f1818" fmla="val 2238879"/>
              <a:gd name="f1819" fmla="val 2047123"/>
              <a:gd name="f1820" fmla="val 2235709"/>
              <a:gd name="f1821" fmla="val 2058947"/>
              <a:gd name="f1822" fmla="val 2233640"/>
              <a:gd name="f1823" fmla="val 2070888"/>
              <a:gd name="f1824" fmla="val 2232702"/>
              <a:gd name="f1825" fmla="val 2070276"/>
              <a:gd name="f1826" fmla="val 2237910"/>
              <a:gd name="f1827" fmla="val 2072422"/>
              <a:gd name="f1828" fmla="val 2243060"/>
              <a:gd name="f1829" fmla="val 2076550"/>
              <a:gd name="f1830" fmla="val 2246292"/>
              <a:gd name="f1831" fmla="val 2088288"/>
              <a:gd name="f1832" fmla="val 2254838"/>
              <a:gd name="f1833" fmla="val 2108467"/>
              <a:gd name="f1834" fmla="val 2243101"/>
              <a:gd name="f1835" fmla="val 2149340"/>
              <a:gd name="f1836" fmla="val 2213758"/>
              <a:gd name="f1837" fmla="val 2154693"/>
              <a:gd name="f1838" fmla="val 2210053"/>
              <a:gd name="f1839" fmla="val 2160460"/>
              <a:gd name="f1840" fmla="val 2205830"/>
              <a:gd name="f1841" fmla="val 2163651"/>
              <a:gd name="f1842" fmla="val 2203463"/>
              <a:gd name="f1843" fmla="val 2173947"/>
              <a:gd name="f1844" fmla="val 2208920"/>
              <a:gd name="f1845" fmla="val 2181463"/>
              <a:gd name="f1846" fmla="val 2211906"/>
              <a:gd name="f1847" fmla="val 2187125"/>
              <a:gd name="f1848" fmla="val 2207170"/>
              <a:gd name="f1849" fmla="val 2192788"/>
              <a:gd name="f1850" fmla="val 2202433"/>
              <a:gd name="f1851" fmla="val 2190729"/>
              <a:gd name="f1852" fmla="val 2194711"/>
              <a:gd name="f1853" fmla="val 2188052"/>
              <a:gd name="f1854" fmla="val 2186579"/>
              <a:gd name="f1855" fmla="val 2184757"/>
              <a:gd name="f1856" fmla="val 2176283"/>
              <a:gd name="f1857" fmla="val 2180227"/>
              <a:gd name="f1858" fmla="val 2162898"/>
              <a:gd name="f1859" fmla="val 2153529"/>
              <a:gd name="f1860" fmla="val 2195876"/>
              <a:gd name="f1861" fmla="val 2144161"/>
              <a:gd name="f1862" fmla="val 2213996"/>
              <a:gd name="f1863" fmla="val 2136541"/>
              <a:gd name="f1864" fmla="val 2263210"/>
              <a:gd name="f1865" fmla="val 2138600"/>
              <a:gd name="f1866" fmla="val 2235823"/>
              <a:gd name="f1867" fmla="val 2149514"/>
              <a:gd name="f1868" fmla="val 2218527"/>
              <a:gd name="f1869" fmla="val 2161869"/>
              <a:gd name="f1870" fmla="val 2216056"/>
              <a:gd name="f1871" fmla="val 2173194"/>
              <a:gd name="f1872" fmla="val 2214878"/>
              <a:gd name="f1873" fmla="val 2177980"/>
              <a:gd name="f1874" fmla="val 2216610"/>
              <a:gd name="f1875" fmla="val 2183014"/>
              <a:gd name="f1876" fmla="val 2220483"/>
              <a:gd name="f1877" fmla="val 2186063"/>
              <a:gd name="f1878" fmla="val 2230058"/>
              <a:gd name="f1879" fmla="val 2252400"/>
              <a:gd name="f1880" fmla="val 2190491"/>
              <a:gd name="f1881" fmla="val 2274227"/>
              <a:gd name="f1882" fmla="val 2184211"/>
              <a:gd name="f1883" fmla="val 2256002"/>
              <a:gd name="f1884" fmla="val 2200684"/>
              <a:gd name="f1885" fmla="val 2256724"/>
              <a:gd name="f1886" fmla="val 2203772"/>
              <a:gd name="f1887" fmla="val 2260430"/>
              <a:gd name="f1888" fmla="val 2266608"/>
              <a:gd name="f1889" fmla="val 2217671"/>
              <a:gd name="f1890" fmla="val 2270726"/>
              <a:gd name="f1891" fmla="val 2215200"/>
              <a:gd name="f1892" fmla="val 2340735"/>
              <a:gd name="f1893" fmla="val 2173708"/>
              <a:gd name="f1894" fmla="val 2396024"/>
              <a:gd name="f1895" fmla="val 2140969"/>
              <a:gd name="f1896" fmla="val 2478697"/>
              <a:gd name="f1897" fmla="val 2091962"/>
              <a:gd name="f1898" fmla="val 2537382"/>
              <a:gd name="f1899" fmla="val 2068076"/>
              <a:gd name="f1900" fmla="val 2326220"/>
              <a:gd name="f1901" fmla="val 2198006"/>
              <a:gd name="f1902" fmla="val 1867447"/>
              <a:gd name="f1903" fmla="val 2495859"/>
              <a:gd name="f1904" fmla="val 1780037"/>
              <a:gd name="f1905" fmla="val 2626407"/>
              <a:gd name="f1906" fmla="val 1777885"/>
              <a:gd name="f1907" fmla="val 2629630"/>
              <a:gd name="f1908" fmla="val 1778271"/>
              <a:gd name="f1909" fmla="val 2633916"/>
              <a:gd name="f1910" fmla="val 1780964"/>
              <a:gd name="f1911" fmla="val 2636703"/>
              <a:gd name="f1912" fmla="val 1783742"/>
              <a:gd name="f1913" fmla="val 2639390"/>
              <a:gd name="f1914" fmla="val 1788003"/>
              <a:gd name="f1915" fmla="val 2639817"/>
              <a:gd name="f1916" fmla="val 1791259"/>
              <a:gd name="f1917" fmla="val 2637732"/>
              <a:gd name="f1918" fmla="val 1874859"/>
              <a:gd name="f1919" fmla="val 2582342"/>
              <a:gd name="f1920" fmla="val 1962784"/>
              <a:gd name="f1921" fmla="val 2514185"/>
              <a:gd name="f1922" fmla="val 2055958"/>
              <a:gd name="f1923" fmla="val 2441189"/>
              <a:gd name="f1924" fmla="val 2240457"/>
              <a:gd name="f1925" fmla="val 2297050"/>
              <a:gd name="f1926" fmla="val 2431132"/>
              <a:gd name="f1927" fmla="val 2148999"/>
              <a:gd name="f1928" fmla="val 2614290"/>
              <a:gd name="f1929" fmla="val 2080842"/>
              <a:gd name="f1930" fmla="val 2268976"/>
              <a:gd name="f1931" fmla="val 2435732"/>
              <a:gd name="f1932" fmla="val 2123087"/>
              <a:gd name="f1933" fmla="val 2544145"/>
              <a:gd name="f1934" fmla="val 2074183"/>
              <a:gd name="f1935" fmla="val 2580591"/>
              <a:gd name="f1936" fmla="val 2041854"/>
              <a:gd name="f1937" fmla="val 2604683"/>
              <a:gd name="f1938" fmla="val 2031662"/>
              <a:gd name="f1939" fmla="val 2615287"/>
              <a:gd name="f1940" fmla="val 2029471"/>
              <a:gd name="f1941" fmla="val 2617556"/>
              <a:gd name="f1942" fmla="val 2028789"/>
              <a:gd name="f1943" fmla="val 2620886"/>
              <a:gd name="f1944" fmla="val 2029911"/>
              <a:gd name="f1945" fmla="val 2623833"/>
              <a:gd name="f1946" fmla="val 2031050"/>
              <a:gd name="f1947" fmla="val 2626805"/>
              <a:gd name="f1948" fmla="val 2033836"/>
              <a:gd name="f1949" fmla="val 2628824"/>
              <a:gd name="f1950" fmla="val 2037015"/>
              <a:gd name="f1951" fmla="val 2628981"/>
              <a:gd name="f1952" fmla="val 2038148"/>
              <a:gd name="f1953" fmla="val 2039077"/>
              <a:gd name="f1954" fmla="val 2630122"/>
              <a:gd name="f1955" fmla="val 2040281"/>
              <a:gd name="f1956" fmla="val 2631009"/>
              <a:gd name="f1957" fmla="val 2041649"/>
              <a:gd name="f1958" fmla="val 2631555"/>
              <a:gd name="f1959" fmla="val 2043687"/>
              <a:gd name="f1960" fmla="val 2632425"/>
              <a:gd name="f1961" fmla="val 2045992"/>
              <a:gd name="f1962" fmla="val 2048031"/>
              <a:gd name="f1963" fmla="val 2198657"/>
              <a:gd name="f1964" fmla="val 2562573"/>
              <a:gd name="f1965" fmla="val 2293376"/>
              <a:gd name="f1966" fmla="val 2479180"/>
              <a:gd name="f1967" fmla="val 2362460"/>
              <a:gd name="f1968" fmla="val 2418332"/>
              <a:gd name="f1969" fmla="val 2387169"/>
              <a:gd name="f1970" fmla="val 2396609"/>
              <a:gd name="f1971" fmla="val 2408069"/>
              <a:gd name="f1972" fmla="val 2378180"/>
              <a:gd name="f1973" fmla="val 2426705"/>
              <a:gd name="f1974" fmla="val 2364692"/>
              <a:gd name="f1975" fmla="val 2392625"/>
              <a:gd name="f1976" fmla="val 2459412"/>
              <a:gd name="f1977" fmla="val 2307687"/>
              <a:gd name="f1978" fmla="val 2628157"/>
              <a:gd name="f1979" fmla="val 2277418"/>
              <a:gd name="f1980" fmla="val 2678914"/>
              <a:gd name="f1981" fmla="val 2275274"/>
              <a:gd name="f1982" fmla="val 2682862"/>
              <a:gd name="f1983" fmla="val 2276737"/>
              <a:gd name="f1984" fmla="val 2687801"/>
              <a:gd name="f1985" fmla="val 2280684"/>
              <a:gd name="f1986" fmla="val 2689944"/>
              <a:gd name="f1987" fmla="val 2283528"/>
              <a:gd name="f1988" fmla="val 2691488"/>
              <a:gd name="f1989" fmla="val 2287015"/>
              <a:gd name="f1990" fmla="val 2691199"/>
              <a:gd name="f1991" fmla="val 2289567"/>
              <a:gd name="f1992" fmla="val 2689211"/>
              <a:gd name="f1993" fmla="val 2295436"/>
              <a:gd name="f1994" fmla="val 2684268"/>
              <a:gd name="f1995" fmla="val 2301407"/>
              <a:gd name="f1996" fmla="val 2679429"/>
              <a:gd name="f1997" fmla="val 2307173"/>
              <a:gd name="f1998" fmla="val 2674487"/>
              <a:gd name="f1999" fmla="val 2246634"/>
              <a:gd name="f2000" fmla="val 2738115"/>
              <a:gd name="f2001" fmla="val 2191449"/>
              <a:gd name="f2002" fmla="val 2800815"/>
              <a:gd name="f2003" fmla="val 2149238"/>
              <a:gd name="f2004" fmla="val 2867325"/>
              <a:gd name="f2005" fmla="val 2147150"/>
              <a:gd name="f2006" fmla="val 2870631"/>
              <a:gd name="f2007" fmla="val 2147713"/>
              <a:gd name="f2008" fmla="val 2874956"/>
              <a:gd name="f2009" fmla="val 2150575"/>
              <a:gd name="f2010" fmla="val 2877621"/>
              <a:gd name="f2011" fmla="val 2156584"/>
              <a:gd name="f2012" fmla="val 2883742"/>
              <a:gd name="f2013" fmla="val 2164982"/>
              <a:gd name="f2014" fmla="val 2886905"/>
              <a:gd name="f2015" fmla="val 2173535"/>
              <a:gd name="f2016" fmla="val 2886269"/>
              <a:gd name="f2017" fmla="val 2196906"/>
              <a:gd name="f2018" fmla="val 2884313"/>
              <a:gd name="f2019" fmla="val 2219660"/>
              <a:gd name="f2020" fmla="val 2854661"/>
              <a:gd name="f2021" fmla="val 2245605"/>
              <a:gd name="f2022" fmla="val 2820273"/>
              <a:gd name="f2023" fmla="val 2238740"/>
              <a:gd name="f2024" fmla="val 2841895"/>
              <a:gd name="f2025" fmla="val 2231637"/>
              <a:gd name="f2026" fmla="val 2864338"/>
              <a:gd name="f2027" fmla="val 2224293"/>
              <a:gd name="f2028" fmla="val 2887607"/>
              <a:gd name="f2029" fmla="val 2180124"/>
              <a:gd name="f2030" fmla="val 3025671"/>
              <a:gd name="f2031" fmla="val 2130088"/>
              <a:gd name="f2032" fmla="val 3182164"/>
              <a:gd name="f2033" fmla="val 2117425"/>
              <a:gd name="f2034" fmla="val 3348748"/>
              <a:gd name="f2035" fmla="val 2117127"/>
              <a:gd name="f2036" fmla="val 3352845"/>
              <a:gd name="f2037" fmla="val 2119894"/>
              <a:gd name="f2038" fmla="val 3356534"/>
              <a:gd name="f2039" fmla="val 2123910"/>
              <a:gd name="f2040" fmla="val 2126897"/>
              <a:gd name="f2041" fmla="val 2130398"/>
              <a:gd name="f2042" fmla="val 3357399"/>
              <a:gd name="f2043" fmla="val 2133509"/>
              <a:gd name="f2044" fmla="val 3355159"/>
              <a:gd name="f2045" fmla="val 2134618"/>
              <a:gd name="f2046" fmla="val 3351836"/>
              <a:gd name="f2047" fmla="val 2155209"/>
              <a:gd name="f2048" fmla="val 3289342"/>
              <a:gd name="f2049" fmla="val 2174770"/>
              <a:gd name="f2050" fmla="val 3224170"/>
              <a:gd name="f2051" fmla="val 2193405"/>
              <a:gd name="f2052" fmla="val 3161161"/>
              <a:gd name="f2053" fmla="val 2268255"/>
              <a:gd name="f2054" fmla="val 2908198"/>
              <a:gd name="f2055" fmla="val 2345575"/>
              <a:gd name="f2056" fmla="val 2646380"/>
              <a:gd name="f2057" fmla="val 2554885"/>
              <a:gd name="f2058" fmla="val 2464972"/>
              <a:gd name="f2059" fmla="val 2602554"/>
              <a:gd name="f2060" fmla="val 2428525"/>
              <a:gd name="f2061" fmla="val 2650531"/>
              <a:gd name="f2062" fmla="val 2337923"/>
              <a:gd name="f2063" fmla="val 2688728"/>
              <a:gd name="f2064" fmla="val 2265236"/>
              <a:gd name="f2065" fmla="val 2691507"/>
              <a:gd name="f2066" fmla="val 2259883"/>
              <a:gd name="f2067" fmla="val 2651972"/>
              <a:gd name="f2068" fmla="val 2383018"/>
              <a:gd name="f2069" fmla="val 2605642"/>
              <a:gd name="f2070" fmla="val 2509243"/>
              <a:gd name="f2071" fmla="val 2591228"/>
              <a:gd name="f2072" fmla="val 2523245"/>
              <a:gd name="f2073" fmla="val 2586814"/>
              <a:gd name="f2074" fmla="val 2523679"/>
              <a:gd name="f2075" fmla="val 2583588"/>
              <a:gd name="f2076" fmla="val 2527609"/>
              <a:gd name="f2077" fmla="val 2584022"/>
              <a:gd name="f2078" fmla="val 2532023"/>
              <a:gd name="f2079" fmla="val 2584298"/>
              <a:gd name="f2080" fmla="val 2534820"/>
              <a:gd name="f2081" fmla="val 2586016"/>
              <a:gd name="f2082" fmla="val 2537271"/>
              <a:gd name="f2083" fmla="val 2588551"/>
              <a:gd name="f2084" fmla="val 2538483"/>
              <a:gd name="f2085" fmla="val 2592518"/>
              <a:gd name="f2086" fmla="val 2540402"/>
              <a:gd name="f2087" fmla="val 2597146"/>
              <a:gd name="f2088" fmla="val 2601112"/>
              <a:gd name="f2089" fmla="val 2538482"/>
              <a:gd name="f2090" fmla="val 2605496"/>
              <a:gd name="f2091" fmla="val 2536358"/>
              <a:gd name="f2092" fmla="val 2609388"/>
              <a:gd name="f2093" fmla="val 2533343"/>
              <a:gd name="f2094" fmla="val 2612540"/>
              <a:gd name="f2095" fmla="val 2529629"/>
              <a:gd name="f2096" fmla="val 2559415"/>
              <a:gd name="f2097" fmla="val 2494861"/>
              <a:gd name="f2098" fmla="val 2723289"/>
              <a:gd name="f2099" fmla="val 2437000"/>
              <a:gd name="f2100" fmla="val 2812346"/>
              <a:gd name="f2101" fmla="val 2359268"/>
              <a:gd name="f2102" fmla="val 2932084"/>
              <a:gd name="f2103" fmla="val 2292140"/>
              <a:gd name="f2104" fmla="val 3035349"/>
              <a:gd name="f2105" fmla="val 2267226"/>
              <a:gd name="f2106" fmla="val 3100109"/>
              <a:gd name="f2107" fmla="val 2265595"/>
              <a:gd name="f2108" fmla="val 3104295"/>
              <a:gd name="f2109" fmla="val 2267669"/>
              <a:gd name="f2110" fmla="val 3109009"/>
              <a:gd name="f2111" fmla="val 2271855"/>
              <a:gd name="f2112" fmla="val 3110639"/>
              <a:gd name="f2113" fmla="val 2275390"/>
              <a:gd name="f2114" fmla="val 3112015"/>
              <a:gd name="f2115" fmla="val 2279407"/>
              <a:gd name="f2116" fmla="val 3110764"/>
              <a:gd name="f2117" fmla="val 2281537"/>
              <a:gd name="f2118" fmla="val 3107624"/>
              <a:gd name="f2119" fmla="val 2298832"/>
              <a:gd name="f2120" fmla="val 3082812"/>
              <a:gd name="f2121" fmla="val 2318910"/>
              <a:gd name="f2122" fmla="val 3054705"/>
              <a:gd name="f2123" fmla="val 2340839"/>
              <a:gd name="f2124" fmla="val 3024023"/>
              <a:gd name="f2125" fmla="val 2503098"/>
              <a:gd name="f2126" fmla="val 2797006"/>
              <a:gd name="f2127" fmla="val 2774490"/>
              <a:gd name="f2128" fmla="val 2417200"/>
              <a:gd name="f2129" fmla="val 2756781"/>
              <a:gd name="f2130" fmla="val 2176591"/>
              <a:gd name="f2131" fmla="val 2756820"/>
              <a:gd name="f2132" fmla="val 2175906"/>
              <a:gd name="f2133" fmla="val 2175218"/>
              <a:gd name="f2134" fmla="val 2756782"/>
              <a:gd name="f2135" fmla="val 2174532"/>
              <a:gd name="f2136" fmla="val 2749780"/>
              <a:gd name="f2137" fmla="val 2153941"/>
              <a:gd name="f2138" fmla="val 2750501"/>
              <a:gd name="f2139" fmla="val 2140453"/>
              <a:gd name="f2140" fmla="val 2759047"/>
              <a:gd name="f2141" fmla="val 2132217"/>
              <a:gd name="f2142" fmla="val 2804038"/>
              <a:gd name="f2143" fmla="val 2088153"/>
              <a:gd name="f2144" fmla="val 3264870"/>
              <a:gd name="f2145" fmla="val 2212935"/>
              <a:gd name="f2146" fmla="val 3492712"/>
              <a:gd name="f2147" fmla="val 2296948"/>
              <a:gd name="f2148" fmla="val 3758648"/>
              <a:gd name="f2149" fmla="val 2395065"/>
              <a:gd name="f2150" fmla="val 3795403"/>
              <a:gd name="f2151" fmla="val 2399904"/>
              <a:gd name="f2152" fmla="val 3844205"/>
              <a:gd name="f2153" fmla="val 2387754"/>
              <a:gd name="f2154" fmla="val 3867781"/>
              <a:gd name="f2155" fmla="val 2382092"/>
              <a:gd name="f2156" fmla="val 3861398"/>
              <a:gd name="f2157" fmla="val 2341424"/>
              <a:gd name="f2158" fmla="val 3845336"/>
              <a:gd name="f2159" fmla="val 2302713"/>
              <a:gd name="f2160" fmla="val 3844719"/>
              <a:gd name="f2161" fmla="val 2300705"/>
              <a:gd name="f2162" fmla="val 3843194"/>
              <a:gd name="f2163" fmla="val 2299104"/>
              <a:gd name="f2164" fmla="val 3841218"/>
              <a:gd name="f2165" fmla="val 2298388"/>
              <a:gd name="f2166" fmla="val 3643646"/>
              <a:gd name="f2167" fmla="val 2260810"/>
              <a:gd name="f2168" fmla="val 3614716"/>
              <a:gd name="f2169" fmla="val 2253500"/>
              <a:gd name="f2170" fmla="val 3492299"/>
              <a:gd name="f2171" fmla="val 2224878"/>
              <a:gd name="f2172" fmla="val 3409421"/>
              <a:gd name="f2173" fmla="val 2205522"/>
              <a:gd name="f2174" fmla="val 3232748"/>
              <a:gd name="f2175" fmla="val 2114921"/>
              <a:gd name="f2176" fmla="val 3181784"/>
              <a:gd name="f2177" fmla="val 2090520"/>
              <a:gd name="f2178" fmla="val 3176740"/>
              <a:gd name="f2179" fmla="val 2081666"/>
              <a:gd name="f2180" fmla="val 3201244"/>
              <a:gd name="f2181" fmla="val 2026791"/>
              <a:gd name="f2182" fmla="val 3227086"/>
              <a:gd name="f2183" fmla="val 1968620"/>
              <a:gd name="f2184" fmla="val 3319128"/>
              <a:gd name="f2185" fmla="val 1762193"/>
              <a:gd name="f2186" fmla="val 3510524"/>
              <a:gd name="f2187" fmla="val 1332659"/>
              <a:gd name="f2188" fmla="val 3542337"/>
              <a:gd name="f2189" fmla="val 671372"/>
              <a:gd name="f2190" fmla="val 3542549"/>
              <a:gd name="f2191" fmla="val 666885"/>
              <a:gd name="f2192" fmla="val 3539083"/>
              <a:gd name="f2193" fmla="val 663076"/>
              <a:gd name="f2194" fmla="val 3534596"/>
              <a:gd name="f2195" fmla="val 662864"/>
              <a:gd name="f2196" fmla="val 3530649"/>
              <a:gd name="f2197" fmla="val 662678"/>
              <a:gd name="f2198" fmla="val 3527140"/>
              <a:gd name="f2199" fmla="val 665355"/>
              <a:gd name="f2200" fmla="val 3526276"/>
              <a:gd name="f2201" fmla="val 669210"/>
              <a:gd name="f2202" fmla="val 3505685"/>
              <a:gd name="f2203" fmla="val 763930"/>
              <a:gd name="f2204" fmla="val 3487462"/>
              <a:gd name="f2205" fmla="val 854531"/>
              <a:gd name="f2206" fmla="val 3469857"/>
              <a:gd name="f2207" fmla="val 943073"/>
              <a:gd name="f2208" fmla="val 3401801"/>
              <a:gd name="f2209" fmla="val 1284476"/>
              <a:gd name="f2210" fmla="val 3342911"/>
              <a:gd name="f2211" fmla="val 1579342"/>
              <a:gd name="f2212" fmla="val 3175710"/>
              <a:gd name="f2213" fmla="val 1935469"/>
              <a:gd name="f2214" fmla="val 3142867"/>
              <a:gd name="f2215" fmla="val 1991065"/>
              <a:gd name="f2216" fmla="val 3127733"/>
              <a:gd name="f2217" fmla="val 2060560"/>
              <a:gd name="f2218" fmla="val 3122379"/>
              <a:gd name="f2219" fmla="val 2086196"/>
              <a:gd name="f2220" fmla="val 3109818"/>
              <a:gd name="f2221" fmla="val 2088872"/>
              <a:gd name="f2222" fmla="val 3053707"/>
              <a:gd name="f2223" fmla="val 2067561"/>
              <a:gd name="f2224" fmla="val 3012422"/>
              <a:gd name="f2225" fmla="val 2051911"/>
              <a:gd name="f2226" fmla="val 2988743"/>
              <a:gd name="f2227" fmla="val 2042954"/>
              <a:gd name="f2228" fmla="val 2964547"/>
              <a:gd name="f2229" fmla="val 2033792"/>
              <a:gd name="f2230" fmla="val 2941692"/>
              <a:gd name="f2231" fmla="val 2025966"/>
              <a:gd name="f2232" fmla="val 3032396"/>
              <a:gd name="f2233" fmla="val 1960898"/>
              <a:gd name="f2234" fmla="val 3074917"/>
              <a:gd name="f2235" fmla="val 1888828"/>
              <a:gd name="f2236" fmla="val 3107348"/>
              <a:gd name="f2237" fmla="val 1826849"/>
              <a:gd name="f2238" fmla="val 1692389"/>
              <a:gd name="f2239" fmla="val 3401082"/>
              <a:gd name="f2240" fmla="val 1120570"/>
              <a:gd name="f2241" fmla="val 3372357"/>
              <a:gd name="f2242" fmla="val 1030483"/>
              <a:gd name="f2243" fmla="val 3371201"/>
              <a:gd name="f2244" fmla="val 1026955"/>
              <a:gd name="f2245" fmla="val 3367828"/>
              <a:gd name="f2246" fmla="val 1024636"/>
              <a:gd name="f2247" fmla="val 3364120"/>
              <a:gd name="f2248" fmla="val 1024820"/>
              <a:gd name="f2249" fmla="val 3360433"/>
              <a:gd name="f2250" fmla="val 1025025"/>
              <a:gd name="f2251" fmla="val 3357347"/>
              <a:gd name="f2252" fmla="val 1027689"/>
              <a:gd name="f2253" fmla="val 3356604"/>
              <a:gd name="f2254" fmla="val 1031307"/>
              <a:gd name="f2255" fmla="val 3310789"/>
              <a:gd name="f2256" fmla="val 3148530"/>
              <a:gd name="f2257" fmla="val 1641426"/>
              <a:gd name="f2258" fmla="val 3024365"/>
              <a:gd name="f2259" fmla="val 1868958"/>
              <a:gd name="f2260" fmla="val 2975667"/>
              <a:gd name="f2261" fmla="val 1924863"/>
              <a:gd name="f2262" fmla="val 2920275"/>
              <a:gd name="f2263" fmla="val 1983446"/>
              <a:gd name="f2264" fmla="val 2896390"/>
              <a:gd name="f2265" fmla="val 2002184"/>
              <a:gd name="f2266" fmla="val 2896906"/>
              <a:gd name="f2267" fmla="val 2001257"/>
              <a:gd name="f2268" fmla="val 3045265"/>
              <a:gd name="f2269" fmla="val 1805641"/>
              <a:gd name="f2270" fmla="val 3415907"/>
              <a:gd name="f2271" fmla="val 861018"/>
              <a:gd name="f2272" fmla="val 3435366"/>
              <a:gd name="f2273" fmla="val 796669"/>
              <a:gd name="f2274" fmla="val 3441029"/>
              <a:gd name="f2275" fmla="val 777726"/>
              <a:gd name="f2276" fmla="val 3444735"/>
              <a:gd name="f2277" fmla="val 759194"/>
              <a:gd name="f2278" fmla="val 3448235"/>
              <a:gd name="f2279" fmla="val 741382"/>
              <a:gd name="f2280" fmla="val 3453280"/>
              <a:gd name="f2281" fmla="val 715129"/>
              <a:gd name="f2282" fmla="val 3457810"/>
              <a:gd name="f2283" fmla="val 692478"/>
              <a:gd name="f2284" fmla="val 3467283"/>
              <a:gd name="f2285" fmla="val 677549"/>
              <a:gd name="f2286" fmla="val 3469796"/>
              <a:gd name="f2287" fmla="val 673900"/>
              <a:gd name="f2288" fmla="val 3468925"/>
              <a:gd name="f2289" fmla="val 668911"/>
              <a:gd name="f2290" fmla="val 3465326"/>
              <a:gd name="f2291" fmla="val 666327"/>
              <a:gd name="f2292" fmla="val 3456575"/>
              <a:gd name="f2293" fmla="val 659841"/>
              <a:gd name="f2294" fmla="val 3453114"/>
              <a:gd name="f2295" fmla="val 657287"/>
              <a:gd name="f2296" fmla="val 3448270"/>
              <a:gd name="f2297" fmla="val 657825"/>
              <a:gd name="f2298" fmla="val 3445456"/>
              <a:gd name="f2299" fmla="val 661076"/>
              <a:gd name="f2300" fmla="val 3410965"/>
              <a:gd name="f2301" fmla="val 701538"/>
              <a:gd name="f2302" fmla="val 3389138"/>
              <a:gd name="f2303" fmla="val 762180"/>
              <a:gd name="f2304" fmla="val 3368033"/>
              <a:gd name="f2305" fmla="val 820968"/>
              <a:gd name="f2306" fmla="val 3363399"/>
              <a:gd name="f2307" fmla="val 834043"/>
              <a:gd name="f2308" fmla="val 3273003"/>
              <a:gd name="f2309" fmla="val 1092051"/>
              <a:gd name="f2310" fmla="val 3044956"/>
              <a:gd name="f2311" fmla="val 1711127"/>
              <a:gd name="f2312" fmla="val 2859841"/>
              <a:gd name="f2313" fmla="val 1951014"/>
              <a:gd name="f2314" fmla="val 2858913"/>
              <a:gd name="f2315" fmla="val 1948544"/>
              <a:gd name="f2316" fmla="val 2857987"/>
              <a:gd name="f2317" fmla="val 1946072"/>
              <a:gd name="f2318" fmla="val 2857164"/>
              <a:gd name="f2319" fmla="val 1943498"/>
              <a:gd name="f2320" fmla="val 2859199"/>
              <a:gd name="f2321" fmla="val 1943199"/>
              <a:gd name="f2322" fmla="val 2861041"/>
              <a:gd name="f2323" fmla="val 1942131"/>
              <a:gd name="f2324" fmla="val 2862312"/>
              <a:gd name="f2325" fmla="val 1940513"/>
              <a:gd name="f2326" fmla="val 2920173"/>
              <a:gd name="f2327" fmla="val 1865972"/>
              <a:gd name="f2328" fmla="val 2945604"/>
              <a:gd name="f2329" fmla="val 1778769"/>
              <a:gd name="f2330" fmla="val 2970210"/>
              <a:gd name="f2331" fmla="val 1694344"/>
              <a:gd name="f2332" fmla="val 2998420"/>
              <a:gd name="f2333" fmla="val 1597463"/>
              <a:gd name="f2334" fmla="val 3025086"/>
              <a:gd name="f2335" fmla="val 1505935"/>
              <a:gd name="f2336" fmla="val 3097257"/>
              <a:gd name="f2337" fmla="val 3099414"/>
              <a:gd name="f2338" fmla="val 1434123"/>
              <a:gd name="f2339" fmla="val 3100243"/>
              <a:gd name="f2340" fmla="val 1431002"/>
              <a:gd name="f2341" fmla="val 3099419"/>
              <a:gd name="f2342" fmla="val 1428100"/>
              <a:gd name="f2343" fmla="val 3098587"/>
              <a:gd name="f2344" fmla="val 1425202"/>
              <a:gd name="f2345" fmla="val 3096202"/>
              <a:gd name="f2346" fmla="val 1423015"/>
              <a:gd name="f2347" fmla="val 3093242"/>
              <a:gd name="f2348" fmla="val 1422437"/>
              <a:gd name="f2349" fmla="val 3083166"/>
              <a:gd name="f2350" fmla="val 1419779"/>
              <a:gd name="f2351" fmla="val 3072435"/>
              <a:gd name="f2352" fmla="val 1421499"/>
              <a:gd name="f2353" fmla="val 3063694"/>
              <a:gd name="f2354" fmla="val 1427174"/>
              <a:gd name="f2355" fmla="val 3055550"/>
              <a:gd name="f2356" fmla="val 1433484"/>
              <a:gd name="f2357" fmla="val 3049868"/>
              <a:gd name="f2358" fmla="val 1442444"/>
              <a:gd name="f2359" fmla="val 3047633"/>
              <a:gd name="f2360" fmla="val 1452501"/>
              <a:gd name="f2361" fmla="val 3045374"/>
              <a:gd name="f2362" fmla="val 1452861"/>
              <a:gd name="f2363" fmla="val 3043265"/>
              <a:gd name="f2364" fmla="val 1453860"/>
              <a:gd name="f2365" fmla="val 3041558"/>
              <a:gd name="f2366" fmla="val 1455384"/>
              <a:gd name="f2367" fmla="val 3041559"/>
              <a:gd name="f2368" fmla="val 1454353"/>
              <a:gd name="f2369" fmla="val 1453222"/>
              <a:gd name="f2370" fmla="val 1452191"/>
              <a:gd name="f2371" fmla="val 3040331"/>
              <a:gd name="f2372" fmla="val 1444132"/>
              <a:gd name="f2373" fmla="val 3035724"/>
              <a:gd name="f2374" fmla="val 1436980"/>
              <a:gd name="f2375" fmla="val 3028895"/>
              <a:gd name="f2376" fmla="val 1432527"/>
              <a:gd name="f2377" fmla="val 3025160"/>
              <a:gd name="f2378" fmla="val 1430033"/>
              <a:gd name="f2379" fmla="val 3020108"/>
              <a:gd name="f2380" fmla="val 1431039"/>
              <a:gd name="f2381" fmla="val 3017615"/>
              <a:gd name="f2382" fmla="val 1434775"/>
              <a:gd name="f2383" fmla="val 3016170"/>
              <a:gd name="f2384" fmla="val 1436938"/>
              <a:gd name="f2385" fmla="val 3015847"/>
              <a:gd name="f2386" fmla="val 1439662"/>
              <a:gd name="f2387" fmla="val 3016746"/>
              <a:gd name="f2388" fmla="val 1442102"/>
              <a:gd name="f2389" fmla="val 3021791"/>
              <a:gd name="f2390" fmla="val 1456001"/>
              <a:gd name="f2391" fmla="val 3013657"/>
              <a:gd name="f2392" fmla="val 1466503"/>
              <a:gd name="f2393" fmla="val 3000170"/>
              <a:gd name="f2394" fmla="val 1482461"/>
              <a:gd name="f2395" fmla="val 2996875"/>
              <a:gd name="f2396" fmla="val 1486373"/>
              <a:gd name="f2397" fmla="val 2993477"/>
              <a:gd name="f2398" fmla="val 1490286"/>
              <a:gd name="f2399" fmla="val 2990390"/>
              <a:gd name="f2400" fmla="val 1494404"/>
              <a:gd name="f2401" fmla="val 3003259"/>
              <a:gd name="f2402" fmla="val 1454045"/>
              <a:gd name="f2403" fmla="val 3020349"/>
              <a:gd name="f2404" fmla="val 1400611"/>
              <a:gd name="f2405" fmla="val 3041352"/>
              <a:gd name="f2406" fmla="val 1334512"/>
              <a:gd name="f2407" fmla="val 3046912"/>
              <a:gd name="f2408" fmla="val 1323188"/>
              <a:gd name="f2409" fmla="val 3048742"/>
              <a:gd name="f2410" fmla="val 1321659"/>
              <a:gd name="f2411" fmla="val 3049799"/>
              <a:gd name="f2412" fmla="val 1319396"/>
              <a:gd name="f2413" fmla="val 3049795"/>
              <a:gd name="f2414" fmla="val 1317010"/>
              <a:gd name="f2415" fmla="val 3051545"/>
              <a:gd name="f2416" fmla="val 1309288"/>
              <a:gd name="f2417" fmla="val 3072034"/>
              <a:gd name="f2418" fmla="val 1267386"/>
              <a:gd name="f2419" fmla="val 3093654"/>
              <a:gd name="f2420" fmla="val 1223114"/>
              <a:gd name="f2421" fmla="val 3137926"/>
              <a:gd name="f2422" fmla="val 1132615"/>
              <a:gd name="f2423" fmla="val 3204847"/>
              <a:gd name="f2424" fmla="val 995890"/>
              <a:gd name="f2425" fmla="val 3228732"/>
              <a:gd name="f2426" fmla="val 917231"/>
              <a:gd name="f2427" fmla="val 3229038"/>
              <a:gd name="f2428" fmla="val 916050"/>
              <a:gd name="f2429" fmla="val 914810"/>
              <a:gd name="f2430" fmla="val 913628"/>
              <a:gd name="f2431" fmla="val 3226982"/>
              <a:gd name="f2432" fmla="val 902817"/>
              <a:gd name="f2433" fmla="val 3221629"/>
              <a:gd name="f2434" fmla="val 899832"/>
              <a:gd name="f2435" fmla="val 3217511"/>
              <a:gd name="f2436" fmla="val 899317"/>
              <a:gd name="f2437" fmla="val 3201346"/>
              <a:gd name="f2438" fmla="val 897258"/>
              <a:gd name="f2439" fmla="val 3184771"/>
              <a:gd name="f2440" fmla="val 928557"/>
              <a:gd name="f2441" fmla="val 3127630"/>
              <a:gd name="f2442" fmla="val 1053752"/>
              <a:gd name="f2443" fmla="val 3098184"/>
              <a:gd name="f2444" fmla="val 1118408"/>
              <a:gd name="f2445" fmla="val 3067709"/>
              <a:gd name="f2446" fmla="val 1185432"/>
              <a:gd name="f2447" fmla="val 3045780"/>
              <a:gd name="f2448" fmla="val 1218481"/>
              <a:gd name="f2449" fmla="val 3045257"/>
              <a:gd name="f2450" fmla="val 1219268"/>
              <a:gd name="f2451" fmla="val 3044875"/>
              <a:gd name="f2452" fmla="val 1220139"/>
              <a:gd name="f2453" fmla="val 3044648"/>
              <a:gd name="f2454" fmla="val 1221055"/>
              <a:gd name="f2455" fmla="val 3020768"/>
              <a:gd name="f2456" fmla="val 1270099"/>
              <a:gd name="f2457" fmla="val 2993416"/>
              <a:gd name="f2458" fmla="val 1317373"/>
              <a:gd name="f2459" fmla="val 2962797"/>
              <a:gd name="f2460" fmla="val 1362518"/>
              <a:gd name="f2461" fmla="val 3060708"/>
              <a:gd name="f2462" fmla="val 3125674"/>
              <a:gd name="f2463" fmla="val 890155"/>
              <a:gd name="f2464" fmla="val 3138647"/>
              <a:gd name="f2465" fmla="val 592920"/>
              <a:gd name="f2466" fmla="val 3138767"/>
              <a:gd name="f2467" fmla="val 588817"/>
              <a:gd name="f2468" fmla="val 3135885"/>
              <a:gd name="f2469" fmla="val 585236"/>
              <a:gd name="f2470" fmla="val 3131851"/>
              <a:gd name="f2471" fmla="val 3127804"/>
              <a:gd name="f2472" fmla="val 583782"/>
              <a:gd name="f2473" fmla="val 3123876"/>
              <a:gd name="f2474" fmla="val 586210"/>
              <a:gd name="f2475" fmla="val 3122688"/>
              <a:gd name="f2476" fmla="val 590139"/>
              <a:gd name="f2477" fmla="val 3095199"/>
              <a:gd name="f2478" fmla="val 680843"/>
              <a:gd name="f2479" fmla="val 3080168"/>
              <a:gd name="f2480" fmla="val 781638"/>
              <a:gd name="f2481" fmla="val 3064312"/>
              <a:gd name="f2482" fmla="val 888713"/>
              <a:gd name="f2483" fmla="val 3035793"/>
              <a:gd name="f2484" fmla="val 1080005"/>
              <a:gd name="f2485" fmla="val 3006348"/>
              <a:gd name="f2486" fmla="val 1277373"/>
              <a:gd name="f2487" fmla="val 2900096"/>
              <a:gd name="f2488" fmla="val 1408642"/>
              <a:gd name="f2489" fmla="val 2961151"/>
              <a:gd name="f2490" fmla="val 1147339"/>
              <a:gd name="f2491" fmla="val 2980917"/>
              <a:gd name="f2492" fmla="val 888095"/>
              <a:gd name="f2493" fmla="val 578814"/>
              <a:gd name="f2494" fmla="val 3000271"/>
              <a:gd name="f2495" fmla="val 577891"/>
              <a:gd name="f2496" fmla="val 576958"/>
              <a:gd name="f2497" fmla="val 576035"/>
              <a:gd name="f2498" fmla="val 2999140"/>
              <a:gd name="f2499" fmla="val 572637"/>
              <a:gd name="f2500" fmla="val 2995846"/>
              <a:gd name="f2501" fmla="val 562238"/>
              <a:gd name="f2502" fmla="val 2987198"/>
              <a:gd name="f2503" fmla="val 563062"/>
              <a:gd name="f2504" fmla="val 2973299"/>
              <a:gd name="f2505" fmla="val 564401"/>
              <a:gd name="f2506" fmla="val 2969180"/>
              <a:gd name="f2507" fmla="val 582932"/>
              <a:gd name="f2508" fmla="val 2948794"/>
              <a:gd name="f2509" fmla="val 812010"/>
              <a:gd name="f2510" fmla="val 2934587"/>
              <a:gd name="f2511" fmla="val 972622"/>
              <a:gd name="f2512" fmla="val 2907612"/>
              <a:gd name="f2513" fmla="val 1271607"/>
              <a:gd name="f2514" fmla="val 2877961"/>
              <a:gd name="f2515" fmla="val 1278092"/>
              <a:gd name="f2516" fmla="val 2876005"/>
              <a:gd name="f2517" fmla="val 2858194"/>
              <a:gd name="f2518" fmla="val 1270474"/>
              <a:gd name="f2519" fmla="val 2831528"/>
              <a:gd name="f2520" fmla="val 1118923"/>
              <a:gd name="f2521" fmla="val 2831139"/>
              <a:gd name="f2522" fmla="val 1116571"/>
              <a:gd name="f2523" fmla="val 2829699"/>
              <a:gd name="f2524" fmla="val 1114523"/>
              <a:gd name="f2525" fmla="val 2827615"/>
              <a:gd name="f2526" fmla="val 1113364"/>
              <a:gd name="f2527" fmla="val 2815467"/>
              <a:gd name="f2528" fmla="val 1106259"/>
              <a:gd name="f2529" fmla="val 2818555"/>
              <a:gd name="f2530" fmla="val 1073827"/>
              <a:gd name="f2531" fmla="val 2821438"/>
              <a:gd name="f2532" fmla="val 1042528"/>
              <a:gd name="f2533" fmla="val 2825968"/>
              <a:gd name="f2534" fmla="val 993419"/>
              <a:gd name="f2535" fmla="val 2831116"/>
              <a:gd name="f2536" fmla="val 937926"/>
              <a:gd name="f2537" fmla="val 2789934"/>
              <a:gd name="f2538" fmla="val 918981"/>
              <a:gd name="f2539" fmla="val 2787662"/>
              <a:gd name="f2540" fmla="val 917859"/>
              <a:gd name="f2541" fmla="val 2784998"/>
              <a:gd name="f2542" fmla="val 2782726"/>
              <a:gd name="f2543" fmla="val 2773255"/>
              <a:gd name="f2544" fmla="val 924232"/>
              <a:gd name="f2545" fmla="val 2768828"/>
              <a:gd name="f2546" fmla="val 2767798"/>
              <a:gd name="f2547" fmla="val 923511"/>
              <a:gd name="f2548" fmla="val 2762650"/>
              <a:gd name="f2549" fmla="val 920011"/>
              <a:gd name="f2550" fmla="val 2765637"/>
              <a:gd name="f2551" fmla="val 894581"/>
              <a:gd name="f2552" fmla="val 879343"/>
              <a:gd name="f2553" fmla="val 2771082"/>
              <a:gd name="f2554" fmla="val 862157"/>
              <a:gd name="f2555" fmla="val 2771360"/>
              <a:gd name="f2556" fmla="val 844530"/>
              <a:gd name="f2557" fmla="val 2768622"/>
              <a:gd name="f2558" fmla="val 827248"/>
              <a:gd name="f2559" fmla="val 2767634"/>
              <a:gd name="f2560" fmla="val 823469"/>
              <a:gd name="f2561" fmla="val 2764071"/>
              <a:gd name="f2562" fmla="val 820948"/>
              <a:gd name="f2563" fmla="val 2760179"/>
              <a:gd name="f2564" fmla="val 821276"/>
              <a:gd name="f2565" fmla="val 2737426"/>
              <a:gd name="f2566" fmla="val 822821"/>
              <a:gd name="f2567" fmla="val 2735366"/>
              <a:gd name="f2568" fmla="val 814275"/>
              <a:gd name="f2569" fmla="val 2732381"/>
              <a:gd name="f2570" fmla="val 789256"/>
              <a:gd name="f2571" fmla="val 2732056"/>
              <a:gd name="f2572" fmla="val 786349"/>
              <a:gd name="f2573" fmla="val 2730158"/>
              <a:gd name="f2574" fmla="val 783855"/>
              <a:gd name="f2575" fmla="val 2727439"/>
              <a:gd name="f2576" fmla="val 782771"/>
              <a:gd name="f2577" fmla="val 2724786"/>
              <a:gd name="f2578" fmla="val 781545"/>
              <a:gd name="f2579" fmla="val 2721666"/>
              <a:gd name="f2580" fmla="val 781945"/>
              <a:gd name="f2581" fmla="val 2719409"/>
              <a:gd name="f2582" fmla="val 783800"/>
              <a:gd name="f2583" fmla="val 836925"/>
              <a:gd name="f2584" fmla="val 902612"/>
              <a:gd name="f2585" fmla="val 2690170"/>
              <a:gd name="f2586" fmla="val 968606"/>
              <a:gd name="f2587" fmla="val 2691274"/>
              <a:gd name="f2588" fmla="val 970110"/>
              <a:gd name="f2589" fmla="val 2692881"/>
              <a:gd name="f2590" fmla="val 971170"/>
              <a:gd name="f2591" fmla="val 2694700"/>
              <a:gd name="f2592" fmla="val 971592"/>
              <a:gd name="f2593" fmla="val 2698042"/>
              <a:gd name="f2594" fmla="val 972563"/>
              <a:gd name="f2595" fmla="val 2701561"/>
              <a:gd name="f2596" fmla="val 972773"/>
              <a:gd name="f2597" fmla="val 2704995"/>
              <a:gd name="f2598" fmla="val 972210"/>
              <a:gd name="f2599" fmla="val 2701180"/>
              <a:gd name="f2600" fmla="val 1010683"/>
              <a:gd name="f2601" fmla="val 2691854"/>
              <a:gd name="f2602" fmla="val 1048408"/>
              <a:gd name="f2603" fmla="val 2677299"/>
              <a:gd name="f2604" fmla="val 1084226"/>
              <a:gd name="f2605" fmla="val 2651355"/>
              <a:gd name="f2606" fmla="val 1054059"/>
              <a:gd name="f2607" fmla="val 2654753"/>
              <a:gd name="f2608" fmla="val 1014216"/>
              <a:gd name="f2609" fmla="val 2658252"/>
              <a:gd name="f2610" fmla="val 972107"/>
              <a:gd name="f2611" fmla="val 2660930"/>
              <a:gd name="f2612" fmla="val 941220"/>
              <a:gd name="f2613" fmla="val 2663607"/>
              <a:gd name="f2614" fmla="val 909303"/>
              <a:gd name="f2615" fmla="val 2652899"/>
              <a:gd name="f2616" fmla="val 882328"/>
              <a:gd name="f2617" fmla="val 2654668"/>
              <a:gd name="f2618" fmla="val 880889"/>
              <a:gd name="f2619" fmla="val 2656166"/>
              <a:gd name="f2620" fmla="val 879146"/>
              <a:gd name="f2621" fmla="val 2657326"/>
              <a:gd name="f2622" fmla="val 877181"/>
              <a:gd name="f2623" fmla="val 2662577"/>
              <a:gd name="f2624" fmla="val 867607"/>
              <a:gd name="f2625" fmla="val 2658871"/>
              <a:gd name="f2626" fmla="val 855767"/>
              <a:gd name="f2627" fmla="val 2654855"/>
              <a:gd name="f2628" fmla="val 843205"/>
              <a:gd name="f2629" fmla="val 2653302"/>
              <a:gd name="f2630" fmla="val 838741"/>
              <a:gd name="f2631" fmla="val 2652097"/>
              <a:gd name="f2632" fmla="val 834164"/>
              <a:gd name="f2633" fmla="val 2651251"/>
              <a:gd name="f2634" fmla="val 829513"/>
              <a:gd name="f2635" fmla="val 2651252"/>
              <a:gd name="f2636" fmla="val 824261"/>
              <a:gd name="f2637" fmla="val 2651374"/>
              <a:gd name="f2638" fmla="val 819922"/>
              <a:gd name="f2639" fmla="val 2648065"/>
              <a:gd name="f2640" fmla="val 816251"/>
              <a:gd name="f2641" fmla="val 2643736"/>
              <a:gd name="f2642" fmla="val 815922"/>
              <a:gd name="f2643" fmla="val 2638588"/>
              <a:gd name="f2644" fmla="val 815923"/>
              <a:gd name="f2645" fmla="val 2616967"/>
              <a:gd name="f2646" fmla="val 2611099"/>
              <a:gd name="f2647" fmla="val 827762"/>
              <a:gd name="f2648" fmla="val 2609864"/>
              <a:gd name="f2649" fmla="val 831983"/>
              <a:gd name="f2650" fmla="val 2605230"/>
              <a:gd name="f2651" fmla="val 846912"/>
              <a:gd name="f2652" fmla="val 2616246"/>
              <a:gd name="f2653" fmla="val 865960"/>
              <a:gd name="f2654" fmla="val 2625616"/>
              <a:gd name="f2655" fmla="val 876358"/>
              <a:gd name="f2656" fmla="val 902715"/>
              <a:gd name="f2657" fmla="val 914863"/>
              <a:gd name="f2658" fmla="val 2626848"/>
              <a:gd name="f2659" fmla="val 932018"/>
              <a:gd name="f2660" fmla="val 2626503"/>
              <a:gd name="f2661" fmla="val 949250"/>
              <a:gd name="f2662" fmla="val 2624586"/>
              <a:gd name="f2663" fmla="val 966341"/>
              <a:gd name="f2664" fmla="val 2615418"/>
              <a:gd name="f2665" fmla="val 985628"/>
              <a:gd name="f2666" fmla="val 2610804"/>
              <a:gd name="f2667" fmla="val 1006763"/>
              <a:gd name="f2668" fmla="val 1028115"/>
              <a:gd name="f2669" fmla="val 2609967"/>
              <a:gd name="f2670" fmla="val 1053545"/>
              <a:gd name="f2671" fmla="val 2609452"/>
              <a:gd name="f2672" fmla="val 1066414"/>
              <a:gd name="f2673" fmla="val 2581962"/>
              <a:gd name="f2674" fmla="val 1072901"/>
              <a:gd name="f2675" fmla="val 2579733"/>
              <a:gd name="f2676" fmla="val 1073459"/>
              <a:gd name="f2677" fmla="val 2577834"/>
              <a:gd name="f2678" fmla="val 1074911"/>
              <a:gd name="f2679" fmla="val 2576712"/>
              <a:gd name="f2680" fmla="val 1076917"/>
              <a:gd name="f2681" fmla="val 2552517"/>
              <a:gd name="f2682" fmla="val 1120982"/>
              <a:gd name="f2683" fmla="val 2553341"/>
              <a:gd name="f2684" fmla="val 1163297"/>
              <a:gd name="f2685" fmla="val 2554164"/>
              <a:gd name="f2686" fmla="val 1204068"/>
              <a:gd name="f2687" fmla="val 2554987"/>
              <a:gd name="f2688" fmla="val 1242984"/>
              <a:gd name="f2689" fmla="val 2555709"/>
              <a:gd name="f2690" fmla="val 1279843"/>
              <a:gd name="f2691" fmla="val 2534705"/>
              <a:gd name="f2692" fmla="val 1315981"/>
              <a:gd name="f2693" fmla="val 1149397"/>
              <a:gd name="f2694" fmla="val 2395920"/>
              <a:gd name="f2695" fmla="val 752708"/>
              <a:gd name="f2696" fmla="val 2370696"/>
              <a:gd name="f2697" fmla="val 520747"/>
              <a:gd name="f2698" fmla="val 2370290"/>
              <a:gd name="f2699" fmla="val 517100"/>
              <a:gd name="f2700" fmla="val 2367518"/>
              <a:gd name="f2701" fmla="val 514160"/>
              <a:gd name="f2702" fmla="val 2363900"/>
              <a:gd name="f2703" fmla="val 513540"/>
              <a:gd name="f2704" fmla="val 2359031"/>
              <a:gd name="f2705" fmla="val 512694"/>
              <a:gd name="f2706" fmla="val 2354058"/>
              <a:gd name="f2707" fmla="val 514313"/>
              <a:gd name="f2708" fmla="val 2350619"/>
              <a:gd name="f2709" fmla="val 517864"/>
              <a:gd name="f2710" fmla="val 2330029"/>
              <a:gd name="f2711" fmla="val 538455"/>
              <a:gd name="f2712" fmla="val 639354"/>
              <a:gd name="f2713" fmla="val 2382330"/>
              <a:gd name="f2714" fmla="val 849177"/>
              <a:gd name="f2715" fmla="val 2402921"/>
              <a:gd name="f2716" fmla="val 2424131"/>
              <a:gd name="f2717" fmla="val 1088036"/>
              <a:gd name="f2718" fmla="val 2423512"/>
              <a:gd name="f2719" fmla="val 1145382"/>
              <a:gd name="f2720" fmla="val 2387890"/>
              <a:gd name="f2721" fmla="val 1126541"/>
              <a:gd name="f2722" fmla="val 2381404"/>
              <a:gd name="f2723" fmla="val 1096169"/>
              <a:gd name="f2724" fmla="val 2375535"/>
              <a:gd name="f2725" fmla="val 1069092"/>
              <a:gd name="f2726" fmla="val 2371726"/>
              <a:gd name="f2727" fmla="val 1051383"/>
              <a:gd name="f2728" fmla="val 2368123"/>
              <a:gd name="f2729" fmla="val 1034601"/>
              <a:gd name="f2730" fmla="val 2355973"/>
              <a:gd name="f2731" fmla="val 1025232"/>
              <a:gd name="f2732" fmla="val 2319116"/>
              <a:gd name="f2733" fmla="val 965106"/>
              <a:gd name="f2734" fmla="val 2284007"/>
              <a:gd name="f2735" fmla="val 876563"/>
              <a:gd name="f2736" fmla="val 2273917"/>
              <a:gd name="f2737" fmla="val 806862"/>
              <a:gd name="f2738" fmla="val 733043"/>
              <a:gd name="f2739" fmla="val 2257444"/>
              <a:gd name="f2740" fmla="val 693199"/>
              <a:gd name="f2741" fmla="val 2251472"/>
              <a:gd name="f2742" fmla="val 651913"/>
              <a:gd name="f2743" fmla="val 2241280"/>
              <a:gd name="f2744" fmla="val 605789"/>
              <a:gd name="f2745" fmla="val 2240732"/>
              <a:gd name="f2746" fmla="val 603089"/>
              <a:gd name="f2747" fmla="val 2238822"/>
              <a:gd name="f2748" fmla="val 600868"/>
              <a:gd name="f2749" fmla="val 2236235"/>
              <a:gd name="f2750" fmla="val 599921"/>
              <a:gd name="f2751" fmla="val 2233656"/>
              <a:gd name="f2752" fmla="val 598909"/>
              <a:gd name="f2753" fmla="val 2230738"/>
              <a:gd name="f2754" fmla="val 599298"/>
              <a:gd name="f2755" fmla="val 2228514"/>
              <a:gd name="f2756" fmla="val 600950"/>
              <a:gd name="f2757" fmla="val 2199994"/>
              <a:gd name="f2758" fmla="val 622262"/>
              <a:gd name="f2759" fmla="val 2216777"/>
              <a:gd name="f2760" fmla="val 692787"/>
              <a:gd name="f2761" fmla="val 2234485"/>
              <a:gd name="f2762" fmla="val 767430"/>
              <a:gd name="f2763" fmla="val 2239530"/>
              <a:gd name="f2764" fmla="val 788844"/>
              <a:gd name="f2765" fmla="val 2244781"/>
              <a:gd name="f2766" fmla="val 809642"/>
              <a:gd name="f2767" fmla="val 2247766"/>
              <a:gd name="f2768" fmla="val 827351"/>
              <a:gd name="f2769" fmla="val 2234794"/>
              <a:gd name="f2770" fmla="val 801406"/>
              <a:gd name="f2771" fmla="val 2221822"/>
              <a:gd name="f2772" fmla="val 768562"/>
              <a:gd name="f2773" fmla="val 2208335"/>
              <a:gd name="f2774" fmla="val 734690"/>
              <a:gd name="f2775" fmla="val 2182595"/>
              <a:gd name="f2776" fmla="val 669519"/>
              <a:gd name="f2777" fmla="val 2155929"/>
              <a:gd name="f2778" fmla="val 602083"/>
              <a:gd name="f2779" fmla="val 2124631"/>
              <a:gd name="f2780" fmla="val 571710"/>
              <a:gd name="f2781" fmla="val 2121914"/>
              <a:gd name="f2782" fmla="val 568914"/>
              <a:gd name="f2783" fmla="val 2117595"/>
              <a:gd name="f2784" fmla="val 568439"/>
              <a:gd name="f2785" fmla="val 2114335"/>
              <a:gd name="f2786" fmla="val 570577"/>
              <a:gd name="f2787" fmla="val 2111181"/>
              <a:gd name="f2788" fmla="val 572595"/>
              <a:gd name="f2789" fmla="val 2109786"/>
              <a:gd name="f2790" fmla="val 576488"/>
              <a:gd name="f2791" fmla="val 2110938"/>
              <a:gd name="f2792" fmla="val 580049"/>
              <a:gd name="f2793" fmla="val 2196185"/>
              <a:gd name="f2794" fmla="val 838161"/>
              <a:gd name="f2795" fmla="val 2318807"/>
              <a:gd name="f2796" fmla="val 1087829"/>
              <a:gd name="f2797" fmla="val 2437412"/>
              <a:gd name="f2798" fmla="val 1329365"/>
              <a:gd name="f2799" fmla="val 2472623"/>
              <a:gd name="f2800" fmla="val 1401434"/>
              <a:gd name="f2801" fmla="val 2508863"/>
              <a:gd name="f2802" fmla="val 1474842"/>
              <a:gd name="f2803" fmla="val 2543046"/>
              <a:gd name="f2804" fmla="val 1546911"/>
              <a:gd name="f2805" fmla="val 2487964"/>
              <a:gd name="f2806" fmla="val 1496566"/>
              <a:gd name="f2807" fmla="val 2421660"/>
              <a:gd name="f2808" fmla="val 1382181"/>
              <a:gd name="f2809" fmla="val 2371417"/>
              <a:gd name="f2810" fmla="val 1295698"/>
              <a:gd name="f2811" fmla="val 2311187"/>
              <a:gd name="f2812" fmla="val 1191816"/>
              <a:gd name="f2813" fmla="val 2295538"/>
              <a:gd name="f2814" fmla="val 1167930"/>
              <a:gd name="f2815" fmla="val 2280198"/>
              <a:gd name="f2816" fmla="val 1172151"/>
              <a:gd name="f2817" fmla="val 2270520"/>
              <a:gd name="f2818" fmla="val 1174519"/>
              <a:gd name="f2819" fmla="val 2269902"/>
              <a:gd name="f2820" fmla="val 1186667"/>
              <a:gd name="f2821" fmla="val 2269903"/>
              <a:gd name="f2822" fmla="val 1190683"/>
              <a:gd name="f2823" fmla="val 2269915"/>
              <a:gd name="f2824" fmla="val 1191843"/>
              <a:gd name="f2825" fmla="val 2270125"/>
              <a:gd name="f2826" fmla="val 1192990"/>
              <a:gd name="f2827" fmla="val 2294920"/>
              <a:gd name="f2828" fmla="val 1249636"/>
              <a:gd name="f2829" fmla="val 2322879"/>
              <a:gd name="f2830" fmla="val 1303561"/>
              <a:gd name="f2831" fmla="val 2354223"/>
              <a:gd name="f2832" fmla="val 1355515"/>
              <a:gd name="f2833" fmla="val 2369254"/>
              <a:gd name="f2834" fmla="val 1381872"/>
              <a:gd name="f2835" fmla="val 2383565"/>
              <a:gd name="f2836" fmla="val 1406994"/>
              <a:gd name="f2837" fmla="val 2396641"/>
              <a:gd name="f2838" fmla="val 1431498"/>
              <a:gd name="f2839" fmla="val 2330235"/>
              <a:gd name="f2840" fmla="val 1390315"/>
              <a:gd name="f2841" fmla="val 2276594"/>
              <a:gd name="f2842" fmla="val 1308671"/>
              <a:gd name="f2843" fmla="val 2224498"/>
              <a:gd name="f2844" fmla="val 1229806"/>
              <a:gd name="f2845" fmla="val 2201082"/>
              <a:gd name="f2846" fmla="val 1192781"/>
              <a:gd name="f2847" fmla="val 2175790"/>
              <a:gd name="f2848" fmla="val 1156974"/>
              <a:gd name="f2849" fmla="val 2148723"/>
              <a:gd name="f2850" fmla="val 1122527"/>
              <a:gd name="f2851" fmla="val 2147149"/>
              <a:gd name="f2852" fmla="val 1120453"/>
              <a:gd name="f2853" fmla="val 2144625"/>
              <a:gd name="f2854" fmla="val 1119327"/>
              <a:gd name="f2855" fmla="val 2142031"/>
              <a:gd name="f2856" fmla="val 1119541"/>
              <a:gd name="f2857" fmla="val 2139493"/>
              <a:gd name="f2858" fmla="val 1119620"/>
              <a:gd name="f2859" fmla="val 2137152"/>
              <a:gd name="f2860" fmla="val 1120924"/>
              <a:gd name="f2861" fmla="val 2135751"/>
              <a:gd name="f2862" fmla="val 1123041"/>
              <a:gd name="f2863" fmla="val 2124014"/>
              <a:gd name="f2864" fmla="val 1140028"/>
              <a:gd name="f2865" fmla="val 2185273"/>
              <a:gd name="f2866" fmla="val 1245971"/>
              <a:gd name="f2867" fmla="val 2214512"/>
              <a:gd name="f2868" fmla="val 1294153"/>
              <a:gd name="f2869" fmla="val 2193096"/>
              <a:gd name="f2870" fmla="val 1277475"/>
              <a:gd name="f2871" fmla="val 2154694"/>
              <a:gd name="f2872" fmla="val 1239175"/>
              <a:gd name="f2873" fmla="val 2093436"/>
              <a:gd name="f2874" fmla="val 1162164"/>
              <a:gd name="f2875" fmla="val 2028264"/>
              <a:gd name="f2876" fmla="val 1079799"/>
              <a:gd name="f2877" fmla="val 1975757"/>
              <a:gd name="f2878" fmla="val 1002067"/>
              <a:gd name="f2879" fmla="val 1972256"/>
              <a:gd name="f2880" fmla="val 987139"/>
              <a:gd name="f2881" fmla="val 1971533"/>
              <a:gd name="f2882" fmla="val 983788"/>
              <a:gd name="f2883" fmla="val 1968762"/>
              <a:gd name="f2884" fmla="val 981265"/>
              <a:gd name="f2885" fmla="val 1965359"/>
              <a:gd name="f2886" fmla="val 980859"/>
              <a:gd name="f2887" fmla="val 1962006"/>
              <a:gd name="f2888" fmla="val 980444"/>
              <a:gd name="f2889" fmla="val 1958742"/>
              <a:gd name="f2890" fmla="val 982117"/>
              <a:gd name="f2891" fmla="val 1957122"/>
              <a:gd name="f2892" fmla="val 985080"/>
              <a:gd name="f2893" fmla="val 1925204"/>
              <a:gd name="f2894" fmla="val 1045103"/>
              <a:gd name="f2895" fmla="val 2029191"/>
              <a:gd name="f2896" fmla="val 1153207"/>
              <a:gd name="f2897" fmla="val 2129985"/>
              <a:gd name="f2898" fmla="val 1257707"/>
              <a:gd name="f2899" fmla="val 2197524"/>
              <a:gd name="f2900" fmla="val 1327820"/>
              <a:gd name="f2901" fmla="val 2267328"/>
              <a:gd name="f2902" fmla="val 1400302"/>
              <a:gd name="f2903" fmla="val 2261254"/>
              <a:gd name="f2904" fmla="val 2260562"/>
              <a:gd name="f2905" fmla="val 1431504"/>
              <a:gd name="f2906" fmla="val 2258200"/>
              <a:gd name="f2907" fmla="val 1434331"/>
              <a:gd name="f2908" fmla="val 2254974"/>
              <a:gd name="f2909" fmla="val 1435616"/>
              <a:gd name="f2910" fmla="val 2205966"/>
              <a:gd name="f2911" fmla="val 1414098"/>
              <a:gd name="f2912" fmla="val 2109188"/>
              <a:gd name="f2913" fmla="val 1325247"/>
              <a:gd name="f2914" fmla="val 2023528"/>
              <a:gd name="f2915" fmla="val 1246588"/>
              <a:gd name="f2916" fmla="val 1958665"/>
              <a:gd name="f2917" fmla="val 1186977"/>
              <a:gd name="f2918" fmla="val 1897303"/>
              <a:gd name="f2919" fmla="val 1130660"/>
              <a:gd name="f2920" fmla="val 1858799"/>
              <a:gd name="f2921" fmla="val 1105126"/>
              <a:gd name="f2922" fmla="val 1855646"/>
              <a:gd name="f2923" fmla="val 1102892"/>
              <a:gd name="f2924" fmla="val 1851365"/>
              <a:gd name="f2925" fmla="val 1103149"/>
              <a:gd name="f2926" fmla="val 1848502"/>
              <a:gd name="f2927" fmla="val 1105744"/>
              <a:gd name="f2928" fmla="val 1845674"/>
              <a:gd name="f2929" fmla="val 1108113"/>
              <a:gd name="f2930" fmla="val 1844825"/>
              <a:gd name="f2931" fmla="val 1112106"/>
              <a:gd name="f2932" fmla="val 1846444"/>
              <a:gd name="f2933" fmla="val 1115421"/>
              <a:gd name="f2934" fmla="val 1874448"/>
              <a:gd name="f2935" fmla="val 1175033"/>
              <a:gd name="f2936" fmla="val 1966387"/>
              <a:gd name="f2937" fmla="val 1245867"/>
              <a:gd name="f2938" fmla="val 2055239"/>
              <a:gd name="f2939" fmla="val 1314334"/>
              <a:gd name="f2940" fmla="val 2127308"/>
              <a:gd name="f2941" fmla="val 1369621"/>
              <a:gd name="f2942" fmla="val 2194641"/>
              <a:gd name="f2943" fmla="val 1421716"/>
              <a:gd name="f2944" fmla="val 2219350"/>
              <a:gd name="f2945" fmla="val 1461046"/>
              <a:gd name="f2946" fmla="val 2229646"/>
              <a:gd name="f2947" fmla="val 1477828"/>
              <a:gd name="f2948" fmla="val 2218526"/>
              <a:gd name="f2949" fmla="val 2204216"/>
              <a:gd name="f2950" fmla="val 1607861"/>
              <a:gd name="f2951" fmla="val 2201848"/>
              <a:gd name="f2952" fmla="val 1620011"/>
              <a:gd name="f2953" fmla="val 2199275"/>
              <a:gd name="f2954" fmla="val 1632777"/>
              <a:gd name="f2955" fmla="val 2196700"/>
              <a:gd name="f2956" fmla="val 1646161"/>
              <a:gd name="f2957" fmla="val 2193817"/>
              <a:gd name="f2958" fmla="val 1651514"/>
              <a:gd name="f2959" fmla="val 2194023"/>
              <a:gd name="f2960" fmla="val 1662737"/>
              <a:gd name="f2961" fmla="val 2195671"/>
              <a:gd name="f2962" fmla="val 1694653"/>
              <a:gd name="f2963" fmla="val 1718951"/>
              <a:gd name="f2964" fmla="val 2199377"/>
              <a:gd name="f2965" fmla="val 1768370"/>
              <a:gd name="f2966" fmla="val 2152223"/>
              <a:gd name="f2967" fmla="val 1790094"/>
              <a:gd name="f2968" fmla="val 2013130"/>
              <a:gd name="f2969" fmla="val 1738204"/>
              <a:gd name="f2970" fmla="val 1978330"/>
              <a:gd name="f2971" fmla="val 1739440"/>
              <a:gd name="f2972" fmla="val 1943325"/>
              <a:gd name="f2973" fmla="val 1733880"/>
              <a:gd name="f2974" fmla="val 1942501"/>
              <a:gd name="f2975" fmla="val 1642866"/>
              <a:gd name="f2976" fmla="val 1942398"/>
              <a:gd name="f2977" fmla="val 1613112"/>
              <a:gd name="f2978" fmla="val 1942431"/>
              <a:gd name="f2979" fmla="val 1610169"/>
              <a:gd name="f2980" fmla="val 1940851"/>
              <a:gd name="f2981" fmla="val 1607443"/>
              <a:gd name="f2982" fmla="val 1938281"/>
              <a:gd name="f2983" fmla="val 1606008"/>
              <a:gd name="f2984" fmla="val 1935776"/>
              <a:gd name="f2985" fmla="val 1604511"/>
              <a:gd name="f2986" fmla="val 1932651"/>
              <a:gd name="f2987" fmla="val 1604512"/>
              <a:gd name="f2988" fmla="val 1930147"/>
              <a:gd name="f2989" fmla="val 1901628"/>
              <a:gd name="f2990" fmla="val 1622790"/>
              <a:gd name="f2991" fmla="val 1901525"/>
              <a:gd name="f2992" fmla="val 1652132"/>
              <a:gd name="f2993" fmla="val 1906982"/>
              <a:gd name="f2994" fmla="val 1678078"/>
              <a:gd name="f2995" fmla="val 1874144"/>
              <a:gd name="f2996" fmla="val 1656012"/>
              <a:gd name="f2997" fmla="val 1838872"/>
              <a:gd name="f2998" fmla="val 1637806"/>
              <a:gd name="f2999" fmla="val 1801864"/>
              <a:gd name="f3000" fmla="val 1623820"/>
              <a:gd name="f3001" fmla="val 1792289"/>
              <a:gd name="f3002" fmla="val 1629071"/>
              <a:gd name="f3003" fmla="val 1797436"/>
              <a:gd name="f3004" fmla="val 1647603"/>
              <a:gd name="f3005" fmla="val 1877742"/>
              <a:gd name="f3006" fmla="val 1685285"/>
              <a:gd name="f3007" fmla="val 1915836"/>
              <a:gd name="f3008" fmla="val 1702375"/>
              <a:gd name="f3009" fmla="val 1915164"/>
              <a:gd name="f3010" fmla="val 1704168"/>
              <a:gd name="f3011" fmla="val 1706143"/>
              <a:gd name="f3012" fmla="val 1707935"/>
              <a:gd name="f3013" fmla="val 1841296"/>
              <a:gd name="f3014" fmla="val 1679519"/>
              <a:gd name="f3015" fmla="val 1845825"/>
              <a:gd name="f3016" fmla="val 1693521"/>
              <a:gd name="f3017" fmla="val 1876712"/>
              <a:gd name="f3018" fmla="val 1700831"/>
              <a:gd name="f3019" fmla="val 1878669"/>
              <a:gd name="f3020" fmla="val 1712259"/>
              <a:gd name="f3021" fmla="val 1817410"/>
              <a:gd name="f3022" fmla="val 1699493"/>
              <a:gd name="f3023" fmla="val 1837487"/>
              <a:gd name="f3024" fmla="val 1701963"/>
              <a:gd name="f3025" fmla="val 1832647"/>
              <a:gd name="f3026" fmla="val 1696403"/>
              <a:gd name="f3027" fmla="val 1830176"/>
              <a:gd name="f3028" fmla="val 1665517"/>
              <a:gd name="f3029" fmla="val 1798466"/>
              <a:gd name="f3030" fmla="val 1698978"/>
              <a:gd name="f3031" fmla="val 1796716"/>
              <a:gd name="f3032" fmla="val 1697845"/>
              <a:gd name="f3033" fmla="val 1773858"/>
              <a:gd name="f3034" fmla="val 1682504"/>
              <a:gd name="f3035" fmla="val 1748841"/>
              <a:gd name="f3036" fmla="val 1692904"/>
              <a:gd name="f3037" fmla="val 1739267"/>
              <a:gd name="f3038" fmla="val 1690741"/>
              <a:gd name="f3039" fmla="val 1732368"/>
              <a:gd name="f3040" fmla="val 1689093"/>
              <a:gd name="f3041" fmla="val 1723102"/>
              <a:gd name="f3042" fmla="val 1707626"/>
              <a:gd name="f3043" fmla="val 1681919"/>
              <a:gd name="f3044" fmla="val 1690740"/>
              <a:gd name="f3045" fmla="val 1638575"/>
              <a:gd name="f3046" fmla="val 1681887"/>
              <a:gd name="f3047" fmla="val 1671623"/>
              <a:gd name="f3048" fmla="val 1661296"/>
              <a:gd name="f3049" fmla="val 1666786"/>
              <a:gd name="f3050" fmla="val 1654604"/>
              <a:gd name="f3051" fmla="val 1665858"/>
              <a:gd name="f3052" fmla="val 1653368"/>
              <a:gd name="f3053" fmla="val 1675238"/>
              <a:gd name="f3054" fmla="val 1644133"/>
              <a:gd name="f3055" fmla="val 1679638"/>
              <a:gd name="f3056" fmla="val 1630971"/>
              <a:gd name="f3057" fmla="val 1677698"/>
              <a:gd name="f3058" fmla="val 1617952"/>
              <a:gd name="f3059" fmla="val 1674404"/>
              <a:gd name="f3060" fmla="val 1601272"/>
              <a:gd name="f3061" fmla="val 1658446"/>
              <a:gd name="f3062" fmla="val 1586446"/>
              <a:gd name="f3063" fmla="val 1633942"/>
              <a:gd name="f3064" fmla="val 1576769"/>
              <a:gd name="f3065" fmla="val 1632575"/>
              <a:gd name="f3066" fmla="val 1575637"/>
              <a:gd name="f3067" fmla="val 1631270"/>
              <a:gd name="f3068" fmla="val 1574434"/>
              <a:gd name="f3069" fmla="val 1630029"/>
              <a:gd name="f3070" fmla="val 1573165"/>
              <a:gd name="f3071" fmla="val 1638974"/>
              <a:gd name="f3072" fmla="val 1574993"/>
              <a:gd name="f3073" fmla="val 1647495"/>
              <a:gd name="f3074" fmla="val 1578485"/>
              <a:gd name="f3075" fmla="val 1655151"/>
              <a:gd name="f3076" fmla="val 1583461"/>
              <a:gd name="f3077" fmla="val 1671496"/>
              <a:gd name="f3078" fmla="val 1592815"/>
              <a:gd name="f3079" fmla="val 1682820"/>
              <a:gd name="f3080" fmla="val 1608970"/>
              <a:gd name="f3081" fmla="val 1686037"/>
              <a:gd name="f3082" fmla="val 1627526"/>
              <a:gd name="f3083" fmla="val 1686259"/>
              <a:gd name="f3084" fmla="val 1630101"/>
              <a:gd name="f3085" fmla="val 1687771"/>
              <a:gd name="f3086" fmla="val 1632388"/>
              <a:gd name="f3087" fmla="val 1690053"/>
              <a:gd name="f3088" fmla="val 1633601"/>
              <a:gd name="f3089" fmla="val 1692344"/>
              <a:gd name="f3090" fmla="val 1634791"/>
              <a:gd name="f3091" fmla="val 1695072"/>
              <a:gd name="f3092" fmla="val 1697363"/>
              <a:gd name="f3093" fmla="val 1705115"/>
              <a:gd name="f3094" fmla="val 1630948"/>
              <a:gd name="f3095" fmla="val 1713646"/>
              <a:gd name="f3096" fmla="val 1631892"/>
              <a:gd name="f3097" fmla="val 1720631"/>
              <a:gd name="f3098" fmla="val 1636174"/>
              <a:gd name="f3099" fmla="val 1735654"/>
              <a:gd name="f3100" fmla="val 1643972"/>
              <a:gd name="f3101" fmla="val 1746820"/>
              <a:gd name="f3102" fmla="val 1657594"/>
              <a:gd name="f3103" fmla="val 1751518"/>
              <a:gd name="f3104" fmla="val 1673856"/>
              <a:gd name="f3105" fmla="val 1752302"/>
              <a:gd name="f3106" fmla="val 1678001"/>
              <a:gd name="f3107" fmla="val 1756193"/>
              <a:gd name="f3108" fmla="val 1680806"/>
              <a:gd name="f3109" fmla="val 1760372"/>
              <a:gd name="f3110" fmla="val 1680239"/>
              <a:gd name="f3111" fmla="val 1764483"/>
              <a:gd name="f3112" fmla="val 1679816"/>
              <a:gd name="f3113" fmla="val 1767600"/>
              <a:gd name="f3114" fmla="val 1676341"/>
              <a:gd name="f3115" fmla="val 1672209"/>
              <a:gd name="f3116" fmla="val 1255030"/>
              <a:gd name="f3117" fmla="val 1788170"/>
              <a:gd name="f3118" fmla="val 616187"/>
              <a:gd name="f3119" fmla="val 1828528"/>
              <a:gd name="f3120" fmla="val 254193"/>
              <a:gd name="f3121" fmla="val 1828878"/>
              <a:gd name="f3122" fmla="val 252878"/>
              <a:gd name="f3123" fmla="val 251494"/>
              <a:gd name="f3124" fmla="val 1828529"/>
              <a:gd name="f3125" fmla="val 250178"/>
              <a:gd name="f3126" fmla="val 1826984"/>
              <a:gd name="f3127" fmla="val 245880"/>
              <a:gd name="f3128" fmla="val 1822792"/>
              <a:gd name="f3129" fmla="val 243114"/>
              <a:gd name="f3130" fmla="val 1818234"/>
              <a:gd name="f3131" fmla="val 243383"/>
              <a:gd name="f3132" fmla="val 1802481"/>
              <a:gd name="f3133" fmla="val 245340"/>
              <a:gd name="f3134" fmla="val 1790745"/>
              <a:gd name="f3135" fmla="val 302583"/>
              <a:gd name="f3136" fmla="val 1720116"/>
              <a:gd name="f3137" fmla="val 823644"/>
              <a:gd name="f3138" fmla="val 1699525"/>
              <a:gd name="f3139" fmla="val 975917"/>
              <a:gd name="f3140" fmla="val 1679655"/>
              <a:gd name="f3141" fmla="val 1121496"/>
              <a:gd name="f3142" fmla="val 1666682"/>
              <a:gd name="f3143" fmla="val 1199434"/>
              <a:gd name="f3144" fmla="val 1649077"/>
              <a:gd name="f3145" fmla="val 1040985"/>
              <a:gd name="f3146" fmla="val 1671006"/>
              <a:gd name="f3147" fmla="val 847324"/>
              <a:gd name="f3148" fmla="val 1692318"/>
              <a:gd name="f3149" fmla="val 659532"/>
              <a:gd name="f3150" fmla="val 1717440"/>
              <a:gd name="f3151" fmla="val 438382"/>
              <a:gd name="f3152" fmla="val 1743281"/>
              <a:gd name="f3153" fmla="val 209819"/>
              <a:gd name="f3154" fmla="val 1705085"/>
              <a:gd name="f3155" fmla="val 36647"/>
              <a:gd name="f3156" fmla="val 1704057"/>
              <a:gd name="f3157" fmla="val 32274"/>
              <a:gd name="f3158" fmla="val 1699679"/>
              <a:gd name="f3159" fmla="val 29562"/>
              <a:gd name="f3160" fmla="val 1695307"/>
              <a:gd name="f3161" fmla="val 30589"/>
              <a:gd name="f3162" fmla="val 1691176"/>
              <a:gd name="f3163" fmla="val 31560"/>
              <a:gd name="f3164" fmla="val 1688486"/>
              <a:gd name="f3165" fmla="val 35541"/>
              <a:gd name="f3166" fmla="val 1689127"/>
              <a:gd name="f3167" fmla="val 39735"/>
              <a:gd name="f3168" fmla="val 1699422"/>
              <a:gd name="f3169" fmla="val 100480"/>
              <a:gd name="f3170" fmla="val 1677904"/>
              <a:gd name="f3171" fmla="val 285183"/>
              <a:gd name="f3172" fmla="val 1657519"/>
              <a:gd name="f3173" fmla="val 1641046"/>
              <a:gd name="f3174" fmla="val 607230"/>
              <a:gd name="f3175" fmla="val 1625499"/>
              <a:gd name="f3176" fmla="val 742720"/>
              <a:gd name="f3177" fmla="val 1626632"/>
              <a:gd name="f3178" fmla="val 811496"/>
              <a:gd name="f3179" fmla="val 1626734"/>
              <a:gd name="f3180" fmla="val 814939"/>
              <a:gd name="f3181" fmla="val 1628942"/>
              <a:gd name="f3182" fmla="val 817967"/>
              <a:gd name="f3183" fmla="val 1632192"/>
              <a:gd name="f3184" fmla="val 819114"/>
              <a:gd name="f3185" fmla="val 1633276"/>
              <a:gd name="f3186" fmla="val 819365"/>
              <a:gd name="f3187" fmla="val 1634403"/>
              <a:gd name="f3188" fmla="val 1635486"/>
              <a:gd name="f3189" fmla="val 1633736"/>
              <a:gd name="f3190" fmla="val 828277"/>
              <a:gd name="f3191" fmla="val 1631883"/>
              <a:gd name="f3192" fmla="val 1630133"/>
              <a:gd name="f3193" fmla="val 844957"/>
              <a:gd name="f3194" fmla="val 1605217"/>
              <a:gd name="f3195" fmla="val 731705"/>
              <a:gd name="f3196" fmla="val 1614175"/>
              <a:gd name="f3197" fmla="val 598788"/>
              <a:gd name="f3198" fmla="val 1622823"/>
              <a:gd name="f3199" fmla="val 469475"/>
              <a:gd name="f3200" fmla="val 1632295"/>
              <a:gd name="f3201" fmla="val 326365"/>
              <a:gd name="f3202" fmla="val 1642178"/>
              <a:gd name="f3203" fmla="val 178418"/>
              <a:gd name="f3204" fmla="val 1607071"/>
              <a:gd name="f3205" fmla="val 55179"/>
              <a:gd name="f3206" fmla="val 1605932"/>
              <a:gd name="f3207" fmla="val 51475"/>
              <a:gd name="f3208" fmla="val 1602392"/>
              <a:gd name="f3209" fmla="val 49044"/>
              <a:gd name="f3210" fmla="val 1598525"/>
              <a:gd name="f3211" fmla="val 49311"/>
              <a:gd name="f3212" fmla="val 1594614"/>
              <a:gd name="f3213" fmla="val 49640"/>
              <a:gd name="f3214" fmla="val 1591496"/>
              <a:gd name="f3215" fmla="val 52715"/>
              <a:gd name="f3216" fmla="val 1591113"/>
              <a:gd name="f3217" fmla="val 56620"/>
              <a:gd name="f3218" fmla="val 1582052"/>
              <a:gd name="f3219" fmla="val 143515"/>
              <a:gd name="f3220" fmla="val 1581640"/>
              <a:gd name="f3221" fmla="val 238853"/>
              <a:gd name="f3222" fmla="val 1581331"/>
              <a:gd name="f3223" fmla="val 331102"/>
              <a:gd name="f3224" fmla="val 1581332"/>
              <a:gd name="f3225" fmla="val 388139"/>
              <a:gd name="f3226" fmla="val 446515"/>
              <a:gd name="f3227" fmla="val 1578552"/>
              <a:gd name="f3228" fmla="val 503142"/>
              <a:gd name="f3229" fmla="val 1574742"/>
              <a:gd name="f3230" fmla="val 431072"/>
              <a:gd name="f3231" fmla="val 1574640"/>
              <a:gd name="f3232" fmla="val 342118"/>
              <a:gd name="f3233" fmla="val 1574433"/>
              <a:gd name="f3234" fmla="val 255120"/>
              <a:gd name="f3235" fmla="val 160606"/>
              <a:gd name="f3236" fmla="val 71241"/>
              <a:gd name="f3237" fmla="val 1569388"/>
              <a:gd name="f3238" fmla="val 7305"/>
              <a:gd name="f3239" fmla="val 1568930"/>
              <a:gd name="f3240" fmla="val 2837"/>
              <a:gd name="f3241" fmla="val 1564936"/>
              <a:gd name="f3242" fmla="+- 0 0 415"/>
              <a:gd name="f3243" fmla="val 1560468"/>
              <a:gd name="f3244" fmla="val 42"/>
              <a:gd name="f3245" fmla="val 1557096"/>
              <a:gd name="f3246" fmla="val 388"/>
              <a:gd name="f3247" fmla="val 1554290"/>
              <a:gd name="f3248" fmla="val 2790"/>
              <a:gd name="f3249" fmla="val 1553430"/>
              <a:gd name="f3250" fmla="val 6070"/>
              <a:gd name="f3251" fmla="val 1512866"/>
              <a:gd name="f3252" fmla="val 178727"/>
              <a:gd name="f3253" fmla="val 1498143"/>
              <a:gd name="f3254" fmla="val 395552"/>
              <a:gd name="f3255" fmla="val 1510806"/>
              <a:gd name="f3256" fmla="val 604554"/>
              <a:gd name="f3257" fmla="val 1503216"/>
              <a:gd name="f3258" fmla="val 493967"/>
              <a:gd name="f3259" fmla="val 1488914"/>
              <a:gd name="f3260" fmla="val 383945"/>
              <a:gd name="f3261" fmla="val 1467977"/>
              <a:gd name="f3262" fmla="val 275094"/>
              <a:gd name="f3263" fmla="val 1467202"/>
              <a:gd name="f3264" fmla="val 271067"/>
              <a:gd name="f3265" fmla="val 1463519"/>
              <a:gd name="f3266" fmla="val 268271"/>
              <a:gd name="f3267" fmla="val 1459431"/>
              <a:gd name="f3268" fmla="val 268607"/>
              <a:gd name="f3269" fmla="val 1455356"/>
              <a:gd name="f3270" fmla="val 268958"/>
              <a:gd name="f3271" fmla="val 1452155"/>
              <a:gd name="f3272" fmla="val 272247"/>
              <a:gd name="f3273" fmla="val 1451916"/>
              <a:gd name="f3274" fmla="val 276329"/>
              <a:gd name="f3275" fmla="val 1435237"/>
              <a:gd name="f3276" fmla="val 573357"/>
              <a:gd name="f3277" fmla="val 685066"/>
              <a:gd name="f3278" fmla="val 1471272"/>
              <a:gd name="f3279" fmla="val 814379"/>
              <a:gd name="f3280" fmla="val 1475286"/>
              <a:gd name="f3281" fmla="val 841250"/>
              <a:gd name="f3282" fmla="val 1479404"/>
              <a:gd name="f3283" fmla="val 868636"/>
              <a:gd name="f3284" fmla="val 1483420"/>
              <a:gd name="f3285" fmla="val 898699"/>
              <a:gd name="f3286" fmla="val 1481152"/>
              <a:gd name="f3287" fmla="val 896509"/>
              <a:gd name="f3288" fmla="val 1477822"/>
              <a:gd name="f3289" fmla="val 895827"/>
              <a:gd name="f3290" fmla="val 1474875"/>
              <a:gd name="f3291" fmla="val 896949"/>
              <a:gd name="f3292" fmla="val 1471580"/>
              <a:gd name="f3293" fmla="val 898160"/>
              <a:gd name="f3294" fmla="val 1469453"/>
              <a:gd name="f3295" fmla="val 901371"/>
              <a:gd name="f3296" fmla="val 1469624"/>
              <a:gd name="f3297" fmla="val 904876"/>
              <a:gd name="f3298" fmla="val 1475801"/>
              <a:gd name="f3299" fmla="val 1056016"/>
              <a:gd name="f3300" fmla="val 1475802"/>
              <a:gd name="f3301" fmla="val 1058693"/>
              <a:gd name="f3302" fmla="val 1506689"/>
              <a:gd name="f3303" fmla="val 1305376"/>
              <a:gd name="f3304" fmla="val 1534486"/>
              <a:gd name="f3305" fmla="val 1466709"/>
              <a:gd name="f3306" fmla="val 1472713"/>
              <a:gd name="f3307" fmla="val 1381357"/>
              <a:gd name="f3308" fmla="val 1420617"/>
              <a:gd name="f3309" fmla="val 1307127"/>
              <a:gd name="f3310" fmla="val 1375110"/>
              <a:gd name="f3311" fmla="val 1231556"/>
              <a:gd name="f3312" fmla="val 1236222"/>
              <a:gd name="f3313" fmla="val 827660"/>
              <a:gd name="f3314" fmla="val 1107424"/>
              <a:gd name="f3315" fmla="val 530425"/>
              <a:gd name="f3316" fmla="val 1069124"/>
              <a:gd name="f3317" fmla="val 524762"/>
              <a:gd name="f3318" fmla="val 1064778"/>
              <a:gd name="f3319" fmla="val 523997"/>
              <a:gd name="f3320" fmla="val 1060386"/>
              <a:gd name="f3321" fmla="val 525851"/>
              <a:gd name="f3322" fmla="val 1057902"/>
              <a:gd name="f3323" fmla="val 529499"/>
              <a:gd name="f3324" fmla="val 1038341"/>
              <a:gd name="f3325" fmla="val 556473"/>
              <a:gd name="f3326" fmla="val 1117205"/>
              <a:gd name="f3327" fmla="val 786271"/>
              <a:gd name="f3328" fmla="val 1263815"/>
              <a:gd name="f3329" fmla="val 1118647"/>
              <a:gd name="f3330" fmla="val 850515"/>
              <a:gd name="f3331" fmla="val 628439"/>
              <a:gd name="f3332" fmla="val 925398"/>
              <a:gd name="f3333" fmla="val 342015"/>
              <a:gd name="f3334" fmla="val 924455"/>
              <a:gd name="f3335" fmla="val 338123"/>
              <a:gd name="f3336" fmla="val 920849"/>
              <a:gd name="f3337" fmla="val 335472"/>
              <a:gd name="f3338" fmla="val 916853"/>
              <a:gd name="f3339" fmla="val 335735"/>
              <a:gd name="f3340" fmla="val 907625"/>
              <a:gd name="f3341" fmla="val 336303"/>
              <a:gd name="f3342" fmla="val 899447"/>
              <a:gd name="f3343" fmla="val 341873"/>
              <a:gd name="f3344" fmla="val 895541"/>
              <a:gd name="f3345" fmla="val 350251"/>
              <a:gd name="f3346" fmla="val 867948"/>
              <a:gd name="f3347" fmla="val 405539"/>
              <a:gd name="f3348" fmla="val 971007"/>
              <a:gd name="f3349" fmla="val 639147"/>
              <a:gd name="f3350" fmla="val 1062329"/>
              <a:gd name="f3351" fmla="val 825498"/>
              <a:gd name="f3352" fmla="val 1155607"/>
              <a:gd name="f3353" fmla="val 1015966"/>
              <a:gd name="f3354" fmla="val 1279155"/>
              <a:gd name="f3355" fmla="val 1241955"/>
              <a:gd name="f3356" fmla="val 1373669"/>
              <a:gd name="f3357" fmla="val 1396183"/>
              <a:gd name="f3358" fmla="val 1094555"/>
              <a:gd name="f3359" fmla="val 1151354"/>
              <a:gd name="f3360" fmla="val 790216"/>
              <a:gd name="f3361" fmla="val 511925"/>
              <a:gd name="f3362" fmla="val 327807"/>
              <a:gd name="f3363" fmla="val 509576"/>
              <a:gd name="f3364" fmla="val 323980"/>
              <a:gd name="f3365" fmla="val 504567"/>
              <a:gd name="f3366" fmla="val 322782"/>
              <a:gd name="f3367" fmla="val 500738"/>
              <a:gd name="f3368" fmla="val 325133"/>
              <a:gd name="f3369" fmla="val 497597"/>
              <a:gd name="f3370" fmla="val 327063"/>
              <a:gd name="f3371" fmla="val 496146"/>
              <a:gd name="f3372" fmla="val 330864"/>
              <a:gd name="f3373" fmla="val 497204"/>
              <a:gd name="f3374" fmla="val 334396"/>
              <a:gd name="f3375" fmla="val 590790"/>
              <a:gd name="f3376" fmla="val 651502"/>
              <a:gd name="f3377" fmla="val 862492"/>
              <a:gd name="f3378" fmla="val 933087"/>
              <a:gd name="f3379" fmla="val 1125236"/>
              <a:gd name="f3380" fmla="val 1205406"/>
              <a:gd name="f3381" fmla="val 1173934"/>
              <a:gd name="f3382" fmla="val 1255854"/>
              <a:gd name="f3383" fmla="val 1220676"/>
              <a:gd name="f3384" fmla="val 1304244"/>
              <a:gd name="f3385" fmla="val 1265462"/>
              <a:gd name="f3386" fmla="val 1352118"/>
              <a:gd name="f3387" fmla="val 875876"/>
              <a:gd name="f3388" fmla="val 1078152"/>
              <a:gd name="f3389" fmla="val 581319"/>
              <a:gd name="f3390" fmla="val 296026"/>
              <a:gd name="f3391" fmla="val 244207"/>
              <a:gd name="f3392" fmla="val 243622"/>
              <a:gd name="f3393" fmla="val 168740"/>
              <a:gd name="f3394" fmla="val 241327"/>
              <a:gd name="f3395" fmla="val 165413"/>
              <a:gd name="f3396" fmla="val 236918"/>
              <a:gd name="f3397" fmla="val 164311"/>
              <a:gd name="f3398" fmla="+- 0 0 -90"/>
              <a:gd name="f3399" fmla="*/ f3 1 3859699"/>
              <a:gd name="f3400" fmla="*/ f4 1 3357396"/>
              <a:gd name="f3401" fmla="+- f7 0 f5"/>
              <a:gd name="f3402" fmla="+- f6 0 f5"/>
              <a:gd name="f3403" fmla="*/ f3398 f0 1"/>
              <a:gd name="f3404" fmla="*/ f3402 1 3859699"/>
              <a:gd name="f3405" fmla="*/ f3401 1 3357396"/>
              <a:gd name="f3406" fmla="*/ 2669063 f3402 1"/>
              <a:gd name="f3407" fmla="*/ 2093712 f3401 1"/>
              <a:gd name="f3408" fmla="*/ 2719923 f3402 1"/>
              <a:gd name="f3409" fmla="*/ 2108537 f3401 1"/>
              <a:gd name="f3410" fmla="*/ 2680800 f3402 1"/>
              <a:gd name="f3411" fmla="*/ 2134071 f3401 1"/>
              <a:gd name="f3412" fmla="*/ 2681005 f3402 1"/>
              <a:gd name="f3413" fmla="*/ 2677815 f3402 1"/>
              <a:gd name="f3414" fmla="*/ 2137571 f3401 1"/>
              <a:gd name="f3415" fmla="*/ 2466445 f3402 1"/>
              <a:gd name="f3416" fmla="*/ 2477326 f3401 1"/>
              <a:gd name="f3417" fmla="*/ 2440500 f3402 1"/>
              <a:gd name="f3418" fmla="*/ 2506155 f3401 1"/>
              <a:gd name="f3419" fmla="*/ 2392831 f3402 1"/>
              <a:gd name="f3420" fmla="*/ 2555470 f3401 1"/>
              <a:gd name="f3421" fmla="*/ 2363284 f3402 1"/>
              <a:gd name="f3422" fmla="*/ 2586356 f3401 1"/>
              <a:gd name="f3423" fmla="*/ 2459753 f3402 1"/>
              <a:gd name="f3424" fmla="*/ 2414318 f3401 1"/>
              <a:gd name="f3425" fmla="*/ 2536867 f3402 1"/>
              <a:gd name="f3426" fmla="*/ 2267296 f3401 1"/>
              <a:gd name="f3427" fmla="*/ 2772328 f3402 1"/>
              <a:gd name="f3428" fmla="*/ 1912818 f3401 1"/>
              <a:gd name="f3429" fmla="*/ 2772530 f3402 1"/>
              <a:gd name="f3430" fmla="*/ 1912892 f3401 1"/>
              <a:gd name="f3431" fmla="*/ 2772534 f3402 1"/>
              <a:gd name="f3432" fmla="*/ 2245215 f3402 1"/>
              <a:gd name="f3433" fmla="*/ 1880963 f3401 1"/>
              <a:gd name="f3434" fmla="*/ 2276388 f3402 1"/>
              <a:gd name="f3435" fmla="*/ 1873797 f3401 1"/>
              <a:gd name="f3436" fmla="*/ 2393347 f3402 1"/>
              <a:gd name="f3437" fmla="*/ 1926202 f3401 1"/>
              <a:gd name="f3438" fmla="*/ 2483227 f3402 1"/>
              <a:gd name="f3439" fmla="*/ 1957809 f3401 1"/>
              <a:gd name="f3440" fmla="*/ 2601318 f3402 1"/>
              <a:gd name="f3441" fmla="*/ 2019583 f3401 1"/>
              <a:gd name="f3442" fmla="*/ 2524410 f3402 1"/>
              <a:gd name="f3443" fmla="*/ 2034203 f3401 1"/>
              <a:gd name="f3444" fmla="*/ 2034099 f3401 1"/>
              <a:gd name="f3445" fmla="*/ 2520086 f3402 1"/>
              <a:gd name="f3446" fmla="*/ 2035644 f3401 1"/>
              <a:gd name="f3447" fmla="*/ 2152738 f3402 1"/>
              <a:gd name="f3448" fmla="*/ 2108846 f3401 1"/>
              <a:gd name="f3449" fmla="*/ 2155724 f3402 1"/>
              <a:gd name="f3450" fmla="*/ 2089696 f3401 1"/>
              <a:gd name="f3451" fmla="*/ 2156548 f3402 1"/>
              <a:gd name="f3452" fmla="*/ 2085270 f3401 1"/>
              <a:gd name="f3453" fmla="*/ 2210496 f3402 1"/>
              <a:gd name="f3454" fmla="*/ 1907979 f3401 1"/>
              <a:gd name="f3455" fmla="*/ 2934484 f3402 1"/>
              <a:gd name="f3456" fmla="*/ 1597669 f3401 1"/>
              <a:gd name="f3457" fmla="*/ 2934690 f3402 1"/>
              <a:gd name="f3458" fmla="*/ 2894640 f3402 1"/>
              <a:gd name="f3459" fmla="*/ 1741808 f3401 1"/>
              <a:gd name="f3460" fmla="*/ 2847487 f3402 1"/>
              <a:gd name="f3461" fmla="*/ 1880284 f3401 1"/>
              <a:gd name="f3462" fmla="*/ 1963298 f3402 1"/>
              <a:gd name="f3463" fmla="*/ 1789167 f3401 1"/>
              <a:gd name="f3464" fmla="*/ 2158914 f3402 1"/>
              <a:gd name="f3465" fmla="*/ 1835395 f3401 1"/>
              <a:gd name="f3466" fmla="*/ 2170961 f3402 1"/>
              <a:gd name="f3467" fmla="*/ 1901596 f3401 1"/>
              <a:gd name="f3468" fmla="*/ 2147487 f3402 1"/>
              <a:gd name="f3469" fmla="*/ 2055515 f3401 1"/>
              <a:gd name="f3470" fmla="*/ 2136059 f3402 1"/>
              <a:gd name="f3471" fmla="*/ 2082592 f3401 1"/>
              <a:gd name="f3472" fmla="*/ 2082489 f3401 1"/>
              <a:gd name="f3473" fmla="*/ 2101466 f3402 1"/>
              <a:gd name="f3474" fmla="*/ 2103081 f3401 1"/>
              <a:gd name="f3475" fmla="*/ 2803936 f3402 1"/>
              <a:gd name="f3476" fmla="*/ 1468253 f3401 1"/>
              <a:gd name="f3477" fmla="*/ 2803833 f3402 1"/>
              <a:gd name="f3478" fmla="*/ 1471753 f3401 1"/>
              <a:gd name="f3479" fmla="*/ 2805377 f3402 1"/>
              <a:gd name="f3480" fmla="*/ 1469694 f3401 1"/>
              <a:gd name="f3481" fmla="*/ 2801053 f3402 1"/>
              <a:gd name="f3482" fmla="*/ 1431703 f3401 1"/>
              <a:gd name="f3483" fmla="*/ 2818041 f3402 1"/>
              <a:gd name="f3484" fmla="*/ 1465370 f3401 1"/>
              <a:gd name="f3485" fmla="*/ 3002126 f3402 1"/>
              <a:gd name="f3486" fmla="*/ 1352736 f3401 1"/>
              <a:gd name="f3487" fmla="*/ 2821644 f3402 1"/>
              <a:gd name="f3488" fmla="*/ 1933718 f3401 1"/>
              <a:gd name="f3489" fmla="*/ 2777006 f3402 1"/>
              <a:gd name="f3490" fmla="*/ 1914522 f3401 1"/>
              <a:gd name="f3491" fmla="*/ 2771823 f3402 1"/>
              <a:gd name="f3492" fmla="*/ 1925735 f3401 1"/>
              <a:gd name="f3493" fmla="*/ 2713335 f3402 1"/>
              <a:gd name="f3494" fmla="*/ 1897477 f3401 1"/>
              <a:gd name="f3495" fmla="*/ 1575224 f3401 1"/>
              <a:gd name="f3496" fmla="*/ 2550149 f3402 1"/>
              <a:gd name="f3497" fmla="*/ 1660060 f3401 1"/>
              <a:gd name="f3498" fmla="*/ 2548295 f3402 1"/>
              <a:gd name="f3499" fmla="*/ 1657487 f3401 1"/>
              <a:gd name="f3500" fmla="*/ 2734337 f3402 1"/>
              <a:gd name="f3501" fmla="*/ 1748705 f3401 1"/>
              <a:gd name="f3502" fmla="*/ 2700568 f3402 1"/>
              <a:gd name="f3503" fmla="*/ 1686932 f3401 1"/>
              <a:gd name="f3504" fmla="*/ 2555194 f3402 1"/>
              <a:gd name="f3505" fmla="*/ 1586755 f3401 1"/>
              <a:gd name="f3506" fmla="*/ 2683476 f3402 1"/>
              <a:gd name="f3507" fmla="*/ 1653676 f3401 1"/>
              <a:gd name="f3508" fmla="*/ 2746075 f3402 1"/>
              <a:gd name="f3509" fmla="*/ 1691359 f3401 1"/>
              <a:gd name="f3510" fmla="*/ 2681315 f3402 1"/>
              <a:gd name="f3511" fmla="*/ 1518804 f3401 1"/>
              <a:gd name="f3512" fmla="*/ 2706230 f3402 1"/>
              <a:gd name="f3513" fmla="*/ 1476077 f3401 1"/>
              <a:gd name="f3514" fmla="*/ 2707362 f3402 1"/>
              <a:gd name="f3515" fmla="*/ 1477416 f3401 1"/>
              <a:gd name="f3516" fmla="*/ 2786640 f3402 1"/>
              <a:gd name="f3517" fmla="*/ 1636895 f3401 1"/>
              <a:gd name="f3518" fmla="*/ 2807230 f3402 1"/>
              <a:gd name="f3519" fmla="*/ 1544235 f3401 1"/>
              <a:gd name="f3520" fmla="*/ 2794875 f3402 1"/>
              <a:gd name="f3521" fmla="*/ 1632263 f3401 1"/>
              <a:gd name="f3522" fmla="*/ 2756164 f3402 1"/>
              <a:gd name="f3523" fmla="*/ 1691771 f3401 1"/>
              <a:gd name="f3524" fmla="*/ 2798582 f3402 1"/>
              <a:gd name="f3525" fmla="*/ 1662119 f3401 1"/>
              <a:gd name="f3526" fmla="*/ 2865298 f3402 1"/>
              <a:gd name="f3527" fmla="*/ 1627733 f3401 1"/>
              <a:gd name="f3528" fmla="*/ 1695510 f3402 1"/>
              <a:gd name="f3529" fmla="*/ 1723996 f3401 1"/>
              <a:gd name="f3530" fmla="*/ 1075096 f3402 1"/>
              <a:gd name="f3531" fmla="*/ 2194506 f3401 1"/>
              <a:gd name="f3532" fmla="*/ 797115 f3402 1"/>
              <a:gd name="f3533" fmla="*/ 2390123 f3401 1"/>
              <a:gd name="f3534" fmla="*/ 802673 f3402 1"/>
              <a:gd name="f3535" fmla="*/ 2399697 f3401 1"/>
              <a:gd name="f3536" fmla="*/ 1710232 f3402 1"/>
              <a:gd name="f3537" fmla="*/ 1728629 f3401 1"/>
              <a:gd name="f3538" fmla="*/ 2541294 f3402 1"/>
              <a:gd name="f3539" fmla="*/ 1460737 f3401 1"/>
              <a:gd name="f3540" fmla="*/ 2655267 f3402 1"/>
              <a:gd name="f3541" fmla="*/ 1557516 f3401 1"/>
              <a:gd name="f3542" fmla="*/ 2658047 f3402 1"/>
              <a:gd name="f3543" fmla="*/ 1599213 f3401 1"/>
              <a:gd name="f3544" fmla="*/ 2639309 f3402 1"/>
              <a:gd name="f3545" fmla="*/ 1576872 f3401 1"/>
              <a:gd name="f3546" fmla="*/ 2622528 f3402 1"/>
              <a:gd name="f3547" fmla="*/ 1574194 f3401 1"/>
              <a:gd name="f3548" fmla="*/ 2596171 f3402 1"/>
              <a:gd name="f3549" fmla="*/ 1547529 f3401 1"/>
              <a:gd name="f3550" fmla="*/ 2582992 f3402 1"/>
              <a:gd name="f3551" fmla="*/ 1539498 f3401 1"/>
              <a:gd name="f3552" fmla="*/ 2588140 f3402 1"/>
              <a:gd name="f3553" fmla="*/ 1554016 f3401 1"/>
              <a:gd name="f3554" fmla="*/ 2624483 f3402 1"/>
              <a:gd name="f3555" fmla="*/ 1583152 f3401 1"/>
              <a:gd name="f3556" fmla="*/ 2606569 f3402 1"/>
              <a:gd name="f3557" fmla="*/ 1584903 f3401 1"/>
              <a:gd name="f3558" fmla="*/ 1460840 f3401 1"/>
              <a:gd name="f3559" fmla="*/ 2263004 f3402 1"/>
              <a:gd name="f3560" fmla="*/ 1472885 f3401 1"/>
              <a:gd name="f3561" fmla="*/ 2408173 f3402 1"/>
              <a:gd name="f3562" fmla="*/ 1662017 f3401 1"/>
              <a:gd name="f3563" fmla="*/ 2410437 f3402 1"/>
              <a:gd name="f3564" fmla="*/ 1664487 f3401 1"/>
              <a:gd name="f3565" fmla="*/ 2558488 f3402 1"/>
              <a:gd name="f3566" fmla="*/ 1828085 f3401 1"/>
              <a:gd name="f3567" fmla="*/ 1970473 f3401 1"/>
              <a:gd name="f3568" fmla="*/ 2384287 f3402 1"/>
              <a:gd name="f3569" fmla="*/ 1873900 f3401 1"/>
              <a:gd name="f3570" fmla="*/ 2293891 f3402 1"/>
              <a:gd name="f3571" fmla="*/ 1830041 f3401 1"/>
              <a:gd name="f3572" fmla="*/ 2285757 f3402 1"/>
              <a:gd name="f3573" fmla="*/ 1830556 f3401 1"/>
              <a:gd name="f3574" fmla="*/ 2282257 f3402 1"/>
              <a:gd name="f3575" fmla="*/ 1815216 f3401 1"/>
              <a:gd name="f3576" fmla="*/ 2276698 f3402 1"/>
              <a:gd name="f3577" fmla="*/ 1810171 f3401 1"/>
              <a:gd name="f3578" fmla="*/ 2248075 f3402 1"/>
              <a:gd name="f3579" fmla="*/ 1803478 f3401 1"/>
              <a:gd name="f3580" fmla="*/ 2223468 f3402 1"/>
              <a:gd name="f3581" fmla="*/ 1792565 f3401 1"/>
              <a:gd name="f3582" fmla="*/ 2227278 f3402 1"/>
              <a:gd name="f3583" fmla="*/ 1707009 f3401 1"/>
              <a:gd name="f3584" fmla="*/ 2229131 f3402 1"/>
              <a:gd name="f3585" fmla="*/ 1663664 f3401 1"/>
              <a:gd name="f3586" fmla="*/ 2231603 f3402 1"/>
              <a:gd name="f3587" fmla="*/ 1645851 f3401 1"/>
              <a:gd name="f3588" fmla="*/ 2654441 f3402 1"/>
              <a:gd name="f3589" fmla="*/ 1313317 f3401 1"/>
              <a:gd name="f3590" fmla="*/ 2723424 f3402 1"/>
              <a:gd name="f3591" fmla="*/ 1392683 f3401 1"/>
              <a:gd name="f3592" fmla="*/ 2713128 f3402 1"/>
              <a:gd name="f3593" fmla="*/ 1425937 f3401 1"/>
              <a:gd name="f3594" fmla="*/ 2697274 f3402 1"/>
              <a:gd name="f3595" fmla="*/ 1438087 f3401 1"/>
              <a:gd name="f3596" fmla="*/ 2675446 f3402 1"/>
              <a:gd name="f3597" fmla="*/ 1420276 f3401 1"/>
              <a:gd name="f3598" fmla="*/ 2676387 f3402 1"/>
              <a:gd name="f3599" fmla="*/ 1450651 f3401 1"/>
              <a:gd name="f3600" fmla="*/ 2684546 f3402 1"/>
              <a:gd name="f3601" fmla="*/ 1451260 f3401 1"/>
              <a:gd name="f3602" fmla="*/ 2684610 f3402 1"/>
              <a:gd name="f3603" fmla="*/ 1451162 f3401 1"/>
              <a:gd name="f3604" fmla="*/ 2684609 f3402 1"/>
              <a:gd name="f3605" fmla="*/ 1451265 f3401 1"/>
              <a:gd name="f3606" fmla="*/ 2667146 f3402 1"/>
              <a:gd name="f3607" fmla="*/ 1477957 f3401 1"/>
              <a:gd name="f3608" fmla="*/ 2676784 f3402 1"/>
              <a:gd name="f3609" fmla="*/ 1512936 f3401 1"/>
              <a:gd name="f3610" fmla="*/ 2620262 f3402 1"/>
              <a:gd name="f3611" fmla="*/ 1411833 f3401 1"/>
              <a:gd name="f3612" fmla="*/ 2627675 f3402 1"/>
              <a:gd name="f3613" fmla="*/ 1382387 f3401 1"/>
              <a:gd name="f3614" fmla="*/ 2300789 f3402 1"/>
              <a:gd name="f3615" fmla="*/ 1402361 f3401 1"/>
              <a:gd name="f3616" fmla="*/ 2473550 f3402 1"/>
              <a:gd name="f3617" fmla="*/ 1546396 f3401 1"/>
              <a:gd name="f3618" fmla="*/ 1546294 f3401 1"/>
              <a:gd name="f3619" fmla="*/ 2604819 f3402 1"/>
              <a:gd name="f3620" fmla="*/ 1665002 f3401 1"/>
              <a:gd name="f3621" fmla="*/ 2528528 f3402 1"/>
              <a:gd name="f3622" fmla="*/ 1629276 f3401 1"/>
              <a:gd name="f3623" fmla="*/ 2441118 f3402 1"/>
              <a:gd name="f3624" fmla="*/ 1554942 f3401 1"/>
              <a:gd name="f3625" fmla="*/ 2768313 f3402 1"/>
              <a:gd name="f3626" fmla="*/ 1246074 f3401 1"/>
              <a:gd name="f3627" fmla="*/ 2753281 f3402 1"/>
              <a:gd name="f3628" fmla="*/ 1365709 f3401 1"/>
              <a:gd name="f3629" fmla="*/ 2838117 f3402 1"/>
              <a:gd name="f3630" fmla="*/ 1288388 f3401 1"/>
              <a:gd name="f3631" fmla="*/ 2825144 f3402 1"/>
              <a:gd name="f3632" fmla="*/ 1452398 f3401 1"/>
              <a:gd name="f3633" fmla="*/ 2813613 f3402 1"/>
              <a:gd name="f3634" fmla="*/ 1435822 f3401 1"/>
              <a:gd name="f3635" fmla="*/ 2812584 f3402 1"/>
              <a:gd name="f3636" fmla="*/ 1342338 f3401 1"/>
              <a:gd name="f3637" fmla="*/ 2729086 f3402 1"/>
              <a:gd name="f3638" fmla="*/ 1381461 f3401 1"/>
              <a:gd name="f3639" fmla="*/ 2697067 f3402 1"/>
              <a:gd name="f3640" fmla="*/ 1302905 f3401 1"/>
              <a:gd name="f3641" fmla="*/ 2739896 f3402 1"/>
              <a:gd name="f3642" fmla="*/ 1383520 f3401 1"/>
              <a:gd name="f3643" fmla="*/ 1383417 f3401 1"/>
              <a:gd name="f3644" fmla="*/ 2750192 f3402 1"/>
              <a:gd name="f3645" fmla="*/ 1342955 f3401 1"/>
              <a:gd name="f3646" fmla="*/ 2575991 f3402 1"/>
              <a:gd name="f3647" fmla="*/ 1285402 f3401 1"/>
              <a:gd name="f3648" fmla="*/ 2604304 f3402 1"/>
              <a:gd name="f3649" fmla="*/ 1347176 f3401 1"/>
              <a:gd name="f3650" fmla="*/ 2601937 f3402 1"/>
              <a:gd name="f3651" fmla="*/ 1448794 f3401 1"/>
              <a:gd name="f3652" fmla="*/ 2602657 f3402 1"/>
              <a:gd name="f3653" fmla="*/ 1458266 f3401 1"/>
              <a:gd name="f3654" fmla="*/ 2600906 f3402 1"/>
              <a:gd name="f3655" fmla="*/ 1457133 f3401 1"/>
              <a:gd name="f3656" fmla="*/ 2594317 f3402 1"/>
              <a:gd name="f3657" fmla="*/ 1423466 f3401 1"/>
              <a:gd name="f3658" fmla="*/ 2587728 f3402 1"/>
              <a:gd name="f3659" fmla="*/ 1388358 f3401 1"/>
              <a:gd name="f3660" fmla="*/ 2585257 f3402 1"/>
              <a:gd name="f3661" fmla="*/ 1384961 f3401 1"/>
              <a:gd name="f3662" fmla="*/ 2581346 f3402 1"/>
              <a:gd name="f3663" fmla="*/ 1386506 f3401 1"/>
              <a:gd name="f3664" fmla="*/ 2568373 f3402 1"/>
              <a:gd name="f3665" fmla="*/ 1416672 f3401 1"/>
              <a:gd name="f3666" fmla="*/ 2558077 f3402 1"/>
              <a:gd name="f3667" fmla="*/ 1434586 f3401 1"/>
              <a:gd name="f3668" fmla="*/ 2554782 f3402 1"/>
              <a:gd name="f3669" fmla="*/ 1436440 f3401 1"/>
              <a:gd name="f3670" fmla="*/ 2544487 f3402 1"/>
              <a:gd name="f3671" fmla="*/ 1423879 f3401 1"/>
              <a:gd name="f3672" fmla="*/ 2557768 f3402 1"/>
              <a:gd name="f3673" fmla="*/ 1432116 f3401 1"/>
              <a:gd name="f3674" fmla="*/ 1432012 f3401 1"/>
              <a:gd name="f3675" fmla="*/ 2557767 f3402 1"/>
              <a:gd name="f3676" fmla="*/ 1390830 f3401 1"/>
              <a:gd name="f3677" fmla="*/ 2558591 f3402 1"/>
              <a:gd name="f3678" fmla="*/ 1357574 f3401 1"/>
              <a:gd name="f3679" fmla="*/ 2562607 f3402 1"/>
              <a:gd name="f3680" fmla="*/ 1308362 f3401 1"/>
              <a:gd name="f3681" fmla="*/ 2573932 f3402 1"/>
              <a:gd name="f3682" fmla="*/ 2241795 f3402 1"/>
              <a:gd name="f3683" fmla="*/ 1342749 f3401 1"/>
              <a:gd name="f3684" fmla="*/ 2375638 f3402 1"/>
              <a:gd name="f3685" fmla="*/ 1566782 f3401 1"/>
              <a:gd name="f3686" fmla="*/ 1342852 f3401 1"/>
              <a:gd name="f3687" fmla="*/ 2805776 f3402 1"/>
              <a:gd name="f3688" fmla="*/ 1148029 f3401 1"/>
              <a:gd name="f3689" fmla="*/ 2807952 f3402 1"/>
              <a:gd name="f3690" fmla="*/ 1147956 f3401 1"/>
              <a:gd name="f3691" fmla="*/ 1147853 f3401 1"/>
              <a:gd name="f3692" fmla="*/ 2757709 f3402 1"/>
              <a:gd name="f3693" fmla="*/ 1197067 f3401 1"/>
              <a:gd name="f3694" fmla="*/ 1665749 f3402 1"/>
              <a:gd name="f3695" fmla="*/ 1414840 f3401 1"/>
              <a:gd name="f3696" fmla="*/ 1669976 f3402 1"/>
              <a:gd name="f3697" fmla="*/ 1494919 f3401 1"/>
              <a:gd name="f3698" fmla="*/ 1680272 f3402 1"/>
              <a:gd name="f3699" fmla="*/ 1545264 f3401 1"/>
              <a:gd name="f3700" fmla="*/ 1645988 f3402 1"/>
              <a:gd name="f3701" fmla="*/ 1549074 f3401 1"/>
              <a:gd name="f3702" fmla="*/ 1658652 f3402 1"/>
              <a:gd name="f3703" fmla="*/ 1444471 f3401 1"/>
              <a:gd name="f3704" fmla="*/ 1444367 f3401 1"/>
              <a:gd name="f3705" fmla="*/ 2598950 f3402 1"/>
              <a:gd name="f3706" fmla="*/ 1100802 f3401 1"/>
              <a:gd name="f3707" fmla="*/ 2624071 f3402 1"/>
              <a:gd name="f3708" fmla="*/ 1146103 f3401 1"/>
              <a:gd name="f3709" fmla="*/ 2632823 f3402 1"/>
              <a:gd name="f3710" fmla="*/ 1169165 f3401 1"/>
              <a:gd name="f3711" fmla="*/ 2655988 f3402 1"/>
              <a:gd name="f3712" fmla="*/ 1194903 f3401 1"/>
              <a:gd name="f3713" fmla="*/ 2666284 f3402 1"/>
              <a:gd name="f3714" fmla="*/ 1194080 f3401 1"/>
              <a:gd name="f3715" fmla="*/ 2687492 f3402 1"/>
              <a:gd name="f3716" fmla="*/ 1151148 f3401 1"/>
              <a:gd name="f3717" fmla="*/ 2716835 f3402 1"/>
              <a:gd name="f3718" fmla="*/ 1245455 f3401 1"/>
              <a:gd name="f3719" fmla="*/ 2708907 f3402 1"/>
              <a:gd name="f3720" fmla="*/ 1233101 f3401 1"/>
              <a:gd name="f3721" fmla="*/ 2697517 f3402 1"/>
              <a:gd name="f3722" fmla="*/ 1231504 f3401 1"/>
              <a:gd name="f3723" fmla="*/ 2694287 f3402 1"/>
              <a:gd name="f3724" fmla="*/ 1238352 f3401 1"/>
              <a:gd name="f3725" fmla="*/ 2686256 f3402 1"/>
              <a:gd name="f3726" fmla="*/ 1256370 f3401 1"/>
              <a:gd name="f3727" fmla="*/ 1254001 f3401 1"/>
              <a:gd name="f3728" fmla="*/ 2657674 f3402 1"/>
              <a:gd name="f3729" fmla="*/ 1255618 f3401 1"/>
              <a:gd name="f3730" fmla="*/ 2656605 f3402 1"/>
              <a:gd name="f3731" fmla="*/ 1263473 f3401 1"/>
              <a:gd name="f3732" fmla="*/ 2657635 f3402 1"/>
              <a:gd name="f3733" fmla="*/ 1266459 f3401 1"/>
              <a:gd name="f3734" fmla="*/ 2655473 f3402 1"/>
              <a:gd name="f3735" fmla="*/ 1268724 f3401 1"/>
              <a:gd name="f3736" fmla="*/ 2629322 f3402 1"/>
              <a:gd name="f3737" fmla="*/ 1293536 f3401 1"/>
              <a:gd name="f3738" fmla="*/ 2628704 f3402 1"/>
              <a:gd name="f3739" fmla="*/ 1210142 f3401 1"/>
              <a:gd name="f3740" fmla="*/ 2624381 f3402 1"/>
              <a:gd name="f3741" fmla="*/ 1199846 f3401 1"/>
              <a:gd name="f3742" fmla="*/ 2621085 f3402 1"/>
              <a:gd name="f3743" fmla="*/ 1199126 f3401 1"/>
              <a:gd name="f3744" fmla="*/ 2613878 f3402 1"/>
              <a:gd name="f3745" fmla="*/ 1203552 f3401 1"/>
              <a:gd name="f3746" fmla="*/ 2598847 f3402 1"/>
              <a:gd name="f3747" fmla="*/ 1224143 f3401 1"/>
              <a:gd name="f3748" fmla="*/ 2594419 f3402 1"/>
              <a:gd name="f3749" fmla="*/ 1229497 f3401 1"/>
              <a:gd name="f3750" fmla="*/ 2592670 f3402 1"/>
              <a:gd name="f3751" fmla="*/ 1155780 f3401 1"/>
              <a:gd name="f3752" fmla="*/ 1155678 f3401 1"/>
              <a:gd name="f3753" fmla="*/ 2393346 f3402 1"/>
              <a:gd name="f3754" fmla="*/ 1158355 f3401 1"/>
              <a:gd name="f3755" fmla="*/ 2398700 f3402 1"/>
              <a:gd name="f3756" fmla="*/ 1160208 f3401 1"/>
              <a:gd name="f3757" fmla="*/ 2423822 f3402 1"/>
              <a:gd name="f3758" fmla="*/ 1172048 f3401 1"/>
              <a:gd name="f3759" fmla="*/ 2467578 f3402 1"/>
              <a:gd name="f3760" fmla="*/ 1259664 f3401 1"/>
              <a:gd name="f3761" fmla="*/ 2534191 f3402 1"/>
              <a:gd name="f3762" fmla="*/ 1430364 f3401 1"/>
              <a:gd name="f3763" fmla="*/ 2532750 f3402 1"/>
              <a:gd name="f3764" fmla="*/ 1436337 f3401 1"/>
              <a:gd name="f3765" fmla="*/ 1436233 f3401 1"/>
              <a:gd name="f3766" fmla="*/ 2524512 f3402 1"/>
              <a:gd name="f3767" fmla="*/ 1445602 f3401 1"/>
              <a:gd name="f3768" fmla="*/ 2769136 f3402 1"/>
              <a:gd name="f3769" fmla="*/ 957385 f3401 1"/>
              <a:gd name="f3770" fmla="*/ 2776137 f3402 1"/>
              <a:gd name="f3771" fmla="*/ 1087006 f3401 1"/>
              <a:gd name="f3772" fmla="*/ 2767592 f3402 1"/>
              <a:gd name="f3773" fmla="*/ 1099670 f3401 1"/>
              <a:gd name="f3774" fmla="*/ 2763577 f3402 1"/>
              <a:gd name="f3775" fmla="*/ 1118304 f3401 1"/>
              <a:gd name="f3776" fmla="*/ 2744015 f3402 1"/>
              <a:gd name="f3777" fmla="*/ 1168960 f3401 1"/>
              <a:gd name="f3778" fmla="*/ 957487 f3401 1"/>
              <a:gd name="f3779" fmla="*/ 808131 f3402 1"/>
              <a:gd name="f3780" fmla="*/ 1516642 f3401 1"/>
              <a:gd name="f3781" fmla="*/ 1494745 f3402 1"/>
              <a:gd name="f3782" fmla="*/ 1557825 f3401 1"/>
              <a:gd name="f3783" fmla="*/ 1384274 f3402 1"/>
              <a:gd name="f3784" fmla="*/ 1570076 f3401 1"/>
              <a:gd name="f3785" fmla="*/ 1343606 f3402 1"/>
              <a:gd name="f3786" fmla="*/ 1570694 f3401 1"/>
              <a:gd name="f3787" fmla="*/ 1207395 f3402 1"/>
              <a:gd name="f3788" fmla="*/ 1561119 f3401 1"/>
              <a:gd name="f3789" fmla="*/ 985010 f3402 1"/>
              <a:gd name="f3790" fmla="*/ 1546499 f3401 1"/>
              <a:gd name="f3791" fmla="*/ 985009 f3402 1"/>
              <a:gd name="f3792" fmla="*/ 1548558 f3401 1"/>
              <a:gd name="f3793" fmla="*/ 954843 f3402 1"/>
              <a:gd name="f3794" fmla="*/ 1534866 f3401 1"/>
              <a:gd name="f3795" fmla="*/ 1627147 f3402 1"/>
              <a:gd name="f3796" fmla="*/ 1234645 f3401 1"/>
              <a:gd name="f3797" fmla="*/ 1613763 f3402 1"/>
              <a:gd name="f3798" fmla="*/ 1488638 f3401 1"/>
              <a:gd name="f3799" fmla="*/ 1234748 f3401 1"/>
              <a:gd name="f3800" fmla="*/ 1735730 f3402 1"/>
              <a:gd name="f3801" fmla="*/ 943844 f3401 1"/>
              <a:gd name="f3802" fmla="*/ 1741017 f3402 1"/>
              <a:gd name="f3803" fmla="*/ 946573 f3401 1"/>
              <a:gd name="f3804" fmla="*/ 1743692 f3402 1"/>
              <a:gd name="f3805" fmla="*/ 1404112 f3401 1"/>
              <a:gd name="f3806" fmla="*/ 1743693 f3402 1"/>
              <a:gd name="f3807" fmla="*/ 1413789 f3401 1"/>
              <a:gd name="f3808" fmla="*/ 1745444 f3402 1"/>
              <a:gd name="f3809" fmla="*/ 1582637 f3401 1"/>
              <a:gd name="f3810" fmla="*/ 1740810 f3402 1"/>
              <a:gd name="f3811" fmla="*/ 1589329 f3401 1"/>
              <a:gd name="f3812" fmla="*/ 1737310 f3402 1"/>
              <a:gd name="f3813" fmla="*/ 1590153 f3401 1"/>
              <a:gd name="f3814" fmla="*/ 1732676 f3402 1"/>
              <a:gd name="f3815" fmla="*/ 1588712 f3401 1"/>
              <a:gd name="f3816" fmla="*/ 1698702 f3402 1"/>
              <a:gd name="f3817" fmla="*/ 1293330 f3401 1"/>
              <a:gd name="f3818" fmla="*/ 1698701 f3402 1"/>
              <a:gd name="f3819" fmla="*/ 1293227 f3401 1"/>
              <a:gd name="f3820" fmla="*/ 1718778 f3402 1"/>
              <a:gd name="f3821" fmla="*/ 1051281 f3401 1"/>
              <a:gd name="f3822" fmla="*/ 1726808 f3402 1"/>
              <a:gd name="f3823" fmla="*/ 951103 f3401 1"/>
              <a:gd name="f3824" fmla="*/ 1594716 f3402 1"/>
              <a:gd name="f3825" fmla="*/ 939264 f3401 1"/>
              <a:gd name="f3826" fmla="*/ 1597290 f3402 1"/>
              <a:gd name="f3827" fmla="*/ 1349956 f3401 1"/>
              <a:gd name="f3828" fmla="*/ 1349853 f3401 1"/>
              <a:gd name="f3829" fmla="*/ 1593069 f3402 1"/>
              <a:gd name="f3830" fmla="*/ 1197272 f3401 1"/>
              <a:gd name="f3831" fmla="*/ 1513792 f3402 1"/>
              <a:gd name="f3832" fmla="*/ 661283 f3401 1"/>
              <a:gd name="f3833" fmla="*/ 1529646 f3402 1"/>
              <a:gd name="f3834" fmla="*/ 797597 f3401 1"/>
              <a:gd name="f3835" fmla="*/ 1537678 f3402 1"/>
              <a:gd name="f3836" fmla="*/ 804494 f3401 1"/>
              <a:gd name="f3837" fmla="*/ 1545708 f3402 1"/>
              <a:gd name="f3838" fmla="*/ 1548076 f3402 1"/>
              <a:gd name="f3839" fmla="*/ 780609 f3401 1"/>
              <a:gd name="f3840" fmla="*/ 1545502 f3402 1"/>
              <a:gd name="f3841" fmla="*/ 870490 f3401 1"/>
              <a:gd name="f3842" fmla="*/ 1544267 f3402 1"/>
              <a:gd name="f3843" fmla="*/ 870489 f3401 1"/>
              <a:gd name="f3844" fmla="*/ 1533972 f3402 1"/>
              <a:gd name="f3845" fmla="*/ 1008965 f3401 1"/>
              <a:gd name="f3846" fmla="*/ 1526662 f3402 1"/>
              <a:gd name="f3847" fmla="*/ 880167 f3401 1"/>
              <a:gd name="f3848" fmla="*/ 1135016 f3402 1"/>
              <a:gd name="f3849" fmla="*/ 705451 f3401 1"/>
              <a:gd name="f3850" fmla="*/ 1235914 f3402 1"/>
              <a:gd name="f3851" fmla="*/ 944206 f3401 1"/>
              <a:gd name="f3852" fmla="*/ 1332589 f3402 1"/>
              <a:gd name="f3853" fmla="*/ 1174725 f3401 1"/>
              <a:gd name="f3854" fmla="*/ 308176 f3402 1"/>
              <a:gd name="f3855" fmla="*/ 823130 f3401 1"/>
              <a:gd name="f3856" fmla="*/ 552181 f3402 1"/>
              <a:gd name="f3857" fmla="*/ 1003097 f3401 1"/>
              <a:gd name="f3858" fmla="*/ 998702 f3402 1"/>
              <a:gd name="f3859" fmla="*/ 1305788 f3401 1"/>
              <a:gd name="f3860" fmla="*/ 836443 f3402 1"/>
              <a:gd name="f3861" fmla="*/ 1214261 f3401 1"/>
              <a:gd name="f3862" fmla="*/ 827899 f3402 1"/>
              <a:gd name="f3863" fmla="*/ 1208289 f3401 1"/>
              <a:gd name="f3864" fmla="*/ 764786 f3402 1"/>
              <a:gd name="f3865" fmla="*/ 1166076 f3401 1"/>
              <a:gd name="f3866" fmla="*/ 1555284 f3402 1"/>
              <a:gd name="f3867" fmla="*/ 71961 f3401 1"/>
              <a:gd name="f3868" fmla="*/ 1557137 f3402 1"/>
              <a:gd name="f3869" fmla="*/ 256252 f3401 1"/>
              <a:gd name="f3870" fmla="*/ 1557754 f3402 1"/>
              <a:gd name="f3871" fmla="*/ 373211 f3401 1"/>
              <a:gd name="f3872" fmla="*/ 1551166 f3402 1"/>
              <a:gd name="f3873" fmla="*/ 289405 f3401 1"/>
              <a:gd name="f3874" fmla="*/ 1542825 f3402 1"/>
              <a:gd name="f3875" fmla="*/ 282095 f3401 1"/>
              <a:gd name="f3876" fmla="*/ 1534898 f3402 1"/>
              <a:gd name="f3877" fmla="*/ 289919 f3401 1"/>
              <a:gd name="f3878" fmla="*/ 1536957 f3402 1"/>
              <a:gd name="f3879" fmla="*/ 481830 f3401 1"/>
              <a:gd name="f3880" fmla="*/ 1536956 f3402 1"/>
              <a:gd name="f3881" fmla="*/ 728925 f3401 1"/>
              <a:gd name="f3882" fmla="*/ 693540 f3402 1"/>
              <a:gd name="f3883" fmla="*/ 231441 f3401 1"/>
              <a:gd name="f3884" fmla="*/ 689834 f3402 1"/>
              <a:gd name="f3885" fmla="*/ 238235 f3401 1"/>
              <a:gd name="f3886" fmla="*/ 269122 f3401 1"/>
              <a:gd name="f3887" fmla="*/ 690658 f3402 1"/>
              <a:gd name="f3888" fmla="*/ 272623 f3401 1"/>
              <a:gd name="f3889" fmla="*/ 721338 f3402 1"/>
              <a:gd name="f3890" fmla="*/ 333469 f3401 1"/>
              <a:gd name="f3891" fmla="*/ 1034016 f3402 1"/>
              <a:gd name="f3892" fmla="*/ 1003303 f3401 1"/>
              <a:gd name="f3893" fmla="*/ 1051313 f3402 1"/>
              <a:gd name="f3894" fmla="*/ 1031924 f3401 1"/>
              <a:gd name="f3895" fmla="*/ 1053268 f3402 1"/>
              <a:gd name="f3896" fmla="*/ 1034190 f3401 1"/>
              <a:gd name="f3897" fmla="*/ 1161578 f3402 1"/>
              <a:gd name="f3898" fmla="*/ 1158458 f3401 1"/>
              <a:gd name="f3899" fmla="*/ 1270609 f3402 1"/>
              <a:gd name="f3900" fmla="*/ 1279740 f3401 1"/>
              <a:gd name="f3901" fmla="*/ 1278434 f3402 1"/>
              <a:gd name="f3902" fmla="*/ 1273769 f3401 1"/>
              <a:gd name="f3903" fmla="*/ 1281831 f3402 1"/>
              <a:gd name="f3904" fmla="*/ 1261620 f3401 1"/>
              <a:gd name="f3905" fmla="*/ 1256781 f3401 1"/>
              <a:gd name="f3906" fmla="*/ 1209762 f3402 1"/>
              <a:gd name="f3907" fmla="*/ 1142912 f3401 1"/>
              <a:gd name="f3908" fmla="*/ 1169403 f3402 1"/>
              <a:gd name="f3909" fmla="*/ 1088448 f3401 1"/>
              <a:gd name="f3910" fmla="*/ 926530 f3402 1"/>
              <a:gd name="f3911" fmla="*/ 711629 f3401 1"/>
              <a:gd name="f3912" fmla="*/ 893173 f3402 1"/>
              <a:gd name="f3913" fmla="*/ 654487 f3401 1"/>
              <a:gd name="f3914" fmla="*/ 769625 f3402 1"/>
              <a:gd name="f3915" fmla="*/ 374961 f3401 1"/>
              <a:gd name="f3916" fmla="*/ 701262 f3402 1"/>
              <a:gd name="f3917" fmla="*/ 230822 f3401 1"/>
              <a:gd name="f3918" fmla="*/ 233327 f3402 1"/>
              <a:gd name="f3919" fmla="*/ 166165 f3401 1"/>
              <a:gd name="f3920" fmla="*/ 229311 f3402 1"/>
              <a:gd name="f3921" fmla="*/ 176461 f3401 1"/>
              <a:gd name="f3922" fmla="*/ 840047 f3402 1"/>
              <a:gd name="f3923" fmla="*/ 1042735 f3401 1"/>
              <a:gd name="f3924" fmla="*/ 870934 f3402 1"/>
              <a:gd name="f3925" fmla="*/ 1075886 f3401 1"/>
              <a:gd name="f3926" fmla="*/ 404130 f3402 1"/>
              <a:gd name="f3927" fmla="*/ 528880 f3401 1"/>
              <a:gd name="f3928" fmla="*/ 232503 f3402 1"/>
              <a:gd name="f3929" fmla="*/ 305466 f3401 1"/>
              <a:gd name="f3930" fmla="*/ 221060 f3402 1"/>
              <a:gd name="f3931" fmla="*/ 304286 f3401 1"/>
              <a:gd name="f3932" fmla="*/ 218809 f3402 1"/>
              <a:gd name="f3933" fmla="*/ 314011 f3401 1"/>
              <a:gd name="f3934" fmla="*/ 1074890 f3402 1"/>
              <a:gd name="f3935" fmla="*/ 1319481 f3401 1"/>
              <a:gd name="f3936" fmla="*/ 196160 f3402 1"/>
              <a:gd name="f3937" fmla="*/ 477814 f3401 1"/>
              <a:gd name="f3938" fmla="*/ 83525 f3402 1"/>
              <a:gd name="f3939" fmla="*/ 338103 f3401 1"/>
              <a:gd name="f3940" fmla="*/ 74774 f3402 1"/>
              <a:gd name="f3941" fmla="*/ 335529 f3401 1"/>
              <a:gd name="f3942" fmla="*/ 64478 f3402 1"/>
              <a:gd name="f3943" fmla="*/ 345825 f3401 1"/>
              <a:gd name="f3944" fmla="*/ 438415 f3402 1"/>
              <a:gd name="f3945" fmla="*/ 848456 f3401 1"/>
              <a:gd name="f3946" fmla="*/ 521913 f3402 1"/>
              <a:gd name="f3947" fmla="*/ 947501 f3401 1"/>
              <a:gd name="f3948" fmla="*/ 343387 f3402 1"/>
              <a:gd name="f3949" fmla="*/ 803362 f3401 1"/>
              <a:gd name="f3950" fmla="*/ 59331 f3402 1"/>
              <a:gd name="f3951" fmla="*/ 584477 f3401 1"/>
              <a:gd name="f3952" fmla="*/ 49035 f3402 1"/>
              <a:gd name="f3953" fmla="*/ 585918 f3401 1"/>
              <a:gd name="f3954" fmla="*/ 596214 f3401 1"/>
              <a:gd name="f3955" fmla="*/ 1459811 f3401 1"/>
              <a:gd name="f3956" fmla="*/ 1356784 f3402 1"/>
              <a:gd name="f3957" fmla="*/ 1471856 f3401 1"/>
              <a:gd name="f3958" fmla="*/ 1358329 f3402 1"/>
              <a:gd name="f3959" fmla="*/ 1474018 f3401 1"/>
              <a:gd name="f3960" fmla="*/ 39151 f3402 1"/>
              <a:gd name="f3961" fmla="*/ 853089 f3401 1"/>
              <a:gd name="f3962" fmla="*/ 14853 f3402 1"/>
              <a:gd name="f3963" fmla="*/ 837544 f3401 1"/>
              <a:gd name="f3964" fmla="*/ 5999 f3402 1"/>
              <a:gd name="f3965" fmla="*/ 234 f3402 1"/>
              <a:gd name="f3966" fmla="*/ 851134 f3401 1"/>
              <a:gd name="f3967" fmla="*/ 1236428 f3402 1"/>
              <a:gd name="f3968" fmla="*/ 1489462 f3401 1"/>
              <a:gd name="f3969" fmla="*/ 532826 f3402 1"/>
              <a:gd name="f3970" fmla="*/ 1384035 f3401 1"/>
              <a:gd name="f3971" fmla="*/ 384878 f3402 1"/>
              <a:gd name="f3972" fmla="*/ 1345323 f3401 1"/>
              <a:gd name="f3973" fmla="*/ 377054 f3402 1"/>
              <a:gd name="f3974" fmla="*/ 1347485 f3401 1"/>
              <a:gd name="f3975" fmla="*/ 374994 f3402 1"/>
              <a:gd name="f3976" fmla="*/ 1355310 f3401 1"/>
              <a:gd name="f3977" fmla="*/ 631766 f3402 1"/>
              <a:gd name="f3978" fmla="*/ 1464753 f3401 1"/>
              <a:gd name="f3979" fmla="*/ 771685 f3402 1"/>
              <a:gd name="f3980" fmla="*/ 1514171 f3401 1"/>
              <a:gd name="f3981" fmla="*/ 781979 f3402 1"/>
              <a:gd name="f3982" fmla="*/ 1520246 f3401 1"/>
              <a:gd name="f3983" fmla="*/ 453446 f3402 1"/>
              <a:gd name="f3984" fmla="*/ 1533733 f3401 1"/>
              <a:gd name="f3985" fmla="*/ 198527 f3402 1"/>
              <a:gd name="f3986" fmla="*/ 1547941 f3401 1"/>
              <a:gd name="f3987" fmla="*/ 1558237 f3401 1"/>
              <a:gd name="f3988" fmla="*/ 205014 f3402 1"/>
              <a:gd name="f3989" fmla="*/ 1562253 f3401 1"/>
              <a:gd name="f3990" fmla="*/ 937752 f3402 1"/>
              <a:gd name="f3991" fmla="*/ 1578313 f3401 1"/>
              <a:gd name="f3992" fmla="*/ 1291510 f3402 1"/>
              <a:gd name="f3993" fmla="*/ 1584490 f3401 1"/>
              <a:gd name="f3994" fmla="*/ 1281214 f3402 1"/>
              <a:gd name="f3995" fmla="*/ 1586344 f3401 1"/>
              <a:gd name="f3996" fmla="*/ 1190510 f3402 1"/>
              <a:gd name="f3997" fmla="*/ 1609611 f3401 1"/>
              <a:gd name="f3998" fmla="*/ 1186288 f3402 1"/>
              <a:gd name="f3999" fmla="*/ 1615686 f3401 1"/>
              <a:gd name="f4000" fmla="*/ 645357 f3402 1"/>
              <a:gd name="f4001" fmla="*/ 1592933 f3401 1"/>
              <a:gd name="f4002" fmla="*/ 635171 f3402 1"/>
              <a:gd name="f4003" fmla="*/ 1598277 f3401 1"/>
              <a:gd name="f4004" fmla="*/ 637841 f3402 1"/>
              <a:gd name="f4005" fmla="*/ 1607038 f3401 1"/>
              <a:gd name="f4006" fmla="*/ 1208630 f3402 1"/>
              <a:gd name="f4007" fmla="*/ 1660679 f3401 1"/>
              <a:gd name="f4008" fmla="*/ 296336 f3402 1"/>
              <a:gd name="f4009" fmla="*/ 1765693 f3401 1"/>
              <a:gd name="f4010" fmla="*/ 288821 f3402 1"/>
              <a:gd name="f4011" fmla="*/ 1770326 f3401 1"/>
              <a:gd name="f4012" fmla="*/ 290158 f3402 1"/>
              <a:gd name="f4013" fmla="*/ 1788447 f3401 1"/>
              <a:gd name="f4014" fmla="*/ 1306130 f3402 1"/>
              <a:gd name="f4015" fmla="*/ 1694756 f3401 1"/>
              <a:gd name="f4016" fmla="*/ 1464991 f3402 1"/>
              <a:gd name="f4017" fmla="*/ 1671179 f3401 1"/>
              <a:gd name="f4018" fmla="*/ 1082612 f3402 1"/>
              <a:gd name="f4019" fmla="*/ 1815318 f3401 1"/>
              <a:gd name="f4020" fmla="*/ 197189 f3402 1"/>
              <a:gd name="f4021" fmla="*/ 2194712 f3401 1"/>
              <a:gd name="f4022" fmla="*/ 193894 f3402 1"/>
              <a:gd name="f4023" fmla="*/ 2205007 f3401 1"/>
              <a:gd name="f4024" fmla="*/ 204190 f3402 1"/>
              <a:gd name="f4025" fmla="*/ 2209537 f3401 1"/>
              <a:gd name="f4026" fmla="*/ 1027016 f3402 1"/>
              <a:gd name="f4027" fmla="*/ 1897683 f3401 1"/>
              <a:gd name="f4028" fmla="*/ 1411557 f3402 1"/>
              <a:gd name="f4029" fmla="*/ 1740263 f3401 1"/>
              <a:gd name="f4030" fmla="*/ 987687 f3402 1"/>
              <a:gd name="f4031" fmla="*/ 1956472 f3401 1"/>
              <a:gd name="f4032" fmla="*/ 450254 f3402 1"/>
              <a:gd name="f4033" fmla="*/ 2242483 f3401 1"/>
              <a:gd name="f4034" fmla="*/ 448146 f3402 1"/>
              <a:gd name="f4035" fmla="*/ 2253790 f3401 1"/>
              <a:gd name="f4036" fmla="*/ 456741 f3402 1"/>
              <a:gd name="f4037" fmla="*/ 2257104 f3401 1"/>
              <a:gd name="f4038" fmla="*/ 932605 f3402 1"/>
              <a:gd name="f4039" fmla="*/ 2025349 f3401 1"/>
              <a:gd name="f4040" fmla="*/ 1600482 f3402 1"/>
              <a:gd name="f4041" fmla="*/ 1713804 f3401 1"/>
              <a:gd name="f4042" fmla="*/ 1695921 f3402 1"/>
              <a:gd name="f4043" fmla="*/ 1723584 f3401 1"/>
              <a:gd name="f4044" fmla="*/ 1929426 f3402 1"/>
              <a:gd name="f4045" fmla="*/ 1782887 f3401 1"/>
              <a:gd name="f4046" fmla="*/ 1961960 f3402 1"/>
              <a:gd name="f4047" fmla="*/ 1860001 f3401 1"/>
              <a:gd name="f4048" fmla="*/ 2053901 f3402 1"/>
              <a:gd name="f4049" fmla="*/ 2064163 f3401 1"/>
              <a:gd name="f4050" fmla="*/ 1902658 f3402 1"/>
              <a:gd name="f4051" fmla="*/ 1994873 f3401 1"/>
              <a:gd name="f4052" fmla="*/ 1691700 f3402 1"/>
              <a:gd name="f4053" fmla="*/ 1913127 f3401 1"/>
              <a:gd name="f4054" fmla="*/ 1682726 f3402 1"/>
              <a:gd name="f4055" fmla="*/ 1920321 f3401 1"/>
              <a:gd name="f4056" fmla="*/ 1685832 f3402 1"/>
              <a:gd name="f4057" fmla="*/ 1927644 f3401 1"/>
              <a:gd name="f4058" fmla="*/ 2036707 f3402 1"/>
              <a:gd name="f4059" fmla="*/ 2094124 f3401 1"/>
              <a:gd name="f4060" fmla="*/ 1211101 f3402 1"/>
              <a:gd name="f4061" fmla="*/ 2345543 f3401 1"/>
              <a:gd name="f4062" fmla="*/ 1211822 f3402 1"/>
              <a:gd name="f4063" fmla="*/ 2355118 f3401 1"/>
              <a:gd name="f4064" fmla="*/ 1221191 f3402 1"/>
              <a:gd name="f4065" fmla="*/ 2357382 f3401 1"/>
              <a:gd name="f4066" fmla="*/ 2035059 f3402 1"/>
              <a:gd name="f4067" fmla="*/ 2144675 f3401 1"/>
              <a:gd name="f4068" fmla="*/ 1368521 f3402 1"/>
              <a:gd name="f4069" fmla="*/ 2622289 f3401 1"/>
              <a:gd name="f4070" fmla="*/ 1366771 f3402 1"/>
              <a:gd name="f4071" fmla="*/ 2630216 f3401 1"/>
              <a:gd name="f4072" fmla="*/ 1372639 f3402 1"/>
              <a:gd name="f4073" fmla="*/ 2635673 f3401 1"/>
              <a:gd name="f4074" fmla="*/ 1693862 f3402 1"/>
              <a:gd name="f4075" fmla="*/ 2410611 f3401 1"/>
              <a:gd name="f4076" fmla="*/ 2110731 f3402 1"/>
              <a:gd name="f4077" fmla="*/ 2164443 f3401 1"/>
              <a:gd name="f4078" fmla="*/ 2169178 f3401 1"/>
              <a:gd name="f4079" fmla="*/ 2056165 f3402 1"/>
              <a:gd name="f4080" fmla="*/ 2194094 f3401 1"/>
              <a:gd name="f4081" fmla="*/ 2006334 f3402 1"/>
              <a:gd name="f4082" fmla="*/ 2223951 f3401 1"/>
              <a:gd name="f4083" fmla="*/ 2009628 f3402 1"/>
              <a:gd name="f4084" fmla="*/ 2238365 f3401 1"/>
              <a:gd name="f4085" fmla="*/ 2035574 f3402 1"/>
              <a:gd name="f4086" fmla="*/ 2238879 f3401 1"/>
              <a:gd name="f4087" fmla="*/ 2070888 f3402 1"/>
              <a:gd name="f4088" fmla="*/ 2232702 f3401 1"/>
              <a:gd name="f4089" fmla="*/ 2076550 f3402 1"/>
              <a:gd name="f4090" fmla="*/ 2246292 f3401 1"/>
              <a:gd name="f4091" fmla="*/ 2149340 f3402 1"/>
              <a:gd name="f4092" fmla="*/ 2213758 f3401 1"/>
              <a:gd name="f4093" fmla="*/ 2163651 f3402 1"/>
              <a:gd name="f4094" fmla="*/ 2203463 f3401 1"/>
              <a:gd name="f4095" fmla="*/ 2187125 f3402 1"/>
              <a:gd name="f4096" fmla="*/ 2207170 f3401 1"/>
              <a:gd name="f4097" fmla="*/ 2188052 f3402 1"/>
              <a:gd name="f4098" fmla="*/ 2186579 f3401 1"/>
              <a:gd name="f4099" fmla="*/ 2153529 f3401 1"/>
              <a:gd name="f4100" fmla="*/ 2263210 f3402 1"/>
              <a:gd name="f4101" fmla="*/ 2138600 f3401 1"/>
              <a:gd name="f4102" fmla="*/ 2216056 f3402 1"/>
              <a:gd name="f4103" fmla="*/ 2173194 f3401 1"/>
              <a:gd name="f4104" fmla="*/ 2220483 f3402 1"/>
              <a:gd name="f4105" fmla="*/ 2186063 f3401 1"/>
              <a:gd name="f4106" fmla="*/ 2274227 f3402 1"/>
              <a:gd name="f4107" fmla="*/ 2184211 f3401 1"/>
              <a:gd name="f4108" fmla="*/ 2260430 f3402 1"/>
              <a:gd name="f4109" fmla="*/ 2209022 f3401 1"/>
              <a:gd name="f4110" fmla="*/ 2340735 f3402 1"/>
              <a:gd name="f4111" fmla="*/ 2173708 f3401 1"/>
              <a:gd name="f4112" fmla="*/ 2537382 f3402 1"/>
              <a:gd name="f4113" fmla="*/ 2068076 f3401 1"/>
              <a:gd name="f4114" fmla="*/ 1780037 f3402 1"/>
              <a:gd name="f4115" fmla="*/ 2626407 f3401 1"/>
              <a:gd name="f4116" fmla="*/ 1780964 f3402 1"/>
              <a:gd name="f4117" fmla="*/ 2636703 f3401 1"/>
              <a:gd name="f4118" fmla="*/ 1791259 f3402 1"/>
              <a:gd name="f4119" fmla="*/ 2637732 f3401 1"/>
              <a:gd name="f4120" fmla="*/ 2055958 f3402 1"/>
              <a:gd name="f4121" fmla="*/ 2441189 f3401 1"/>
              <a:gd name="f4122" fmla="*/ 2614290 f3402 1"/>
              <a:gd name="f4123" fmla="*/ 2080842 f3401 1"/>
              <a:gd name="f4124" fmla="*/ 2123087 f3402 1"/>
              <a:gd name="f4125" fmla="*/ 2544145 f3401 1"/>
              <a:gd name="f4126" fmla="*/ 2031662 f3402 1"/>
              <a:gd name="f4127" fmla="*/ 2615287 f3401 1"/>
              <a:gd name="f4128" fmla="*/ 2029911 f3402 1"/>
              <a:gd name="f4129" fmla="*/ 2623833 f3401 1"/>
              <a:gd name="f4130" fmla="*/ 2037015 f3402 1"/>
              <a:gd name="f4131" fmla="*/ 2628981 f3401 1"/>
              <a:gd name="f4132" fmla="*/ 2038148 f3402 1"/>
              <a:gd name="f4133" fmla="*/ 2041649 f3402 1"/>
              <a:gd name="f4134" fmla="*/ 2631555 f3401 1"/>
              <a:gd name="f4135" fmla="*/ 2048031 f3402 1"/>
              <a:gd name="f4136" fmla="*/ 2362460 f3402 1"/>
              <a:gd name="f4137" fmla="*/ 2418332 f3401 1"/>
              <a:gd name="f4138" fmla="*/ 2426705 f3402 1"/>
              <a:gd name="f4139" fmla="*/ 2364692 f3401 1"/>
              <a:gd name="f4140" fmla="*/ 2277418 f3402 1"/>
              <a:gd name="f4141" fmla="*/ 2678914 f3401 1"/>
              <a:gd name="f4142" fmla="*/ 2280684 f3402 1"/>
              <a:gd name="f4143" fmla="*/ 2689944 f3401 1"/>
              <a:gd name="f4144" fmla="*/ 2289567 f3402 1"/>
              <a:gd name="f4145" fmla="*/ 2689211 f3401 1"/>
              <a:gd name="f4146" fmla="*/ 2307173 f3402 1"/>
              <a:gd name="f4147" fmla="*/ 2674487 f3401 1"/>
              <a:gd name="f4148" fmla="*/ 2149238 f3402 1"/>
              <a:gd name="f4149" fmla="*/ 2867325 f3401 1"/>
              <a:gd name="f4150" fmla="*/ 2150575 f3402 1"/>
              <a:gd name="f4151" fmla="*/ 2877621 f3401 1"/>
              <a:gd name="f4152" fmla="*/ 2173535 f3402 1"/>
              <a:gd name="f4153" fmla="*/ 2886269 f3401 1"/>
              <a:gd name="f4154" fmla="*/ 2245605 f3402 1"/>
              <a:gd name="f4155" fmla="*/ 2820273 f3401 1"/>
              <a:gd name="f4156" fmla="*/ 2224293 f3402 1"/>
              <a:gd name="f4157" fmla="*/ 2887607 f3401 1"/>
              <a:gd name="f4158" fmla="*/ 2117425 f3402 1"/>
              <a:gd name="f4159" fmla="*/ 3348748 f3401 1"/>
              <a:gd name="f4160" fmla="*/ 2123910 f3402 1"/>
              <a:gd name="f4161" fmla="*/ 3357396 f3401 1"/>
              <a:gd name="f4162" fmla="*/ 2126897 f3402 1"/>
              <a:gd name="f4163" fmla="*/ 2134618 f3402 1"/>
              <a:gd name="f4164" fmla="*/ 3351836 f3401 1"/>
              <a:gd name="f4165" fmla="*/ 2193405 f3402 1"/>
              <a:gd name="f4166" fmla="*/ 3161161 f3401 1"/>
              <a:gd name="f4167" fmla="*/ 2554885 f3402 1"/>
              <a:gd name="f4168" fmla="*/ 2464972 f3401 1"/>
              <a:gd name="f4169" fmla="*/ 2688728 f3402 1"/>
              <a:gd name="f4170" fmla="*/ 2265236 f3401 1"/>
              <a:gd name="f4171" fmla="*/ 2691507 f3402 1"/>
              <a:gd name="f4172" fmla="*/ 2259883 f3401 1"/>
              <a:gd name="f4173" fmla="*/ 2591228 f3402 1"/>
              <a:gd name="f4174" fmla="*/ 2523245 f3401 1"/>
              <a:gd name="f4175" fmla="*/ 2584022 f3402 1"/>
              <a:gd name="f4176" fmla="*/ 2532023 f3401 1"/>
              <a:gd name="f4177" fmla="*/ 2588551 f3402 1"/>
              <a:gd name="f4178" fmla="*/ 2538483 f3401 1"/>
              <a:gd name="f4179" fmla="*/ 2601112 f3402 1"/>
              <a:gd name="f4180" fmla="*/ 2538482 f3401 1"/>
              <a:gd name="f4181" fmla="*/ 2612540 f3402 1"/>
              <a:gd name="f4182" fmla="*/ 2529629 f3401 1"/>
              <a:gd name="f4183" fmla="*/ 2437000 f3402 1"/>
              <a:gd name="f4184" fmla="*/ 2812346 f3401 1"/>
              <a:gd name="f4185" fmla="*/ 2267226 f3402 1"/>
              <a:gd name="f4186" fmla="*/ 3100109 f3401 1"/>
              <a:gd name="f4187" fmla="*/ 2271855 f3402 1"/>
              <a:gd name="f4188" fmla="*/ 3110639 f3401 1"/>
              <a:gd name="f4189" fmla="*/ 2281537 f3402 1"/>
              <a:gd name="f4190" fmla="*/ 3107624 f3401 1"/>
              <a:gd name="f4191" fmla="*/ 2340839 f3402 1"/>
              <a:gd name="f4192" fmla="*/ 3024023 f3401 1"/>
              <a:gd name="f4193" fmla="*/ 2756781 f3402 1"/>
              <a:gd name="f4194" fmla="*/ 2176591 f3401 1"/>
              <a:gd name="f4195" fmla="*/ 2756782 f3402 1"/>
              <a:gd name="f4196" fmla="*/ 2174532 f3401 1"/>
              <a:gd name="f4197" fmla="*/ 2759047 f3402 1"/>
              <a:gd name="f4198" fmla="*/ 2132217 f3401 1"/>
              <a:gd name="f4199" fmla="*/ 3492712 f3402 1"/>
              <a:gd name="f4200" fmla="*/ 2296948 f3401 1"/>
              <a:gd name="f4201" fmla="*/ 3844205 f3402 1"/>
              <a:gd name="f4202" fmla="*/ 2387754 f3401 1"/>
              <a:gd name="f4203" fmla="*/ 3845336 f3402 1"/>
              <a:gd name="f4204" fmla="*/ 2302713 f3401 1"/>
              <a:gd name="f4205" fmla="*/ 3841218 f3402 1"/>
              <a:gd name="f4206" fmla="*/ 2298388 f3401 1"/>
              <a:gd name="f4207" fmla="*/ 3492299 f3402 1"/>
              <a:gd name="f4208" fmla="*/ 2224878 f3401 1"/>
              <a:gd name="f4209" fmla="*/ 3181784 f3402 1"/>
              <a:gd name="f4210" fmla="*/ 2090520 f3401 1"/>
              <a:gd name="f4211" fmla="*/ 3227086 f3402 1"/>
              <a:gd name="f4212" fmla="*/ 1968620 f3401 1"/>
              <a:gd name="f4213" fmla="*/ 3542337 f3402 1"/>
              <a:gd name="f4214" fmla="*/ 671372 f3401 1"/>
              <a:gd name="f4215" fmla="*/ 3534596 f3402 1"/>
              <a:gd name="f4216" fmla="*/ 662864 f3401 1"/>
              <a:gd name="f4217" fmla="*/ 3526276 f3402 1"/>
              <a:gd name="f4218" fmla="*/ 669210 f3401 1"/>
              <a:gd name="f4219" fmla="*/ 3469857 f3402 1"/>
              <a:gd name="f4220" fmla="*/ 943073 f3401 1"/>
              <a:gd name="f4221" fmla="*/ 3175710 f3402 1"/>
              <a:gd name="f4222" fmla="*/ 1935469 f3401 1"/>
              <a:gd name="f4223" fmla="*/ 3122379 f3402 1"/>
              <a:gd name="f4224" fmla="*/ 2086196 f3401 1"/>
              <a:gd name="f4225" fmla="*/ 3012422 f3402 1"/>
              <a:gd name="f4226" fmla="*/ 2051911 f3401 1"/>
              <a:gd name="f4227" fmla="*/ 2941692 f3402 1"/>
              <a:gd name="f4228" fmla="*/ 2025966 f3401 1"/>
              <a:gd name="f4229" fmla="*/ 3107348 f3402 1"/>
              <a:gd name="f4230" fmla="*/ 1826849 f3401 1"/>
              <a:gd name="f4231" fmla="*/ 3372357 f3402 1"/>
              <a:gd name="f4232" fmla="*/ 1030483 f3401 1"/>
              <a:gd name="f4233" fmla="*/ 3364120 f3402 1"/>
              <a:gd name="f4234" fmla="*/ 1024820 f3401 1"/>
              <a:gd name="f4235" fmla="*/ 3356604 f3402 1"/>
              <a:gd name="f4236" fmla="*/ 1031307 f3401 1"/>
              <a:gd name="f4237" fmla="*/ 3024365 f3402 1"/>
              <a:gd name="f4238" fmla="*/ 1868958 f3401 1"/>
              <a:gd name="f4239" fmla="*/ 2896390 f3402 1"/>
              <a:gd name="f4240" fmla="*/ 2002184 f3401 1"/>
              <a:gd name="f4241" fmla="*/ 2896906 f3402 1"/>
              <a:gd name="f4242" fmla="*/ 2001257 f3401 1"/>
              <a:gd name="f4243" fmla="*/ 3435366 f3402 1"/>
              <a:gd name="f4244" fmla="*/ 796669 f3401 1"/>
              <a:gd name="f4245" fmla="*/ 3448235 f3402 1"/>
              <a:gd name="f4246" fmla="*/ 741382 f3401 1"/>
              <a:gd name="f4247" fmla="*/ 3467283 f3402 1"/>
              <a:gd name="f4248" fmla="*/ 677549 f3401 1"/>
              <a:gd name="f4249" fmla="*/ 3465326 f3402 1"/>
              <a:gd name="f4250" fmla="*/ 666327 f3401 1"/>
              <a:gd name="f4251" fmla="*/ 3456575 f3402 1"/>
              <a:gd name="f4252" fmla="*/ 659841 f3401 1"/>
              <a:gd name="f4253" fmla="*/ 3445456 f3402 1"/>
              <a:gd name="f4254" fmla="*/ 661076 f3401 1"/>
              <a:gd name="f4255" fmla="*/ 3368033 f3402 1"/>
              <a:gd name="f4256" fmla="*/ 820968 f3401 1"/>
              <a:gd name="f4257" fmla="*/ 3363399 f3402 1"/>
              <a:gd name="f4258" fmla="*/ 834043 f3401 1"/>
              <a:gd name="f4259" fmla="*/ 2859841 f3402 1"/>
              <a:gd name="f4260" fmla="*/ 1951014 f3401 1"/>
              <a:gd name="f4261" fmla="*/ 2857164 f3402 1"/>
              <a:gd name="f4262" fmla="*/ 1943498 f3401 1"/>
              <a:gd name="f4263" fmla="*/ 2862312 f3402 1"/>
              <a:gd name="f4264" fmla="*/ 1940513 f3401 1"/>
              <a:gd name="f4265" fmla="*/ 2970210 f3402 1"/>
              <a:gd name="f4266" fmla="*/ 1694344 f3401 1"/>
              <a:gd name="f4267" fmla="*/ 3097257 f3402 1"/>
              <a:gd name="f4268" fmla="*/ 3099419 f3402 1"/>
              <a:gd name="f4269" fmla="*/ 1428100 f3401 1"/>
              <a:gd name="f4270" fmla="*/ 3093242 f3402 1"/>
              <a:gd name="f4271" fmla="*/ 1422437 f3401 1"/>
              <a:gd name="f4272" fmla="*/ 3063694 f3402 1"/>
              <a:gd name="f4273" fmla="*/ 1427174 f3401 1"/>
              <a:gd name="f4274" fmla="*/ 3047633 f3402 1"/>
              <a:gd name="f4275" fmla="*/ 1452501 f3401 1"/>
              <a:gd name="f4276" fmla="*/ 3041558 f3402 1"/>
              <a:gd name="f4277" fmla="*/ 1455384 f3401 1"/>
              <a:gd name="f4278" fmla="*/ 1452191 f3401 1"/>
              <a:gd name="f4279" fmla="*/ 3028895 f3402 1"/>
              <a:gd name="f4280" fmla="*/ 1432527 f3401 1"/>
              <a:gd name="f4281" fmla="*/ 3017615 f3402 1"/>
              <a:gd name="f4282" fmla="*/ 1434775 f3401 1"/>
              <a:gd name="f4283" fmla="*/ 3016746 f3402 1"/>
              <a:gd name="f4284" fmla="*/ 1442102 f3401 1"/>
              <a:gd name="f4285" fmla="*/ 3000170 f3402 1"/>
              <a:gd name="f4286" fmla="*/ 1482461 f3401 1"/>
              <a:gd name="f4287" fmla="*/ 2990390 f3402 1"/>
              <a:gd name="f4288" fmla="*/ 1494404 f3401 1"/>
              <a:gd name="f4289" fmla="*/ 3003259 f3402 1"/>
              <a:gd name="f4290" fmla="*/ 1454045 f3401 1"/>
              <a:gd name="f4291" fmla="*/ 3046912 f3402 1"/>
              <a:gd name="f4292" fmla="*/ 1323188 f3401 1"/>
              <a:gd name="f4293" fmla="*/ 3049795 f3402 1"/>
              <a:gd name="f4294" fmla="*/ 1317010 f3401 1"/>
              <a:gd name="f4295" fmla="*/ 3093654 f3402 1"/>
              <a:gd name="f4296" fmla="*/ 1223114 f3401 1"/>
              <a:gd name="f4297" fmla="*/ 3228732 f3402 1"/>
              <a:gd name="f4298" fmla="*/ 917231 f3401 1"/>
              <a:gd name="f4299" fmla="*/ 913628 f3401 1"/>
              <a:gd name="f4300" fmla="*/ 3217511 f3402 1"/>
              <a:gd name="f4301" fmla="*/ 899317 f3401 1"/>
              <a:gd name="f4302" fmla="*/ 3127630 f3402 1"/>
              <a:gd name="f4303" fmla="*/ 1053752 f3401 1"/>
              <a:gd name="f4304" fmla="*/ 3045780 f3402 1"/>
              <a:gd name="f4305" fmla="*/ 1218481 f3401 1"/>
              <a:gd name="f4306" fmla="*/ 3044648 f3402 1"/>
              <a:gd name="f4307" fmla="*/ 1221055 f3401 1"/>
              <a:gd name="f4308" fmla="*/ 2962797 f3402 1"/>
              <a:gd name="f4309" fmla="*/ 1362518 f3401 1"/>
              <a:gd name="f4310" fmla="*/ 3138647 f3402 1"/>
              <a:gd name="f4311" fmla="*/ 592920 f3401 1"/>
              <a:gd name="f4312" fmla="*/ 3131851 f3402 1"/>
              <a:gd name="f4313" fmla="*/ 3122688 f3402 1"/>
              <a:gd name="f4314" fmla="*/ 590139 f3401 1"/>
              <a:gd name="f4315" fmla="*/ 3064312 f3402 1"/>
              <a:gd name="f4316" fmla="*/ 888713 f3401 1"/>
              <a:gd name="f4317" fmla="*/ 2900096 f3402 1"/>
              <a:gd name="f4318" fmla="*/ 1408642 f3401 1"/>
              <a:gd name="f4319" fmla="*/ 578814 f3401 1"/>
              <a:gd name="f4320" fmla="*/ 576035 f3401 1"/>
              <a:gd name="f4321" fmla="*/ 2987198 f3402 1"/>
              <a:gd name="f4322" fmla="*/ 563062 f3401 1"/>
              <a:gd name="f4323" fmla="*/ 2948794 f3402 1"/>
              <a:gd name="f4324" fmla="*/ 812010 f3401 1"/>
              <a:gd name="f4325" fmla="*/ 2877961 f3402 1"/>
              <a:gd name="f4326" fmla="*/ 1278092 f3401 1"/>
              <a:gd name="f4327" fmla="*/ 2831528 f3402 1"/>
              <a:gd name="f4328" fmla="*/ 1118923 f3401 1"/>
              <a:gd name="f4329" fmla="*/ 2827615 f3402 1"/>
              <a:gd name="f4330" fmla="*/ 1113364 f3401 1"/>
              <a:gd name="f4331" fmla="*/ 2821438 f3402 1"/>
              <a:gd name="f4332" fmla="*/ 1042528 f3401 1"/>
              <a:gd name="f4333" fmla="*/ 2789934 f3402 1"/>
              <a:gd name="f4334" fmla="*/ 918981 f3401 1"/>
              <a:gd name="f4335" fmla="*/ 2782726 f3402 1"/>
              <a:gd name="f4336" fmla="*/ 2767798 f3402 1"/>
              <a:gd name="f4337" fmla="*/ 923511 f3401 1"/>
              <a:gd name="f4338" fmla="*/ 879343 f3401 1"/>
              <a:gd name="f4339" fmla="*/ 2768622 f3402 1"/>
              <a:gd name="f4340" fmla="*/ 827248 f3401 1"/>
              <a:gd name="f4341" fmla="*/ 2760179 f3402 1"/>
              <a:gd name="f4342" fmla="*/ 821276 f3401 1"/>
              <a:gd name="f4343" fmla="*/ 2732381 f3402 1"/>
              <a:gd name="f4344" fmla="*/ 789256 f3401 1"/>
              <a:gd name="f4345" fmla="*/ 2727439 f3402 1"/>
              <a:gd name="f4346" fmla="*/ 782771 f3401 1"/>
              <a:gd name="f4347" fmla="*/ 2719409 f3402 1"/>
              <a:gd name="f4348" fmla="*/ 783800 f3401 1"/>
              <a:gd name="f4349" fmla="*/ 2690170 f3402 1"/>
              <a:gd name="f4350" fmla="*/ 968606 f3401 1"/>
              <a:gd name="f4351" fmla="*/ 2694700 f3402 1"/>
              <a:gd name="f4352" fmla="*/ 971592 f3401 1"/>
              <a:gd name="f4353" fmla="*/ 2704995 f3402 1"/>
              <a:gd name="f4354" fmla="*/ 972210 f3401 1"/>
              <a:gd name="f4355" fmla="*/ 2677299 f3402 1"/>
              <a:gd name="f4356" fmla="*/ 1084226 f3401 1"/>
              <a:gd name="f4357" fmla="*/ 2658252 f3402 1"/>
              <a:gd name="f4358" fmla="*/ 972107 f3401 1"/>
              <a:gd name="f4359" fmla="*/ 2652899 f3402 1"/>
              <a:gd name="f4360" fmla="*/ 882328 f3401 1"/>
              <a:gd name="f4361" fmla="*/ 2657326 f3402 1"/>
              <a:gd name="f4362" fmla="*/ 877181 f3401 1"/>
              <a:gd name="f4363" fmla="*/ 2654855 f3402 1"/>
              <a:gd name="f4364" fmla="*/ 843205 f3401 1"/>
              <a:gd name="f4365" fmla="*/ 2651251 f3402 1"/>
              <a:gd name="f4366" fmla="*/ 829513 f3401 1"/>
              <a:gd name="f4367" fmla="*/ 2651252 f3402 1"/>
              <a:gd name="f4368" fmla="*/ 824261 f3401 1"/>
              <a:gd name="f4369" fmla="*/ 2643736 f3402 1"/>
              <a:gd name="f4370" fmla="*/ 815922 f3401 1"/>
              <a:gd name="f4371" fmla="*/ 2638588 f3402 1"/>
              <a:gd name="f4372" fmla="*/ 815923 f3401 1"/>
              <a:gd name="f4373" fmla="*/ 2609864 f3402 1"/>
              <a:gd name="f4374" fmla="*/ 831983 f3401 1"/>
              <a:gd name="f4375" fmla="*/ 2625616 f3402 1"/>
              <a:gd name="f4376" fmla="*/ 876358 f3401 1"/>
              <a:gd name="f4377" fmla="*/ 914863 f3401 1"/>
              <a:gd name="f4378" fmla="*/ 2624586 f3402 1"/>
              <a:gd name="f4379" fmla="*/ 966341 f3401 1"/>
              <a:gd name="f4380" fmla="*/ 2611099 f3402 1"/>
              <a:gd name="f4381" fmla="*/ 1028115 f3401 1"/>
              <a:gd name="f4382" fmla="*/ 2581962 f3402 1"/>
              <a:gd name="f4383" fmla="*/ 1072901 f3401 1"/>
              <a:gd name="f4384" fmla="*/ 2576712 f3402 1"/>
              <a:gd name="f4385" fmla="*/ 1076917 f3401 1"/>
              <a:gd name="f4386" fmla="*/ 2554164 f3402 1"/>
              <a:gd name="f4387" fmla="*/ 1204068 f3401 1"/>
              <a:gd name="f4388" fmla="*/ 2534705 f3402 1"/>
              <a:gd name="f4389" fmla="*/ 1315981 f3401 1"/>
              <a:gd name="f4390" fmla="*/ 2370696 f3402 1"/>
              <a:gd name="f4391" fmla="*/ 520747 f3401 1"/>
              <a:gd name="f4392" fmla="*/ 2363900 f3402 1"/>
              <a:gd name="f4393" fmla="*/ 513540 f3401 1"/>
              <a:gd name="f4394" fmla="*/ 2350619 f3402 1"/>
              <a:gd name="f4395" fmla="*/ 517864 f3401 1"/>
              <a:gd name="f4396" fmla="*/ 2382330 f3402 1"/>
              <a:gd name="f4397" fmla="*/ 849177 f3401 1"/>
              <a:gd name="f4398" fmla="*/ 2423512 f3402 1"/>
              <a:gd name="f4399" fmla="*/ 1145382 f3401 1"/>
              <a:gd name="f4400" fmla="*/ 2375535 f3402 1"/>
              <a:gd name="f4401" fmla="*/ 1069092 f3401 1"/>
              <a:gd name="f4402" fmla="*/ 2355973 f3402 1"/>
              <a:gd name="f4403" fmla="*/ 1025232 f3401 1"/>
              <a:gd name="f4404" fmla="*/ 2319116 f3402 1"/>
              <a:gd name="f4405" fmla="*/ 965106 f3401 1"/>
              <a:gd name="f4406" fmla="*/ 733043 f3401 1"/>
              <a:gd name="f4407" fmla="*/ 2241280 f3402 1"/>
              <a:gd name="f4408" fmla="*/ 605789 f3401 1"/>
              <a:gd name="f4409" fmla="*/ 2236235 f3402 1"/>
              <a:gd name="f4410" fmla="*/ 599921 f3401 1"/>
              <a:gd name="f4411" fmla="*/ 2228514 f3402 1"/>
              <a:gd name="f4412" fmla="*/ 600950 f3401 1"/>
              <a:gd name="f4413" fmla="*/ 2234485 f3402 1"/>
              <a:gd name="f4414" fmla="*/ 767430 f3401 1"/>
              <a:gd name="f4415" fmla="*/ 2247766 f3402 1"/>
              <a:gd name="f4416" fmla="*/ 827351 f3401 1"/>
              <a:gd name="f4417" fmla="*/ 2208335 f3402 1"/>
              <a:gd name="f4418" fmla="*/ 734690 f3401 1"/>
              <a:gd name="f4419" fmla="*/ 2124631 f3402 1"/>
              <a:gd name="f4420" fmla="*/ 571710 f3401 1"/>
              <a:gd name="f4421" fmla="*/ 2114335 f3402 1"/>
              <a:gd name="f4422" fmla="*/ 570577 f3401 1"/>
              <a:gd name="f4423" fmla="*/ 2110938 f3402 1"/>
              <a:gd name="f4424" fmla="*/ 580049 f3401 1"/>
              <a:gd name="f4425" fmla="*/ 2437412 f3402 1"/>
              <a:gd name="f4426" fmla="*/ 1329365 f3401 1"/>
              <a:gd name="f4427" fmla="*/ 2543046 f3402 1"/>
              <a:gd name="f4428" fmla="*/ 1546911 f3401 1"/>
              <a:gd name="f4429" fmla="*/ 2371417 f3402 1"/>
              <a:gd name="f4430" fmla="*/ 1295698 f3401 1"/>
              <a:gd name="f4431" fmla="*/ 2280198 f3402 1"/>
              <a:gd name="f4432" fmla="*/ 1172151 f3401 1"/>
              <a:gd name="f4433" fmla="*/ 2269903 f3402 1"/>
              <a:gd name="f4434" fmla="*/ 1190683 f3401 1"/>
              <a:gd name="f4435" fmla="*/ 2270520 f3402 1"/>
              <a:gd name="f4436" fmla="*/ 2354223 f3402 1"/>
              <a:gd name="f4437" fmla="*/ 1355515 f3401 1"/>
              <a:gd name="f4438" fmla="*/ 2396641 f3402 1"/>
              <a:gd name="f4439" fmla="*/ 1431498 f3401 1"/>
              <a:gd name="f4440" fmla="*/ 2224498 f3402 1"/>
              <a:gd name="f4441" fmla="*/ 1229806 f3401 1"/>
              <a:gd name="f4442" fmla="*/ 2148723 f3402 1"/>
              <a:gd name="f4443" fmla="*/ 1122527 f3401 1"/>
              <a:gd name="f4444" fmla="*/ 2142031 f3402 1"/>
              <a:gd name="f4445" fmla="*/ 1119541 f3401 1"/>
              <a:gd name="f4446" fmla="*/ 2135751 f3402 1"/>
              <a:gd name="f4447" fmla="*/ 1123041 f3401 1"/>
              <a:gd name="f4448" fmla="*/ 2214512 f3402 1"/>
              <a:gd name="f4449" fmla="*/ 1294153 f3401 1"/>
              <a:gd name="f4450" fmla="*/ 2093436 f3402 1"/>
              <a:gd name="f4451" fmla="*/ 1162164 f3401 1"/>
              <a:gd name="f4452" fmla="*/ 1972256 f3402 1"/>
              <a:gd name="f4453" fmla="*/ 987139 f3401 1"/>
              <a:gd name="f4454" fmla="*/ 1965359 f3402 1"/>
              <a:gd name="f4455" fmla="*/ 980859 f3401 1"/>
              <a:gd name="f4456" fmla="*/ 1957122 f3402 1"/>
              <a:gd name="f4457" fmla="*/ 985080 f3401 1"/>
              <a:gd name="f4458" fmla="*/ 2129985 f3402 1"/>
              <a:gd name="f4459" fmla="*/ 1257707 f3401 1"/>
              <a:gd name="f4460" fmla="*/ 2261254 f3402 1"/>
              <a:gd name="f4461" fmla="*/ 2254974 f3402 1"/>
              <a:gd name="f4462" fmla="*/ 1435616 f3401 1"/>
              <a:gd name="f4463" fmla="*/ 2023528 f3402 1"/>
              <a:gd name="f4464" fmla="*/ 1246588 f3401 1"/>
              <a:gd name="f4465" fmla="*/ 1858799 f3402 1"/>
              <a:gd name="f4466" fmla="*/ 1105126 f3401 1"/>
              <a:gd name="f4467" fmla="*/ 1848502 f3402 1"/>
              <a:gd name="f4468" fmla="*/ 1105744 f3401 1"/>
              <a:gd name="f4469" fmla="*/ 1846444 f3402 1"/>
              <a:gd name="f4470" fmla="*/ 1115421 f3401 1"/>
              <a:gd name="f4471" fmla="*/ 2055239 f3402 1"/>
              <a:gd name="f4472" fmla="*/ 1314334 f3401 1"/>
              <a:gd name="f4473" fmla="*/ 2219350 f3402 1"/>
              <a:gd name="f4474" fmla="*/ 1461046 f3401 1"/>
              <a:gd name="f4475" fmla="*/ 2204216 f3402 1"/>
              <a:gd name="f4476" fmla="*/ 1607861 f3401 1"/>
              <a:gd name="f4477" fmla="*/ 2196700 f3402 1"/>
              <a:gd name="f4478" fmla="*/ 1646161 f3401 1"/>
              <a:gd name="f4479" fmla="*/ 2195671 f3402 1"/>
              <a:gd name="f4480" fmla="*/ 1694653 f3401 1"/>
              <a:gd name="f4481" fmla="*/ 1778769 f3401 1"/>
              <a:gd name="f4482" fmla="*/ 1978330 f3402 1"/>
              <a:gd name="f4483" fmla="*/ 1739440 f3401 1"/>
              <a:gd name="f4484" fmla="*/ 1942398 f3402 1"/>
              <a:gd name="f4485" fmla="*/ 1613112 f3401 1"/>
              <a:gd name="f4486" fmla="*/ 1938281 f3402 1"/>
              <a:gd name="f4487" fmla="*/ 1606008 f3401 1"/>
              <a:gd name="f4488" fmla="*/ 1930147 f3402 1"/>
              <a:gd name="f4489" fmla="*/ 1906982 f3402 1"/>
              <a:gd name="f4490" fmla="*/ 1678078 f3401 1"/>
              <a:gd name="f4491" fmla="*/ 1801864 f3402 1"/>
              <a:gd name="f4492" fmla="*/ 1623820 f3401 1"/>
              <a:gd name="f4493" fmla="*/ 1792289 f3402 1"/>
              <a:gd name="f4494" fmla="*/ 1629071 f3401 1"/>
              <a:gd name="f4495" fmla="*/ 1915836 f3402 1"/>
              <a:gd name="f4496" fmla="*/ 1702375 f3401 1"/>
              <a:gd name="f4497" fmla="*/ 1707935 f3401 1"/>
              <a:gd name="f4498" fmla="*/ 1841296 f3402 1"/>
              <a:gd name="f4499" fmla="*/ 1679519 f3401 1"/>
              <a:gd name="f4500" fmla="*/ 1878669 f3402 1"/>
              <a:gd name="f4501" fmla="*/ 1712259 f3401 1"/>
              <a:gd name="f4502" fmla="*/ 1832647 f3402 1"/>
              <a:gd name="f4503" fmla="*/ 1696403 f3401 1"/>
              <a:gd name="f4504" fmla="*/ 1796716 f3402 1"/>
              <a:gd name="f4505" fmla="*/ 1697845 f3401 1"/>
              <a:gd name="f4506" fmla="*/ 1739267 f3402 1"/>
              <a:gd name="f4507" fmla="*/ 1690741 f3401 1"/>
              <a:gd name="f4508" fmla="*/ 1681919 f3402 1"/>
              <a:gd name="f4509" fmla="*/ 1690740 f3401 1"/>
              <a:gd name="f4510" fmla="*/ 1666786 f3402 1"/>
              <a:gd name="f4511" fmla="*/ 1654604 f3401 1"/>
              <a:gd name="f4512" fmla="*/ 1665858 f3402 1"/>
              <a:gd name="f4513" fmla="*/ 1653368 f3401 1"/>
              <a:gd name="f4514" fmla="*/ 1677698 f3402 1"/>
              <a:gd name="f4515" fmla="*/ 1617952 f3401 1"/>
              <a:gd name="f4516" fmla="*/ 1633942 f3402 1"/>
              <a:gd name="f4517" fmla="*/ 1576769 f3401 1"/>
              <a:gd name="f4518" fmla="*/ 1630029 f3402 1"/>
              <a:gd name="f4519" fmla="*/ 1573165 f3401 1"/>
              <a:gd name="f4520" fmla="*/ 1655151 f3402 1"/>
              <a:gd name="f4521" fmla="*/ 1583461 f3401 1"/>
              <a:gd name="f4522" fmla="*/ 1686037 f3402 1"/>
              <a:gd name="f4523" fmla="*/ 1627526 f3401 1"/>
              <a:gd name="f4524" fmla="*/ 1690053 f3402 1"/>
              <a:gd name="f4525" fmla="*/ 1633601 f3401 1"/>
              <a:gd name="f4526" fmla="*/ 1697363 f3402 1"/>
              <a:gd name="f4527" fmla="*/ 1720631 f3402 1"/>
              <a:gd name="f4528" fmla="*/ 1636174 f3401 1"/>
              <a:gd name="f4529" fmla="*/ 1751518 f3402 1"/>
              <a:gd name="f4530" fmla="*/ 1673856 f3401 1"/>
              <a:gd name="f4531" fmla="*/ 1760372 f3402 1"/>
              <a:gd name="f4532" fmla="*/ 1680239 f3401 1"/>
              <a:gd name="f4533" fmla="*/ 1767579 f3402 1"/>
              <a:gd name="f4534" fmla="*/ 1672209 f3401 1"/>
              <a:gd name="f4535" fmla="*/ 1828528 f3402 1"/>
              <a:gd name="f4536" fmla="*/ 254193 f3401 1"/>
              <a:gd name="f4537" fmla="*/ 1828529 f3402 1"/>
              <a:gd name="f4538" fmla="*/ 250178 f3401 1"/>
              <a:gd name="f4539" fmla="*/ 1818234 f3402 1"/>
              <a:gd name="f4540" fmla="*/ 243383 f3401 1"/>
              <a:gd name="f4541" fmla="*/ 1720116 f3402 1"/>
              <a:gd name="f4542" fmla="*/ 823644 f3401 1"/>
              <a:gd name="f4543" fmla="*/ 1666682 f3402 1"/>
              <a:gd name="f4544" fmla="*/ 1199434 f3401 1"/>
              <a:gd name="f4545" fmla="*/ 1692318 f3402 1"/>
              <a:gd name="f4546" fmla="*/ 659532 f3401 1"/>
              <a:gd name="f4547" fmla="*/ 1705085 f3402 1"/>
              <a:gd name="f4548" fmla="*/ 36647 f3401 1"/>
              <a:gd name="f4549" fmla="*/ 1695307 f3402 1"/>
              <a:gd name="f4550" fmla="*/ 30589 f3401 1"/>
              <a:gd name="f4551" fmla="*/ 1689127 f3402 1"/>
              <a:gd name="f4552" fmla="*/ 39735 f3401 1"/>
              <a:gd name="f4553" fmla="*/ 1657519 f3402 1"/>
              <a:gd name="f4554" fmla="*/ 463915 f3401 1"/>
              <a:gd name="f4555" fmla="*/ 1626632 f3402 1"/>
              <a:gd name="f4556" fmla="*/ 811496 f3401 1"/>
              <a:gd name="f4557" fmla="*/ 1632192 f3402 1"/>
              <a:gd name="f4558" fmla="*/ 819114 f3401 1"/>
              <a:gd name="f4559" fmla="*/ 1635486 f3402 1"/>
              <a:gd name="f4560" fmla="*/ 1630133 f3402 1"/>
              <a:gd name="f4561" fmla="*/ 844957 f3401 1"/>
              <a:gd name="f4562" fmla="*/ 1622823 f3402 1"/>
              <a:gd name="f4563" fmla="*/ 469475 f3401 1"/>
              <a:gd name="f4564" fmla="*/ 1607071 f3402 1"/>
              <a:gd name="f4565" fmla="*/ 55179 f3401 1"/>
              <a:gd name="f4566" fmla="*/ 1598525 f3402 1"/>
              <a:gd name="f4567" fmla="*/ 49311 f3401 1"/>
              <a:gd name="f4568" fmla="*/ 1591113 f3402 1"/>
              <a:gd name="f4569" fmla="*/ 56620 f3401 1"/>
              <a:gd name="f4570" fmla="*/ 1581331 f3402 1"/>
              <a:gd name="f4571" fmla="*/ 331102 f3401 1"/>
              <a:gd name="f4572" fmla="*/ 1578552 f3402 1"/>
              <a:gd name="f4573" fmla="*/ 503142 f3401 1"/>
              <a:gd name="f4574" fmla="*/ 1574433 f3402 1"/>
              <a:gd name="f4575" fmla="*/ 255120 f3401 1"/>
              <a:gd name="f4576" fmla="*/ 1569388 f3402 1"/>
              <a:gd name="f4577" fmla="*/ 7305 f3401 1"/>
              <a:gd name="f4578" fmla="*/ 1560468 f3402 1"/>
              <a:gd name="f4579" fmla="*/ 42 f3401 1"/>
              <a:gd name="f4580" fmla="*/ 1553430 f3402 1"/>
              <a:gd name="f4581" fmla="*/ 6070 f3401 1"/>
              <a:gd name="f4582" fmla="*/ 1510806 f3402 1"/>
              <a:gd name="f4583" fmla="*/ 604554 f3401 1"/>
              <a:gd name="f4584" fmla="*/ 1467977 f3402 1"/>
              <a:gd name="f4585" fmla="*/ 275094 f3401 1"/>
              <a:gd name="f4586" fmla="*/ 1459431 f3402 1"/>
              <a:gd name="f4587" fmla="*/ 268607 f3401 1"/>
              <a:gd name="f4588" fmla="*/ 1451916 f3402 1"/>
              <a:gd name="f4589" fmla="*/ 276329 f3401 1"/>
              <a:gd name="f4590" fmla="*/ 1471272 f3402 1"/>
              <a:gd name="f4591" fmla="*/ 814379 f3401 1"/>
              <a:gd name="f4592" fmla="*/ 1483420 f3402 1"/>
              <a:gd name="f4593" fmla="*/ 898699 f3401 1"/>
              <a:gd name="f4594" fmla="*/ 1474875 f3402 1"/>
              <a:gd name="f4595" fmla="*/ 896949 f3401 1"/>
              <a:gd name="f4596" fmla="*/ 1469624 f3402 1"/>
              <a:gd name="f4597" fmla="*/ 904876 f3401 1"/>
              <a:gd name="f4598" fmla="*/ 1475801 f3402 1"/>
              <a:gd name="f4599" fmla="*/ 1056016 f3401 1"/>
              <a:gd name="f4600" fmla="*/ 1534486 f3402 1"/>
              <a:gd name="f4601" fmla="*/ 1466709 f3401 1"/>
              <a:gd name="f4602" fmla="*/ 1375110 f3402 1"/>
              <a:gd name="f4603" fmla="*/ 1231556 f3401 1"/>
              <a:gd name="f4604" fmla="*/ 1069124 f3402 1"/>
              <a:gd name="f4605" fmla="*/ 524762 f3401 1"/>
              <a:gd name="f4606" fmla="*/ 1057902 f3402 1"/>
              <a:gd name="f4607" fmla="*/ 529499 f3401 1"/>
              <a:gd name="f4608" fmla="*/ 1263815 f3402 1"/>
              <a:gd name="f4609" fmla="*/ 1103376 f3401 1"/>
              <a:gd name="f4610" fmla="*/ 925398 f3402 1"/>
              <a:gd name="f4611" fmla="*/ 342015 f3401 1"/>
              <a:gd name="f4612" fmla="*/ 916853 f3402 1"/>
              <a:gd name="f4613" fmla="*/ 335735 f3401 1"/>
              <a:gd name="f4614" fmla="*/ 895541 f3402 1"/>
              <a:gd name="f4615" fmla="*/ 350251 f3401 1"/>
              <a:gd name="f4616" fmla="*/ 1062329 f3402 1"/>
              <a:gd name="f4617" fmla="*/ 825498 f3401 1"/>
              <a:gd name="f4618" fmla="*/ 1373669 f3402 1"/>
              <a:gd name="f4619" fmla="*/ 1396183 f3401 1"/>
              <a:gd name="f4620" fmla="*/ 511925 f3402 1"/>
              <a:gd name="f4621" fmla="*/ 327807 f3401 1"/>
              <a:gd name="f4622" fmla="*/ 500738 f3402 1"/>
              <a:gd name="f4623" fmla="*/ 325133 f3401 1"/>
              <a:gd name="f4624" fmla="*/ 497204 f3402 1"/>
              <a:gd name="f4625" fmla="*/ 334396 f3401 1"/>
              <a:gd name="f4626" fmla="*/ 1125236 f3402 1"/>
              <a:gd name="f4627" fmla="*/ 1205406 f3401 1"/>
              <a:gd name="f4628" fmla="*/ 1265462 f3402 1"/>
              <a:gd name="f4629" fmla="*/ 1352118 f3401 1"/>
              <a:gd name="f4630" fmla="*/ 296026 f3402 1"/>
              <a:gd name="f4631" fmla="*/ 244207 f3401 1"/>
              <a:gd name="f4632" fmla="*/ 243622 f3402 1"/>
              <a:gd name="f4633" fmla="*/ 168740 f3401 1"/>
              <a:gd name="f4634" fmla="*/ f3403 1 f2"/>
              <a:gd name="f4635" fmla="*/ f3406 1 3859699"/>
              <a:gd name="f4636" fmla="*/ f3407 1 3357396"/>
              <a:gd name="f4637" fmla="*/ f3408 1 3859699"/>
              <a:gd name="f4638" fmla="*/ f3409 1 3357396"/>
              <a:gd name="f4639" fmla="*/ f3410 1 3859699"/>
              <a:gd name="f4640" fmla="*/ f3411 1 3357396"/>
              <a:gd name="f4641" fmla="*/ f3412 1 3859699"/>
              <a:gd name="f4642" fmla="*/ f3413 1 3859699"/>
              <a:gd name="f4643" fmla="*/ f3414 1 3357396"/>
              <a:gd name="f4644" fmla="*/ f3415 1 3859699"/>
              <a:gd name="f4645" fmla="*/ f3416 1 3357396"/>
              <a:gd name="f4646" fmla="*/ f3417 1 3859699"/>
              <a:gd name="f4647" fmla="*/ f3418 1 3357396"/>
              <a:gd name="f4648" fmla="*/ f3419 1 3859699"/>
              <a:gd name="f4649" fmla="*/ f3420 1 3357396"/>
              <a:gd name="f4650" fmla="*/ f3421 1 3859699"/>
              <a:gd name="f4651" fmla="*/ f3422 1 3357396"/>
              <a:gd name="f4652" fmla="*/ f3423 1 3859699"/>
              <a:gd name="f4653" fmla="*/ f3424 1 3357396"/>
              <a:gd name="f4654" fmla="*/ f3425 1 3859699"/>
              <a:gd name="f4655" fmla="*/ f3426 1 3357396"/>
              <a:gd name="f4656" fmla="*/ f3427 1 3859699"/>
              <a:gd name="f4657" fmla="*/ f3428 1 3357396"/>
              <a:gd name="f4658" fmla="*/ f3429 1 3859699"/>
              <a:gd name="f4659" fmla="*/ f3430 1 3357396"/>
              <a:gd name="f4660" fmla="*/ f3431 1 3859699"/>
              <a:gd name="f4661" fmla="*/ f3432 1 3859699"/>
              <a:gd name="f4662" fmla="*/ f3433 1 3357396"/>
              <a:gd name="f4663" fmla="*/ f3434 1 3859699"/>
              <a:gd name="f4664" fmla="*/ f3435 1 3357396"/>
              <a:gd name="f4665" fmla="*/ f3436 1 3859699"/>
              <a:gd name="f4666" fmla="*/ f3437 1 3357396"/>
              <a:gd name="f4667" fmla="*/ f3438 1 3859699"/>
              <a:gd name="f4668" fmla="*/ f3439 1 3357396"/>
              <a:gd name="f4669" fmla="*/ f3440 1 3859699"/>
              <a:gd name="f4670" fmla="*/ f3441 1 3357396"/>
              <a:gd name="f4671" fmla="*/ f3442 1 3859699"/>
              <a:gd name="f4672" fmla="*/ f3443 1 3357396"/>
              <a:gd name="f4673" fmla="*/ f3444 1 3357396"/>
              <a:gd name="f4674" fmla="*/ f3445 1 3859699"/>
              <a:gd name="f4675" fmla="*/ f3446 1 3357396"/>
              <a:gd name="f4676" fmla="*/ f3447 1 3859699"/>
              <a:gd name="f4677" fmla="*/ f3448 1 3357396"/>
              <a:gd name="f4678" fmla="*/ f3449 1 3859699"/>
              <a:gd name="f4679" fmla="*/ f3450 1 3357396"/>
              <a:gd name="f4680" fmla="*/ f3451 1 3859699"/>
              <a:gd name="f4681" fmla="*/ f3452 1 3357396"/>
              <a:gd name="f4682" fmla="*/ f3453 1 3859699"/>
              <a:gd name="f4683" fmla="*/ f3454 1 3357396"/>
              <a:gd name="f4684" fmla="*/ f3455 1 3859699"/>
              <a:gd name="f4685" fmla="*/ f3456 1 3357396"/>
              <a:gd name="f4686" fmla="*/ f3457 1 3859699"/>
              <a:gd name="f4687" fmla="*/ f3458 1 3859699"/>
              <a:gd name="f4688" fmla="*/ f3459 1 3357396"/>
              <a:gd name="f4689" fmla="*/ f3460 1 3859699"/>
              <a:gd name="f4690" fmla="*/ f3461 1 3357396"/>
              <a:gd name="f4691" fmla="*/ f3462 1 3859699"/>
              <a:gd name="f4692" fmla="*/ f3463 1 3357396"/>
              <a:gd name="f4693" fmla="*/ f3464 1 3859699"/>
              <a:gd name="f4694" fmla="*/ f3465 1 3357396"/>
              <a:gd name="f4695" fmla="*/ f3466 1 3859699"/>
              <a:gd name="f4696" fmla="*/ f3467 1 3357396"/>
              <a:gd name="f4697" fmla="*/ f3468 1 3859699"/>
              <a:gd name="f4698" fmla="*/ f3469 1 3357396"/>
              <a:gd name="f4699" fmla="*/ f3470 1 3859699"/>
              <a:gd name="f4700" fmla="*/ f3471 1 3357396"/>
              <a:gd name="f4701" fmla="*/ f3472 1 3357396"/>
              <a:gd name="f4702" fmla="*/ f3473 1 3859699"/>
              <a:gd name="f4703" fmla="*/ f3474 1 3357396"/>
              <a:gd name="f4704" fmla="*/ f3475 1 3859699"/>
              <a:gd name="f4705" fmla="*/ f3476 1 3357396"/>
              <a:gd name="f4706" fmla="*/ f3477 1 3859699"/>
              <a:gd name="f4707" fmla="*/ f3478 1 3357396"/>
              <a:gd name="f4708" fmla="*/ f3479 1 3859699"/>
              <a:gd name="f4709" fmla="*/ f3480 1 3357396"/>
              <a:gd name="f4710" fmla="*/ f3481 1 3859699"/>
              <a:gd name="f4711" fmla="*/ f3482 1 3357396"/>
              <a:gd name="f4712" fmla="*/ f3483 1 3859699"/>
              <a:gd name="f4713" fmla="*/ f3484 1 3357396"/>
              <a:gd name="f4714" fmla="*/ f3485 1 3859699"/>
              <a:gd name="f4715" fmla="*/ f3486 1 3357396"/>
              <a:gd name="f4716" fmla="*/ f3487 1 3859699"/>
              <a:gd name="f4717" fmla="*/ f3488 1 3357396"/>
              <a:gd name="f4718" fmla="*/ f3489 1 3859699"/>
              <a:gd name="f4719" fmla="*/ f3490 1 3357396"/>
              <a:gd name="f4720" fmla="*/ f3491 1 3859699"/>
              <a:gd name="f4721" fmla="*/ f3492 1 3357396"/>
              <a:gd name="f4722" fmla="*/ f3493 1 3859699"/>
              <a:gd name="f4723" fmla="*/ f3494 1 3357396"/>
              <a:gd name="f4724" fmla="*/ f3495 1 3357396"/>
              <a:gd name="f4725" fmla="*/ f3496 1 3859699"/>
              <a:gd name="f4726" fmla="*/ f3497 1 3357396"/>
              <a:gd name="f4727" fmla="*/ f3498 1 3859699"/>
              <a:gd name="f4728" fmla="*/ f3499 1 3357396"/>
              <a:gd name="f4729" fmla="*/ f3500 1 3859699"/>
              <a:gd name="f4730" fmla="*/ f3501 1 3357396"/>
              <a:gd name="f4731" fmla="*/ f3502 1 3859699"/>
              <a:gd name="f4732" fmla="*/ f3503 1 3357396"/>
              <a:gd name="f4733" fmla="*/ f3504 1 3859699"/>
              <a:gd name="f4734" fmla="*/ f3505 1 3357396"/>
              <a:gd name="f4735" fmla="*/ f3506 1 3859699"/>
              <a:gd name="f4736" fmla="*/ f3507 1 3357396"/>
              <a:gd name="f4737" fmla="*/ f3508 1 3859699"/>
              <a:gd name="f4738" fmla="*/ f3509 1 3357396"/>
              <a:gd name="f4739" fmla="*/ f3510 1 3859699"/>
              <a:gd name="f4740" fmla="*/ f3511 1 3357396"/>
              <a:gd name="f4741" fmla="*/ f3512 1 3859699"/>
              <a:gd name="f4742" fmla="*/ f3513 1 3357396"/>
              <a:gd name="f4743" fmla="*/ f3514 1 3859699"/>
              <a:gd name="f4744" fmla="*/ f3515 1 3357396"/>
              <a:gd name="f4745" fmla="*/ f3516 1 3859699"/>
              <a:gd name="f4746" fmla="*/ f3517 1 3357396"/>
              <a:gd name="f4747" fmla="*/ f3518 1 3859699"/>
              <a:gd name="f4748" fmla="*/ f3519 1 3357396"/>
              <a:gd name="f4749" fmla="*/ f3520 1 3859699"/>
              <a:gd name="f4750" fmla="*/ f3521 1 3357396"/>
              <a:gd name="f4751" fmla="*/ f3522 1 3859699"/>
              <a:gd name="f4752" fmla="*/ f3523 1 3357396"/>
              <a:gd name="f4753" fmla="*/ f3524 1 3859699"/>
              <a:gd name="f4754" fmla="*/ f3525 1 3357396"/>
              <a:gd name="f4755" fmla="*/ f3526 1 3859699"/>
              <a:gd name="f4756" fmla="*/ f3527 1 3357396"/>
              <a:gd name="f4757" fmla="*/ f3528 1 3859699"/>
              <a:gd name="f4758" fmla="*/ f3529 1 3357396"/>
              <a:gd name="f4759" fmla="*/ f3530 1 3859699"/>
              <a:gd name="f4760" fmla="*/ f3531 1 3357396"/>
              <a:gd name="f4761" fmla="*/ f3532 1 3859699"/>
              <a:gd name="f4762" fmla="*/ f3533 1 3357396"/>
              <a:gd name="f4763" fmla="*/ f3534 1 3859699"/>
              <a:gd name="f4764" fmla="*/ f3535 1 3357396"/>
              <a:gd name="f4765" fmla="*/ f3536 1 3859699"/>
              <a:gd name="f4766" fmla="*/ f3537 1 3357396"/>
              <a:gd name="f4767" fmla="*/ f3538 1 3859699"/>
              <a:gd name="f4768" fmla="*/ f3539 1 3357396"/>
              <a:gd name="f4769" fmla="*/ f3540 1 3859699"/>
              <a:gd name="f4770" fmla="*/ f3541 1 3357396"/>
              <a:gd name="f4771" fmla="*/ f3542 1 3859699"/>
              <a:gd name="f4772" fmla="*/ f3543 1 3357396"/>
              <a:gd name="f4773" fmla="*/ f3544 1 3859699"/>
              <a:gd name="f4774" fmla="*/ f3545 1 3357396"/>
              <a:gd name="f4775" fmla="*/ f3546 1 3859699"/>
              <a:gd name="f4776" fmla="*/ f3547 1 3357396"/>
              <a:gd name="f4777" fmla="*/ f3548 1 3859699"/>
              <a:gd name="f4778" fmla="*/ f3549 1 3357396"/>
              <a:gd name="f4779" fmla="*/ f3550 1 3859699"/>
              <a:gd name="f4780" fmla="*/ f3551 1 3357396"/>
              <a:gd name="f4781" fmla="*/ f3552 1 3859699"/>
              <a:gd name="f4782" fmla="*/ f3553 1 3357396"/>
              <a:gd name="f4783" fmla="*/ f3554 1 3859699"/>
              <a:gd name="f4784" fmla="*/ f3555 1 3357396"/>
              <a:gd name="f4785" fmla="*/ f3556 1 3859699"/>
              <a:gd name="f4786" fmla="*/ f3557 1 3357396"/>
              <a:gd name="f4787" fmla="*/ f3558 1 3357396"/>
              <a:gd name="f4788" fmla="*/ f3559 1 3859699"/>
              <a:gd name="f4789" fmla="*/ f3560 1 3357396"/>
              <a:gd name="f4790" fmla="*/ f3561 1 3859699"/>
              <a:gd name="f4791" fmla="*/ f3562 1 3357396"/>
              <a:gd name="f4792" fmla="*/ f3563 1 3859699"/>
              <a:gd name="f4793" fmla="*/ f3564 1 3357396"/>
              <a:gd name="f4794" fmla="*/ f3565 1 3859699"/>
              <a:gd name="f4795" fmla="*/ f3566 1 3357396"/>
              <a:gd name="f4796" fmla="*/ f3567 1 3357396"/>
              <a:gd name="f4797" fmla="*/ f3568 1 3859699"/>
              <a:gd name="f4798" fmla="*/ f3569 1 3357396"/>
              <a:gd name="f4799" fmla="*/ f3570 1 3859699"/>
              <a:gd name="f4800" fmla="*/ f3571 1 3357396"/>
              <a:gd name="f4801" fmla="*/ f3572 1 3859699"/>
              <a:gd name="f4802" fmla="*/ f3573 1 3357396"/>
              <a:gd name="f4803" fmla="*/ f3574 1 3859699"/>
              <a:gd name="f4804" fmla="*/ f3575 1 3357396"/>
              <a:gd name="f4805" fmla="*/ f3576 1 3859699"/>
              <a:gd name="f4806" fmla="*/ f3577 1 3357396"/>
              <a:gd name="f4807" fmla="*/ f3578 1 3859699"/>
              <a:gd name="f4808" fmla="*/ f3579 1 3357396"/>
              <a:gd name="f4809" fmla="*/ f3580 1 3859699"/>
              <a:gd name="f4810" fmla="*/ f3581 1 3357396"/>
              <a:gd name="f4811" fmla="*/ f3582 1 3859699"/>
              <a:gd name="f4812" fmla="*/ f3583 1 3357396"/>
              <a:gd name="f4813" fmla="*/ f3584 1 3859699"/>
              <a:gd name="f4814" fmla="*/ f3585 1 3357396"/>
              <a:gd name="f4815" fmla="*/ f3586 1 3859699"/>
              <a:gd name="f4816" fmla="*/ f3587 1 3357396"/>
              <a:gd name="f4817" fmla="*/ f3588 1 3859699"/>
              <a:gd name="f4818" fmla="*/ f3589 1 3357396"/>
              <a:gd name="f4819" fmla="*/ f3590 1 3859699"/>
              <a:gd name="f4820" fmla="*/ f3591 1 3357396"/>
              <a:gd name="f4821" fmla="*/ f3592 1 3859699"/>
              <a:gd name="f4822" fmla="*/ f3593 1 3357396"/>
              <a:gd name="f4823" fmla="*/ f3594 1 3859699"/>
              <a:gd name="f4824" fmla="*/ f3595 1 3357396"/>
              <a:gd name="f4825" fmla="*/ f3596 1 3859699"/>
              <a:gd name="f4826" fmla="*/ f3597 1 3357396"/>
              <a:gd name="f4827" fmla="*/ f3598 1 3859699"/>
              <a:gd name="f4828" fmla="*/ f3599 1 3357396"/>
              <a:gd name="f4829" fmla="*/ f3600 1 3859699"/>
              <a:gd name="f4830" fmla="*/ f3601 1 3357396"/>
              <a:gd name="f4831" fmla="*/ f3602 1 3859699"/>
              <a:gd name="f4832" fmla="*/ f3603 1 3357396"/>
              <a:gd name="f4833" fmla="*/ f3604 1 3859699"/>
              <a:gd name="f4834" fmla="*/ f3605 1 3357396"/>
              <a:gd name="f4835" fmla="*/ f3606 1 3859699"/>
              <a:gd name="f4836" fmla="*/ f3607 1 3357396"/>
              <a:gd name="f4837" fmla="*/ f3608 1 3859699"/>
              <a:gd name="f4838" fmla="*/ f3609 1 3357396"/>
              <a:gd name="f4839" fmla="*/ f3610 1 3859699"/>
              <a:gd name="f4840" fmla="*/ f3611 1 3357396"/>
              <a:gd name="f4841" fmla="*/ f3612 1 3859699"/>
              <a:gd name="f4842" fmla="*/ f3613 1 3357396"/>
              <a:gd name="f4843" fmla="*/ f3614 1 3859699"/>
              <a:gd name="f4844" fmla="*/ f3615 1 3357396"/>
              <a:gd name="f4845" fmla="*/ f3616 1 3859699"/>
              <a:gd name="f4846" fmla="*/ f3617 1 3357396"/>
              <a:gd name="f4847" fmla="*/ f3618 1 3357396"/>
              <a:gd name="f4848" fmla="*/ f3619 1 3859699"/>
              <a:gd name="f4849" fmla="*/ f3620 1 3357396"/>
              <a:gd name="f4850" fmla="*/ f3621 1 3859699"/>
              <a:gd name="f4851" fmla="*/ f3622 1 3357396"/>
              <a:gd name="f4852" fmla="*/ f3623 1 3859699"/>
              <a:gd name="f4853" fmla="*/ f3624 1 3357396"/>
              <a:gd name="f4854" fmla="*/ f3625 1 3859699"/>
              <a:gd name="f4855" fmla="*/ f3626 1 3357396"/>
              <a:gd name="f4856" fmla="*/ f3627 1 3859699"/>
              <a:gd name="f4857" fmla="*/ f3628 1 3357396"/>
              <a:gd name="f4858" fmla="*/ f3629 1 3859699"/>
              <a:gd name="f4859" fmla="*/ f3630 1 3357396"/>
              <a:gd name="f4860" fmla="*/ f3631 1 3859699"/>
              <a:gd name="f4861" fmla="*/ f3632 1 3357396"/>
              <a:gd name="f4862" fmla="*/ f3633 1 3859699"/>
              <a:gd name="f4863" fmla="*/ f3634 1 3357396"/>
              <a:gd name="f4864" fmla="*/ f3635 1 3859699"/>
              <a:gd name="f4865" fmla="*/ f3636 1 3357396"/>
              <a:gd name="f4866" fmla="*/ f3637 1 3859699"/>
              <a:gd name="f4867" fmla="*/ f3638 1 3357396"/>
              <a:gd name="f4868" fmla="*/ f3639 1 3859699"/>
              <a:gd name="f4869" fmla="*/ f3640 1 3357396"/>
              <a:gd name="f4870" fmla="*/ f3641 1 3859699"/>
              <a:gd name="f4871" fmla="*/ f3642 1 3357396"/>
              <a:gd name="f4872" fmla="*/ f3643 1 3357396"/>
              <a:gd name="f4873" fmla="*/ f3644 1 3859699"/>
              <a:gd name="f4874" fmla="*/ f3645 1 3357396"/>
              <a:gd name="f4875" fmla="*/ f3646 1 3859699"/>
              <a:gd name="f4876" fmla="*/ f3647 1 3357396"/>
              <a:gd name="f4877" fmla="*/ f3648 1 3859699"/>
              <a:gd name="f4878" fmla="*/ f3649 1 3357396"/>
              <a:gd name="f4879" fmla="*/ f3650 1 3859699"/>
              <a:gd name="f4880" fmla="*/ f3651 1 3357396"/>
              <a:gd name="f4881" fmla="*/ f3652 1 3859699"/>
              <a:gd name="f4882" fmla="*/ f3653 1 3357396"/>
              <a:gd name="f4883" fmla="*/ f3654 1 3859699"/>
              <a:gd name="f4884" fmla="*/ f3655 1 3357396"/>
              <a:gd name="f4885" fmla="*/ f3656 1 3859699"/>
              <a:gd name="f4886" fmla="*/ f3657 1 3357396"/>
              <a:gd name="f4887" fmla="*/ f3658 1 3859699"/>
              <a:gd name="f4888" fmla="*/ f3659 1 3357396"/>
              <a:gd name="f4889" fmla="*/ f3660 1 3859699"/>
              <a:gd name="f4890" fmla="*/ f3661 1 3357396"/>
              <a:gd name="f4891" fmla="*/ f3662 1 3859699"/>
              <a:gd name="f4892" fmla="*/ f3663 1 3357396"/>
              <a:gd name="f4893" fmla="*/ f3664 1 3859699"/>
              <a:gd name="f4894" fmla="*/ f3665 1 3357396"/>
              <a:gd name="f4895" fmla="*/ f3666 1 3859699"/>
              <a:gd name="f4896" fmla="*/ f3667 1 3357396"/>
              <a:gd name="f4897" fmla="*/ f3668 1 3859699"/>
              <a:gd name="f4898" fmla="*/ f3669 1 3357396"/>
              <a:gd name="f4899" fmla="*/ f3670 1 3859699"/>
              <a:gd name="f4900" fmla="*/ f3671 1 3357396"/>
              <a:gd name="f4901" fmla="*/ f3672 1 3859699"/>
              <a:gd name="f4902" fmla="*/ f3673 1 3357396"/>
              <a:gd name="f4903" fmla="*/ f3674 1 3357396"/>
              <a:gd name="f4904" fmla="*/ f3675 1 3859699"/>
              <a:gd name="f4905" fmla="*/ f3676 1 3357396"/>
              <a:gd name="f4906" fmla="*/ f3677 1 3859699"/>
              <a:gd name="f4907" fmla="*/ f3678 1 3357396"/>
              <a:gd name="f4908" fmla="*/ f3679 1 3859699"/>
              <a:gd name="f4909" fmla="*/ f3680 1 3357396"/>
              <a:gd name="f4910" fmla="*/ f3681 1 3859699"/>
              <a:gd name="f4911" fmla="*/ f3682 1 3859699"/>
              <a:gd name="f4912" fmla="*/ f3683 1 3357396"/>
              <a:gd name="f4913" fmla="*/ f3684 1 3859699"/>
              <a:gd name="f4914" fmla="*/ f3685 1 3357396"/>
              <a:gd name="f4915" fmla="*/ f3686 1 3357396"/>
              <a:gd name="f4916" fmla="*/ f3687 1 3859699"/>
              <a:gd name="f4917" fmla="*/ f3688 1 3357396"/>
              <a:gd name="f4918" fmla="*/ f3689 1 3859699"/>
              <a:gd name="f4919" fmla="*/ f3690 1 3357396"/>
              <a:gd name="f4920" fmla="*/ f3691 1 3357396"/>
              <a:gd name="f4921" fmla="*/ f3692 1 3859699"/>
              <a:gd name="f4922" fmla="*/ f3693 1 3357396"/>
              <a:gd name="f4923" fmla="*/ f3694 1 3859699"/>
              <a:gd name="f4924" fmla="*/ f3695 1 3357396"/>
              <a:gd name="f4925" fmla="*/ f3696 1 3859699"/>
              <a:gd name="f4926" fmla="*/ f3697 1 3357396"/>
              <a:gd name="f4927" fmla="*/ f3698 1 3859699"/>
              <a:gd name="f4928" fmla="*/ f3699 1 3357396"/>
              <a:gd name="f4929" fmla="*/ f3700 1 3859699"/>
              <a:gd name="f4930" fmla="*/ f3701 1 3357396"/>
              <a:gd name="f4931" fmla="*/ f3702 1 3859699"/>
              <a:gd name="f4932" fmla="*/ f3703 1 3357396"/>
              <a:gd name="f4933" fmla="*/ f3704 1 3357396"/>
              <a:gd name="f4934" fmla="*/ f3705 1 3859699"/>
              <a:gd name="f4935" fmla="*/ f3706 1 3357396"/>
              <a:gd name="f4936" fmla="*/ f3707 1 3859699"/>
              <a:gd name="f4937" fmla="*/ f3708 1 3357396"/>
              <a:gd name="f4938" fmla="*/ f3709 1 3859699"/>
              <a:gd name="f4939" fmla="*/ f3710 1 3357396"/>
              <a:gd name="f4940" fmla="*/ f3711 1 3859699"/>
              <a:gd name="f4941" fmla="*/ f3712 1 3357396"/>
              <a:gd name="f4942" fmla="*/ f3713 1 3859699"/>
              <a:gd name="f4943" fmla="*/ f3714 1 3357396"/>
              <a:gd name="f4944" fmla="*/ f3715 1 3859699"/>
              <a:gd name="f4945" fmla="*/ f3716 1 3357396"/>
              <a:gd name="f4946" fmla="*/ f3717 1 3859699"/>
              <a:gd name="f4947" fmla="*/ f3718 1 3357396"/>
              <a:gd name="f4948" fmla="*/ f3719 1 3859699"/>
              <a:gd name="f4949" fmla="*/ f3720 1 3357396"/>
              <a:gd name="f4950" fmla="*/ f3721 1 3859699"/>
              <a:gd name="f4951" fmla="*/ f3722 1 3357396"/>
              <a:gd name="f4952" fmla="*/ f3723 1 3859699"/>
              <a:gd name="f4953" fmla="*/ f3724 1 3357396"/>
              <a:gd name="f4954" fmla="*/ f3725 1 3859699"/>
              <a:gd name="f4955" fmla="*/ f3726 1 3357396"/>
              <a:gd name="f4956" fmla="*/ f3727 1 3357396"/>
              <a:gd name="f4957" fmla="*/ f3728 1 3859699"/>
              <a:gd name="f4958" fmla="*/ f3729 1 3357396"/>
              <a:gd name="f4959" fmla="*/ f3730 1 3859699"/>
              <a:gd name="f4960" fmla="*/ f3731 1 3357396"/>
              <a:gd name="f4961" fmla="*/ f3732 1 3859699"/>
              <a:gd name="f4962" fmla="*/ f3733 1 3357396"/>
              <a:gd name="f4963" fmla="*/ f3734 1 3859699"/>
              <a:gd name="f4964" fmla="*/ f3735 1 3357396"/>
              <a:gd name="f4965" fmla="*/ f3736 1 3859699"/>
              <a:gd name="f4966" fmla="*/ f3737 1 3357396"/>
              <a:gd name="f4967" fmla="*/ f3738 1 3859699"/>
              <a:gd name="f4968" fmla="*/ f3739 1 3357396"/>
              <a:gd name="f4969" fmla="*/ f3740 1 3859699"/>
              <a:gd name="f4970" fmla="*/ f3741 1 3357396"/>
              <a:gd name="f4971" fmla="*/ f3742 1 3859699"/>
              <a:gd name="f4972" fmla="*/ f3743 1 3357396"/>
              <a:gd name="f4973" fmla="*/ f3744 1 3859699"/>
              <a:gd name="f4974" fmla="*/ f3745 1 3357396"/>
              <a:gd name="f4975" fmla="*/ f3746 1 3859699"/>
              <a:gd name="f4976" fmla="*/ f3747 1 3357396"/>
              <a:gd name="f4977" fmla="*/ f3748 1 3859699"/>
              <a:gd name="f4978" fmla="*/ f3749 1 3357396"/>
              <a:gd name="f4979" fmla="*/ f3750 1 3859699"/>
              <a:gd name="f4980" fmla="*/ f3751 1 3357396"/>
              <a:gd name="f4981" fmla="*/ f3752 1 3357396"/>
              <a:gd name="f4982" fmla="*/ f3753 1 3859699"/>
              <a:gd name="f4983" fmla="*/ f3754 1 3357396"/>
              <a:gd name="f4984" fmla="*/ f3755 1 3859699"/>
              <a:gd name="f4985" fmla="*/ f3756 1 3357396"/>
              <a:gd name="f4986" fmla="*/ f3757 1 3859699"/>
              <a:gd name="f4987" fmla="*/ f3758 1 3357396"/>
              <a:gd name="f4988" fmla="*/ f3759 1 3859699"/>
              <a:gd name="f4989" fmla="*/ f3760 1 3357396"/>
              <a:gd name="f4990" fmla="*/ f3761 1 3859699"/>
              <a:gd name="f4991" fmla="*/ f3762 1 3357396"/>
              <a:gd name="f4992" fmla="*/ f3763 1 3859699"/>
              <a:gd name="f4993" fmla="*/ f3764 1 3357396"/>
              <a:gd name="f4994" fmla="*/ f3765 1 3357396"/>
              <a:gd name="f4995" fmla="*/ f3766 1 3859699"/>
              <a:gd name="f4996" fmla="*/ f3767 1 3357396"/>
              <a:gd name="f4997" fmla="*/ f3768 1 3859699"/>
              <a:gd name="f4998" fmla="*/ f3769 1 3357396"/>
              <a:gd name="f4999" fmla="*/ f3770 1 3859699"/>
              <a:gd name="f5000" fmla="*/ f3771 1 3357396"/>
              <a:gd name="f5001" fmla="*/ f3772 1 3859699"/>
              <a:gd name="f5002" fmla="*/ f3773 1 3357396"/>
              <a:gd name="f5003" fmla="*/ f3774 1 3859699"/>
              <a:gd name="f5004" fmla="*/ f3775 1 3357396"/>
              <a:gd name="f5005" fmla="*/ f3776 1 3859699"/>
              <a:gd name="f5006" fmla="*/ f3777 1 3357396"/>
              <a:gd name="f5007" fmla="*/ f3778 1 3357396"/>
              <a:gd name="f5008" fmla="*/ f3779 1 3859699"/>
              <a:gd name="f5009" fmla="*/ f3780 1 3357396"/>
              <a:gd name="f5010" fmla="*/ f3781 1 3859699"/>
              <a:gd name="f5011" fmla="*/ f3782 1 3357396"/>
              <a:gd name="f5012" fmla="*/ f3783 1 3859699"/>
              <a:gd name="f5013" fmla="*/ f3784 1 3357396"/>
              <a:gd name="f5014" fmla="*/ f3785 1 3859699"/>
              <a:gd name="f5015" fmla="*/ f3786 1 3357396"/>
              <a:gd name="f5016" fmla="*/ f3787 1 3859699"/>
              <a:gd name="f5017" fmla="*/ f3788 1 3357396"/>
              <a:gd name="f5018" fmla="*/ f3789 1 3859699"/>
              <a:gd name="f5019" fmla="*/ f3790 1 3357396"/>
              <a:gd name="f5020" fmla="*/ f3791 1 3859699"/>
              <a:gd name="f5021" fmla="*/ f3792 1 3357396"/>
              <a:gd name="f5022" fmla="*/ f3793 1 3859699"/>
              <a:gd name="f5023" fmla="*/ f3794 1 3357396"/>
              <a:gd name="f5024" fmla="*/ f3795 1 3859699"/>
              <a:gd name="f5025" fmla="*/ f3796 1 3357396"/>
              <a:gd name="f5026" fmla="*/ f3797 1 3859699"/>
              <a:gd name="f5027" fmla="*/ f3798 1 3357396"/>
              <a:gd name="f5028" fmla="*/ f3799 1 3357396"/>
              <a:gd name="f5029" fmla="*/ f3800 1 3859699"/>
              <a:gd name="f5030" fmla="*/ f3801 1 3357396"/>
              <a:gd name="f5031" fmla="*/ f3802 1 3859699"/>
              <a:gd name="f5032" fmla="*/ f3803 1 3357396"/>
              <a:gd name="f5033" fmla="*/ f3804 1 3859699"/>
              <a:gd name="f5034" fmla="*/ f3805 1 3357396"/>
              <a:gd name="f5035" fmla="*/ f3806 1 3859699"/>
              <a:gd name="f5036" fmla="*/ f3807 1 3357396"/>
              <a:gd name="f5037" fmla="*/ f3808 1 3859699"/>
              <a:gd name="f5038" fmla="*/ f3809 1 3357396"/>
              <a:gd name="f5039" fmla="*/ f3810 1 3859699"/>
              <a:gd name="f5040" fmla="*/ f3811 1 3357396"/>
              <a:gd name="f5041" fmla="*/ f3812 1 3859699"/>
              <a:gd name="f5042" fmla="*/ f3813 1 3357396"/>
              <a:gd name="f5043" fmla="*/ f3814 1 3859699"/>
              <a:gd name="f5044" fmla="*/ f3815 1 3357396"/>
              <a:gd name="f5045" fmla="*/ f3816 1 3859699"/>
              <a:gd name="f5046" fmla="*/ f3817 1 3357396"/>
              <a:gd name="f5047" fmla="*/ f3818 1 3859699"/>
              <a:gd name="f5048" fmla="*/ f3819 1 3357396"/>
              <a:gd name="f5049" fmla="*/ f3820 1 3859699"/>
              <a:gd name="f5050" fmla="*/ f3821 1 3357396"/>
              <a:gd name="f5051" fmla="*/ f3822 1 3859699"/>
              <a:gd name="f5052" fmla="*/ f3823 1 3357396"/>
              <a:gd name="f5053" fmla="*/ f3824 1 3859699"/>
              <a:gd name="f5054" fmla="*/ f3825 1 3357396"/>
              <a:gd name="f5055" fmla="*/ f3826 1 3859699"/>
              <a:gd name="f5056" fmla="*/ f3827 1 3357396"/>
              <a:gd name="f5057" fmla="*/ f3828 1 3357396"/>
              <a:gd name="f5058" fmla="*/ f3829 1 3859699"/>
              <a:gd name="f5059" fmla="*/ f3830 1 3357396"/>
              <a:gd name="f5060" fmla="*/ f3831 1 3859699"/>
              <a:gd name="f5061" fmla="*/ f3832 1 3357396"/>
              <a:gd name="f5062" fmla="*/ f3833 1 3859699"/>
              <a:gd name="f5063" fmla="*/ f3834 1 3357396"/>
              <a:gd name="f5064" fmla="*/ f3835 1 3859699"/>
              <a:gd name="f5065" fmla="*/ f3836 1 3357396"/>
              <a:gd name="f5066" fmla="*/ f3837 1 3859699"/>
              <a:gd name="f5067" fmla="*/ f3838 1 3859699"/>
              <a:gd name="f5068" fmla="*/ f3839 1 3357396"/>
              <a:gd name="f5069" fmla="*/ f3840 1 3859699"/>
              <a:gd name="f5070" fmla="*/ f3841 1 3357396"/>
              <a:gd name="f5071" fmla="*/ f3842 1 3859699"/>
              <a:gd name="f5072" fmla="*/ f3843 1 3357396"/>
              <a:gd name="f5073" fmla="*/ f3844 1 3859699"/>
              <a:gd name="f5074" fmla="*/ f3845 1 3357396"/>
              <a:gd name="f5075" fmla="*/ f3846 1 3859699"/>
              <a:gd name="f5076" fmla="*/ f3847 1 3357396"/>
              <a:gd name="f5077" fmla="*/ f3848 1 3859699"/>
              <a:gd name="f5078" fmla="*/ f3849 1 3357396"/>
              <a:gd name="f5079" fmla="*/ f3850 1 3859699"/>
              <a:gd name="f5080" fmla="*/ f3851 1 3357396"/>
              <a:gd name="f5081" fmla="*/ f3852 1 3859699"/>
              <a:gd name="f5082" fmla="*/ f3853 1 3357396"/>
              <a:gd name="f5083" fmla="*/ f3854 1 3859699"/>
              <a:gd name="f5084" fmla="*/ f3855 1 3357396"/>
              <a:gd name="f5085" fmla="*/ f3856 1 3859699"/>
              <a:gd name="f5086" fmla="*/ f3857 1 3357396"/>
              <a:gd name="f5087" fmla="*/ f3858 1 3859699"/>
              <a:gd name="f5088" fmla="*/ f3859 1 3357396"/>
              <a:gd name="f5089" fmla="*/ f3860 1 3859699"/>
              <a:gd name="f5090" fmla="*/ f3861 1 3357396"/>
              <a:gd name="f5091" fmla="*/ f3862 1 3859699"/>
              <a:gd name="f5092" fmla="*/ f3863 1 3357396"/>
              <a:gd name="f5093" fmla="*/ f3864 1 3859699"/>
              <a:gd name="f5094" fmla="*/ f3865 1 3357396"/>
              <a:gd name="f5095" fmla="*/ f3866 1 3859699"/>
              <a:gd name="f5096" fmla="*/ f3867 1 3357396"/>
              <a:gd name="f5097" fmla="*/ f3868 1 3859699"/>
              <a:gd name="f5098" fmla="*/ f3869 1 3357396"/>
              <a:gd name="f5099" fmla="*/ f3870 1 3859699"/>
              <a:gd name="f5100" fmla="*/ f3871 1 3357396"/>
              <a:gd name="f5101" fmla="*/ f3872 1 3859699"/>
              <a:gd name="f5102" fmla="*/ f3873 1 3357396"/>
              <a:gd name="f5103" fmla="*/ f3874 1 3859699"/>
              <a:gd name="f5104" fmla="*/ f3875 1 3357396"/>
              <a:gd name="f5105" fmla="*/ f3876 1 3859699"/>
              <a:gd name="f5106" fmla="*/ f3877 1 3357396"/>
              <a:gd name="f5107" fmla="*/ f3878 1 3859699"/>
              <a:gd name="f5108" fmla="*/ f3879 1 3357396"/>
              <a:gd name="f5109" fmla="*/ f3880 1 3859699"/>
              <a:gd name="f5110" fmla="*/ f3881 1 3357396"/>
              <a:gd name="f5111" fmla="*/ f3882 1 3859699"/>
              <a:gd name="f5112" fmla="*/ f3883 1 3357396"/>
              <a:gd name="f5113" fmla="*/ f3884 1 3859699"/>
              <a:gd name="f5114" fmla="*/ f3885 1 3357396"/>
              <a:gd name="f5115" fmla="*/ f3886 1 3357396"/>
              <a:gd name="f5116" fmla="*/ f3887 1 3859699"/>
              <a:gd name="f5117" fmla="*/ f3888 1 3357396"/>
              <a:gd name="f5118" fmla="*/ f3889 1 3859699"/>
              <a:gd name="f5119" fmla="*/ f3890 1 3357396"/>
              <a:gd name="f5120" fmla="*/ f3891 1 3859699"/>
              <a:gd name="f5121" fmla="*/ f3892 1 3357396"/>
              <a:gd name="f5122" fmla="*/ f3893 1 3859699"/>
              <a:gd name="f5123" fmla="*/ f3894 1 3357396"/>
              <a:gd name="f5124" fmla="*/ f3895 1 3859699"/>
              <a:gd name="f5125" fmla="*/ f3896 1 3357396"/>
              <a:gd name="f5126" fmla="*/ f3897 1 3859699"/>
              <a:gd name="f5127" fmla="*/ f3898 1 3357396"/>
              <a:gd name="f5128" fmla="*/ f3899 1 3859699"/>
              <a:gd name="f5129" fmla="*/ f3900 1 3357396"/>
              <a:gd name="f5130" fmla="*/ f3901 1 3859699"/>
              <a:gd name="f5131" fmla="*/ f3902 1 3357396"/>
              <a:gd name="f5132" fmla="*/ f3903 1 3859699"/>
              <a:gd name="f5133" fmla="*/ f3904 1 3357396"/>
              <a:gd name="f5134" fmla="*/ f3905 1 3357396"/>
              <a:gd name="f5135" fmla="*/ f3906 1 3859699"/>
              <a:gd name="f5136" fmla="*/ f3907 1 3357396"/>
              <a:gd name="f5137" fmla="*/ f3908 1 3859699"/>
              <a:gd name="f5138" fmla="*/ f3909 1 3357396"/>
              <a:gd name="f5139" fmla="*/ f3910 1 3859699"/>
              <a:gd name="f5140" fmla="*/ f3911 1 3357396"/>
              <a:gd name="f5141" fmla="*/ f3912 1 3859699"/>
              <a:gd name="f5142" fmla="*/ f3913 1 3357396"/>
              <a:gd name="f5143" fmla="*/ f3914 1 3859699"/>
              <a:gd name="f5144" fmla="*/ f3915 1 3357396"/>
              <a:gd name="f5145" fmla="*/ f3916 1 3859699"/>
              <a:gd name="f5146" fmla="*/ f3917 1 3357396"/>
              <a:gd name="f5147" fmla="*/ f3918 1 3859699"/>
              <a:gd name="f5148" fmla="*/ f3919 1 3357396"/>
              <a:gd name="f5149" fmla="*/ f3920 1 3859699"/>
              <a:gd name="f5150" fmla="*/ f3921 1 3357396"/>
              <a:gd name="f5151" fmla="*/ f3922 1 3859699"/>
              <a:gd name="f5152" fmla="*/ f3923 1 3357396"/>
              <a:gd name="f5153" fmla="*/ f3924 1 3859699"/>
              <a:gd name="f5154" fmla="*/ f3925 1 3357396"/>
              <a:gd name="f5155" fmla="*/ f3926 1 3859699"/>
              <a:gd name="f5156" fmla="*/ f3927 1 3357396"/>
              <a:gd name="f5157" fmla="*/ f3928 1 3859699"/>
              <a:gd name="f5158" fmla="*/ f3929 1 3357396"/>
              <a:gd name="f5159" fmla="*/ f3930 1 3859699"/>
              <a:gd name="f5160" fmla="*/ f3931 1 3357396"/>
              <a:gd name="f5161" fmla="*/ f3932 1 3859699"/>
              <a:gd name="f5162" fmla="*/ f3933 1 3357396"/>
              <a:gd name="f5163" fmla="*/ f3934 1 3859699"/>
              <a:gd name="f5164" fmla="*/ f3935 1 3357396"/>
              <a:gd name="f5165" fmla="*/ f3936 1 3859699"/>
              <a:gd name="f5166" fmla="*/ f3937 1 3357396"/>
              <a:gd name="f5167" fmla="*/ f3938 1 3859699"/>
              <a:gd name="f5168" fmla="*/ f3939 1 3357396"/>
              <a:gd name="f5169" fmla="*/ f3940 1 3859699"/>
              <a:gd name="f5170" fmla="*/ f3941 1 3357396"/>
              <a:gd name="f5171" fmla="*/ f3942 1 3859699"/>
              <a:gd name="f5172" fmla="*/ f3943 1 3357396"/>
              <a:gd name="f5173" fmla="*/ f3944 1 3859699"/>
              <a:gd name="f5174" fmla="*/ f3945 1 3357396"/>
              <a:gd name="f5175" fmla="*/ f3946 1 3859699"/>
              <a:gd name="f5176" fmla="*/ f3947 1 3357396"/>
              <a:gd name="f5177" fmla="*/ f3948 1 3859699"/>
              <a:gd name="f5178" fmla="*/ f3949 1 3357396"/>
              <a:gd name="f5179" fmla="*/ f3950 1 3859699"/>
              <a:gd name="f5180" fmla="*/ f3951 1 3357396"/>
              <a:gd name="f5181" fmla="*/ f3952 1 3859699"/>
              <a:gd name="f5182" fmla="*/ f3953 1 3357396"/>
              <a:gd name="f5183" fmla="*/ f3954 1 3357396"/>
              <a:gd name="f5184" fmla="*/ f3955 1 3357396"/>
              <a:gd name="f5185" fmla="*/ f3956 1 3859699"/>
              <a:gd name="f5186" fmla="*/ f3957 1 3357396"/>
              <a:gd name="f5187" fmla="*/ f3958 1 3859699"/>
              <a:gd name="f5188" fmla="*/ f3959 1 3357396"/>
              <a:gd name="f5189" fmla="*/ f3960 1 3859699"/>
              <a:gd name="f5190" fmla="*/ f3961 1 3357396"/>
              <a:gd name="f5191" fmla="*/ f3962 1 3859699"/>
              <a:gd name="f5192" fmla="*/ f3963 1 3357396"/>
              <a:gd name="f5193" fmla="*/ f3964 1 3859699"/>
              <a:gd name="f5194" fmla="*/ f3965 1 3859699"/>
              <a:gd name="f5195" fmla="*/ f3966 1 3357396"/>
              <a:gd name="f5196" fmla="*/ f3967 1 3859699"/>
              <a:gd name="f5197" fmla="*/ f3968 1 3357396"/>
              <a:gd name="f5198" fmla="*/ f3969 1 3859699"/>
              <a:gd name="f5199" fmla="*/ f3970 1 3357396"/>
              <a:gd name="f5200" fmla="*/ f3971 1 3859699"/>
              <a:gd name="f5201" fmla="*/ f3972 1 3357396"/>
              <a:gd name="f5202" fmla="*/ f3973 1 3859699"/>
              <a:gd name="f5203" fmla="*/ f3974 1 3357396"/>
              <a:gd name="f5204" fmla="*/ f3975 1 3859699"/>
              <a:gd name="f5205" fmla="*/ f3976 1 3357396"/>
              <a:gd name="f5206" fmla="*/ f3977 1 3859699"/>
              <a:gd name="f5207" fmla="*/ f3978 1 3357396"/>
              <a:gd name="f5208" fmla="*/ f3979 1 3859699"/>
              <a:gd name="f5209" fmla="*/ f3980 1 3357396"/>
              <a:gd name="f5210" fmla="*/ f3981 1 3859699"/>
              <a:gd name="f5211" fmla="*/ f3982 1 3357396"/>
              <a:gd name="f5212" fmla="*/ f3983 1 3859699"/>
              <a:gd name="f5213" fmla="*/ f3984 1 3357396"/>
              <a:gd name="f5214" fmla="*/ f3985 1 3859699"/>
              <a:gd name="f5215" fmla="*/ f3986 1 3357396"/>
              <a:gd name="f5216" fmla="*/ f3987 1 3357396"/>
              <a:gd name="f5217" fmla="*/ f3988 1 3859699"/>
              <a:gd name="f5218" fmla="*/ f3989 1 3357396"/>
              <a:gd name="f5219" fmla="*/ f3990 1 3859699"/>
              <a:gd name="f5220" fmla="*/ f3991 1 3357396"/>
              <a:gd name="f5221" fmla="*/ f3992 1 3859699"/>
              <a:gd name="f5222" fmla="*/ f3993 1 3357396"/>
              <a:gd name="f5223" fmla="*/ f3994 1 3859699"/>
              <a:gd name="f5224" fmla="*/ f3995 1 3357396"/>
              <a:gd name="f5225" fmla="*/ f3996 1 3859699"/>
              <a:gd name="f5226" fmla="*/ f3997 1 3357396"/>
              <a:gd name="f5227" fmla="*/ f3998 1 3859699"/>
              <a:gd name="f5228" fmla="*/ f3999 1 3357396"/>
              <a:gd name="f5229" fmla="*/ f4000 1 3859699"/>
              <a:gd name="f5230" fmla="*/ f4001 1 3357396"/>
              <a:gd name="f5231" fmla="*/ f4002 1 3859699"/>
              <a:gd name="f5232" fmla="*/ f4003 1 3357396"/>
              <a:gd name="f5233" fmla="*/ f4004 1 3859699"/>
              <a:gd name="f5234" fmla="*/ f4005 1 3357396"/>
              <a:gd name="f5235" fmla="*/ f4006 1 3859699"/>
              <a:gd name="f5236" fmla="*/ f4007 1 3357396"/>
              <a:gd name="f5237" fmla="*/ f4008 1 3859699"/>
              <a:gd name="f5238" fmla="*/ f4009 1 3357396"/>
              <a:gd name="f5239" fmla="*/ f4010 1 3859699"/>
              <a:gd name="f5240" fmla="*/ f4011 1 3357396"/>
              <a:gd name="f5241" fmla="*/ f4012 1 3859699"/>
              <a:gd name="f5242" fmla="*/ f4013 1 3357396"/>
              <a:gd name="f5243" fmla="*/ f4014 1 3859699"/>
              <a:gd name="f5244" fmla="*/ f4015 1 3357396"/>
              <a:gd name="f5245" fmla="*/ f4016 1 3859699"/>
              <a:gd name="f5246" fmla="*/ f4017 1 3357396"/>
              <a:gd name="f5247" fmla="*/ f4018 1 3859699"/>
              <a:gd name="f5248" fmla="*/ f4019 1 3357396"/>
              <a:gd name="f5249" fmla="*/ f4020 1 3859699"/>
              <a:gd name="f5250" fmla="*/ f4021 1 3357396"/>
              <a:gd name="f5251" fmla="*/ f4022 1 3859699"/>
              <a:gd name="f5252" fmla="*/ f4023 1 3357396"/>
              <a:gd name="f5253" fmla="*/ f4024 1 3859699"/>
              <a:gd name="f5254" fmla="*/ f4025 1 3357396"/>
              <a:gd name="f5255" fmla="*/ f4026 1 3859699"/>
              <a:gd name="f5256" fmla="*/ f4027 1 3357396"/>
              <a:gd name="f5257" fmla="*/ f4028 1 3859699"/>
              <a:gd name="f5258" fmla="*/ f4029 1 3357396"/>
              <a:gd name="f5259" fmla="*/ f4030 1 3859699"/>
              <a:gd name="f5260" fmla="*/ f4031 1 3357396"/>
              <a:gd name="f5261" fmla="*/ f4032 1 3859699"/>
              <a:gd name="f5262" fmla="*/ f4033 1 3357396"/>
              <a:gd name="f5263" fmla="*/ f4034 1 3859699"/>
              <a:gd name="f5264" fmla="*/ f4035 1 3357396"/>
              <a:gd name="f5265" fmla="*/ f4036 1 3859699"/>
              <a:gd name="f5266" fmla="*/ f4037 1 3357396"/>
              <a:gd name="f5267" fmla="*/ f4038 1 3859699"/>
              <a:gd name="f5268" fmla="*/ f4039 1 3357396"/>
              <a:gd name="f5269" fmla="*/ f4040 1 3859699"/>
              <a:gd name="f5270" fmla="*/ f4041 1 3357396"/>
              <a:gd name="f5271" fmla="*/ f4042 1 3859699"/>
              <a:gd name="f5272" fmla="*/ f4043 1 3357396"/>
              <a:gd name="f5273" fmla="*/ f4044 1 3859699"/>
              <a:gd name="f5274" fmla="*/ f4045 1 3357396"/>
              <a:gd name="f5275" fmla="*/ f4046 1 3859699"/>
              <a:gd name="f5276" fmla="*/ f4047 1 3357396"/>
              <a:gd name="f5277" fmla="*/ f4048 1 3859699"/>
              <a:gd name="f5278" fmla="*/ f4049 1 3357396"/>
              <a:gd name="f5279" fmla="*/ f4050 1 3859699"/>
              <a:gd name="f5280" fmla="*/ f4051 1 3357396"/>
              <a:gd name="f5281" fmla="*/ f4052 1 3859699"/>
              <a:gd name="f5282" fmla="*/ f4053 1 3357396"/>
              <a:gd name="f5283" fmla="*/ f4054 1 3859699"/>
              <a:gd name="f5284" fmla="*/ f4055 1 3357396"/>
              <a:gd name="f5285" fmla="*/ f4056 1 3859699"/>
              <a:gd name="f5286" fmla="*/ f4057 1 3357396"/>
              <a:gd name="f5287" fmla="*/ f4058 1 3859699"/>
              <a:gd name="f5288" fmla="*/ f4059 1 3357396"/>
              <a:gd name="f5289" fmla="*/ f4060 1 3859699"/>
              <a:gd name="f5290" fmla="*/ f4061 1 3357396"/>
              <a:gd name="f5291" fmla="*/ f4062 1 3859699"/>
              <a:gd name="f5292" fmla="*/ f4063 1 3357396"/>
              <a:gd name="f5293" fmla="*/ f4064 1 3859699"/>
              <a:gd name="f5294" fmla="*/ f4065 1 3357396"/>
              <a:gd name="f5295" fmla="*/ f4066 1 3859699"/>
              <a:gd name="f5296" fmla="*/ f4067 1 3357396"/>
              <a:gd name="f5297" fmla="*/ f4068 1 3859699"/>
              <a:gd name="f5298" fmla="*/ f4069 1 3357396"/>
              <a:gd name="f5299" fmla="*/ f4070 1 3859699"/>
              <a:gd name="f5300" fmla="*/ f4071 1 3357396"/>
              <a:gd name="f5301" fmla="*/ f4072 1 3859699"/>
              <a:gd name="f5302" fmla="*/ f4073 1 3357396"/>
              <a:gd name="f5303" fmla="*/ f4074 1 3859699"/>
              <a:gd name="f5304" fmla="*/ f4075 1 3357396"/>
              <a:gd name="f5305" fmla="*/ f4076 1 3859699"/>
              <a:gd name="f5306" fmla="*/ f4077 1 3357396"/>
              <a:gd name="f5307" fmla="*/ f4078 1 3357396"/>
              <a:gd name="f5308" fmla="*/ f4079 1 3859699"/>
              <a:gd name="f5309" fmla="*/ f4080 1 3357396"/>
              <a:gd name="f5310" fmla="*/ f4081 1 3859699"/>
              <a:gd name="f5311" fmla="*/ f4082 1 3357396"/>
              <a:gd name="f5312" fmla="*/ f4083 1 3859699"/>
              <a:gd name="f5313" fmla="*/ f4084 1 3357396"/>
              <a:gd name="f5314" fmla="*/ f4085 1 3859699"/>
              <a:gd name="f5315" fmla="*/ f4086 1 3357396"/>
              <a:gd name="f5316" fmla="*/ f4087 1 3859699"/>
              <a:gd name="f5317" fmla="*/ f4088 1 3357396"/>
              <a:gd name="f5318" fmla="*/ f4089 1 3859699"/>
              <a:gd name="f5319" fmla="*/ f4090 1 3357396"/>
              <a:gd name="f5320" fmla="*/ f4091 1 3859699"/>
              <a:gd name="f5321" fmla="*/ f4092 1 3357396"/>
              <a:gd name="f5322" fmla="*/ f4093 1 3859699"/>
              <a:gd name="f5323" fmla="*/ f4094 1 3357396"/>
              <a:gd name="f5324" fmla="*/ f4095 1 3859699"/>
              <a:gd name="f5325" fmla="*/ f4096 1 3357396"/>
              <a:gd name="f5326" fmla="*/ f4097 1 3859699"/>
              <a:gd name="f5327" fmla="*/ f4098 1 3357396"/>
              <a:gd name="f5328" fmla="*/ f4099 1 3357396"/>
              <a:gd name="f5329" fmla="*/ f4100 1 3859699"/>
              <a:gd name="f5330" fmla="*/ f4101 1 3357396"/>
              <a:gd name="f5331" fmla="*/ f4102 1 3859699"/>
              <a:gd name="f5332" fmla="*/ f4103 1 3357396"/>
              <a:gd name="f5333" fmla="*/ f4104 1 3859699"/>
              <a:gd name="f5334" fmla="*/ f4105 1 3357396"/>
              <a:gd name="f5335" fmla="*/ f4106 1 3859699"/>
              <a:gd name="f5336" fmla="*/ f4107 1 3357396"/>
              <a:gd name="f5337" fmla="*/ f4108 1 3859699"/>
              <a:gd name="f5338" fmla="*/ f4109 1 3357396"/>
              <a:gd name="f5339" fmla="*/ f4110 1 3859699"/>
              <a:gd name="f5340" fmla="*/ f4111 1 3357396"/>
              <a:gd name="f5341" fmla="*/ f4112 1 3859699"/>
              <a:gd name="f5342" fmla="*/ f4113 1 3357396"/>
              <a:gd name="f5343" fmla="*/ f4114 1 3859699"/>
              <a:gd name="f5344" fmla="*/ f4115 1 3357396"/>
              <a:gd name="f5345" fmla="*/ f4116 1 3859699"/>
              <a:gd name="f5346" fmla="*/ f4117 1 3357396"/>
              <a:gd name="f5347" fmla="*/ f4118 1 3859699"/>
              <a:gd name="f5348" fmla="*/ f4119 1 3357396"/>
              <a:gd name="f5349" fmla="*/ f4120 1 3859699"/>
              <a:gd name="f5350" fmla="*/ f4121 1 3357396"/>
              <a:gd name="f5351" fmla="*/ f4122 1 3859699"/>
              <a:gd name="f5352" fmla="*/ f4123 1 3357396"/>
              <a:gd name="f5353" fmla="*/ f4124 1 3859699"/>
              <a:gd name="f5354" fmla="*/ f4125 1 3357396"/>
              <a:gd name="f5355" fmla="*/ f4126 1 3859699"/>
              <a:gd name="f5356" fmla="*/ f4127 1 3357396"/>
              <a:gd name="f5357" fmla="*/ f4128 1 3859699"/>
              <a:gd name="f5358" fmla="*/ f4129 1 3357396"/>
              <a:gd name="f5359" fmla="*/ f4130 1 3859699"/>
              <a:gd name="f5360" fmla="*/ f4131 1 3357396"/>
              <a:gd name="f5361" fmla="*/ f4132 1 3859699"/>
              <a:gd name="f5362" fmla="*/ f4133 1 3859699"/>
              <a:gd name="f5363" fmla="*/ f4134 1 3357396"/>
              <a:gd name="f5364" fmla="*/ f4135 1 3859699"/>
              <a:gd name="f5365" fmla="*/ f4136 1 3859699"/>
              <a:gd name="f5366" fmla="*/ f4137 1 3357396"/>
              <a:gd name="f5367" fmla="*/ f4138 1 3859699"/>
              <a:gd name="f5368" fmla="*/ f4139 1 3357396"/>
              <a:gd name="f5369" fmla="*/ f4140 1 3859699"/>
              <a:gd name="f5370" fmla="*/ f4141 1 3357396"/>
              <a:gd name="f5371" fmla="*/ f4142 1 3859699"/>
              <a:gd name="f5372" fmla="*/ f4143 1 3357396"/>
              <a:gd name="f5373" fmla="*/ f4144 1 3859699"/>
              <a:gd name="f5374" fmla="*/ f4145 1 3357396"/>
              <a:gd name="f5375" fmla="*/ f4146 1 3859699"/>
              <a:gd name="f5376" fmla="*/ f4147 1 3357396"/>
              <a:gd name="f5377" fmla="*/ f4148 1 3859699"/>
              <a:gd name="f5378" fmla="*/ f4149 1 3357396"/>
              <a:gd name="f5379" fmla="*/ f4150 1 3859699"/>
              <a:gd name="f5380" fmla="*/ f4151 1 3357396"/>
              <a:gd name="f5381" fmla="*/ f4152 1 3859699"/>
              <a:gd name="f5382" fmla="*/ f4153 1 3357396"/>
              <a:gd name="f5383" fmla="*/ f4154 1 3859699"/>
              <a:gd name="f5384" fmla="*/ f4155 1 3357396"/>
              <a:gd name="f5385" fmla="*/ f4156 1 3859699"/>
              <a:gd name="f5386" fmla="*/ f4157 1 3357396"/>
              <a:gd name="f5387" fmla="*/ f4158 1 3859699"/>
              <a:gd name="f5388" fmla="*/ f4159 1 3357396"/>
              <a:gd name="f5389" fmla="*/ f4160 1 3859699"/>
              <a:gd name="f5390" fmla="*/ f4161 1 3357396"/>
              <a:gd name="f5391" fmla="*/ f4162 1 3859699"/>
              <a:gd name="f5392" fmla="*/ f4163 1 3859699"/>
              <a:gd name="f5393" fmla="*/ f4164 1 3357396"/>
              <a:gd name="f5394" fmla="*/ f4165 1 3859699"/>
              <a:gd name="f5395" fmla="*/ f4166 1 3357396"/>
              <a:gd name="f5396" fmla="*/ f4167 1 3859699"/>
              <a:gd name="f5397" fmla="*/ f4168 1 3357396"/>
              <a:gd name="f5398" fmla="*/ f4169 1 3859699"/>
              <a:gd name="f5399" fmla="*/ f4170 1 3357396"/>
              <a:gd name="f5400" fmla="*/ f4171 1 3859699"/>
              <a:gd name="f5401" fmla="*/ f4172 1 3357396"/>
              <a:gd name="f5402" fmla="*/ f4173 1 3859699"/>
              <a:gd name="f5403" fmla="*/ f4174 1 3357396"/>
              <a:gd name="f5404" fmla="*/ f4175 1 3859699"/>
              <a:gd name="f5405" fmla="*/ f4176 1 3357396"/>
              <a:gd name="f5406" fmla="*/ f4177 1 3859699"/>
              <a:gd name="f5407" fmla="*/ f4178 1 3357396"/>
              <a:gd name="f5408" fmla="*/ f4179 1 3859699"/>
              <a:gd name="f5409" fmla="*/ f4180 1 3357396"/>
              <a:gd name="f5410" fmla="*/ f4181 1 3859699"/>
              <a:gd name="f5411" fmla="*/ f4182 1 3357396"/>
              <a:gd name="f5412" fmla="*/ f4183 1 3859699"/>
              <a:gd name="f5413" fmla="*/ f4184 1 3357396"/>
              <a:gd name="f5414" fmla="*/ f4185 1 3859699"/>
              <a:gd name="f5415" fmla="*/ f4186 1 3357396"/>
              <a:gd name="f5416" fmla="*/ f4187 1 3859699"/>
              <a:gd name="f5417" fmla="*/ f4188 1 3357396"/>
              <a:gd name="f5418" fmla="*/ f4189 1 3859699"/>
              <a:gd name="f5419" fmla="*/ f4190 1 3357396"/>
              <a:gd name="f5420" fmla="*/ f4191 1 3859699"/>
              <a:gd name="f5421" fmla="*/ f4192 1 3357396"/>
              <a:gd name="f5422" fmla="*/ f4193 1 3859699"/>
              <a:gd name="f5423" fmla="*/ f4194 1 3357396"/>
              <a:gd name="f5424" fmla="*/ f4195 1 3859699"/>
              <a:gd name="f5425" fmla="*/ f4196 1 3357396"/>
              <a:gd name="f5426" fmla="*/ f4197 1 3859699"/>
              <a:gd name="f5427" fmla="*/ f4198 1 3357396"/>
              <a:gd name="f5428" fmla="*/ f4199 1 3859699"/>
              <a:gd name="f5429" fmla="*/ f4200 1 3357396"/>
              <a:gd name="f5430" fmla="*/ f4201 1 3859699"/>
              <a:gd name="f5431" fmla="*/ f4202 1 3357396"/>
              <a:gd name="f5432" fmla="*/ f4203 1 3859699"/>
              <a:gd name="f5433" fmla="*/ f4204 1 3357396"/>
              <a:gd name="f5434" fmla="*/ f4205 1 3859699"/>
              <a:gd name="f5435" fmla="*/ f4206 1 3357396"/>
              <a:gd name="f5436" fmla="*/ f4207 1 3859699"/>
              <a:gd name="f5437" fmla="*/ f4208 1 3357396"/>
              <a:gd name="f5438" fmla="*/ f4209 1 3859699"/>
              <a:gd name="f5439" fmla="*/ f4210 1 3357396"/>
              <a:gd name="f5440" fmla="*/ f4211 1 3859699"/>
              <a:gd name="f5441" fmla="*/ f4212 1 3357396"/>
              <a:gd name="f5442" fmla="*/ f4213 1 3859699"/>
              <a:gd name="f5443" fmla="*/ f4214 1 3357396"/>
              <a:gd name="f5444" fmla="*/ f4215 1 3859699"/>
              <a:gd name="f5445" fmla="*/ f4216 1 3357396"/>
              <a:gd name="f5446" fmla="*/ f4217 1 3859699"/>
              <a:gd name="f5447" fmla="*/ f4218 1 3357396"/>
              <a:gd name="f5448" fmla="*/ f4219 1 3859699"/>
              <a:gd name="f5449" fmla="*/ f4220 1 3357396"/>
              <a:gd name="f5450" fmla="*/ f4221 1 3859699"/>
              <a:gd name="f5451" fmla="*/ f4222 1 3357396"/>
              <a:gd name="f5452" fmla="*/ f4223 1 3859699"/>
              <a:gd name="f5453" fmla="*/ f4224 1 3357396"/>
              <a:gd name="f5454" fmla="*/ f4225 1 3859699"/>
              <a:gd name="f5455" fmla="*/ f4226 1 3357396"/>
              <a:gd name="f5456" fmla="*/ f4227 1 3859699"/>
              <a:gd name="f5457" fmla="*/ f4228 1 3357396"/>
              <a:gd name="f5458" fmla="*/ f4229 1 3859699"/>
              <a:gd name="f5459" fmla="*/ f4230 1 3357396"/>
              <a:gd name="f5460" fmla="*/ f4231 1 3859699"/>
              <a:gd name="f5461" fmla="*/ f4232 1 3357396"/>
              <a:gd name="f5462" fmla="*/ f4233 1 3859699"/>
              <a:gd name="f5463" fmla="*/ f4234 1 3357396"/>
              <a:gd name="f5464" fmla="*/ f4235 1 3859699"/>
              <a:gd name="f5465" fmla="*/ f4236 1 3357396"/>
              <a:gd name="f5466" fmla="*/ f4237 1 3859699"/>
              <a:gd name="f5467" fmla="*/ f4238 1 3357396"/>
              <a:gd name="f5468" fmla="*/ f4239 1 3859699"/>
              <a:gd name="f5469" fmla="*/ f4240 1 3357396"/>
              <a:gd name="f5470" fmla="*/ f4241 1 3859699"/>
              <a:gd name="f5471" fmla="*/ f4242 1 3357396"/>
              <a:gd name="f5472" fmla="*/ f4243 1 3859699"/>
              <a:gd name="f5473" fmla="*/ f4244 1 3357396"/>
              <a:gd name="f5474" fmla="*/ f4245 1 3859699"/>
              <a:gd name="f5475" fmla="*/ f4246 1 3357396"/>
              <a:gd name="f5476" fmla="*/ f4247 1 3859699"/>
              <a:gd name="f5477" fmla="*/ f4248 1 3357396"/>
              <a:gd name="f5478" fmla="*/ f4249 1 3859699"/>
              <a:gd name="f5479" fmla="*/ f4250 1 3357396"/>
              <a:gd name="f5480" fmla="*/ f4251 1 3859699"/>
              <a:gd name="f5481" fmla="*/ f4252 1 3357396"/>
              <a:gd name="f5482" fmla="*/ f4253 1 3859699"/>
              <a:gd name="f5483" fmla="*/ f4254 1 3357396"/>
              <a:gd name="f5484" fmla="*/ f4255 1 3859699"/>
              <a:gd name="f5485" fmla="*/ f4256 1 3357396"/>
              <a:gd name="f5486" fmla="*/ f4257 1 3859699"/>
              <a:gd name="f5487" fmla="*/ f4258 1 3357396"/>
              <a:gd name="f5488" fmla="*/ f4259 1 3859699"/>
              <a:gd name="f5489" fmla="*/ f4260 1 3357396"/>
              <a:gd name="f5490" fmla="*/ f4261 1 3859699"/>
              <a:gd name="f5491" fmla="*/ f4262 1 3357396"/>
              <a:gd name="f5492" fmla="*/ f4263 1 3859699"/>
              <a:gd name="f5493" fmla="*/ f4264 1 3357396"/>
              <a:gd name="f5494" fmla="*/ f4265 1 3859699"/>
              <a:gd name="f5495" fmla="*/ f4266 1 3357396"/>
              <a:gd name="f5496" fmla="*/ f4267 1 3859699"/>
              <a:gd name="f5497" fmla="*/ f4268 1 3859699"/>
              <a:gd name="f5498" fmla="*/ f4269 1 3357396"/>
              <a:gd name="f5499" fmla="*/ f4270 1 3859699"/>
              <a:gd name="f5500" fmla="*/ f4271 1 3357396"/>
              <a:gd name="f5501" fmla="*/ f4272 1 3859699"/>
              <a:gd name="f5502" fmla="*/ f4273 1 3357396"/>
              <a:gd name="f5503" fmla="*/ f4274 1 3859699"/>
              <a:gd name="f5504" fmla="*/ f4275 1 3357396"/>
              <a:gd name="f5505" fmla="*/ f4276 1 3859699"/>
              <a:gd name="f5506" fmla="*/ f4277 1 3357396"/>
              <a:gd name="f5507" fmla="*/ f4278 1 3357396"/>
              <a:gd name="f5508" fmla="*/ f4279 1 3859699"/>
              <a:gd name="f5509" fmla="*/ f4280 1 3357396"/>
              <a:gd name="f5510" fmla="*/ f4281 1 3859699"/>
              <a:gd name="f5511" fmla="*/ f4282 1 3357396"/>
              <a:gd name="f5512" fmla="*/ f4283 1 3859699"/>
              <a:gd name="f5513" fmla="*/ f4284 1 3357396"/>
              <a:gd name="f5514" fmla="*/ f4285 1 3859699"/>
              <a:gd name="f5515" fmla="*/ f4286 1 3357396"/>
              <a:gd name="f5516" fmla="*/ f4287 1 3859699"/>
              <a:gd name="f5517" fmla="*/ f4288 1 3357396"/>
              <a:gd name="f5518" fmla="*/ f4289 1 3859699"/>
              <a:gd name="f5519" fmla="*/ f4290 1 3357396"/>
              <a:gd name="f5520" fmla="*/ f4291 1 3859699"/>
              <a:gd name="f5521" fmla="*/ f4292 1 3357396"/>
              <a:gd name="f5522" fmla="*/ f4293 1 3859699"/>
              <a:gd name="f5523" fmla="*/ f4294 1 3357396"/>
              <a:gd name="f5524" fmla="*/ f4295 1 3859699"/>
              <a:gd name="f5525" fmla="*/ f4296 1 3357396"/>
              <a:gd name="f5526" fmla="*/ f4297 1 3859699"/>
              <a:gd name="f5527" fmla="*/ f4298 1 3357396"/>
              <a:gd name="f5528" fmla="*/ f4299 1 3357396"/>
              <a:gd name="f5529" fmla="*/ f4300 1 3859699"/>
              <a:gd name="f5530" fmla="*/ f4301 1 3357396"/>
              <a:gd name="f5531" fmla="*/ f4302 1 3859699"/>
              <a:gd name="f5532" fmla="*/ f4303 1 3357396"/>
              <a:gd name="f5533" fmla="*/ f4304 1 3859699"/>
              <a:gd name="f5534" fmla="*/ f4305 1 3357396"/>
              <a:gd name="f5535" fmla="*/ f4306 1 3859699"/>
              <a:gd name="f5536" fmla="*/ f4307 1 3357396"/>
              <a:gd name="f5537" fmla="*/ f4308 1 3859699"/>
              <a:gd name="f5538" fmla="*/ f4309 1 3357396"/>
              <a:gd name="f5539" fmla="*/ f4310 1 3859699"/>
              <a:gd name="f5540" fmla="*/ f4311 1 3357396"/>
              <a:gd name="f5541" fmla="*/ f4312 1 3859699"/>
              <a:gd name="f5542" fmla="*/ f4313 1 3859699"/>
              <a:gd name="f5543" fmla="*/ f4314 1 3357396"/>
              <a:gd name="f5544" fmla="*/ f4315 1 3859699"/>
              <a:gd name="f5545" fmla="*/ f4316 1 3357396"/>
              <a:gd name="f5546" fmla="*/ f4317 1 3859699"/>
              <a:gd name="f5547" fmla="*/ f4318 1 3357396"/>
              <a:gd name="f5548" fmla="*/ f4319 1 3357396"/>
              <a:gd name="f5549" fmla="*/ f4320 1 3357396"/>
              <a:gd name="f5550" fmla="*/ f4321 1 3859699"/>
              <a:gd name="f5551" fmla="*/ f4322 1 3357396"/>
              <a:gd name="f5552" fmla="*/ f4323 1 3859699"/>
              <a:gd name="f5553" fmla="*/ f4324 1 3357396"/>
              <a:gd name="f5554" fmla="*/ f4325 1 3859699"/>
              <a:gd name="f5555" fmla="*/ f4326 1 3357396"/>
              <a:gd name="f5556" fmla="*/ f4327 1 3859699"/>
              <a:gd name="f5557" fmla="*/ f4328 1 3357396"/>
              <a:gd name="f5558" fmla="*/ f4329 1 3859699"/>
              <a:gd name="f5559" fmla="*/ f4330 1 3357396"/>
              <a:gd name="f5560" fmla="*/ f4331 1 3859699"/>
              <a:gd name="f5561" fmla="*/ f4332 1 3357396"/>
              <a:gd name="f5562" fmla="*/ f4333 1 3859699"/>
              <a:gd name="f5563" fmla="*/ f4334 1 3357396"/>
              <a:gd name="f5564" fmla="*/ f4335 1 3859699"/>
              <a:gd name="f5565" fmla="*/ f4336 1 3859699"/>
              <a:gd name="f5566" fmla="*/ f4337 1 3357396"/>
              <a:gd name="f5567" fmla="*/ f4338 1 3357396"/>
              <a:gd name="f5568" fmla="*/ f4339 1 3859699"/>
              <a:gd name="f5569" fmla="*/ f4340 1 3357396"/>
              <a:gd name="f5570" fmla="*/ f4341 1 3859699"/>
              <a:gd name="f5571" fmla="*/ f4342 1 3357396"/>
              <a:gd name="f5572" fmla="*/ f4343 1 3859699"/>
              <a:gd name="f5573" fmla="*/ f4344 1 3357396"/>
              <a:gd name="f5574" fmla="*/ f4345 1 3859699"/>
              <a:gd name="f5575" fmla="*/ f4346 1 3357396"/>
              <a:gd name="f5576" fmla="*/ f4347 1 3859699"/>
              <a:gd name="f5577" fmla="*/ f4348 1 3357396"/>
              <a:gd name="f5578" fmla="*/ f4349 1 3859699"/>
              <a:gd name="f5579" fmla="*/ f4350 1 3357396"/>
              <a:gd name="f5580" fmla="*/ f4351 1 3859699"/>
              <a:gd name="f5581" fmla="*/ f4352 1 3357396"/>
              <a:gd name="f5582" fmla="*/ f4353 1 3859699"/>
              <a:gd name="f5583" fmla="*/ f4354 1 3357396"/>
              <a:gd name="f5584" fmla="*/ f4355 1 3859699"/>
              <a:gd name="f5585" fmla="*/ f4356 1 3357396"/>
              <a:gd name="f5586" fmla="*/ f4357 1 3859699"/>
              <a:gd name="f5587" fmla="*/ f4358 1 3357396"/>
              <a:gd name="f5588" fmla="*/ f4359 1 3859699"/>
              <a:gd name="f5589" fmla="*/ f4360 1 3357396"/>
              <a:gd name="f5590" fmla="*/ f4361 1 3859699"/>
              <a:gd name="f5591" fmla="*/ f4362 1 3357396"/>
              <a:gd name="f5592" fmla="*/ f4363 1 3859699"/>
              <a:gd name="f5593" fmla="*/ f4364 1 3357396"/>
              <a:gd name="f5594" fmla="*/ f4365 1 3859699"/>
              <a:gd name="f5595" fmla="*/ f4366 1 3357396"/>
              <a:gd name="f5596" fmla="*/ f4367 1 3859699"/>
              <a:gd name="f5597" fmla="*/ f4368 1 3357396"/>
              <a:gd name="f5598" fmla="*/ f4369 1 3859699"/>
              <a:gd name="f5599" fmla="*/ f4370 1 3357396"/>
              <a:gd name="f5600" fmla="*/ f4371 1 3859699"/>
              <a:gd name="f5601" fmla="*/ f4372 1 3357396"/>
              <a:gd name="f5602" fmla="*/ f4373 1 3859699"/>
              <a:gd name="f5603" fmla="*/ f4374 1 3357396"/>
              <a:gd name="f5604" fmla="*/ f4375 1 3859699"/>
              <a:gd name="f5605" fmla="*/ f4376 1 3357396"/>
              <a:gd name="f5606" fmla="*/ f4377 1 3357396"/>
              <a:gd name="f5607" fmla="*/ f4378 1 3859699"/>
              <a:gd name="f5608" fmla="*/ f4379 1 3357396"/>
              <a:gd name="f5609" fmla="*/ f4380 1 3859699"/>
              <a:gd name="f5610" fmla="*/ f4381 1 3357396"/>
              <a:gd name="f5611" fmla="*/ f4382 1 3859699"/>
              <a:gd name="f5612" fmla="*/ f4383 1 3357396"/>
              <a:gd name="f5613" fmla="*/ f4384 1 3859699"/>
              <a:gd name="f5614" fmla="*/ f4385 1 3357396"/>
              <a:gd name="f5615" fmla="*/ f4386 1 3859699"/>
              <a:gd name="f5616" fmla="*/ f4387 1 3357396"/>
              <a:gd name="f5617" fmla="*/ f4388 1 3859699"/>
              <a:gd name="f5618" fmla="*/ f4389 1 3357396"/>
              <a:gd name="f5619" fmla="*/ f4390 1 3859699"/>
              <a:gd name="f5620" fmla="*/ f4391 1 3357396"/>
              <a:gd name="f5621" fmla="*/ f4392 1 3859699"/>
              <a:gd name="f5622" fmla="*/ f4393 1 3357396"/>
              <a:gd name="f5623" fmla="*/ f4394 1 3859699"/>
              <a:gd name="f5624" fmla="*/ f4395 1 3357396"/>
              <a:gd name="f5625" fmla="*/ f4396 1 3859699"/>
              <a:gd name="f5626" fmla="*/ f4397 1 3357396"/>
              <a:gd name="f5627" fmla="*/ f4398 1 3859699"/>
              <a:gd name="f5628" fmla="*/ f4399 1 3357396"/>
              <a:gd name="f5629" fmla="*/ f4400 1 3859699"/>
              <a:gd name="f5630" fmla="*/ f4401 1 3357396"/>
              <a:gd name="f5631" fmla="*/ f4402 1 3859699"/>
              <a:gd name="f5632" fmla="*/ f4403 1 3357396"/>
              <a:gd name="f5633" fmla="*/ f4404 1 3859699"/>
              <a:gd name="f5634" fmla="*/ f4405 1 3357396"/>
              <a:gd name="f5635" fmla="*/ f4406 1 3357396"/>
              <a:gd name="f5636" fmla="*/ f4407 1 3859699"/>
              <a:gd name="f5637" fmla="*/ f4408 1 3357396"/>
              <a:gd name="f5638" fmla="*/ f4409 1 3859699"/>
              <a:gd name="f5639" fmla="*/ f4410 1 3357396"/>
              <a:gd name="f5640" fmla="*/ f4411 1 3859699"/>
              <a:gd name="f5641" fmla="*/ f4412 1 3357396"/>
              <a:gd name="f5642" fmla="*/ f4413 1 3859699"/>
              <a:gd name="f5643" fmla="*/ f4414 1 3357396"/>
              <a:gd name="f5644" fmla="*/ f4415 1 3859699"/>
              <a:gd name="f5645" fmla="*/ f4416 1 3357396"/>
              <a:gd name="f5646" fmla="*/ f4417 1 3859699"/>
              <a:gd name="f5647" fmla="*/ f4418 1 3357396"/>
              <a:gd name="f5648" fmla="*/ f4419 1 3859699"/>
              <a:gd name="f5649" fmla="*/ f4420 1 3357396"/>
              <a:gd name="f5650" fmla="*/ f4421 1 3859699"/>
              <a:gd name="f5651" fmla="*/ f4422 1 3357396"/>
              <a:gd name="f5652" fmla="*/ f4423 1 3859699"/>
              <a:gd name="f5653" fmla="*/ f4424 1 3357396"/>
              <a:gd name="f5654" fmla="*/ f4425 1 3859699"/>
              <a:gd name="f5655" fmla="*/ f4426 1 3357396"/>
              <a:gd name="f5656" fmla="*/ f4427 1 3859699"/>
              <a:gd name="f5657" fmla="*/ f4428 1 3357396"/>
              <a:gd name="f5658" fmla="*/ f4429 1 3859699"/>
              <a:gd name="f5659" fmla="*/ f4430 1 3357396"/>
              <a:gd name="f5660" fmla="*/ f4431 1 3859699"/>
              <a:gd name="f5661" fmla="*/ f4432 1 3357396"/>
              <a:gd name="f5662" fmla="*/ f4433 1 3859699"/>
              <a:gd name="f5663" fmla="*/ f4434 1 3357396"/>
              <a:gd name="f5664" fmla="*/ f4435 1 3859699"/>
              <a:gd name="f5665" fmla="*/ f4436 1 3859699"/>
              <a:gd name="f5666" fmla="*/ f4437 1 3357396"/>
              <a:gd name="f5667" fmla="*/ f4438 1 3859699"/>
              <a:gd name="f5668" fmla="*/ f4439 1 3357396"/>
              <a:gd name="f5669" fmla="*/ f4440 1 3859699"/>
              <a:gd name="f5670" fmla="*/ f4441 1 3357396"/>
              <a:gd name="f5671" fmla="*/ f4442 1 3859699"/>
              <a:gd name="f5672" fmla="*/ f4443 1 3357396"/>
              <a:gd name="f5673" fmla="*/ f4444 1 3859699"/>
              <a:gd name="f5674" fmla="*/ f4445 1 3357396"/>
              <a:gd name="f5675" fmla="*/ f4446 1 3859699"/>
              <a:gd name="f5676" fmla="*/ f4447 1 3357396"/>
              <a:gd name="f5677" fmla="*/ f4448 1 3859699"/>
              <a:gd name="f5678" fmla="*/ f4449 1 3357396"/>
              <a:gd name="f5679" fmla="*/ f4450 1 3859699"/>
              <a:gd name="f5680" fmla="*/ f4451 1 3357396"/>
              <a:gd name="f5681" fmla="*/ f4452 1 3859699"/>
              <a:gd name="f5682" fmla="*/ f4453 1 3357396"/>
              <a:gd name="f5683" fmla="*/ f4454 1 3859699"/>
              <a:gd name="f5684" fmla="*/ f4455 1 3357396"/>
              <a:gd name="f5685" fmla="*/ f4456 1 3859699"/>
              <a:gd name="f5686" fmla="*/ f4457 1 3357396"/>
              <a:gd name="f5687" fmla="*/ f4458 1 3859699"/>
              <a:gd name="f5688" fmla="*/ f4459 1 3357396"/>
              <a:gd name="f5689" fmla="*/ f4460 1 3859699"/>
              <a:gd name="f5690" fmla="*/ f4461 1 3859699"/>
              <a:gd name="f5691" fmla="*/ f4462 1 3357396"/>
              <a:gd name="f5692" fmla="*/ f4463 1 3859699"/>
              <a:gd name="f5693" fmla="*/ f4464 1 3357396"/>
              <a:gd name="f5694" fmla="*/ f4465 1 3859699"/>
              <a:gd name="f5695" fmla="*/ f4466 1 3357396"/>
              <a:gd name="f5696" fmla="*/ f4467 1 3859699"/>
              <a:gd name="f5697" fmla="*/ f4468 1 3357396"/>
              <a:gd name="f5698" fmla="*/ f4469 1 3859699"/>
              <a:gd name="f5699" fmla="*/ f4470 1 3357396"/>
              <a:gd name="f5700" fmla="*/ f4471 1 3859699"/>
              <a:gd name="f5701" fmla="*/ f4472 1 3357396"/>
              <a:gd name="f5702" fmla="*/ f4473 1 3859699"/>
              <a:gd name="f5703" fmla="*/ f4474 1 3357396"/>
              <a:gd name="f5704" fmla="*/ f4475 1 3859699"/>
              <a:gd name="f5705" fmla="*/ f4476 1 3357396"/>
              <a:gd name="f5706" fmla="*/ f4477 1 3859699"/>
              <a:gd name="f5707" fmla="*/ f4478 1 3357396"/>
              <a:gd name="f5708" fmla="*/ f4479 1 3859699"/>
              <a:gd name="f5709" fmla="*/ f4480 1 3357396"/>
              <a:gd name="f5710" fmla="*/ f4481 1 3357396"/>
              <a:gd name="f5711" fmla="*/ f4482 1 3859699"/>
              <a:gd name="f5712" fmla="*/ f4483 1 3357396"/>
              <a:gd name="f5713" fmla="*/ f4484 1 3859699"/>
              <a:gd name="f5714" fmla="*/ f4485 1 3357396"/>
              <a:gd name="f5715" fmla="*/ f4486 1 3859699"/>
              <a:gd name="f5716" fmla="*/ f4487 1 3357396"/>
              <a:gd name="f5717" fmla="*/ f4488 1 3859699"/>
              <a:gd name="f5718" fmla="*/ f4489 1 3859699"/>
              <a:gd name="f5719" fmla="*/ f4490 1 3357396"/>
              <a:gd name="f5720" fmla="*/ f4491 1 3859699"/>
              <a:gd name="f5721" fmla="*/ f4492 1 3357396"/>
              <a:gd name="f5722" fmla="*/ f4493 1 3859699"/>
              <a:gd name="f5723" fmla="*/ f4494 1 3357396"/>
              <a:gd name="f5724" fmla="*/ f4495 1 3859699"/>
              <a:gd name="f5725" fmla="*/ f4496 1 3357396"/>
              <a:gd name="f5726" fmla="*/ f4497 1 3357396"/>
              <a:gd name="f5727" fmla="*/ f4498 1 3859699"/>
              <a:gd name="f5728" fmla="*/ f4499 1 3357396"/>
              <a:gd name="f5729" fmla="*/ f4500 1 3859699"/>
              <a:gd name="f5730" fmla="*/ f4501 1 3357396"/>
              <a:gd name="f5731" fmla="*/ f4502 1 3859699"/>
              <a:gd name="f5732" fmla="*/ f4503 1 3357396"/>
              <a:gd name="f5733" fmla="*/ f4504 1 3859699"/>
              <a:gd name="f5734" fmla="*/ f4505 1 3357396"/>
              <a:gd name="f5735" fmla="*/ f4506 1 3859699"/>
              <a:gd name="f5736" fmla="*/ f4507 1 3357396"/>
              <a:gd name="f5737" fmla="*/ f4508 1 3859699"/>
              <a:gd name="f5738" fmla="*/ f4509 1 3357396"/>
              <a:gd name="f5739" fmla="*/ f4510 1 3859699"/>
              <a:gd name="f5740" fmla="*/ f4511 1 3357396"/>
              <a:gd name="f5741" fmla="*/ f4512 1 3859699"/>
              <a:gd name="f5742" fmla="*/ f4513 1 3357396"/>
              <a:gd name="f5743" fmla="*/ f4514 1 3859699"/>
              <a:gd name="f5744" fmla="*/ f4515 1 3357396"/>
              <a:gd name="f5745" fmla="*/ f4516 1 3859699"/>
              <a:gd name="f5746" fmla="*/ f4517 1 3357396"/>
              <a:gd name="f5747" fmla="*/ f4518 1 3859699"/>
              <a:gd name="f5748" fmla="*/ f4519 1 3357396"/>
              <a:gd name="f5749" fmla="*/ f4520 1 3859699"/>
              <a:gd name="f5750" fmla="*/ f4521 1 3357396"/>
              <a:gd name="f5751" fmla="*/ f4522 1 3859699"/>
              <a:gd name="f5752" fmla="*/ f4523 1 3357396"/>
              <a:gd name="f5753" fmla="*/ f4524 1 3859699"/>
              <a:gd name="f5754" fmla="*/ f4525 1 3357396"/>
              <a:gd name="f5755" fmla="*/ f4526 1 3859699"/>
              <a:gd name="f5756" fmla="*/ f4527 1 3859699"/>
              <a:gd name="f5757" fmla="*/ f4528 1 3357396"/>
              <a:gd name="f5758" fmla="*/ f4529 1 3859699"/>
              <a:gd name="f5759" fmla="*/ f4530 1 3357396"/>
              <a:gd name="f5760" fmla="*/ f4531 1 3859699"/>
              <a:gd name="f5761" fmla="*/ f4532 1 3357396"/>
              <a:gd name="f5762" fmla="*/ f4533 1 3859699"/>
              <a:gd name="f5763" fmla="*/ f4534 1 3357396"/>
              <a:gd name="f5764" fmla="*/ f4535 1 3859699"/>
              <a:gd name="f5765" fmla="*/ f4536 1 3357396"/>
              <a:gd name="f5766" fmla="*/ f4537 1 3859699"/>
              <a:gd name="f5767" fmla="*/ f4538 1 3357396"/>
              <a:gd name="f5768" fmla="*/ f4539 1 3859699"/>
              <a:gd name="f5769" fmla="*/ f4540 1 3357396"/>
              <a:gd name="f5770" fmla="*/ f4541 1 3859699"/>
              <a:gd name="f5771" fmla="*/ f4542 1 3357396"/>
              <a:gd name="f5772" fmla="*/ f4543 1 3859699"/>
              <a:gd name="f5773" fmla="*/ f4544 1 3357396"/>
              <a:gd name="f5774" fmla="*/ f4545 1 3859699"/>
              <a:gd name="f5775" fmla="*/ f4546 1 3357396"/>
              <a:gd name="f5776" fmla="*/ f4547 1 3859699"/>
              <a:gd name="f5777" fmla="*/ f4548 1 3357396"/>
              <a:gd name="f5778" fmla="*/ f4549 1 3859699"/>
              <a:gd name="f5779" fmla="*/ f4550 1 3357396"/>
              <a:gd name="f5780" fmla="*/ f4551 1 3859699"/>
              <a:gd name="f5781" fmla="*/ f4552 1 3357396"/>
              <a:gd name="f5782" fmla="*/ f4553 1 3859699"/>
              <a:gd name="f5783" fmla="*/ f4554 1 3357396"/>
              <a:gd name="f5784" fmla="*/ f4555 1 3859699"/>
              <a:gd name="f5785" fmla="*/ f4556 1 3357396"/>
              <a:gd name="f5786" fmla="*/ f4557 1 3859699"/>
              <a:gd name="f5787" fmla="*/ f4558 1 3357396"/>
              <a:gd name="f5788" fmla="*/ f4559 1 3859699"/>
              <a:gd name="f5789" fmla="*/ f4560 1 3859699"/>
              <a:gd name="f5790" fmla="*/ f4561 1 3357396"/>
              <a:gd name="f5791" fmla="*/ f4562 1 3859699"/>
              <a:gd name="f5792" fmla="*/ f4563 1 3357396"/>
              <a:gd name="f5793" fmla="*/ f4564 1 3859699"/>
              <a:gd name="f5794" fmla="*/ f4565 1 3357396"/>
              <a:gd name="f5795" fmla="*/ f4566 1 3859699"/>
              <a:gd name="f5796" fmla="*/ f4567 1 3357396"/>
              <a:gd name="f5797" fmla="*/ f4568 1 3859699"/>
              <a:gd name="f5798" fmla="*/ f4569 1 3357396"/>
              <a:gd name="f5799" fmla="*/ f4570 1 3859699"/>
              <a:gd name="f5800" fmla="*/ f4571 1 3357396"/>
              <a:gd name="f5801" fmla="*/ f4572 1 3859699"/>
              <a:gd name="f5802" fmla="*/ f4573 1 3357396"/>
              <a:gd name="f5803" fmla="*/ f4574 1 3859699"/>
              <a:gd name="f5804" fmla="*/ f4575 1 3357396"/>
              <a:gd name="f5805" fmla="*/ f4576 1 3859699"/>
              <a:gd name="f5806" fmla="*/ f4577 1 3357396"/>
              <a:gd name="f5807" fmla="*/ f4578 1 3859699"/>
              <a:gd name="f5808" fmla="*/ f4579 1 3357396"/>
              <a:gd name="f5809" fmla="*/ f4580 1 3859699"/>
              <a:gd name="f5810" fmla="*/ f4581 1 3357396"/>
              <a:gd name="f5811" fmla="*/ f4582 1 3859699"/>
              <a:gd name="f5812" fmla="*/ f4583 1 3357396"/>
              <a:gd name="f5813" fmla="*/ f4584 1 3859699"/>
              <a:gd name="f5814" fmla="*/ f4585 1 3357396"/>
              <a:gd name="f5815" fmla="*/ f4586 1 3859699"/>
              <a:gd name="f5816" fmla="*/ f4587 1 3357396"/>
              <a:gd name="f5817" fmla="*/ f4588 1 3859699"/>
              <a:gd name="f5818" fmla="*/ f4589 1 3357396"/>
              <a:gd name="f5819" fmla="*/ f4590 1 3859699"/>
              <a:gd name="f5820" fmla="*/ f4591 1 3357396"/>
              <a:gd name="f5821" fmla="*/ f4592 1 3859699"/>
              <a:gd name="f5822" fmla="*/ f4593 1 3357396"/>
              <a:gd name="f5823" fmla="*/ f4594 1 3859699"/>
              <a:gd name="f5824" fmla="*/ f4595 1 3357396"/>
              <a:gd name="f5825" fmla="*/ f4596 1 3859699"/>
              <a:gd name="f5826" fmla="*/ f4597 1 3357396"/>
              <a:gd name="f5827" fmla="*/ f4598 1 3859699"/>
              <a:gd name="f5828" fmla="*/ f4599 1 3357396"/>
              <a:gd name="f5829" fmla="*/ f4600 1 3859699"/>
              <a:gd name="f5830" fmla="*/ f4601 1 3357396"/>
              <a:gd name="f5831" fmla="*/ f4602 1 3859699"/>
              <a:gd name="f5832" fmla="*/ f4603 1 3357396"/>
              <a:gd name="f5833" fmla="*/ f4604 1 3859699"/>
              <a:gd name="f5834" fmla="*/ f4605 1 3357396"/>
              <a:gd name="f5835" fmla="*/ f4606 1 3859699"/>
              <a:gd name="f5836" fmla="*/ f4607 1 3357396"/>
              <a:gd name="f5837" fmla="*/ f4608 1 3859699"/>
              <a:gd name="f5838" fmla="*/ f4609 1 3357396"/>
              <a:gd name="f5839" fmla="*/ f4610 1 3859699"/>
              <a:gd name="f5840" fmla="*/ f4611 1 3357396"/>
              <a:gd name="f5841" fmla="*/ f4612 1 3859699"/>
              <a:gd name="f5842" fmla="*/ f4613 1 3357396"/>
              <a:gd name="f5843" fmla="*/ f4614 1 3859699"/>
              <a:gd name="f5844" fmla="*/ f4615 1 3357396"/>
              <a:gd name="f5845" fmla="*/ f4616 1 3859699"/>
              <a:gd name="f5846" fmla="*/ f4617 1 3357396"/>
              <a:gd name="f5847" fmla="*/ f4618 1 3859699"/>
              <a:gd name="f5848" fmla="*/ f4619 1 3357396"/>
              <a:gd name="f5849" fmla="*/ f4620 1 3859699"/>
              <a:gd name="f5850" fmla="*/ f4621 1 3357396"/>
              <a:gd name="f5851" fmla="*/ f4622 1 3859699"/>
              <a:gd name="f5852" fmla="*/ f4623 1 3357396"/>
              <a:gd name="f5853" fmla="*/ f4624 1 3859699"/>
              <a:gd name="f5854" fmla="*/ f4625 1 3357396"/>
              <a:gd name="f5855" fmla="*/ f4626 1 3859699"/>
              <a:gd name="f5856" fmla="*/ f4627 1 3357396"/>
              <a:gd name="f5857" fmla="*/ f4628 1 3859699"/>
              <a:gd name="f5858" fmla="*/ f4629 1 3357396"/>
              <a:gd name="f5859" fmla="*/ f4630 1 3859699"/>
              <a:gd name="f5860" fmla="*/ f4631 1 3357396"/>
              <a:gd name="f5861" fmla="*/ f4632 1 3859699"/>
              <a:gd name="f5862" fmla="*/ f4633 1 3357396"/>
              <a:gd name="f5863" fmla="*/ f5 1 f3404"/>
              <a:gd name="f5864" fmla="*/ f6 1 f3404"/>
              <a:gd name="f5865" fmla="*/ f5 1 f3405"/>
              <a:gd name="f5866" fmla="*/ f7 1 f3405"/>
              <a:gd name="f5867" fmla="+- f4634 0 f1"/>
              <a:gd name="f5868" fmla="*/ f4635 1 f3404"/>
              <a:gd name="f5869" fmla="*/ f4636 1 f3405"/>
              <a:gd name="f5870" fmla="*/ f4637 1 f3404"/>
              <a:gd name="f5871" fmla="*/ f4638 1 f3405"/>
              <a:gd name="f5872" fmla="*/ f4639 1 f3404"/>
              <a:gd name="f5873" fmla="*/ f4640 1 f3405"/>
              <a:gd name="f5874" fmla="*/ f4641 1 f3404"/>
              <a:gd name="f5875" fmla="*/ f4642 1 f3404"/>
              <a:gd name="f5876" fmla="*/ f4643 1 f3405"/>
              <a:gd name="f5877" fmla="*/ f4644 1 f3404"/>
              <a:gd name="f5878" fmla="*/ f4645 1 f3405"/>
              <a:gd name="f5879" fmla="*/ f4646 1 f3404"/>
              <a:gd name="f5880" fmla="*/ f4647 1 f3405"/>
              <a:gd name="f5881" fmla="*/ f4648 1 f3404"/>
              <a:gd name="f5882" fmla="*/ f4649 1 f3405"/>
              <a:gd name="f5883" fmla="*/ f4650 1 f3404"/>
              <a:gd name="f5884" fmla="*/ f4651 1 f3405"/>
              <a:gd name="f5885" fmla="*/ f4652 1 f3404"/>
              <a:gd name="f5886" fmla="*/ f4653 1 f3405"/>
              <a:gd name="f5887" fmla="*/ f4654 1 f3404"/>
              <a:gd name="f5888" fmla="*/ f4655 1 f3405"/>
              <a:gd name="f5889" fmla="*/ f4656 1 f3404"/>
              <a:gd name="f5890" fmla="*/ f4657 1 f3405"/>
              <a:gd name="f5891" fmla="*/ f4658 1 f3404"/>
              <a:gd name="f5892" fmla="*/ f4659 1 f3405"/>
              <a:gd name="f5893" fmla="*/ f4660 1 f3404"/>
              <a:gd name="f5894" fmla="*/ f4661 1 f3404"/>
              <a:gd name="f5895" fmla="*/ f4662 1 f3405"/>
              <a:gd name="f5896" fmla="*/ f4663 1 f3404"/>
              <a:gd name="f5897" fmla="*/ f4664 1 f3405"/>
              <a:gd name="f5898" fmla="*/ f4665 1 f3404"/>
              <a:gd name="f5899" fmla="*/ f4666 1 f3405"/>
              <a:gd name="f5900" fmla="*/ f4667 1 f3404"/>
              <a:gd name="f5901" fmla="*/ f4668 1 f3405"/>
              <a:gd name="f5902" fmla="*/ f4669 1 f3404"/>
              <a:gd name="f5903" fmla="*/ f4670 1 f3405"/>
              <a:gd name="f5904" fmla="*/ f4671 1 f3404"/>
              <a:gd name="f5905" fmla="*/ f4672 1 f3405"/>
              <a:gd name="f5906" fmla="*/ f4673 1 f3405"/>
              <a:gd name="f5907" fmla="*/ f4674 1 f3404"/>
              <a:gd name="f5908" fmla="*/ f4675 1 f3405"/>
              <a:gd name="f5909" fmla="*/ f4676 1 f3404"/>
              <a:gd name="f5910" fmla="*/ f4677 1 f3405"/>
              <a:gd name="f5911" fmla="*/ f4678 1 f3404"/>
              <a:gd name="f5912" fmla="*/ f4679 1 f3405"/>
              <a:gd name="f5913" fmla="*/ f4680 1 f3404"/>
              <a:gd name="f5914" fmla="*/ f4681 1 f3405"/>
              <a:gd name="f5915" fmla="*/ f4682 1 f3404"/>
              <a:gd name="f5916" fmla="*/ f4683 1 f3405"/>
              <a:gd name="f5917" fmla="*/ f4684 1 f3404"/>
              <a:gd name="f5918" fmla="*/ f4685 1 f3405"/>
              <a:gd name="f5919" fmla="*/ f4686 1 f3404"/>
              <a:gd name="f5920" fmla="*/ f4687 1 f3404"/>
              <a:gd name="f5921" fmla="*/ f4688 1 f3405"/>
              <a:gd name="f5922" fmla="*/ f4689 1 f3404"/>
              <a:gd name="f5923" fmla="*/ f4690 1 f3405"/>
              <a:gd name="f5924" fmla="*/ f4691 1 f3404"/>
              <a:gd name="f5925" fmla="*/ f4692 1 f3405"/>
              <a:gd name="f5926" fmla="*/ f4693 1 f3404"/>
              <a:gd name="f5927" fmla="*/ f4694 1 f3405"/>
              <a:gd name="f5928" fmla="*/ f4695 1 f3404"/>
              <a:gd name="f5929" fmla="*/ f4696 1 f3405"/>
              <a:gd name="f5930" fmla="*/ f4697 1 f3404"/>
              <a:gd name="f5931" fmla="*/ f4698 1 f3405"/>
              <a:gd name="f5932" fmla="*/ f4699 1 f3404"/>
              <a:gd name="f5933" fmla="*/ f4700 1 f3405"/>
              <a:gd name="f5934" fmla="*/ f4701 1 f3405"/>
              <a:gd name="f5935" fmla="*/ f4702 1 f3404"/>
              <a:gd name="f5936" fmla="*/ f4703 1 f3405"/>
              <a:gd name="f5937" fmla="*/ f4704 1 f3404"/>
              <a:gd name="f5938" fmla="*/ f4705 1 f3405"/>
              <a:gd name="f5939" fmla="*/ f4706 1 f3404"/>
              <a:gd name="f5940" fmla="*/ f4707 1 f3405"/>
              <a:gd name="f5941" fmla="*/ f4708 1 f3404"/>
              <a:gd name="f5942" fmla="*/ f4709 1 f3405"/>
              <a:gd name="f5943" fmla="*/ f4710 1 f3404"/>
              <a:gd name="f5944" fmla="*/ f4711 1 f3405"/>
              <a:gd name="f5945" fmla="*/ f4712 1 f3404"/>
              <a:gd name="f5946" fmla="*/ f4713 1 f3405"/>
              <a:gd name="f5947" fmla="*/ f4714 1 f3404"/>
              <a:gd name="f5948" fmla="*/ f4715 1 f3405"/>
              <a:gd name="f5949" fmla="*/ f4716 1 f3404"/>
              <a:gd name="f5950" fmla="*/ f4717 1 f3405"/>
              <a:gd name="f5951" fmla="*/ f4718 1 f3404"/>
              <a:gd name="f5952" fmla="*/ f4719 1 f3405"/>
              <a:gd name="f5953" fmla="*/ f4720 1 f3404"/>
              <a:gd name="f5954" fmla="*/ f4721 1 f3405"/>
              <a:gd name="f5955" fmla="*/ f4722 1 f3404"/>
              <a:gd name="f5956" fmla="*/ f4723 1 f3405"/>
              <a:gd name="f5957" fmla="*/ f4724 1 f3405"/>
              <a:gd name="f5958" fmla="*/ f4725 1 f3404"/>
              <a:gd name="f5959" fmla="*/ f4726 1 f3405"/>
              <a:gd name="f5960" fmla="*/ f4727 1 f3404"/>
              <a:gd name="f5961" fmla="*/ f4728 1 f3405"/>
              <a:gd name="f5962" fmla="*/ f4729 1 f3404"/>
              <a:gd name="f5963" fmla="*/ f4730 1 f3405"/>
              <a:gd name="f5964" fmla="*/ f4731 1 f3404"/>
              <a:gd name="f5965" fmla="*/ f4732 1 f3405"/>
              <a:gd name="f5966" fmla="*/ f4733 1 f3404"/>
              <a:gd name="f5967" fmla="*/ f4734 1 f3405"/>
              <a:gd name="f5968" fmla="*/ f4735 1 f3404"/>
              <a:gd name="f5969" fmla="*/ f4736 1 f3405"/>
              <a:gd name="f5970" fmla="*/ f4737 1 f3404"/>
              <a:gd name="f5971" fmla="*/ f4738 1 f3405"/>
              <a:gd name="f5972" fmla="*/ f4739 1 f3404"/>
              <a:gd name="f5973" fmla="*/ f4740 1 f3405"/>
              <a:gd name="f5974" fmla="*/ f4741 1 f3404"/>
              <a:gd name="f5975" fmla="*/ f4742 1 f3405"/>
              <a:gd name="f5976" fmla="*/ f4743 1 f3404"/>
              <a:gd name="f5977" fmla="*/ f4744 1 f3405"/>
              <a:gd name="f5978" fmla="*/ f4745 1 f3404"/>
              <a:gd name="f5979" fmla="*/ f4746 1 f3405"/>
              <a:gd name="f5980" fmla="*/ f4747 1 f3404"/>
              <a:gd name="f5981" fmla="*/ f4748 1 f3405"/>
              <a:gd name="f5982" fmla="*/ f4749 1 f3404"/>
              <a:gd name="f5983" fmla="*/ f4750 1 f3405"/>
              <a:gd name="f5984" fmla="*/ f4751 1 f3404"/>
              <a:gd name="f5985" fmla="*/ f4752 1 f3405"/>
              <a:gd name="f5986" fmla="*/ f4753 1 f3404"/>
              <a:gd name="f5987" fmla="*/ f4754 1 f3405"/>
              <a:gd name="f5988" fmla="*/ f4755 1 f3404"/>
              <a:gd name="f5989" fmla="*/ f4756 1 f3405"/>
              <a:gd name="f5990" fmla="*/ f4757 1 f3404"/>
              <a:gd name="f5991" fmla="*/ f4758 1 f3405"/>
              <a:gd name="f5992" fmla="*/ f4759 1 f3404"/>
              <a:gd name="f5993" fmla="*/ f4760 1 f3405"/>
              <a:gd name="f5994" fmla="*/ f4761 1 f3404"/>
              <a:gd name="f5995" fmla="*/ f4762 1 f3405"/>
              <a:gd name="f5996" fmla="*/ f4763 1 f3404"/>
              <a:gd name="f5997" fmla="*/ f4764 1 f3405"/>
              <a:gd name="f5998" fmla="*/ f4765 1 f3404"/>
              <a:gd name="f5999" fmla="*/ f4766 1 f3405"/>
              <a:gd name="f6000" fmla="*/ f4767 1 f3404"/>
              <a:gd name="f6001" fmla="*/ f4768 1 f3405"/>
              <a:gd name="f6002" fmla="*/ f4769 1 f3404"/>
              <a:gd name="f6003" fmla="*/ f4770 1 f3405"/>
              <a:gd name="f6004" fmla="*/ f4771 1 f3404"/>
              <a:gd name="f6005" fmla="*/ f4772 1 f3405"/>
              <a:gd name="f6006" fmla="*/ f4773 1 f3404"/>
              <a:gd name="f6007" fmla="*/ f4774 1 f3405"/>
              <a:gd name="f6008" fmla="*/ f4775 1 f3404"/>
              <a:gd name="f6009" fmla="*/ f4776 1 f3405"/>
              <a:gd name="f6010" fmla="*/ f4777 1 f3404"/>
              <a:gd name="f6011" fmla="*/ f4778 1 f3405"/>
              <a:gd name="f6012" fmla="*/ f4779 1 f3404"/>
              <a:gd name="f6013" fmla="*/ f4780 1 f3405"/>
              <a:gd name="f6014" fmla="*/ f4781 1 f3404"/>
              <a:gd name="f6015" fmla="*/ f4782 1 f3405"/>
              <a:gd name="f6016" fmla="*/ f4783 1 f3404"/>
              <a:gd name="f6017" fmla="*/ f4784 1 f3405"/>
              <a:gd name="f6018" fmla="*/ f4785 1 f3404"/>
              <a:gd name="f6019" fmla="*/ f4786 1 f3405"/>
              <a:gd name="f6020" fmla="*/ f4787 1 f3405"/>
              <a:gd name="f6021" fmla="*/ f4788 1 f3404"/>
              <a:gd name="f6022" fmla="*/ f4789 1 f3405"/>
              <a:gd name="f6023" fmla="*/ f4790 1 f3404"/>
              <a:gd name="f6024" fmla="*/ f4791 1 f3405"/>
              <a:gd name="f6025" fmla="*/ f4792 1 f3404"/>
              <a:gd name="f6026" fmla="*/ f4793 1 f3405"/>
              <a:gd name="f6027" fmla="*/ f4794 1 f3404"/>
              <a:gd name="f6028" fmla="*/ f4795 1 f3405"/>
              <a:gd name="f6029" fmla="*/ f4796 1 f3405"/>
              <a:gd name="f6030" fmla="*/ f4797 1 f3404"/>
              <a:gd name="f6031" fmla="*/ f4798 1 f3405"/>
              <a:gd name="f6032" fmla="*/ f4799 1 f3404"/>
              <a:gd name="f6033" fmla="*/ f4800 1 f3405"/>
              <a:gd name="f6034" fmla="*/ f4801 1 f3404"/>
              <a:gd name="f6035" fmla="*/ f4802 1 f3405"/>
              <a:gd name="f6036" fmla="*/ f4803 1 f3404"/>
              <a:gd name="f6037" fmla="*/ f4804 1 f3405"/>
              <a:gd name="f6038" fmla="*/ f4805 1 f3404"/>
              <a:gd name="f6039" fmla="*/ f4806 1 f3405"/>
              <a:gd name="f6040" fmla="*/ f4807 1 f3404"/>
              <a:gd name="f6041" fmla="*/ f4808 1 f3405"/>
              <a:gd name="f6042" fmla="*/ f4809 1 f3404"/>
              <a:gd name="f6043" fmla="*/ f4810 1 f3405"/>
              <a:gd name="f6044" fmla="*/ f4811 1 f3404"/>
              <a:gd name="f6045" fmla="*/ f4812 1 f3405"/>
              <a:gd name="f6046" fmla="*/ f4813 1 f3404"/>
              <a:gd name="f6047" fmla="*/ f4814 1 f3405"/>
              <a:gd name="f6048" fmla="*/ f4815 1 f3404"/>
              <a:gd name="f6049" fmla="*/ f4816 1 f3405"/>
              <a:gd name="f6050" fmla="*/ f4817 1 f3404"/>
              <a:gd name="f6051" fmla="*/ f4818 1 f3405"/>
              <a:gd name="f6052" fmla="*/ f4819 1 f3404"/>
              <a:gd name="f6053" fmla="*/ f4820 1 f3405"/>
              <a:gd name="f6054" fmla="*/ f4821 1 f3404"/>
              <a:gd name="f6055" fmla="*/ f4822 1 f3405"/>
              <a:gd name="f6056" fmla="*/ f4823 1 f3404"/>
              <a:gd name="f6057" fmla="*/ f4824 1 f3405"/>
              <a:gd name="f6058" fmla="*/ f4825 1 f3404"/>
              <a:gd name="f6059" fmla="*/ f4826 1 f3405"/>
              <a:gd name="f6060" fmla="*/ f4827 1 f3404"/>
              <a:gd name="f6061" fmla="*/ f4828 1 f3405"/>
              <a:gd name="f6062" fmla="*/ f4829 1 f3404"/>
              <a:gd name="f6063" fmla="*/ f4830 1 f3405"/>
              <a:gd name="f6064" fmla="*/ f4831 1 f3404"/>
              <a:gd name="f6065" fmla="*/ f4832 1 f3405"/>
              <a:gd name="f6066" fmla="*/ f4833 1 f3404"/>
              <a:gd name="f6067" fmla="*/ f4834 1 f3405"/>
              <a:gd name="f6068" fmla="*/ f4835 1 f3404"/>
              <a:gd name="f6069" fmla="*/ f4836 1 f3405"/>
              <a:gd name="f6070" fmla="*/ f4837 1 f3404"/>
              <a:gd name="f6071" fmla="*/ f4838 1 f3405"/>
              <a:gd name="f6072" fmla="*/ f4839 1 f3404"/>
              <a:gd name="f6073" fmla="*/ f4840 1 f3405"/>
              <a:gd name="f6074" fmla="*/ f4841 1 f3404"/>
              <a:gd name="f6075" fmla="*/ f4842 1 f3405"/>
              <a:gd name="f6076" fmla="*/ f4843 1 f3404"/>
              <a:gd name="f6077" fmla="*/ f4844 1 f3405"/>
              <a:gd name="f6078" fmla="*/ f4845 1 f3404"/>
              <a:gd name="f6079" fmla="*/ f4846 1 f3405"/>
              <a:gd name="f6080" fmla="*/ f4847 1 f3405"/>
              <a:gd name="f6081" fmla="*/ f4848 1 f3404"/>
              <a:gd name="f6082" fmla="*/ f4849 1 f3405"/>
              <a:gd name="f6083" fmla="*/ f4850 1 f3404"/>
              <a:gd name="f6084" fmla="*/ f4851 1 f3405"/>
              <a:gd name="f6085" fmla="*/ f4852 1 f3404"/>
              <a:gd name="f6086" fmla="*/ f4853 1 f3405"/>
              <a:gd name="f6087" fmla="*/ f4854 1 f3404"/>
              <a:gd name="f6088" fmla="*/ f4855 1 f3405"/>
              <a:gd name="f6089" fmla="*/ f4856 1 f3404"/>
              <a:gd name="f6090" fmla="*/ f4857 1 f3405"/>
              <a:gd name="f6091" fmla="*/ f4858 1 f3404"/>
              <a:gd name="f6092" fmla="*/ f4859 1 f3405"/>
              <a:gd name="f6093" fmla="*/ f4860 1 f3404"/>
              <a:gd name="f6094" fmla="*/ f4861 1 f3405"/>
              <a:gd name="f6095" fmla="*/ f4862 1 f3404"/>
              <a:gd name="f6096" fmla="*/ f4863 1 f3405"/>
              <a:gd name="f6097" fmla="*/ f4864 1 f3404"/>
              <a:gd name="f6098" fmla="*/ f4865 1 f3405"/>
              <a:gd name="f6099" fmla="*/ f4866 1 f3404"/>
              <a:gd name="f6100" fmla="*/ f4867 1 f3405"/>
              <a:gd name="f6101" fmla="*/ f4868 1 f3404"/>
              <a:gd name="f6102" fmla="*/ f4869 1 f3405"/>
              <a:gd name="f6103" fmla="*/ f4870 1 f3404"/>
              <a:gd name="f6104" fmla="*/ f4871 1 f3405"/>
              <a:gd name="f6105" fmla="*/ f4872 1 f3405"/>
              <a:gd name="f6106" fmla="*/ f4873 1 f3404"/>
              <a:gd name="f6107" fmla="*/ f4874 1 f3405"/>
              <a:gd name="f6108" fmla="*/ f4875 1 f3404"/>
              <a:gd name="f6109" fmla="*/ f4876 1 f3405"/>
              <a:gd name="f6110" fmla="*/ f4877 1 f3404"/>
              <a:gd name="f6111" fmla="*/ f4878 1 f3405"/>
              <a:gd name="f6112" fmla="*/ f4879 1 f3404"/>
              <a:gd name="f6113" fmla="*/ f4880 1 f3405"/>
              <a:gd name="f6114" fmla="*/ f4881 1 f3404"/>
              <a:gd name="f6115" fmla="*/ f4882 1 f3405"/>
              <a:gd name="f6116" fmla="*/ f4883 1 f3404"/>
              <a:gd name="f6117" fmla="*/ f4884 1 f3405"/>
              <a:gd name="f6118" fmla="*/ f4885 1 f3404"/>
              <a:gd name="f6119" fmla="*/ f4886 1 f3405"/>
              <a:gd name="f6120" fmla="*/ f4887 1 f3404"/>
              <a:gd name="f6121" fmla="*/ f4888 1 f3405"/>
              <a:gd name="f6122" fmla="*/ f4889 1 f3404"/>
              <a:gd name="f6123" fmla="*/ f4890 1 f3405"/>
              <a:gd name="f6124" fmla="*/ f4891 1 f3404"/>
              <a:gd name="f6125" fmla="*/ f4892 1 f3405"/>
              <a:gd name="f6126" fmla="*/ f4893 1 f3404"/>
              <a:gd name="f6127" fmla="*/ f4894 1 f3405"/>
              <a:gd name="f6128" fmla="*/ f4895 1 f3404"/>
              <a:gd name="f6129" fmla="*/ f4896 1 f3405"/>
              <a:gd name="f6130" fmla="*/ f4897 1 f3404"/>
              <a:gd name="f6131" fmla="*/ f4898 1 f3405"/>
              <a:gd name="f6132" fmla="*/ f4899 1 f3404"/>
              <a:gd name="f6133" fmla="*/ f4900 1 f3405"/>
              <a:gd name="f6134" fmla="*/ f4901 1 f3404"/>
              <a:gd name="f6135" fmla="*/ f4902 1 f3405"/>
              <a:gd name="f6136" fmla="*/ f4903 1 f3405"/>
              <a:gd name="f6137" fmla="*/ f4904 1 f3404"/>
              <a:gd name="f6138" fmla="*/ f4905 1 f3405"/>
              <a:gd name="f6139" fmla="*/ f4906 1 f3404"/>
              <a:gd name="f6140" fmla="*/ f4907 1 f3405"/>
              <a:gd name="f6141" fmla="*/ f4908 1 f3404"/>
              <a:gd name="f6142" fmla="*/ f4909 1 f3405"/>
              <a:gd name="f6143" fmla="*/ f4910 1 f3404"/>
              <a:gd name="f6144" fmla="*/ f4911 1 f3404"/>
              <a:gd name="f6145" fmla="*/ f4912 1 f3405"/>
              <a:gd name="f6146" fmla="*/ f4913 1 f3404"/>
              <a:gd name="f6147" fmla="*/ f4914 1 f3405"/>
              <a:gd name="f6148" fmla="*/ f4915 1 f3405"/>
              <a:gd name="f6149" fmla="*/ f4916 1 f3404"/>
              <a:gd name="f6150" fmla="*/ f4917 1 f3405"/>
              <a:gd name="f6151" fmla="*/ f4918 1 f3404"/>
              <a:gd name="f6152" fmla="*/ f4919 1 f3405"/>
              <a:gd name="f6153" fmla="*/ f4920 1 f3405"/>
              <a:gd name="f6154" fmla="*/ f4921 1 f3404"/>
              <a:gd name="f6155" fmla="*/ f4922 1 f3405"/>
              <a:gd name="f6156" fmla="*/ f4923 1 f3404"/>
              <a:gd name="f6157" fmla="*/ f4924 1 f3405"/>
              <a:gd name="f6158" fmla="*/ f4925 1 f3404"/>
              <a:gd name="f6159" fmla="*/ f4926 1 f3405"/>
              <a:gd name="f6160" fmla="*/ f4927 1 f3404"/>
              <a:gd name="f6161" fmla="*/ f4928 1 f3405"/>
              <a:gd name="f6162" fmla="*/ f4929 1 f3404"/>
              <a:gd name="f6163" fmla="*/ f4930 1 f3405"/>
              <a:gd name="f6164" fmla="*/ f4931 1 f3404"/>
              <a:gd name="f6165" fmla="*/ f4932 1 f3405"/>
              <a:gd name="f6166" fmla="*/ f4933 1 f3405"/>
              <a:gd name="f6167" fmla="*/ f4934 1 f3404"/>
              <a:gd name="f6168" fmla="*/ f4935 1 f3405"/>
              <a:gd name="f6169" fmla="*/ f4936 1 f3404"/>
              <a:gd name="f6170" fmla="*/ f4937 1 f3405"/>
              <a:gd name="f6171" fmla="*/ f4938 1 f3404"/>
              <a:gd name="f6172" fmla="*/ f4939 1 f3405"/>
              <a:gd name="f6173" fmla="*/ f4940 1 f3404"/>
              <a:gd name="f6174" fmla="*/ f4941 1 f3405"/>
              <a:gd name="f6175" fmla="*/ f4942 1 f3404"/>
              <a:gd name="f6176" fmla="*/ f4943 1 f3405"/>
              <a:gd name="f6177" fmla="*/ f4944 1 f3404"/>
              <a:gd name="f6178" fmla="*/ f4945 1 f3405"/>
              <a:gd name="f6179" fmla="*/ f4946 1 f3404"/>
              <a:gd name="f6180" fmla="*/ f4947 1 f3405"/>
              <a:gd name="f6181" fmla="*/ f4948 1 f3404"/>
              <a:gd name="f6182" fmla="*/ f4949 1 f3405"/>
              <a:gd name="f6183" fmla="*/ f4950 1 f3404"/>
              <a:gd name="f6184" fmla="*/ f4951 1 f3405"/>
              <a:gd name="f6185" fmla="*/ f4952 1 f3404"/>
              <a:gd name="f6186" fmla="*/ f4953 1 f3405"/>
              <a:gd name="f6187" fmla="*/ f4954 1 f3404"/>
              <a:gd name="f6188" fmla="*/ f4955 1 f3405"/>
              <a:gd name="f6189" fmla="*/ f4956 1 f3405"/>
              <a:gd name="f6190" fmla="*/ f4957 1 f3404"/>
              <a:gd name="f6191" fmla="*/ f4958 1 f3405"/>
              <a:gd name="f6192" fmla="*/ f4959 1 f3404"/>
              <a:gd name="f6193" fmla="*/ f4960 1 f3405"/>
              <a:gd name="f6194" fmla="*/ f4961 1 f3404"/>
              <a:gd name="f6195" fmla="*/ f4962 1 f3405"/>
              <a:gd name="f6196" fmla="*/ f4963 1 f3404"/>
              <a:gd name="f6197" fmla="*/ f4964 1 f3405"/>
              <a:gd name="f6198" fmla="*/ f4965 1 f3404"/>
              <a:gd name="f6199" fmla="*/ f4966 1 f3405"/>
              <a:gd name="f6200" fmla="*/ f4967 1 f3404"/>
              <a:gd name="f6201" fmla="*/ f4968 1 f3405"/>
              <a:gd name="f6202" fmla="*/ f4969 1 f3404"/>
              <a:gd name="f6203" fmla="*/ f4970 1 f3405"/>
              <a:gd name="f6204" fmla="*/ f4971 1 f3404"/>
              <a:gd name="f6205" fmla="*/ f4972 1 f3405"/>
              <a:gd name="f6206" fmla="*/ f4973 1 f3404"/>
              <a:gd name="f6207" fmla="*/ f4974 1 f3405"/>
              <a:gd name="f6208" fmla="*/ f4975 1 f3404"/>
              <a:gd name="f6209" fmla="*/ f4976 1 f3405"/>
              <a:gd name="f6210" fmla="*/ f4977 1 f3404"/>
              <a:gd name="f6211" fmla="*/ f4978 1 f3405"/>
              <a:gd name="f6212" fmla="*/ f4979 1 f3404"/>
              <a:gd name="f6213" fmla="*/ f4980 1 f3405"/>
              <a:gd name="f6214" fmla="*/ f4981 1 f3405"/>
              <a:gd name="f6215" fmla="*/ f4982 1 f3404"/>
              <a:gd name="f6216" fmla="*/ f4983 1 f3405"/>
              <a:gd name="f6217" fmla="*/ f4984 1 f3404"/>
              <a:gd name="f6218" fmla="*/ f4985 1 f3405"/>
              <a:gd name="f6219" fmla="*/ f4986 1 f3404"/>
              <a:gd name="f6220" fmla="*/ f4987 1 f3405"/>
              <a:gd name="f6221" fmla="*/ f4988 1 f3404"/>
              <a:gd name="f6222" fmla="*/ f4989 1 f3405"/>
              <a:gd name="f6223" fmla="*/ f4990 1 f3404"/>
              <a:gd name="f6224" fmla="*/ f4991 1 f3405"/>
              <a:gd name="f6225" fmla="*/ f4992 1 f3404"/>
              <a:gd name="f6226" fmla="*/ f4993 1 f3405"/>
              <a:gd name="f6227" fmla="*/ f4994 1 f3405"/>
              <a:gd name="f6228" fmla="*/ f4995 1 f3404"/>
              <a:gd name="f6229" fmla="*/ f4996 1 f3405"/>
              <a:gd name="f6230" fmla="*/ f4997 1 f3404"/>
              <a:gd name="f6231" fmla="*/ f4998 1 f3405"/>
              <a:gd name="f6232" fmla="*/ f4999 1 f3404"/>
              <a:gd name="f6233" fmla="*/ f5000 1 f3405"/>
              <a:gd name="f6234" fmla="*/ f5001 1 f3404"/>
              <a:gd name="f6235" fmla="*/ f5002 1 f3405"/>
              <a:gd name="f6236" fmla="*/ f5003 1 f3404"/>
              <a:gd name="f6237" fmla="*/ f5004 1 f3405"/>
              <a:gd name="f6238" fmla="*/ f5005 1 f3404"/>
              <a:gd name="f6239" fmla="*/ f5006 1 f3405"/>
              <a:gd name="f6240" fmla="*/ f5007 1 f3405"/>
              <a:gd name="f6241" fmla="*/ f5008 1 f3404"/>
              <a:gd name="f6242" fmla="*/ f5009 1 f3405"/>
              <a:gd name="f6243" fmla="*/ f5010 1 f3404"/>
              <a:gd name="f6244" fmla="*/ f5011 1 f3405"/>
              <a:gd name="f6245" fmla="*/ f5012 1 f3404"/>
              <a:gd name="f6246" fmla="*/ f5013 1 f3405"/>
              <a:gd name="f6247" fmla="*/ f5014 1 f3404"/>
              <a:gd name="f6248" fmla="*/ f5015 1 f3405"/>
              <a:gd name="f6249" fmla="*/ f5016 1 f3404"/>
              <a:gd name="f6250" fmla="*/ f5017 1 f3405"/>
              <a:gd name="f6251" fmla="*/ f5018 1 f3404"/>
              <a:gd name="f6252" fmla="*/ f5019 1 f3405"/>
              <a:gd name="f6253" fmla="*/ f5020 1 f3404"/>
              <a:gd name="f6254" fmla="*/ f5021 1 f3405"/>
              <a:gd name="f6255" fmla="*/ f5022 1 f3404"/>
              <a:gd name="f6256" fmla="*/ f5023 1 f3405"/>
              <a:gd name="f6257" fmla="*/ f5024 1 f3404"/>
              <a:gd name="f6258" fmla="*/ f5025 1 f3405"/>
              <a:gd name="f6259" fmla="*/ f5026 1 f3404"/>
              <a:gd name="f6260" fmla="*/ f5027 1 f3405"/>
              <a:gd name="f6261" fmla="*/ f5028 1 f3405"/>
              <a:gd name="f6262" fmla="*/ f5029 1 f3404"/>
              <a:gd name="f6263" fmla="*/ f5030 1 f3405"/>
              <a:gd name="f6264" fmla="*/ f5031 1 f3404"/>
              <a:gd name="f6265" fmla="*/ f5032 1 f3405"/>
              <a:gd name="f6266" fmla="*/ f5033 1 f3404"/>
              <a:gd name="f6267" fmla="*/ f5034 1 f3405"/>
              <a:gd name="f6268" fmla="*/ f5035 1 f3404"/>
              <a:gd name="f6269" fmla="*/ f5036 1 f3405"/>
              <a:gd name="f6270" fmla="*/ f5037 1 f3404"/>
              <a:gd name="f6271" fmla="*/ f5038 1 f3405"/>
              <a:gd name="f6272" fmla="*/ f5039 1 f3404"/>
              <a:gd name="f6273" fmla="*/ f5040 1 f3405"/>
              <a:gd name="f6274" fmla="*/ f5041 1 f3404"/>
              <a:gd name="f6275" fmla="*/ f5042 1 f3405"/>
              <a:gd name="f6276" fmla="*/ f5043 1 f3404"/>
              <a:gd name="f6277" fmla="*/ f5044 1 f3405"/>
              <a:gd name="f6278" fmla="*/ f5045 1 f3404"/>
              <a:gd name="f6279" fmla="*/ f5046 1 f3405"/>
              <a:gd name="f6280" fmla="*/ f5047 1 f3404"/>
              <a:gd name="f6281" fmla="*/ f5048 1 f3405"/>
              <a:gd name="f6282" fmla="*/ f5049 1 f3404"/>
              <a:gd name="f6283" fmla="*/ f5050 1 f3405"/>
              <a:gd name="f6284" fmla="*/ f5051 1 f3404"/>
              <a:gd name="f6285" fmla="*/ f5052 1 f3405"/>
              <a:gd name="f6286" fmla="*/ f5053 1 f3404"/>
              <a:gd name="f6287" fmla="*/ f5054 1 f3405"/>
              <a:gd name="f6288" fmla="*/ f5055 1 f3404"/>
              <a:gd name="f6289" fmla="*/ f5056 1 f3405"/>
              <a:gd name="f6290" fmla="*/ f5057 1 f3405"/>
              <a:gd name="f6291" fmla="*/ f5058 1 f3404"/>
              <a:gd name="f6292" fmla="*/ f5059 1 f3405"/>
              <a:gd name="f6293" fmla="*/ f5060 1 f3404"/>
              <a:gd name="f6294" fmla="*/ f5061 1 f3405"/>
              <a:gd name="f6295" fmla="*/ f5062 1 f3404"/>
              <a:gd name="f6296" fmla="*/ f5063 1 f3405"/>
              <a:gd name="f6297" fmla="*/ f5064 1 f3404"/>
              <a:gd name="f6298" fmla="*/ f5065 1 f3405"/>
              <a:gd name="f6299" fmla="*/ f5066 1 f3404"/>
              <a:gd name="f6300" fmla="*/ f5067 1 f3404"/>
              <a:gd name="f6301" fmla="*/ f5068 1 f3405"/>
              <a:gd name="f6302" fmla="*/ f5069 1 f3404"/>
              <a:gd name="f6303" fmla="*/ f5070 1 f3405"/>
              <a:gd name="f6304" fmla="*/ f5071 1 f3404"/>
              <a:gd name="f6305" fmla="*/ f5072 1 f3405"/>
              <a:gd name="f6306" fmla="*/ f5073 1 f3404"/>
              <a:gd name="f6307" fmla="*/ f5074 1 f3405"/>
              <a:gd name="f6308" fmla="*/ f5075 1 f3404"/>
              <a:gd name="f6309" fmla="*/ f5076 1 f3405"/>
              <a:gd name="f6310" fmla="*/ f5077 1 f3404"/>
              <a:gd name="f6311" fmla="*/ f5078 1 f3405"/>
              <a:gd name="f6312" fmla="*/ f5079 1 f3404"/>
              <a:gd name="f6313" fmla="*/ f5080 1 f3405"/>
              <a:gd name="f6314" fmla="*/ f5081 1 f3404"/>
              <a:gd name="f6315" fmla="*/ f5082 1 f3405"/>
              <a:gd name="f6316" fmla="*/ f5083 1 f3404"/>
              <a:gd name="f6317" fmla="*/ f5084 1 f3405"/>
              <a:gd name="f6318" fmla="*/ f5085 1 f3404"/>
              <a:gd name="f6319" fmla="*/ f5086 1 f3405"/>
              <a:gd name="f6320" fmla="*/ f5087 1 f3404"/>
              <a:gd name="f6321" fmla="*/ f5088 1 f3405"/>
              <a:gd name="f6322" fmla="*/ f5089 1 f3404"/>
              <a:gd name="f6323" fmla="*/ f5090 1 f3405"/>
              <a:gd name="f6324" fmla="*/ f5091 1 f3404"/>
              <a:gd name="f6325" fmla="*/ f5092 1 f3405"/>
              <a:gd name="f6326" fmla="*/ f5093 1 f3404"/>
              <a:gd name="f6327" fmla="*/ f5094 1 f3405"/>
              <a:gd name="f6328" fmla="*/ f5095 1 f3404"/>
              <a:gd name="f6329" fmla="*/ f5096 1 f3405"/>
              <a:gd name="f6330" fmla="*/ f5097 1 f3404"/>
              <a:gd name="f6331" fmla="*/ f5098 1 f3405"/>
              <a:gd name="f6332" fmla="*/ f5099 1 f3404"/>
              <a:gd name="f6333" fmla="*/ f5100 1 f3405"/>
              <a:gd name="f6334" fmla="*/ f5101 1 f3404"/>
              <a:gd name="f6335" fmla="*/ f5102 1 f3405"/>
              <a:gd name="f6336" fmla="*/ f5103 1 f3404"/>
              <a:gd name="f6337" fmla="*/ f5104 1 f3405"/>
              <a:gd name="f6338" fmla="*/ f5105 1 f3404"/>
              <a:gd name="f6339" fmla="*/ f5106 1 f3405"/>
              <a:gd name="f6340" fmla="*/ f5107 1 f3404"/>
              <a:gd name="f6341" fmla="*/ f5108 1 f3405"/>
              <a:gd name="f6342" fmla="*/ f5109 1 f3404"/>
              <a:gd name="f6343" fmla="*/ f5110 1 f3405"/>
              <a:gd name="f6344" fmla="*/ f5111 1 f3404"/>
              <a:gd name="f6345" fmla="*/ f5112 1 f3405"/>
              <a:gd name="f6346" fmla="*/ f5113 1 f3404"/>
              <a:gd name="f6347" fmla="*/ f5114 1 f3405"/>
              <a:gd name="f6348" fmla="*/ f5115 1 f3405"/>
              <a:gd name="f6349" fmla="*/ f5116 1 f3404"/>
              <a:gd name="f6350" fmla="*/ f5117 1 f3405"/>
              <a:gd name="f6351" fmla="*/ f5118 1 f3404"/>
              <a:gd name="f6352" fmla="*/ f5119 1 f3405"/>
              <a:gd name="f6353" fmla="*/ f5120 1 f3404"/>
              <a:gd name="f6354" fmla="*/ f5121 1 f3405"/>
              <a:gd name="f6355" fmla="*/ f5122 1 f3404"/>
              <a:gd name="f6356" fmla="*/ f5123 1 f3405"/>
              <a:gd name="f6357" fmla="*/ f5124 1 f3404"/>
              <a:gd name="f6358" fmla="*/ f5125 1 f3405"/>
              <a:gd name="f6359" fmla="*/ f5126 1 f3404"/>
              <a:gd name="f6360" fmla="*/ f5127 1 f3405"/>
              <a:gd name="f6361" fmla="*/ f5128 1 f3404"/>
              <a:gd name="f6362" fmla="*/ f5129 1 f3405"/>
              <a:gd name="f6363" fmla="*/ f5130 1 f3404"/>
              <a:gd name="f6364" fmla="*/ f5131 1 f3405"/>
              <a:gd name="f6365" fmla="*/ f5132 1 f3404"/>
              <a:gd name="f6366" fmla="*/ f5133 1 f3405"/>
              <a:gd name="f6367" fmla="*/ f5134 1 f3405"/>
              <a:gd name="f6368" fmla="*/ f5135 1 f3404"/>
              <a:gd name="f6369" fmla="*/ f5136 1 f3405"/>
              <a:gd name="f6370" fmla="*/ f5137 1 f3404"/>
              <a:gd name="f6371" fmla="*/ f5138 1 f3405"/>
              <a:gd name="f6372" fmla="*/ f5139 1 f3404"/>
              <a:gd name="f6373" fmla="*/ f5140 1 f3405"/>
              <a:gd name="f6374" fmla="*/ f5141 1 f3404"/>
              <a:gd name="f6375" fmla="*/ f5142 1 f3405"/>
              <a:gd name="f6376" fmla="*/ f5143 1 f3404"/>
              <a:gd name="f6377" fmla="*/ f5144 1 f3405"/>
              <a:gd name="f6378" fmla="*/ f5145 1 f3404"/>
              <a:gd name="f6379" fmla="*/ f5146 1 f3405"/>
              <a:gd name="f6380" fmla="*/ f5147 1 f3404"/>
              <a:gd name="f6381" fmla="*/ f5148 1 f3405"/>
              <a:gd name="f6382" fmla="*/ f5149 1 f3404"/>
              <a:gd name="f6383" fmla="*/ f5150 1 f3405"/>
              <a:gd name="f6384" fmla="*/ f5151 1 f3404"/>
              <a:gd name="f6385" fmla="*/ f5152 1 f3405"/>
              <a:gd name="f6386" fmla="*/ f5153 1 f3404"/>
              <a:gd name="f6387" fmla="*/ f5154 1 f3405"/>
              <a:gd name="f6388" fmla="*/ f5155 1 f3404"/>
              <a:gd name="f6389" fmla="*/ f5156 1 f3405"/>
              <a:gd name="f6390" fmla="*/ f5157 1 f3404"/>
              <a:gd name="f6391" fmla="*/ f5158 1 f3405"/>
              <a:gd name="f6392" fmla="*/ f5159 1 f3404"/>
              <a:gd name="f6393" fmla="*/ f5160 1 f3405"/>
              <a:gd name="f6394" fmla="*/ f5161 1 f3404"/>
              <a:gd name="f6395" fmla="*/ f5162 1 f3405"/>
              <a:gd name="f6396" fmla="*/ f5163 1 f3404"/>
              <a:gd name="f6397" fmla="*/ f5164 1 f3405"/>
              <a:gd name="f6398" fmla="*/ f5165 1 f3404"/>
              <a:gd name="f6399" fmla="*/ f5166 1 f3405"/>
              <a:gd name="f6400" fmla="*/ f5167 1 f3404"/>
              <a:gd name="f6401" fmla="*/ f5168 1 f3405"/>
              <a:gd name="f6402" fmla="*/ f5169 1 f3404"/>
              <a:gd name="f6403" fmla="*/ f5170 1 f3405"/>
              <a:gd name="f6404" fmla="*/ f5171 1 f3404"/>
              <a:gd name="f6405" fmla="*/ f5172 1 f3405"/>
              <a:gd name="f6406" fmla="*/ f5173 1 f3404"/>
              <a:gd name="f6407" fmla="*/ f5174 1 f3405"/>
              <a:gd name="f6408" fmla="*/ f5175 1 f3404"/>
              <a:gd name="f6409" fmla="*/ f5176 1 f3405"/>
              <a:gd name="f6410" fmla="*/ f5177 1 f3404"/>
              <a:gd name="f6411" fmla="*/ f5178 1 f3405"/>
              <a:gd name="f6412" fmla="*/ f5179 1 f3404"/>
              <a:gd name="f6413" fmla="*/ f5180 1 f3405"/>
              <a:gd name="f6414" fmla="*/ f5181 1 f3404"/>
              <a:gd name="f6415" fmla="*/ f5182 1 f3405"/>
              <a:gd name="f6416" fmla="*/ f5183 1 f3405"/>
              <a:gd name="f6417" fmla="*/ f5184 1 f3405"/>
              <a:gd name="f6418" fmla="*/ f5185 1 f3404"/>
              <a:gd name="f6419" fmla="*/ f5186 1 f3405"/>
              <a:gd name="f6420" fmla="*/ f5187 1 f3404"/>
              <a:gd name="f6421" fmla="*/ f5188 1 f3405"/>
              <a:gd name="f6422" fmla="*/ f5189 1 f3404"/>
              <a:gd name="f6423" fmla="*/ f5190 1 f3405"/>
              <a:gd name="f6424" fmla="*/ f5191 1 f3404"/>
              <a:gd name="f6425" fmla="*/ f5192 1 f3405"/>
              <a:gd name="f6426" fmla="*/ f5193 1 f3404"/>
              <a:gd name="f6427" fmla="*/ f5194 1 f3404"/>
              <a:gd name="f6428" fmla="*/ f5195 1 f3405"/>
              <a:gd name="f6429" fmla="*/ f5196 1 f3404"/>
              <a:gd name="f6430" fmla="*/ f5197 1 f3405"/>
              <a:gd name="f6431" fmla="*/ f5198 1 f3404"/>
              <a:gd name="f6432" fmla="*/ f5199 1 f3405"/>
              <a:gd name="f6433" fmla="*/ f5200 1 f3404"/>
              <a:gd name="f6434" fmla="*/ f5201 1 f3405"/>
              <a:gd name="f6435" fmla="*/ f5202 1 f3404"/>
              <a:gd name="f6436" fmla="*/ f5203 1 f3405"/>
              <a:gd name="f6437" fmla="*/ f5204 1 f3404"/>
              <a:gd name="f6438" fmla="*/ f5205 1 f3405"/>
              <a:gd name="f6439" fmla="*/ f5206 1 f3404"/>
              <a:gd name="f6440" fmla="*/ f5207 1 f3405"/>
              <a:gd name="f6441" fmla="*/ f5208 1 f3404"/>
              <a:gd name="f6442" fmla="*/ f5209 1 f3405"/>
              <a:gd name="f6443" fmla="*/ f5210 1 f3404"/>
              <a:gd name="f6444" fmla="*/ f5211 1 f3405"/>
              <a:gd name="f6445" fmla="*/ f5212 1 f3404"/>
              <a:gd name="f6446" fmla="*/ f5213 1 f3405"/>
              <a:gd name="f6447" fmla="*/ f5214 1 f3404"/>
              <a:gd name="f6448" fmla="*/ f5215 1 f3405"/>
              <a:gd name="f6449" fmla="*/ f5216 1 f3405"/>
              <a:gd name="f6450" fmla="*/ f5217 1 f3404"/>
              <a:gd name="f6451" fmla="*/ f5218 1 f3405"/>
              <a:gd name="f6452" fmla="*/ f5219 1 f3404"/>
              <a:gd name="f6453" fmla="*/ f5220 1 f3405"/>
              <a:gd name="f6454" fmla="*/ f5221 1 f3404"/>
              <a:gd name="f6455" fmla="*/ f5222 1 f3405"/>
              <a:gd name="f6456" fmla="*/ f5223 1 f3404"/>
              <a:gd name="f6457" fmla="*/ f5224 1 f3405"/>
              <a:gd name="f6458" fmla="*/ f5225 1 f3404"/>
              <a:gd name="f6459" fmla="*/ f5226 1 f3405"/>
              <a:gd name="f6460" fmla="*/ f5227 1 f3404"/>
              <a:gd name="f6461" fmla="*/ f5228 1 f3405"/>
              <a:gd name="f6462" fmla="*/ f5229 1 f3404"/>
              <a:gd name="f6463" fmla="*/ f5230 1 f3405"/>
              <a:gd name="f6464" fmla="*/ f5231 1 f3404"/>
              <a:gd name="f6465" fmla="*/ f5232 1 f3405"/>
              <a:gd name="f6466" fmla="*/ f5233 1 f3404"/>
              <a:gd name="f6467" fmla="*/ f5234 1 f3405"/>
              <a:gd name="f6468" fmla="*/ f5235 1 f3404"/>
              <a:gd name="f6469" fmla="*/ f5236 1 f3405"/>
              <a:gd name="f6470" fmla="*/ f5237 1 f3404"/>
              <a:gd name="f6471" fmla="*/ f5238 1 f3405"/>
              <a:gd name="f6472" fmla="*/ f5239 1 f3404"/>
              <a:gd name="f6473" fmla="*/ f5240 1 f3405"/>
              <a:gd name="f6474" fmla="*/ f5241 1 f3404"/>
              <a:gd name="f6475" fmla="*/ f5242 1 f3405"/>
              <a:gd name="f6476" fmla="*/ f5243 1 f3404"/>
              <a:gd name="f6477" fmla="*/ f5244 1 f3405"/>
              <a:gd name="f6478" fmla="*/ f5245 1 f3404"/>
              <a:gd name="f6479" fmla="*/ f5246 1 f3405"/>
              <a:gd name="f6480" fmla="*/ f5247 1 f3404"/>
              <a:gd name="f6481" fmla="*/ f5248 1 f3405"/>
              <a:gd name="f6482" fmla="*/ f5249 1 f3404"/>
              <a:gd name="f6483" fmla="*/ f5250 1 f3405"/>
              <a:gd name="f6484" fmla="*/ f5251 1 f3404"/>
              <a:gd name="f6485" fmla="*/ f5252 1 f3405"/>
              <a:gd name="f6486" fmla="*/ f5253 1 f3404"/>
              <a:gd name="f6487" fmla="*/ f5254 1 f3405"/>
              <a:gd name="f6488" fmla="*/ f5255 1 f3404"/>
              <a:gd name="f6489" fmla="*/ f5256 1 f3405"/>
              <a:gd name="f6490" fmla="*/ f5257 1 f3404"/>
              <a:gd name="f6491" fmla="*/ f5258 1 f3405"/>
              <a:gd name="f6492" fmla="*/ f5259 1 f3404"/>
              <a:gd name="f6493" fmla="*/ f5260 1 f3405"/>
              <a:gd name="f6494" fmla="*/ f5261 1 f3404"/>
              <a:gd name="f6495" fmla="*/ f5262 1 f3405"/>
              <a:gd name="f6496" fmla="*/ f5263 1 f3404"/>
              <a:gd name="f6497" fmla="*/ f5264 1 f3405"/>
              <a:gd name="f6498" fmla="*/ f5265 1 f3404"/>
              <a:gd name="f6499" fmla="*/ f5266 1 f3405"/>
              <a:gd name="f6500" fmla="*/ f5267 1 f3404"/>
              <a:gd name="f6501" fmla="*/ f5268 1 f3405"/>
              <a:gd name="f6502" fmla="*/ f5269 1 f3404"/>
              <a:gd name="f6503" fmla="*/ f5270 1 f3405"/>
              <a:gd name="f6504" fmla="*/ f5271 1 f3404"/>
              <a:gd name="f6505" fmla="*/ f5272 1 f3405"/>
              <a:gd name="f6506" fmla="*/ f5273 1 f3404"/>
              <a:gd name="f6507" fmla="*/ f5274 1 f3405"/>
              <a:gd name="f6508" fmla="*/ f5275 1 f3404"/>
              <a:gd name="f6509" fmla="*/ f5276 1 f3405"/>
              <a:gd name="f6510" fmla="*/ f5277 1 f3404"/>
              <a:gd name="f6511" fmla="*/ f5278 1 f3405"/>
              <a:gd name="f6512" fmla="*/ f5279 1 f3404"/>
              <a:gd name="f6513" fmla="*/ f5280 1 f3405"/>
              <a:gd name="f6514" fmla="*/ f5281 1 f3404"/>
              <a:gd name="f6515" fmla="*/ f5282 1 f3405"/>
              <a:gd name="f6516" fmla="*/ f5283 1 f3404"/>
              <a:gd name="f6517" fmla="*/ f5284 1 f3405"/>
              <a:gd name="f6518" fmla="*/ f5285 1 f3404"/>
              <a:gd name="f6519" fmla="*/ f5286 1 f3405"/>
              <a:gd name="f6520" fmla="*/ f5287 1 f3404"/>
              <a:gd name="f6521" fmla="*/ f5288 1 f3405"/>
              <a:gd name="f6522" fmla="*/ f5289 1 f3404"/>
              <a:gd name="f6523" fmla="*/ f5290 1 f3405"/>
              <a:gd name="f6524" fmla="*/ f5291 1 f3404"/>
              <a:gd name="f6525" fmla="*/ f5292 1 f3405"/>
              <a:gd name="f6526" fmla="*/ f5293 1 f3404"/>
              <a:gd name="f6527" fmla="*/ f5294 1 f3405"/>
              <a:gd name="f6528" fmla="*/ f5295 1 f3404"/>
              <a:gd name="f6529" fmla="*/ f5296 1 f3405"/>
              <a:gd name="f6530" fmla="*/ f5297 1 f3404"/>
              <a:gd name="f6531" fmla="*/ f5298 1 f3405"/>
              <a:gd name="f6532" fmla="*/ f5299 1 f3404"/>
              <a:gd name="f6533" fmla="*/ f5300 1 f3405"/>
              <a:gd name="f6534" fmla="*/ f5301 1 f3404"/>
              <a:gd name="f6535" fmla="*/ f5302 1 f3405"/>
              <a:gd name="f6536" fmla="*/ f5303 1 f3404"/>
              <a:gd name="f6537" fmla="*/ f5304 1 f3405"/>
              <a:gd name="f6538" fmla="*/ f5305 1 f3404"/>
              <a:gd name="f6539" fmla="*/ f5306 1 f3405"/>
              <a:gd name="f6540" fmla="*/ f5307 1 f3405"/>
              <a:gd name="f6541" fmla="*/ f5308 1 f3404"/>
              <a:gd name="f6542" fmla="*/ f5309 1 f3405"/>
              <a:gd name="f6543" fmla="*/ f5310 1 f3404"/>
              <a:gd name="f6544" fmla="*/ f5311 1 f3405"/>
              <a:gd name="f6545" fmla="*/ f5312 1 f3404"/>
              <a:gd name="f6546" fmla="*/ f5313 1 f3405"/>
              <a:gd name="f6547" fmla="*/ f5314 1 f3404"/>
              <a:gd name="f6548" fmla="*/ f5315 1 f3405"/>
              <a:gd name="f6549" fmla="*/ f5316 1 f3404"/>
              <a:gd name="f6550" fmla="*/ f5317 1 f3405"/>
              <a:gd name="f6551" fmla="*/ f5318 1 f3404"/>
              <a:gd name="f6552" fmla="*/ f5319 1 f3405"/>
              <a:gd name="f6553" fmla="*/ f5320 1 f3404"/>
              <a:gd name="f6554" fmla="*/ f5321 1 f3405"/>
              <a:gd name="f6555" fmla="*/ f5322 1 f3404"/>
              <a:gd name="f6556" fmla="*/ f5323 1 f3405"/>
              <a:gd name="f6557" fmla="*/ f5324 1 f3404"/>
              <a:gd name="f6558" fmla="*/ f5325 1 f3405"/>
              <a:gd name="f6559" fmla="*/ f5326 1 f3404"/>
              <a:gd name="f6560" fmla="*/ f5327 1 f3405"/>
              <a:gd name="f6561" fmla="*/ f5328 1 f3405"/>
              <a:gd name="f6562" fmla="*/ f5329 1 f3404"/>
              <a:gd name="f6563" fmla="*/ f5330 1 f3405"/>
              <a:gd name="f6564" fmla="*/ f5331 1 f3404"/>
              <a:gd name="f6565" fmla="*/ f5332 1 f3405"/>
              <a:gd name="f6566" fmla="*/ f5333 1 f3404"/>
              <a:gd name="f6567" fmla="*/ f5334 1 f3405"/>
              <a:gd name="f6568" fmla="*/ f5335 1 f3404"/>
              <a:gd name="f6569" fmla="*/ f5336 1 f3405"/>
              <a:gd name="f6570" fmla="*/ f5337 1 f3404"/>
              <a:gd name="f6571" fmla="*/ f5338 1 f3405"/>
              <a:gd name="f6572" fmla="*/ f5339 1 f3404"/>
              <a:gd name="f6573" fmla="*/ f5340 1 f3405"/>
              <a:gd name="f6574" fmla="*/ f5341 1 f3404"/>
              <a:gd name="f6575" fmla="*/ f5342 1 f3405"/>
              <a:gd name="f6576" fmla="*/ f5343 1 f3404"/>
              <a:gd name="f6577" fmla="*/ f5344 1 f3405"/>
              <a:gd name="f6578" fmla="*/ f5345 1 f3404"/>
              <a:gd name="f6579" fmla="*/ f5346 1 f3405"/>
              <a:gd name="f6580" fmla="*/ f5347 1 f3404"/>
              <a:gd name="f6581" fmla="*/ f5348 1 f3405"/>
              <a:gd name="f6582" fmla="*/ f5349 1 f3404"/>
              <a:gd name="f6583" fmla="*/ f5350 1 f3405"/>
              <a:gd name="f6584" fmla="*/ f5351 1 f3404"/>
              <a:gd name="f6585" fmla="*/ f5352 1 f3405"/>
              <a:gd name="f6586" fmla="*/ f5353 1 f3404"/>
              <a:gd name="f6587" fmla="*/ f5354 1 f3405"/>
              <a:gd name="f6588" fmla="*/ f5355 1 f3404"/>
              <a:gd name="f6589" fmla="*/ f5356 1 f3405"/>
              <a:gd name="f6590" fmla="*/ f5357 1 f3404"/>
              <a:gd name="f6591" fmla="*/ f5358 1 f3405"/>
              <a:gd name="f6592" fmla="*/ f5359 1 f3404"/>
              <a:gd name="f6593" fmla="*/ f5360 1 f3405"/>
              <a:gd name="f6594" fmla="*/ f5361 1 f3404"/>
              <a:gd name="f6595" fmla="*/ f5362 1 f3404"/>
              <a:gd name="f6596" fmla="*/ f5363 1 f3405"/>
              <a:gd name="f6597" fmla="*/ f5364 1 f3404"/>
              <a:gd name="f6598" fmla="*/ f5365 1 f3404"/>
              <a:gd name="f6599" fmla="*/ f5366 1 f3405"/>
              <a:gd name="f6600" fmla="*/ f5367 1 f3404"/>
              <a:gd name="f6601" fmla="*/ f5368 1 f3405"/>
              <a:gd name="f6602" fmla="*/ f5369 1 f3404"/>
              <a:gd name="f6603" fmla="*/ f5370 1 f3405"/>
              <a:gd name="f6604" fmla="*/ f5371 1 f3404"/>
              <a:gd name="f6605" fmla="*/ f5372 1 f3405"/>
              <a:gd name="f6606" fmla="*/ f5373 1 f3404"/>
              <a:gd name="f6607" fmla="*/ f5374 1 f3405"/>
              <a:gd name="f6608" fmla="*/ f5375 1 f3404"/>
              <a:gd name="f6609" fmla="*/ f5376 1 f3405"/>
              <a:gd name="f6610" fmla="*/ f5377 1 f3404"/>
              <a:gd name="f6611" fmla="*/ f5378 1 f3405"/>
              <a:gd name="f6612" fmla="*/ f5379 1 f3404"/>
              <a:gd name="f6613" fmla="*/ f5380 1 f3405"/>
              <a:gd name="f6614" fmla="*/ f5381 1 f3404"/>
              <a:gd name="f6615" fmla="*/ f5382 1 f3405"/>
              <a:gd name="f6616" fmla="*/ f5383 1 f3404"/>
              <a:gd name="f6617" fmla="*/ f5384 1 f3405"/>
              <a:gd name="f6618" fmla="*/ f5385 1 f3404"/>
              <a:gd name="f6619" fmla="*/ f5386 1 f3405"/>
              <a:gd name="f6620" fmla="*/ f5387 1 f3404"/>
              <a:gd name="f6621" fmla="*/ f5388 1 f3405"/>
              <a:gd name="f6622" fmla="*/ f5389 1 f3404"/>
              <a:gd name="f6623" fmla="*/ f5390 1 f3405"/>
              <a:gd name="f6624" fmla="*/ f5391 1 f3404"/>
              <a:gd name="f6625" fmla="*/ f5392 1 f3404"/>
              <a:gd name="f6626" fmla="*/ f5393 1 f3405"/>
              <a:gd name="f6627" fmla="*/ f5394 1 f3404"/>
              <a:gd name="f6628" fmla="*/ f5395 1 f3405"/>
              <a:gd name="f6629" fmla="*/ f5396 1 f3404"/>
              <a:gd name="f6630" fmla="*/ f5397 1 f3405"/>
              <a:gd name="f6631" fmla="*/ f5398 1 f3404"/>
              <a:gd name="f6632" fmla="*/ f5399 1 f3405"/>
              <a:gd name="f6633" fmla="*/ f5400 1 f3404"/>
              <a:gd name="f6634" fmla="*/ f5401 1 f3405"/>
              <a:gd name="f6635" fmla="*/ f5402 1 f3404"/>
              <a:gd name="f6636" fmla="*/ f5403 1 f3405"/>
              <a:gd name="f6637" fmla="*/ f5404 1 f3404"/>
              <a:gd name="f6638" fmla="*/ f5405 1 f3405"/>
              <a:gd name="f6639" fmla="*/ f5406 1 f3404"/>
              <a:gd name="f6640" fmla="*/ f5407 1 f3405"/>
              <a:gd name="f6641" fmla="*/ f5408 1 f3404"/>
              <a:gd name="f6642" fmla="*/ f5409 1 f3405"/>
              <a:gd name="f6643" fmla="*/ f5410 1 f3404"/>
              <a:gd name="f6644" fmla="*/ f5411 1 f3405"/>
              <a:gd name="f6645" fmla="*/ f5412 1 f3404"/>
              <a:gd name="f6646" fmla="*/ f5413 1 f3405"/>
              <a:gd name="f6647" fmla="*/ f5414 1 f3404"/>
              <a:gd name="f6648" fmla="*/ f5415 1 f3405"/>
              <a:gd name="f6649" fmla="*/ f5416 1 f3404"/>
              <a:gd name="f6650" fmla="*/ f5417 1 f3405"/>
              <a:gd name="f6651" fmla="*/ f5418 1 f3404"/>
              <a:gd name="f6652" fmla="*/ f5419 1 f3405"/>
              <a:gd name="f6653" fmla="*/ f5420 1 f3404"/>
              <a:gd name="f6654" fmla="*/ f5421 1 f3405"/>
              <a:gd name="f6655" fmla="*/ f5422 1 f3404"/>
              <a:gd name="f6656" fmla="*/ f5423 1 f3405"/>
              <a:gd name="f6657" fmla="*/ f5424 1 f3404"/>
              <a:gd name="f6658" fmla="*/ f5425 1 f3405"/>
              <a:gd name="f6659" fmla="*/ f5426 1 f3404"/>
              <a:gd name="f6660" fmla="*/ f5427 1 f3405"/>
              <a:gd name="f6661" fmla="*/ f5428 1 f3404"/>
              <a:gd name="f6662" fmla="*/ f5429 1 f3405"/>
              <a:gd name="f6663" fmla="*/ f5430 1 f3404"/>
              <a:gd name="f6664" fmla="*/ f5431 1 f3405"/>
              <a:gd name="f6665" fmla="*/ f5432 1 f3404"/>
              <a:gd name="f6666" fmla="*/ f5433 1 f3405"/>
              <a:gd name="f6667" fmla="*/ f5434 1 f3404"/>
              <a:gd name="f6668" fmla="*/ f5435 1 f3405"/>
              <a:gd name="f6669" fmla="*/ f5436 1 f3404"/>
              <a:gd name="f6670" fmla="*/ f5437 1 f3405"/>
              <a:gd name="f6671" fmla="*/ f5438 1 f3404"/>
              <a:gd name="f6672" fmla="*/ f5439 1 f3405"/>
              <a:gd name="f6673" fmla="*/ f5440 1 f3404"/>
              <a:gd name="f6674" fmla="*/ f5441 1 f3405"/>
              <a:gd name="f6675" fmla="*/ f5442 1 f3404"/>
              <a:gd name="f6676" fmla="*/ f5443 1 f3405"/>
              <a:gd name="f6677" fmla="*/ f5444 1 f3404"/>
              <a:gd name="f6678" fmla="*/ f5445 1 f3405"/>
              <a:gd name="f6679" fmla="*/ f5446 1 f3404"/>
              <a:gd name="f6680" fmla="*/ f5447 1 f3405"/>
              <a:gd name="f6681" fmla="*/ f5448 1 f3404"/>
              <a:gd name="f6682" fmla="*/ f5449 1 f3405"/>
              <a:gd name="f6683" fmla="*/ f5450 1 f3404"/>
              <a:gd name="f6684" fmla="*/ f5451 1 f3405"/>
              <a:gd name="f6685" fmla="*/ f5452 1 f3404"/>
              <a:gd name="f6686" fmla="*/ f5453 1 f3405"/>
              <a:gd name="f6687" fmla="*/ f5454 1 f3404"/>
              <a:gd name="f6688" fmla="*/ f5455 1 f3405"/>
              <a:gd name="f6689" fmla="*/ f5456 1 f3404"/>
              <a:gd name="f6690" fmla="*/ f5457 1 f3405"/>
              <a:gd name="f6691" fmla="*/ f5458 1 f3404"/>
              <a:gd name="f6692" fmla="*/ f5459 1 f3405"/>
              <a:gd name="f6693" fmla="*/ f5460 1 f3404"/>
              <a:gd name="f6694" fmla="*/ f5461 1 f3405"/>
              <a:gd name="f6695" fmla="*/ f5462 1 f3404"/>
              <a:gd name="f6696" fmla="*/ f5463 1 f3405"/>
              <a:gd name="f6697" fmla="*/ f5464 1 f3404"/>
              <a:gd name="f6698" fmla="*/ f5465 1 f3405"/>
              <a:gd name="f6699" fmla="*/ f5466 1 f3404"/>
              <a:gd name="f6700" fmla="*/ f5467 1 f3405"/>
              <a:gd name="f6701" fmla="*/ f5468 1 f3404"/>
              <a:gd name="f6702" fmla="*/ f5469 1 f3405"/>
              <a:gd name="f6703" fmla="*/ f5470 1 f3404"/>
              <a:gd name="f6704" fmla="*/ f5471 1 f3405"/>
              <a:gd name="f6705" fmla="*/ f5472 1 f3404"/>
              <a:gd name="f6706" fmla="*/ f5473 1 f3405"/>
              <a:gd name="f6707" fmla="*/ f5474 1 f3404"/>
              <a:gd name="f6708" fmla="*/ f5475 1 f3405"/>
              <a:gd name="f6709" fmla="*/ f5476 1 f3404"/>
              <a:gd name="f6710" fmla="*/ f5477 1 f3405"/>
              <a:gd name="f6711" fmla="*/ f5478 1 f3404"/>
              <a:gd name="f6712" fmla="*/ f5479 1 f3405"/>
              <a:gd name="f6713" fmla="*/ f5480 1 f3404"/>
              <a:gd name="f6714" fmla="*/ f5481 1 f3405"/>
              <a:gd name="f6715" fmla="*/ f5482 1 f3404"/>
              <a:gd name="f6716" fmla="*/ f5483 1 f3405"/>
              <a:gd name="f6717" fmla="*/ f5484 1 f3404"/>
              <a:gd name="f6718" fmla="*/ f5485 1 f3405"/>
              <a:gd name="f6719" fmla="*/ f5486 1 f3404"/>
              <a:gd name="f6720" fmla="*/ f5487 1 f3405"/>
              <a:gd name="f6721" fmla="*/ f5488 1 f3404"/>
              <a:gd name="f6722" fmla="*/ f5489 1 f3405"/>
              <a:gd name="f6723" fmla="*/ f5490 1 f3404"/>
              <a:gd name="f6724" fmla="*/ f5491 1 f3405"/>
              <a:gd name="f6725" fmla="*/ f5492 1 f3404"/>
              <a:gd name="f6726" fmla="*/ f5493 1 f3405"/>
              <a:gd name="f6727" fmla="*/ f5494 1 f3404"/>
              <a:gd name="f6728" fmla="*/ f5495 1 f3405"/>
              <a:gd name="f6729" fmla="*/ f5496 1 f3404"/>
              <a:gd name="f6730" fmla="*/ f5497 1 f3404"/>
              <a:gd name="f6731" fmla="*/ f5498 1 f3405"/>
              <a:gd name="f6732" fmla="*/ f5499 1 f3404"/>
              <a:gd name="f6733" fmla="*/ f5500 1 f3405"/>
              <a:gd name="f6734" fmla="*/ f5501 1 f3404"/>
              <a:gd name="f6735" fmla="*/ f5502 1 f3405"/>
              <a:gd name="f6736" fmla="*/ f5503 1 f3404"/>
              <a:gd name="f6737" fmla="*/ f5504 1 f3405"/>
              <a:gd name="f6738" fmla="*/ f5505 1 f3404"/>
              <a:gd name="f6739" fmla="*/ f5506 1 f3405"/>
              <a:gd name="f6740" fmla="*/ f5507 1 f3405"/>
              <a:gd name="f6741" fmla="*/ f5508 1 f3404"/>
              <a:gd name="f6742" fmla="*/ f5509 1 f3405"/>
              <a:gd name="f6743" fmla="*/ f5510 1 f3404"/>
              <a:gd name="f6744" fmla="*/ f5511 1 f3405"/>
              <a:gd name="f6745" fmla="*/ f5512 1 f3404"/>
              <a:gd name="f6746" fmla="*/ f5513 1 f3405"/>
              <a:gd name="f6747" fmla="*/ f5514 1 f3404"/>
              <a:gd name="f6748" fmla="*/ f5515 1 f3405"/>
              <a:gd name="f6749" fmla="*/ f5516 1 f3404"/>
              <a:gd name="f6750" fmla="*/ f5517 1 f3405"/>
              <a:gd name="f6751" fmla="*/ f5518 1 f3404"/>
              <a:gd name="f6752" fmla="*/ f5519 1 f3405"/>
              <a:gd name="f6753" fmla="*/ f5520 1 f3404"/>
              <a:gd name="f6754" fmla="*/ f5521 1 f3405"/>
              <a:gd name="f6755" fmla="*/ f5522 1 f3404"/>
              <a:gd name="f6756" fmla="*/ f5523 1 f3405"/>
              <a:gd name="f6757" fmla="*/ f5524 1 f3404"/>
              <a:gd name="f6758" fmla="*/ f5525 1 f3405"/>
              <a:gd name="f6759" fmla="*/ f5526 1 f3404"/>
              <a:gd name="f6760" fmla="*/ f5527 1 f3405"/>
              <a:gd name="f6761" fmla="*/ f5528 1 f3405"/>
              <a:gd name="f6762" fmla="*/ f5529 1 f3404"/>
              <a:gd name="f6763" fmla="*/ f5530 1 f3405"/>
              <a:gd name="f6764" fmla="*/ f5531 1 f3404"/>
              <a:gd name="f6765" fmla="*/ f5532 1 f3405"/>
              <a:gd name="f6766" fmla="*/ f5533 1 f3404"/>
              <a:gd name="f6767" fmla="*/ f5534 1 f3405"/>
              <a:gd name="f6768" fmla="*/ f5535 1 f3404"/>
              <a:gd name="f6769" fmla="*/ f5536 1 f3405"/>
              <a:gd name="f6770" fmla="*/ f5537 1 f3404"/>
              <a:gd name="f6771" fmla="*/ f5538 1 f3405"/>
              <a:gd name="f6772" fmla="*/ f5539 1 f3404"/>
              <a:gd name="f6773" fmla="*/ f5540 1 f3405"/>
              <a:gd name="f6774" fmla="*/ f5541 1 f3404"/>
              <a:gd name="f6775" fmla="*/ f5542 1 f3404"/>
              <a:gd name="f6776" fmla="*/ f5543 1 f3405"/>
              <a:gd name="f6777" fmla="*/ f5544 1 f3404"/>
              <a:gd name="f6778" fmla="*/ f5545 1 f3405"/>
              <a:gd name="f6779" fmla="*/ f5546 1 f3404"/>
              <a:gd name="f6780" fmla="*/ f5547 1 f3405"/>
              <a:gd name="f6781" fmla="*/ f5548 1 f3405"/>
              <a:gd name="f6782" fmla="*/ f5549 1 f3405"/>
              <a:gd name="f6783" fmla="*/ f5550 1 f3404"/>
              <a:gd name="f6784" fmla="*/ f5551 1 f3405"/>
              <a:gd name="f6785" fmla="*/ f5552 1 f3404"/>
              <a:gd name="f6786" fmla="*/ f5553 1 f3405"/>
              <a:gd name="f6787" fmla="*/ f5554 1 f3404"/>
              <a:gd name="f6788" fmla="*/ f5555 1 f3405"/>
              <a:gd name="f6789" fmla="*/ f5556 1 f3404"/>
              <a:gd name="f6790" fmla="*/ f5557 1 f3405"/>
              <a:gd name="f6791" fmla="*/ f5558 1 f3404"/>
              <a:gd name="f6792" fmla="*/ f5559 1 f3405"/>
              <a:gd name="f6793" fmla="*/ f5560 1 f3404"/>
              <a:gd name="f6794" fmla="*/ f5561 1 f3405"/>
              <a:gd name="f6795" fmla="*/ f5562 1 f3404"/>
              <a:gd name="f6796" fmla="*/ f5563 1 f3405"/>
              <a:gd name="f6797" fmla="*/ f5564 1 f3404"/>
              <a:gd name="f6798" fmla="*/ f5565 1 f3404"/>
              <a:gd name="f6799" fmla="*/ f5566 1 f3405"/>
              <a:gd name="f6800" fmla="*/ f5567 1 f3405"/>
              <a:gd name="f6801" fmla="*/ f5568 1 f3404"/>
              <a:gd name="f6802" fmla="*/ f5569 1 f3405"/>
              <a:gd name="f6803" fmla="*/ f5570 1 f3404"/>
              <a:gd name="f6804" fmla="*/ f5571 1 f3405"/>
              <a:gd name="f6805" fmla="*/ f5572 1 f3404"/>
              <a:gd name="f6806" fmla="*/ f5573 1 f3405"/>
              <a:gd name="f6807" fmla="*/ f5574 1 f3404"/>
              <a:gd name="f6808" fmla="*/ f5575 1 f3405"/>
              <a:gd name="f6809" fmla="*/ f5576 1 f3404"/>
              <a:gd name="f6810" fmla="*/ f5577 1 f3405"/>
              <a:gd name="f6811" fmla="*/ f5578 1 f3404"/>
              <a:gd name="f6812" fmla="*/ f5579 1 f3405"/>
              <a:gd name="f6813" fmla="*/ f5580 1 f3404"/>
              <a:gd name="f6814" fmla="*/ f5581 1 f3405"/>
              <a:gd name="f6815" fmla="*/ f5582 1 f3404"/>
              <a:gd name="f6816" fmla="*/ f5583 1 f3405"/>
              <a:gd name="f6817" fmla="*/ f5584 1 f3404"/>
              <a:gd name="f6818" fmla="*/ f5585 1 f3405"/>
              <a:gd name="f6819" fmla="*/ f5586 1 f3404"/>
              <a:gd name="f6820" fmla="*/ f5587 1 f3405"/>
              <a:gd name="f6821" fmla="*/ f5588 1 f3404"/>
              <a:gd name="f6822" fmla="*/ f5589 1 f3405"/>
              <a:gd name="f6823" fmla="*/ f5590 1 f3404"/>
              <a:gd name="f6824" fmla="*/ f5591 1 f3405"/>
              <a:gd name="f6825" fmla="*/ f5592 1 f3404"/>
              <a:gd name="f6826" fmla="*/ f5593 1 f3405"/>
              <a:gd name="f6827" fmla="*/ f5594 1 f3404"/>
              <a:gd name="f6828" fmla="*/ f5595 1 f3405"/>
              <a:gd name="f6829" fmla="*/ f5596 1 f3404"/>
              <a:gd name="f6830" fmla="*/ f5597 1 f3405"/>
              <a:gd name="f6831" fmla="*/ f5598 1 f3404"/>
              <a:gd name="f6832" fmla="*/ f5599 1 f3405"/>
              <a:gd name="f6833" fmla="*/ f5600 1 f3404"/>
              <a:gd name="f6834" fmla="*/ f5601 1 f3405"/>
              <a:gd name="f6835" fmla="*/ f5602 1 f3404"/>
              <a:gd name="f6836" fmla="*/ f5603 1 f3405"/>
              <a:gd name="f6837" fmla="*/ f5604 1 f3404"/>
              <a:gd name="f6838" fmla="*/ f5605 1 f3405"/>
              <a:gd name="f6839" fmla="*/ f5606 1 f3405"/>
              <a:gd name="f6840" fmla="*/ f5607 1 f3404"/>
              <a:gd name="f6841" fmla="*/ f5608 1 f3405"/>
              <a:gd name="f6842" fmla="*/ f5609 1 f3404"/>
              <a:gd name="f6843" fmla="*/ f5610 1 f3405"/>
              <a:gd name="f6844" fmla="*/ f5611 1 f3404"/>
              <a:gd name="f6845" fmla="*/ f5612 1 f3405"/>
              <a:gd name="f6846" fmla="*/ f5613 1 f3404"/>
              <a:gd name="f6847" fmla="*/ f5614 1 f3405"/>
              <a:gd name="f6848" fmla="*/ f5615 1 f3404"/>
              <a:gd name="f6849" fmla="*/ f5616 1 f3405"/>
              <a:gd name="f6850" fmla="*/ f5617 1 f3404"/>
              <a:gd name="f6851" fmla="*/ f5618 1 f3405"/>
              <a:gd name="f6852" fmla="*/ f5619 1 f3404"/>
              <a:gd name="f6853" fmla="*/ f5620 1 f3405"/>
              <a:gd name="f6854" fmla="*/ f5621 1 f3404"/>
              <a:gd name="f6855" fmla="*/ f5622 1 f3405"/>
              <a:gd name="f6856" fmla="*/ f5623 1 f3404"/>
              <a:gd name="f6857" fmla="*/ f5624 1 f3405"/>
              <a:gd name="f6858" fmla="*/ f5625 1 f3404"/>
              <a:gd name="f6859" fmla="*/ f5626 1 f3405"/>
              <a:gd name="f6860" fmla="*/ f5627 1 f3404"/>
              <a:gd name="f6861" fmla="*/ f5628 1 f3405"/>
              <a:gd name="f6862" fmla="*/ f5629 1 f3404"/>
              <a:gd name="f6863" fmla="*/ f5630 1 f3405"/>
              <a:gd name="f6864" fmla="*/ f5631 1 f3404"/>
              <a:gd name="f6865" fmla="*/ f5632 1 f3405"/>
              <a:gd name="f6866" fmla="*/ f5633 1 f3404"/>
              <a:gd name="f6867" fmla="*/ f5634 1 f3405"/>
              <a:gd name="f6868" fmla="*/ f5635 1 f3405"/>
              <a:gd name="f6869" fmla="*/ f5636 1 f3404"/>
              <a:gd name="f6870" fmla="*/ f5637 1 f3405"/>
              <a:gd name="f6871" fmla="*/ f5638 1 f3404"/>
              <a:gd name="f6872" fmla="*/ f5639 1 f3405"/>
              <a:gd name="f6873" fmla="*/ f5640 1 f3404"/>
              <a:gd name="f6874" fmla="*/ f5641 1 f3405"/>
              <a:gd name="f6875" fmla="*/ f5642 1 f3404"/>
              <a:gd name="f6876" fmla="*/ f5643 1 f3405"/>
              <a:gd name="f6877" fmla="*/ f5644 1 f3404"/>
              <a:gd name="f6878" fmla="*/ f5645 1 f3405"/>
              <a:gd name="f6879" fmla="*/ f5646 1 f3404"/>
              <a:gd name="f6880" fmla="*/ f5647 1 f3405"/>
              <a:gd name="f6881" fmla="*/ f5648 1 f3404"/>
              <a:gd name="f6882" fmla="*/ f5649 1 f3405"/>
              <a:gd name="f6883" fmla="*/ f5650 1 f3404"/>
              <a:gd name="f6884" fmla="*/ f5651 1 f3405"/>
              <a:gd name="f6885" fmla="*/ f5652 1 f3404"/>
              <a:gd name="f6886" fmla="*/ f5653 1 f3405"/>
              <a:gd name="f6887" fmla="*/ f5654 1 f3404"/>
              <a:gd name="f6888" fmla="*/ f5655 1 f3405"/>
              <a:gd name="f6889" fmla="*/ f5656 1 f3404"/>
              <a:gd name="f6890" fmla="*/ f5657 1 f3405"/>
              <a:gd name="f6891" fmla="*/ f5658 1 f3404"/>
              <a:gd name="f6892" fmla="*/ f5659 1 f3405"/>
              <a:gd name="f6893" fmla="*/ f5660 1 f3404"/>
              <a:gd name="f6894" fmla="*/ f5661 1 f3405"/>
              <a:gd name="f6895" fmla="*/ f5662 1 f3404"/>
              <a:gd name="f6896" fmla="*/ f5663 1 f3405"/>
              <a:gd name="f6897" fmla="*/ f5664 1 f3404"/>
              <a:gd name="f6898" fmla="*/ f5665 1 f3404"/>
              <a:gd name="f6899" fmla="*/ f5666 1 f3405"/>
              <a:gd name="f6900" fmla="*/ f5667 1 f3404"/>
              <a:gd name="f6901" fmla="*/ f5668 1 f3405"/>
              <a:gd name="f6902" fmla="*/ f5669 1 f3404"/>
              <a:gd name="f6903" fmla="*/ f5670 1 f3405"/>
              <a:gd name="f6904" fmla="*/ f5671 1 f3404"/>
              <a:gd name="f6905" fmla="*/ f5672 1 f3405"/>
              <a:gd name="f6906" fmla="*/ f5673 1 f3404"/>
              <a:gd name="f6907" fmla="*/ f5674 1 f3405"/>
              <a:gd name="f6908" fmla="*/ f5675 1 f3404"/>
              <a:gd name="f6909" fmla="*/ f5676 1 f3405"/>
              <a:gd name="f6910" fmla="*/ f5677 1 f3404"/>
              <a:gd name="f6911" fmla="*/ f5678 1 f3405"/>
              <a:gd name="f6912" fmla="*/ f5679 1 f3404"/>
              <a:gd name="f6913" fmla="*/ f5680 1 f3405"/>
              <a:gd name="f6914" fmla="*/ f5681 1 f3404"/>
              <a:gd name="f6915" fmla="*/ f5682 1 f3405"/>
              <a:gd name="f6916" fmla="*/ f5683 1 f3404"/>
              <a:gd name="f6917" fmla="*/ f5684 1 f3405"/>
              <a:gd name="f6918" fmla="*/ f5685 1 f3404"/>
              <a:gd name="f6919" fmla="*/ f5686 1 f3405"/>
              <a:gd name="f6920" fmla="*/ f5687 1 f3404"/>
              <a:gd name="f6921" fmla="*/ f5688 1 f3405"/>
              <a:gd name="f6922" fmla="*/ f5689 1 f3404"/>
              <a:gd name="f6923" fmla="*/ f5690 1 f3404"/>
              <a:gd name="f6924" fmla="*/ f5691 1 f3405"/>
              <a:gd name="f6925" fmla="*/ f5692 1 f3404"/>
              <a:gd name="f6926" fmla="*/ f5693 1 f3405"/>
              <a:gd name="f6927" fmla="*/ f5694 1 f3404"/>
              <a:gd name="f6928" fmla="*/ f5695 1 f3405"/>
              <a:gd name="f6929" fmla="*/ f5696 1 f3404"/>
              <a:gd name="f6930" fmla="*/ f5697 1 f3405"/>
              <a:gd name="f6931" fmla="*/ f5698 1 f3404"/>
              <a:gd name="f6932" fmla="*/ f5699 1 f3405"/>
              <a:gd name="f6933" fmla="*/ f5700 1 f3404"/>
              <a:gd name="f6934" fmla="*/ f5701 1 f3405"/>
              <a:gd name="f6935" fmla="*/ f5702 1 f3404"/>
              <a:gd name="f6936" fmla="*/ f5703 1 f3405"/>
              <a:gd name="f6937" fmla="*/ f5704 1 f3404"/>
              <a:gd name="f6938" fmla="*/ f5705 1 f3405"/>
              <a:gd name="f6939" fmla="*/ f5706 1 f3404"/>
              <a:gd name="f6940" fmla="*/ f5707 1 f3405"/>
              <a:gd name="f6941" fmla="*/ f5708 1 f3404"/>
              <a:gd name="f6942" fmla="*/ f5709 1 f3405"/>
              <a:gd name="f6943" fmla="*/ f5710 1 f3405"/>
              <a:gd name="f6944" fmla="*/ f5711 1 f3404"/>
              <a:gd name="f6945" fmla="*/ f5712 1 f3405"/>
              <a:gd name="f6946" fmla="*/ f5713 1 f3404"/>
              <a:gd name="f6947" fmla="*/ f5714 1 f3405"/>
              <a:gd name="f6948" fmla="*/ f5715 1 f3404"/>
              <a:gd name="f6949" fmla="*/ f5716 1 f3405"/>
              <a:gd name="f6950" fmla="*/ f5717 1 f3404"/>
              <a:gd name="f6951" fmla="*/ f5718 1 f3404"/>
              <a:gd name="f6952" fmla="*/ f5719 1 f3405"/>
              <a:gd name="f6953" fmla="*/ f5720 1 f3404"/>
              <a:gd name="f6954" fmla="*/ f5721 1 f3405"/>
              <a:gd name="f6955" fmla="*/ f5722 1 f3404"/>
              <a:gd name="f6956" fmla="*/ f5723 1 f3405"/>
              <a:gd name="f6957" fmla="*/ f5724 1 f3404"/>
              <a:gd name="f6958" fmla="*/ f5725 1 f3405"/>
              <a:gd name="f6959" fmla="*/ f5726 1 f3405"/>
              <a:gd name="f6960" fmla="*/ f5727 1 f3404"/>
              <a:gd name="f6961" fmla="*/ f5728 1 f3405"/>
              <a:gd name="f6962" fmla="*/ f5729 1 f3404"/>
              <a:gd name="f6963" fmla="*/ f5730 1 f3405"/>
              <a:gd name="f6964" fmla="*/ f5731 1 f3404"/>
              <a:gd name="f6965" fmla="*/ f5732 1 f3405"/>
              <a:gd name="f6966" fmla="*/ f5733 1 f3404"/>
              <a:gd name="f6967" fmla="*/ f5734 1 f3405"/>
              <a:gd name="f6968" fmla="*/ f5735 1 f3404"/>
              <a:gd name="f6969" fmla="*/ f5736 1 f3405"/>
              <a:gd name="f6970" fmla="*/ f5737 1 f3404"/>
              <a:gd name="f6971" fmla="*/ f5738 1 f3405"/>
              <a:gd name="f6972" fmla="*/ f5739 1 f3404"/>
              <a:gd name="f6973" fmla="*/ f5740 1 f3405"/>
              <a:gd name="f6974" fmla="*/ f5741 1 f3404"/>
              <a:gd name="f6975" fmla="*/ f5742 1 f3405"/>
              <a:gd name="f6976" fmla="*/ f5743 1 f3404"/>
              <a:gd name="f6977" fmla="*/ f5744 1 f3405"/>
              <a:gd name="f6978" fmla="*/ f5745 1 f3404"/>
              <a:gd name="f6979" fmla="*/ f5746 1 f3405"/>
              <a:gd name="f6980" fmla="*/ f5747 1 f3404"/>
              <a:gd name="f6981" fmla="*/ f5748 1 f3405"/>
              <a:gd name="f6982" fmla="*/ f5749 1 f3404"/>
              <a:gd name="f6983" fmla="*/ f5750 1 f3405"/>
              <a:gd name="f6984" fmla="*/ f5751 1 f3404"/>
              <a:gd name="f6985" fmla="*/ f5752 1 f3405"/>
              <a:gd name="f6986" fmla="*/ f5753 1 f3404"/>
              <a:gd name="f6987" fmla="*/ f5754 1 f3405"/>
              <a:gd name="f6988" fmla="*/ f5755 1 f3404"/>
              <a:gd name="f6989" fmla="*/ f5756 1 f3404"/>
              <a:gd name="f6990" fmla="*/ f5757 1 f3405"/>
              <a:gd name="f6991" fmla="*/ f5758 1 f3404"/>
              <a:gd name="f6992" fmla="*/ f5759 1 f3405"/>
              <a:gd name="f6993" fmla="*/ f5760 1 f3404"/>
              <a:gd name="f6994" fmla="*/ f5761 1 f3405"/>
              <a:gd name="f6995" fmla="*/ f5762 1 f3404"/>
              <a:gd name="f6996" fmla="*/ f5763 1 f3405"/>
              <a:gd name="f6997" fmla="*/ f5764 1 f3404"/>
              <a:gd name="f6998" fmla="*/ f5765 1 f3405"/>
              <a:gd name="f6999" fmla="*/ f5766 1 f3404"/>
              <a:gd name="f7000" fmla="*/ f5767 1 f3405"/>
              <a:gd name="f7001" fmla="*/ f5768 1 f3404"/>
              <a:gd name="f7002" fmla="*/ f5769 1 f3405"/>
              <a:gd name="f7003" fmla="*/ f5770 1 f3404"/>
              <a:gd name="f7004" fmla="*/ f5771 1 f3405"/>
              <a:gd name="f7005" fmla="*/ f5772 1 f3404"/>
              <a:gd name="f7006" fmla="*/ f5773 1 f3405"/>
              <a:gd name="f7007" fmla="*/ f5774 1 f3404"/>
              <a:gd name="f7008" fmla="*/ f5775 1 f3405"/>
              <a:gd name="f7009" fmla="*/ f5776 1 f3404"/>
              <a:gd name="f7010" fmla="*/ f5777 1 f3405"/>
              <a:gd name="f7011" fmla="*/ f5778 1 f3404"/>
              <a:gd name="f7012" fmla="*/ f5779 1 f3405"/>
              <a:gd name="f7013" fmla="*/ f5780 1 f3404"/>
              <a:gd name="f7014" fmla="*/ f5781 1 f3405"/>
              <a:gd name="f7015" fmla="*/ f5782 1 f3404"/>
              <a:gd name="f7016" fmla="*/ f5783 1 f3405"/>
              <a:gd name="f7017" fmla="*/ f5784 1 f3404"/>
              <a:gd name="f7018" fmla="*/ f5785 1 f3405"/>
              <a:gd name="f7019" fmla="*/ f5786 1 f3404"/>
              <a:gd name="f7020" fmla="*/ f5787 1 f3405"/>
              <a:gd name="f7021" fmla="*/ f5788 1 f3404"/>
              <a:gd name="f7022" fmla="*/ f5789 1 f3404"/>
              <a:gd name="f7023" fmla="*/ f5790 1 f3405"/>
              <a:gd name="f7024" fmla="*/ f5791 1 f3404"/>
              <a:gd name="f7025" fmla="*/ f5792 1 f3405"/>
              <a:gd name="f7026" fmla="*/ f5793 1 f3404"/>
              <a:gd name="f7027" fmla="*/ f5794 1 f3405"/>
              <a:gd name="f7028" fmla="*/ f5795 1 f3404"/>
              <a:gd name="f7029" fmla="*/ f5796 1 f3405"/>
              <a:gd name="f7030" fmla="*/ f5797 1 f3404"/>
              <a:gd name="f7031" fmla="*/ f5798 1 f3405"/>
              <a:gd name="f7032" fmla="*/ f5799 1 f3404"/>
              <a:gd name="f7033" fmla="*/ f5800 1 f3405"/>
              <a:gd name="f7034" fmla="*/ f5801 1 f3404"/>
              <a:gd name="f7035" fmla="*/ f5802 1 f3405"/>
              <a:gd name="f7036" fmla="*/ f5803 1 f3404"/>
              <a:gd name="f7037" fmla="*/ f5804 1 f3405"/>
              <a:gd name="f7038" fmla="*/ f5805 1 f3404"/>
              <a:gd name="f7039" fmla="*/ f5806 1 f3405"/>
              <a:gd name="f7040" fmla="*/ f5807 1 f3404"/>
              <a:gd name="f7041" fmla="*/ f5808 1 f3405"/>
              <a:gd name="f7042" fmla="*/ f5809 1 f3404"/>
              <a:gd name="f7043" fmla="*/ f5810 1 f3405"/>
              <a:gd name="f7044" fmla="*/ f5811 1 f3404"/>
              <a:gd name="f7045" fmla="*/ f5812 1 f3405"/>
              <a:gd name="f7046" fmla="*/ f5813 1 f3404"/>
              <a:gd name="f7047" fmla="*/ f5814 1 f3405"/>
              <a:gd name="f7048" fmla="*/ f5815 1 f3404"/>
              <a:gd name="f7049" fmla="*/ f5816 1 f3405"/>
              <a:gd name="f7050" fmla="*/ f5817 1 f3404"/>
              <a:gd name="f7051" fmla="*/ f5818 1 f3405"/>
              <a:gd name="f7052" fmla="*/ f5819 1 f3404"/>
              <a:gd name="f7053" fmla="*/ f5820 1 f3405"/>
              <a:gd name="f7054" fmla="*/ f5821 1 f3404"/>
              <a:gd name="f7055" fmla="*/ f5822 1 f3405"/>
              <a:gd name="f7056" fmla="*/ f5823 1 f3404"/>
              <a:gd name="f7057" fmla="*/ f5824 1 f3405"/>
              <a:gd name="f7058" fmla="*/ f5825 1 f3404"/>
              <a:gd name="f7059" fmla="*/ f5826 1 f3405"/>
              <a:gd name="f7060" fmla="*/ f5827 1 f3404"/>
              <a:gd name="f7061" fmla="*/ f5828 1 f3405"/>
              <a:gd name="f7062" fmla="*/ f5829 1 f3404"/>
              <a:gd name="f7063" fmla="*/ f5830 1 f3405"/>
              <a:gd name="f7064" fmla="*/ f5831 1 f3404"/>
              <a:gd name="f7065" fmla="*/ f5832 1 f3405"/>
              <a:gd name="f7066" fmla="*/ f5833 1 f3404"/>
              <a:gd name="f7067" fmla="*/ f5834 1 f3405"/>
              <a:gd name="f7068" fmla="*/ f5835 1 f3404"/>
              <a:gd name="f7069" fmla="*/ f5836 1 f3405"/>
              <a:gd name="f7070" fmla="*/ f5837 1 f3404"/>
              <a:gd name="f7071" fmla="*/ f5838 1 f3405"/>
              <a:gd name="f7072" fmla="*/ f5839 1 f3404"/>
              <a:gd name="f7073" fmla="*/ f5840 1 f3405"/>
              <a:gd name="f7074" fmla="*/ f5841 1 f3404"/>
              <a:gd name="f7075" fmla="*/ f5842 1 f3405"/>
              <a:gd name="f7076" fmla="*/ f5843 1 f3404"/>
              <a:gd name="f7077" fmla="*/ f5844 1 f3405"/>
              <a:gd name="f7078" fmla="*/ f5845 1 f3404"/>
              <a:gd name="f7079" fmla="*/ f5846 1 f3405"/>
              <a:gd name="f7080" fmla="*/ f5847 1 f3404"/>
              <a:gd name="f7081" fmla="*/ f5848 1 f3405"/>
              <a:gd name="f7082" fmla="*/ f5849 1 f3404"/>
              <a:gd name="f7083" fmla="*/ f5850 1 f3405"/>
              <a:gd name="f7084" fmla="*/ f5851 1 f3404"/>
              <a:gd name="f7085" fmla="*/ f5852 1 f3405"/>
              <a:gd name="f7086" fmla="*/ f5853 1 f3404"/>
              <a:gd name="f7087" fmla="*/ f5854 1 f3405"/>
              <a:gd name="f7088" fmla="*/ f5855 1 f3404"/>
              <a:gd name="f7089" fmla="*/ f5856 1 f3405"/>
              <a:gd name="f7090" fmla="*/ f5857 1 f3404"/>
              <a:gd name="f7091" fmla="*/ f5858 1 f3405"/>
              <a:gd name="f7092" fmla="*/ f5859 1 f3404"/>
              <a:gd name="f7093" fmla="*/ f5860 1 f3405"/>
              <a:gd name="f7094" fmla="*/ f5861 1 f3404"/>
              <a:gd name="f7095" fmla="*/ f5862 1 f3405"/>
              <a:gd name="f7096" fmla="*/ f5863 f3399 1"/>
              <a:gd name="f7097" fmla="*/ f5864 f3399 1"/>
              <a:gd name="f7098" fmla="*/ f5866 f3400 1"/>
              <a:gd name="f7099" fmla="*/ f5865 f3400 1"/>
              <a:gd name="f7100" fmla="*/ f5868 f3399 1"/>
              <a:gd name="f7101" fmla="*/ f5869 f3400 1"/>
              <a:gd name="f7102" fmla="*/ f5870 f3399 1"/>
              <a:gd name="f7103" fmla="*/ f5871 f3400 1"/>
              <a:gd name="f7104" fmla="*/ f5872 f3399 1"/>
              <a:gd name="f7105" fmla="*/ f5873 f3400 1"/>
              <a:gd name="f7106" fmla="*/ f5874 f3399 1"/>
              <a:gd name="f7107" fmla="*/ f5875 f3399 1"/>
              <a:gd name="f7108" fmla="*/ f5876 f3400 1"/>
              <a:gd name="f7109" fmla="*/ f5877 f3399 1"/>
              <a:gd name="f7110" fmla="*/ f5878 f3400 1"/>
              <a:gd name="f7111" fmla="*/ f5879 f3399 1"/>
              <a:gd name="f7112" fmla="*/ f5880 f3400 1"/>
              <a:gd name="f7113" fmla="*/ f5881 f3399 1"/>
              <a:gd name="f7114" fmla="*/ f5882 f3400 1"/>
              <a:gd name="f7115" fmla="*/ f5883 f3399 1"/>
              <a:gd name="f7116" fmla="*/ f5884 f3400 1"/>
              <a:gd name="f7117" fmla="*/ f5885 f3399 1"/>
              <a:gd name="f7118" fmla="*/ f5886 f3400 1"/>
              <a:gd name="f7119" fmla="*/ f5887 f3399 1"/>
              <a:gd name="f7120" fmla="*/ f5888 f3400 1"/>
              <a:gd name="f7121" fmla="*/ f5889 f3399 1"/>
              <a:gd name="f7122" fmla="*/ f5890 f3400 1"/>
              <a:gd name="f7123" fmla="*/ f5891 f3399 1"/>
              <a:gd name="f7124" fmla="*/ f5892 f3400 1"/>
              <a:gd name="f7125" fmla="*/ f5893 f3399 1"/>
              <a:gd name="f7126" fmla="*/ f5894 f3399 1"/>
              <a:gd name="f7127" fmla="*/ f5895 f3400 1"/>
              <a:gd name="f7128" fmla="*/ f5896 f3399 1"/>
              <a:gd name="f7129" fmla="*/ f5897 f3400 1"/>
              <a:gd name="f7130" fmla="*/ f5898 f3399 1"/>
              <a:gd name="f7131" fmla="*/ f5899 f3400 1"/>
              <a:gd name="f7132" fmla="*/ f5900 f3399 1"/>
              <a:gd name="f7133" fmla="*/ f5901 f3400 1"/>
              <a:gd name="f7134" fmla="*/ f5902 f3399 1"/>
              <a:gd name="f7135" fmla="*/ f5903 f3400 1"/>
              <a:gd name="f7136" fmla="*/ f5904 f3399 1"/>
              <a:gd name="f7137" fmla="*/ f5905 f3400 1"/>
              <a:gd name="f7138" fmla="*/ f5906 f3400 1"/>
              <a:gd name="f7139" fmla="*/ f5907 f3399 1"/>
              <a:gd name="f7140" fmla="*/ f5908 f3400 1"/>
              <a:gd name="f7141" fmla="*/ f5909 f3399 1"/>
              <a:gd name="f7142" fmla="*/ f5910 f3400 1"/>
              <a:gd name="f7143" fmla="*/ f5911 f3399 1"/>
              <a:gd name="f7144" fmla="*/ f5912 f3400 1"/>
              <a:gd name="f7145" fmla="*/ f5913 f3399 1"/>
              <a:gd name="f7146" fmla="*/ f5914 f3400 1"/>
              <a:gd name="f7147" fmla="*/ f5915 f3399 1"/>
              <a:gd name="f7148" fmla="*/ f5916 f3400 1"/>
              <a:gd name="f7149" fmla="*/ f5917 f3399 1"/>
              <a:gd name="f7150" fmla="*/ f5918 f3400 1"/>
              <a:gd name="f7151" fmla="*/ f5919 f3399 1"/>
              <a:gd name="f7152" fmla="*/ f5920 f3399 1"/>
              <a:gd name="f7153" fmla="*/ f5921 f3400 1"/>
              <a:gd name="f7154" fmla="*/ f5922 f3399 1"/>
              <a:gd name="f7155" fmla="*/ f5923 f3400 1"/>
              <a:gd name="f7156" fmla="*/ f5924 f3399 1"/>
              <a:gd name="f7157" fmla="*/ f5925 f3400 1"/>
              <a:gd name="f7158" fmla="*/ f5926 f3399 1"/>
              <a:gd name="f7159" fmla="*/ f5927 f3400 1"/>
              <a:gd name="f7160" fmla="*/ f5928 f3399 1"/>
              <a:gd name="f7161" fmla="*/ f5929 f3400 1"/>
              <a:gd name="f7162" fmla="*/ f5930 f3399 1"/>
              <a:gd name="f7163" fmla="*/ f5931 f3400 1"/>
              <a:gd name="f7164" fmla="*/ f5932 f3399 1"/>
              <a:gd name="f7165" fmla="*/ f5933 f3400 1"/>
              <a:gd name="f7166" fmla="*/ f5934 f3400 1"/>
              <a:gd name="f7167" fmla="*/ f5935 f3399 1"/>
              <a:gd name="f7168" fmla="*/ f5936 f3400 1"/>
              <a:gd name="f7169" fmla="*/ f5937 f3399 1"/>
              <a:gd name="f7170" fmla="*/ f5938 f3400 1"/>
              <a:gd name="f7171" fmla="*/ f5939 f3399 1"/>
              <a:gd name="f7172" fmla="*/ f5940 f3400 1"/>
              <a:gd name="f7173" fmla="*/ f5941 f3399 1"/>
              <a:gd name="f7174" fmla="*/ f5942 f3400 1"/>
              <a:gd name="f7175" fmla="*/ f5943 f3399 1"/>
              <a:gd name="f7176" fmla="*/ f5944 f3400 1"/>
              <a:gd name="f7177" fmla="*/ f5945 f3399 1"/>
              <a:gd name="f7178" fmla="*/ f5946 f3400 1"/>
              <a:gd name="f7179" fmla="*/ f5947 f3399 1"/>
              <a:gd name="f7180" fmla="*/ f5948 f3400 1"/>
              <a:gd name="f7181" fmla="*/ f5949 f3399 1"/>
              <a:gd name="f7182" fmla="*/ f5950 f3400 1"/>
              <a:gd name="f7183" fmla="*/ f5951 f3399 1"/>
              <a:gd name="f7184" fmla="*/ f5952 f3400 1"/>
              <a:gd name="f7185" fmla="*/ f5953 f3399 1"/>
              <a:gd name="f7186" fmla="*/ f5954 f3400 1"/>
              <a:gd name="f7187" fmla="*/ f5955 f3399 1"/>
              <a:gd name="f7188" fmla="*/ f5956 f3400 1"/>
              <a:gd name="f7189" fmla="*/ f5957 f3400 1"/>
              <a:gd name="f7190" fmla="*/ f5958 f3399 1"/>
              <a:gd name="f7191" fmla="*/ f5959 f3400 1"/>
              <a:gd name="f7192" fmla="*/ f5960 f3399 1"/>
              <a:gd name="f7193" fmla="*/ f5961 f3400 1"/>
              <a:gd name="f7194" fmla="*/ f5962 f3399 1"/>
              <a:gd name="f7195" fmla="*/ f5963 f3400 1"/>
              <a:gd name="f7196" fmla="*/ f5964 f3399 1"/>
              <a:gd name="f7197" fmla="*/ f5965 f3400 1"/>
              <a:gd name="f7198" fmla="*/ f5966 f3399 1"/>
              <a:gd name="f7199" fmla="*/ f5967 f3400 1"/>
              <a:gd name="f7200" fmla="*/ f5968 f3399 1"/>
              <a:gd name="f7201" fmla="*/ f5969 f3400 1"/>
              <a:gd name="f7202" fmla="*/ f5970 f3399 1"/>
              <a:gd name="f7203" fmla="*/ f5971 f3400 1"/>
              <a:gd name="f7204" fmla="*/ f5972 f3399 1"/>
              <a:gd name="f7205" fmla="*/ f5973 f3400 1"/>
              <a:gd name="f7206" fmla="*/ f5974 f3399 1"/>
              <a:gd name="f7207" fmla="*/ f5975 f3400 1"/>
              <a:gd name="f7208" fmla="*/ f5976 f3399 1"/>
              <a:gd name="f7209" fmla="*/ f5977 f3400 1"/>
              <a:gd name="f7210" fmla="*/ f5978 f3399 1"/>
              <a:gd name="f7211" fmla="*/ f5979 f3400 1"/>
              <a:gd name="f7212" fmla="*/ f5980 f3399 1"/>
              <a:gd name="f7213" fmla="*/ f5981 f3400 1"/>
              <a:gd name="f7214" fmla="*/ f5982 f3399 1"/>
              <a:gd name="f7215" fmla="*/ f5983 f3400 1"/>
              <a:gd name="f7216" fmla="*/ f5984 f3399 1"/>
              <a:gd name="f7217" fmla="*/ f5985 f3400 1"/>
              <a:gd name="f7218" fmla="*/ f5986 f3399 1"/>
              <a:gd name="f7219" fmla="*/ f5987 f3400 1"/>
              <a:gd name="f7220" fmla="*/ f5988 f3399 1"/>
              <a:gd name="f7221" fmla="*/ f5989 f3400 1"/>
              <a:gd name="f7222" fmla="*/ f5990 f3399 1"/>
              <a:gd name="f7223" fmla="*/ f5991 f3400 1"/>
              <a:gd name="f7224" fmla="*/ f5992 f3399 1"/>
              <a:gd name="f7225" fmla="*/ f5993 f3400 1"/>
              <a:gd name="f7226" fmla="*/ f5994 f3399 1"/>
              <a:gd name="f7227" fmla="*/ f5995 f3400 1"/>
              <a:gd name="f7228" fmla="*/ f5996 f3399 1"/>
              <a:gd name="f7229" fmla="*/ f5997 f3400 1"/>
              <a:gd name="f7230" fmla="*/ f5998 f3399 1"/>
              <a:gd name="f7231" fmla="*/ f5999 f3400 1"/>
              <a:gd name="f7232" fmla="*/ f6000 f3399 1"/>
              <a:gd name="f7233" fmla="*/ f6001 f3400 1"/>
              <a:gd name="f7234" fmla="*/ f6002 f3399 1"/>
              <a:gd name="f7235" fmla="*/ f6003 f3400 1"/>
              <a:gd name="f7236" fmla="*/ f6004 f3399 1"/>
              <a:gd name="f7237" fmla="*/ f6005 f3400 1"/>
              <a:gd name="f7238" fmla="*/ f6006 f3399 1"/>
              <a:gd name="f7239" fmla="*/ f6007 f3400 1"/>
              <a:gd name="f7240" fmla="*/ f6008 f3399 1"/>
              <a:gd name="f7241" fmla="*/ f6009 f3400 1"/>
              <a:gd name="f7242" fmla="*/ f6010 f3399 1"/>
              <a:gd name="f7243" fmla="*/ f6011 f3400 1"/>
              <a:gd name="f7244" fmla="*/ f6012 f3399 1"/>
              <a:gd name="f7245" fmla="*/ f6013 f3400 1"/>
              <a:gd name="f7246" fmla="*/ f6014 f3399 1"/>
              <a:gd name="f7247" fmla="*/ f6015 f3400 1"/>
              <a:gd name="f7248" fmla="*/ f6016 f3399 1"/>
              <a:gd name="f7249" fmla="*/ f6017 f3400 1"/>
              <a:gd name="f7250" fmla="*/ f6018 f3399 1"/>
              <a:gd name="f7251" fmla="*/ f6019 f3400 1"/>
              <a:gd name="f7252" fmla="*/ f6020 f3400 1"/>
              <a:gd name="f7253" fmla="*/ f6021 f3399 1"/>
              <a:gd name="f7254" fmla="*/ f6022 f3400 1"/>
              <a:gd name="f7255" fmla="*/ f6023 f3399 1"/>
              <a:gd name="f7256" fmla="*/ f6024 f3400 1"/>
              <a:gd name="f7257" fmla="*/ f6025 f3399 1"/>
              <a:gd name="f7258" fmla="*/ f6026 f3400 1"/>
              <a:gd name="f7259" fmla="*/ f6027 f3399 1"/>
              <a:gd name="f7260" fmla="*/ f6028 f3400 1"/>
              <a:gd name="f7261" fmla="*/ f6029 f3400 1"/>
              <a:gd name="f7262" fmla="*/ f6030 f3399 1"/>
              <a:gd name="f7263" fmla="*/ f6031 f3400 1"/>
              <a:gd name="f7264" fmla="*/ f6032 f3399 1"/>
              <a:gd name="f7265" fmla="*/ f6033 f3400 1"/>
              <a:gd name="f7266" fmla="*/ f6034 f3399 1"/>
              <a:gd name="f7267" fmla="*/ f6035 f3400 1"/>
              <a:gd name="f7268" fmla="*/ f6036 f3399 1"/>
              <a:gd name="f7269" fmla="*/ f6037 f3400 1"/>
              <a:gd name="f7270" fmla="*/ f6038 f3399 1"/>
              <a:gd name="f7271" fmla="*/ f6039 f3400 1"/>
              <a:gd name="f7272" fmla="*/ f6040 f3399 1"/>
              <a:gd name="f7273" fmla="*/ f6041 f3400 1"/>
              <a:gd name="f7274" fmla="*/ f6042 f3399 1"/>
              <a:gd name="f7275" fmla="*/ f6043 f3400 1"/>
              <a:gd name="f7276" fmla="*/ f6044 f3399 1"/>
              <a:gd name="f7277" fmla="*/ f6045 f3400 1"/>
              <a:gd name="f7278" fmla="*/ f6046 f3399 1"/>
              <a:gd name="f7279" fmla="*/ f6047 f3400 1"/>
              <a:gd name="f7280" fmla="*/ f6048 f3399 1"/>
              <a:gd name="f7281" fmla="*/ f6049 f3400 1"/>
              <a:gd name="f7282" fmla="*/ f6050 f3399 1"/>
              <a:gd name="f7283" fmla="*/ f6051 f3400 1"/>
              <a:gd name="f7284" fmla="*/ f6052 f3399 1"/>
              <a:gd name="f7285" fmla="*/ f6053 f3400 1"/>
              <a:gd name="f7286" fmla="*/ f6054 f3399 1"/>
              <a:gd name="f7287" fmla="*/ f6055 f3400 1"/>
              <a:gd name="f7288" fmla="*/ f6056 f3399 1"/>
              <a:gd name="f7289" fmla="*/ f6057 f3400 1"/>
              <a:gd name="f7290" fmla="*/ f6058 f3399 1"/>
              <a:gd name="f7291" fmla="*/ f6059 f3400 1"/>
              <a:gd name="f7292" fmla="*/ f6060 f3399 1"/>
              <a:gd name="f7293" fmla="*/ f6061 f3400 1"/>
              <a:gd name="f7294" fmla="*/ f6062 f3399 1"/>
              <a:gd name="f7295" fmla="*/ f6063 f3400 1"/>
              <a:gd name="f7296" fmla="*/ f6064 f3399 1"/>
              <a:gd name="f7297" fmla="*/ f6065 f3400 1"/>
              <a:gd name="f7298" fmla="*/ f6066 f3399 1"/>
              <a:gd name="f7299" fmla="*/ f6067 f3400 1"/>
              <a:gd name="f7300" fmla="*/ f6068 f3399 1"/>
              <a:gd name="f7301" fmla="*/ f6069 f3400 1"/>
              <a:gd name="f7302" fmla="*/ f6070 f3399 1"/>
              <a:gd name="f7303" fmla="*/ f6071 f3400 1"/>
              <a:gd name="f7304" fmla="*/ f6072 f3399 1"/>
              <a:gd name="f7305" fmla="*/ f6073 f3400 1"/>
              <a:gd name="f7306" fmla="*/ f6074 f3399 1"/>
              <a:gd name="f7307" fmla="*/ f6075 f3400 1"/>
              <a:gd name="f7308" fmla="*/ f6076 f3399 1"/>
              <a:gd name="f7309" fmla="*/ f6077 f3400 1"/>
              <a:gd name="f7310" fmla="*/ f6078 f3399 1"/>
              <a:gd name="f7311" fmla="*/ f6079 f3400 1"/>
              <a:gd name="f7312" fmla="*/ f6080 f3400 1"/>
              <a:gd name="f7313" fmla="*/ f6081 f3399 1"/>
              <a:gd name="f7314" fmla="*/ f6082 f3400 1"/>
              <a:gd name="f7315" fmla="*/ f6083 f3399 1"/>
              <a:gd name="f7316" fmla="*/ f6084 f3400 1"/>
              <a:gd name="f7317" fmla="*/ f6085 f3399 1"/>
              <a:gd name="f7318" fmla="*/ f6086 f3400 1"/>
              <a:gd name="f7319" fmla="*/ f6087 f3399 1"/>
              <a:gd name="f7320" fmla="*/ f6088 f3400 1"/>
              <a:gd name="f7321" fmla="*/ f6089 f3399 1"/>
              <a:gd name="f7322" fmla="*/ f6090 f3400 1"/>
              <a:gd name="f7323" fmla="*/ f6091 f3399 1"/>
              <a:gd name="f7324" fmla="*/ f6092 f3400 1"/>
              <a:gd name="f7325" fmla="*/ f6093 f3399 1"/>
              <a:gd name="f7326" fmla="*/ f6094 f3400 1"/>
              <a:gd name="f7327" fmla="*/ f6095 f3399 1"/>
              <a:gd name="f7328" fmla="*/ f6096 f3400 1"/>
              <a:gd name="f7329" fmla="*/ f6097 f3399 1"/>
              <a:gd name="f7330" fmla="*/ f6098 f3400 1"/>
              <a:gd name="f7331" fmla="*/ f6099 f3399 1"/>
              <a:gd name="f7332" fmla="*/ f6100 f3400 1"/>
              <a:gd name="f7333" fmla="*/ f6101 f3399 1"/>
              <a:gd name="f7334" fmla="*/ f6102 f3400 1"/>
              <a:gd name="f7335" fmla="*/ f6103 f3399 1"/>
              <a:gd name="f7336" fmla="*/ f6104 f3400 1"/>
              <a:gd name="f7337" fmla="*/ f6105 f3400 1"/>
              <a:gd name="f7338" fmla="*/ f6106 f3399 1"/>
              <a:gd name="f7339" fmla="*/ f6107 f3400 1"/>
              <a:gd name="f7340" fmla="*/ f6108 f3399 1"/>
              <a:gd name="f7341" fmla="*/ f6109 f3400 1"/>
              <a:gd name="f7342" fmla="*/ f6110 f3399 1"/>
              <a:gd name="f7343" fmla="*/ f6111 f3400 1"/>
              <a:gd name="f7344" fmla="*/ f6112 f3399 1"/>
              <a:gd name="f7345" fmla="*/ f6113 f3400 1"/>
              <a:gd name="f7346" fmla="*/ f6114 f3399 1"/>
              <a:gd name="f7347" fmla="*/ f6115 f3400 1"/>
              <a:gd name="f7348" fmla="*/ f6116 f3399 1"/>
              <a:gd name="f7349" fmla="*/ f6117 f3400 1"/>
              <a:gd name="f7350" fmla="*/ f6118 f3399 1"/>
              <a:gd name="f7351" fmla="*/ f6119 f3400 1"/>
              <a:gd name="f7352" fmla="*/ f6120 f3399 1"/>
              <a:gd name="f7353" fmla="*/ f6121 f3400 1"/>
              <a:gd name="f7354" fmla="*/ f6122 f3399 1"/>
              <a:gd name="f7355" fmla="*/ f6123 f3400 1"/>
              <a:gd name="f7356" fmla="*/ f6124 f3399 1"/>
              <a:gd name="f7357" fmla="*/ f6125 f3400 1"/>
              <a:gd name="f7358" fmla="*/ f6126 f3399 1"/>
              <a:gd name="f7359" fmla="*/ f6127 f3400 1"/>
              <a:gd name="f7360" fmla="*/ f6128 f3399 1"/>
              <a:gd name="f7361" fmla="*/ f6129 f3400 1"/>
              <a:gd name="f7362" fmla="*/ f6130 f3399 1"/>
              <a:gd name="f7363" fmla="*/ f6131 f3400 1"/>
              <a:gd name="f7364" fmla="*/ f6132 f3399 1"/>
              <a:gd name="f7365" fmla="*/ f6133 f3400 1"/>
              <a:gd name="f7366" fmla="*/ f6134 f3399 1"/>
              <a:gd name="f7367" fmla="*/ f6135 f3400 1"/>
              <a:gd name="f7368" fmla="*/ f6136 f3400 1"/>
              <a:gd name="f7369" fmla="*/ f6137 f3399 1"/>
              <a:gd name="f7370" fmla="*/ f6138 f3400 1"/>
              <a:gd name="f7371" fmla="*/ f6139 f3399 1"/>
              <a:gd name="f7372" fmla="*/ f6140 f3400 1"/>
              <a:gd name="f7373" fmla="*/ f6141 f3399 1"/>
              <a:gd name="f7374" fmla="*/ f6142 f3400 1"/>
              <a:gd name="f7375" fmla="*/ f6143 f3399 1"/>
              <a:gd name="f7376" fmla="*/ f6144 f3399 1"/>
              <a:gd name="f7377" fmla="*/ f6145 f3400 1"/>
              <a:gd name="f7378" fmla="*/ f6146 f3399 1"/>
              <a:gd name="f7379" fmla="*/ f6147 f3400 1"/>
              <a:gd name="f7380" fmla="*/ f6148 f3400 1"/>
              <a:gd name="f7381" fmla="*/ f6149 f3399 1"/>
              <a:gd name="f7382" fmla="*/ f6150 f3400 1"/>
              <a:gd name="f7383" fmla="*/ f6151 f3399 1"/>
              <a:gd name="f7384" fmla="*/ f6152 f3400 1"/>
              <a:gd name="f7385" fmla="*/ f6153 f3400 1"/>
              <a:gd name="f7386" fmla="*/ f6154 f3399 1"/>
              <a:gd name="f7387" fmla="*/ f6155 f3400 1"/>
              <a:gd name="f7388" fmla="*/ f6156 f3399 1"/>
              <a:gd name="f7389" fmla="*/ f6157 f3400 1"/>
              <a:gd name="f7390" fmla="*/ f6158 f3399 1"/>
              <a:gd name="f7391" fmla="*/ f6159 f3400 1"/>
              <a:gd name="f7392" fmla="*/ f6160 f3399 1"/>
              <a:gd name="f7393" fmla="*/ f6161 f3400 1"/>
              <a:gd name="f7394" fmla="*/ f6162 f3399 1"/>
              <a:gd name="f7395" fmla="*/ f6163 f3400 1"/>
              <a:gd name="f7396" fmla="*/ f6164 f3399 1"/>
              <a:gd name="f7397" fmla="*/ f6165 f3400 1"/>
              <a:gd name="f7398" fmla="*/ f6166 f3400 1"/>
              <a:gd name="f7399" fmla="*/ f6167 f3399 1"/>
              <a:gd name="f7400" fmla="*/ f6168 f3400 1"/>
              <a:gd name="f7401" fmla="*/ f6169 f3399 1"/>
              <a:gd name="f7402" fmla="*/ f6170 f3400 1"/>
              <a:gd name="f7403" fmla="*/ f6171 f3399 1"/>
              <a:gd name="f7404" fmla="*/ f6172 f3400 1"/>
              <a:gd name="f7405" fmla="*/ f6173 f3399 1"/>
              <a:gd name="f7406" fmla="*/ f6174 f3400 1"/>
              <a:gd name="f7407" fmla="*/ f6175 f3399 1"/>
              <a:gd name="f7408" fmla="*/ f6176 f3400 1"/>
              <a:gd name="f7409" fmla="*/ f6177 f3399 1"/>
              <a:gd name="f7410" fmla="*/ f6178 f3400 1"/>
              <a:gd name="f7411" fmla="*/ f6179 f3399 1"/>
              <a:gd name="f7412" fmla="*/ f6180 f3400 1"/>
              <a:gd name="f7413" fmla="*/ f6181 f3399 1"/>
              <a:gd name="f7414" fmla="*/ f6182 f3400 1"/>
              <a:gd name="f7415" fmla="*/ f6183 f3399 1"/>
              <a:gd name="f7416" fmla="*/ f6184 f3400 1"/>
              <a:gd name="f7417" fmla="*/ f6185 f3399 1"/>
              <a:gd name="f7418" fmla="*/ f6186 f3400 1"/>
              <a:gd name="f7419" fmla="*/ f6187 f3399 1"/>
              <a:gd name="f7420" fmla="*/ f6188 f3400 1"/>
              <a:gd name="f7421" fmla="*/ f6189 f3400 1"/>
              <a:gd name="f7422" fmla="*/ f6190 f3399 1"/>
              <a:gd name="f7423" fmla="*/ f6191 f3400 1"/>
              <a:gd name="f7424" fmla="*/ f6192 f3399 1"/>
              <a:gd name="f7425" fmla="*/ f6193 f3400 1"/>
              <a:gd name="f7426" fmla="*/ f6194 f3399 1"/>
              <a:gd name="f7427" fmla="*/ f6195 f3400 1"/>
              <a:gd name="f7428" fmla="*/ f6196 f3399 1"/>
              <a:gd name="f7429" fmla="*/ f6197 f3400 1"/>
              <a:gd name="f7430" fmla="*/ f6198 f3399 1"/>
              <a:gd name="f7431" fmla="*/ f6199 f3400 1"/>
              <a:gd name="f7432" fmla="*/ f6200 f3399 1"/>
              <a:gd name="f7433" fmla="*/ f6201 f3400 1"/>
              <a:gd name="f7434" fmla="*/ f6202 f3399 1"/>
              <a:gd name="f7435" fmla="*/ f6203 f3400 1"/>
              <a:gd name="f7436" fmla="*/ f6204 f3399 1"/>
              <a:gd name="f7437" fmla="*/ f6205 f3400 1"/>
              <a:gd name="f7438" fmla="*/ f6206 f3399 1"/>
              <a:gd name="f7439" fmla="*/ f6207 f3400 1"/>
              <a:gd name="f7440" fmla="*/ f6208 f3399 1"/>
              <a:gd name="f7441" fmla="*/ f6209 f3400 1"/>
              <a:gd name="f7442" fmla="*/ f6210 f3399 1"/>
              <a:gd name="f7443" fmla="*/ f6211 f3400 1"/>
              <a:gd name="f7444" fmla="*/ f6212 f3399 1"/>
              <a:gd name="f7445" fmla="*/ f6213 f3400 1"/>
              <a:gd name="f7446" fmla="*/ f6214 f3400 1"/>
              <a:gd name="f7447" fmla="*/ f6215 f3399 1"/>
              <a:gd name="f7448" fmla="*/ f6216 f3400 1"/>
              <a:gd name="f7449" fmla="*/ f6217 f3399 1"/>
              <a:gd name="f7450" fmla="*/ f6218 f3400 1"/>
              <a:gd name="f7451" fmla="*/ f6219 f3399 1"/>
              <a:gd name="f7452" fmla="*/ f6220 f3400 1"/>
              <a:gd name="f7453" fmla="*/ f6221 f3399 1"/>
              <a:gd name="f7454" fmla="*/ f6222 f3400 1"/>
              <a:gd name="f7455" fmla="*/ f6223 f3399 1"/>
              <a:gd name="f7456" fmla="*/ f6224 f3400 1"/>
              <a:gd name="f7457" fmla="*/ f6225 f3399 1"/>
              <a:gd name="f7458" fmla="*/ f6226 f3400 1"/>
              <a:gd name="f7459" fmla="*/ f6227 f3400 1"/>
              <a:gd name="f7460" fmla="*/ f6228 f3399 1"/>
              <a:gd name="f7461" fmla="*/ f6229 f3400 1"/>
              <a:gd name="f7462" fmla="*/ f6230 f3399 1"/>
              <a:gd name="f7463" fmla="*/ f6231 f3400 1"/>
              <a:gd name="f7464" fmla="*/ f6232 f3399 1"/>
              <a:gd name="f7465" fmla="*/ f6233 f3400 1"/>
              <a:gd name="f7466" fmla="*/ f6234 f3399 1"/>
              <a:gd name="f7467" fmla="*/ f6235 f3400 1"/>
              <a:gd name="f7468" fmla="*/ f6236 f3399 1"/>
              <a:gd name="f7469" fmla="*/ f6237 f3400 1"/>
              <a:gd name="f7470" fmla="*/ f6238 f3399 1"/>
              <a:gd name="f7471" fmla="*/ f6239 f3400 1"/>
              <a:gd name="f7472" fmla="*/ f6240 f3400 1"/>
              <a:gd name="f7473" fmla="*/ f6241 f3399 1"/>
              <a:gd name="f7474" fmla="*/ f6242 f3400 1"/>
              <a:gd name="f7475" fmla="*/ f6243 f3399 1"/>
              <a:gd name="f7476" fmla="*/ f6244 f3400 1"/>
              <a:gd name="f7477" fmla="*/ f6245 f3399 1"/>
              <a:gd name="f7478" fmla="*/ f6246 f3400 1"/>
              <a:gd name="f7479" fmla="*/ f6247 f3399 1"/>
              <a:gd name="f7480" fmla="*/ f6248 f3400 1"/>
              <a:gd name="f7481" fmla="*/ f6249 f3399 1"/>
              <a:gd name="f7482" fmla="*/ f6250 f3400 1"/>
              <a:gd name="f7483" fmla="*/ f6251 f3399 1"/>
              <a:gd name="f7484" fmla="*/ f6252 f3400 1"/>
              <a:gd name="f7485" fmla="*/ f6253 f3399 1"/>
              <a:gd name="f7486" fmla="*/ f6254 f3400 1"/>
              <a:gd name="f7487" fmla="*/ f6255 f3399 1"/>
              <a:gd name="f7488" fmla="*/ f6256 f3400 1"/>
              <a:gd name="f7489" fmla="*/ f6257 f3399 1"/>
              <a:gd name="f7490" fmla="*/ f6258 f3400 1"/>
              <a:gd name="f7491" fmla="*/ f6259 f3399 1"/>
              <a:gd name="f7492" fmla="*/ f6260 f3400 1"/>
              <a:gd name="f7493" fmla="*/ f6261 f3400 1"/>
              <a:gd name="f7494" fmla="*/ f6262 f3399 1"/>
              <a:gd name="f7495" fmla="*/ f6263 f3400 1"/>
              <a:gd name="f7496" fmla="*/ f6264 f3399 1"/>
              <a:gd name="f7497" fmla="*/ f6265 f3400 1"/>
              <a:gd name="f7498" fmla="*/ f6266 f3399 1"/>
              <a:gd name="f7499" fmla="*/ f6267 f3400 1"/>
              <a:gd name="f7500" fmla="*/ f6268 f3399 1"/>
              <a:gd name="f7501" fmla="*/ f6269 f3400 1"/>
              <a:gd name="f7502" fmla="*/ f6270 f3399 1"/>
              <a:gd name="f7503" fmla="*/ f6271 f3400 1"/>
              <a:gd name="f7504" fmla="*/ f6272 f3399 1"/>
              <a:gd name="f7505" fmla="*/ f6273 f3400 1"/>
              <a:gd name="f7506" fmla="*/ f6274 f3399 1"/>
              <a:gd name="f7507" fmla="*/ f6275 f3400 1"/>
              <a:gd name="f7508" fmla="*/ f6276 f3399 1"/>
              <a:gd name="f7509" fmla="*/ f6277 f3400 1"/>
              <a:gd name="f7510" fmla="*/ f6278 f3399 1"/>
              <a:gd name="f7511" fmla="*/ f6279 f3400 1"/>
              <a:gd name="f7512" fmla="*/ f6280 f3399 1"/>
              <a:gd name="f7513" fmla="*/ f6281 f3400 1"/>
              <a:gd name="f7514" fmla="*/ f6282 f3399 1"/>
              <a:gd name="f7515" fmla="*/ f6283 f3400 1"/>
              <a:gd name="f7516" fmla="*/ f6284 f3399 1"/>
              <a:gd name="f7517" fmla="*/ f6285 f3400 1"/>
              <a:gd name="f7518" fmla="*/ f6286 f3399 1"/>
              <a:gd name="f7519" fmla="*/ f6287 f3400 1"/>
              <a:gd name="f7520" fmla="*/ f6288 f3399 1"/>
              <a:gd name="f7521" fmla="*/ f6289 f3400 1"/>
              <a:gd name="f7522" fmla="*/ f6290 f3400 1"/>
              <a:gd name="f7523" fmla="*/ f6291 f3399 1"/>
              <a:gd name="f7524" fmla="*/ f6292 f3400 1"/>
              <a:gd name="f7525" fmla="*/ f6293 f3399 1"/>
              <a:gd name="f7526" fmla="*/ f6294 f3400 1"/>
              <a:gd name="f7527" fmla="*/ f6295 f3399 1"/>
              <a:gd name="f7528" fmla="*/ f6296 f3400 1"/>
              <a:gd name="f7529" fmla="*/ f6297 f3399 1"/>
              <a:gd name="f7530" fmla="*/ f6298 f3400 1"/>
              <a:gd name="f7531" fmla="*/ f6299 f3399 1"/>
              <a:gd name="f7532" fmla="*/ f6300 f3399 1"/>
              <a:gd name="f7533" fmla="*/ f6301 f3400 1"/>
              <a:gd name="f7534" fmla="*/ f6302 f3399 1"/>
              <a:gd name="f7535" fmla="*/ f6303 f3400 1"/>
              <a:gd name="f7536" fmla="*/ f6304 f3399 1"/>
              <a:gd name="f7537" fmla="*/ f6305 f3400 1"/>
              <a:gd name="f7538" fmla="*/ f6306 f3399 1"/>
              <a:gd name="f7539" fmla="*/ f6307 f3400 1"/>
              <a:gd name="f7540" fmla="*/ f6308 f3399 1"/>
              <a:gd name="f7541" fmla="*/ f6309 f3400 1"/>
              <a:gd name="f7542" fmla="*/ f6310 f3399 1"/>
              <a:gd name="f7543" fmla="*/ f6311 f3400 1"/>
              <a:gd name="f7544" fmla="*/ f6312 f3399 1"/>
              <a:gd name="f7545" fmla="*/ f6313 f3400 1"/>
              <a:gd name="f7546" fmla="*/ f6314 f3399 1"/>
              <a:gd name="f7547" fmla="*/ f6315 f3400 1"/>
              <a:gd name="f7548" fmla="*/ f6316 f3399 1"/>
              <a:gd name="f7549" fmla="*/ f6317 f3400 1"/>
              <a:gd name="f7550" fmla="*/ f6318 f3399 1"/>
              <a:gd name="f7551" fmla="*/ f6319 f3400 1"/>
              <a:gd name="f7552" fmla="*/ f6320 f3399 1"/>
              <a:gd name="f7553" fmla="*/ f6321 f3400 1"/>
              <a:gd name="f7554" fmla="*/ f6322 f3399 1"/>
              <a:gd name="f7555" fmla="*/ f6323 f3400 1"/>
              <a:gd name="f7556" fmla="*/ f6324 f3399 1"/>
              <a:gd name="f7557" fmla="*/ f6325 f3400 1"/>
              <a:gd name="f7558" fmla="*/ f6326 f3399 1"/>
              <a:gd name="f7559" fmla="*/ f6327 f3400 1"/>
              <a:gd name="f7560" fmla="*/ f6328 f3399 1"/>
              <a:gd name="f7561" fmla="*/ f6329 f3400 1"/>
              <a:gd name="f7562" fmla="*/ f6330 f3399 1"/>
              <a:gd name="f7563" fmla="*/ f6331 f3400 1"/>
              <a:gd name="f7564" fmla="*/ f6332 f3399 1"/>
              <a:gd name="f7565" fmla="*/ f6333 f3400 1"/>
              <a:gd name="f7566" fmla="*/ f6334 f3399 1"/>
              <a:gd name="f7567" fmla="*/ f6335 f3400 1"/>
              <a:gd name="f7568" fmla="*/ f6336 f3399 1"/>
              <a:gd name="f7569" fmla="*/ f6337 f3400 1"/>
              <a:gd name="f7570" fmla="*/ f6338 f3399 1"/>
              <a:gd name="f7571" fmla="*/ f6339 f3400 1"/>
              <a:gd name="f7572" fmla="*/ f6340 f3399 1"/>
              <a:gd name="f7573" fmla="*/ f6341 f3400 1"/>
              <a:gd name="f7574" fmla="*/ f6342 f3399 1"/>
              <a:gd name="f7575" fmla="*/ f6343 f3400 1"/>
              <a:gd name="f7576" fmla="*/ f6344 f3399 1"/>
              <a:gd name="f7577" fmla="*/ f6345 f3400 1"/>
              <a:gd name="f7578" fmla="*/ f6346 f3399 1"/>
              <a:gd name="f7579" fmla="*/ f6347 f3400 1"/>
              <a:gd name="f7580" fmla="*/ f6348 f3400 1"/>
              <a:gd name="f7581" fmla="*/ f6349 f3399 1"/>
              <a:gd name="f7582" fmla="*/ f6350 f3400 1"/>
              <a:gd name="f7583" fmla="*/ f6351 f3399 1"/>
              <a:gd name="f7584" fmla="*/ f6352 f3400 1"/>
              <a:gd name="f7585" fmla="*/ f6353 f3399 1"/>
              <a:gd name="f7586" fmla="*/ f6354 f3400 1"/>
              <a:gd name="f7587" fmla="*/ f6355 f3399 1"/>
              <a:gd name="f7588" fmla="*/ f6356 f3400 1"/>
              <a:gd name="f7589" fmla="*/ f6357 f3399 1"/>
              <a:gd name="f7590" fmla="*/ f6358 f3400 1"/>
              <a:gd name="f7591" fmla="*/ f6359 f3399 1"/>
              <a:gd name="f7592" fmla="*/ f6360 f3400 1"/>
              <a:gd name="f7593" fmla="*/ f6361 f3399 1"/>
              <a:gd name="f7594" fmla="*/ f6362 f3400 1"/>
              <a:gd name="f7595" fmla="*/ f6363 f3399 1"/>
              <a:gd name="f7596" fmla="*/ f6364 f3400 1"/>
              <a:gd name="f7597" fmla="*/ f6365 f3399 1"/>
              <a:gd name="f7598" fmla="*/ f6366 f3400 1"/>
              <a:gd name="f7599" fmla="*/ f6367 f3400 1"/>
              <a:gd name="f7600" fmla="*/ f6368 f3399 1"/>
              <a:gd name="f7601" fmla="*/ f6369 f3400 1"/>
              <a:gd name="f7602" fmla="*/ f6370 f3399 1"/>
              <a:gd name="f7603" fmla="*/ f6371 f3400 1"/>
              <a:gd name="f7604" fmla="*/ f6372 f3399 1"/>
              <a:gd name="f7605" fmla="*/ f6373 f3400 1"/>
              <a:gd name="f7606" fmla="*/ f6374 f3399 1"/>
              <a:gd name="f7607" fmla="*/ f6375 f3400 1"/>
              <a:gd name="f7608" fmla="*/ f6376 f3399 1"/>
              <a:gd name="f7609" fmla="*/ f6377 f3400 1"/>
              <a:gd name="f7610" fmla="*/ f6378 f3399 1"/>
              <a:gd name="f7611" fmla="*/ f6379 f3400 1"/>
              <a:gd name="f7612" fmla="*/ f6380 f3399 1"/>
              <a:gd name="f7613" fmla="*/ f6381 f3400 1"/>
              <a:gd name="f7614" fmla="*/ f6382 f3399 1"/>
              <a:gd name="f7615" fmla="*/ f6383 f3400 1"/>
              <a:gd name="f7616" fmla="*/ f6384 f3399 1"/>
              <a:gd name="f7617" fmla="*/ f6385 f3400 1"/>
              <a:gd name="f7618" fmla="*/ f6386 f3399 1"/>
              <a:gd name="f7619" fmla="*/ f6387 f3400 1"/>
              <a:gd name="f7620" fmla="*/ f6388 f3399 1"/>
              <a:gd name="f7621" fmla="*/ f6389 f3400 1"/>
              <a:gd name="f7622" fmla="*/ f6390 f3399 1"/>
              <a:gd name="f7623" fmla="*/ f6391 f3400 1"/>
              <a:gd name="f7624" fmla="*/ f6392 f3399 1"/>
              <a:gd name="f7625" fmla="*/ f6393 f3400 1"/>
              <a:gd name="f7626" fmla="*/ f6394 f3399 1"/>
              <a:gd name="f7627" fmla="*/ f6395 f3400 1"/>
              <a:gd name="f7628" fmla="*/ f6396 f3399 1"/>
              <a:gd name="f7629" fmla="*/ f6397 f3400 1"/>
              <a:gd name="f7630" fmla="*/ f6398 f3399 1"/>
              <a:gd name="f7631" fmla="*/ f6399 f3400 1"/>
              <a:gd name="f7632" fmla="*/ f6400 f3399 1"/>
              <a:gd name="f7633" fmla="*/ f6401 f3400 1"/>
              <a:gd name="f7634" fmla="*/ f6402 f3399 1"/>
              <a:gd name="f7635" fmla="*/ f6403 f3400 1"/>
              <a:gd name="f7636" fmla="*/ f6404 f3399 1"/>
              <a:gd name="f7637" fmla="*/ f6405 f3400 1"/>
              <a:gd name="f7638" fmla="*/ f6406 f3399 1"/>
              <a:gd name="f7639" fmla="*/ f6407 f3400 1"/>
              <a:gd name="f7640" fmla="*/ f6408 f3399 1"/>
              <a:gd name="f7641" fmla="*/ f6409 f3400 1"/>
              <a:gd name="f7642" fmla="*/ f6410 f3399 1"/>
              <a:gd name="f7643" fmla="*/ f6411 f3400 1"/>
              <a:gd name="f7644" fmla="*/ f6412 f3399 1"/>
              <a:gd name="f7645" fmla="*/ f6413 f3400 1"/>
              <a:gd name="f7646" fmla="*/ f6414 f3399 1"/>
              <a:gd name="f7647" fmla="*/ f6415 f3400 1"/>
              <a:gd name="f7648" fmla="*/ f6416 f3400 1"/>
              <a:gd name="f7649" fmla="*/ f6417 f3400 1"/>
              <a:gd name="f7650" fmla="*/ f6418 f3399 1"/>
              <a:gd name="f7651" fmla="*/ f6419 f3400 1"/>
              <a:gd name="f7652" fmla="*/ f6420 f3399 1"/>
              <a:gd name="f7653" fmla="*/ f6421 f3400 1"/>
              <a:gd name="f7654" fmla="*/ f6422 f3399 1"/>
              <a:gd name="f7655" fmla="*/ f6423 f3400 1"/>
              <a:gd name="f7656" fmla="*/ f6424 f3399 1"/>
              <a:gd name="f7657" fmla="*/ f6425 f3400 1"/>
              <a:gd name="f7658" fmla="*/ f6426 f3399 1"/>
              <a:gd name="f7659" fmla="*/ f6427 f3399 1"/>
              <a:gd name="f7660" fmla="*/ f6428 f3400 1"/>
              <a:gd name="f7661" fmla="*/ f6429 f3399 1"/>
              <a:gd name="f7662" fmla="*/ f6430 f3400 1"/>
              <a:gd name="f7663" fmla="*/ f6431 f3399 1"/>
              <a:gd name="f7664" fmla="*/ f6432 f3400 1"/>
              <a:gd name="f7665" fmla="*/ f6433 f3399 1"/>
              <a:gd name="f7666" fmla="*/ f6434 f3400 1"/>
              <a:gd name="f7667" fmla="*/ f6435 f3399 1"/>
              <a:gd name="f7668" fmla="*/ f6436 f3400 1"/>
              <a:gd name="f7669" fmla="*/ f6437 f3399 1"/>
              <a:gd name="f7670" fmla="*/ f6438 f3400 1"/>
              <a:gd name="f7671" fmla="*/ f6439 f3399 1"/>
              <a:gd name="f7672" fmla="*/ f6440 f3400 1"/>
              <a:gd name="f7673" fmla="*/ f6441 f3399 1"/>
              <a:gd name="f7674" fmla="*/ f6442 f3400 1"/>
              <a:gd name="f7675" fmla="*/ f6443 f3399 1"/>
              <a:gd name="f7676" fmla="*/ f6444 f3400 1"/>
              <a:gd name="f7677" fmla="*/ f6445 f3399 1"/>
              <a:gd name="f7678" fmla="*/ f6446 f3400 1"/>
              <a:gd name="f7679" fmla="*/ f6447 f3399 1"/>
              <a:gd name="f7680" fmla="*/ f6448 f3400 1"/>
              <a:gd name="f7681" fmla="*/ f6449 f3400 1"/>
              <a:gd name="f7682" fmla="*/ f6450 f3399 1"/>
              <a:gd name="f7683" fmla="*/ f6451 f3400 1"/>
              <a:gd name="f7684" fmla="*/ f6452 f3399 1"/>
              <a:gd name="f7685" fmla="*/ f6453 f3400 1"/>
              <a:gd name="f7686" fmla="*/ f6454 f3399 1"/>
              <a:gd name="f7687" fmla="*/ f6455 f3400 1"/>
              <a:gd name="f7688" fmla="*/ f6456 f3399 1"/>
              <a:gd name="f7689" fmla="*/ f6457 f3400 1"/>
              <a:gd name="f7690" fmla="*/ f6458 f3399 1"/>
              <a:gd name="f7691" fmla="*/ f6459 f3400 1"/>
              <a:gd name="f7692" fmla="*/ f6460 f3399 1"/>
              <a:gd name="f7693" fmla="*/ f6461 f3400 1"/>
              <a:gd name="f7694" fmla="*/ f6462 f3399 1"/>
              <a:gd name="f7695" fmla="*/ f6463 f3400 1"/>
              <a:gd name="f7696" fmla="*/ f6464 f3399 1"/>
              <a:gd name="f7697" fmla="*/ f6465 f3400 1"/>
              <a:gd name="f7698" fmla="*/ f6466 f3399 1"/>
              <a:gd name="f7699" fmla="*/ f6467 f3400 1"/>
              <a:gd name="f7700" fmla="*/ f6468 f3399 1"/>
              <a:gd name="f7701" fmla="*/ f6469 f3400 1"/>
              <a:gd name="f7702" fmla="*/ f6470 f3399 1"/>
              <a:gd name="f7703" fmla="*/ f6471 f3400 1"/>
              <a:gd name="f7704" fmla="*/ f6472 f3399 1"/>
              <a:gd name="f7705" fmla="*/ f6473 f3400 1"/>
              <a:gd name="f7706" fmla="*/ f6474 f3399 1"/>
              <a:gd name="f7707" fmla="*/ f6475 f3400 1"/>
              <a:gd name="f7708" fmla="*/ f6476 f3399 1"/>
              <a:gd name="f7709" fmla="*/ f6477 f3400 1"/>
              <a:gd name="f7710" fmla="*/ f6478 f3399 1"/>
              <a:gd name="f7711" fmla="*/ f6479 f3400 1"/>
              <a:gd name="f7712" fmla="*/ f6480 f3399 1"/>
              <a:gd name="f7713" fmla="*/ f6481 f3400 1"/>
              <a:gd name="f7714" fmla="*/ f6482 f3399 1"/>
              <a:gd name="f7715" fmla="*/ f6483 f3400 1"/>
              <a:gd name="f7716" fmla="*/ f6484 f3399 1"/>
              <a:gd name="f7717" fmla="*/ f6485 f3400 1"/>
              <a:gd name="f7718" fmla="*/ f6486 f3399 1"/>
              <a:gd name="f7719" fmla="*/ f6487 f3400 1"/>
              <a:gd name="f7720" fmla="*/ f6488 f3399 1"/>
              <a:gd name="f7721" fmla="*/ f6489 f3400 1"/>
              <a:gd name="f7722" fmla="*/ f6490 f3399 1"/>
              <a:gd name="f7723" fmla="*/ f6491 f3400 1"/>
              <a:gd name="f7724" fmla="*/ f6492 f3399 1"/>
              <a:gd name="f7725" fmla="*/ f6493 f3400 1"/>
              <a:gd name="f7726" fmla="*/ f6494 f3399 1"/>
              <a:gd name="f7727" fmla="*/ f6495 f3400 1"/>
              <a:gd name="f7728" fmla="*/ f6496 f3399 1"/>
              <a:gd name="f7729" fmla="*/ f6497 f3400 1"/>
              <a:gd name="f7730" fmla="*/ f6498 f3399 1"/>
              <a:gd name="f7731" fmla="*/ f6499 f3400 1"/>
              <a:gd name="f7732" fmla="*/ f6500 f3399 1"/>
              <a:gd name="f7733" fmla="*/ f6501 f3400 1"/>
              <a:gd name="f7734" fmla="*/ f6502 f3399 1"/>
              <a:gd name="f7735" fmla="*/ f6503 f3400 1"/>
              <a:gd name="f7736" fmla="*/ f6504 f3399 1"/>
              <a:gd name="f7737" fmla="*/ f6505 f3400 1"/>
              <a:gd name="f7738" fmla="*/ f6506 f3399 1"/>
              <a:gd name="f7739" fmla="*/ f6507 f3400 1"/>
              <a:gd name="f7740" fmla="*/ f6508 f3399 1"/>
              <a:gd name="f7741" fmla="*/ f6509 f3400 1"/>
              <a:gd name="f7742" fmla="*/ f6510 f3399 1"/>
              <a:gd name="f7743" fmla="*/ f6511 f3400 1"/>
              <a:gd name="f7744" fmla="*/ f6512 f3399 1"/>
              <a:gd name="f7745" fmla="*/ f6513 f3400 1"/>
              <a:gd name="f7746" fmla="*/ f6514 f3399 1"/>
              <a:gd name="f7747" fmla="*/ f6515 f3400 1"/>
              <a:gd name="f7748" fmla="*/ f6516 f3399 1"/>
              <a:gd name="f7749" fmla="*/ f6517 f3400 1"/>
              <a:gd name="f7750" fmla="*/ f6518 f3399 1"/>
              <a:gd name="f7751" fmla="*/ f6519 f3400 1"/>
              <a:gd name="f7752" fmla="*/ f6520 f3399 1"/>
              <a:gd name="f7753" fmla="*/ f6521 f3400 1"/>
              <a:gd name="f7754" fmla="*/ f6522 f3399 1"/>
              <a:gd name="f7755" fmla="*/ f6523 f3400 1"/>
              <a:gd name="f7756" fmla="*/ f6524 f3399 1"/>
              <a:gd name="f7757" fmla="*/ f6525 f3400 1"/>
              <a:gd name="f7758" fmla="*/ f6526 f3399 1"/>
              <a:gd name="f7759" fmla="*/ f6527 f3400 1"/>
              <a:gd name="f7760" fmla="*/ f6528 f3399 1"/>
              <a:gd name="f7761" fmla="*/ f6529 f3400 1"/>
              <a:gd name="f7762" fmla="*/ f6530 f3399 1"/>
              <a:gd name="f7763" fmla="*/ f6531 f3400 1"/>
              <a:gd name="f7764" fmla="*/ f6532 f3399 1"/>
              <a:gd name="f7765" fmla="*/ f6533 f3400 1"/>
              <a:gd name="f7766" fmla="*/ f6534 f3399 1"/>
              <a:gd name="f7767" fmla="*/ f6535 f3400 1"/>
              <a:gd name="f7768" fmla="*/ f6536 f3399 1"/>
              <a:gd name="f7769" fmla="*/ f6537 f3400 1"/>
              <a:gd name="f7770" fmla="*/ f6538 f3399 1"/>
              <a:gd name="f7771" fmla="*/ f6539 f3400 1"/>
              <a:gd name="f7772" fmla="*/ f6540 f3400 1"/>
              <a:gd name="f7773" fmla="*/ f6541 f3399 1"/>
              <a:gd name="f7774" fmla="*/ f6542 f3400 1"/>
              <a:gd name="f7775" fmla="*/ f6543 f3399 1"/>
              <a:gd name="f7776" fmla="*/ f6544 f3400 1"/>
              <a:gd name="f7777" fmla="*/ f6545 f3399 1"/>
              <a:gd name="f7778" fmla="*/ f6546 f3400 1"/>
              <a:gd name="f7779" fmla="*/ f6547 f3399 1"/>
              <a:gd name="f7780" fmla="*/ f6548 f3400 1"/>
              <a:gd name="f7781" fmla="*/ f6549 f3399 1"/>
              <a:gd name="f7782" fmla="*/ f6550 f3400 1"/>
              <a:gd name="f7783" fmla="*/ f6551 f3399 1"/>
              <a:gd name="f7784" fmla="*/ f6552 f3400 1"/>
              <a:gd name="f7785" fmla="*/ f6553 f3399 1"/>
              <a:gd name="f7786" fmla="*/ f6554 f3400 1"/>
              <a:gd name="f7787" fmla="*/ f6555 f3399 1"/>
              <a:gd name="f7788" fmla="*/ f6556 f3400 1"/>
              <a:gd name="f7789" fmla="*/ f6557 f3399 1"/>
              <a:gd name="f7790" fmla="*/ f6558 f3400 1"/>
              <a:gd name="f7791" fmla="*/ f6559 f3399 1"/>
              <a:gd name="f7792" fmla="*/ f6560 f3400 1"/>
              <a:gd name="f7793" fmla="*/ f6561 f3400 1"/>
              <a:gd name="f7794" fmla="*/ f6562 f3399 1"/>
              <a:gd name="f7795" fmla="*/ f6563 f3400 1"/>
              <a:gd name="f7796" fmla="*/ f6564 f3399 1"/>
              <a:gd name="f7797" fmla="*/ f6565 f3400 1"/>
              <a:gd name="f7798" fmla="*/ f6566 f3399 1"/>
              <a:gd name="f7799" fmla="*/ f6567 f3400 1"/>
              <a:gd name="f7800" fmla="*/ f6568 f3399 1"/>
              <a:gd name="f7801" fmla="*/ f6569 f3400 1"/>
              <a:gd name="f7802" fmla="*/ f6570 f3399 1"/>
              <a:gd name="f7803" fmla="*/ f6571 f3400 1"/>
              <a:gd name="f7804" fmla="*/ f6572 f3399 1"/>
              <a:gd name="f7805" fmla="*/ f6573 f3400 1"/>
              <a:gd name="f7806" fmla="*/ f6574 f3399 1"/>
              <a:gd name="f7807" fmla="*/ f6575 f3400 1"/>
              <a:gd name="f7808" fmla="*/ f6576 f3399 1"/>
              <a:gd name="f7809" fmla="*/ f6577 f3400 1"/>
              <a:gd name="f7810" fmla="*/ f6578 f3399 1"/>
              <a:gd name="f7811" fmla="*/ f6579 f3400 1"/>
              <a:gd name="f7812" fmla="*/ f6580 f3399 1"/>
              <a:gd name="f7813" fmla="*/ f6581 f3400 1"/>
              <a:gd name="f7814" fmla="*/ f6582 f3399 1"/>
              <a:gd name="f7815" fmla="*/ f6583 f3400 1"/>
              <a:gd name="f7816" fmla="*/ f6584 f3399 1"/>
              <a:gd name="f7817" fmla="*/ f6585 f3400 1"/>
              <a:gd name="f7818" fmla="*/ f6586 f3399 1"/>
              <a:gd name="f7819" fmla="*/ f6587 f3400 1"/>
              <a:gd name="f7820" fmla="*/ f6588 f3399 1"/>
              <a:gd name="f7821" fmla="*/ f6589 f3400 1"/>
              <a:gd name="f7822" fmla="*/ f6590 f3399 1"/>
              <a:gd name="f7823" fmla="*/ f6591 f3400 1"/>
              <a:gd name="f7824" fmla="*/ f6592 f3399 1"/>
              <a:gd name="f7825" fmla="*/ f6593 f3400 1"/>
              <a:gd name="f7826" fmla="*/ f6594 f3399 1"/>
              <a:gd name="f7827" fmla="*/ f6595 f3399 1"/>
              <a:gd name="f7828" fmla="*/ f6596 f3400 1"/>
              <a:gd name="f7829" fmla="*/ f6597 f3399 1"/>
              <a:gd name="f7830" fmla="*/ f6598 f3399 1"/>
              <a:gd name="f7831" fmla="*/ f6599 f3400 1"/>
              <a:gd name="f7832" fmla="*/ f6600 f3399 1"/>
              <a:gd name="f7833" fmla="*/ f6601 f3400 1"/>
              <a:gd name="f7834" fmla="*/ f6602 f3399 1"/>
              <a:gd name="f7835" fmla="*/ f6603 f3400 1"/>
              <a:gd name="f7836" fmla="*/ f6604 f3399 1"/>
              <a:gd name="f7837" fmla="*/ f6605 f3400 1"/>
              <a:gd name="f7838" fmla="*/ f6606 f3399 1"/>
              <a:gd name="f7839" fmla="*/ f6607 f3400 1"/>
              <a:gd name="f7840" fmla="*/ f6608 f3399 1"/>
              <a:gd name="f7841" fmla="*/ f6609 f3400 1"/>
              <a:gd name="f7842" fmla="*/ f6610 f3399 1"/>
              <a:gd name="f7843" fmla="*/ f6611 f3400 1"/>
              <a:gd name="f7844" fmla="*/ f6612 f3399 1"/>
              <a:gd name="f7845" fmla="*/ f6613 f3400 1"/>
              <a:gd name="f7846" fmla="*/ f6614 f3399 1"/>
              <a:gd name="f7847" fmla="*/ f6615 f3400 1"/>
              <a:gd name="f7848" fmla="*/ f6616 f3399 1"/>
              <a:gd name="f7849" fmla="*/ f6617 f3400 1"/>
              <a:gd name="f7850" fmla="*/ f6618 f3399 1"/>
              <a:gd name="f7851" fmla="*/ f6619 f3400 1"/>
              <a:gd name="f7852" fmla="*/ f6620 f3399 1"/>
              <a:gd name="f7853" fmla="*/ f6621 f3400 1"/>
              <a:gd name="f7854" fmla="*/ f6622 f3399 1"/>
              <a:gd name="f7855" fmla="*/ f6623 f3400 1"/>
              <a:gd name="f7856" fmla="*/ f6624 f3399 1"/>
              <a:gd name="f7857" fmla="*/ f6625 f3399 1"/>
              <a:gd name="f7858" fmla="*/ f6626 f3400 1"/>
              <a:gd name="f7859" fmla="*/ f6627 f3399 1"/>
              <a:gd name="f7860" fmla="*/ f6628 f3400 1"/>
              <a:gd name="f7861" fmla="*/ f6629 f3399 1"/>
              <a:gd name="f7862" fmla="*/ f6630 f3400 1"/>
              <a:gd name="f7863" fmla="*/ f6631 f3399 1"/>
              <a:gd name="f7864" fmla="*/ f6632 f3400 1"/>
              <a:gd name="f7865" fmla="*/ f6633 f3399 1"/>
              <a:gd name="f7866" fmla="*/ f6634 f3400 1"/>
              <a:gd name="f7867" fmla="*/ f6635 f3399 1"/>
              <a:gd name="f7868" fmla="*/ f6636 f3400 1"/>
              <a:gd name="f7869" fmla="*/ f6637 f3399 1"/>
              <a:gd name="f7870" fmla="*/ f6638 f3400 1"/>
              <a:gd name="f7871" fmla="*/ f6639 f3399 1"/>
              <a:gd name="f7872" fmla="*/ f6640 f3400 1"/>
              <a:gd name="f7873" fmla="*/ f6641 f3399 1"/>
              <a:gd name="f7874" fmla="*/ f6642 f3400 1"/>
              <a:gd name="f7875" fmla="*/ f6643 f3399 1"/>
              <a:gd name="f7876" fmla="*/ f6644 f3400 1"/>
              <a:gd name="f7877" fmla="*/ f6645 f3399 1"/>
              <a:gd name="f7878" fmla="*/ f6646 f3400 1"/>
              <a:gd name="f7879" fmla="*/ f6647 f3399 1"/>
              <a:gd name="f7880" fmla="*/ f6648 f3400 1"/>
              <a:gd name="f7881" fmla="*/ f6649 f3399 1"/>
              <a:gd name="f7882" fmla="*/ f6650 f3400 1"/>
              <a:gd name="f7883" fmla="*/ f6651 f3399 1"/>
              <a:gd name="f7884" fmla="*/ f6652 f3400 1"/>
              <a:gd name="f7885" fmla="*/ f6653 f3399 1"/>
              <a:gd name="f7886" fmla="*/ f6654 f3400 1"/>
              <a:gd name="f7887" fmla="*/ f6655 f3399 1"/>
              <a:gd name="f7888" fmla="*/ f6656 f3400 1"/>
              <a:gd name="f7889" fmla="*/ f6657 f3399 1"/>
              <a:gd name="f7890" fmla="*/ f6658 f3400 1"/>
              <a:gd name="f7891" fmla="*/ f6659 f3399 1"/>
              <a:gd name="f7892" fmla="*/ f6660 f3400 1"/>
              <a:gd name="f7893" fmla="*/ f6661 f3399 1"/>
              <a:gd name="f7894" fmla="*/ f6662 f3400 1"/>
              <a:gd name="f7895" fmla="*/ f6663 f3399 1"/>
              <a:gd name="f7896" fmla="*/ f6664 f3400 1"/>
              <a:gd name="f7897" fmla="*/ f6665 f3399 1"/>
              <a:gd name="f7898" fmla="*/ f6666 f3400 1"/>
              <a:gd name="f7899" fmla="*/ f6667 f3399 1"/>
              <a:gd name="f7900" fmla="*/ f6668 f3400 1"/>
              <a:gd name="f7901" fmla="*/ f6669 f3399 1"/>
              <a:gd name="f7902" fmla="*/ f6670 f3400 1"/>
              <a:gd name="f7903" fmla="*/ f6671 f3399 1"/>
              <a:gd name="f7904" fmla="*/ f6672 f3400 1"/>
              <a:gd name="f7905" fmla="*/ f6673 f3399 1"/>
              <a:gd name="f7906" fmla="*/ f6674 f3400 1"/>
              <a:gd name="f7907" fmla="*/ f6675 f3399 1"/>
              <a:gd name="f7908" fmla="*/ f6676 f3400 1"/>
              <a:gd name="f7909" fmla="*/ f6677 f3399 1"/>
              <a:gd name="f7910" fmla="*/ f6678 f3400 1"/>
              <a:gd name="f7911" fmla="*/ f6679 f3399 1"/>
              <a:gd name="f7912" fmla="*/ f6680 f3400 1"/>
              <a:gd name="f7913" fmla="*/ f6681 f3399 1"/>
              <a:gd name="f7914" fmla="*/ f6682 f3400 1"/>
              <a:gd name="f7915" fmla="*/ f6683 f3399 1"/>
              <a:gd name="f7916" fmla="*/ f6684 f3400 1"/>
              <a:gd name="f7917" fmla="*/ f6685 f3399 1"/>
              <a:gd name="f7918" fmla="*/ f6686 f3400 1"/>
              <a:gd name="f7919" fmla="*/ f6687 f3399 1"/>
              <a:gd name="f7920" fmla="*/ f6688 f3400 1"/>
              <a:gd name="f7921" fmla="*/ f6689 f3399 1"/>
              <a:gd name="f7922" fmla="*/ f6690 f3400 1"/>
              <a:gd name="f7923" fmla="*/ f6691 f3399 1"/>
              <a:gd name="f7924" fmla="*/ f6692 f3400 1"/>
              <a:gd name="f7925" fmla="*/ f6693 f3399 1"/>
              <a:gd name="f7926" fmla="*/ f6694 f3400 1"/>
              <a:gd name="f7927" fmla="*/ f6695 f3399 1"/>
              <a:gd name="f7928" fmla="*/ f6696 f3400 1"/>
              <a:gd name="f7929" fmla="*/ f6697 f3399 1"/>
              <a:gd name="f7930" fmla="*/ f6698 f3400 1"/>
              <a:gd name="f7931" fmla="*/ f6699 f3399 1"/>
              <a:gd name="f7932" fmla="*/ f6700 f3400 1"/>
              <a:gd name="f7933" fmla="*/ f6701 f3399 1"/>
              <a:gd name="f7934" fmla="*/ f6702 f3400 1"/>
              <a:gd name="f7935" fmla="*/ f6703 f3399 1"/>
              <a:gd name="f7936" fmla="*/ f6704 f3400 1"/>
              <a:gd name="f7937" fmla="*/ f6705 f3399 1"/>
              <a:gd name="f7938" fmla="*/ f6706 f3400 1"/>
              <a:gd name="f7939" fmla="*/ f6707 f3399 1"/>
              <a:gd name="f7940" fmla="*/ f6708 f3400 1"/>
              <a:gd name="f7941" fmla="*/ f6709 f3399 1"/>
              <a:gd name="f7942" fmla="*/ f6710 f3400 1"/>
              <a:gd name="f7943" fmla="*/ f6711 f3399 1"/>
              <a:gd name="f7944" fmla="*/ f6712 f3400 1"/>
              <a:gd name="f7945" fmla="*/ f6713 f3399 1"/>
              <a:gd name="f7946" fmla="*/ f6714 f3400 1"/>
              <a:gd name="f7947" fmla="*/ f6715 f3399 1"/>
              <a:gd name="f7948" fmla="*/ f6716 f3400 1"/>
              <a:gd name="f7949" fmla="*/ f6717 f3399 1"/>
              <a:gd name="f7950" fmla="*/ f6718 f3400 1"/>
              <a:gd name="f7951" fmla="*/ f6719 f3399 1"/>
              <a:gd name="f7952" fmla="*/ f6720 f3400 1"/>
              <a:gd name="f7953" fmla="*/ f6721 f3399 1"/>
              <a:gd name="f7954" fmla="*/ f6722 f3400 1"/>
              <a:gd name="f7955" fmla="*/ f6723 f3399 1"/>
              <a:gd name="f7956" fmla="*/ f6724 f3400 1"/>
              <a:gd name="f7957" fmla="*/ f6725 f3399 1"/>
              <a:gd name="f7958" fmla="*/ f6726 f3400 1"/>
              <a:gd name="f7959" fmla="*/ f6727 f3399 1"/>
              <a:gd name="f7960" fmla="*/ f6728 f3400 1"/>
              <a:gd name="f7961" fmla="*/ f6729 f3399 1"/>
              <a:gd name="f7962" fmla="*/ f6730 f3399 1"/>
              <a:gd name="f7963" fmla="*/ f6731 f3400 1"/>
              <a:gd name="f7964" fmla="*/ f6732 f3399 1"/>
              <a:gd name="f7965" fmla="*/ f6733 f3400 1"/>
              <a:gd name="f7966" fmla="*/ f6734 f3399 1"/>
              <a:gd name="f7967" fmla="*/ f6735 f3400 1"/>
              <a:gd name="f7968" fmla="*/ f6736 f3399 1"/>
              <a:gd name="f7969" fmla="*/ f6737 f3400 1"/>
              <a:gd name="f7970" fmla="*/ f6738 f3399 1"/>
              <a:gd name="f7971" fmla="*/ f6739 f3400 1"/>
              <a:gd name="f7972" fmla="*/ f6740 f3400 1"/>
              <a:gd name="f7973" fmla="*/ f6741 f3399 1"/>
              <a:gd name="f7974" fmla="*/ f6742 f3400 1"/>
              <a:gd name="f7975" fmla="*/ f6743 f3399 1"/>
              <a:gd name="f7976" fmla="*/ f6744 f3400 1"/>
              <a:gd name="f7977" fmla="*/ f6745 f3399 1"/>
              <a:gd name="f7978" fmla="*/ f6746 f3400 1"/>
              <a:gd name="f7979" fmla="*/ f6747 f3399 1"/>
              <a:gd name="f7980" fmla="*/ f6748 f3400 1"/>
              <a:gd name="f7981" fmla="*/ f6749 f3399 1"/>
              <a:gd name="f7982" fmla="*/ f6750 f3400 1"/>
              <a:gd name="f7983" fmla="*/ f6751 f3399 1"/>
              <a:gd name="f7984" fmla="*/ f6752 f3400 1"/>
              <a:gd name="f7985" fmla="*/ f6753 f3399 1"/>
              <a:gd name="f7986" fmla="*/ f6754 f3400 1"/>
              <a:gd name="f7987" fmla="*/ f6755 f3399 1"/>
              <a:gd name="f7988" fmla="*/ f6756 f3400 1"/>
              <a:gd name="f7989" fmla="*/ f6757 f3399 1"/>
              <a:gd name="f7990" fmla="*/ f6758 f3400 1"/>
              <a:gd name="f7991" fmla="*/ f6759 f3399 1"/>
              <a:gd name="f7992" fmla="*/ f6760 f3400 1"/>
              <a:gd name="f7993" fmla="*/ f6761 f3400 1"/>
              <a:gd name="f7994" fmla="*/ f6762 f3399 1"/>
              <a:gd name="f7995" fmla="*/ f6763 f3400 1"/>
              <a:gd name="f7996" fmla="*/ f6764 f3399 1"/>
              <a:gd name="f7997" fmla="*/ f6765 f3400 1"/>
              <a:gd name="f7998" fmla="*/ f6766 f3399 1"/>
              <a:gd name="f7999" fmla="*/ f6767 f3400 1"/>
              <a:gd name="f8000" fmla="*/ f6768 f3399 1"/>
              <a:gd name="f8001" fmla="*/ f6769 f3400 1"/>
              <a:gd name="f8002" fmla="*/ f6770 f3399 1"/>
              <a:gd name="f8003" fmla="*/ f6771 f3400 1"/>
              <a:gd name="f8004" fmla="*/ f6772 f3399 1"/>
              <a:gd name="f8005" fmla="*/ f6773 f3400 1"/>
              <a:gd name="f8006" fmla="*/ f6774 f3399 1"/>
              <a:gd name="f8007" fmla="*/ f6775 f3399 1"/>
              <a:gd name="f8008" fmla="*/ f6776 f3400 1"/>
              <a:gd name="f8009" fmla="*/ f6777 f3399 1"/>
              <a:gd name="f8010" fmla="*/ f6778 f3400 1"/>
              <a:gd name="f8011" fmla="*/ f6779 f3399 1"/>
              <a:gd name="f8012" fmla="*/ f6780 f3400 1"/>
              <a:gd name="f8013" fmla="*/ f6781 f3400 1"/>
              <a:gd name="f8014" fmla="*/ f6782 f3400 1"/>
              <a:gd name="f8015" fmla="*/ f6783 f3399 1"/>
              <a:gd name="f8016" fmla="*/ f6784 f3400 1"/>
              <a:gd name="f8017" fmla="*/ f6785 f3399 1"/>
              <a:gd name="f8018" fmla="*/ f6786 f3400 1"/>
              <a:gd name="f8019" fmla="*/ f6787 f3399 1"/>
              <a:gd name="f8020" fmla="*/ f6788 f3400 1"/>
              <a:gd name="f8021" fmla="*/ f6789 f3399 1"/>
              <a:gd name="f8022" fmla="*/ f6790 f3400 1"/>
              <a:gd name="f8023" fmla="*/ f6791 f3399 1"/>
              <a:gd name="f8024" fmla="*/ f6792 f3400 1"/>
              <a:gd name="f8025" fmla="*/ f6793 f3399 1"/>
              <a:gd name="f8026" fmla="*/ f6794 f3400 1"/>
              <a:gd name="f8027" fmla="*/ f6795 f3399 1"/>
              <a:gd name="f8028" fmla="*/ f6796 f3400 1"/>
              <a:gd name="f8029" fmla="*/ f6797 f3399 1"/>
              <a:gd name="f8030" fmla="*/ f6798 f3399 1"/>
              <a:gd name="f8031" fmla="*/ f6799 f3400 1"/>
              <a:gd name="f8032" fmla="*/ f6800 f3400 1"/>
              <a:gd name="f8033" fmla="*/ f6801 f3399 1"/>
              <a:gd name="f8034" fmla="*/ f6802 f3400 1"/>
              <a:gd name="f8035" fmla="*/ f6803 f3399 1"/>
              <a:gd name="f8036" fmla="*/ f6804 f3400 1"/>
              <a:gd name="f8037" fmla="*/ f6805 f3399 1"/>
              <a:gd name="f8038" fmla="*/ f6806 f3400 1"/>
              <a:gd name="f8039" fmla="*/ f6807 f3399 1"/>
              <a:gd name="f8040" fmla="*/ f6808 f3400 1"/>
              <a:gd name="f8041" fmla="*/ f6809 f3399 1"/>
              <a:gd name="f8042" fmla="*/ f6810 f3400 1"/>
              <a:gd name="f8043" fmla="*/ f6811 f3399 1"/>
              <a:gd name="f8044" fmla="*/ f6812 f3400 1"/>
              <a:gd name="f8045" fmla="*/ f6813 f3399 1"/>
              <a:gd name="f8046" fmla="*/ f6814 f3400 1"/>
              <a:gd name="f8047" fmla="*/ f6815 f3399 1"/>
              <a:gd name="f8048" fmla="*/ f6816 f3400 1"/>
              <a:gd name="f8049" fmla="*/ f6817 f3399 1"/>
              <a:gd name="f8050" fmla="*/ f6818 f3400 1"/>
              <a:gd name="f8051" fmla="*/ f6819 f3399 1"/>
              <a:gd name="f8052" fmla="*/ f6820 f3400 1"/>
              <a:gd name="f8053" fmla="*/ f6821 f3399 1"/>
              <a:gd name="f8054" fmla="*/ f6822 f3400 1"/>
              <a:gd name="f8055" fmla="*/ f6823 f3399 1"/>
              <a:gd name="f8056" fmla="*/ f6824 f3400 1"/>
              <a:gd name="f8057" fmla="*/ f6825 f3399 1"/>
              <a:gd name="f8058" fmla="*/ f6826 f3400 1"/>
              <a:gd name="f8059" fmla="*/ f6827 f3399 1"/>
              <a:gd name="f8060" fmla="*/ f6828 f3400 1"/>
              <a:gd name="f8061" fmla="*/ f6829 f3399 1"/>
              <a:gd name="f8062" fmla="*/ f6830 f3400 1"/>
              <a:gd name="f8063" fmla="*/ f6831 f3399 1"/>
              <a:gd name="f8064" fmla="*/ f6832 f3400 1"/>
              <a:gd name="f8065" fmla="*/ f6833 f3399 1"/>
              <a:gd name="f8066" fmla="*/ f6834 f3400 1"/>
              <a:gd name="f8067" fmla="*/ f6835 f3399 1"/>
              <a:gd name="f8068" fmla="*/ f6836 f3400 1"/>
              <a:gd name="f8069" fmla="*/ f6837 f3399 1"/>
              <a:gd name="f8070" fmla="*/ f6838 f3400 1"/>
              <a:gd name="f8071" fmla="*/ f6839 f3400 1"/>
              <a:gd name="f8072" fmla="*/ f6840 f3399 1"/>
              <a:gd name="f8073" fmla="*/ f6841 f3400 1"/>
              <a:gd name="f8074" fmla="*/ f6842 f3399 1"/>
              <a:gd name="f8075" fmla="*/ f6843 f3400 1"/>
              <a:gd name="f8076" fmla="*/ f6844 f3399 1"/>
              <a:gd name="f8077" fmla="*/ f6845 f3400 1"/>
              <a:gd name="f8078" fmla="*/ f6846 f3399 1"/>
              <a:gd name="f8079" fmla="*/ f6847 f3400 1"/>
              <a:gd name="f8080" fmla="*/ f6848 f3399 1"/>
              <a:gd name="f8081" fmla="*/ f6849 f3400 1"/>
              <a:gd name="f8082" fmla="*/ f6850 f3399 1"/>
              <a:gd name="f8083" fmla="*/ f6851 f3400 1"/>
              <a:gd name="f8084" fmla="*/ f6852 f3399 1"/>
              <a:gd name="f8085" fmla="*/ f6853 f3400 1"/>
              <a:gd name="f8086" fmla="*/ f6854 f3399 1"/>
              <a:gd name="f8087" fmla="*/ f6855 f3400 1"/>
              <a:gd name="f8088" fmla="*/ f6856 f3399 1"/>
              <a:gd name="f8089" fmla="*/ f6857 f3400 1"/>
              <a:gd name="f8090" fmla="*/ f6858 f3399 1"/>
              <a:gd name="f8091" fmla="*/ f6859 f3400 1"/>
              <a:gd name="f8092" fmla="*/ f6860 f3399 1"/>
              <a:gd name="f8093" fmla="*/ f6861 f3400 1"/>
              <a:gd name="f8094" fmla="*/ f6862 f3399 1"/>
              <a:gd name="f8095" fmla="*/ f6863 f3400 1"/>
              <a:gd name="f8096" fmla="*/ f6864 f3399 1"/>
              <a:gd name="f8097" fmla="*/ f6865 f3400 1"/>
              <a:gd name="f8098" fmla="*/ f6866 f3399 1"/>
              <a:gd name="f8099" fmla="*/ f6867 f3400 1"/>
              <a:gd name="f8100" fmla="*/ f6868 f3400 1"/>
              <a:gd name="f8101" fmla="*/ f6869 f3399 1"/>
              <a:gd name="f8102" fmla="*/ f6870 f3400 1"/>
              <a:gd name="f8103" fmla="*/ f6871 f3399 1"/>
              <a:gd name="f8104" fmla="*/ f6872 f3400 1"/>
              <a:gd name="f8105" fmla="*/ f6873 f3399 1"/>
              <a:gd name="f8106" fmla="*/ f6874 f3400 1"/>
              <a:gd name="f8107" fmla="*/ f6875 f3399 1"/>
              <a:gd name="f8108" fmla="*/ f6876 f3400 1"/>
              <a:gd name="f8109" fmla="*/ f6877 f3399 1"/>
              <a:gd name="f8110" fmla="*/ f6878 f3400 1"/>
              <a:gd name="f8111" fmla="*/ f6879 f3399 1"/>
              <a:gd name="f8112" fmla="*/ f6880 f3400 1"/>
              <a:gd name="f8113" fmla="*/ f6881 f3399 1"/>
              <a:gd name="f8114" fmla="*/ f6882 f3400 1"/>
              <a:gd name="f8115" fmla="*/ f6883 f3399 1"/>
              <a:gd name="f8116" fmla="*/ f6884 f3400 1"/>
              <a:gd name="f8117" fmla="*/ f6885 f3399 1"/>
              <a:gd name="f8118" fmla="*/ f6886 f3400 1"/>
              <a:gd name="f8119" fmla="*/ f6887 f3399 1"/>
              <a:gd name="f8120" fmla="*/ f6888 f3400 1"/>
              <a:gd name="f8121" fmla="*/ f6889 f3399 1"/>
              <a:gd name="f8122" fmla="*/ f6890 f3400 1"/>
              <a:gd name="f8123" fmla="*/ f6891 f3399 1"/>
              <a:gd name="f8124" fmla="*/ f6892 f3400 1"/>
              <a:gd name="f8125" fmla="*/ f6893 f3399 1"/>
              <a:gd name="f8126" fmla="*/ f6894 f3400 1"/>
              <a:gd name="f8127" fmla="*/ f6895 f3399 1"/>
              <a:gd name="f8128" fmla="*/ f6896 f3400 1"/>
              <a:gd name="f8129" fmla="*/ f6897 f3399 1"/>
              <a:gd name="f8130" fmla="*/ f6898 f3399 1"/>
              <a:gd name="f8131" fmla="*/ f6899 f3400 1"/>
              <a:gd name="f8132" fmla="*/ f6900 f3399 1"/>
              <a:gd name="f8133" fmla="*/ f6901 f3400 1"/>
              <a:gd name="f8134" fmla="*/ f6902 f3399 1"/>
              <a:gd name="f8135" fmla="*/ f6903 f3400 1"/>
              <a:gd name="f8136" fmla="*/ f6904 f3399 1"/>
              <a:gd name="f8137" fmla="*/ f6905 f3400 1"/>
              <a:gd name="f8138" fmla="*/ f6906 f3399 1"/>
              <a:gd name="f8139" fmla="*/ f6907 f3400 1"/>
              <a:gd name="f8140" fmla="*/ f6908 f3399 1"/>
              <a:gd name="f8141" fmla="*/ f6909 f3400 1"/>
              <a:gd name="f8142" fmla="*/ f6910 f3399 1"/>
              <a:gd name="f8143" fmla="*/ f6911 f3400 1"/>
              <a:gd name="f8144" fmla="*/ f6912 f3399 1"/>
              <a:gd name="f8145" fmla="*/ f6913 f3400 1"/>
              <a:gd name="f8146" fmla="*/ f6914 f3399 1"/>
              <a:gd name="f8147" fmla="*/ f6915 f3400 1"/>
              <a:gd name="f8148" fmla="*/ f6916 f3399 1"/>
              <a:gd name="f8149" fmla="*/ f6917 f3400 1"/>
              <a:gd name="f8150" fmla="*/ f6918 f3399 1"/>
              <a:gd name="f8151" fmla="*/ f6919 f3400 1"/>
              <a:gd name="f8152" fmla="*/ f6920 f3399 1"/>
              <a:gd name="f8153" fmla="*/ f6921 f3400 1"/>
              <a:gd name="f8154" fmla="*/ f6922 f3399 1"/>
              <a:gd name="f8155" fmla="*/ f6923 f3399 1"/>
              <a:gd name="f8156" fmla="*/ f6924 f3400 1"/>
              <a:gd name="f8157" fmla="*/ f6925 f3399 1"/>
              <a:gd name="f8158" fmla="*/ f6926 f3400 1"/>
              <a:gd name="f8159" fmla="*/ f6927 f3399 1"/>
              <a:gd name="f8160" fmla="*/ f6928 f3400 1"/>
              <a:gd name="f8161" fmla="*/ f6929 f3399 1"/>
              <a:gd name="f8162" fmla="*/ f6930 f3400 1"/>
              <a:gd name="f8163" fmla="*/ f6931 f3399 1"/>
              <a:gd name="f8164" fmla="*/ f6932 f3400 1"/>
              <a:gd name="f8165" fmla="*/ f6933 f3399 1"/>
              <a:gd name="f8166" fmla="*/ f6934 f3400 1"/>
              <a:gd name="f8167" fmla="*/ f6935 f3399 1"/>
              <a:gd name="f8168" fmla="*/ f6936 f3400 1"/>
              <a:gd name="f8169" fmla="*/ f6937 f3399 1"/>
              <a:gd name="f8170" fmla="*/ f6938 f3400 1"/>
              <a:gd name="f8171" fmla="*/ f6939 f3399 1"/>
              <a:gd name="f8172" fmla="*/ f6940 f3400 1"/>
              <a:gd name="f8173" fmla="*/ f6941 f3399 1"/>
              <a:gd name="f8174" fmla="*/ f6942 f3400 1"/>
              <a:gd name="f8175" fmla="*/ f6943 f3400 1"/>
              <a:gd name="f8176" fmla="*/ f6944 f3399 1"/>
              <a:gd name="f8177" fmla="*/ f6945 f3400 1"/>
              <a:gd name="f8178" fmla="*/ f6946 f3399 1"/>
              <a:gd name="f8179" fmla="*/ f6947 f3400 1"/>
              <a:gd name="f8180" fmla="*/ f6948 f3399 1"/>
              <a:gd name="f8181" fmla="*/ f6949 f3400 1"/>
              <a:gd name="f8182" fmla="*/ f6950 f3399 1"/>
              <a:gd name="f8183" fmla="*/ f6951 f3399 1"/>
              <a:gd name="f8184" fmla="*/ f6952 f3400 1"/>
              <a:gd name="f8185" fmla="*/ f6953 f3399 1"/>
              <a:gd name="f8186" fmla="*/ f6954 f3400 1"/>
              <a:gd name="f8187" fmla="*/ f6955 f3399 1"/>
              <a:gd name="f8188" fmla="*/ f6956 f3400 1"/>
              <a:gd name="f8189" fmla="*/ f6957 f3399 1"/>
              <a:gd name="f8190" fmla="*/ f6958 f3400 1"/>
              <a:gd name="f8191" fmla="*/ f6959 f3400 1"/>
              <a:gd name="f8192" fmla="*/ f6960 f3399 1"/>
              <a:gd name="f8193" fmla="*/ f6961 f3400 1"/>
              <a:gd name="f8194" fmla="*/ f6962 f3399 1"/>
              <a:gd name="f8195" fmla="*/ f6963 f3400 1"/>
              <a:gd name="f8196" fmla="*/ f6964 f3399 1"/>
              <a:gd name="f8197" fmla="*/ f6965 f3400 1"/>
              <a:gd name="f8198" fmla="*/ f6966 f3399 1"/>
              <a:gd name="f8199" fmla="*/ f6967 f3400 1"/>
              <a:gd name="f8200" fmla="*/ f6968 f3399 1"/>
              <a:gd name="f8201" fmla="*/ f6969 f3400 1"/>
              <a:gd name="f8202" fmla="*/ f6970 f3399 1"/>
              <a:gd name="f8203" fmla="*/ f6971 f3400 1"/>
              <a:gd name="f8204" fmla="*/ f6972 f3399 1"/>
              <a:gd name="f8205" fmla="*/ f6973 f3400 1"/>
              <a:gd name="f8206" fmla="*/ f6974 f3399 1"/>
              <a:gd name="f8207" fmla="*/ f6975 f3400 1"/>
              <a:gd name="f8208" fmla="*/ f6976 f3399 1"/>
              <a:gd name="f8209" fmla="*/ f6977 f3400 1"/>
              <a:gd name="f8210" fmla="*/ f6978 f3399 1"/>
              <a:gd name="f8211" fmla="*/ f6979 f3400 1"/>
              <a:gd name="f8212" fmla="*/ f6980 f3399 1"/>
              <a:gd name="f8213" fmla="*/ f6981 f3400 1"/>
              <a:gd name="f8214" fmla="*/ f6982 f3399 1"/>
              <a:gd name="f8215" fmla="*/ f6983 f3400 1"/>
              <a:gd name="f8216" fmla="*/ f6984 f3399 1"/>
              <a:gd name="f8217" fmla="*/ f6985 f3400 1"/>
              <a:gd name="f8218" fmla="*/ f6986 f3399 1"/>
              <a:gd name="f8219" fmla="*/ f6987 f3400 1"/>
              <a:gd name="f8220" fmla="*/ f6988 f3399 1"/>
              <a:gd name="f8221" fmla="*/ f6989 f3399 1"/>
              <a:gd name="f8222" fmla="*/ f6990 f3400 1"/>
              <a:gd name="f8223" fmla="*/ f6991 f3399 1"/>
              <a:gd name="f8224" fmla="*/ f6992 f3400 1"/>
              <a:gd name="f8225" fmla="*/ f6993 f3399 1"/>
              <a:gd name="f8226" fmla="*/ f6994 f3400 1"/>
              <a:gd name="f8227" fmla="*/ f6995 f3399 1"/>
              <a:gd name="f8228" fmla="*/ f6996 f3400 1"/>
              <a:gd name="f8229" fmla="*/ f6997 f3399 1"/>
              <a:gd name="f8230" fmla="*/ f6998 f3400 1"/>
              <a:gd name="f8231" fmla="*/ f6999 f3399 1"/>
              <a:gd name="f8232" fmla="*/ f7000 f3400 1"/>
              <a:gd name="f8233" fmla="*/ f7001 f3399 1"/>
              <a:gd name="f8234" fmla="*/ f7002 f3400 1"/>
              <a:gd name="f8235" fmla="*/ f7003 f3399 1"/>
              <a:gd name="f8236" fmla="*/ f7004 f3400 1"/>
              <a:gd name="f8237" fmla="*/ f7005 f3399 1"/>
              <a:gd name="f8238" fmla="*/ f7006 f3400 1"/>
              <a:gd name="f8239" fmla="*/ f7007 f3399 1"/>
              <a:gd name="f8240" fmla="*/ f7008 f3400 1"/>
              <a:gd name="f8241" fmla="*/ f7009 f3399 1"/>
              <a:gd name="f8242" fmla="*/ f7010 f3400 1"/>
              <a:gd name="f8243" fmla="*/ f7011 f3399 1"/>
              <a:gd name="f8244" fmla="*/ f7012 f3400 1"/>
              <a:gd name="f8245" fmla="*/ f7013 f3399 1"/>
              <a:gd name="f8246" fmla="*/ f7014 f3400 1"/>
              <a:gd name="f8247" fmla="*/ f7015 f3399 1"/>
              <a:gd name="f8248" fmla="*/ f7016 f3400 1"/>
              <a:gd name="f8249" fmla="*/ f7017 f3399 1"/>
              <a:gd name="f8250" fmla="*/ f7018 f3400 1"/>
              <a:gd name="f8251" fmla="*/ f7019 f3399 1"/>
              <a:gd name="f8252" fmla="*/ f7020 f3400 1"/>
              <a:gd name="f8253" fmla="*/ f7021 f3399 1"/>
              <a:gd name="f8254" fmla="*/ f7022 f3399 1"/>
              <a:gd name="f8255" fmla="*/ f7023 f3400 1"/>
              <a:gd name="f8256" fmla="*/ f7024 f3399 1"/>
              <a:gd name="f8257" fmla="*/ f7025 f3400 1"/>
              <a:gd name="f8258" fmla="*/ f7026 f3399 1"/>
              <a:gd name="f8259" fmla="*/ f7027 f3400 1"/>
              <a:gd name="f8260" fmla="*/ f7028 f3399 1"/>
              <a:gd name="f8261" fmla="*/ f7029 f3400 1"/>
              <a:gd name="f8262" fmla="*/ f7030 f3399 1"/>
              <a:gd name="f8263" fmla="*/ f7031 f3400 1"/>
              <a:gd name="f8264" fmla="*/ f7032 f3399 1"/>
              <a:gd name="f8265" fmla="*/ f7033 f3400 1"/>
              <a:gd name="f8266" fmla="*/ f7034 f3399 1"/>
              <a:gd name="f8267" fmla="*/ f7035 f3400 1"/>
              <a:gd name="f8268" fmla="*/ f7036 f3399 1"/>
              <a:gd name="f8269" fmla="*/ f7037 f3400 1"/>
              <a:gd name="f8270" fmla="*/ f7038 f3399 1"/>
              <a:gd name="f8271" fmla="*/ f7039 f3400 1"/>
              <a:gd name="f8272" fmla="*/ f7040 f3399 1"/>
              <a:gd name="f8273" fmla="*/ f7041 f3400 1"/>
              <a:gd name="f8274" fmla="*/ f7042 f3399 1"/>
              <a:gd name="f8275" fmla="*/ f7043 f3400 1"/>
              <a:gd name="f8276" fmla="*/ f7044 f3399 1"/>
              <a:gd name="f8277" fmla="*/ f7045 f3400 1"/>
              <a:gd name="f8278" fmla="*/ f7046 f3399 1"/>
              <a:gd name="f8279" fmla="*/ f7047 f3400 1"/>
              <a:gd name="f8280" fmla="*/ f7048 f3399 1"/>
              <a:gd name="f8281" fmla="*/ f7049 f3400 1"/>
              <a:gd name="f8282" fmla="*/ f7050 f3399 1"/>
              <a:gd name="f8283" fmla="*/ f7051 f3400 1"/>
              <a:gd name="f8284" fmla="*/ f7052 f3399 1"/>
              <a:gd name="f8285" fmla="*/ f7053 f3400 1"/>
              <a:gd name="f8286" fmla="*/ f7054 f3399 1"/>
              <a:gd name="f8287" fmla="*/ f7055 f3400 1"/>
              <a:gd name="f8288" fmla="*/ f7056 f3399 1"/>
              <a:gd name="f8289" fmla="*/ f7057 f3400 1"/>
              <a:gd name="f8290" fmla="*/ f7058 f3399 1"/>
              <a:gd name="f8291" fmla="*/ f7059 f3400 1"/>
              <a:gd name="f8292" fmla="*/ f7060 f3399 1"/>
              <a:gd name="f8293" fmla="*/ f7061 f3400 1"/>
              <a:gd name="f8294" fmla="*/ f7062 f3399 1"/>
              <a:gd name="f8295" fmla="*/ f7063 f3400 1"/>
              <a:gd name="f8296" fmla="*/ f7064 f3399 1"/>
              <a:gd name="f8297" fmla="*/ f7065 f3400 1"/>
              <a:gd name="f8298" fmla="*/ f7066 f3399 1"/>
              <a:gd name="f8299" fmla="*/ f7067 f3400 1"/>
              <a:gd name="f8300" fmla="*/ f7068 f3399 1"/>
              <a:gd name="f8301" fmla="*/ f7069 f3400 1"/>
              <a:gd name="f8302" fmla="*/ f7070 f3399 1"/>
              <a:gd name="f8303" fmla="*/ f7071 f3400 1"/>
              <a:gd name="f8304" fmla="*/ f7072 f3399 1"/>
              <a:gd name="f8305" fmla="*/ f7073 f3400 1"/>
              <a:gd name="f8306" fmla="*/ f7074 f3399 1"/>
              <a:gd name="f8307" fmla="*/ f7075 f3400 1"/>
              <a:gd name="f8308" fmla="*/ f7076 f3399 1"/>
              <a:gd name="f8309" fmla="*/ f7077 f3400 1"/>
              <a:gd name="f8310" fmla="*/ f7078 f3399 1"/>
              <a:gd name="f8311" fmla="*/ f7079 f3400 1"/>
              <a:gd name="f8312" fmla="*/ f7080 f3399 1"/>
              <a:gd name="f8313" fmla="*/ f7081 f3400 1"/>
              <a:gd name="f8314" fmla="*/ f7082 f3399 1"/>
              <a:gd name="f8315" fmla="*/ f7083 f3400 1"/>
              <a:gd name="f8316" fmla="*/ f7084 f3399 1"/>
              <a:gd name="f8317" fmla="*/ f7085 f3400 1"/>
              <a:gd name="f8318" fmla="*/ f7086 f3399 1"/>
              <a:gd name="f8319" fmla="*/ f7087 f3400 1"/>
              <a:gd name="f8320" fmla="*/ f7088 f3399 1"/>
              <a:gd name="f8321" fmla="*/ f7089 f3400 1"/>
              <a:gd name="f8322" fmla="*/ f7090 f3399 1"/>
              <a:gd name="f8323" fmla="*/ f7091 f3400 1"/>
              <a:gd name="f8324" fmla="*/ f7092 f3399 1"/>
              <a:gd name="f8325" fmla="*/ f7093 f3400 1"/>
              <a:gd name="f8326" fmla="*/ f7094 f3399 1"/>
              <a:gd name="f8327" fmla="*/ f7095 f3400 1"/>
            </a:gdLst>
            <a:ahLst/>
            <a:cxnLst>
              <a:cxn ang="3cd4">
                <a:pos x="hc" y="t"/>
              </a:cxn>
              <a:cxn ang="0">
                <a:pos x="r" y="vc"/>
              </a:cxn>
              <a:cxn ang="cd4">
                <a:pos x="hc" y="b"/>
              </a:cxn>
              <a:cxn ang="cd2">
                <a:pos x="l" y="vc"/>
              </a:cxn>
              <a:cxn ang="f5867">
                <a:pos x="f7100" y="f7101"/>
              </a:cxn>
              <a:cxn ang="f5867">
                <a:pos x="f7102" y="f7103"/>
              </a:cxn>
              <a:cxn ang="f5867">
                <a:pos x="f7104" y="f7105"/>
              </a:cxn>
              <a:cxn ang="f5867">
                <a:pos x="f7106" y="f7105"/>
              </a:cxn>
              <a:cxn ang="f5867">
                <a:pos x="f7107" y="f7108"/>
              </a:cxn>
              <a:cxn ang="f5867">
                <a:pos x="f7109" y="f7110"/>
              </a:cxn>
              <a:cxn ang="f5867">
                <a:pos x="f7111" y="f7112"/>
              </a:cxn>
              <a:cxn ang="f5867">
                <a:pos x="f7113" y="f7114"/>
              </a:cxn>
              <a:cxn ang="f5867">
                <a:pos x="f7115" y="f7116"/>
              </a:cxn>
              <a:cxn ang="f5867">
                <a:pos x="f7117" y="f7118"/>
              </a:cxn>
              <a:cxn ang="f5867">
                <a:pos x="f7119" y="f7120"/>
              </a:cxn>
              <a:cxn ang="f5867">
                <a:pos x="f7100" y="f7101"/>
              </a:cxn>
              <a:cxn ang="f5867">
                <a:pos x="f7121" y="f7122"/>
              </a:cxn>
              <a:cxn ang="f5867">
                <a:pos x="f7123" y="f7124"/>
              </a:cxn>
              <a:cxn ang="f5867">
                <a:pos x="f7125" y="f7122"/>
              </a:cxn>
              <a:cxn ang="f5867">
                <a:pos x="f7126" y="f7127"/>
              </a:cxn>
              <a:cxn ang="f5867">
                <a:pos x="f7128" y="f7129"/>
              </a:cxn>
              <a:cxn ang="f5867">
                <a:pos x="f7130" y="f7131"/>
              </a:cxn>
              <a:cxn ang="f5867">
                <a:pos x="f7132" y="f7133"/>
              </a:cxn>
              <a:cxn ang="f5867">
                <a:pos x="f7134" y="f7135"/>
              </a:cxn>
              <a:cxn ang="f5867">
                <a:pos x="f7136" y="f7137"/>
              </a:cxn>
              <a:cxn ang="f5867">
                <a:pos x="f7136" y="f7138"/>
              </a:cxn>
              <a:cxn ang="f5867">
                <a:pos x="f7139" y="f7140"/>
              </a:cxn>
              <a:cxn ang="f5867">
                <a:pos x="f7141" y="f7142"/>
              </a:cxn>
              <a:cxn ang="f5867">
                <a:pos x="f7143" y="f7144"/>
              </a:cxn>
              <a:cxn ang="f5867">
                <a:pos x="f7145" y="f7146"/>
              </a:cxn>
              <a:cxn ang="f5867">
                <a:pos x="f7147" y="f7148"/>
              </a:cxn>
              <a:cxn ang="f5867">
                <a:pos x="f7126" y="f7127"/>
              </a:cxn>
              <a:cxn ang="f5867">
                <a:pos x="f7149" y="f7150"/>
              </a:cxn>
              <a:cxn ang="f5867">
                <a:pos x="f7151" y="f7150"/>
              </a:cxn>
              <a:cxn ang="f5867">
                <a:pos x="f7152" y="f7153"/>
              </a:cxn>
              <a:cxn ang="f5867">
                <a:pos x="f7154" y="f7155"/>
              </a:cxn>
              <a:cxn ang="f5867">
                <a:pos x="f7149" y="f7150"/>
              </a:cxn>
              <a:cxn ang="f5867">
                <a:pos x="f7156" y="f7157"/>
              </a:cxn>
              <a:cxn ang="f5867">
                <a:pos x="f7158" y="f7159"/>
              </a:cxn>
              <a:cxn ang="f5867">
                <a:pos x="f7160" y="f7161"/>
              </a:cxn>
              <a:cxn ang="f5867">
                <a:pos x="f7162" y="f7163"/>
              </a:cxn>
              <a:cxn ang="f5867">
                <a:pos x="f7164" y="f7165"/>
              </a:cxn>
              <a:cxn ang="f5867">
                <a:pos x="f7164" y="f7166"/>
              </a:cxn>
              <a:cxn ang="f5867">
                <a:pos x="f7167" y="f7168"/>
              </a:cxn>
              <a:cxn ang="f5867">
                <a:pos x="f7156" y="f7157"/>
              </a:cxn>
              <a:cxn ang="f5867">
                <a:pos x="f7169" y="f7170"/>
              </a:cxn>
              <a:cxn ang="f5867">
                <a:pos x="f7171" y="f7172"/>
              </a:cxn>
              <a:cxn ang="f5867">
                <a:pos x="f7173" y="f7174"/>
              </a:cxn>
              <a:cxn ang="f5867">
                <a:pos x="f7175" y="f7176"/>
              </a:cxn>
              <a:cxn ang="f5867">
                <a:pos x="f7177" y="f7178"/>
              </a:cxn>
              <a:cxn ang="f5867">
                <a:pos x="f7175" y="f7176"/>
              </a:cxn>
              <a:cxn ang="f5867">
                <a:pos x="f7179" y="f7180"/>
              </a:cxn>
              <a:cxn ang="f5867">
                <a:pos x="f7181" y="f7182"/>
              </a:cxn>
              <a:cxn ang="f5867">
                <a:pos x="f7183" y="f7184"/>
              </a:cxn>
              <a:cxn ang="f5867">
                <a:pos x="f7123" y="f7124"/>
              </a:cxn>
              <a:cxn ang="f5867">
                <a:pos x="f7185" y="f7186"/>
              </a:cxn>
              <a:cxn ang="f5867">
                <a:pos x="f7187" y="f7188"/>
              </a:cxn>
              <a:cxn ang="f5867">
                <a:pos x="f7130" y="f7189"/>
              </a:cxn>
              <a:cxn ang="f5867">
                <a:pos x="f7190" y="f7191"/>
              </a:cxn>
              <a:cxn ang="f5867">
                <a:pos x="f7192" y="f7193"/>
              </a:cxn>
              <a:cxn ang="f5867">
                <a:pos x="f7194" y="f7195"/>
              </a:cxn>
              <a:cxn ang="f5867">
                <a:pos x="f7196" y="f7197"/>
              </a:cxn>
              <a:cxn ang="f5867">
                <a:pos x="f7198" y="f7199"/>
              </a:cxn>
              <a:cxn ang="f5867">
                <a:pos x="f7200" y="f7201"/>
              </a:cxn>
              <a:cxn ang="f5867">
                <a:pos x="f7202" y="f7203"/>
              </a:cxn>
              <a:cxn ang="f5867">
                <a:pos x="f7204" y="f7205"/>
              </a:cxn>
              <a:cxn ang="f5867">
                <a:pos x="f7206" y="f7207"/>
              </a:cxn>
              <a:cxn ang="f5867">
                <a:pos x="f7208" y="f7209"/>
              </a:cxn>
              <a:cxn ang="f5867">
                <a:pos x="f7210" y="f7211"/>
              </a:cxn>
              <a:cxn ang="f5867">
                <a:pos x="f7212" y="f7213"/>
              </a:cxn>
              <a:cxn ang="f5867">
                <a:pos x="f7214" y="f7215"/>
              </a:cxn>
              <a:cxn ang="f5867">
                <a:pos x="f7216" y="f7217"/>
              </a:cxn>
              <a:cxn ang="f5867">
                <a:pos x="f7218" y="f7219"/>
              </a:cxn>
              <a:cxn ang="f5867">
                <a:pos x="f7220" y="f7221"/>
              </a:cxn>
              <a:cxn ang="f5867">
                <a:pos x="f7179" y="f7180"/>
              </a:cxn>
              <a:cxn ang="f5867">
                <a:pos x="f7222" y="f7223"/>
              </a:cxn>
              <a:cxn ang="f5867">
                <a:pos x="f7224" y="f7225"/>
              </a:cxn>
              <a:cxn ang="f5867">
                <a:pos x="f7226" y="f7227"/>
              </a:cxn>
              <a:cxn ang="f5867">
                <a:pos x="f7228" y="f7229"/>
              </a:cxn>
              <a:cxn ang="f5867">
                <a:pos x="f7230" y="f7231"/>
              </a:cxn>
              <a:cxn ang="f5867">
                <a:pos x="f7222" y="f7223"/>
              </a:cxn>
              <a:cxn ang="f5867">
                <a:pos x="f7232" y="f7233"/>
              </a:cxn>
              <a:cxn ang="f5867">
                <a:pos x="f7234" y="f7235"/>
              </a:cxn>
              <a:cxn ang="f5867">
                <a:pos x="f7236" y="f7237"/>
              </a:cxn>
              <a:cxn ang="f5867">
                <a:pos x="f7238" y="f7239"/>
              </a:cxn>
              <a:cxn ang="f5867">
                <a:pos x="f7240" y="f7241"/>
              </a:cxn>
              <a:cxn ang="f5867">
                <a:pos x="f7242" y="f7243"/>
              </a:cxn>
              <a:cxn ang="f5867">
                <a:pos x="f7244" y="f7245"/>
              </a:cxn>
              <a:cxn ang="f5867">
                <a:pos x="f7246" y="f7247"/>
              </a:cxn>
              <a:cxn ang="f5867">
                <a:pos x="f7248" y="f7249"/>
              </a:cxn>
              <a:cxn ang="f5867">
                <a:pos x="f7250" y="f7251"/>
              </a:cxn>
              <a:cxn ang="f5867">
                <a:pos x="f7232" y="f7252"/>
              </a:cxn>
              <a:cxn ang="f5867">
                <a:pos x="f7253" y="f7254"/>
              </a:cxn>
              <a:cxn ang="f5867">
                <a:pos x="f7255" y="f7256"/>
              </a:cxn>
              <a:cxn ang="f5867">
                <a:pos x="f7257" y="f7258"/>
              </a:cxn>
              <a:cxn ang="f5867">
                <a:pos x="f7259" y="f7260"/>
              </a:cxn>
              <a:cxn ang="f5867">
                <a:pos x="f7204" y="f7261"/>
              </a:cxn>
              <a:cxn ang="f5867">
                <a:pos x="f7262" y="f7263"/>
              </a:cxn>
              <a:cxn ang="f5867">
                <a:pos x="f7264" y="f7265"/>
              </a:cxn>
              <a:cxn ang="f5867">
                <a:pos x="f7266" y="f7267"/>
              </a:cxn>
              <a:cxn ang="f5867">
                <a:pos x="f7268" y="f7269"/>
              </a:cxn>
              <a:cxn ang="f5867">
                <a:pos x="f7270" y="f7271"/>
              </a:cxn>
              <a:cxn ang="f5867">
                <a:pos x="f7272" y="f7273"/>
              </a:cxn>
              <a:cxn ang="f5867">
                <a:pos x="f7274" y="f7275"/>
              </a:cxn>
              <a:cxn ang="f5867">
                <a:pos x="f7276" y="f7277"/>
              </a:cxn>
              <a:cxn ang="f5867">
                <a:pos x="f7278" y="f7279"/>
              </a:cxn>
              <a:cxn ang="f5867">
                <a:pos x="f7280" y="f7281"/>
              </a:cxn>
              <a:cxn ang="f5867">
                <a:pos x="f7253" y="f7254"/>
              </a:cxn>
              <a:cxn ang="f5867">
                <a:pos x="f7282" y="f7283"/>
              </a:cxn>
              <a:cxn ang="f5867">
                <a:pos x="f7284" y="f7285"/>
              </a:cxn>
              <a:cxn ang="f5867">
                <a:pos x="f7286" y="f7287"/>
              </a:cxn>
              <a:cxn ang="f5867">
                <a:pos x="f7288" y="f7289"/>
              </a:cxn>
              <a:cxn ang="f5867">
                <a:pos x="f7290" y="f7291"/>
              </a:cxn>
              <a:cxn ang="f5867">
                <a:pos x="f7292" y="f7293"/>
              </a:cxn>
              <a:cxn ang="f5867">
                <a:pos x="f7294" y="f7295"/>
              </a:cxn>
              <a:cxn ang="f5867">
                <a:pos x="f7296" y="f7297"/>
              </a:cxn>
              <a:cxn ang="f5867">
                <a:pos x="f7298" y="f7299"/>
              </a:cxn>
              <a:cxn ang="f5867">
                <a:pos x="f7294" y="f7295"/>
              </a:cxn>
              <a:cxn ang="f5867">
                <a:pos x="f7300" y="f7301"/>
              </a:cxn>
              <a:cxn ang="f5867">
                <a:pos x="f7302" y="f7303"/>
              </a:cxn>
              <a:cxn ang="f5867">
                <a:pos x="f7304" y="f7305"/>
              </a:cxn>
              <a:cxn ang="f5867">
                <a:pos x="f7306" y="f7307"/>
              </a:cxn>
              <a:cxn ang="f5867">
                <a:pos x="f7282" y="f7283"/>
              </a:cxn>
              <a:cxn ang="f5867">
                <a:pos x="f7308" y="f7309"/>
              </a:cxn>
              <a:cxn ang="f5867">
                <a:pos x="f7310" y="f7311"/>
              </a:cxn>
              <a:cxn ang="f5867">
                <a:pos x="f7310" y="f7312"/>
              </a:cxn>
              <a:cxn ang="f5867">
                <a:pos x="f7313" y="f7314"/>
              </a:cxn>
              <a:cxn ang="f5867">
                <a:pos x="f7315" y="f7316"/>
              </a:cxn>
              <a:cxn ang="f5867">
                <a:pos x="f7317" y="f7318"/>
              </a:cxn>
              <a:cxn ang="f5867">
                <a:pos x="f7308" y="f7309"/>
              </a:cxn>
              <a:cxn ang="f5867">
                <a:pos x="f7319" y="f7320"/>
              </a:cxn>
              <a:cxn ang="f5867">
                <a:pos x="f7321" y="f7322"/>
              </a:cxn>
              <a:cxn ang="f5867">
                <a:pos x="f7323" y="f7324"/>
              </a:cxn>
              <a:cxn ang="f5867">
                <a:pos x="f7325" y="f7326"/>
              </a:cxn>
              <a:cxn ang="f5867">
                <a:pos x="f7327" y="f7328"/>
              </a:cxn>
              <a:cxn ang="f5867">
                <a:pos x="f7329" y="f7330"/>
              </a:cxn>
              <a:cxn ang="f5867">
                <a:pos x="f7331" y="f7332"/>
              </a:cxn>
              <a:cxn ang="f5867">
                <a:pos x="f7333" y="f7334"/>
              </a:cxn>
              <a:cxn ang="f5867">
                <a:pos x="f7335" y="f7336"/>
              </a:cxn>
              <a:cxn ang="f5867">
                <a:pos x="f7335" y="f7337"/>
              </a:cxn>
              <a:cxn ang="f5867">
                <a:pos x="f7338" y="f7339"/>
              </a:cxn>
              <a:cxn ang="f5867">
                <a:pos x="f7319" y="f7320"/>
              </a:cxn>
              <a:cxn ang="f5867">
                <a:pos x="f7340" y="f7341"/>
              </a:cxn>
              <a:cxn ang="f5867">
                <a:pos x="f7342" y="f7343"/>
              </a:cxn>
              <a:cxn ang="f5867">
                <a:pos x="f7344" y="f7345"/>
              </a:cxn>
              <a:cxn ang="f5867">
                <a:pos x="f7346" y="f7347"/>
              </a:cxn>
              <a:cxn ang="f5867">
                <a:pos x="f7348" y="f7349"/>
              </a:cxn>
              <a:cxn ang="f5867">
                <a:pos x="f7350" y="f7351"/>
              </a:cxn>
              <a:cxn ang="f5867">
                <a:pos x="f7352" y="f7353"/>
              </a:cxn>
              <a:cxn ang="f5867">
                <a:pos x="f7354" y="f7355"/>
              </a:cxn>
              <a:cxn ang="f5867">
                <a:pos x="f7356" y="f7357"/>
              </a:cxn>
              <a:cxn ang="f5867">
                <a:pos x="f7358" y="f7359"/>
              </a:cxn>
              <a:cxn ang="f5867">
                <a:pos x="f7360" y="f7361"/>
              </a:cxn>
              <a:cxn ang="f5867">
                <a:pos x="f7362" y="f7363"/>
              </a:cxn>
              <a:cxn ang="f5867">
                <a:pos x="f7364" y="f7365"/>
              </a:cxn>
              <a:cxn ang="f5867">
                <a:pos x="f7366" y="f7367"/>
              </a:cxn>
              <a:cxn ang="f5867">
                <a:pos x="f7366" y="f7368"/>
              </a:cxn>
              <a:cxn ang="f5867">
                <a:pos x="f7369" y="f7370"/>
              </a:cxn>
              <a:cxn ang="f5867">
                <a:pos x="f7371" y="f7372"/>
              </a:cxn>
              <a:cxn ang="f5867">
                <a:pos x="f7373" y="f7374"/>
              </a:cxn>
              <a:cxn ang="f5867">
                <a:pos x="f7375" y="f7324"/>
              </a:cxn>
              <a:cxn ang="f5867">
                <a:pos x="f7340" y="f7341"/>
              </a:cxn>
              <a:cxn ang="f5867">
                <a:pos x="f7376" y="f7377"/>
              </a:cxn>
              <a:cxn ang="f5867">
                <a:pos x="f7378" y="f7379"/>
              </a:cxn>
              <a:cxn ang="f5867">
                <a:pos x="f7376" y="f7380"/>
              </a:cxn>
              <a:cxn ang="f5867">
                <a:pos x="f7381" y="f7382"/>
              </a:cxn>
              <a:cxn ang="f5867">
                <a:pos x="f7383" y="f7384"/>
              </a:cxn>
              <a:cxn ang="f5867">
                <a:pos x="f7383" y="f7385"/>
              </a:cxn>
              <a:cxn ang="f5867">
                <a:pos x="f7386" y="f7387"/>
              </a:cxn>
              <a:cxn ang="f5867">
                <a:pos x="f7381" y="f7382"/>
              </a:cxn>
              <a:cxn ang="f5867">
                <a:pos x="f7388" y="f7389"/>
              </a:cxn>
              <a:cxn ang="f5867">
                <a:pos x="f7390" y="f7391"/>
              </a:cxn>
              <a:cxn ang="f5867">
                <a:pos x="f7392" y="f7393"/>
              </a:cxn>
              <a:cxn ang="f5867">
                <a:pos x="f7394" y="f7395"/>
              </a:cxn>
              <a:cxn ang="f5867">
                <a:pos x="f7396" y="f7397"/>
              </a:cxn>
              <a:cxn ang="f5867">
                <a:pos x="f7396" y="f7398"/>
              </a:cxn>
              <a:cxn ang="f5867">
                <a:pos x="f7388" y="f7389"/>
              </a:cxn>
              <a:cxn ang="f5867">
                <a:pos x="f7399" y="f7400"/>
              </a:cxn>
              <a:cxn ang="f5867">
                <a:pos x="f7401" y="f7402"/>
              </a:cxn>
              <a:cxn ang="f5867">
                <a:pos x="f7403" y="f7404"/>
              </a:cxn>
              <a:cxn ang="f5867">
                <a:pos x="f7405" y="f7406"/>
              </a:cxn>
              <a:cxn ang="f5867">
                <a:pos x="f7407" y="f7408"/>
              </a:cxn>
              <a:cxn ang="f5867">
                <a:pos x="f7409" y="f7410"/>
              </a:cxn>
              <a:cxn ang="f5867">
                <a:pos x="f7411" y="f7412"/>
              </a:cxn>
              <a:cxn ang="f5867">
                <a:pos x="f7413" y="f7414"/>
              </a:cxn>
              <a:cxn ang="f5867">
                <a:pos x="f7415" y="f7416"/>
              </a:cxn>
              <a:cxn ang="f5867">
                <a:pos x="f7417" y="f7418"/>
              </a:cxn>
              <a:cxn ang="f5867">
                <a:pos x="f7419" y="f7420"/>
              </a:cxn>
              <a:cxn ang="f5867">
                <a:pos x="f7100" y="f7421"/>
              </a:cxn>
              <a:cxn ang="f5867">
                <a:pos x="f7422" y="f7423"/>
              </a:cxn>
              <a:cxn ang="f5867">
                <a:pos x="f7424" y="f7425"/>
              </a:cxn>
              <a:cxn ang="f5867">
                <a:pos x="f7426" y="f7427"/>
              </a:cxn>
              <a:cxn ang="f5867">
                <a:pos x="f7428" y="f7429"/>
              </a:cxn>
              <a:cxn ang="f5867">
                <a:pos x="f7430" y="f7431"/>
              </a:cxn>
              <a:cxn ang="f5867">
                <a:pos x="f7432" y="f7433"/>
              </a:cxn>
              <a:cxn ang="f5867">
                <a:pos x="f7434" y="f7435"/>
              </a:cxn>
              <a:cxn ang="f5867">
                <a:pos x="f7436" y="f7437"/>
              </a:cxn>
              <a:cxn ang="f5867">
                <a:pos x="f7438" y="f7439"/>
              </a:cxn>
              <a:cxn ang="f5867">
                <a:pos x="f7440" y="f7441"/>
              </a:cxn>
              <a:cxn ang="f5867">
                <a:pos x="f7442" y="f7443"/>
              </a:cxn>
              <a:cxn ang="f5867">
                <a:pos x="f7444" y="f7445"/>
              </a:cxn>
              <a:cxn ang="f5867">
                <a:pos x="f7444" y="f7446"/>
              </a:cxn>
              <a:cxn ang="f5867">
                <a:pos x="f7399" y="f7400"/>
              </a:cxn>
              <a:cxn ang="f5867">
                <a:pos x="f7447" y="f7448"/>
              </a:cxn>
              <a:cxn ang="f5867">
                <a:pos x="f7449" y="f7450"/>
              </a:cxn>
              <a:cxn ang="f5867">
                <a:pos x="f7451" y="f7452"/>
              </a:cxn>
              <a:cxn ang="f5867">
                <a:pos x="f7453" y="f7454"/>
              </a:cxn>
              <a:cxn ang="f5867">
                <a:pos x="f7455" y="f7456"/>
              </a:cxn>
              <a:cxn ang="f5867">
                <a:pos x="f7457" y="f7458"/>
              </a:cxn>
              <a:cxn ang="f5867">
                <a:pos x="f7457" y="f7459"/>
              </a:cxn>
              <a:cxn ang="f5867">
                <a:pos x="f7460" y="f7461"/>
              </a:cxn>
              <a:cxn ang="f5867">
                <a:pos x="f7447" y="f7448"/>
              </a:cxn>
              <a:cxn ang="f5867">
                <a:pos x="f7462" y="f7463"/>
              </a:cxn>
              <a:cxn ang="f5867">
                <a:pos x="f7464" y="f7465"/>
              </a:cxn>
              <a:cxn ang="f5867">
                <a:pos x="f7466" y="f7467"/>
              </a:cxn>
              <a:cxn ang="f5867">
                <a:pos x="f7468" y="f7467"/>
              </a:cxn>
              <a:cxn ang="f5867">
                <a:pos x="f7462" y="f7469"/>
              </a:cxn>
              <a:cxn ang="f5867">
                <a:pos x="f7470" y="f7471"/>
              </a:cxn>
              <a:cxn ang="f5867">
                <a:pos x="f7462" y="f7472"/>
              </a:cxn>
              <a:cxn ang="f5867">
                <a:pos x="f7473" y="f7474"/>
              </a:cxn>
              <a:cxn ang="f5867">
                <a:pos x="f7475" y="f7476"/>
              </a:cxn>
              <a:cxn ang="f5867">
                <a:pos x="f7477" y="f7478"/>
              </a:cxn>
              <a:cxn ang="f5867">
                <a:pos x="f7479" y="f7480"/>
              </a:cxn>
              <a:cxn ang="f5867">
                <a:pos x="f7481" y="f7482"/>
              </a:cxn>
              <a:cxn ang="f5867">
                <a:pos x="f7483" y="f7484"/>
              </a:cxn>
              <a:cxn ang="f5867">
                <a:pos x="f7485" y="f7486"/>
              </a:cxn>
              <a:cxn ang="f5867">
                <a:pos x="f7487" y="f7488"/>
              </a:cxn>
              <a:cxn ang="f5867">
                <a:pos x="f7489" y="f7490"/>
              </a:cxn>
              <a:cxn ang="f5867">
                <a:pos x="f7491" y="f7492"/>
              </a:cxn>
              <a:cxn ang="f5867">
                <a:pos x="f7489" y="f7493"/>
              </a:cxn>
              <a:cxn ang="f5867">
                <a:pos x="f7494" y="f7495"/>
              </a:cxn>
              <a:cxn ang="f5867">
                <a:pos x="f7496" y="f7497"/>
              </a:cxn>
              <a:cxn ang="f5867">
                <a:pos x="f7498" y="f7499"/>
              </a:cxn>
              <a:cxn ang="f5867">
                <a:pos x="f7500" y="f7501"/>
              </a:cxn>
              <a:cxn ang="f5867">
                <a:pos x="f7502" y="f7503"/>
              </a:cxn>
              <a:cxn ang="f5867">
                <a:pos x="f7504" y="f7505"/>
              </a:cxn>
              <a:cxn ang="f5867">
                <a:pos x="f7506" y="f7507"/>
              </a:cxn>
              <a:cxn ang="f5867">
                <a:pos x="f7508" y="f7509"/>
              </a:cxn>
              <a:cxn ang="f5867">
                <a:pos x="f7510" y="f7511"/>
              </a:cxn>
              <a:cxn ang="f5867">
                <a:pos x="f7512" y="f7513"/>
              </a:cxn>
              <a:cxn ang="f5867">
                <a:pos x="f7514" y="f7515"/>
              </a:cxn>
              <a:cxn ang="f5867">
                <a:pos x="f7516" y="f7517"/>
              </a:cxn>
              <a:cxn ang="f5867">
                <a:pos x="f7494" y="f7495"/>
              </a:cxn>
              <a:cxn ang="f5867">
                <a:pos x="f7518" y="f7519"/>
              </a:cxn>
              <a:cxn ang="f5867">
                <a:pos x="f7520" y="f7521"/>
              </a:cxn>
              <a:cxn ang="f5867">
                <a:pos x="f7520" y="f7522"/>
              </a:cxn>
              <a:cxn ang="f5867">
                <a:pos x="f7523" y="f7524"/>
              </a:cxn>
              <a:cxn ang="f5867">
                <a:pos x="f7518" y="f7519"/>
              </a:cxn>
              <a:cxn ang="f5867">
                <a:pos x="f7525" y="f7526"/>
              </a:cxn>
              <a:cxn ang="f5867">
                <a:pos x="f7527" y="f7528"/>
              </a:cxn>
              <a:cxn ang="f5867">
                <a:pos x="f7529" y="f7530"/>
              </a:cxn>
              <a:cxn ang="f5867">
                <a:pos x="f7531" y="f7528"/>
              </a:cxn>
              <a:cxn ang="f5867">
                <a:pos x="f7532" y="f7533"/>
              </a:cxn>
              <a:cxn ang="f5867">
                <a:pos x="f7534" y="f7535"/>
              </a:cxn>
              <a:cxn ang="f5867">
                <a:pos x="f7536" y="f7537"/>
              </a:cxn>
              <a:cxn ang="f5867">
                <a:pos x="f7538" y="f7539"/>
              </a:cxn>
              <a:cxn ang="f5867">
                <a:pos x="f7540" y="f7541"/>
              </a:cxn>
              <a:cxn ang="f5867">
                <a:pos x="f7525" y="f7526"/>
              </a:cxn>
              <a:cxn ang="f5867">
                <a:pos x="f7542" y="f7543"/>
              </a:cxn>
              <a:cxn ang="f5867">
                <a:pos x="f7544" y="f7545"/>
              </a:cxn>
              <a:cxn ang="f5867">
                <a:pos x="f7546" y="f7547"/>
              </a:cxn>
              <a:cxn ang="f5867">
                <a:pos x="f7542" y="f7543"/>
              </a:cxn>
              <a:cxn ang="f5867">
                <a:pos x="f7548" y="f7549"/>
              </a:cxn>
              <a:cxn ang="f5867">
                <a:pos x="f7550" y="f7551"/>
              </a:cxn>
              <a:cxn ang="f5867">
                <a:pos x="f7552" y="f7553"/>
              </a:cxn>
              <a:cxn ang="f5867">
                <a:pos x="f7554" y="f7555"/>
              </a:cxn>
              <a:cxn ang="f5867">
                <a:pos x="f7556" y="f7557"/>
              </a:cxn>
              <a:cxn ang="f5867">
                <a:pos x="f7558" y="f7559"/>
              </a:cxn>
              <a:cxn ang="f5867">
                <a:pos x="f7548" y="f7549"/>
              </a:cxn>
              <a:cxn ang="f5867">
                <a:pos x="f7560" y="f7561"/>
              </a:cxn>
              <a:cxn ang="f5867">
                <a:pos x="f7562" y="f7563"/>
              </a:cxn>
              <a:cxn ang="f5867">
                <a:pos x="f7564" y="f7565"/>
              </a:cxn>
              <a:cxn ang="f5867">
                <a:pos x="f7566" y="f7567"/>
              </a:cxn>
              <a:cxn ang="f5867">
                <a:pos x="f7568" y="f7569"/>
              </a:cxn>
              <a:cxn ang="f5867">
                <a:pos x="f7570" y="f7571"/>
              </a:cxn>
              <a:cxn ang="f5867">
                <a:pos x="f7572" y="f7573"/>
              </a:cxn>
              <a:cxn ang="f5867">
                <a:pos x="f7574" y="f7575"/>
              </a:cxn>
              <a:cxn ang="f5867">
                <a:pos x="f7560" y="f7561"/>
              </a:cxn>
              <a:cxn ang="f5867">
                <a:pos x="f7576" y="f7577"/>
              </a:cxn>
              <a:cxn ang="f5867">
                <a:pos x="f7578" y="f7579"/>
              </a:cxn>
              <a:cxn ang="f5867">
                <a:pos x="f7578" y="f7580"/>
              </a:cxn>
              <a:cxn ang="f5867">
                <a:pos x="f7581" y="f7582"/>
              </a:cxn>
              <a:cxn ang="f5867">
                <a:pos x="f7583" y="f7584"/>
              </a:cxn>
              <a:cxn ang="f5867">
                <a:pos x="f7585" y="f7586"/>
              </a:cxn>
              <a:cxn ang="f5867">
                <a:pos x="f7587" y="f7588"/>
              </a:cxn>
              <a:cxn ang="f5867">
                <a:pos x="f7589" y="f7590"/>
              </a:cxn>
              <a:cxn ang="f5867">
                <a:pos x="f7591" y="f7592"/>
              </a:cxn>
              <a:cxn ang="f5867">
                <a:pos x="f7593" y="f7594"/>
              </a:cxn>
              <a:cxn ang="f5867">
                <a:pos x="f7595" y="f7596"/>
              </a:cxn>
              <a:cxn ang="f5867">
                <a:pos x="f7597" y="f7598"/>
              </a:cxn>
              <a:cxn ang="f5867">
                <a:pos x="f7597" y="f7599"/>
              </a:cxn>
              <a:cxn ang="f5867">
                <a:pos x="f7600" y="f7601"/>
              </a:cxn>
              <a:cxn ang="f5867">
                <a:pos x="f7602" y="f7603"/>
              </a:cxn>
              <a:cxn ang="f5867">
                <a:pos x="f7604" y="f7605"/>
              </a:cxn>
              <a:cxn ang="f5867">
                <a:pos x="f7606" y="f7607"/>
              </a:cxn>
              <a:cxn ang="f5867">
                <a:pos x="f7608" y="f7609"/>
              </a:cxn>
              <a:cxn ang="f5867">
                <a:pos x="f7610" y="f7611"/>
              </a:cxn>
              <a:cxn ang="f5867">
                <a:pos x="f7576" y="f7577"/>
              </a:cxn>
              <a:cxn ang="f5867">
                <a:pos x="f7612" y="f7613"/>
              </a:cxn>
              <a:cxn ang="f5867">
                <a:pos x="f7614" y="f7615"/>
              </a:cxn>
              <a:cxn ang="f5867">
                <a:pos x="f7616" y="f7617"/>
              </a:cxn>
              <a:cxn ang="f5867">
                <a:pos x="f7618" y="f7619"/>
              </a:cxn>
              <a:cxn ang="f5867">
                <a:pos x="f7620" y="f7621"/>
              </a:cxn>
              <a:cxn ang="f5867">
                <a:pos x="f7622" y="f7623"/>
              </a:cxn>
              <a:cxn ang="f5867">
                <a:pos x="f7624" y="f7625"/>
              </a:cxn>
              <a:cxn ang="f5867">
                <a:pos x="f7626" y="f7627"/>
              </a:cxn>
              <a:cxn ang="f5867">
                <a:pos x="f7628" y="f7629"/>
              </a:cxn>
              <a:cxn ang="f5867">
                <a:pos x="f7630" y="f7631"/>
              </a:cxn>
              <a:cxn ang="f5867">
                <a:pos x="f7632" y="f7633"/>
              </a:cxn>
              <a:cxn ang="f5867">
                <a:pos x="f7634" y="f7635"/>
              </a:cxn>
              <a:cxn ang="f5867">
                <a:pos x="f7636" y="f7637"/>
              </a:cxn>
              <a:cxn ang="f5867">
                <a:pos x="f7638" y="f7639"/>
              </a:cxn>
              <a:cxn ang="f5867">
                <a:pos x="f7640" y="f7641"/>
              </a:cxn>
              <a:cxn ang="f5867">
                <a:pos x="f7642" y="f7643"/>
              </a:cxn>
              <a:cxn ang="f5867">
                <a:pos x="f7644" y="f7645"/>
              </a:cxn>
              <a:cxn ang="f5867">
                <a:pos x="f7646" y="f7647"/>
              </a:cxn>
              <a:cxn ang="f5867">
                <a:pos x="f7646" y="f7648"/>
              </a:cxn>
              <a:cxn ang="f5867">
                <a:pos x="f7479" y="f7649"/>
              </a:cxn>
              <a:cxn ang="f5867">
                <a:pos x="f7650" y="f7651"/>
              </a:cxn>
              <a:cxn ang="f5867">
                <a:pos x="f7652" y="f7653"/>
              </a:cxn>
              <a:cxn ang="f5867">
                <a:pos x="f7654" y="f7655"/>
              </a:cxn>
              <a:cxn ang="f5867">
                <a:pos x="f7656" y="f7657"/>
              </a:cxn>
              <a:cxn ang="f5867">
                <a:pos x="f7658" y="f7657"/>
              </a:cxn>
              <a:cxn ang="f5867">
                <a:pos x="f7659" y="f7660"/>
              </a:cxn>
              <a:cxn ang="f5867">
                <a:pos x="f7661" y="f7662"/>
              </a:cxn>
              <a:cxn ang="f5867">
                <a:pos x="f7663" y="f7664"/>
              </a:cxn>
              <a:cxn ang="f5867">
                <a:pos x="f7665" y="f7666"/>
              </a:cxn>
              <a:cxn ang="f5867">
                <a:pos x="f7667" y="f7668"/>
              </a:cxn>
              <a:cxn ang="f5867">
                <a:pos x="f7669" y="f7670"/>
              </a:cxn>
              <a:cxn ang="f5867">
                <a:pos x="f7671" y="f7672"/>
              </a:cxn>
              <a:cxn ang="f5867">
                <a:pos x="f7673" y="f7674"/>
              </a:cxn>
              <a:cxn ang="f5867">
                <a:pos x="f7675" y="f7676"/>
              </a:cxn>
              <a:cxn ang="f5867">
                <a:pos x="f7677" y="f7678"/>
              </a:cxn>
              <a:cxn ang="f5867">
                <a:pos x="f7679" y="f7680"/>
              </a:cxn>
              <a:cxn ang="f5867">
                <a:pos x="f7679" y="f7681"/>
              </a:cxn>
              <a:cxn ang="f5867">
                <a:pos x="f7682" y="f7683"/>
              </a:cxn>
              <a:cxn ang="f5867">
                <a:pos x="f7684" y="f7685"/>
              </a:cxn>
              <a:cxn ang="f5867">
                <a:pos x="f7686" y="f7687"/>
              </a:cxn>
              <a:cxn ang="f5867">
                <a:pos x="f7688" y="f7689"/>
              </a:cxn>
              <a:cxn ang="f5867">
                <a:pos x="f7690" y="f7691"/>
              </a:cxn>
              <a:cxn ang="f5867">
                <a:pos x="f7692" y="f7693"/>
              </a:cxn>
              <a:cxn ang="f5867">
                <a:pos x="f7694" y="f7695"/>
              </a:cxn>
              <a:cxn ang="f5867">
                <a:pos x="f7696" y="f7697"/>
              </a:cxn>
              <a:cxn ang="f5867">
                <a:pos x="f7698" y="f7699"/>
              </a:cxn>
              <a:cxn ang="f5867">
                <a:pos x="f7700" y="f7701"/>
              </a:cxn>
              <a:cxn ang="f5867">
                <a:pos x="f7702" y="f7703"/>
              </a:cxn>
              <a:cxn ang="f5867">
                <a:pos x="f7704" y="f7705"/>
              </a:cxn>
              <a:cxn ang="f5867">
                <a:pos x="f7706" y="f7707"/>
              </a:cxn>
              <a:cxn ang="f5867">
                <a:pos x="f7708" y="f7709"/>
              </a:cxn>
              <a:cxn ang="f5867">
                <a:pos x="f7710" y="f7711"/>
              </a:cxn>
              <a:cxn ang="f5867">
                <a:pos x="f7712" y="f7713"/>
              </a:cxn>
              <a:cxn ang="f5867">
                <a:pos x="f7714" y="f7715"/>
              </a:cxn>
              <a:cxn ang="f5867">
                <a:pos x="f7716" y="f7717"/>
              </a:cxn>
              <a:cxn ang="f5867">
                <a:pos x="f7718" y="f7719"/>
              </a:cxn>
              <a:cxn ang="f5867">
                <a:pos x="f7720" y="f7721"/>
              </a:cxn>
              <a:cxn ang="f5867">
                <a:pos x="f7722" y="f7723"/>
              </a:cxn>
              <a:cxn ang="f5867">
                <a:pos x="f7724" y="f7725"/>
              </a:cxn>
              <a:cxn ang="f5867">
                <a:pos x="f7726" y="f7727"/>
              </a:cxn>
              <a:cxn ang="f5867">
                <a:pos x="f7728" y="f7729"/>
              </a:cxn>
              <a:cxn ang="f5867">
                <a:pos x="f7730" y="f7731"/>
              </a:cxn>
              <a:cxn ang="f5867">
                <a:pos x="f7732" y="f7733"/>
              </a:cxn>
              <a:cxn ang="f5867">
                <a:pos x="f7734" y="f7735"/>
              </a:cxn>
              <a:cxn ang="f5867">
                <a:pos x="f7736" y="f7737"/>
              </a:cxn>
              <a:cxn ang="f5867">
                <a:pos x="f7738" y="f7739"/>
              </a:cxn>
              <a:cxn ang="f5867">
                <a:pos x="f7740" y="f7741"/>
              </a:cxn>
              <a:cxn ang="f5867">
                <a:pos x="f7742" y="f7743"/>
              </a:cxn>
              <a:cxn ang="f5867">
                <a:pos x="f7744" y="f7745"/>
              </a:cxn>
              <a:cxn ang="f5867">
                <a:pos x="f7746" y="f7747"/>
              </a:cxn>
              <a:cxn ang="f5867">
                <a:pos x="f7748" y="f7749"/>
              </a:cxn>
              <a:cxn ang="f5867">
                <a:pos x="f7750" y="f7751"/>
              </a:cxn>
              <a:cxn ang="f5867">
                <a:pos x="f7752" y="f7753"/>
              </a:cxn>
              <a:cxn ang="f5867">
                <a:pos x="f7754" y="f7755"/>
              </a:cxn>
              <a:cxn ang="f5867">
                <a:pos x="f7756" y="f7757"/>
              </a:cxn>
              <a:cxn ang="f5867">
                <a:pos x="f7758" y="f7759"/>
              </a:cxn>
              <a:cxn ang="f5867">
                <a:pos x="f7760" y="f7761"/>
              </a:cxn>
              <a:cxn ang="f5867">
                <a:pos x="f7762" y="f7763"/>
              </a:cxn>
              <a:cxn ang="f5867">
                <a:pos x="f7764" y="f7765"/>
              </a:cxn>
              <a:cxn ang="f5867">
                <a:pos x="f7766" y="f7767"/>
              </a:cxn>
              <a:cxn ang="f5867">
                <a:pos x="f7768" y="f7769"/>
              </a:cxn>
              <a:cxn ang="f5867">
                <a:pos x="f7770" y="f7771"/>
              </a:cxn>
              <a:cxn ang="f5867">
                <a:pos x="f7770" y="f7772"/>
              </a:cxn>
              <a:cxn ang="f5867">
                <a:pos x="f7773" y="f7774"/>
              </a:cxn>
              <a:cxn ang="f5867">
                <a:pos x="f7775" y="f7776"/>
              </a:cxn>
              <a:cxn ang="f5867">
                <a:pos x="f7777" y="f7778"/>
              </a:cxn>
              <a:cxn ang="f5867">
                <a:pos x="f7779" y="f7780"/>
              </a:cxn>
              <a:cxn ang="f5867">
                <a:pos x="f7781" y="f7782"/>
              </a:cxn>
              <a:cxn ang="f5867">
                <a:pos x="f7783" y="f7784"/>
              </a:cxn>
              <a:cxn ang="f5867">
                <a:pos x="f7785" y="f7786"/>
              </a:cxn>
              <a:cxn ang="f5867">
                <a:pos x="f7787" y="f7788"/>
              </a:cxn>
              <a:cxn ang="f5867">
                <a:pos x="f7789" y="f7790"/>
              </a:cxn>
              <a:cxn ang="f5867">
                <a:pos x="f7791" y="f7792"/>
              </a:cxn>
              <a:cxn ang="f5867">
                <a:pos x="f7791" y="f7793"/>
              </a:cxn>
              <a:cxn ang="f5867">
                <a:pos x="f7794" y="f7795"/>
              </a:cxn>
              <a:cxn ang="f5867">
                <a:pos x="f7796" y="f7797"/>
              </a:cxn>
              <a:cxn ang="f5867">
                <a:pos x="f7798" y="f7799"/>
              </a:cxn>
              <a:cxn ang="f5867">
                <a:pos x="f7800" y="f7801"/>
              </a:cxn>
              <a:cxn ang="f5867">
                <a:pos x="f7802" y="f7803"/>
              </a:cxn>
              <a:cxn ang="f5867">
                <a:pos x="f7804" y="f7805"/>
              </a:cxn>
              <a:cxn ang="f5867">
                <a:pos x="f7806" y="f7807"/>
              </a:cxn>
              <a:cxn ang="f5867">
                <a:pos x="f7808" y="f7809"/>
              </a:cxn>
              <a:cxn ang="f5867">
                <a:pos x="f7810" y="f7811"/>
              </a:cxn>
              <a:cxn ang="f5867">
                <a:pos x="f7812" y="f7813"/>
              </a:cxn>
              <a:cxn ang="f5867">
                <a:pos x="f7814" y="f7815"/>
              </a:cxn>
              <a:cxn ang="f5867">
                <a:pos x="f7816" y="f7817"/>
              </a:cxn>
              <a:cxn ang="f5867">
                <a:pos x="f7818" y="f7819"/>
              </a:cxn>
              <a:cxn ang="f5867">
                <a:pos x="f7820" y="f7821"/>
              </a:cxn>
              <a:cxn ang="f5867">
                <a:pos x="f7822" y="f7823"/>
              </a:cxn>
              <a:cxn ang="f5867">
                <a:pos x="f7824" y="f7825"/>
              </a:cxn>
              <a:cxn ang="f5867">
                <a:pos x="f7826" y="f7825"/>
              </a:cxn>
              <a:cxn ang="f5867">
                <a:pos x="f7827" y="f7828"/>
              </a:cxn>
              <a:cxn ang="f5867">
                <a:pos x="f7829" y="f7828"/>
              </a:cxn>
              <a:cxn ang="f5867">
                <a:pos x="f7830" y="f7831"/>
              </a:cxn>
              <a:cxn ang="f5867">
                <a:pos x="f7832" y="f7833"/>
              </a:cxn>
              <a:cxn ang="f5867">
                <a:pos x="f7834" y="f7835"/>
              </a:cxn>
              <a:cxn ang="f5867">
                <a:pos x="f7836" y="f7837"/>
              </a:cxn>
              <a:cxn ang="f5867">
                <a:pos x="f7838" y="f7839"/>
              </a:cxn>
              <a:cxn ang="f5867">
                <a:pos x="f7840" y="f7841"/>
              </a:cxn>
              <a:cxn ang="f5867">
                <a:pos x="f7842" y="f7843"/>
              </a:cxn>
              <a:cxn ang="f5867">
                <a:pos x="f7844" y="f7845"/>
              </a:cxn>
              <a:cxn ang="f5867">
                <a:pos x="f7846" y="f7847"/>
              </a:cxn>
              <a:cxn ang="f5867">
                <a:pos x="f7848" y="f7849"/>
              </a:cxn>
              <a:cxn ang="f5867">
                <a:pos x="f7850" y="f7851"/>
              </a:cxn>
              <a:cxn ang="f5867">
                <a:pos x="f7852" y="f7853"/>
              </a:cxn>
              <a:cxn ang="f5867">
                <a:pos x="f7854" y="f7855"/>
              </a:cxn>
              <a:cxn ang="f5867">
                <a:pos x="f7856" y="f7855"/>
              </a:cxn>
              <a:cxn ang="f5867">
                <a:pos x="f7857" y="f7858"/>
              </a:cxn>
              <a:cxn ang="f5867">
                <a:pos x="f7859" y="f7860"/>
              </a:cxn>
              <a:cxn ang="f5867">
                <a:pos x="f7861" y="f7862"/>
              </a:cxn>
              <a:cxn ang="f5867">
                <a:pos x="f7863" y="f7864"/>
              </a:cxn>
              <a:cxn ang="f5867">
                <a:pos x="f7865" y="f7866"/>
              </a:cxn>
              <a:cxn ang="f5867">
                <a:pos x="f7867" y="f7868"/>
              </a:cxn>
              <a:cxn ang="f5867">
                <a:pos x="f7869" y="f7870"/>
              </a:cxn>
              <a:cxn ang="f5867">
                <a:pos x="f7871" y="f7872"/>
              </a:cxn>
              <a:cxn ang="f5867">
                <a:pos x="f7873" y="f7874"/>
              </a:cxn>
              <a:cxn ang="f5867">
                <a:pos x="f7875" y="f7876"/>
              </a:cxn>
              <a:cxn ang="f5867">
                <a:pos x="f7877" y="f7878"/>
              </a:cxn>
              <a:cxn ang="f5867">
                <a:pos x="f7879" y="f7880"/>
              </a:cxn>
              <a:cxn ang="f5867">
                <a:pos x="f7881" y="f7882"/>
              </a:cxn>
              <a:cxn ang="f5867">
                <a:pos x="f7883" y="f7884"/>
              </a:cxn>
              <a:cxn ang="f5867">
                <a:pos x="f7885" y="f7886"/>
              </a:cxn>
              <a:cxn ang="f5867">
                <a:pos x="f7887" y="f7888"/>
              </a:cxn>
              <a:cxn ang="f5867">
                <a:pos x="f7889" y="f7890"/>
              </a:cxn>
              <a:cxn ang="f5867">
                <a:pos x="f7891" y="f7892"/>
              </a:cxn>
              <a:cxn ang="f5867">
                <a:pos x="f7893" y="f7894"/>
              </a:cxn>
              <a:cxn ang="f5867">
                <a:pos x="f7895" y="f7896"/>
              </a:cxn>
              <a:cxn ang="f5867">
                <a:pos x="f7897" y="f7898"/>
              </a:cxn>
              <a:cxn ang="f5867">
                <a:pos x="f7899" y="f7900"/>
              </a:cxn>
              <a:cxn ang="f5867">
                <a:pos x="f7901" y="f7902"/>
              </a:cxn>
              <a:cxn ang="f5867">
                <a:pos x="f7903" y="f7904"/>
              </a:cxn>
              <a:cxn ang="f5867">
                <a:pos x="f7905" y="f7906"/>
              </a:cxn>
              <a:cxn ang="f5867">
                <a:pos x="f7907" y="f7908"/>
              </a:cxn>
              <a:cxn ang="f5867">
                <a:pos x="f7909" y="f7910"/>
              </a:cxn>
              <a:cxn ang="f5867">
                <a:pos x="f7911" y="f7912"/>
              </a:cxn>
              <a:cxn ang="f5867">
                <a:pos x="f7913" y="f7914"/>
              </a:cxn>
              <a:cxn ang="f5867">
                <a:pos x="f7915" y="f7916"/>
              </a:cxn>
              <a:cxn ang="f5867">
                <a:pos x="f7917" y="f7918"/>
              </a:cxn>
              <a:cxn ang="f5867">
                <a:pos x="f7919" y="f7920"/>
              </a:cxn>
              <a:cxn ang="f5867">
                <a:pos x="f7921" y="f7922"/>
              </a:cxn>
              <a:cxn ang="f5867">
                <a:pos x="f7923" y="f7924"/>
              </a:cxn>
              <a:cxn ang="f5867">
                <a:pos x="f7925" y="f7926"/>
              </a:cxn>
              <a:cxn ang="f5867">
                <a:pos x="f7927" y="f7928"/>
              </a:cxn>
              <a:cxn ang="f5867">
                <a:pos x="f7929" y="f7930"/>
              </a:cxn>
              <a:cxn ang="f5867">
                <a:pos x="f7931" y="f7932"/>
              </a:cxn>
              <a:cxn ang="f5867">
                <a:pos x="f7933" y="f7934"/>
              </a:cxn>
              <a:cxn ang="f5867">
                <a:pos x="f7935" y="f7936"/>
              </a:cxn>
              <a:cxn ang="f5867">
                <a:pos x="f7937" y="f7938"/>
              </a:cxn>
              <a:cxn ang="f5867">
                <a:pos x="f7939" y="f7940"/>
              </a:cxn>
              <a:cxn ang="f5867">
                <a:pos x="f7941" y="f7942"/>
              </a:cxn>
              <a:cxn ang="f5867">
                <a:pos x="f7943" y="f7944"/>
              </a:cxn>
              <a:cxn ang="f5867">
                <a:pos x="f7945" y="f7946"/>
              </a:cxn>
              <a:cxn ang="f5867">
                <a:pos x="f7947" y="f7948"/>
              </a:cxn>
              <a:cxn ang="f5867">
                <a:pos x="f7949" y="f7950"/>
              </a:cxn>
              <a:cxn ang="f5867">
                <a:pos x="f7951" y="f7952"/>
              </a:cxn>
              <a:cxn ang="f5867">
                <a:pos x="f7953" y="f7954"/>
              </a:cxn>
              <a:cxn ang="f5867">
                <a:pos x="f7955" y="f7956"/>
              </a:cxn>
              <a:cxn ang="f5867">
                <a:pos x="f7957" y="f7958"/>
              </a:cxn>
              <a:cxn ang="f5867">
                <a:pos x="f7959" y="f7960"/>
              </a:cxn>
              <a:cxn ang="f5867">
                <a:pos x="f7961" y="f7459"/>
              </a:cxn>
              <a:cxn ang="f5867">
                <a:pos x="f7962" y="f7963"/>
              </a:cxn>
              <a:cxn ang="f5867">
                <a:pos x="f7964" y="f7965"/>
              </a:cxn>
              <a:cxn ang="f5867">
                <a:pos x="f7966" y="f7967"/>
              </a:cxn>
              <a:cxn ang="f5867">
                <a:pos x="f7968" y="f7969"/>
              </a:cxn>
              <a:cxn ang="f5867">
                <a:pos x="f7970" y="f7971"/>
              </a:cxn>
              <a:cxn ang="f5867">
                <a:pos x="f7970" y="f7972"/>
              </a:cxn>
              <a:cxn ang="f5867">
                <a:pos x="f7973" y="f7974"/>
              </a:cxn>
              <a:cxn ang="f5867">
                <a:pos x="f7975" y="f7976"/>
              </a:cxn>
              <a:cxn ang="f5867">
                <a:pos x="f7977" y="f7978"/>
              </a:cxn>
              <a:cxn ang="f5867">
                <a:pos x="f7979" y="f7980"/>
              </a:cxn>
              <a:cxn ang="f5867">
                <a:pos x="f7981" y="f7982"/>
              </a:cxn>
              <a:cxn ang="f5867">
                <a:pos x="f7983" y="f7984"/>
              </a:cxn>
              <a:cxn ang="f5867">
                <a:pos x="f7985" y="f7986"/>
              </a:cxn>
              <a:cxn ang="f5867">
                <a:pos x="f7987" y="f7988"/>
              </a:cxn>
              <a:cxn ang="f5867">
                <a:pos x="f7989" y="f7990"/>
              </a:cxn>
              <a:cxn ang="f5867">
                <a:pos x="f7991" y="f7992"/>
              </a:cxn>
              <a:cxn ang="f5867">
                <a:pos x="f7991" y="f7993"/>
              </a:cxn>
              <a:cxn ang="f5867">
                <a:pos x="f7994" y="f7995"/>
              </a:cxn>
              <a:cxn ang="f5867">
                <a:pos x="f7996" y="f7997"/>
              </a:cxn>
              <a:cxn ang="f5867">
                <a:pos x="f7998" y="f7999"/>
              </a:cxn>
              <a:cxn ang="f5867">
                <a:pos x="f8000" y="f8001"/>
              </a:cxn>
              <a:cxn ang="f5867">
                <a:pos x="f8002" y="f8003"/>
              </a:cxn>
              <a:cxn ang="f5867">
                <a:pos x="f8004" y="f8005"/>
              </a:cxn>
              <a:cxn ang="f5867">
                <a:pos x="f8006" y="f7645"/>
              </a:cxn>
              <a:cxn ang="f5867">
                <a:pos x="f8007" y="f8008"/>
              </a:cxn>
              <a:cxn ang="f5867">
                <a:pos x="f8009" y="f8010"/>
              </a:cxn>
              <a:cxn ang="f5867">
                <a:pos x="f8011" y="f8012"/>
              </a:cxn>
              <a:cxn ang="f5867">
                <a:pos x="f7979" y="f8013"/>
              </a:cxn>
              <a:cxn ang="f5867">
                <a:pos x="f7979" y="f8014"/>
              </a:cxn>
              <a:cxn ang="f5867">
                <a:pos x="f8015" y="f8016"/>
              </a:cxn>
              <a:cxn ang="f5867">
                <a:pos x="f8017" y="f8018"/>
              </a:cxn>
              <a:cxn ang="f5867">
                <a:pos x="f8019" y="f8020"/>
              </a:cxn>
              <a:cxn ang="f5867">
                <a:pos x="f8021" y="f8022"/>
              </a:cxn>
              <a:cxn ang="f5867">
                <a:pos x="f8023" y="f8024"/>
              </a:cxn>
              <a:cxn ang="f5867">
                <a:pos x="f8025" y="f8026"/>
              </a:cxn>
              <a:cxn ang="f5867">
                <a:pos x="f8027" y="f8028"/>
              </a:cxn>
              <a:cxn ang="f5867">
                <a:pos x="f8029" y="f8028"/>
              </a:cxn>
              <a:cxn ang="f5867">
                <a:pos x="f8030" y="f8031"/>
              </a:cxn>
              <a:cxn ang="f5867">
                <a:pos x="f8030" y="f8032"/>
              </a:cxn>
              <a:cxn ang="f5867">
                <a:pos x="f8033" y="f8034"/>
              </a:cxn>
              <a:cxn ang="f5867">
                <a:pos x="f8035" y="f8036"/>
              </a:cxn>
              <a:cxn ang="f5867">
                <a:pos x="f8037" y="f8038"/>
              </a:cxn>
              <a:cxn ang="f5867">
                <a:pos x="f8039" y="f8040"/>
              </a:cxn>
              <a:cxn ang="f5867">
                <a:pos x="f8041" y="f8042"/>
              </a:cxn>
              <a:cxn ang="f5867">
                <a:pos x="f8043" y="f8044"/>
              </a:cxn>
              <a:cxn ang="f5867">
                <a:pos x="f8045" y="f8046"/>
              </a:cxn>
              <a:cxn ang="f5867">
                <a:pos x="f8047" y="f8048"/>
              </a:cxn>
              <a:cxn ang="f5867">
                <a:pos x="f8049" y="f8050"/>
              </a:cxn>
              <a:cxn ang="f5867">
                <a:pos x="f8051" y="f8052"/>
              </a:cxn>
              <a:cxn ang="f5867">
                <a:pos x="f8053" y="f8054"/>
              </a:cxn>
              <a:cxn ang="f5867">
                <a:pos x="f8055" y="f8056"/>
              </a:cxn>
              <a:cxn ang="f5867">
                <a:pos x="f8057" y="f8058"/>
              </a:cxn>
              <a:cxn ang="f5867">
                <a:pos x="f8059" y="f8060"/>
              </a:cxn>
              <a:cxn ang="f5867">
                <a:pos x="f8061" y="f8062"/>
              </a:cxn>
              <a:cxn ang="f5867">
                <a:pos x="f8063" y="f8064"/>
              </a:cxn>
              <a:cxn ang="f5867">
                <a:pos x="f8065" y="f8066"/>
              </a:cxn>
              <a:cxn ang="f5867">
                <a:pos x="f8067" y="f8068"/>
              </a:cxn>
              <a:cxn ang="f5867">
                <a:pos x="f8069" y="f8070"/>
              </a:cxn>
              <a:cxn ang="f5867">
                <a:pos x="f8069" y="f8071"/>
              </a:cxn>
              <a:cxn ang="f5867">
                <a:pos x="f8072" y="f8073"/>
              </a:cxn>
              <a:cxn ang="f5867">
                <a:pos x="f8074" y="f8075"/>
              </a:cxn>
              <a:cxn ang="f5867">
                <a:pos x="f8076" y="f8077"/>
              </a:cxn>
              <a:cxn ang="f5867">
                <a:pos x="f8078" y="f8079"/>
              </a:cxn>
              <a:cxn ang="f5867">
                <a:pos x="f8080" y="f8081"/>
              </a:cxn>
              <a:cxn ang="f5867">
                <a:pos x="f8082" y="f8083"/>
              </a:cxn>
              <a:cxn ang="f5867">
                <a:pos x="f8084" y="f8085"/>
              </a:cxn>
              <a:cxn ang="f5867">
                <a:pos x="f8086" y="f8087"/>
              </a:cxn>
              <a:cxn ang="f5867">
                <a:pos x="f8088" y="f8089"/>
              </a:cxn>
              <a:cxn ang="f5867">
                <a:pos x="f8090" y="f8091"/>
              </a:cxn>
              <a:cxn ang="f5867">
                <a:pos x="f8092" y="f8093"/>
              </a:cxn>
              <a:cxn ang="f5867">
                <a:pos x="f8094" y="f8095"/>
              </a:cxn>
              <a:cxn ang="f5867">
                <a:pos x="f8096" y="f8097"/>
              </a:cxn>
              <a:cxn ang="f5867">
                <a:pos x="f8098" y="f8099"/>
              </a:cxn>
              <a:cxn ang="f5867">
                <a:pos x="f7794" y="f8100"/>
              </a:cxn>
              <a:cxn ang="f5867">
                <a:pos x="f8101" y="f8102"/>
              </a:cxn>
              <a:cxn ang="f5867">
                <a:pos x="f8103" y="f8104"/>
              </a:cxn>
              <a:cxn ang="f5867">
                <a:pos x="f8105" y="f8106"/>
              </a:cxn>
              <a:cxn ang="f5867">
                <a:pos x="f8107" y="f8108"/>
              </a:cxn>
              <a:cxn ang="f5867">
                <a:pos x="f8109" y="f8110"/>
              </a:cxn>
              <a:cxn ang="f5867">
                <a:pos x="f8111" y="f8112"/>
              </a:cxn>
              <a:cxn ang="f5867">
                <a:pos x="f8113" y="f8114"/>
              </a:cxn>
              <a:cxn ang="f5867">
                <a:pos x="f8115" y="f8116"/>
              </a:cxn>
              <a:cxn ang="f5867">
                <a:pos x="f8117" y="f8118"/>
              </a:cxn>
              <a:cxn ang="f5867">
                <a:pos x="f8119" y="f8120"/>
              </a:cxn>
              <a:cxn ang="f5867">
                <a:pos x="f8121" y="f8122"/>
              </a:cxn>
              <a:cxn ang="f5867">
                <a:pos x="f8123" y="f8124"/>
              </a:cxn>
              <a:cxn ang="f5867">
                <a:pos x="f8125" y="f8126"/>
              </a:cxn>
              <a:cxn ang="f5867">
                <a:pos x="f8127" y="f8128"/>
              </a:cxn>
              <a:cxn ang="f5867">
                <a:pos x="f8129" y="f7408"/>
              </a:cxn>
              <a:cxn ang="f5867">
                <a:pos x="f8130" y="f8131"/>
              </a:cxn>
              <a:cxn ang="f5867">
                <a:pos x="f8132" y="f8133"/>
              </a:cxn>
              <a:cxn ang="f5867">
                <a:pos x="f8134" y="f8135"/>
              </a:cxn>
              <a:cxn ang="f5867">
                <a:pos x="f8136" y="f8137"/>
              </a:cxn>
              <a:cxn ang="f5867">
                <a:pos x="f8138" y="f8139"/>
              </a:cxn>
              <a:cxn ang="f5867">
                <a:pos x="f8140" y="f8141"/>
              </a:cxn>
              <a:cxn ang="f5867">
                <a:pos x="f8142" y="f8143"/>
              </a:cxn>
              <a:cxn ang="f5867">
                <a:pos x="f8144" y="f8145"/>
              </a:cxn>
              <a:cxn ang="f5867">
                <a:pos x="f8146" y="f8147"/>
              </a:cxn>
              <a:cxn ang="f5867">
                <a:pos x="f8148" y="f8149"/>
              </a:cxn>
              <a:cxn ang="f5867">
                <a:pos x="f8150" y="f8151"/>
              </a:cxn>
              <a:cxn ang="f5867">
                <a:pos x="f8152" y="f8153"/>
              </a:cxn>
              <a:cxn ang="f5867">
                <a:pos x="f8154" y="f7963"/>
              </a:cxn>
              <a:cxn ang="f5867">
                <a:pos x="f8155" y="f8156"/>
              </a:cxn>
              <a:cxn ang="f5867">
                <a:pos x="f8157" y="f8158"/>
              </a:cxn>
              <a:cxn ang="f5867">
                <a:pos x="f8159" y="f8160"/>
              </a:cxn>
              <a:cxn ang="f5867">
                <a:pos x="f8161" y="f8162"/>
              </a:cxn>
              <a:cxn ang="f5867">
                <a:pos x="f8163" y="f8164"/>
              </a:cxn>
              <a:cxn ang="f5867">
                <a:pos x="f8165" y="f8166"/>
              </a:cxn>
              <a:cxn ang="f5867">
                <a:pos x="f8167" y="f8168"/>
              </a:cxn>
              <a:cxn ang="f5867">
                <a:pos x="f8169" y="f8170"/>
              </a:cxn>
              <a:cxn ang="f5867">
                <a:pos x="f8171" y="f8172"/>
              </a:cxn>
              <a:cxn ang="f5867">
                <a:pos x="f8173" y="f8174"/>
              </a:cxn>
              <a:cxn ang="f5867">
                <a:pos x="f7859" y="f8175"/>
              </a:cxn>
              <a:cxn ang="f5867">
                <a:pos x="f8176" y="f8177"/>
              </a:cxn>
              <a:cxn ang="f5867">
                <a:pos x="f8178" y="f8179"/>
              </a:cxn>
              <a:cxn ang="f5867">
                <a:pos x="f8180" y="f8181"/>
              </a:cxn>
              <a:cxn ang="f5867">
                <a:pos x="f8182" y="f8181"/>
              </a:cxn>
              <a:cxn ang="f5867">
                <a:pos x="f8183" y="f8184"/>
              </a:cxn>
              <a:cxn ang="f5867">
                <a:pos x="f8185" y="f8186"/>
              </a:cxn>
              <a:cxn ang="f5867">
                <a:pos x="f8187" y="f8188"/>
              </a:cxn>
              <a:cxn ang="f5867">
                <a:pos x="f8189" y="f8190"/>
              </a:cxn>
              <a:cxn ang="f5867">
                <a:pos x="f8189" y="f8191"/>
              </a:cxn>
              <a:cxn ang="f5867">
                <a:pos x="f8192" y="f8193"/>
              </a:cxn>
              <a:cxn ang="f5867">
                <a:pos x="f8194" y="f8195"/>
              </a:cxn>
              <a:cxn ang="f5867">
                <a:pos x="f8196" y="f8197"/>
              </a:cxn>
              <a:cxn ang="f5867">
                <a:pos x="f8198" y="f8199"/>
              </a:cxn>
              <a:cxn ang="f5867">
                <a:pos x="f8200" y="f8201"/>
              </a:cxn>
              <a:cxn ang="f5867">
                <a:pos x="f8202" y="f8203"/>
              </a:cxn>
              <a:cxn ang="f5867">
                <a:pos x="f8204" y="f8205"/>
              </a:cxn>
              <a:cxn ang="f5867">
                <a:pos x="f8206" y="f8207"/>
              </a:cxn>
              <a:cxn ang="f5867">
                <a:pos x="f8208" y="f8209"/>
              </a:cxn>
              <a:cxn ang="f5867">
                <a:pos x="f8210" y="f8211"/>
              </a:cxn>
              <a:cxn ang="f5867">
                <a:pos x="f8212" y="f8213"/>
              </a:cxn>
              <a:cxn ang="f5867">
                <a:pos x="f8214" y="f8215"/>
              </a:cxn>
              <a:cxn ang="f5867">
                <a:pos x="f8216" y="f8217"/>
              </a:cxn>
              <a:cxn ang="f5867">
                <a:pos x="f8218" y="f8219"/>
              </a:cxn>
              <a:cxn ang="f5867">
                <a:pos x="f8220" y="f8219"/>
              </a:cxn>
              <a:cxn ang="f5867">
                <a:pos x="f8221" y="f8222"/>
              </a:cxn>
              <a:cxn ang="f5867">
                <a:pos x="f8223" y="f8224"/>
              </a:cxn>
              <a:cxn ang="f5867">
                <a:pos x="f8225" y="f8226"/>
              </a:cxn>
              <a:cxn ang="f5867">
                <a:pos x="f8227" y="f8228"/>
              </a:cxn>
              <a:cxn ang="f5867">
                <a:pos x="f8229" y="f8230"/>
              </a:cxn>
              <a:cxn ang="f5867">
                <a:pos x="f8231" y="f8232"/>
              </a:cxn>
              <a:cxn ang="f5867">
                <a:pos x="f8233" y="f8234"/>
              </a:cxn>
              <a:cxn ang="f5867">
                <a:pos x="f8235" y="f8236"/>
              </a:cxn>
              <a:cxn ang="f5867">
                <a:pos x="f8237" y="f8238"/>
              </a:cxn>
              <a:cxn ang="f5867">
                <a:pos x="f8239" y="f8240"/>
              </a:cxn>
              <a:cxn ang="f5867">
                <a:pos x="f8241" y="f8242"/>
              </a:cxn>
              <a:cxn ang="f5867">
                <a:pos x="f8243" y="f8244"/>
              </a:cxn>
              <a:cxn ang="f5867">
                <a:pos x="f8245" y="f8246"/>
              </a:cxn>
              <a:cxn ang="f5867">
                <a:pos x="f8247" y="f8248"/>
              </a:cxn>
              <a:cxn ang="f5867">
                <a:pos x="f8249" y="f8250"/>
              </a:cxn>
              <a:cxn ang="f5867">
                <a:pos x="f8251" y="f8252"/>
              </a:cxn>
              <a:cxn ang="f5867">
                <a:pos x="f8253" y="f8252"/>
              </a:cxn>
              <a:cxn ang="f5867">
                <a:pos x="f8254" y="f8255"/>
              </a:cxn>
              <a:cxn ang="f5867">
                <a:pos x="f8256" y="f8257"/>
              </a:cxn>
              <a:cxn ang="f5867">
                <a:pos x="f8258" y="f8259"/>
              </a:cxn>
              <a:cxn ang="f5867">
                <a:pos x="f8260" y="f8261"/>
              </a:cxn>
              <a:cxn ang="f5867">
                <a:pos x="f8262" y="f8263"/>
              </a:cxn>
              <a:cxn ang="f5867">
                <a:pos x="f8264" y="f8265"/>
              </a:cxn>
              <a:cxn ang="f5867">
                <a:pos x="f8266" y="f8267"/>
              </a:cxn>
              <a:cxn ang="f5867">
                <a:pos x="f8268" y="f8269"/>
              </a:cxn>
              <a:cxn ang="f5867">
                <a:pos x="f8270" y="f8271"/>
              </a:cxn>
              <a:cxn ang="f5867">
                <a:pos x="f8272" y="f8273"/>
              </a:cxn>
              <a:cxn ang="f5867">
                <a:pos x="f8274" y="f8275"/>
              </a:cxn>
              <a:cxn ang="f5867">
                <a:pos x="f8276" y="f8277"/>
              </a:cxn>
              <a:cxn ang="f5867">
                <a:pos x="f8278" y="f8279"/>
              </a:cxn>
              <a:cxn ang="f5867">
                <a:pos x="f8280" y="f8281"/>
              </a:cxn>
              <a:cxn ang="f5867">
                <a:pos x="f8282" y="f8283"/>
              </a:cxn>
              <a:cxn ang="f5867">
                <a:pos x="f8284" y="f8285"/>
              </a:cxn>
              <a:cxn ang="f5867">
                <a:pos x="f8286" y="f8287"/>
              </a:cxn>
              <a:cxn ang="f5867">
                <a:pos x="f8288" y="f8289"/>
              </a:cxn>
              <a:cxn ang="f5867">
                <a:pos x="f8290" y="f8291"/>
              </a:cxn>
              <a:cxn ang="f5867">
                <a:pos x="f8292" y="f8293"/>
              </a:cxn>
              <a:cxn ang="f5867">
                <a:pos x="f8294" y="f8295"/>
              </a:cxn>
              <a:cxn ang="f5867">
                <a:pos x="f8296" y="f8297"/>
              </a:cxn>
              <a:cxn ang="f5867">
                <a:pos x="f8298" y="f8299"/>
              </a:cxn>
              <a:cxn ang="f5867">
                <a:pos x="f8300" y="f8301"/>
              </a:cxn>
              <a:cxn ang="f5867">
                <a:pos x="f8302" y="f8303"/>
              </a:cxn>
              <a:cxn ang="f5867">
                <a:pos x="f8304" y="f8305"/>
              </a:cxn>
              <a:cxn ang="f5867">
                <a:pos x="f8306" y="f8307"/>
              </a:cxn>
              <a:cxn ang="f5867">
                <a:pos x="f8308" y="f8309"/>
              </a:cxn>
              <a:cxn ang="f5867">
                <a:pos x="f8310" y="f8311"/>
              </a:cxn>
              <a:cxn ang="f5867">
                <a:pos x="f8312" y="f8313"/>
              </a:cxn>
              <a:cxn ang="f5867">
                <a:pos x="f8314" y="f8315"/>
              </a:cxn>
              <a:cxn ang="f5867">
                <a:pos x="f8316" y="f8317"/>
              </a:cxn>
              <a:cxn ang="f5867">
                <a:pos x="f8318" y="f8319"/>
              </a:cxn>
              <a:cxn ang="f5867">
                <a:pos x="f8320" y="f8321"/>
              </a:cxn>
              <a:cxn ang="f5867">
                <a:pos x="f8322" y="f8323"/>
              </a:cxn>
              <a:cxn ang="f5867">
                <a:pos x="f8324" y="f8325"/>
              </a:cxn>
              <a:cxn ang="f5867">
                <a:pos x="f8326" y="f8327"/>
              </a:cxn>
              <a:cxn ang="f5867">
                <a:pos x="f7612" y="f7613"/>
              </a:cxn>
            </a:cxnLst>
            <a:rect l="f7096" t="f7099" r="f7097" b="f7098"/>
            <a:pathLst>
              <a:path w="3859699" h="3357396">
                <a:moveTo>
                  <a:pt x="f8" y="f9"/>
                </a:moveTo>
                <a:cubicBezTo>
                  <a:pt x="f10" y="f11"/>
                  <a:pt x="f12" y="f13"/>
                  <a:pt x="f14" y="f15"/>
                </a:cubicBezTo>
                <a:cubicBezTo>
                  <a:pt x="f16" y="f17"/>
                  <a:pt x="f18" y="f19"/>
                  <a:pt x="f20" y="f21"/>
                </a:cubicBezTo>
                <a:lnTo>
                  <a:pt x="f22" y="f21"/>
                </a:ln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2"/>
                  <a:pt x="f53" y="f54"/>
                </a:cubicBezTo>
                <a:cubicBezTo>
                  <a:pt x="f55" y="f56"/>
                  <a:pt x="f57" y="f58"/>
                  <a:pt x="f59" y="f60"/>
                </a:cubicBezTo>
                <a:cubicBezTo>
                  <a:pt x="f61" y="f62"/>
                  <a:pt x="f63" y="f64"/>
                  <a:pt x="f8" y="f9"/>
                </a:cubicBezTo>
                <a:close/>
                <a:moveTo>
                  <a:pt x="f65" y="f66"/>
                </a:moveTo>
                <a:lnTo>
                  <a:pt x="f67" y="f68"/>
                </a:lnTo>
                <a:lnTo>
                  <a:pt x="f69" y="f66"/>
                </a:lnTo>
                <a:close/>
                <a:moveTo>
                  <a:pt x="f70" y="f71"/>
                </a:move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lnTo>
                  <a:pt x="f100" y="f102"/>
                </a:lnTo>
                <a:lnTo>
                  <a:pt x="f103" y="f104"/>
                </a:ln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132"/>
                  <a:pt x="f70" y="f71"/>
                </a:cubicBezTo>
                <a:close/>
                <a:moveTo>
                  <a:pt x="f133" y="f134"/>
                </a:moveTo>
                <a:lnTo>
                  <a:pt x="f135" y="f134"/>
                </a:lnTo>
                <a:cubicBezTo>
                  <a:pt x="f136" y="f137"/>
                  <a:pt x="f138" y="f139"/>
                  <a:pt x="f140" y="f141"/>
                </a:cubicBezTo>
                <a:cubicBezTo>
                  <a:pt x="f142" y="f143"/>
                  <a:pt x="f144" y="f145"/>
                  <a:pt x="f146" y="f147"/>
                </a:cubicBezTo>
                <a:cubicBezTo>
                  <a:pt x="f148" y="f149"/>
                  <a:pt x="f150" y="f151"/>
                  <a:pt x="f133" y="f134"/>
                </a:cubicBezTo>
                <a:close/>
                <a:moveTo>
                  <a:pt x="f152" y="f153"/>
                </a:moveTo>
                <a:cubicBezTo>
                  <a:pt x="f154" y="f155"/>
                  <a:pt x="f156" y="f157"/>
                  <a:pt x="f158" y="f159"/>
                </a:cubicBezTo>
                <a:cubicBezTo>
                  <a:pt x="f160" y="f161"/>
                  <a:pt x="f162" y="f163"/>
                  <a:pt x="f164" y="f165"/>
                </a:cubicBezTo>
                <a:lnTo>
                  <a:pt x="f166" y="f167"/>
                </a:lnTo>
                <a:cubicBezTo>
                  <a:pt x="f168" y="f169"/>
                  <a:pt x="f170" y="f171"/>
                  <a:pt x="f172" y="f173"/>
                </a:cubicBezTo>
                <a:lnTo>
                  <a:pt x="f172" y="f174"/>
                </a:lnTo>
                <a:cubicBezTo>
                  <a:pt x="f175" y="f176"/>
                  <a:pt x="f177" y="f178"/>
                  <a:pt x="f179" y="f180"/>
                </a:cubicBezTo>
                <a:cubicBezTo>
                  <a:pt x="f181" y="f182"/>
                  <a:pt x="f183" y="f184"/>
                  <a:pt x="f152" y="f153"/>
                </a:cubicBezTo>
                <a:close/>
                <a:moveTo>
                  <a:pt x="f185" y="f186"/>
                </a:moveTo>
                <a:cubicBezTo>
                  <a:pt x="f187" y="f188"/>
                  <a:pt x="f187" y="f189"/>
                  <a:pt x="f190" y="f191"/>
                </a:cubicBezTo>
                <a:lnTo>
                  <a:pt x="f192" y="f193"/>
                </a:lnTo>
                <a:close/>
                <a:moveTo>
                  <a:pt x="f194" y="f195"/>
                </a:moveTo>
                <a:cubicBezTo>
                  <a:pt x="f196" y="f197"/>
                  <a:pt x="f198" y="f199"/>
                  <a:pt x="f200" y="f201"/>
                </a:cubicBezTo>
                <a:cubicBezTo>
                  <a:pt x="f202" y="f203"/>
                  <a:pt x="f204" y="f205"/>
                  <a:pt x="f194" y="f195"/>
                </a:cubicBezTo>
                <a:close/>
                <a:moveTo>
                  <a:pt x="f206" y="f207"/>
                </a:moveTo>
                <a:cubicBezTo>
                  <a:pt x="f208" y="f209"/>
                  <a:pt x="f210" y="f211"/>
                  <a:pt x="f212" y="f213"/>
                </a:cubicBezTo>
                <a:cubicBezTo>
                  <a:pt x="f214" y="f215"/>
                  <a:pt x="f216" y="f217"/>
                  <a:pt x="f218" y="f219"/>
                </a:cubicBezTo>
                <a:lnTo>
                  <a:pt x="f67" y="f68"/>
                </a:lnTo>
                <a:lnTo>
                  <a:pt x="f220" y="f221"/>
                </a:lnTo>
                <a:cubicBezTo>
                  <a:pt x="f222" y="f223"/>
                  <a:pt x="f224" y="f225"/>
                  <a:pt x="f226" y="f227"/>
                </a:cubicBezTo>
                <a:cubicBezTo>
                  <a:pt x="f228" y="f229"/>
                  <a:pt x="f230" y="f231"/>
                  <a:pt x="f82" y="f232"/>
                </a:cubicBezTo>
                <a:cubicBezTo>
                  <a:pt x="f233" y="f234"/>
                  <a:pt x="f235" y="f236"/>
                  <a:pt x="f237" y="f238"/>
                </a:cubicBezTo>
                <a:lnTo>
                  <a:pt x="f239" y="f240"/>
                </a:lnTo>
                <a:cubicBezTo>
                  <a:pt x="f241" y="f242"/>
                  <a:pt x="f243" y="f244"/>
                  <a:pt x="f245" y="f246"/>
                </a:cubicBezTo>
                <a:cubicBezTo>
                  <a:pt x="f247" y="f248"/>
                  <a:pt x="f249" y="f250"/>
                  <a:pt x="f251" y="f252"/>
                </a:cubicBezTo>
                <a:cubicBezTo>
                  <a:pt x="f253" y="f254"/>
                  <a:pt x="f255" y="f256"/>
                  <a:pt x="f257" y="f258"/>
                </a:cubicBezTo>
                <a:cubicBezTo>
                  <a:pt x="f259" y="f260"/>
                  <a:pt x="f261" y="f262"/>
                  <a:pt x="f263" y="f264"/>
                </a:cubicBezTo>
                <a:cubicBezTo>
                  <a:pt x="f265" y="f266"/>
                  <a:pt x="f267" y="f268"/>
                  <a:pt x="f269" y="f270"/>
                </a:cubicBezTo>
                <a:cubicBezTo>
                  <a:pt x="f271" y="f272"/>
                  <a:pt x="f273" y="f274"/>
                  <a:pt x="f275" y="f276"/>
                </a:cubicBezTo>
                <a:cubicBezTo>
                  <a:pt x="f277" y="f278"/>
                  <a:pt x="f279" y="f280"/>
                  <a:pt x="f279" y="f280"/>
                </a:cubicBezTo>
                <a:cubicBezTo>
                  <a:pt x="f281" y="f282"/>
                  <a:pt x="f283" y="f284"/>
                  <a:pt x="f16" y="f285"/>
                </a:cubicBezTo>
                <a:cubicBezTo>
                  <a:pt x="f286" y="f287"/>
                  <a:pt x="f288" y="f289"/>
                  <a:pt x="f290" y="f291"/>
                </a:cubicBezTo>
                <a:cubicBezTo>
                  <a:pt x="f292" y="f293"/>
                  <a:pt x="f294" y="f295"/>
                  <a:pt x="f296" y="f297"/>
                </a:cubicBezTo>
                <a:cubicBezTo>
                  <a:pt x="f298" y="f299"/>
                  <a:pt x="f300" y="f301"/>
                  <a:pt x="f302" y="f303"/>
                </a:cubicBezTo>
                <a:cubicBezTo>
                  <a:pt x="f304" y="f305"/>
                  <a:pt x="f306" y="f307"/>
                  <a:pt x="f308" y="f309"/>
                </a:cubicBezTo>
                <a:cubicBezTo>
                  <a:pt x="f310" y="f311"/>
                  <a:pt x="f312" y="f313"/>
                  <a:pt x="f314" y="f315"/>
                </a:cubicBezTo>
                <a:cubicBezTo>
                  <a:pt x="f185" y="f316"/>
                  <a:pt x="f317" y="f318"/>
                  <a:pt x="f319" y="f320"/>
                </a:cubicBezTo>
                <a:cubicBezTo>
                  <a:pt x="f321" y="f322"/>
                  <a:pt x="f323" y="f324"/>
                  <a:pt x="f206" y="f207"/>
                </a:cubicBezTo>
                <a:close/>
                <a:moveTo>
                  <a:pt x="f325" y="f326"/>
                </a:moveTo>
                <a:cubicBezTo>
                  <a:pt x="f327" y="f328"/>
                  <a:pt x="f329" y="f330"/>
                  <a:pt x="f331" y="f332"/>
                </a:cubicBezTo>
                <a:cubicBezTo>
                  <a:pt x="f333" y="f334"/>
                  <a:pt x="f335" y="f336"/>
                  <a:pt x="f337" y="f338"/>
                </a:cubicBezTo>
                <a:lnTo>
                  <a:pt x="f339" y="f340"/>
                </a:lnTo>
                <a:cubicBezTo>
                  <a:pt x="f341" y="f342"/>
                  <a:pt x="f343" y="f344"/>
                  <a:pt x="f345" y="f346"/>
                </a:cubicBezTo>
                <a:cubicBezTo>
                  <a:pt x="f347" y="f346"/>
                  <a:pt x="f348" y="f349"/>
                  <a:pt x="f325" y="f326"/>
                </a:cubicBezTo>
                <a:close/>
                <a:moveTo>
                  <a:pt x="f350" y="f351"/>
                </a:moveTo>
                <a:cubicBezTo>
                  <a:pt x="f352" y="f353"/>
                  <a:pt x="f354" y="f355"/>
                  <a:pt x="f356" y="f357"/>
                </a:cubicBezTo>
                <a:cubicBezTo>
                  <a:pt x="f358" y="f359"/>
                  <a:pt x="f360" y="f361"/>
                  <a:pt x="f362" y="f363"/>
                </a:cubicBezTo>
                <a:cubicBezTo>
                  <a:pt x="f364" y="f365"/>
                  <a:pt x="f366" y="f367"/>
                  <a:pt x="f368" y="f369"/>
                </a:cubicBezTo>
                <a:cubicBezTo>
                  <a:pt x="f370" y="f371"/>
                  <a:pt x="f372" y="f373"/>
                  <a:pt x="f372" y="f373"/>
                </a:cubicBezTo>
                <a:cubicBezTo>
                  <a:pt x="f374" y="f375"/>
                  <a:pt x="f376" y="f377"/>
                  <a:pt x="f378" y="f379"/>
                </a:cubicBezTo>
                <a:lnTo>
                  <a:pt x="f380" y="f381"/>
                </a:lnTo>
                <a:lnTo>
                  <a:pt x="f382" y="f383"/>
                </a:lnTo>
                <a:cubicBezTo>
                  <a:pt x="f384" y="f385"/>
                  <a:pt x="f386" y="f387"/>
                  <a:pt x="f386" y="f387"/>
                </a:cubicBezTo>
                <a:cubicBezTo>
                  <a:pt x="f388" y="f389"/>
                  <a:pt x="f390" y="f391"/>
                  <a:pt x="f392" y="f393"/>
                </a:cubicBezTo>
                <a:cubicBezTo>
                  <a:pt x="f394" y="f395"/>
                  <a:pt x="f396" y="f397"/>
                  <a:pt x="f350" y="f398"/>
                </a:cubicBezTo>
                <a:close/>
                <a:moveTo>
                  <a:pt x="f399" y="f400"/>
                </a:moveTo>
                <a:cubicBezTo>
                  <a:pt x="f401" y="f402"/>
                  <a:pt x="f403" y="f404"/>
                  <a:pt x="f405" y="f406"/>
                </a:cubicBezTo>
                <a:lnTo>
                  <a:pt x="f407" y="f408"/>
                </a:lnTo>
                <a:cubicBezTo>
                  <a:pt x="f409" y="f410"/>
                  <a:pt x="f411" y="f412"/>
                  <a:pt x="f413" y="f414"/>
                </a:cubicBezTo>
                <a:cubicBezTo>
                  <a:pt x="f415" y="f416"/>
                  <a:pt x="f417" y="f418"/>
                  <a:pt x="f275" y="f419"/>
                </a:cubicBezTo>
                <a:cubicBezTo>
                  <a:pt x="f420" y="f421"/>
                  <a:pt x="f422" y="f423"/>
                  <a:pt x="f424" y="f425"/>
                </a:cubicBezTo>
                <a:cubicBezTo>
                  <a:pt x="f426" y="f427"/>
                  <a:pt x="f428" y="f429"/>
                  <a:pt x="f430" y="f431"/>
                </a:cubicBezTo>
                <a:cubicBezTo>
                  <a:pt x="f432" y="f433"/>
                  <a:pt x="f434" y="f435"/>
                  <a:pt x="f436" y="f437"/>
                </a:cubicBezTo>
                <a:cubicBezTo>
                  <a:pt x="f438" y="f439"/>
                  <a:pt x="f440" y="f441"/>
                  <a:pt x="f442" y="f443"/>
                </a:cubicBezTo>
                <a:cubicBezTo>
                  <a:pt x="f444" y="f445"/>
                  <a:pt x="f446" y="f447"/>
                  <a:pt x="f448" y="f449"/>
                </a:cubicBezTo>
                <a:cubicBezTo>
                  <a:pt x="f450" y="f451"/>
                  <a:pt x="f452" y="f453"/>
                  <a:pt x="f454" y="f455"/>
                </a:cubicBezTo>
                <a:cubicBezTo>
                  <a:pt x="f456" y="f457"/>
                  <a:pt x="f456" y="f458"/>
                  <a:pt x="f459" y="f460"/>
                </a:cubicBezTo>
                <a:cubicBezTo>
                  <a:pt x="f461" y="f462"/>
                  <a:pt x="f463" y="f464"/>
                  <a:pt x="f465" y="f466"/>
                </a:cubicBezTo>
                <a:cubicBezTo>
                  <a:pt x="f467" y="f468"/>
                  <a:pt x="f469" y="f408"/>
                  <a:pt x="f469" y="f470"/>
                </a:cubicBezTo>
                <a:cubicBezTo>
                  <a:pt x="f471" y="f472"/>
                  <a:pt x="f473" y="f474"/>
                  <a:pt x="f475" y="f476"/>
                </a:cubicBezTo>
                <a:cubicBezTo>
                  <a:pt x="f477" y="f478"/>
                  <a:pt x="f479" y="f480"/>
                  <a:pt x="f399" y="f400"/>
                </a:cubicBezTo>
                <a:close/>
                <a:moveTo>
                  <a:pt x="f481" y="f482"/>
                </a:moveTo>
                <a:cubicBezTo>
                  <a:pt x="f483" y="f484"/>
                  <a:pt x="f485" y="f486"/>
                  <a:pt x="f487" y="f488"/>
                </a:cubicBezTo>
                <a:cubicBezTo>
                  <a:pt x="f489" y="f490"/>
                  <a:pt x="f491" y="f492"/>
                  <a:pt x="f493" y="f494"/>
                </a:cubicBezTo>
                <a:cubicBezTo>
                  <a:pt x="f495" y="f496"/>
                  <a:pt x="f497" y="f498"/>
                  <a:pt x="f499" y="f500"/>
                </a:cubicBezTo>
                <a:cubicBezTo>
                  <a:pt x="f501" y="f502"/>
                  <a:pt x="f503" y="f504"/>
                  <a:pt x="f505" y="f506"/>
                </a:cubicBezTo>
                <a:cubicBezTo>
                  <a:pt x="f507" y="f508"/>
                  <a:pt x="f509" y="f510"/>
                  <a:pt x="f511" y="f512"/>
                </a:cubicBezTo>
                <a:lnTo>
                  <a:pt x="f513" y="f514"/>
                </a:lnTo>
                <a:lnTo>
                  <a:pt x="f515" y="f516"/>
                </a:lnTo>
                <a:lnTo>
                  <a:pt x="f517" y="f518"/>
                </a:lnTo>
                <a:lnTo>
                  <a:pt x="f513" y="f514"/>
                </a:lnTo>
                <a:lnTo>
                  <a:pt x="f519" y="f520"/>
                </a:lnTo>
                <a:cubicBezTo>
                  <a:pt x="f521" y="f522"/>
                  <a:pt x="f523" y="f524"/>
                  <a:pt x="f525" y="f526"/>
                </a:cubicBezTo>
                <a:cubicBezTo>
                  <a:pt x="f527" y="f528"/>
                  <a:pt x="f529" y="f530"/>
                  <a:pt x="f531" y="f532"/>
                </a:cubicBezTo>
                <a:cubicBezTo>
                  <a:pt x="f533" y="f534"/>
                  <a:pt x="f535" y="f536"/>
                  <a:pt x="f535" y="f536"/>
                </a:cubicBezTo>
                <a:cubicBezTo>
                  <a:pt x="f537" y="f538"/>
                  <a:pt x="f539" y="f540"/>
                  <a:pt x="f481" y="f482"/>
                </a:cubicBezTo>
                <a:close/>
                <a:moveTo>
                  <a:pt x="f541" y="f542"/>
                </a:moveTo>
                <a:cubicBezTo>
                  <a:pt x="f543" y="f544"/>
                  <a:pt x="f545" y="f546"/>
                  <a:pt x="f547" y="f548"/>
                </a:cubicBezTo>
                <a:lnTo>
                  <a:pt x="f547" y="f549"/>
                </a:lnTo>
                <a:cubicBezTo>
                  <a:pt x="f550" y="f551"/>
                  <a:pt x="f552" y="f553"/>
                  <a:pt x="f554" y="f555"/>
                </a:cubicBezTo>
                <a:cubicBezTo>
                  <a:pt x="f556" y="f557"/>
                  <a:pt x="f558" y="f559"/>
                  <a:pt x="f560" y="f561"/>
                </a:cubicBezTo>
                <a:cubicBezTo>
                  <a:pt x="f562" y="f563"/>
                  <a:pt x="f564" y="f565"/>
                  <a:pt x="f566" y="f567"/>
                </a:cubicBezTo>
                <a:cubicBezTo>
                  <a:pt x="f568" y="f569"/>
                  <a:pt x="f570" y="f571"/>
                  <a:pt x="f541" y="f542"/>
                </a:cubicBezTo>
                <a:close/>
                <a:moveTo>
                  <a:pt x="f572" y="f573"/>
                </a:moveTo>
                <a:cubicBezTo>
                  <a:pt x="f574" y="f575"/>
                  <a:pt x="f576" y="f577"/>
                  <a:pt x="f578" y="f579"/>
                </a:cubicBezTo>
                <a:cubicBezTo>
                  <a:pt x="f580" y="f581"/>
                  <a:pt x="f582" y="f583"/>
                  <a:pt x="f584" y="f585"/>
                </a:cubicBezTo>
                <a:cubicBezTo>
                  <a:pt x="f586" y="f587"/>
                  <a:pt x="f588" y="f542"/>
                  <a:pt x="f589" y="f590"/>
                </a:cubicBezTo>
                <a:cubicBezTo>
                  <a:pt x="f591" y="f592"/>
                  <a:pt x="f593" y="f594"/>
                  <a:pt x="f595" y="f596"/>
                </a:cubicBezTo>
                <a:cubicBezTo>
                  <a:pt x="f597" y="f598"/>
                  <a:pt x="f599" y="f600"/>
                  <a:pt x="f601" y="f602"/>
                </a:cubicBezTo>
                <a:cubicBezTo>
                  <a:pt x="f603" y="f604"/>
                  <a:pt x="f605" y="f606"/>
                  <a:pt x="f607" y="f608"/>
                </a:cubicBezTo>
                <a:cubicBezTo>
                  <a:pt x="f609" y="f610"/>
                  <a:pt x="f611" y="f612"/>
                  <a:pt x="f613" y="f614"/>
                </a:cubicBezTo>
                <a:cubicBezTo>
                  <a:pt x="f615" y="f616"/>
                  <a:pt x="f617" y="f618"/>
                  <a:pt x="f619" y="f620"/>
                </a:cubicBezTo>
                <a:lnTo>
                  <a:pt x="f619" y="f621"/>
                </a:lnTo>
                <a:cubicBezTo>
                  <a:pt x="f622" y="f623"/>
                  <a:pt x="f624" y="f625"/>
                  <a:pt x="f626" y="f627"/>
                </a:cubicBezTo>
                <a:cubicBezTo>
                  <a:pt x="f628" y="f629"/>
                  <a:pt x="f630" y="f631"/>
                  <a:pt x="f572" y="f573"/>
                </a:cubicBezTo>
                <a:close/>
                <a:moveTo>
                  <a:pt x="f632" y="f633"/>
                </a:moveTo>
                <a:cubicBezTo>
                  <a:pt x="f634" y="f635"/>
                  <a:pt x="f636" y="f637"/>
                  <a:pt x="f638" y="f639"/>
                </a:cubicBezTo>
                <a:cubicBezTo>
                  <a:pt x="f640" y="f641"/>
                  <a:pt x="f642" y="f643"/>
                  <a:pt x="f644" y="f645"/>
                </a:cubicBezTo>
                <a:cubicBezTo>
                  <a:pt x="f644" y="f646"/>
                  <a:pt x="f647" y="f648"/>
                  <a:pt x="f649" y="f650"/>
                </a:cubicBezTo>
                <a:lnTo>
                  <a:pt x="f651" y="f652"/>
                </a:lnTo>
                <a:cubicBezTo>
                  <a:pt x="f653" y="f530"/>
                  <a:pt x="f654" y="f655"/>
                  <a:pt x="f656" y="f657"/>
                </a:cubicBezTo>
                <a:cubicBezTo>
                  <a:pt x="f658" y="f659"/>
                  <a:pt x="f660" y="f661"/>
                  <a:pt x="f662" y="f663"/>
                </a:cubicBezTo>
                <a:lnTo>
                  <a:pt x="f664" y="f665"/>
                </a:lnTo>
                <a:lnTo>
                  <a:pt x="f666" y="f667"/>
                </a:lnTo>
                <a:cubicBezTo>
                  <a:pt x="f668" y="f669"/>
                  <a:pt x="f670" y="f671"/>
                  <a:pt x="f672" y="f673"/>
                </a:cubicBezTo>
                <a:cubicBezTo>
                  <a:pt x="f674" y="f675"/>
                  <a:pt x="f676" y="f677"/>
                  <a:pt x="f678" y="f679"/>
                </a:cubicBezTo>
                <a:lnTo>
                  <a:pt x="f680" y="f681"/>
                </a:lnTo>
                <a:cubicBezTo>
                  <a:pt x="f682" y="f504"/>
                  <a:pt x="f683" y="f684"/>
                  <a:pt x="f683" y="f684"/>
                </a:cubicBezTo>
                <a:cubicBezTo>
                  <a:pt x="f683" y="f684"/>
                  <a:pt x="f685" y="f677"/>
                  <a:pt x="f686" y="f687"/>
                </a:cubicBezTo>
                <a:lnTo>
                  <a:pt x="f686" y="f688"/>
                </a:lnTo>
                <a:cubicBezTo>
                  <a:pt x="f689" y="f690"/>
                  <a:pt x="f691" y="f684"/>
                  <a:pt x="f692" y="f693"/>
                </a:cubicBezTo>
                <a:cubicBezTo>
                  <a:pt x="f694" y="f695"/>
                  <a:pt x="f696" y="f697"/>
                  <a:pt x="f698" y="f699"/>
                </a:cubicBezTo>
                <a:cubicBezTo>
                  <a:pt x="f691" y="f700"/>
                  <a:pt x="f701" y="f702"/>
                  <a:pt x="f703" y="f704"/>
                </a:cubicBezTo>
                <a:cubicBezTo>
                  <a:pt x="f705" y="f706"/>
                  <a:pt x="f707" y="f708"/>
                  <a:pt x="f709" y="f585"/>
                </a:cubicBezTo>
                <a:cubicBezTo>
                  <a:pt x="f710" y="f711"/>
                  <a:pt x="f712" y="f713"/>
                  <a:pt x="f632" y="f633"/>
                </a:cubicBezTo>
                <a:close/>
                <a:moveTo>
                  <a:pt x="f714" y="f715"/>
                </a:moveTo>
                <a:cubicBezTo>
                  <a:pt x="f716" y="f717"/>
                  <a:pt x="f718" y="f719"/>
                  <a:pt x="f720" y="f721"/>
                </a:cubicBezTo>
                <a:cubicBezTo>
                  <a:pt x="f722" y="f723"/>
                  <a:pt x="f724" y="f725"/>
                  <a:pt x="f714" y="f726"/>
                </a:cubicBezTo>
                <a:close/>
                <a:moveTo>
                  <a:pt x="f727" y="f728"/>
                </a:moveTo>
                <a:cubicBezTo>
                  <a:pt x="f729" y="f730"/>
                  <a:pt x="f731" y="f732"/>
                  <a:pt x="f733" y="f732"/>
                </a:cubicBezTo>
                <a:lnTo>
                  <a:pt x="f733" y="f734"/>
                </a:lnTo>
                <a:cubicBezTo>
                  <a:pt x="f735" y="f736"/>
                  <a:pt x="f737" y="f738"/>
                  <a:pt x="f739" y="f740"/>
                </a:cubicBezTo>
                <a:cubicBezTo>
                  <a:pt x="f741" y="f742"/>
                  <a:pt x="f743" y="f744"/>
                  <a:pt x="f727" y="f728"/>
                </a:cubicBezTo>
                <a:close/>
                <a:moveTo>
                  <a:pt x="f745" y="f746"/>
                </a:moveTo>
                <a:cubicBezTo>
                  <a:pt x="f747" y="f748"/>
                  <a:pt x="f749" y="f750"/>
                  <a:pt x="f751" y="f752"/>
                </a:cubicBezTo>
                <a:cubicBezTo>
                  <a:pt x="f753" y="f754"/>
                  <a:pt x="f755" y="f756"/>
                  <a:pt x="f757" y="f758"/>
                </a:cubicBezTo>
                <a:cubicBezTo>
                  <a:pt x="f759" y="f760"/>
                  <a:pt x="f761" y="f762"/>
                  <a:pt x="f763" y="f764"/>
                </a:cubicBezTo>
                <a:cubicBezTo>
                  <a:pt x="f765" y="f766"/>
                  <a:pt x="f767" y="f768"/>
                  <a:pt x="f769" y="f770"/>
                </a:cubicBezTo>
                <a:lnTo>
                  <a:pt x="f769" y="f771"/>
                </a:lnTo>
                <a:cubicBezTo>
                  <a:pt x="f772" y="f773"/>
                  <a:pt x="f774" y="f775"/>
                  <a:pt x="f745" y="f746"/>
                </a:cubicBezTo>
                <a:close/>
                <a:moveTo>
                  <a:pt x="f776" y="f777"/>
                </a:moveTo>
                <a:cubicBezTo>
                  <a:pt x="f778" y="f779"/>
                  <a:pt x="f780" y="f781"/>
                  <a:pt x="f782" y="f783"/>
                </a:cubicBezTo>
                <a:cubicBezTo>
                  <a:pt x="f784" y="f785"/>
                  <a:pt x="f786" y="f787"/>
                  <a:pt x="f788" y="f789"/>
                </a:cubicBezTo>
                <a:cubicBezTo>
                  <a:pt x="f368" y="f790"/>
                  <a:pt x="f791" y="f792"/>
                  <a:pt x="f793" y="f794"/>
                </a:cubicBezTo>
                <a:cubicBezTo>
                  <a:pt x="f795" y="f796"/>
                  <a:pt x="f797" y="f798"/>
                  <a:pt x="f799" y="f800"/>
                </a:cubicBezTo>
                <a:cubicBezTo>
                  <a:pt x="f801" y="f802"/>
                  <a:pt x="f803" y="f804"/>
                  <a:pt x="f805" y="f806"/>
                </a:cubicBezTo>
                <a:cubicBezTo>
                  <a:pt x="f807" y="f808"/>
                  <a:pt x="f809" y="f810"/>
                  <a:pt x="f811" y="f812"/>
                </a:cubicBezTo>
                <a:cubicBezTo>
                  <a:pt x="f813" y="f814"/>
                  <a:pt x="f815" y="f816"/>
                  <a:pt x="f817" y="f818"/>
                </a:cubicBezTo>
                <a:cubicBezTo>
                  <a:pt x="f819" y="f820"/>
                  <a:pt x="f821" y="f822"/>
                  <a:pt x="f823" y="f824"/>
                </a:cubicBezTo>
                <a:cubicBezTo>
                  <a:pt x="f825" y="f826"/>
                  <a:pt x="f827" y="f828"/>
                  <a:pt x="f829" y="f830"/>
                </a:cubicBezTo>
                <a:cubicBezTo>
                  <a:pt x="f831" y="f832"/>
                  <a:pt x="f833" y="f834"/>
                  <a:pt x="f835" y="f836"/>
                </a:cubicBezTo>
                <a:cubicBezTo>
                  <a:pt x="f837" y="f838"/>
                  <a:pt x="f839" y="f840"/>
                  <a:pt x="f8" y="f841"/>
                </a:cubicBezTo>
                <a:cubicBezTo>
                  <a:pt x="f842" y="f843"/>
                  <a:pt x="f844" y="f845"/>
                  <a:pt x="f846" y="f847"/>
                </a:cubicBezTo>
                <a:cubicBezTo>
                  <a:pt x="f848" y="f849"/>
                  <a:pt x="f850" y="f851"/>
                  <a:pt x="f852" y="f853"/>
                </a:cubicBezTo>
                <a:cubicBezTo>
                  <a:pt x="f854" y="f855"/>
                  <a:pt x="f856" y="f857"/>
                  <a:pt x="f858" y="f859"/>
                </a:cubicBezTo>
                <a:cubicBezTo>
                  <a:pt x="f860" y="f861"/>
                  <a:pt x="f862" y="f863"/>
                  <a:pt x="f864" y="f865"/>
                </a:cubicBezTo>
                <a:cubicBezTo>
                  <a:pt x="f866" y="f708"/>
                  <a:pt x="f867" y="f868"/>
                  <a:pt x="f869" y="f870"/>
                </a:cubicBezTo>
                <a:cubicBezTo>
                  <a:pt x="f871" y="f872"/>
                  <a:pt x="f873" y="f874"/>
                  <a:pt x="f875" y="f876"/>
                </a:cubicBezTo>
                <a:cubicBezTo>
                  <a:pt x="f877" y="f878"/>
                  <a:pt x="f879" y="f880"/>
                  <a:pt x="f881" y="f882"/>
                </a:cubicBezTo>
                <a:cubicBezTo>
                  <a:pt x="f883" y="f884"/>
                  <a:pt x="f885" y="f886"/>
                  <a:pt x="f887" y="f888"/>
                </a:cubicBezTo>
                <a:cubicBezTo>
                  <a:pt x="f889" y="f890"/>
                  <a:pt x="f891" y="f892"/>
                  <a:pt x="f893" y="f894"/>
                </a:cubicBezTo>
                <a:cubicBezTo>
                  <a:pt x="f895" y="f896"/>
                  <a:pt x="f897" y="f898"/>
                  <a:pt x="f899" y="f900"/>
                </a:cubicBezTo>
                <a:cubicBezTo>
                  <a:pt x="f901" y="f902"/>
                  <a:pt x="f903" y="f904"/>
                  <a:pt x="f905" y="f906"/>
                </a:cubicBezTo>
                <a:cubicBezTo>
                  <a:pt x="f907" y="f908"/>
                  <a:pt x="f909" y="f910"/>
                  <a:pt x="f911" y="f912"/>
                </a:cubicBezTo>
                <a:lnTo>
                  <a:pt x="f911" y="f913"/>
                </a:lnTo>
                <a:cubicBezTo>
                  <a:pt x="f914" y="f915"/>
                  <a:pt x="f916" y="f917"/>
                  <a:pt x="f776" y="f777"/>
                </a:cubicBezTo>
                <a:close/>
                <a:moveTo>
                  <a:pt x="f233" y="f918"/>
                </a:moveTo>
                <a:cubicBezTo>
                  <a:pt x="f919" y="f920"/>
                  <a:pt x="f921" y="f922"/>
                  <a:pt x="f923" y="f924"/>
                </a:cubicBezTo>
                <a:lnTo>
                  <a:pt x="f925" y="f926"/>
                </a:lnTo>
                <a:lnTo>
                  <a:pt x="f927" y="f928"/>
                </a:lnTo>
                <a:cubicBezTo>
                  <a:pt x="f927" y="f928"/>
                  <a:pt x="f103" y="f929"/>
                  <a:pt x="f930" y="f931"/>
                </a:cubicBezTo>
                <a:cubicBezTo>
                  <a:pt x="f932" y="f933"/>
                  <a:pt x="f934" y="f935"/>
                  <a:pt x="f936" y="f937"/>
                </a:cubicBezTo>
                <a:lnTo>
                  <a:pt x="f936" y="f938"/>
                </a:lnTo>
                <a:cubicBezTo>
                  <a:pt x="f939" y="f771"/>
                  <a:pt x="f940" y="f941"/>
                  <a:pt x="f942" y="f943"/>
                </a:cubicBezTo>
                <a:cubicBezTo>
                  <a:pt x="f944" y="f945"/>
                  <a:pt x="f946" y="f947"/>
                  <a:pt x="f233" y="f918"/>
                </a:cubicBezTo>
                <a:close/>
                <a:moveTo>
                  <a:pt x="f948" y="f949"/>
                </a:moveTo>
                <a:cubicBezTo>
                  <a:pt x="f950" y="f951"/>
                  <a:pt x="f952" y="f953"/>
                  <a:pt x="f954" y="f955"/>
                </a:cubicBezTo>
                <a:cubicBezTo>
                  <a:pt x="f956" y="f957"/>
                  <a:pt x="f954" y="f958"/>
                  <a:pt x="f959" y="f960"/>
                </a:cubicBezTo>
                <a:cubicBezTo>
                  <a:pt x="f961" y="f962"/>
                  <a:pt x="f963" y="f962"/>
                  <a:pt x="f964" y="f960"/>
                </a:cubicBezTo>
                <a:cubicBezTo>
                  <a:pt x="f965" y="f966"/>
                  <a:pt x="f65" y="f967"/>
                  <a:pt x="f948" y="f968"/>
                </a:cubicBezTo>
                <a:cubicBezTo>
                  <a:pt x="f969" y="f970"/>
                  <a:pt x="f971" y="f972"/>
                  <a:pt x="f973" y="f974"/>
                </a:cubicBezTo>
                <a:cubicBezTo>
                  <a:pt x="f975" y="f976"/>
                  <a:pt x="f977" y="f978"/>
                  <a:pt x="f948" y="f979"/>
                </a:cubicBezTo>
                <a:close/>
                <a:moveTo>
                  <a:pt x="f980" y="f981"/>
                </a:moveTo>
                <a:cubicBezTo>
                  <a:pt x="f982" y="f983"/>
                  <a:pt x="f984" y="f985"/>
                  <a:pt x="f986" y="f987"/>
                </a:cubicBezTo>
                <a:cubicBezTo>
                  <a:pt x="f988" y="f989"/>
                  <a:pt x="f990" y="f991"/>
                  <a:pt x="f992" y="f989"/>
                </a:cubicBezTo>
                <a:cubicBezTo>
                  <a:pt x="f993" y="f989"/>
                  <a:pt x="f994" y="f995"/>
                  <a:pt x="f994" y="f995"/>
                </a:cubicBezTo>
                <a:cubicBezTo>
                  <a:pt x="f996" y="f997"/>
                  <a:pt x="f998" y="f999"/>
                  <a:pt x="f1000" y="f1001"/>
                </a:cubicBezTo>
                <a:cubicBezTo>
                  <a:pt x="f1002" y="f1003"/>
                  <a:pt x="f1004" y="f1005"/>
                  <a:pt x="f1006" y="f1007"/>
                </a:cubicBezTo>
                <a:lnTo>
                  <a:pt x="f1008" y="f1009"/>
                </a:lnTo>
                <a:cubicBezTo>
                  <a:pt x="f1010" y="f1011"/>
                  <a:pt x="f1012" y="f1013"/>
                  <a:pt x="f1014" y="f1015"/>
                </a:cubicBezTo>
                <a:close/>
                <a:moveTo>
                  <a:pt x="f1016" y="f1017"/>
                </a:moveTo>
                <a:cubicBezTo>
                  <a:pt x="f1018" y="f1019"/>
                  <a:pt x="f1020" y="f1021"/>
                  <a:pt x="f1022" y="f1023"/>
                </a:cubicBezTo>
                <a:cubicBezTo>
                  <a:pt x="f1024" y="f1025"/>
                  <a:pt x="f1026" y="f1027"/>
                  <a:pt x="f1016" y="f1028"/>
                </a:cubicBezTo>
                <a:close/>
                <a:moveTo>
                  <a:pt x="f1029" y="f1030"/>
                </a:moveTo>
                <a:cubicBezTo>
                  <a:pt x="f1031" y="f1032"/>
                  <a:pt x="f1033" y="f1034"/>
                  <a:pt x="f1035" y="f1036"/>
                </a:cubicBezTo>
                <a:cubicBezTo>
                  <a:pt x="f1037" y="f1038"/>
                  <a:pt x="f1039" y="f1040"/>
                  <a:pt x="f1041" y="f1042"/>
                </a:cubicBezTo>
                <a:lnTo>
                  <a:pt x="f1043" y="f1044"/>
                </a:lnTo>
                <a:cubicBezTo>
                  <a:pt x="f1045" y="f1046"/>
                  <a:pt x="f1047" y="f1048"/>
                  <a:pt x="f1045" y="f1049"/>
                </a:cubicBezTo>
                <a:cubicBezTo>
                  <a:pt x="f1050" y="f1051"/>
                  <a:pt x="f1052" y="f1053"/>
                  <a:pt x="f1054" y="f1055"/>
                </a:cubicBezTo>
                <a:cubicBezTo>
                  <a:pt x="f1056" y="f1057"/>
                  <a:pt x="f1058" y="f1059"/>
                  <a:pt x="f1060" y="f1061"/>
                </a:cubicBezTo>
                <a:cubicBezTo>
                  <a:pt x="f1062" y="f1059"/>
                  <a:pt x="f1063" y="f1064"/>
                  <a:pt x="f1065" y="f1066"/>
                </a:cubicBezTo>
                <a:cubicBezTo>
                  <a:pt x="f1067" y="f1068"/>
                  <a:pt x="f1069" y="f1070"/>
                  <a:pt x="f1071" y="f1072"/>
                </a:cubicBezTo>
                <a:lnTo>
                  <a:pt x="f1073" y="f1074"/>
                </a:lnTo>
                <a:cubicBezTo>
                  <a:pt x="f1075" y="f1076"/>
                  <a:pt x="f1077" y="f1078"/>
                  <a:pt x="f1079" y="f1080"/>
                </a:cubicBezTo>
                <a:cubicBezTo>
                  <a:pt x="f1081" y="f1082"/>
                  <a:pt x="f1083" y="f1084"/>
                  <a:pt x="f1085" y="f1038"/>
                </a:cubicBezTo>
                <a:cubicBezTo>
                  <a:pt x="f1086" y="f1087"/>
                  <a:pt x="f1088" y="f1089"/>
                  <a:pt x="f1029" y="f1030"/>
                </a:cubicBezTo>
                <a:close/>
                <a:moveTo>
                  <a:pt x="f1090" y="f1091"/>
                </a:moveTo>
                <a:cubicBezTo>
                  <a:pt x="f1092" y="f1093"/>
                  <a:pt x="f1094" y="f1095"/>
                  <a:pt x="f1096" y="f1097"/>
                </a:cubicBezTo>
                <a:lnTo>
                  <a:pt x="f1096" y="f1098"/>
                </a:lnTo>
                <a:cubicBezTo>
                  <a:pt x="f1099" y="f1100"/>
                  <a:pt x="f1101" y="f1102"/>
                  <a:pt x="f1103" y="f1104"/>
                </a:cubicBezTo>
                <a:cubicBezTo>
                  <a:pt x="f1105" y="f1106"/>
                  <a:pt x="f1107" y="f1108"/>
                  <a:pt x="f1090" y="f1091"/>
                </a:cubicBezTo>
                <a:close/>
                <a:moveTo>
                  <a:pt x="f1109" y="f1110"/>
                </a:moveTo>
                <a:cubicBezTo>
                  <a:pt x="f1111" y="f1112"/>
                  <a:pt x="f1113" y="f1114"/>
                  <a:pt x="f1115" y="f1116"/>
                </a:cubicBezTo>
                <a:cubicBezTo>
                  <a:pt x="f1117" y="f1118"/>
                  <a:pt x="f1119" y="f1120"/>
                  <a:pt x="f1121" y="f1122"/>
                </a:cubicBezTo>
                <a:cubicBezTo>
                  <a:pt x="f1123" y="f1120"/>
                  <a:pt x="f1124" y="f1118"/>
                  <a:pt x="f1125" y="f1116"/>
                </a:cubicBezTo>
                <a:cubicBezTo>
                  <a:pt x="f1126" y="f1127"/>
                  <a:pt x="f1128" y="f1129"/>
                  <a:pt x="f1130" y="f1131"/>
                </a:cubicBezTo>
                <a:cubicBezTo>
                  <a:pt x="f1132" y="f1133"/>
                  <a:pt x="f1126" y="f1134"/>
                  <a:pt x="f1135" y="f1136"/>
                </a:cubicBezTo>
                <a:lnTo>
                  <a:pt x="f1137" y="f1138"/>
                </a:lnTo>
                <a:cubicBezTo>
                  <a:pt x="f1139" y="f1140"/>
                  <a:pt x="f1141" y="f1142"/>
                  <a:pt x="f1143" y="f1144"/>
                </a:cubicBezTo>
                <a:cubicBezTo>
                  <a:pt x="f1145" y="f1146"/>
                  <a:pt x="f1147" y="f1148"/>
                  <a:pt x="f1149" y="f1150"/>
                </a:cubicBezTo>
                <a:cubicBezTo>
                  <a:pt x="f1151" y="f1152"/>
                  <a:pt x="f1153" y="f1154"/>
                  <a:pt x="f1109" y="f1110"/>
                </a:cubicBezTo>
                <a:close/>
                <a:moveTo>
                  <a:pt x="f1155" y="f1156"/>
                </a:moveTo>
                <a:cubicBezTo>
                  <a:pt x="f1157" y="f1158"/>
                  <a:pt x="f1159" y="f1160"/>
                  <a:pt x="f1161" y="f1162"/>
                </a:cubicBezTo>
                <a:cubicBezTo>
                  <a:pt x="f1163" y="f1164"/>
                  <a:pt x="f1165" y="f1166"/>
                  <a:pt x="f1167" y="f1168"/>
                </a:cubicBezTo>
                <a:cubicBezTo>
                  <a:pt x="f1169" y="f1170"/>
                  <a:pt x="f1171" y="f1172"/>
                  <a:pt x="f1155" y="f1156"/>
                </a:cubicBezTo>
                <a:close/>
                <a:moveTo>
                  <a:pt x="f1173" y="f1174"/>
                </a:moveTo>
                <a:cubicBezTo>
                  <a:pt x="f1175" y="f1176"/>
                  <a:pt x="f1177" y="f1178"/>
                  <a:pt x="f1179" y="f1180"/>
                </a:cubicBezTo>
                <a:cubicBezTo>
                  <a:pt x="f1181" y="f1182"/>
                  <a:pt x="f1183" y="f1184"/>
                  <a:pt x="f1185" y="f1186"/>
                </a:cubicBezTo>
                <a:cubicBezTo>
                  <a:pt x="f1187" y="f1188"/>
                  <a:pt x="f1189" y="f1190"/>
                  <a:pt x="f1191" y="f1192"/>
                </a:cubicBezTo>
                <a:lnTo>
                  <a:pt x="f1193" y="f1194"/>
                </a:lnTo>
                <a:lnTo>
                  <a:pt x="f1195" y="f1196"/>
                </a:lnTo>
                <a:cubicBezTo>
                  <a:pt x="f1197" y="f1198"/>
                  <a:pt x="f1199" y="f1200"/>
                  <a:pt x="f1173" y="f1174"/>
                </a:cubicBezTo>
                <a:close/>
                <a:moveTo>
                  <a:pt x="f1201" y="f1202"/>
                </a:moveTo>
                <a:cubicBezTo>
                  <a:pt x="f1203" y="f1204"/>
                  <a:pt x="f1203" y="f1205"/>
                  <a:pt x="f1206" y="f1207"/>
                </a:cubicBezTo>
                <a:cubicBezTo>
                  <a:pt x="f1208" y="f1209"/>
                  <a:pt x="f1206" y="f1210"/>
                  <a:pt x="f1211" y="f1212"/>
                </a:cubicBezTo>
                <a:cubicBezTo>
                  <a:pt x="f1213" y="f1214"/>
                  <a:pt x="f1215" y="f1216"/>
                  <a:pt x="f1217" y="f1218"/>
                </a:cubicBezTo>
                <a:cubicBezTo>
                  <a:pt x="f1219" y="f1220"/>
                  <a:pt x="f1221" y="f1222"/>
                  <a:pt x="f1223" y="f1224"/>
                </a:cubicBezTo>
                <a:cubicBezTo>
                  <a:pt x="f1225" y="f1226"/>
                  <a:pt x="f1227" y="f1228"/>
                  <a:pt x="f1229" y="f1230"/>
                </a:cubicBezTo>
                <a:cubicBezTo>
                  <a:pt x="f1231" y="f1232"/>
                  <a:pt x="f1233" y="f1234"/>
                  <a:pt x="f1235" y="f1236"/>
                </a:cubicBezTo>
                <a:cubicBezTo>
                  <a:pt x="f1237" y="f1238"/>
                  <a:pt x="f1239" y="f1240"/>
                  <a:pt x="f1241" y="f1242"/>
                </a:cubicBezTo>
                <a:cubicBezTo>
                  <a:pt x="f1243" y="f1244"/>
                  <a:pt x="f1245" y="f1246"/>
                  <a:pt x="f1201" y="f1202"/>
                </a:cubicBezTo>
                <a:close/>
                <a:moveTo>
                  <a:pt x="f1181" y="f1247"/>
                </a:moveTo>
                <a:cubicBezTo>
                  <a:pt x="f1248" y="f1249"/>
                  <a:pt x="f1250" y="f1251"/>
                  <a:pt x="f1252" y="f1253"/>
                </a:cubicBezTo>
                <a:lnTo>
                  <a:pt x="f1252" y="f1254"/>
                </a:lnTo>
                <a:cubicBezTo>
                  <a:pt x="f1255" y="f1256"/>
                  <a:pt x="f1257" y="f1258"/>
                  <a:pt x="f1259" y="f1260"/>
                </a:cubicBezTo>
                <a:lnTo>
                  <a:pt x="f1261" y="f1262"/>
                </a:lnTo>
                <a:cubicBezTo>
                  <a:pt x="f1263" y="f1264"/>
                  <a:pt x="f1265" y="f1266"/>
                  <a:pt x="f1267" y="f1268"/>
                </a:cubicBezTo>
                <a:lnTo>
                  <a:pt x="f1269" y="f1270"/>
                </a:lnTo>
                <a:lnTo>
                  <a:pt x="f1271" y="f1272"/>
                </a:lnTo>
                <a:cubicBezTo>
                  <a:pt x="f1273" y="f1274"/>
                  <a:pt x="f1275" y="f1276"/>
                  <a:pt x="f1277" y="f1278"/>
                </a:cubicBezTo>
                <a:cubicBezTo>
                  <a:pt x="f1279" y="f1280"/>
                  <a:pt x="f1281" y="f1282"/>
                  <a:pt x="f1283" y="f1282"/>
                </a:cubicBezTo>
                <a:cubicBezTo>
                  <a:pt x="f1284" y="f1285"/>
                  <a:pt x="f1286" y="f1287"/>
                  <a:pt x="f1288" y="f1289"/>
                </a:cubicBezTo>
                <a:lnTo>
                  <a:pt x="f1290" y="f1291"/>
                </a:lnTo>
                <a:cubicBezTo>
                  <a:pt x="f1292" y="f1293"/>
                  <a:pt x="f1292" y="f1294"/>
                  <a:pt x="f1290" y="f1295"/>
                </a:cubicBezTo>
                <a:cubicBezTo>
                  <a:pt x="f1296" y="f1297"/>
                  <a:pt x="f1298" y="f1299"/>
                  <a:pt x="f1300" y="f1301"/>
                </a:cubicBezTo>
                <a:cubicBezTo>
                  <a:pt x="f1302" y="f1303"/>
                  <a:pt x="f1304" y="f1305"/>
                  <a:pt x="f1306" y="f1307"/>
                </a:cubicBezTo>
                <a:cubicBezTo>
                  <a:pt x="f1308" y="f1309"/>
                  <a:pt x="f1310" y="f1311"/>
                  <a:pt x="f1312" y="f1313"/>
                </a:cubicBezTo>
                <a:cubicBezTo>
                  <a:pt x="f1314" y="f1315"/>
                  <a:pt x="f1316" y="f1317"/>
                  <a:pt x="f1318" y="f1319"/>
                </a:cubicBezTo>
                <a:cubicBezTo>
                  <a:pt x="f1320" y="f1321"/>
                  <a:pt x="f1322" y="f1323"/>
                  <a:pt x="f1324" y="f1325"/>
                </a:cubicBezTo>
                <a:cubicBezTo>
                  <a:pt x="f1326" y="f1327"/>
                  <a:pt x="f1328" y="f1329"/>
                  <a:pt x="f1330" y="f1331"/>
                </a:cubicBezTo>
                <a:cubicBezTo>
                  <a:pt x="f1332" y="f1333"/>
                  <a:pt x="f1334" y="f1335"/>
                  <a:pt x="f1181" y="f1247"/>
                </a:cubicBezTo>
                <a:close/>
                <a:moveTo>
                  <a:pt x="f1336" y="f1337"/>
                </a:moveTo>
                <a:cubicBezTo>
                  <a:pt x="f1338" y="f1339"/>
                  <a:pt x="f1340" y="f1341"/>
                  <a:pt x="f1342" y="f1343"/>
                </a:cubicBezTo>
                <a:cubicBezTo>
                  <a:pt x="f1344" y="f1345"/>
                  <a:pt x="f1346" y="f1347"/>
                  <a:pt x="f1348" y="f1349"/>
                </a:cubicBezTo>
                <a:lnTo>
                  <a:pt x="f1350" y="f1351"/>
                </a:lnTo>
                <a:cubicBezTo>
                  <a:pt x="f1352" y="f1353"/>
                  <a:pt x="f1354" y="f1355"/>
                  <a:pt x="f1356" y="f1357"/>
                </a:cubicBezTo>
                <a:cubicBezTo>
                  <a:pt x="f1358" y="f1359"/>
                  <a:pt x="f1360" y="f1361"/>
                  <a:pt x="f1362" y="f1363"/>
                </a:cubicBezTo>
                <a:cubicBezTo>
                  <a:pt x="f1364" y="f1365"/>
                  <a:pt x="f1366" y="f1367"/>
                  <a:pt x="f1368" y="f1369"/>
                </a:cubicBezTo>
                <a:cubicBezTo>
                  <a:pt x="f1370" y="f1371"/>
                  <a:pt x="f1372" y="f1373"/>
                  <a:pt x="f1374" y="f1375"/>
                </a:cubicBezTo>
                <a:cubicBezTo>
                  <a:pt x="f1376" y="f1377"/>
                  <a:pt x="f1378" y="f1379"/>
                  <a:pt x="f1380" y="f1381"/>
                </a:cubicBezTo>
                <a:cubicBezTo>
                  <a:pt x="f1382" y="f1383"/>
                  <a:pt x="f1384" y="f1385"/>
                  <a:pt x="f1386" y="f1387"/>
                </a:cubicBezTo>
                <a:cubicBezTo>
                  <a:pt x="f1388" y="f1389"/>
                  <a:pt x="f1390" y="f1391"/>
                  <a:pt x="f1392" y="f1393"/>
                </a:cubicBezTo>
                <a:cubicBezTo>
                  <a:pt x="f1394" y="f1395"/>
                  <a:pt x="f1396" y="f1397"/>
                  <a:pt x="f1398" y="f1399"/>
                </a:cubicBezTo>
                <a:cubicBezTo>
                  <a:pt x="f1400" y="f1401"/>
                  <a:pt x="f1402" y="f1403"/>
                  <a:pt x="f1404" y="f1405"/>
                </a:cubicBezTo>
                <a:cubicBezTo>
                  <a:pt x="f1406" y="f1407"/>
                  <a:pt x="f1408" y="f1409"/>
                  <a:pt x="f1410" y="f1411"/>
                </a:cubicBezTo>
                <a:cubicBezTo>
                  <a:pt x="f1412" y="f1413"/>
                  <a:pt x="f1414" y="f1415"/>
                  <a:pt x="f1416" y="f1417"/>
                </a:cubicBezTo>
                <a:cubicBezTo>
                  <a:pt x="f1418" y="f1419"/>
                  <a:pt x="f1420" y="f1421"/>
                  <a:pt x="f1344" y="f1422"/>
                </a:cubicBezTo>
                <a:cubicBezTo>
                  <a:pt x="f1423" y="f1424"/>
                  <a:pt x="f1425" y="f1426"/>
                  <a:pt x="f1427" y="f1428"/>
                </a:cubicBezTo>
                <a:cubicBezTo>
                  <a:pt x="f1429" y="f1430"/>
                  <a:pt x="f1431" y="f1432"/>
                  <a:pt x="f1433" y="f1434"/>
                </a:cubicBezTo>
                <a:cubicBezTo>
                  <a:pt x="f1435" y="f1436"/>
                  <a:pt x="f1435" y="f1437"/>
                  <a:pt x="f1433" y="f1438"/>
                </a:cubicBezTo>
                <a:cubicBezTo>
                  <a:pt x="f1439" y="f1440"/>
                  <a:pt x="f1441" y="f1442"/>
                  <a:pt x="f994" y="f1443"/>
                </a:cubicBezTo>
                <a:cubicBezTo>
                  <a:pt x="f1444" y="f1445"/>
                  <a:pt x="f1446" y="f1447"/>
                  <a:pt x="f1448" y="f1449"/>
                </a:cubicBezTo>
                <a:lnTo>
                  <a:pt x="f1450" y="f1451"/>
                </a:lnTo>
                <a:cubicBezTo>
                  <a:pt x="f1452" y="f1453"/>
                  <a:pt x="f1454" y="f1455"/>
                  <a:pt x="f1456" y="f1457"/>
                </a:cubicBezTo>
                <a:lnTo>
                  <a:pt x="f1458" y="f1459"/>
                </a:lnTo>
                <a:cubicBezTo>
                  <a:pt x="f1460" y="f1461"/>
                  <a:pt x="f1462" y="f1461"/>
                  <a:pt x="f1463" y="f1459"/>
                </a:cubicBezTo>
                <a:cubicBezTo>
                  <a:pt x="f1464" y="f1465"/>
                  <a:pt x="f1466" y="f1467"/>
                  <a:pt x="f1468" y="f1469"/>
                </a:cubicBezTo>
                <a:cubicBezTo>
                  <a:pt x="f1470" y="f1471"/>
                  <a:pt x="f1472" y="f639"/>
                  <a:pt x="f1473" y="f1474"/>
                </a:cubicBezTo>
                <a:cubicBezTo>
                  <a:pt x="f1475" y="f1476"/>
                  <a:pt x="f1477" y="f1478"/>
                  <a:pt x="f1479" y="f1480"/>
                </a:cubicBezTo>
                <a:cubicBezTo>
                  <a:pt x="f1481" y="f1482"/>
                  <a:pt x="f1483" y="f1484"/>
                  <a:pt x="f1485" y="f1486"/>
                </a:cubicBezTo>
                <a:cubicBezTo>
                  <a:pt x="f1487" y="f1488"/>
                  <a:pt x="f1489" y="f1490"/>
                  <a:pt x="f1491" y="f1492"/>
                </a:cubicBezTo>
                <a:cubicBezTo>
                  <a:pt x="f1493" y="f1494"/>
                  <a:pt x="f1495" y="f1496"/>
                  <a:pt x="f1497" y="f1498"/>
                </a:cubicBezTo>
                <a:cubicBezTo>
                  <a:pt x="f1499" y="f1500"/>
                  <a:pt x="f1501" y="f1502"/>
                  <a:pt x="f1503" y="f1504"/>
                </a:cubicBezTo>
                <a:cubicBezTo>
                  <a:pt x="f1505" y="f1506"/>
                  <a:pt x="f1507" y="f1508"/>
                  <a:pt x="f1509" y="f1510"/>
                </a:cubicBezTo>
                <a:cubicBezTo>
                  <a:pt x="f1511" y="f1512"/>
                  <a:pt x="f1513" y="f1514"/>
                  <a:pt x="f1515" y="f1516"/>
                </a:cubicBezTo>
                <a:cubicBezTo>
                  <a:pt x="f1517" y="f1518"/>
                  <a:pt x="f1519" y="f1520"/>
                  <a:pt x="f1521" y="f1522"/>
                </a:cubicBezTo>
                <a:cubicBezTo>
                  <a:pt x="f1523" y="f766"/>
                  <a:pt x="f1524" y="f1525"/>
                  <a:pt x="f1526" y="f1527"/>
                </a:cubicBezTo>
                <a:cubicBezTo>
                  <a:pt x="f1528" y="f1529"/>
                  <a:pt x="f1530" y="f1531"/>
                  <a:pt x="f1526" y="f1532"/>
                </a:cubicBezTo>
                <a:cubicBezTo>
                  <a:pt x="f1533" y="f1534"/>
                  <a:pt x="f1535" y="f1536"/>
                  <a:pt x="f1537" y="f1538"/>
                </a:cubicBezTo>
                <a:cubicBezTo>
                  <a:pt x="f1539" y="f1540"/>
                  <a:pt x="f1541" y="f1542"/>
                  <a:pt x="f1543" y="f1544"/>
                </a:cubicBezTo>
                <a:cubicBezTo>
                  <a:pt x="f1545" y="f1546"/>
                  <a:pt x="f1547" y="f1548"/>
                  <a:pt x="f1549" y="f1550"/>
                </a:cubicBezTo>
                <a:lnTo>
                  <a:pt x="f1551" y="f361"/>
                </a:lnTo>
                <a:cubicBezTo>
                  <a:pt x="f1552" y="f1553"/>
                  <a:pt x="f1554" y="f1555"/>
                  <a:pt x="f1556" y="f236"/>
                </a:cubicBezTo>
                <a:cubicBezTo>
                  <a:pt x="f1557" y="f1558"/>
                  <a:pt x="f1559" y="f1560"/>
                  <a:pt x="f1561" y="f1562"/>
                </a:cubicBezTo>
                <a:cubicBezTo>
                  <a:pt x="f1563" y="f1564"/>
                  <a:pt x="f1565" y="f1566"/>
                  <a:pt x="f1567" y="f1568"/>
                </a:cubicBezTo>
                <a:cubicBezTo>
                  <a:pt x="f1569" y="f1570"/>
                  <a:pt x="f1571" y="f1572"/>
                  <a:pt x="f1573" y="f1574"/>
                </a:cubicBezTo>
                <a:cubicBezTo>
                  <a:pt x="f1575" y="f1576"/>
                  <a:pt x="f1577" y="f1578"/>
                  <a:pt x="f1579" y="f1580"/>
                </a:cubicBezTo>
                <a:cubicBezTo>
                  <a:pt x="f1581" y="f1582"/>
                  <a:pt x="f1583" y="f1584"/>
                  <a:pt x="f1585" y="f1586"/>
                </a:cubicBezTo>
                <a:cubicBezTo>
                  <a:pt x="f1587" y="f1588"/>
                  <a:pt x="f1589" y="f1590"/>
                  <a:pt x="f1591" y="f1592"/>
                </a:cubicBezTo>
                <a:cubicBezTo>
                  <a:pt x="f1593" y="f1594"/>
                  <a:pt x="f1595" y="f1596"/>
                  <a:pt x="f1597" y="f1598"/>
                </a:cubicBezTo>
                <a:cubicBezTo>
                  <a:pt x="f1599" y="f1600"/>
                  <a:pt x="f1601" y="f1602"/>
                  <a:pt x="f1603" y="f1604"/>
                </a:cubicBezTo>
                <a:cubicBezTo>
                  <a:pt x="f1605" y="f1606"/>
                  <a:pt x="f1607" y="f1608"/>
                  <a:pt x="f1609" y="f1610"/>
                </a:cubicBezTo>
                <a:cubicBezTo>
                  <a:pt x="f1611" y="f1612"/>
                  <a:pt x="f1613" y="f1614"/>
                  <a:pt x="f1615" y="f1616"/>
                </a:cubicBezTo>
                <a:cubicBezTo>
                  <a:pt x="f1617" y="f1618"/>
                  <a:pt x="f1619" y="f1592"/>
                  <a:pt x="f1620" y="f1621"/>
                </a:cubicBezTo>
                <a:cubicBezTo>
                  <a:pt x="f1622" y="f126"/>
                  <a:pt x="f1623" y="f1624"/>
                  <a:pt x="f1625" y="f1626"/>
                </a:cubicBezTo>
                <a:cubicBezTo>
                  <a:pt x="f1627" y="f1628"/>
                  <a:pt x="f1629" y="f1630"/>
                  <a:pt x="f1631" y="f1632"/>
                </a:cubicBezTo>
                <a:cubicBezTo>
                  <a:pt x="f1633" y="f1634"/>
                  <a:pt x="f1635" y="f1636"/>
                  <a:pt x="f1637" y="f1638"/>
                </a:cubicBezTo>
                <a:cubicBezTo>
                  <a:pt x="f1639" y="f1640"/>
                  <a:pt x="f1641" y="f1642"/>
                  <a:pt x="f1643" y="f1644"/>
                </a:cubicBezTo>
                <a:cubicBezTo>
                  <a:pt x="f1645" y="f1646"/>
                  <a:pt x="f1647" y="f1648"/>
                  <a:pt x="f1649" y="f1650"/>
                </a:cubicBezTo>
                <a:cubicBezTo>
                  <a:pt x="f1651" y="f1652"/>
                  <a:pt x="f1653" y="f1654"/>
                  <a:pt x="f1655" y="f1656"/>
                </a:cubicBezTo>
                <a:cubicBezTo>
                  <a:pt x="f1657" y="f1658"/>
                  <a:pt x="f1659" y="f1660"/>
                  <a:pt x="f1661" y="f1662"/>
                </a:cubicBezTo>
                <a:cubicBezTo>
                  <a:pt x="f1663" y="f1664"/>
                  <a:pt x="f1665" y="f1666"/>
                  <a:pt x="f1667" y="f1668"/>
                </a:cubicBezTo>
                <a:cubicBezTo>
                  <a:pt x="f1669" y="f1670"/>
                  <a:pt x="f1671" y="f1672"/>
                  <a:pt x="f1673" y="f1674"/>
                </a:cubicBezTo>
                <a:cubicBezTo>
                  <a:pt x="f1675" y="f1676"/>
                  <a:pt x="f1677" y="f1678"/>
                  <a:pt x="f1679" y="f1680"/>
                </a:cubicBezTo>
                <a:cubicBezTo>
                  <a:pt x="f1681" y="f1682"/>
                  <a:pt x="f1233" y="f1683"/>
                  <a:pt x="f1684" y="f1685"/>
                </a:cubicBezTo>
                <a:cubicBezTo>
                  <a:pt x="f1686" y="f1685"/>
                  <a:pt x="f1687" y="f1688"/>
                  <a:pt x="f1689" y="f1690"/>
                </a:cubicBezTo>
                <a:cubicBezTo>
                  <a:pt x="f1691" y="f1692"/>
                  <a:pt x="f1693" y="f1694"/>
                  <a:pt x="f1695" y="f1696"/>
                </a:cubicBezTo>
                <a:cubicBezTo>
                  <a:pt x="f1697" y="f1698"/>
                  <a:pt x="f1699" y="f1700"/>
                  <a:pt x="f1701" y="f1702"/>
                </a:cubicBezTo>
                <a:cubicBezTo>
                  <a:pt x="f1703" y="f1704"/>
                  <a:pt x="f1705" y="f1706"/>
                  <a:pt x="f1707" y="f1708"/>
                </a:cubicBezTo>
                <a:cubicBezTo>
                  <a:pt x="f1709" y="f1710"/>
                  <a:pt x="f1711" y="f1712"/>
                  <a:pt x="f1713" y="f1714"/>
                </a:cubicBezTo>
                <a:cubicBezTo>
                  <a:pt x="f1715" y="f1716"/>
                  <a:pt x="f1717" y="f1718"/>
                  <a:pt x="f1719" y="f1720"/>
                </a:cubicBezTo>
                <a:cubicBezTo>
                  <a:pt x="f1721" y="f1722"/>
                  <a:pt x="f1723" y="f1724"/>
                  <a:pt x="f1725" y="f1726"/>
                </a:cubicBezTo>
                <a:cubicBezTo>
                  <a:pt x="f1727" y="f1728"/>
                  <a:pt x="f1729" y="f1730"/>
                  <a:pt x="f1731" y="f1732"/>
                </a:cubicBezTo>
                <a:cubicBezTo>
                  <a:pt x="f1733" y="f1734"/>
                  <a:pt x="f1735" y="f1736"/>
                  <a:pt x="f1737" y="f1738"/>
                </a:cubicBezTo>
                <a:cubicBezTo>
                  <a:pt x="f1739" y="f1740"/>
                  <a:pt x="f1741" y="f1742"/>
                  <a:pt x="f1743" y="f1744"/>
                </a:cubicBezTo>
                <a:cubicBezTo>
                  <a:pt x="f1745" y="f1746"/>
                  <a:pt x="f1747" y="f1748"/>
                  <a:pt x="f1749" y="f1750"/>
                </a:cubicBezTo>
                <a:cubicBezTo>
                  <a:pt x="f1751" y="f1752"/>
                  <a:pt x="f1753" y="f1754"/>
                  <a:pt x="f1755" y="f1756"/>
                </a:cubicBezTo>
                <a:cubicBezTo>
                  <a:pt x="f1245" y="f1757"/>
                  <a:pt x="f1758" y="f1759"/>
                  <a:pt x="f1760" y="f1761"/>
                </a:cubicBezTo>
                <a:cubicBezTo>
                  <a:pt x="f1762" y="f1763"/>
                  <a:pt x="f1764" y="f1765"/>
                  <a:pt x="f1766" y="f1767"/>
                </a:cubicBezTo>
                <a:cubicBezTo>
                  <a:pt x="f1768" y="f1769"/>
                  <a:pt x="f1770" y="f1771"/>
                  <a:pt x="f1772" y="f1773"/>
                </a:cubicBezTo>
                <a:cubicBezTo>
                  <a:pt x="f1774" y="f1775"/>
                  <a:pt x="f1776" y="f1777"/>
                  <a:pt x="f1778" y="f1779"/>
                </a:cubicBezTo>
                <a:cubicBezTo>
                  <a:pt x="f1780" y="f1781"/>
                  <a:pt x="f1782" y="f1783"/>
                  <a:pt x="f1784" y="f1785"/>
                </a:cubicBezTo>
                <a:cubicBezTo>
                  <a:pt x="f1786" y="f1787"/>
                  <a:pt x="f1788" y="f1789"/>
                  <a:pt x="f1790" y="f1791"/>
                </a:cubicBezTo>
                <a:cubicBezTo>
                  <a:pt x="f1792" y="f1793"/>
                  <a:pt x="f1792" y="f1794"/>
                  <a:pt x="f1790" y="f1795"/>
                </a:cubicBezTo>
                <a:cubicBezTo>
                  <a:pt x="f1796" y="f1797"/>
                  <a:pt x="f1798" y="f1799"/>
                  <a:pt x="f1800" y="f1801"/>
                </a:cubicBezTo>
                <a:cubicBezTo>
                  <a:pt x="f1802" y="f1803"/>
                  <a:pt x="f1804" y="f1805"/>
                  <a:pt x="f1806" y="f1676"/>
                </a:cubicBezTo>
                <a:cubicBezTo>
                  <a:pt x="f1807" y="f1808"/>
                  <a:pt x="f1809" y="f1810"/>
                  <a:pt x="f1811" y="f1812"/>
                </a:cubicBezTo>
                <a:cubicBezTo>
                  <a:pt x="f1813" y="f1814"/>
                  <a:pt x="f1815" y="f1816"/>
                  <a:pt x="f1817" y="f1818"/>
                </a:cubicBezTo>
                <a:cubicBezTo>
                  <a:pt x="f1819" y="f1820"/>
                  <a:pt x="f1821" y="f1822"/>
                  <a:pt x="f1823" y="f1824"/>
                </a:cubicBezTo>
                <a:cubicBezTo>
                  <a:pt x="f1825" y="f1826"/>
                  <a:pt x="f1827" y="f1828"/>
                  <a:pt x="f1829" y="f1830"/>
                </a:cubicBezTo>
                <a:cubicBezTo>
                  <a:pt x="f1831" y="f1832"/>
                  <a:pt x="f1833" y="f1834"/>
                  <a:pt x="f1835" y="f1836"/>
                </a:cubicBezTo>
                <a:cubicBezTo>
                  <a:pt x="f1837" y="f1838"/>
                  <a:pt x="f1839" y="f1840"/>
                  <a:pt x="f1841" y="f1842"/>
                </a:cubicBezTo>
                <a:cubicBezTo>
                  <a:pt x="f1843" y="f1844"/>
                  <a:pt x="f1845" y="f1846"/>
                  <a:pt x="f1847" y="f1848"/>
                </a:cubicBezTo>
                <a:cubicBezTo>
                  <a:pt x="f1849" y="f1850"/>
                  <a:pt x="f1851" y="f1852"/>
                  <a:pt x="f1853" y="f1854"/>
                </a:cubicBezTo>
                <a:cubicBezTo>
                  <a:pt x="f1855" y="f1856"/>
                  <a:pt x="f1857" y="f1858"/>
                  <a:pt x="f1853" y="f1859"/>
                </a:cubicBezTo>
                <a:cubicBezTo>
                  <a:pt x="f1860" y="f1861"/>
                  <a:pt x="f1862" y="f1863"/>
                  <a:pt x="f1864" y="f1865"/>
                </a:cubicBezTo>
                <a:cubicBezTo>
                  <a:pt x="f1866" y="f1867"/>
                  <a:pt x="f1868" y="f1869"/>
                  <a:pt x="f1870" y="f1871"/>
                </a:cubicBezTo>
                <a:cubicBezTo>
                  <a:pt x="f1872" y="f1873"/>
                  <a:pt x="f1874" y="f1875"/>
                  <a:pt x="f1876" y="f1877"/>
                </a:cubicBezTo>
                <a:cubicBezTo>
                  <a:pt x="f1878" y="f1801"/>
                  <a:pt x="f1879" y="f1880"/>
                  <a:pt x="f1881" y="f1882"/>
                </a:cubicBezTo>
                <a:cubicBezTo>
                  <a:pt x="f1883" y="f1884"/>
                  <a:pt x="f1885" y="f1886"/>
                  <a:pt x="f1887" y="f1805"/>
                </a:cubicBezTo>
                <a:cubicBezTo>
                  <a:pt x="f1888" y="f1889"/>
                  <a:pt x="f1890" y="f1891"/>
                  <a:pt x="f1892" y="f1893"/>
                </a:cubicBezTo>
                <a:cubicBezTo>
                  <a:pt x="f1894" y="f1895"/>
                  <a:pt x="f1896" y="f1897"/>
                  <a:pt x="f1898" y="f1899"/>
                </a:cubicBezTo>
                <a:cubicBezTo>
                  <a:pt x="f1900" y="f1901"/>
                  <a:pt x="f1902" y="f1903"/>
                  <a:pt x="f1904" y="f1905"/>
                </a:cubicBezTo>
                <a:cubicBezTo>
                  <a:pt x="f1906" y="f1907"/>
                  <a:pt x="f1908" y="f1909"/>
                  <a:pt x="f1910" y="f1911"/>
                </a:cubicBezTo>
                <a:cubicBezTo>
                  <a:pt x="f1912" y="f1913"/>
                  <a:pt x="f1914" y="f1915"/>
                  <a:pt x="f1916" y="f1917"/>
                </a:cubicBezTo>
                <a:cubicBezTo>
                  <a:pt x="f1918" y="f1919"/>
                  <a:pt x="f1920" y="f1921"/>
                  <a:pt x="f1922" y="f1923"/>
                </a:cubicBezTo>
                <a:cubicBezTo>
                  <a:pt x="f1924" y="f1925"/>
                  <a:pt x="f1926" y="f1927"/>
                  <a:pt x="f1928" y="f1929"/>
                </a:cubicBezTo>
                <a:cubicBezTo>
                  <a:pt x="f670" y="f1836"/>
                  <a:pt x="f1930" y="f1931"/>
                  <a:pt x="f1932" y="f1933"/>
                </a:cubicBezTo>
                <a:cubicBezTo>
                  <a:pt x="f1934" y="f1935"/>
                  <a:pt x="f1936" y="f1937"/>
                  <a:pt x="f1938" y="f1939"/>
                </a:cubicBezTo>
                <a:cubicBezTo>
                  <a:pt x="f1940" y="f1941"/>
                  <a:pt x="f1942" y="f1943"/>
                  <a:pt x="f1944" y="f1945"/>
                </a:cubicBezTo>
                <a:cubicBezTo>
                  <a:pt x="f1946" y="f1947"/>
                  <a:pt x="f1948" y="f1949"/>
                  <a:pt x="f1950" y="f1951"/>
                </a:cubicBezTo>
                <a:lnTo>
                  <a:pt x="f1952" y="f1951"/>
                </a:lnTo>
                <a:cubicBezTo>
                  <a:pt x="f1953" y="f1954"/>
                  <a:pt x="f1955" y="f1956"/>
                  <a:pt x="f1957" y="f1958"/>
                </a:cubicBezTo>
                <a:cubicBezTo>
                  <a:pt x="f1959" y="f1960"/>
                  <a:pt x="f1961" y="f1960"/>
                  <a:pt x="f1962" y="f1958"/>
                </a:cubicBezTo>
                <a:cubicBezTo>
                  <a:pt x="f1963" y="f1964"/>
                  <a:pt x="f1965" y="f1966"/>
                  <a:pt x="f1967" y="f1968"/>
                </a:cubicBezTo>
                <a:cubicBezTo>
                  <a:pt x="f1969" y="f1970"/>
                  <a:pt x="f1971" y="f1972"/>
                  <a:pt x="f1973" y="f1974"/>
                </a:cubicBezTo>
                <a:cubicBezTo>
                  <a:pt x="f1975" y="f1976"/>
                  <a:pt x="f1977" y="f1978"/>
                  <a:pt x="f1979" y="f1980"/>
                </a:cubicBezTo>
                <a:cubicBezTo>
                  <a:pt x="f1981" y="f1982"/>
                  <a:pt x="f1983" y="f1984"/>
                  <a:pt x="f1985" y="f1986"/>
                </a:cubicBezTo>
                <a:cubicBezTo>
                  <a:pt x="f1987" y="f1988"/>
                  <a:pt x="f1989" y="f1990"/>
                  <a:pt x="f1991" y="f1992"/>
                </a:cubicBezTo>
                <a:cubicBezTo>
                  <a:pt x="f1993" y="f1994"/>
                  <a:pt x="f1995" y="f1996"/>
                  <a:pt x="f1997" y="f1998"/>
                </a:cubicBezTo>
                <a:cubicBezTo>
                  <a:pt x="f1999" y="f2000"/>
                  <a:pt x="f2001" y="f2002"/>
                  <a:pt x="f2003" y="f2004"/>
                </a:cubicBezTo>
                <a:cubicBezTo>
                  <a:pt x="f2005" y="f2006"/>
                  <a:pt x="f2007" y="f2008"/>
                  <a:pt x="f2009" y="f2010"/>
                </a:cubicBezTo>
                <a:cubicBezTo>
                  <a:pt x="f2011" y="f2012"/>
                  <a:pt x="f2013" y="f2014"/>
                  <a:pt x="f2015" y="f2016"/>
                </a:cubicBezTo>
                <a:cubicBezTo>
                  <a:pt x="f2017" y="f2018"/>
                  <a:pt x="f2019" y="f2020"/>
                  <a:pt x="f2021" y="f2022"/>
                </a:cubicBezTo>
                <a:cubicBezTo>
                  <a:pt x="f2023" y="f2024"/>
                  <a:pt x="f2025" y="f2026"/>
                  <a:pt x="f2027" y="f2028"/>
                </a:cubicBezTo>
                <a:cubicBezTo>
                  <a:pt x="f2029" y="f2030"/>
                  <a:pt x="f2031" y="f2032"/>
                  <a:pt x="f2033" y="f2034"/>
                </a:cubicBezTo>
                <a:cubicBezTo>
                  <a:pt x="f2035" y="f2036"/>
                  <a:pt x="f2037" y="f2038"/>
                  <a:pt x="f2039" y="f7"/>
                </a:cubicBezTo>
                <a:lnTo>
                  <a:pt x="f2040" y="f7"/>
                </a:lnTo>
                <a:cubicBezTo>
                  <a:pt x="f2041" y="f2042"/>
                  <a:pt x="f2043" y="f2044"/>
                  <a:pt x="f2045" y="f2046"/>
                </a:cubicBezTo>
                <a:cubicBezTo>
                  <a:pt x="f2047" y="f2048"/>
                  <a:pt x="f2049" y="f2050"/>
                  <a:pt x="f2051" y="f2052"/>
                </a:cubicBezTo>
                <a:cubicBezTo>
                  <a:pt x="f2053" y="f2054"/>
                  <a:pt x="f2055" y="f2056"/>
                  <a:pt x="f2057" y="f2058"/>
                </a:cubicBezTo>
                <a:cubicBezTo>
                  <a:pt x="f2059" y="f2060"/>
                  <a:pt x="f2061" y="f2062"/>
                  <a:pt x="f2063" y="f2064"/>
                </a:cubicBezTo>
                <a:lnTo>
                  <a:pt x="f2065" y="f2066"/>
                </a:lnTo>
                <a:cubicBezTo>
                  <a:pt x="f2067" y="f2068"/>
                  <a:pt x="f2069" y="f2070"/>
                  <a:pt x="f2071" y="f2072"/>
                </a:cubicBezTo>
                <a:cubicBezTo>
                  <a:pt x="f2073" y="f2074"/>
                  <a:pt x="f2075" y="f2076"/>
                  <a:pt x="f2077" y="f2078"/>
                </a:cubicBezTo>
                <a:cubicBezTo>
                  <a:pt x="f2079" y="f2080"/>
                  <a:pt x="f2081" y="f2082"/>
                  <a:pt x="f2083" y="f2084"/>
                </a:cubicBezTo>
                <a:cubicBezTo>
                  <a:pt x="f2085" y="f2086"/>
                  <a:pt x="f2087" y="f2086"/>
                  <a:pt x="f2088" y="f2089"/>
                </a:cubicBezTo>
                <a:cubicBezTo>
                  <a:pt x="f2090" y="f2091"/>
                  <a:pt x="f2092" y="f2093"/>
                  <a:pt x="f2094" y="f2095"/>
                </a:cubicBezTo>
                <a:cubicBezTo>
                  <a:pt x="f2096" y="f1945"/>
                  <a:pt x="f2097" y="f2098"/>
                  <a:pt x="f2099" y="f2100"/>
                </a:cubicBezTo>
                <a:cubicBezTo>
                  <a:pt x="f2101" y="f2102"/>
                  <a:pt x="f2103" y="f2104"/>
                  <a:pt x="f2105" y="f2106"/>
                </a:cubicBezTo>
                <a:cubicBezTo>
                  <a:pt x="f2107" y="f2108"/>
                  <a:pt x="f2109" y="f2110"/>
                  <a:pt x="f2111" y="f2112"/>
                </a:cubicBezTo>
                <a:cubicBezTo>
                  <a:pt x="f2113" y="f2114"/>
                  <a:pt x="f2115" y="f2116"/>
                  <a:pt x="f2117" y="f2118"/>
                </a:cubicBezTo>
                <a:cubicBezTo>
                  <a:pt x="f2119" y="f2120"/>
                  <a:pt x="f2121" y="f2122"/>
                  <a:pt x="f2123" y="f2124"/>
                </a:cubicBezTo>
                <a:cubicBezTo>
                  <a:pt x="f2125" y="f2126"/>
                  <a:pt x="f2127" y="f2128"/>
                  <a:pt x="f2129" y="f2130"/>
                </a:cubicBezTo>
                <a:cubicBezTo>
                  <a:pt x="f2131" y="f2132"/>
                  <a:pt x="f2131" y="f2133"/>
                  <a:pt x="f2134" y="f2135"/>
                </a:cubicBezTo>
                <a:cubicBezTo>
                  <a:pt x="f2136" y="f2137"/>
                  <a:pt x="f2138" y="f2139"/>
                  <a:pt x="f2140" y="f2141"/>
                </a:cubicBezTo>
                <a:cubicBezTo>
                  <a:pt x="f2142" y="f2143"/>
                  <a:pt x="f2144" y="f2145"/>
                  <a:pt x="f2146" y="f2147"/>
                </a:cubicBezTo>
                <a:cubicBezTo>
                  <a:pt x="f2148" y="f2149"/>
                  <a:pt x="f2150" y="f2151"/>
                  <a:pt x="f2152" y="f2153"/>
                </a:cubicBezTo>
                <a:cubicBezTo>
                  <a:pt x="f2154" y="f2155"/>
                  <a:pt x="f2156" y="f2157"/>
                  <a:pt x="f2158" y="f2159"/>
                </a:cubicBezTo>
                <a:cubicBezTo>
                  <a:pt x="f2160" y="f2161"/>
                  <a:pt x="f2162" y="f2163"/>
                  <a:pt x="f2164" y="f2165"/>
                </a:cubicBezTo>
                <a:cubicBezTo>
                  <a:pt x="f2166" y="f2167"/>
                  <a:pt x="f2168" y="f2169"/>
                  <a:pt x="f2170" y="f2171"/>
                </a:cubicBezTo>
                <a:cubicBezTo>
                  <a:pt x="f2172" y="f2173"/>
                  <a:pt x="f2174" y="f2175"/>
                  <a:pt x="f2176" y="f2177"/>
                </a:cubicBezTo>
                <a:cubicBezTo>
                  <a:pt x="f2178" y="f2179"/>
                  <a:pt x="f2180" y="f2181"/>
                  <a:pt x="f2182" y="f2183"/>
                </a:cubicBezTo>
                <a:cubicBezTo>
                  <a:pt x="f2184" y="f2185"/>
                  <a:pt x="f2186" y="f2187"/>
                  <a:pt x="f2188" y="f2189"/>
                </a:cubicBezTo>
                <a:cubicBezTo>
                  <a:pt x="f2190" y="f2191"/>
                  <a:pt x="f2192" y="f2193"/>
                  <a:pt x="f2194" y="f2195"/>
                </a:cubicBezTo>
                <a:cubicBezTo>
                  <a:pt x="f2196" y="f2197"/>
                  <a:pt x="f2198" y="f2199"/>
                  <a:pt x="f2200" y="f2201"/>
                </a:cubicBezTo>
                <a:cubicBezTo>
                  <a:pt x="f2202" y="f2203"/>
                  <a:pt x="f2204" y="f2205"/>
                  <a:pt x="f2206" y="f2207"/>
                </a:cubicBezTo>
                <a:cubicBezTo>
                  <a:pt x="f2208" y="f2209"/>
                  <a:pt x="f2210" y="f2211"/>
                  <a:pt x="f2212" y="f2213"/>
                </a:cubicBezTo>
                <a:cubicBezTo>
                  <a:pt x="f2214" y="f2215"/>
                  <a:pt x="f2216" y="f2217"/>
                  <a:pt x="f2218" y="f2219"/>
                </a:cubicBezTo>
                <a:cubicBezTo>
                  <a:pt x="f2220" y="f2221"/>
                  <a:pt x="f2222" y="f2223"/>
                  <a:pt x="f2224" y="f2225"/>
                </a:cubicBezTo>
                <a:cubicBezTo>
                  <a:pt x="f2226" y="f2227"/>
                  <a:pt x="f2228" y="f2229"/>
                  <a:pt x="f2230" y="f2231"/>
                </a:cubicBezTo>
                <a:cubicBezTo>
                  <a:pt x="f2232" y="f2233"/>
                  <a:pt x="f2234" y="f2235"/>
                  <a:pt x="f2236" y="f2237"/>
                </a:cubicBezTo>
                <a:cubicBezTo>
                  <a:pt x="f2180" y="f2238"/>
                  <a:pt x="f2239" y="f2240"/>
                  <a:pt x="f2241" y="f2242"/>
                </a:cubicBezTo>
                <a:cubicBezTo>
                  <a:pt x="f2243" y="f2244"/>
                  <a:pt x="f2245" y="f2246"/>
                  <a:pt x="f2247" y="f2248"/>
                </a:cubicBezTo>
                <a:cubicBezTo>
                  <a:pt x="f2249" y="f2250"/>
                  <a:pt x="f2251" y="f2252"/>
                  <a:pt x="f2253" y="f2254"/>
                </a:cubicBezTo>
                <a:cubicBezTo>
                  <a:pt x="f2255" y="f1295"/>
                  <a:pt x="f2256" y="f2257"/>
                  <a:pt x="f2258" y="f2259"/>
                </a:cubicBezTo>
                <a:cubicBezTo>
                  <a:pt x="f2260" y="f2261"/>
                  <a:pt x="f2262" y="f2263"/>
                  <a:pt x="f2264" y="f2265"/>
                </a:cubicBezTo>
                <a:lnTo>
                  <a:pt x="f2266" y="f2267"/>
                </a:lnTo>
                <a:cubicBezTo>
                  <a:pt x="f2268" y="f2269"/>
                  <a:pt x="f2270" y="f2271"/>
                  <a:pt x="f2272" y="f2273"/>
                </a:cubicBezTo>
                <a:cubicBezTo>
                  <a:pt x="f2274" y="f2275"/>
                  <a:pt x="f2276" y="f2277"/>
                  <a:pt x="f2278" y="f2279"/>
                </a:cubicBezTo>
                <a:cubicBezTo>
                  <a:pt x="f2280" y="f2281"/>
                  <a:pt x="f2282" y="f2283"/>
                  <a:pt x="f2284" y="f2285"/>
                </a:cubicBezTo>
                <a:cubicBezTo>
                  <a:pt x="f2286" y="f2287"/>
                  <a:pt x="f2288" y="f2289"/>
                  <a:pt x="f2290" y="f2291"/>
                </a:cubicBezTo>
                <a:lnTo>
                  <a:pt x="f2292" y="f2293"/>
                </a:lnTo>
                <a:cubicBezTo>
                  <a:pt x="f2294" y="f2295"/>
                  <a:pt x="f2296" y="f2297"/>
                  <a:pt x="f2298" y="f2299"/>
                </a:cubicBezTo>
                <a:cubicBezTo>
                  <a:pt x="f2300" y="f2301"/>
                  <a:pt x="f2302" y="f2303"/>
                  <a:pt x="f2304" y="f2305"/>
                </a:cubicBezTo>
                <a:lnTo>
                  <a:pt x="f2306" y="f2307"/>
                </a:lnTo>
                <a:cubicBezTo>
                  <a:pt x="f2308" y="f2309"/>
                  <a:pt x="f2310" y="f2311"/>
                  <a:pt x="f2312" y="f2313"/>
                </a:cubicBezTo>
                <a:cubicBezTo>
                  <a:pt x="f2314" y="f2315"/>
                  <a:pt x="f2316" y="f2317"/>
                  <a:pt x="f2318" y="f2319"/>
                </a:cubicBezTo>
                <a:cubicBezTo>
                  <a:pt x="f2320" y="f2321"/>
                  <a:pt x="f2322" y="f2323"/>
                  <a:pt x="f2324" y="f2325"/>
                </a:cubicBezTo>
                <a:cubicBezTo>
                  <a:pt x="f2326" y="f2327"/>
                  <a:pt x="f2328" y="f2329"/>
                  <a:pt x="f2330" y="f2331"/>
                </a:cubicBezTo>
                <a:cubicBezTo>
                  <a:pt x="f2332" y="f2333"/>
                  <a:pt x="f2334" y="f2335"/>
                  <a:pt x="f2336" y="f938"/>
                </a:cubicBezTo>
                <a:cubicBezTo>
                  <a:pt x="f2337" y="f2338"/>
                  <a:pt x="f2339" y="f2340"/>
                  <a:pt x="f2341" y="f2342"/>
                </a:cubicBezTo>
                <a:cubicBezTo>
                  <a:pt x="f2343" y="f2344"/>
                  <a:pt x="f2345" y="f2346"/>
                  <a:pt x="f2347" y="f2348"/>
                </a:cubicBezTo>
                <a:cubicBezTo>
                  <a:pt x="f2349" y="f2350"/>
                  <a:pt x="f2351" y="f2352"/>
                  <a:pt x="f2353" y="f2354"/>
                </a:cubicBezTo>
                <a:cubicBezTo>
                  <a:pt x="f2355" y="f2356"/>
                  <a:pt x="f2357" y="f2358"/>
                  <a:pt x="f2359" y="f2360"/>
                </a:cubicBezTo>
                <a:cubicBezTo>
                  <a:pt x="f2361" y="f2362"/>
                  <a:pt x="f2363" y="f2364"/>
                  <a:pt x="f2365" y="f2366"/>
                </a:cubicBezTo>
                <a:cubicBezTo>
                  <a:pt x="f2367" y="f2368"/>
                  <a:pt x="f2365" y="f2369"/>
                  <a:pt x="f2365" y="f2370"/>
                </a:cubicBezTo>
                <a:cubicBezTo>
                  <a:pt x="f2371" y="f2372"/>
                  <a:pt x="f2373" y="f2374"/>
                  <a:pt x="f2375" y="f2376"/>
                </a:cubicBezTo>
                <a:cubicBezTo>
                  <a:pt x="f2377" y="f2378"/>
                  <a:pt x="f2379" y="f2380"/>
                  <a:pt x="f2381" y="f2382"/>
                </a:cubicBezTo>
                <a:cubicBezTo>
                  <a:pt x="f2383" y="f2384"/>
                  <a:pt x="f2385" y="f2386"/>
                  <a:pt x="f2387" y="f2388"/>
                </a:cubicBezTo>
                <a:cubicBezTo>
                  <a:pt x="f2389" y="f2390"/>
                  <a:pt x="f2391" y="f2392"/>
                  <a:pt x="f2393" y="f2394"/>
                </a:cubicBezTo>
                <a:cubicBezTo>
                  <a:pt x="f2395" y="f2396"/>
                  <a:pt x="f2397" y="f2398"/>
                  <a:pt x="f2399" y="f2400"/>
                </a:cubicBezTo>
                <a:lnTo>
                  <a:pt x="f2401" y="f2402"/>
                </a:lnTo>
                <a:cubicBezTo>
                  <a:pt x="f2403" y="f2404"/>
                  <a:pt x="f2405" y="f2406"/>
                  <a:pt x="f2407" y="f2408"/>
                </a:cubicBezTo>
                <a:cubicBezTo>
                  <a:pt x="f2409" y="f2410"/>
                  <a:pt x="f2411" y="f2412"/>
                  <a:pt x="f2413" y="f2414"/>
                </a:cubicBezTo>
                <a:cubicBezTo>
                  <a:pt x="f2415" y="f2416"/>
                  <a:pt x="f2417" y="f2418"/>
                  <a:pt x="f2419" y="f2420"/>
                </a:cubicBezTo>
                <a:cubicBezTo>
                  <a:pt x="f2421" y="f2422"/>
                  <a:pt x="f2423" y="f2424"/>
                  <a:pt x="f2425" y="f2426"/>
                </a:cubicBezTo>
                <a:cubicBezTo>
                  <a:pt x="f2427" y="f2428"/>
                  <a:pt x="f2427" y="f2429"/>
                  <a:pt x="f2425" y="f2430"/>
                </a:cubicBezTo>
                <a:cubicBezTo>
                  <a:pt x="f2431" y="f2432"/>
                  <a:pt x="f2433" y="f2434"/>
                  <a:pt x="f2435" y="f2436"/>
                </a:cubicBezTo>
                <a:cubicBezTo>
                  <a:pt x="f2437" y="f2438"/>
                  <a:pt x="f2439" y="f2440"/>
                  <a:pt x="f2441" y="f2442"/>
                </a:cubicBezTo>
                <a:cubicBezTo>
                  <a:pt x="f2443" y="f2444"/>
                  <a:pt x="f2445" y="f2446"/>
                  <a:pt x="f2447" y="f2448"/>
                </a:cubicBezTo>
                <a:cubicBezTo>
                  <a:pt x="f2449" y="f2450"/>
                  <a:pt x="f2451" y="f2452"/>
                  <a:pt x="f2453" y="f2454"/>
                </a:cubicBezTo>
                <a:cubicBezTo>
                  <a:pt x="f2455" y="f2456"/>
                  <a:pt x="f2457" y="f2458"/>
                  <a:pt x="f2459" y="f2460"/>
                </a:cubicBezTo>
                <a:cubicBezTo>
                  <a:pt x="f2461" y="f926"/>
                  <a:pt x="f2462" y="f2463"/>
                  <a:pt x="f2464" y="f2465"/>
                </a:cubicBezTo>
                <a:cubicBezTo>
                  <a:pt x="f2466" y="f2467"/>
                  <a:pt x="f2468" y="f2469"/>
                  <a:pt x="f2470" y="f1428"/>
                </a:cubicBezTo>
                <a:cubicBezTo>
                  <a:pt x="f2471" y="f2472"/>
                  <a:pt x="f2473" y="f2474"/>
                  <a:pt x="f2475" y="f2476"/>
                </a:cubicBezTo>
                <a:cubicBezTo>
                  <a:pt x="f2477" y="f2478"/>
                  <a:pt x="f2479" y="f2480"/>
                  <a:pt x="f2481" y="f2482"/>
                </a:cubicBezTo>
                <a:cubicBezTo>
                  <a:pt x="f2483" y="f2484"/>
                  <a:pt x="f2485" y="f2486"/>
                  <a:pt x="f2487" y="f2488"/>
                </a:cubicBezTo>
                <a:cubicBezTo>
                  <a:pt x="f2489" y="f2490"/>
                  <a:pt x="f2491" y="f2492"/>
                  <a:pt x="f2393" y="f2493"/>
                </a:cubicBezTo>
                <a:cubicBezTo>
                  <a:pt x="f2494" y="f2495"/>
                  <a:pt x="f2494" y="f2496"/>
                  <a:pt x="f2393" y="f2497"/>
                </a:cubicBezTo>
                <a:cubicBezTo>
                  <a:pt x="f2498" y="f2499"/>
                  <a:pt x="f2500" y="f2501"/>
                  <a:pt x="f2502" y="f2503"/>
                </a:cubicBezTo>
                <a:cubicBezTo>
                  <a:pt x="f2504" y="f2505"/>
                  <a:pt x="f2506" y="f2507"/>
                  <a:pt x="f2508" y="f2509"/>
                </a:cubicBezTo>
                <a:cubicBezTo>
                  <a:pt x="f2510" y="f2511"/>
                  <a:pt x="f2512" y="f2513"/>
                  <a:pt x="f2514" y="f2515"/>
                </a:cubicBezTo>
                <a:cubicBezTo>
                  <a:pt x="f2516" y="f2515"/>
                  <a:pt x="f2517" y="f2518"/>
                  <a:pt x="f2519" y="f2520"/>
                </a:cubicBezTo>
                <a:cubicBezTo>
                  <a:pt x="f2521" y="f2522"/>
                  <a:pt x="f2523" y="f2524"/>
                  <a:pt x="f2525" y="f2526"/>
                </a:cubicBezTo>
                <a:cubicBezTo>
                  <a:pt x="f2527" y="f2528"/>
                  <a:pt x="f2529" y="f2530"/>
                  <a:pt x="f2531" y="f2532"/>
                </a:cubicBezTo>
                <a:cubicBezTo>
                  <a:pt x="f2533" y="f2534"/>
                  <a:pt x="f2535" y="f2536"/>
                  <a:pt x="f2537" y="f2538"/>
                </a:cubicBezTo>
                <a:cubicBezTo>
                  <a:pt x="f2539" y="f2540"/>
                  <a:pt x="f2541" y="f2540"/>
                  <a:pt x="f2542" y="f2538"/>
                </a:cubicBezTo>
                <a:cubicBezTo>
                  <a:pt x="f2543" y="f2544"/>
                  <a:pt x="f2545" y="f2544"/>
                  <a:pt x="f2546" y="f2547"/>
                </a:cubicBezTo>
                <a:cubicBezTo>
                  <a:pt x="f2548" y="f2549"/>
                  <a:pt x="f2550" y="f2551"/>
                  <a:pt x="f2546" y="f2552"/>
                </a:cubicBezTo>
                <a:cubicBezTo>
                  <a:pt x="f2553" y="f2554"/>
                  <a:pt x="f2555" y="f2556"/>
                  <a:pt x="f2557" y="f2558"/>
                </a:cubicBezTo>
                <a:cubicBezTo>
                  <a:pt x="f2559" y="f2560"/>
                  <a:pt x="f2561" y="f2562"/>
                  <a:pt x="f2563" y="f2564"/>
                </a:cubicBezTo>
                <a:cubicBezTo>
                  <a:pt x="f2565" y="f2566"/>
                  <a:pt x="f2567" y="f2568"/>
                  <a:pt x="f2569" y="f2570"/>
                </a:cubicBezTo>
                <a:cubicBezTo>
                  <a:pt x="f2571" y="f2572"/>
                  <a:pt x="f2573" y="f2574"/>
                  <a:pt x="f2575" y="f2576"/>
                </a:cubicBezTo>
                <a:cubicBezTo>
                  <a:pt x="f2577" y="f2578"/>
                  <a:pt x="f2579" y="f2580"/>
                  <a:pt x="f2581" y="f2582"/>
                </a:cubicBezTo>
                <a:cubicBezTo>
                  <a:pt x="f2061" y="f2583"/>
                  <a:pt x="f866" y="f2584"/>
                  <a:pt x="f2585" y="f2586"/>
                </a:cubicBezTo>
                <a:cubicBezTo>
                  <a:pt x="f2587" y="f2588"/>
                  <a:pt x="f2589" y="f2590"/>
                  <a:pt x="f2591" y="f2592"/>
                </a:cubicBezTo>
                <a:cubicBezTo>
                  <a:pt x="f2593" y="f2594"/>
                  <a:pt x="f2595" y="f2596"/>
                  <a:pt x="f2597" y="f2598"/>
                </a:cubicBezTo>
                <a:cubicBezTo>
                  <a:pt x="f2599" y="f2600"/>
                  <a:pt x="f2601" y="f2602"/>
                  <a:pt x="f2603" y="f2604"/>
                </a:cubicBezTo>
                <a:cubicBezTo>
                  <a:pt x="f2605" y="f2606"/>
                  <a:pt x="f2607" y="f2608"/>
                  <a:pt x="f2609" y="f2610"/>
                </a:cubicBezTo>
                <a:cubicBezTo>
                  <a:pt x="f2611" y="f2612"/>
                  <a:pt x="f2613" y="f2614"/>
                  <a:pt x="f2615" y="f2616"/>
                </a:cubicBezTo>
                <a:cubicBezTo>
                  <a:pt x="f2617" y="f2618"/>
                  <a:pt x="f2619" y="f2620"/>
                  <a:pt x="f2621" y="f2622"/>
                </a:cubicBezTo>
                <a:cubicBezTo>
                  <a:pt x="f2623" y="f2624"/>
                  <a:pt x="f2625" y="f2626"/>
                  <a:pt x="f2627" y="f2628"/>
                </a:cubicBezTo>
                <a:cubicBezTo>
                  <a:pt x="f2629" y="f2630"/>
                  <a:pt x="f2631" y="f2632"/>
                  <a:pt x="f2633" y="f2634"/>
                </a:cubicBezTo>
                <a:lnTo>
                  <a:pt x="f2635" y="f2636"/>
                </a:lnTo>
                <a:cubicBezTo>
                  <a:pt x="f2637" y="f2638"/>
                  <a:pt x="f2639" y="f2640"/>
                  <a:pt x="f2641" y="f2642"/>
                </a:cubicBezTo>
                <a:lnTo>
                  <a:pt x="f2643" y="f2644"/>
                </a:lnTo>
                <a:cubicBezTo>
                  <a:pt x="f2645" y="f2568"/>
                  <a:pt x="f2646" y="f2647"/>
                  <a:pt x="f2648" y="f2649"/>
                </a:cubicBezTo>
                <a:cubicBezTo>
                  <a:pt x="f2650" y="f2651"/>
                  <a:pt x="f2652" y="f2653"/>
                  <a:pt x="f2654" y="f2655"/>
                </a:cubicBezTo>
                <a:cubicBezTo>
                  <a:pt x="f2654" y="f2463"/>
                  <a:pt x="f2654" y="f2656"/>
                  <a:pt x="f2654" y="f2657"/>
                </a:cubicBezTo>
                <a:cubicBezTo>
                  <a:pt x="f2658" y="f2659"/>
                  <a:pt x="f2660" y="f2661"/>
                  <a:pt x="f2662" y="f2663"/>
                </a:cubicBezTo>
                <a:cubicBezTo>
                  <a:pt x="f2664" y="f2665"/>
                  <a:pt x="f2666" y="f2667"/>
                  <a:pt x="f2646" y="f2668"/>
                </a:cubicBezTo>
                <a:cubicBezTo>
                  <a:pt x="f2669" y="f2670"/>
                  <a:pt x="f2671" y="f2672"/>
                  <a:pt x="f2673" y="f2674"/>
                </a:cubicBezTo>
                <a:cubicBezTo>
                  <a:pt x="f2675" y="f2676"/>
                  <a:pt x="f2677" y="f2678"/>
                  <a:pt x="f2679" y="f2680"/>
                </a:cubicBezTo>
                <a:cubicBezTo>
                  <a:pt x="f2681" y="f2682"/>
                  <a:pt x="f2683" y="f2684"/>
                  <a:pt x="f2685" y="f2686"/>
                </a:cubicBezTo>
                <a:cubicBezTo>
                  <a:pt x="f2687" y="f2688"/>
                  <a:pt x="f2689" y="f2690"/>
                  <a:pt x="f2691" y="f2692"/>
                </a:cubicBezTo>
                <a:cubicBezTo>
                  <a:pt x="f53" y="f2693"/>
                  <a:pt x="f2694" y="f2695"/>
                  <a:pt x="f2696" y="f2697"/>
                </a:cubicBezTo>
                <a:cubicBezTo>
                  <a:pt x="f2698" y="f2699"/>
                  <a:pt x="f2700" y="f2701"/>
                  <a:pt x="f2702" y="f2703"/>
                </a:cubicBezTo>
                <a:cubicBezTo>
                  <a:pt x="f2704" y="f2705"/>
                  <a:pt x="f2706" y="f2707"/>
                  <a:pt x="f2708" y="f2709"/>
                </a:cubicBezTo>
                <a:cubicBezTo>
                  <a:pt x="f2710" y="f2711"/>
                  <a:pt x="f2055" y="f2712"/>
                  <a:pt x="f2713" y="f2714"/>
                </a:cubicBezTo>
                <a:cubicBezTo>
                  <a:pt x="f2715" y="f1146"/>
                  <a:pt x="f2716" y="f2717"/>
                  <a:pt x="f2718" y="f2719"/>
                </a:cubicBezTo>
                <a:cubicBezTo>
                  <a:pt x="f2720" y="f2721"/>
                  <a:pt x="f2722" y="f2723"/>
                  <a:pt x="f2724" y="f2725"/>
                </a:cubicBezTo>
                <a:cubicBezTo>
                  <a:pt x="f2726" y="f2727"/>
                  <a:pt x="f2728" y="f2729"/>
                  <a:pt x="f2730" y="f2731"/>
                </a:cubicBezTo>
                <a:lnTo>
                  <a:pt x="f2732" y="f2733"/>
                </a:lnTo>
                <a:cubicBezTo>
                  <a:pt x="f2734" y="f2735"/>
                  <a:pt x="f2736" y="f2737"/>
                  <a:pt x="f1864" y="f2738"/>
                </a:cubicBezTo>
                <a:cubicBezTo>
                  <a:pt x="f2739" y="f2740"/>
                  <a:pt x="f2741" y="f2742"/>
                  <a:pt x="f2743" y="f2744"/>
                </a:cubicBezTo>
                <a:cubicBezTo>
                  <a:pt x="f2745" y="f2746"/>
                  <a:pt x="f2747" y="f2748"/>
                  <a:pt x="f2749" y="f2750"/>
                </a:cubicBezTo>
                <a:cubicBezTo>
                  <a:pt x="f2751" y="f2752"/>
                  <a:pt x="f2753" y="f2754"/>
                  <a:pt x="f2755" y="f2756"/>
                </a:cubicBezTo>
                <a:cubicBezTo>
                  <a:pt x="f2757" y="f2758"/>
                  <a:pt x="f2759" y="f2760"/>
                  <a:pt x="f2761" y="f2762"/>
                </a:cubicBezTo>
                <a:cubicBezTo>
                  <a:pt x="f2763" y="f2764"/>
                  <a:pt x="f2765" y="f2766"/>
                  <a:pt x="f2767" y="f2768"/>
                </a:cubicBezTo>
                <a:cubicBezTo>
                  <a:pt x="f2769" y="f2770"/>
                  <a:pt x="f2771" y="f2772"/>
                  <a:pt x="f2773" y="f2774"/>
                </a:cubicBezTo>
                <a:cubicBezTo>
                  <a:pt x="f2775" y="f2776"/>
                  <a:pt x="f2777" y="f2778"/>
                  <a:pt x="f2779" y="f2780"/>
                </a:cubicBezTo>
                <a:cubicBezTo>
                  <a:pt x="f2781" y="f2782"/>
                  <a:pt x="f2783" y="f2784"/>
                  <a:pt x="f2785" y="f2786"/>
                </a:cubicBezTo>
                <a:cubicBezTo>
                  <a:pt x="f2787" y="f2788"/>
                  <a:pt x="f2789" y="f2790"/>
                  <a:pt x="f2791" y="f2792"/>
                </a:cubicBezTo>
                <a:cubicBezTo>
                  <a:pt x="f2793" y="f2794"/>
                  <a:pt x="f2795" y="f2796"/>
                  <a:pt x="f2797" y="f2798"/>
                </a:cubicBezTo>
                <a:cubicBezTo>
                  <a:pt x="f2799" y="f2800"/>
                  <a:pt x="f2801" y="f2802"/>
                  <a:pt x="f2803" y="f2804"/>
                </a:cubicBezTo>
                <a:cubicBezTo>
                  <a:pt x="f2805" y="f2806"/>
                  <a:pt x="f2807" y="f2808"/>
                  <a:pt x="f2809" y="f2810"/>
                </a:cubicBezTo>
                <a:cubicBezTo>
                  <a:pt x="f2811" y="f2812"/>
                  <a:pt x="f2813" y="f2814"/>
                  <a:pt x="f2815" y="f2816"/>
                </a:cubicBezTo>
                <a:cubicBezTo>
                  <a:pt x="f2817" y="f2818"/>
                  <a:pt x="f2819" y="f2820"/>
                  <a:pt x="f2821" y="f2822"/>
                </a:cubicBezTo>
                <a:cubicBezTo>
                  <a:pt x="f2823" y="f2824"/>
                  <a:pt x="f2825" y="f2826"/>
                  <a:pt x="f2817" y="f800"/>
                </a:cubicBezTo>
                <a:cubicBezTo>
                  <a:pt x="f2827" y="f2828"/>
                  <a:pt x="f2829" y="f2830"/>
                  <a:pt x="f2831" y="f2832"/>
                </a:cubicBezTo>
                <a:cubicBezTo>
                  <a:pt x="f2833" y="f2834"/>
                  <a:pt x="f2835" y="f2836"/>
                  <a:pt x="f2837" y="f2838"/>
                </a:cubicBezTo>
                <a:cubicBezTo>
                  <a:pt x="f2839" y="f2840"/>
                  <a:pt x="f2841" y="f2842"/>
                  <a:pt x="f2843" y="f2844"/>
                </a:cubicBezTo>
                <a:cubicBezTo>
                  <a:pt x="f2845" y="f2846"/>
                  <a:pt x="f2847" y="f2848"/>
                  <a:pt x="f2849" y="f2850"/>
                </a:cubicBezTo>
                <a:cubicBezTo>
                  <a:pt x="f2851" y="f2852"/>
                  <a:pt x="f2853" y="f2854"/>
                  <a:pt x="f2855" y="f2856"/>
                </a:cubicBezTo>
                <a:cubicBezTo>
                  <a:pt x="f2857" y="f2858"/>
                  <a:pt x="f2859" y="f2860"/>
                  <a:pt x="f2861" y="f2862"/>
                </a:cubicBezTo>
                <a:cubicBezTo>
                  <a:pt x="f2863" y="f2864"/>
                  <a:pt x="f2865" y="f2866"/>
                  <a:pt x="f2867" y="f2868"/>
                </a:cubicBezTo>
                <a:cubicBezTo>
                  <a:pt x="f2869" y="f2870"/>
                  <a:pt x="f2871" y="f2872"/>
                  <a:pt x="f2873" y="f2874"/>
                </a:cubicBezTo>
                <a:cubicBezTo>
                  <a:pt x="f2875" y="f2876"/>
                  <a:pt x="f2877" y="f2878"/>
                  <a:pt x="f2879" y="f2880"/>
                </a:cubicBezTo>
                <a:cubicBezTo>
                  <a:pt x="f2881" y="f2882"/>
                  <a:pt x="f2883" y="f2884"/>
                  <a:pt x="f2885" y="f2886"/>
                </a:cubicBezTo>
                <a:cubicBezTo>
                  <a:pt x="f2887" y="f2888"/>
                  <a:pt x="f2889" y="f2890"/>
                  <a:pt x="f2891" y="f2892"/>
                </a:cubicBezTo>
                <a:cubicBezTo>
                  <a:pt x="f2893" y="f2894"/>
                  <a:pt x="f2895" y="f2896"/>
                  <a:pt x="f2897" y="f2898"/>
                </a:cubicBezTo>
                <a:cubicBezTo>
                  <a:pt x="f2899" y="f2900"/>
                  <a:pt x="f2901" y="f2902"/>
                  <a:pt x="f2903" y="f2342"/>
                </a:cubicBezTo>
                <a:cubicBezTo>
                  <a:pt x="f2904" y="f2905"/>
                  <a:pt x="f2906" y="f2907"/>
                  <a:pt x="f2908" y="f2909"/>
                </a:cubicBezTo>
                <a:cubicBezTo>
                  <a:pt x="f2910" y="f2911"/>
                  <a:pt x="f2912" y="f2913"/>
                  <a:pt x="f2914" y="f2915"/>
                </a:cubicBezTo>
                <a:cubicBezTo>
                  <a:pt x="f2916" y="f2917"/>
                  <a:pt x="f2918" y="f2919"/>
                  <a:pt x="f2920" y="f2921"/>
                </a:cubicBezTo>
                <a:cubicBezTo>
                  <a:pt x="f2922" y="f2923"/>
                  <a:pt x="f2924" y="f2925"/>
                  <a:pt x="f2926" y="f2927"/>
                </a:cubicBezTo>
                <a:cubicBezTo>
                  <a:pt x="f2928" y="f2929"/>
                  <a:pt x="f2930" y="f2931"/>
                  <a:pt x="f2932" y="f2933"/>
                </a:cubicBezTo>
                <a:cubicBezTo>
                  <a:pt x="f2934" y="f2935"/>
                  <a:pt x="f2936" y="f2937"/>
                  <a:pt x="f2938" y="f2939"/>
                </a:cubicBezTo>
                <a:cubicBezTo>
                  <a:pt x="f2940" y="f2941"/>
                  <a:pt x="f2942" y="f2943"/>
                  <a:pt x="f2944" y="f2945"/>
                </a:cubicBezTo>
                <a:cubicBezTo>
                  <a:pt x="f2946" y="f2947"/>
                  <a:pt x="f2948" y="f1518"/>
                  <a:pt x="f2949" y="f2950"/>
                </a:cubicBezTo>
                <a:cubicBezTo>
                  <a:pt x="f2951" y="f2952"/>
                  <a:pt x="f2953" y="f2954"/>
                  <a:pt x="f2955" y="f2956"/>
                </a:cubicBezTo>
                <a:cubicBezTo>
                  <a:pt x="f2957" y="f2958"/>
                  <a:pt x="f2959" y="f2960"/>
                  <a:pt x="f2961" y="f2962"/>
                </a:cubicBezTo>
                <a:cubicBezTo>
                  <a:pt x="f2017" y="f2963"/>
                  <a:pt x="f2964" y="f2965"/>
                  <a:pt x="f2051" y="f2329"/>
                </a:cubicBezTo>
                <a:cubicBezTo>
                  <a:pt x="f2966" y="f2967"/>
                  <a:pt x="f2968" y="f2969"/>
                  <a:pt x="f2970" y="f2971"/>
                </a:cubicBezTo>
                <a:cubicBezTo>
                  <a:pt x="f2972" y="f2973"/>
                  <a:pt x="f2974" y="f2975"/>
                  <a:pt x="f2976" y="f2977"/>
                </a:cubicBezTo>
                <a:cubicBezTo>
                  <a:pt x="f2978" y="f2979"/>
                  <a:pt x="f2980" y="f2981"/>
                  <a:pt x="f2982" y="f2983"/>
                </a:cubicBezTo>
                <a:cubicBezTo>
                  <a:pt x="f2984" y="f2985"/>
                  <a:pt x="f2986" y="f2987"/>
                  <a:pt x="f2988" y="f2983"/>
                </a:cubicBezTo>
                <a:cubicBezTo>
                  <a:pt x="f2989" y="f2990"/>
                  <a:pt x="f2991" y="f2992"/>
                  <a:pt x="f2993" y="f2994"/>
                </a:cubicBezTo>
                <a:cubicBezTo>
                  <a:pt x="f2995" y="f2996"/>
                  <a:pt x="f2997" y="f2998"/>
                  <a:pt x="f2999" y="f3000"/>
                </a:cubicBezTo>
                <a:lnTo>
                  <a:pt x="f3001" y="f3002"/>
                </a:lnTo>
                <a:cubicBezTo>
                  <a:pt x="f3003" y="f3004"/>
                  <a:pt x="f3005" y="f3006"/>
                  <a:pt x="f3007" y="f3008"/>
                </a:cubicBezTo>
                <a:cubicBezTo>
                  <a:pt x="f3009" y="f3010"/>
                  <a:pt x="f3009" y="f3011"/>
                  <a:pt x="f3007" y="f3012"/>
                </a:cubicBezTo>
                <a:lnTo>
                  <a:pt x="f3013" y="f3014"/>
                </a:lnTo>
                <a:cubicBezTo>
                  <a:pt x="f3015" y="f3016"/>
                  <a:pt x="f3017" y="f3018"/>
                  <a:pt x="f3019" y="f3020"/>
                </a:cubicBezTo>
                <a:cubicBezTo>
                  <a:pt x="f3021" y="f3022"/>
                  <a:pt x="f3023" y="f3024"/>
                  <a:pt x="f3025" y="f3026"/>
                </a:cubicBezTo>
                <a:cubicBezTo>
                  <a:pt x="f3027" y="f3028"/>
                  <a:pt x="f3029" y="f3030"/>
                  <a:pt x="f3031" y="f3032"/>
                </a:cubicBezTo>
                <a:cubicBezTo>
                  <a:pt x="f3033" y="f3034"/>
                  <a:pt x="f3035" y="f3036"/>
                  <a:pt x="f3037" y="f3038"/>
                </a:cubicBezTo>
                <a:cubicBezTo>
                  <a:pt x="f3039" y="f3040"/>
                  <a:pt x="f3041" y="f3042"/>
                  <a:pt x="f3043" y="f3044"/>
                </a:cubicBezTo>
                <a:cubicBezTo>
                  <a:pt x="f3045" y="f3046"/>
                  <a:pt x="f3047" y="f3048"/>
                  <a:pt x="f3049" y="f3050"/>
                </a:cubicBezTo>
                <a:lnTo>
                  <a:pt x="f3051" y="f3052"/>
                </a:lnTo>
                <a:cubicBezTo>
                  <a:pt x="f3053" y="f3054"/>
                  <a:pt x="f3055" y="f3056"/>
                  <a:pt x="f3057" y="f3058"/>
                </a:cubicBezTo>
                <a:cubicBezTo>
                  <a:pt x="f3059" y="f3060"/>
                  <a:pt x="f3061" y="f3062"/>
                  <a:pt x="f3063" y="f3064"/>
                </a:cubicBezTo>
                <a:cubicBezTo>
                  <a:pt x="f3065" y="f3066"/>
                  <a:pt x="f3067" y="f3068"/>
                  <a:pt x="f3069" y="f3070"/>
                </a:cubicBezTo>
                <a:cubicBezTo>
                  <a:pt x="f3071" y="f3072"/>
                  <a:pt x="f3073" y="f3074"/>
                  <a:pt x="f3075" y="f3076"/>
                </a:cubicBezTo>
                <a:cubicBezTo>
                  <a:pt x="f3077" y="f3078"/>
                  <a:pt x="f3079" y="f3080"/>
                  <a:pt x="f3081" y="f3082"/>
                </a:cubicBezTo>
                <a:cubicBezTo>
                  <a:pt x="f3083" y="f3084"/>
                  <a:pt x="f3085" y="f3086"/>
                  <a:pt x="f3087" y="f3088"/>
                </a:cubicBezTo>
                <a:cubicBezTo>
                  <a:pt x="f3089" y="f3090"/>
                  <a:pt x="f3091" y="f3090"/>
                  <a:pt x="f3092" y="f3088"/>
                </a:cubicBezTo>
                <a:cubicBezTo>
                  <a:pt x="f3093" y="f3094"/>
                  <a:pt x="f3095" y="f3096"/>
                  <a:pt x="f3097" y="f3098"/>
                </a:cubicBezTo>
                <a:cubicBezTo>
                  <a:pt x="f3099" y="f3100"/>
                  <a:pt x="f3101" y="f3102"/>
                  <a:pt x="f3103" y="f3104"/>
                </a:cubicBezTo>
                <a:cubicBezTo>
                  <a:pt x="f3105" y="f3106"/>
                  <a:pt x="f3107" y="f3108"/>
                  <a:pt x="f3109" y="f3110"/>
                </a:cubicBezTo>
                <a:cubicBezTo>
                  <a:pt x="f3111" y="f3112"/>
                  <a:pt x="f3113" y="f3114"/>
                  <a:pt x="f1717" y="f3115"/>
                </a:cubicBezTo>
                <a:cubicBezTo>
                  <a:pt x="f1717" y="f3116"/>
                  <a:pt x="f3117" y="f3118"/>
                  <a:pt x="f3119" y="f3120"/>
                </a:cubicBezTo>
                <a:cubicBezTo>
                  <a:pt x="f3121" y="f3122"/>
                  <a:pt x="f3121" y="f3123"/>
                  <a:pt x="f3124" y="f3125"/>
                </a:cubicBezTo>
                <a:cubicBezTo>
                  <a:pt x="f3126" y="f3127"/>
                  <a:pt x="f3128" y="f3129"/>
                  <a:pt x="f3130" y="f3131"/>
                </a:cubicBezTo>
                <a:cubicBezTo>
                  <a:pt x="f3132" y="f3133"/>
                  <a:pt x="f3134" y="f3135"/>
                  <a:pt x="f3136" y="f3137"/>
                </a:cubicBezTo>
                <a:cubicBezTo>
                  <a:pt x="f3138" y="f3139"/>
                  <a:pt x="f3140" y="f3141"/>
                  <a:pt x="f3142" y="f3143"/>
                </a:cubicBezTo>
                <a:cubicBezTo>
                  <a:pt x="f3144" y="f3145"/>
                  <a:pt x="f3146" y="f3147"/>
                  <a:pt x="f3148" y="f3149"/>
                </a:cubicBezTo>
                <a:cubicBezTo>
                  <a:pt x="f3150" y="f3151"/>
                  <a:pt x="f3152" y="f3153"/>
                  <a:pt x="f3154" y="f3155"/>
                </a:cubicBezTo>
                <a:cubicBezTo>
                  <a:pt x="f3156" y="f3157"/>
                  <a:pt x="f3158" y="f3159"/>
                  <a:pt x="f3160" y="f3161"/>
                </a:cubicBezTo>
                <a:cubicBezTo>
                  <a:pt x="f3162" y="f3163"/>
                  <a:pt x="f3164" y="f3165"/>
                  <a:pt x="f3166" y="f3167"/>
                </a:cubicBezTo>
                <a:cubicBezTo>
                  <a:pt x="f3168" y="f3169"/>
                  <a:pt x="f3170" y="f3171"/>
                  <a:pt x="f3172" y="f1323"/>
                </a:cubicBezTo>
                <a:cubicBezTo>
                  <a:pt x="f3173" y="f3174"/>
                  <a:pt x="f3175" y="f3176"/>
                  <a:pt x="f3177" y="f3178"/>
                </a:cubicBezTo>
                <a:cubicBezTo>
                  <a:pt x="f3179" y="f3180"/>
                  <a:pt x="f3181" y="f3182"/>
                  <a:pt x="f3183" y="f3184"/>
                </a:cubicBezTo>
                <a:cubicBezTo>
                  <a:pt x="f3185" y="f3186"/>
                  <a:pt x="f3187" y="f3186"/>
                  <a:pt x="f3188" y="f3184"/>
                </a:cubicBezTo>
                <a:cubicBezTo>
                  <a:pt x="f3189" y="f3190"/>
                  <a:pt x="f3191" y="f2583"/>
                  <a:pt x="f3192" y="f3193"/>
                </a:cubicBezTo>
                <a:cubicBezTo>
                  <a:pt x="f3194" y="f3195"/>
                  <a:pt x="f3196" y="f3197"/>
                  <a:pt x="f3198" y="f3199"/>
                </a:cubicBezTo>
                <a:cubicBezTo>
                  <a:pt x="f3200" y="f3201"/>
                  <a:pt x="f3202" y="f3203"/>
                  <a:pt x="f3204" y="f3205"/>
                </a:cubicBezTo>
                <a:cubicBezTo>
                  <a:pt x="f3206" y="f3207"/>
                  <a:pt x="f3208" y="f3209"/>
                  <a:pt x="f3210" y="f3211"/>
                </a:cubicBezTo>
                <a:cubicBezTo>
                  <a:pt x="f3212" y="f3213"/>
                  <a:pt x="f3214" y="f3215"/>
                  <a:pt x="f3216" y="f3217"/>
                </a:cubicBezTo>
                <a:cubicBezTo>
                  <a:pt x="f3218" y="f3219"/>
                  <a:pt x="f3220" y="f3221"/>
                  <a:pt x="f3222" y="f3223"/>
                </a:cubicBezTo>
                <a:cubicBezTo>
                  <a:pt x="f3224" y="f3225"/>
                  <a:pt x="f3224" y="f3226"/>
                  <a:pt x="f3227" y="f3228"/>
                </a:cubicBezTo>
                <a:cubicBezTo>
                  <a:pt x="f3229" y="f3230"/>
                  <a:pt x="f3231" y="f3232"/>
                  <a:pt x="f3233" y="f3234"/>
                </a:cubicBezTo>
                <a:cubicBezTo>
                  <a:pt x="f3233" y="f3235"/>
                  <a:pt x="f3233" y="f3236"/>
                  <a:pt x="f3237" y="f3238"/>
                </a:cubicBezTo>
                <a:cubicBezTo>
                  <a:pt x="f3239" y="f3240"/>
                  <a:pt x="f3241" y="f3242"/>
                  <a:pt x="f3243" y="f3244"/>
                </a:cubicBezTo>
                <a:cubicBezTo>
                  <a:pt x="f3245" y="f3246"/>
                  <a:pt x="f3247" y="f3248"/>
                  <a:pt x="f3249" y="f3250"/>
                </a:cubicBezTo>
                <a:cubicBezTo>
                  <a:pt x="f3251" y="f3252"/>
                  <a:pt x="f3253" y="f3254"/>
                  <a:pt x="f3255" y="f3256"/>
                </a:cubicBezTo>
                <a:cubicBezTo>
                  <a:pt x="f3257" y="f3258"/>
                  <a:pt x="f3259" y="f3260"/>
                  <a:pt x="f3261" y="f3262"/>
                </a:cubicBezTo>
                <a:cubicBezTo>
                  <a:pt x="f3263" y="f3264"/>
                  <a:pt x="f3265" y="f3266"/>
                  <a:pt x="f3267" y="f3268"/>
                </a:cubicBezTo>
                <a:cubicBezTo>
                  <a:pt x="f3269" y="f3270"/>
                  <a:pt x="f3271" y="f3272"/>
                  <a:pt x="f3273" y="f3274"/>
                </a:cubicBezTo>
                <a:cubicBezTo>
                  <a:pt x="f3275" y="f3276"/>
                  <a:pt x="f3273" y="f3277"/>
                  <a:pt x="f3278" y="f3279"/>
                </a:cubicBezTo>
                <a:cubicBezTo>
                  <a:pt x="f3280" y="f3281"/>
                  <a:pt x="f3282" y="f3283"/>
                  <a:pt x="f3284" y="f3285"/>
                </a:cubicBezTo>
                <a:cubicBezTo>
                  <a:pt x="f3286" y="f3287"/>
                  <a:pt x="f3288" y="f3289"/>
                  <a:pt x="f3290" y="f3291"/>
                </a:cubicBezTo>
                <a:cubicBezTo>
                  <a:pt x="f3292" y="f3293"/>
                  <a:pt x="f3294" y="f3295"/>
                  <a:pt x="f3296" y="f3297"/>
                </a:cubicBezTo>
                <a:lnTo>
                  <a:pt x="f3298" y="f3299"/>
                </a:lnTo>
                <a:cubicBezTo>
                  <a:pt x="f3300" y="f3301"/>
                  <a:pt x="f3302" y="f3303"/>
                  <a:pt x="f3304" y="f3305"/>
                </a:cubicBezTo>
                <a:cubicBezTo>
                  <a:pt x="f3306" y="f3307"/>
                  <a:pt x="f3308" y="f3309"/>
                  <a:pt x="f3310" y="f3311"/>
                </a:cubicBezTo>
                <a:cubicBezTo>
                  <a:pt x="f3312" y="f3313"/>
                  <a:pt x="f3314" y="f3315"/>
                  <a:pt x="f3316" y="f3317"/>
                </a:cubicBezTo>
                <a:cubicBezTo>
                  <a:pt x="f3318" y="f3319"/>
                  <a:pt x="f3320" y="f3321"/>
                  <a:pt x="f3322" y="f3323"/>
                </a:cubicBezTo>
                <a:cubicBezTo>
                  <a:pt x="f3324" y="f3325"/>
                  <a:pt x="f3326" y="f3327"/>
                  <a:pt x="f3328" y="f1166"/>
                </a:cubicBezTo>
                <a:cubicBezTo>
                  <a:pt x="f3329" y="f3330"/>
                  <a:pt x="f1475" y="f3331"/>
                  <a:pt x="f3332" y="f3333"/>
                </a:cubicBezTo>
                <a:cubicBezTo>
                  <a:pt x="f3334" y="f3335"/>
                  <a:pt x="f3336" y="f3337"/>
                  <a:pt x="f3338" y="f3339"/>
                </a:cubicBezTo>
                <a:cubicBezTo>
                  <a:pt x="f3340" y="f3341"/>
                  <a:pt x="f3342" y="f3343"/>
                  <a:pt x="f3344" y="f3345"/>
                </a:cubicBezTo>
                <a:cubicBezTo>
                  <a:pt x="f3346" y="f3347"/>
                  <a:pt x="f3348" y="f3349"/>
                  <a:pt x="f3350" y="f3351"/>
                </a:cubicBezTo>
                <a:cubicBezTo>
                  <a:pt x="f3352" y="f3353"/>
                  <a:pt x="f3354" y="f3355"/>
                  <a:pt x="f3356" y="f3357"/>
                </a:cubicBezTo>
                <a:cubicBezTo>
                  <a:pt x="f3358" y="f3359"/>
                  <a:pt x="f3360" y="f1266"/>
                  <a:pt x="f3361" y="f3362"/>
                </a:cubicBezTo>
                <a:cubicBezTo>
                  <a:pt x="f3363" y="f3364"/>
                  <a:pt x="f3365" y="f3366"/>
                  <a:pt x="f3367" y="f3368"/>
                </a:cubicBezTo>
                <a:cubicBezTo>
                  <a:pt x="f3369" y="f3370"/>
                  <a:pt x="f3371" y="f3372"/>
                  <a:pt x="f3373" y="f3374"/>
                </a:cubicBezTo>
                <a:cubicBezTo>
                  <a:pt x="f3375" y="f3376"/>
                  <a:pt x="f3377" y="f3378"/>
                  <a:pt x="f3379" y="f3380"/>
                </a:cubicBezTo>
                <a:cubicBezTo>
                  <a:pt x="f3381" y="f3382"/>
                  <a:pt x="f3383" y="f3384"/>
                  <a:pt x="f3385" y="f3386"/>
                </a:cubicBezTo>
                <a:cubicBezTo>
                  <a:pt x="f3387" y="f3388"/>
                  <a:pt x="f3389" y="f1319"/>
                  <a:pt x="f3390" y="f3391"/>
                </a:cubicBezTo>
                <a:lnTo>
                  <a:pt x="f3392" y="f3393"/>
                </a:lnTo>
                <a:cubicBezTo>
                  <a:pt x="f3394" y="f3395"/>
                  <a:pt x="f3396" y="f3397"/>
                  <a:pt x="f1336" y="f1337"/>
                </a:cubicBezTo>
                <a:close/>
              </a:path>
            </a:pathLst>
          </a:custGeom>
          <a:solidFill>
            <a:srgbClr val="A4D3D3">
              <a:alpha val="82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ource Sans Pro Light"/>
            </a:endParaRPr>
          </a:p>
        </p:txBody>
      </p:sp>
    </p:spTree>
    <p:extLst>
      <p:ext uri="{BB962C8B-B14F-4D97-AF65-F5344CB8AC3E}">
        <p14:creationId xmlns:p14="http://schemas.microsoft.com/office/powerpoint/2010/main" val="4727286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2E031-2766-DD86-4A97-D12D34E91BF5}"/>
              </a:ext>
            </a:extLst>
          </p:cNvPr>
          <p:cNvSpPr txBox="1">
            <a:spLocks noGrp="1"/>
          </p:cNvSpPr>
          <p:nvPr>
            <p:ph type="title"/>
          </p:nvPr>
        </p:nvSpPr>
        <p:spPr>
          <a:xfrm>
            <a:off x="6312578" y="2102717"/>
            <a:ext cx="5422218" cy="1325559"/>
          </a:xfrm>
        </p:spPr>
        <p:txBody>
          <a:bodyPr anchor="b"/>
          <a:lstStyle>
            <a:lvl1pPr>
              <a:defRPr>
                <a:solidFill>
                  <a:srgbClr val="767171"/>
                </a:solidFill>
              </a:defRPr>
            </a:lvl1pPr>
          </a:lstStyle>
          <a:p>
            <a:pPr lvl="0"/>
            <a:r>
              <a:rPr lang="en-US"/>
              <a:t>CLICK TO ADD TITLE</a:t>
            </a:r>
          </a:p>
        </p:txBody>
      </p:sp>
      <p:sp>
        <p:nvSpPr>
          <p:cNvPr id="3" name="Picture Placeholder 12">
            <a:extLst>
              <a:ext uri="{FF2B5EF4-FFF2-40B4-BE49-F238E27FC236}">
                <a16:creationId xmlns:a16="http://schemas.microsoft.com/office/drawing/2014/main" id="{E799F9EF-D953-0D36-0192-B7A626AB0261}"/>
              </a:ext>
            </a:extLst>
          </p:cNvPr>
          <p:cNvSpPr txBox="1">
            <a:spLocks noGrp="1"/>
          </p:cNvSpPr>
          <p:nvPr>
            <p:ph type="pic" idx="4294967295"/>
          </p:nvPr>
        </p:nvSpPr>
        <p:spPr>
          <a:xfrm>
            <a:off x="457200" y="1143000"/>
            <a:ext cx="5486400" cy="4572000"/>
          </a:xfrm>
          <a:solidFill>
            <a:srgbClr val="C4EEF2"/>
          </a:solidFill>
        </p:spPr>
        <p:txBody>
          <a:bodyPr/>
          <a:lstStyle>
            <a:lvl1pPr>
              <a:defRPr/>
            </a:lvl1pPr>
          </a:lstStyle>
          <a:p>
            <a:pPr lvl="0"/>
            <a:r>
              <a:rPr lang="en-US"/>
              <a:t>Click icon to add picture</a:t>
            </a:r>
          </a:p>
        </p:txBody>
      </p:sp>
      <p:sp>
        <p:nvSpPr>
          <p:cNvPr id="4" name="Text Placeholder 6">
            <a:extLst>
              <a:ext uri="{FF2B5EF4-FFF2-40B4-BE49-F238E27FC236}">
                <a16:creationId xmlns:a16="http://schemas.microsoft.com/office/drawing/2014/main" id="{F1E4C3F9-C38A-E6A3-D446-22ED510012FF}"/>
              </a:ext>
            </a:extLst>
          </p:cNvPr>
          <p:cNvSpPr txBox="1">
            <a:spLocks noGrp="1"/>
          </p:cNvSpPr>
          <p:nvPr>
            <p:ph type="body" idx="4294967295"/>
          </p:nvPr>
        </p:nvSpPr>
        <p:spPr>
          <a:xfrm>
            <a:off x="6309360" y="3500405"/>
            <a:ext cx="4572000" cy="1888373"/>
          </a:xfrm>
        </p:spPr>
        <p:txBody>
          <a:bodyPr/>
          <a:lstStyle>
            <a:lvl1pPr marL="0" indent="0">
              <a:lnSpc>
                <a:spcPts val="2400"/>
              </a:lnSpc>
              <a:buNone/>
              <a:defRPr spc="30">
                <a:solidFill>
                  <a:srgbClr val="767171"/>
                </a:solidFill>
              </a:defRPr>
            </a:lvl1pPr>
            <a:lvl2pPr marL="457200" indent="0">
              <a:lnSpc>
                <a:spcPts val="2400"/>
              </a:lnSpc>
              <a:buNone/>
              <a:defRPr spc="30">
                <a:solidFill>
                  <a:srgbClr val="767171"/>
                </a:solidFill>
              </a:defRPr>
            </a:lvl2pPr>
            <a:lvl3pPr marL="914400" indent="0">
              <a:lnSpc>
                <a:spcPts val="2400"/>
              </a:lnSpc>
              <a:buNone/>
              <a:defRPr spc="30">
                <a:solidFill>
                  <a:srgbClr val="767171"/>
                </a:solidFill>
              </a:defRPr>
            </a:lvl3pPr>
            <a:lvl4pPr marL="1371600" indent="0">
              <a:lnSpc>
                <a:spcPts val="2400"/>
              </a:lnSpc>
              <a:buNone/>
              <a:defRPr spc="30">
                <a:solidFill>
                  <a:srgbClr val="767171"/>
                </a:solidFill>
              </a:defRPr>
            </a:lvl4pPr>
            <a:lvl5pPr marL="1828800" indent="0">
              <a:lnSpc>
                <a:spcPts val="2400"/>
              </a:lnSpc>
              <a:buNone/>
              <a:defRPr spc="30">
                <a:solidFill>
                  <a:srgbClr val="76717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2">
            <a:extLst>
              <a:ext uri="{FF2B5EF4-FFF2-40B4-BE49-F238E27FC236}">
                <a16:creationId xmlns:a16="http://schemas.microsoft.com/office/drawing/2014/main" id="{0AA4A029-B9D5-AED1-6E4E-5ADA5D660584}"/>
              </a:ext>
            </a:extLst>
          </p:cNvPr>
          <p:cNvSpPr txBox="1">
            <a:spLocks noGrp="1"/>
          </p:cNvSpPr>
          <p:nvPr>
            <p:ph type="dt" sz="half" idx="7"/>
          </p:nvPr>
        </p:nvSpPr>
        <p:spPr>
          <a:xfrm>
            <a:off x="457200" y="6356351"/>
            <a:ext cx="2743200" cy="365129"/>
          </a:xfrm>
        </p:spPr>
        <p:txBody>
          <a:bodyPr/>
          <a:lstStyle>
            <a:lvl1pPr>
              <a:defRPr/>
            </a:lvl1pPr>
          </a:lstStyle>
          <a:p>
            <a:pPr lvl="0"/>
            <a:r>
              <a:rPr lang="en-US"/>
              <a:t>20XX</a:t>
            </a:r>
          </a:p>
        </p:txBody>
      </p:sp>
      <p:sp>
        <p:nvSpPr>
          <p:cNvPr id="6" name="Footer Placeholder 3">
            <a:extLst>
              <a:ext uri="{FF2B5EF4-FFF2-40B4-BE49-F238E27FC236}">
                <a16:creationId xmlns:a16="http://schemas.microsoft.com/office/drawing/2014/main" id="{70DAE2E5-5023-5785-EF81-294A4FE3BC7B}"/>
              </a:ext>
            </a:extLst>
          </p:cNvPr>
          <p:cNvSpPr txBox="1">
            <a:spLocks noGrp="1"/>
          </p:cNvSpPr>
          <p:nvPr>
            <p:ph type="ftr" sz="quarter" idx="9"/>
          </p:nvPr>
        </p:nvSpPr>
        <p:spPr>
          <a:xfrm>
            <a:off x="4038603" y="6356351"/>
            <a:ext cx="4114800" cy="365129"/>
          </a:xfrm>
        </p:spPr>
        <p:txBody>
          <a:bodyPr/>
          <a:lstStyle>
            <a:lvl1pPr>
              <a:defRPr/>
            </a:lvl1pPr>
          </a:lstStyle>
          <a:p>
            <a:pPr lvl="0"/>
            <a:r>
              <a:rPr lang="en-US"/>
              <a:t>Presentation title</a:t>
            </a:r>
          </a:p>
        </p:txBody>
      </p:sp>
      <p:sp>
        <p:nvSpPr>
          <p:cNvPr id="7" name="Slide Number Placeholder 4">
            <a:extLst>
              <a:ext uri="{FF2B5EF4-FFF2-40B4-BE49-F238E27FC236}">
                <a16:creationId xmlns:a16="http://schemas.microsoft.com/office/drawing/2014/main" id="{59C1FE59-3F58-F329-7886-34E0B7A77482}"/>
              </a:ext>
            </a:extLst>
          </p:cNvPr>
          <p:cNvSpPr txBox="1">
            <a:spLocks noGrp="1"/>
          </p:cNvSpPr>
          <p:nvPr>
            <p:ph type="sldNum" sz="quarter" idx="8"/>
          </p:nvPr>
        </p:nvSpPr>
        <p:spPr>
          <a:xfrm>
            <a:off x="8610603" y="6356351"/>
            <a:ext cx="2743200" cy="365129"/>
          </a:xfrm>
        </p:spPr>
        <p:txBody>
          <a:bodyPr/>
          <a:lstStyle>
            <a:lvl1pPr>
              <a:defRPr/>
            </a:lvl1pPr>
          </a:lstStyle>
          <a:p>
            <a:pPr lvl="0"/>
            <a:fld id="{F4EFD678-0D30-4863-8FCB-ED87350B0A55}" type="slidenum">
              <a:t>‹#›</a:t>
            </a:fld>
            <a:endParaRPr lang="en-US"/>
          </a:p>
        </p:txBody>
      </p:sp>
    </p:spTree>
    <p:extLst>
      <p:ext uri="{BB962C8B-B14F-4D97-AF65-F5344CB8AC3E}">
        <p14:creationId xmlns:p14="http://schemas.microsoft.com/office/powerpoint/2010/main" val="132326972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5" name="Rectangle 6">
            <a:extLst>
              <a:ext uri="{FF2B5EF4-FFF2-40B4-BE49-F238E27FC236}">
                <a16:creationId xmlns:a16="http://schemas.microsoft.com/office/drawing/2014/main" id="{A471B862-46FA-1C96-2571-CE5EBBE13AB3}"/>
              </a:ext>
            </a:extLst>
          </p:cNvPr>
          <p:cNvSpPr/>
          <p:nvPr/>
        </p:nvSpPr>
        <p:spPr>
          <a:xfrm>
            <a:off x="10820396" y="813816"/>
            <a:ext cx="1371600" cy="457200"/>
          </a:xfrm>
          <a:prstGeom prst="rect">
            <a:avLst/>
          </a:prstGeom>
          <a:solidFill>
            <a:srgbClr val="9CD3D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Light"/>
            </a:endParaRPr>
          </a:p>
        </p:txBody>
      </p:sp>
      <p:sp>
        <p:nvSpPr>
          <p:cNvPr id="2" name="Picture Placeholder 4">
            <a:extLst>
              <a:ext uri="{FF2B5EF4-FFF2-40B4-BE49-F238E27FC236}">
                <a16:creationId xmlns:a16="http://schemas.microsoft.com/office/drawing/2014/main" id="{B765F01C-A872-3297-8B04-37C1C825D3F0}"/>
              </a:ext>
            </a:extLst>
          </p:cNvPr>
          <p:cNvSpPr txBox="1">
            <a:spLocks noGrp="1"/>
          </p:cNvSpPr>
          <p:nvPr>
            <p:ph type="pic" idx="4294967295"/>
          </p:nvPr>
        </p:nvSpPr>
        <p:spPr>
          <a:xfrm>
            <a:off x="1527" y="0"/>
            <a:ext cx="12188952" cy="4572000"/>
          </a:xfrm>
          <a:solidFill>
            <a:srgbClr val="C4EEF2"/>
          </a:solidFill>
        </p:spPr>
        <p:txBody>
          <a:bodyPr/>
          <a:lstStyle>
            <a:lvl1pPr>
              <a:defRPr/>
            </a:lvl1pPr>
          </a:lstStyle>
          <a:p>
            <a:pPr lvl="0"/>
            <a:r>
              <a:rPr lang="en-US"/>
              <a:t>Click icon to add picture</a:t>
            </a:r>
          </a:p>
        </p:txBody>
      </p:sp>
      <p:sp>
        <p:nvSpPr>
          <p:cNvPr id="3" name="Title 1">
            <a:extLst>
              <a:ext uri="{FF2B5EF4-FFF2-40B4-BE49-F238E27FC236}">
                <a16:creationId xmlns:a16="http://schemas.microsoft.com/office/drawing/2014/main" id="{66BA6F8E-E898-2A0F-A691-5766A107DFAD}"/>
              </a:ext>
            </a:extLst>
          </p:cNvPr>
          <p:cNvSpPr txBox="1">
            <a:spLocks noGrp="1"/>
          </p:cNvSpPr>
          <p:nvPr>
            <p:ph type="title"/>
          </p:nvPr>
        </p:nvSpPr>
        <p:spPr>
          <a:xfrm>
            <a:off x="1524003" y="4667253"/>
            <a:ext cx="9144000" cy="1212183"/>
          </a:xfrm>
        </p:spPr>
        <p:txBody>
          <a:bodyPr anchor="b" anchorCtr="1"/>
          <a:lstStyle>
            <a:lvl1pPr algn="ctr">
              <a:defRPr>
                <a:solidFill>
                  <a:srgbClr val="767171"/>
                </a:solidFill>
              </a:defRPr>
            </a:lvl1pPr>
          </a:lstStyle>
          <a:p>
            <a:pPr lvl="0"/>
            <a:r>
              <a:rPr lang="en-US"/>
              <a:t>CLICK TO ADD TITLE</a:t>
            </a:r>
          </a:p>
        </p:txBody>
      </p:sp>
      <p:sp>
        <p:nvSpPr>
          <p:cNvPr id="4" name="Subtitle 2">
            <a:extLst>
              <a:ext uri="{FF2B5EF4-FFF2-40B4-BE49-F238E27FC236}">
                <a16:creationId xmlns:a16="http://schemas.microsoft.com/office/drawing/2014/main" id="{45E31AA4-6FF4-C610-2F08-565586257170}"/>
              </a:ext>
            </a:extLst>
          </p:cNvPr>
          <p:cNvSpPr txBox="1">
            <a:spLocks noGrp="1"/>
          </p:cNvSpPr>
          <p:nvPr>
            <p:ph type="subTitle" idx="4294967295"/>
          </p:nvPr>
        </p:nvSpPr>
        <p:spPr>
          <a:xfrm>
            <a:off x="1524003" y="5971507"/>
            <a:ext cx="9144000" cy="524792"/>
          </a:xfrm>
        </p:spPr>
        <p:txBody>
          <a:bodyPr anchorCtr="1"/>
          <a:lstStyle>
            <a:lvl1pPr marL="0" indent="0" algn="ctr">
              <a:buNone/>
              <a:defRPr spc="30">
                <a:solidFill>
                  <a:srgbClr val="767171"/>
                </a:solidFill>
              </a:defRPr>
            </a:lvl1pPr>
          </a:lstStyle>
          <a:p>
            <a:pPr lvl="0"/>
            <a:r>
              <a:rPr lang="en-US"/>
              <a:t>Click to edit Master subtitle style</a:t>
            </a:r>
          </a:p>
        </p:txBody>
      </p:sp>
    </p:spTree>
    <p:extLst>
      <p:ext uri="{BB962C8B-B14F-4D97-AF65-F5344CB8AC3E}">
        <p14:creationId xmlns:p14="http://schemas.microsoft.com/office/powerpoint/2010/main" val="361025056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FBEFE36-5EC2-7C26-31F8-C8A0932A194C}"/>
              </a:ext>
            </a:extLst>
          </p:cNvPr>
          <p:cNvSpPr/>
          <p:nvPr/>
        </p:nvSpPr>
        <p:spPr>
          <a:xfrm>
            <a:off x="10820396" y="813816"/>
            <a:ext cx="1371600" cy="457200"/>
          </a:xfrm>
          <a:prstGeom prst="rect">
            <a:avLst/>
          </a:prstGeom>
          <a:solidFill>
            <a:srgbClr val="9CD3D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Light"/>
            </a:endParaRPr>
          </a:p>
        </p:txBody>
      </p:sp>
      <p:sp>
        <p:nvSpPr>
          <p:cNvPr id="2" name="Title 1">
            <a:extLst>
              <a:ext uri="{FF2B5EF4-FFF2-40B4-BE49-F238E27FC236}">
                <a16:creationId xmlns:a16="http://schemas.microsoft.com/office/drawing/2014/main" id="{EAA74FD8-906F-B070-8543-C4F13EF31847}"/>
              </a:ext>
            </a:extLst>
          </p:cNvPr>
          <p:cNvSpPr txBox="1">
            <a:spLocks noGrp="1"/>
          </p:cNvSpPr>
          <p:nvPr>
            <p:ph type="title"/>
          </p:nvPr>
        </p:nvSpPr>
        <p:spPr>
          <a:xfrm>
            <a:off x="457200" y="381003"/>
            <a:ext cx="11277596" cy="1325559"/>
          </a:xfrm>
        </p:spPr>
        <p:txBody>
          <a:bodyPr/>
          <a:lstStyle>
            <a:lvl1pPr>
              <a:defRPr>
                <a:solidFill>
                  <a:srgbClr val="767171"/>
                </a:solidFill>
              </a:defRPr>
            </a:lvl1pPr>
          </a:lstStyle>
          <a:p>
            <a:pPr lvl="0"/>
            <a:r>
              <a:rPr lang="en-US"/>
              <a:t>CLICK TO ADD TITLE</a:t>
            </a:r>
          </a:p>
        </p:txBody>
      </p:sp>
      <p:sp>
        <p:nvSpPr>
          <p:cNvPr id="3" name="Content Placeholder 2">
            <a:extLst>
              <a:ext uri="{FF2B5EF4-FFF2-40B4-BE49-F238E27FC236}">
                <a16:creationId xmlns:a16="http://schemas.microsoft.com/office/drawing/2014/main" id="{62747669-4023-4082-992C-5E357FC264E1}"/>
              </a:ext>
            </a:extLst>
          </p:cNvPr>
          <p:cNvSpPr txBox="1">
            <a:spLocks noGrp="1"/>
          </p:cNvSpPr>
          <p:nvPr>
            <p:ph idx="1"/>
          </p:nvPr>
        </p:nvSpPr>
        <p:spPr>
          <a:xfrm>
            <a:off x="838203" y="1825627"/>
            <a:ext cx="10515600" cy="4351336"/>
          </a:xfrm>
        </p:spPr>
        <p:txBody>
          <a:bodyPr/>
          <a:lstStyle>
            <a:lvl1pPr>
              <a:defRPr>
                <a:solidFill>
                  <a:srgbClr val="767171"/>
                </a:solidFill>
              </a:defRPr>
            </a:lvl1pPr>
            <a:lvl2pPr>
              <a:defRPr>
                <a:solidFill>
                  <a:srgbClr val="767171"/>
                </a:solidFill>
              </a:defRPr>
            </a:lvl2pPr>
            <a:lvl3pPr>
              <a:defRPr>
                <a:solidFill>
                  <a:srgbClr val="767171"/>
                </a:solidFill>
              </a:defRPr>
            </a:lvl3pPr>
            <a:lvl4pPr>
              <a:defRPr>
                <a:solidFill>
                  <a:srgbClr val="767171"/>
                </a:solidFill>
              </a:defRPr>
            </a:lvl4pPr>
            <a:lvl5pPr>
              <a:defRPr>
                <a:solidFill>
                  <a:srgbClr val="76717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2">
            <a:extLst>
              <a:ext uri="{FF2B5EF4-FFF2-40B4-BE49-F238E27FC236}">
                <a16:creationId xmlns:a16="http://schemas.microsoft.com/office/drawing/2014/main" id="{B1136B81-C9EA-0509-E55B-4A425C4BDDB5}"/>
              </a:ext>
            </a:extLst>
          </p:cNvPr>
          <p:cNvSpPr txBox="1">
            <a:spLocks noGrp="1"/>
          </p:cNvSpPr>
          <p:nvPr>
            <p:ph type="dt" sz="half" idx="7"/>
          </p:nvPr>
        </p:nvSpPr>
        <p:spPr>
          <a:xfrm>
            <a:off x="457200" y="6356351"/>
            <a:ext cx="2743200" cy="365129"/>
          </a:xfrm>
        </p:spPr>
        <p:txBody>
          <a:bodyPr/>
          <a:lstStyle>
            <a:lvl1pPr>
              <a:defRPr/>
            </a:lvl1pPr>
          </a:lstStyle>
          <a:p>
            <a:pPr lvl="0"/>
            <a:r>
              <a:rPr lang="en-US"/>
              <a:t>20XX</a:t>
            </a:r>
          </a:p>
        </p:txBody>
      </p:sp>
      <p:sp>
        <p:nvSpPr>
          <p:cNvPr id="5" name="Footer Placeholder 3">
            <a:extLst>
              <a:ext uri="{FF2B5EF4-FFF2-40B4-BE49-F238E27FC236}">
                <a16:creationId xmlns:a16="http://schemas.microsoft.com/office/drawing/2014/main" id="{B91489EE-D63D-1D65-9305-D17A6E185028}"/>
              </a:ext>
            </a:extLst>
          </p:cNvPr>
          <p:cNvSpPr txBox="1">
            <a:spLocks noGrp="1"/>
          </p:cNvSpPr>
          <p:nvPr>
            <p:ph type="ftr" sz="quarter" idx="9"/>
          </p:nvPr>
        </p:nvSpPr>
        <p:spPr>
          <a:xfrm>
            <a:off x="4038603" y="6356351"/>
            <a:ext cx="4114800" cy="365129"/>
          </a:xfrm>
        </p:spPr>
        <p:txBody>
          <a:bodyPr/>
          <a:lstStyle>
            <a:lvl1pPr>
              <a:defRPr/>
            </a:lvl1pPr>
          </a:lstStyle>
          <a:p>
            <a:pPr lvl="0"/>
            <a:r>
              <a:rPr lang="en-US"/>
              <a:t>Presentation title</a:t>
            </a:r>
          </a:p>
        </p:txBody>
      </p:sp>
      <p:sp>
        <p:nvSpPr>
          <p:cNvPr id="6" name="Slide Number Placeholder 4">
            <a:extLst>
              <a:ext uri="{FF2B5EF4-FFF2-40B4-BE49-F238E27FC236}">
                <a16:creationId xmlns:a16="http://schemas.microsoft.com/office/drawing/2014/main" id="{0EA8840B-3031-EB1F-085C-4F1EBCE320ED}"/>
              </a:ext>
            </a:extLst>
          </p:cNvPr>
          <p:cNvSpPr txBox="1">
            <a:spLocks noGrp="1"/>
          </p:cNvSpPr>
          <p:nvPr>
            <p:ph type="sldNum" sz="quarter" idx="8"/>
          </p:nvPr>
        </p:nvSpPr>
        <p:spPr>
          <a:xfrm>
            <a:off x="8610603" y="6356351"/>
            <a:ext cx="2743200" cy="365129"/>
          </a:xfrm>
        </p:spPr>
        <p:txBody>
          <a:bodyPr/>
          <a:lstStyle>
            <a:lvl1pPr>
              <a:defRPr/>
            </a:lvl1pPr>
          </a:lstStyle>
          <a:p>
            <a:pPr lvl="0"/>
            <a:fld id="{6A449664-96B2-44D4-804B-F940CBB0C3CB}" type="slidenum">
              <a:t>‹#›</a:t>
            </a:fld>
            <a:endParaRPr lang="en-US"/>
          </a:p>
        </p:txBody>
      </p:sp>
    </p:spTree>
    <p:extLst>
      <p:ext uri="{BB962C8B-B14F-4D97-AF65-F5344CB8AC3E}">
        <p14:creationId xmlns:p14="http://schemas.microsoft.com/office/powerpoint/2010/main" val="20908935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2" name="Picture Placeholder 9">
            <a:extLst>
              <a:ext uri="{FF2B5EF4-FFF2-40B4-BE49-F238E27FC236}">
                <a16:creationId xmlns:a16="http://schemas.microsoft.com/office/drawing/2014/main" id="{70549019-3FE1-312C-A503-F2F719428647}"/>
              </a:ext>
            </a:extLst>
          </p:cNvPr>
          <p:cNvSpPr txBox="1">
            <a:spLocks noGrp="1"/>
          </p:cNvSpPr>
          <p:nvPr>
            <p:ph type="pic" idx="4294967295"/>
          </p:nvPr>
        </p:nvSpPr>
        <p:spPr>
          <a:xfrm>
            <a:off x="6232495" y="946403"/>
            <a:ext cx="5486400" cy="4965192"/>
          </a:xfrm>
          <a:solidFill>
            <a:srgbClr val="C4EEF2"/>
          </a:solidFill>
        </p:spPr>
        <p:txBody>
          <a:bodyPr/>
          <a:lstStyle>
            <a:lvl1pPr>
              <a:defRPr/>
            </a:lvl1pPr>
          </a:lstStyle>
          <a:p>
            <a:pPr lvl="0"/>
            <a:r>
              <a:rPr lang="en-US"/>
              <a:t>Click icon to add picture</a:t>
            </a:r>
          </a:p>
        </p:txBody>
      </p:sp>
      <p:sp>
        <p:nvSpPr>
          <p:cNvPr id="3" name="Title 1">
            <a:extLst>
              <a:ext uri="{FF2B5EF4-FFF2-40B4-BE49-F238E27FC236}">
                <a16:creationId xmlns:a16="http://schemas.microsoft.com/office/drawing/2014/main" id="{7DEEAF97-5C54-04AF-A551-E6AC2785012F}"/>
              </a:ext>
            </a:extLst>
          </p:cNvPr>
          <p:cNvSpPr txBox="1">
            <a:spLocks noGrp="1"/>
          </p:cNvSpPr>
          <p:nvPr>
            <p:ph type="title"/>
          </p:nvPr>
        </p:nvSpPr>
        <p:spPr>
          <a:xfrm>
            <a:off x="473110" y="2386584"/>
            <a:ext cx="4315968" cy="2084832"/>
          </a:xfrm>
        </p:spPr>
        <p:txBody>
          <a:bodyPr anchor="t"/>
          <a:lstStyle>
            <a:lvl1pPr>
              <a:defRPr sz="3400" spc="0">
                <a:solidFill>
                  <a:srgbClr val="AFABAB"/>
                </a:solidFill>
              </a:defRPr>
            </a:lvl1pPr>
          </a:lstStyle>
          <a:p>
            <a:pPr lvl="0"/>
            <a:r>
              <a:rPr lang="en-US"/>
              <a:t>Click to add title</a:t>
            </a:r>
          </a:p>
        </p:txBody>
      </p:sp>
      <p:sp>
        <p:nvSpPr>
          <p:cNvPr id="4" name="Text Placeholder 6">
            <a:extLst>
              <a:ext uri="{FF2B5EF4-FFF2-40B4-BE49-F238E27FC236}">
                <a16:creationId xmlns:a16="http://schemas.microsoft.com/office/drawing/2014/main" id="{D34B1233-31C4-4D49-999A-D1637D9C1C57}"/>
              </a:ext>
            </a:extLst>
          </p:cNvPr>
          <p:cNvSpPr txBox="1">
            <a:spLocks noGrp="1"/>
          </p:cNvSpPr>
          <p:nvPr>
            <p:ph type="body" idx="4294967295"/>
          </p:nvPr>
        </p:nvSpPr>
        <p:spPr>
          <a:xfrm>
            <a:off x="457200" y="4471416"/>
            <a:ext cx="3584448" cy="637675"/>
          </a:xfrm>
        </p:spPr>
        <p:txBody>
          <a:bodyPr anchor="ctr"/>
          <a:lstStyle>
            <a:lvl1pPr marL="0" indent="0">
              <a:lnSpc>
                <a:spcPct val="100000"/>
              </a:lnSpc>
              <a:buNone/>
              <a:defRPr sz="1600" spc="100">
                <a:solidFill>
                  <a:srgbClr val="767171"/>
                </a:solidFill>
              </a:defRPr>
            </a:lvl1pPr>
          </a:lstStyle>
          <a:p>
            <a:pPr lvl="0"/>
            <a:r>
              <a:rPr lang="en-US"/>
              <a:t>CLICK TO EDIT MASTER TEXT STYLES</a:t>
            </a:r>
          </a:p>
        </p:txBody>
      </p:sp>
      <p:sp>
        <p:nvSpPr>
          <p:cNvPr id="5" name="Picture Placeholder 9">
            <a:extLst>
              <a:ext uri="{FF2B5EF4-FFF2-40B4-BE49-F238E27FC236}">
                <a16:creationId xmlns:a16="http://schemas.microsoft.com/office/drawing/2014/main" id="{7F04284B-4D05-064C-03AF-1AD6BCDDC227}"/>
              </a:ext>
            </a:extLst>
          </p:cNvPr>
          <p:cNvSpPr txBox="1">
            <a:spLocks noGrp="1"/>
          </p:cNvSpPr>
          <p:nvPr>
            <p:ph type="pic" idx="4294967295"/>
          </p:nvPr>
        </p:nvSpPr>
        <p:spPr>
          <a:xfrm>
            <a:off x="5093208" y="1600200"/>
            <a:ext cx="2286000" cy="3657600"/>
          </a:xfrm>
          <a:solidFill>
            <a:srgbClr val="C4EEF2"/>
          </a:solidFill>
        </p:spPr>
        <p:txBody>
          <a:bodyPr/>
          <a:lstStyle>
            <a:lvl1pPr>
              <a:defRPr/>
            </a:lvl1pPr>
          </a:lstStyle>
          <a:p>
            <a:pPr lvl="0"/>
            <a:r>
              <a:rPr lang="en-US"/>
              <a:t>Click icon to add picture</a:t>
            </a:r>
          </a:p>
        </p:txBody>
      </p:sp>
      <p:sp>
        <p:nvSpPr>
          <p:cNvPr id="6" name="Date Placeholder 2">
            <a:extLst>
              <a:ext uri="{FF2B5EF4-FFF2-40B4-BE49-F238E27FC236}">
                <a16:creationId xmlns:a16="http://schemas.microsoft.com/office/drawing/2014/main" id="{5ACE4AB8-ADDB-783E-D547-2BA1ADF714EB}"/>
              </a:ext>
            </a:extLst>
          </p:cNvPr>
          <p:cNvSpPr txBox="1">
            <a:spLocks noGrp="1"/>
          </p:cNvSpPr>
          <p:nvPr>
            <p:ph type="dt" sz="half" idx="7"/>
          </p:nvPr>
        </p:nvSpPr>
        <p:spPr>
          <a:xfrm>
            <a:off x="457200" y="6356351"/>
            <a:ext cx="2743200" cy="365129"/>
          </a:xfrm>
        </p:spPr>
        <p:txBody>
          <a:bodyPr/>
          <a:lstStyle>
            <a:lvl1pPr>
              <a:defRPr/>
            </a:lvl1pPr>
          </a:lstStyle>
          <a:p>
            <a:pPr lvl="0"/>
            <a:r>
              <a:rPr lang="en-US"/>
              <a:t>20XX</a:t>
            </a:r>
          </a:p>
        </p:txBody>
      </p:sp>
      <p:sp>
        <p:nvSpPr>
          <p:cNvPr id="7" name="Footer Placeholder 3">
            <a:extLst>
              <a:ext uri="{FF2B5EF4-FFF2-40B4-BE49-F238E27FC236}">
                <a16:creationId xmlns:a16="http://schemas.microsoft.com/office/drawing/2014/main" id="{778FC848-5832-32CF-EE66-E5FC5F981E6F}"/>
              </a:ext>
            </a:extLst>
          </p:cNvPr>
          <p:cNvSpPr txBox="1">
            <a:spLocks noGrp="1"/>
          </p:cNvSpPr>
          <p:nvPr>
            <p:ph type="ftr" sz="quarter" idx="9"/>
          </p:nvPr>
        </p:nvSpPr>
        <p:spPr>
          <a:xfrm>
            <a:off x="4038603" y="6356351"/>
            <a:ext cx="4114800" cy="365129"/>
          </a:xfrm>
        </p:spPr>
        <p:txBody>
          <a:bodyPr/>
          <a:lstStyle>
            <a:lvl1pPr>
              <a:defRPr/>
            </a:lvl1pPr>
          </a:lstStyle>
          <a:p>
            <a:pPr lvl="0"/>
            <a:r>
              <a:rPr lang="en-US"/>
              <a:t>Presentation title</a:t>
            </a:r>
          </a:p>
        </p:txBody>
      </p:sp>
      <p:sp>
        <p:nvSpPr>
          <p:cNvPr id="8" name="Slide Number Placeholder 4">
            <a:extLst>
              <a:ext uri="{FF2B5EF4-FFF2-40B4-BE49-F238E27FC236}">
                <a16:creationId xmlns:a16="http://schemas.microsoft.com/office/drawing/2014/main" id="{3938D1FF-5FFA-7660-4AA4-0A7006170127}"/>
              </a:ext>
            </a:extLst>
          </p:cNvPr>
          <p:cNvSpPr txBox="1">
            <a:spLocks noGrp="1"/>
          </p:cNvSpPr>
          <p:nvPr>
            <p:ph type="sldNum" sz="quarter" idx="8"/>
          </p:nvPr>
        </p:nvSpPr>
        <p:spPr>
          <a:xfrm>
            <a:off x="8610603" y="6356351"/>
            <a:ext cx="2743200" cy="365129"/>
          </a:xfrm>
        </p:spPr>
        <p:txBody>
          <a:bodyPr/>
          <a:lstStyle>
            <a:lvl1pPr>
              <a:defRPr/>
            </a:lvl1pPr>
          </a:lstStyle>
          <a:p>
            <a:pPr lvl="0"/>
            <a:fld id="{F3379734-D3CB-4B5C-A9E4-B086B9D4E1A4}" type="slidenum">
              <a:t>‹#›</a:t>
            </a:fld>
            <a:endParaRPr lang="en-US"/>
          </a:p>
        </p:txBody>
      </p:sp>
      <p:sp>
        <p:nvSpPr>
          <p:cNvPr id="9" name="Freeform: Shape 8">
            <a:extLst>
              <a:ext uri="{FF2B5EF4-FFF2-40B4-BE49-F238E27FC236}">
                <a16:creationId xmlns:a16="http://schemas.microsoft.com/office/drawing/2014/main" id="{851540A8-9FCF-B215-9608-127E768C7DD3}"/>
              </a:ext>
              <a:ext uri="{C183D7F6-B498-43B3-948B-1728B52AA6E4}">
                <adec:decorative xmlns:adec="http://schemas.microsoft.com/office/drawing/2017/decorative" val="1"/>
              </a:ext>
            </a:extLst>
          </p:cNvPr>
          <p:cNvSpPr/>
          <p:nvPr/>
        </p:nvSpPr>
        <p:spPr>
          <a:xfrm rot="13547559" flipH="1">
            <a:off x="1727248" y="1145923"/>
            <a:ext cx="1044473" cy="908547"/>
          </a:xfrm>
          <a:custGeom>
            <a:avLst/>
            <a:gdLst>
              <a:gd name="f0" fmla="val 10800000"/>
              <a:gd name="f1" fmla="val 5400000"/>
              <a:gd name="f2" fmla="val 180"/>
              <a:gd name="f3" fmla="val w"/>
              <a:gd name="f4" fmla="val h"/>
              <a:gd name="f5" fmla="val 0"/>
              <a:gd name="f6" fmla="val 3859699"/>
              <a:gd name="f7" fmla="val 3357396"/>
              <a:gd name="f8" fmla="val 2669063"/>
              <a:gd name="f9" fmla="val 2093712"/>
              <a:gd name="f10" fmla="val 2686571"/>
              <a:gd name="f11" fmla="val 2096503"/>
              <a:gd name="f12" fmla="val 2703658"/>
              <a:gd name="f13" fmla="val 2101484"/>
              <a:gd name="f14" fmla="val 2719923"/>
              <a:gd name="f15" fmla="val 2108537"/>
              <a:gd name="f16" fmla="val 2707362"/>
              <a:gd name="f17" fmla="val 2117763"/>
              <a:gd name="f18" fmla="val 2694302"/>
              <a:gd name="f19" fmla="val 2126287"/>
              <a:gd name="f20" fmla="val 2680800"/>
              <a:gd name="f21" fmla="val 2134071"/>
              <a:gd name="f22" fmla="val 2681005"/>
              <a:gd name="f23" fmla="val 2679618"/>
              <a:gd name="f24" fmla="val 2134895"/>
              <a:gd name="f25" fmla="val 2678507"/>
              <a:gd name="f26" fmla="val 2136114"/>
              <a:gd name="f27" fmla="val 2677815"/>
              <a:gd name="f28" fmla="val 2137571"/>
              <a:gd name="f29" fmla="val 2565901"/>
              <a:gd name="f30" fmla="val 2370561"/>
              <a:gd name="f31" fmla="val 2508451"/>
              <a:gd name="f32" fmla="val 2432026"/>
              <a:gd name="f33" fmla="val 2466445"/>
              <a:gd name="f34" fmla="val 2477326"/>
              <a:gd name="f35" fmla="val 2457385"/>
              <a:gd name="f36" fmla="val 2487004"/>
              <a:gd name="f37" fmla="val 2448840"/>
              <a:gd name="f38" fmla="val 2496167"/>
              <a:gd name="f39" fmla="val 2440500"/>
              <a:gd name="f40" fmla="val 2506155"/>
              <a:gd name="f41" fmla="val 2434941"/>
              <a:gd name="f42" fmla="val 2511095"/>
              <a:gd name="f43" fmla="val 2422998"/>
              <a:gd name="f44" fmla="val 2523657"/>
              <a:gd name="f45" fmla="val 2392831"/>
              <a:gd name="f46" fmla="val 2555470"/>
              <a:gd name="f47" fmla="val 2363284"/>
              <a:gd name="f48" fmla="val 2586356"/>
              <a:gd name="f49" fmla="val 2385934"/>
              <a:gd name="f50" fmla="val 2547234"/>
              <a:gd name="f51" fmla="val 2423203"/>
              <a:gd name="f52" fmla="val 2480724"/>
              <a:gd name="f53" fmla="val 2459753"/>
              <a:gd name="f54" fmla="val 2414318"/>
              <a:gd name="f55" fmla="val 2515040"/>
              <a:gd name="f56" fmla="val 2313832"/>
              <a:gd name="f57" fmla="val 2533058"/>
              <a:gd name="f58" fmla="val 2280475"/>
              <a:gd name="f59" fmla="val 2536867"/>
              <a:gd name="f60" fmla="val 2267296"/>
              <a:gd name="f61" fmla="val 2563122"/>
              <a:gd name="f62" fmla="val 2216745"/>
              <a:gd name="f63" fmla="val 2633029"/>
              <a:gd name="f64" fmla="val 2125217"/>
              <a:gd name="f65" fmla="val 2772328"/>
              <a:gd name="f66" fmla="val 1912818"/>
              <a:gd name="f67" fmla="val 2772530"/>
              <a:gd name="f68" fmla="val 1912892"/>
              <a:gd name="f69" fmla="val 2772534"/>
              <a:gd name="f70" fmla="val 2245215"/>
              <a:gd name="f71" fmla="val 1880963"/>
              <a:gd name="f72" fmla="val 2253069"/>
              <a:gd name="f73" fmla="val 1877903"/>
              <a:gd name="f74" fmla="val 2263158"/>
              <a:gd name="f75" fmla="val 1875342"/>
              <a:gd name="f76" fmla="val 2276388"/>
              <a:gd name="f77" fmla="val 1873797"/>
              <a:gd name="f78" fmla="val 2345781"/>
              <a:gd name="f79" fmla="val 1875650"/>
              <a:gd name="f80" fmla="val 2363181"/>
              <a:gd name="f81" fmla="val 1909729"/>
              <a:gd name="f82" fmla="val 2393347"/>
              <a:gd name="f83" fmla="val 1926202"/>
              <a:gd name="f84" fmla="val 2421951"/>
              <a:gd name="f85" fmla="val 1940258"/>
              <a:gd name="f86" fmla="val 2452122"/>
              <a:gd name="f87" fmla="val 1950868"/>
              <a:gd name="f88" fmla="val 2483227"/>
              <a:gd name="f89" fmla="val 1957809"/>
              <a:gd name="f90" fmla="val 2542632"/>
              <a:gd name="f91" fmla="val 1974488"/>
              <a:gd name="f92" fmla="val 2562504"/>
              <a:gd name="f93" fmla="val 1990446"/>
              <a:gd name="f94" fmla="val 2601318"/>
              <a:gd name="f95" fmla="val 2019583"/>
              <a:gd name="f96" fmla="val 2593803"/>
              <a:gd name="f97" fmla="val 2022261"/>
              <a:gd name="f98" fmla="val 2532029"/>
              <a:gd name="f99" fmla="val 2031629"/>
              <a:gd name="f100" fmla="val 2524410"/>
              <a:gd name="f101" fmla="val 2034203"/>
              <a:gd name="f102" fmla="val 2034099"/>
              <a:gd name="f103" fmla="val 2520086"/>
              <a:gd name="f104" fmla="val 2035644"/>
              <a:gd name="f105" fmla="val 2410643"/>
              <a:gd name="f106" fmla="val 2073018"/>
              <a:gd name="f107" fmla="val 2259504"/>
              <a:gd name="f108" fmla="val 2115538"/>
              <a:gd name="f109" fmla="val 2152738"/>
              <a:gd name="f110" fmla="val 2108846"/>
              <a:gd name="f111" fmla="val 2153458"/>
              <a:gd name="f112" fmla="val 2103493"/>
              <a:gd name="f113" fmla="val 2154488"/>
              <a:gd name="f114" fmla="val 2097109"/>
              <a:gd name="f115" fmla="val 2155724"/>
              <a:gd name="f116" fmla="val 2089696"/>
              <a:gd name="f117" fmla="val 2156145"/>
              <a:gd name="f118" fmla="val 2088251"/>
              <a:gd name="f119" fmla="val 2156420"/>
              <a:gd name="f120" fmla="val 2086769"/>
              <a:gd name="f121" fmla="val 2156548"/>
              <a:gd name="f122" fmla="val 2085270"/>
              <a:gd name="f123" fmla="val 2167565"/>
              <a:gd name="f124" fmla="val 2025246"/>
              <a:gd name="f125" fmla="val 2194436"/>
              <a:gd name="f126" fmla="val 1916318"/>
              <a:gd name="f127" fmla="val 2210496"/>
              <a:gd name="f128" fmla="val 1907979"/>
              <a:gd name="f129" fmla="val 2218219"/>
              <a:gd name="f130" fmla="val 1903808"/>
              <a:gd name="f131" fmla="val 2221654"/>
              <a:gd name="f132" fmla="val 1890141"/>
              <a:gd name="f133" fmla="val 2934484"/>
              <a:gd name="f134" fmla="val 1597669"/>
              <a:gd name="f135" fmla="val 2934690"/>
              <a:gd name="f136" fmla="val 2932940"/>
              <a:gd name="f137" fmla="val 1624643"/>
              <a:gd name="f138" fmla="val 2916364"/>
              <a:gd name="f139" fmla="val 1685593"/>
              <a:gd name="f140" fmla="val 2894640"/>
              <a:gd name="f141" fmla="val 1741808"/>
              <a:gd name="f142" fmla="val 2885786"/>
              <a:gd name="f143" fmla="val 1754573"/>
              <a:gd name="f144" fmla="val 2858606"/>
              <a:gd name="f145" fmla="val 1827570"/>
              <a:gd name="f146" fmla="val 2847487"/>
              <a:gd name="f147" fmla="val 1880284"/>
              <a:gd name="f148" fmla="val 2845530"/>
              <a:gd name="f149" fmla="val 1768988"/>
              <a:gd name="f150" fmla="val 2910186"/>
              <a:gd name="f151" fmla="val 1641631"/>
              <a:gd name="f152" fmla="val 1963298"/>
              <a:gd name="f153" fmla="val 1789167"/>
              <a:gd name="f154" fmla="val 2042987"/>
              <a:gd name="f155" fmla="val 1806360"/>
              <a:gd name="f156" fmla="val 2104658"/>
              <a:gd name="f157" fmla="val 1817789"/>
              <a:gd name="f158" fmla="val 2158914"/>
              <a:gd name="f159" fmla="val 1835395"/>
              <a:gd name="f160" fmla="val 2178786"/>
              <a:gd name="f161" fmla="val 1832924"/>
              <a:gd name="f162" fmla="val 2187949"/>
              <a:gd name="f163" fmla="val 1849191"/>
              <a:gd name="f164" fmla="val 2170961"/>
              <a:gd name="f165" fmla="val 1901596"/>
              <a:gd name="f166" fmla="val 2147487"/>
              <a:gd name="f167" fmla="val 2055515"/>
              <a:gd name="f168" fmla="val 2152429"/>
              <a:gd name="f169" fmla="val 2112449"/>
              <a:gd name="f170" fmla="val 2142339"/>
              <a:gd name="f171" fmla="val 2079195"/>
              <a:gd name="f172" fmla="val 2136059"/>
              <a:gd name="f173" fmla="val 2082592"/>
              <a:gd name="f174" fmla="val 2082489"/>
              <a:gd name="f175" fmla="val 2128337"/>
              <a:gd name="f176" fmla="val 2086711"/>
              <a:gd name="f177" fmla="val 2109909"/>
              <a:gd name="f178" fmla="val 2109979"/>
              <a:gd name="f179" fmla="val 2101466"/>
              <a:gd name="f180" fmla="val 2103081"/>
              <a:gd name="f181" fmla="val 2065225"/>
              <a:gd name="f182" fmla="val 2007023"/>
              <a:gd name="f183" fmla="val 1978536"/>
              <a:gd name="f184" fmla="val 1857119"/>
              <a:gd name="f185" fmla="val 2803936"/>
              <a:gd name="f186" fmla="val 1468253"/>
              <a:gd name="f187" fmla="val 2803832"/>
              <a:gd name="f188" fmla="val 1469385"/>
              <a:gd name="f189" fmla="val 1470724"/>
              <a:gd name="f190" fmla="val 2803833"/>
              <a:gd name="f191" fmla="val 1471753"/>
              <a:gd name="f192" fmla="val 2805377"/>
              <a:gd name="f193" fmla="val 1469694"/>
              <a:gd name="f194" fmla="val 2801053"/>
              <a:gd name="f195" fmla="val 1431703"/>
              <a:gd name="f196" fmla="val 2802906"/>
              <a:gd name="f197" fmla="val 1459707"/>
              <a:gd name="f198" fmla="val 2811349"/>
              <a:gd name="f199" fmla="val 1467224"/>
              <a:gd name="f200" fmla="val 2818041"/>
              <a:gd name="f201" fmla="val 1465370"/>
              <a:gd name="f202" fmla="val 2801156"/>
              <a:gd name="f203" fmla="val 1493477"/>
              <a:gd name="f204" fmla="val 2788184"/>
              <a:gd name="f205" fmla="val 1495330"/>
              <a:gd name="f206" fmla="val 3002126"/>
              <a:gd name="f207" fmla="val 1352736"/>
              <a:gd name="f208" fmla="val 3005421"/>
              <a:gd name="f209" fmla="val 1512420"/>
              <a:gd name="f210" fmla="val 2780564"/>
              <a:gd name="f211" fmla="val 1684255"/>
              <a:gd name="f212" fmla="val 2821644"/>
              <a:gd name="f213" fmla="val 1933718"/>
              <a:gd name="f214" fmla="val 2821373"/>
              <a:gd name="f215" fmla="val 2112990"/>
              <a:gd name="f216" fmla="val 2790678"/>
              <a:gd name="f217" fmla="val 1942276"/>
              <a:gd name="f218" fmla="val 2777006"/>
              <a:gd name="f219" fmla="val 1914522"/>
              <a:gd name="f220" fmla="val 2771823"/>
              <a:gd name="f221" fmla="val 1925735"/>
              <a:gd name="f222" fmla="val 2775291"/>
              <a:gd name="f223" fmla="val 1961371"/>
              <a:gd name="f224" fmla="val 2807295"/>
              <a:gd name="f225" fmla="val 2025039"/>
              <a:gd name="f226" fmla="val 2713335"/>
              <a:gd name="f227" fmla="val 1897477"/>
              <a:gd name="f228" fmla="val 2637662"/>
              <a:gd name="f229" fmla="val 1826540"/>
              <a:gd name="f230" fmla="val 2394170"/>
              <a:gd name="f231" fmla="val 1614657"/>
              <a:gd name="f232" fmla="val 1575224"/>
              <a:gd name="f233" fmla="val 2393346"/>
              <a:gd name="f234" fmla="val 1558340"/>
              <a:gd name="f235" fmla="val 2468093"/>
              <a:gd name="f236" fmla="val 1609611"/>
              <a:gd name="f237" fmla="val 2550149"/>
              <a:gd name="f238" fmla="val 1660060"/>
              <a:gd name="f239" fmla="val 2548295"/>
              <a:gd name="f240" fmla="val 1657487"/>
              <a:gd name="f241" fmla="val 2645486"/>
              <a:gd name="f242" fmla="val 1715759"/>
              <a:gd name="f243" fmla="val 2809702"/>
              <a:gd name="f244" fmla="val 2061692"/>
              <a:gd name="f245" fmla="val 2734337"/>
              <a:gd name="f246" fmla="val 1748705"/>
              <a:gd name="f247" fmla="val 2783654"/>
              <a:gd name="f248" fmla="val 1709068"/>
              <a:gd name="f249" fmla="val 2695626"/>
              <a:gd name="f250" fmla="val 1744484"/>
              <a:gd name="f251" fmla="val 2700568"/>
              <a:gd name="f252" fmla="val 1686932"/>
              <a:gd name="f253" fmla="val 2673181"/>
              <a:gd name="f254" fmla="val 1677769"/>
              <a:gd name="f255" fmla="val 2633028"/>
              <a:gd name="f256" fmla="val 1691874"/>
              <a:gd name="f257" fmla="val 2555194"/>
              <a:gd name="f258" fmla="val 1586755"/>
              <a:gd name="f259" fmla="val 2581035"/>
              <a:gd name="f260" fmla="val 1590462"/>
              <a:gd name="f261" fmla="val 2704892"/>
              <a:gd name="f262" fmla="val 1734703"/>
              <a:gd name="f263" fmla="val 2683476"/>
              <a:gd name="f264" fmla="val 1653676"/>
              <a:gd name="f265" fmla="val 2698920"/>
              <a:gd name="f266" fmla="val 1674268"/>
              <a:gd name="f267" fmla="val 2708290"/>
              <a:gd name="f268" fmla="val 1706391"/>
              <a:gd name="f269" fmla="val 2746075"/>
              <a:gd name="f270" fmla="val 1691359"/>
              <a:gd name="f271" fmla="val 2705510"/>
              <a:gd name="f272" fmla="val 1629585"/>
              <a:gd name="f273" fmla="val 2681521"/>
              <a:gd name="f274" fmla="val 1608273"/>
              <a:gd name="f275" fmla="val 2681315"/>
              <a:gd name="f276" fmla="val 1518804"/>
              <a:gd name="f277" fmla="val 2690478"/>
              <a:gd name="f278" fmla="val 1502434"/>
              <a:gd name="f279" fmla="val 2706230"/>
              <a:gd name="f280" fmla="val 1476077"/>
              <a:gd name="f281" fmla="val 2706662"/>
              <a:gd name="f282" fmla="val 1476475"/>
              <a:gd name="f283" fmla="val 2707042"/>
              <a:gd name="f284" fmla="val 1476924"/>
              <a:gd name="f285" fmla="val 1477416"/>
              <a:gd name="f286" fmla="val 2780667"/>
              <a:gd name="f287" fmla="val 1377857"/>
              <a:gd name="f288" fmla="val 2777477"/>
              <a:gd name="f289" fmla="val 1552162"/>
              <a:gd name="f290" fmla="val 2786640"/>
              <a:gd name="f291" fmla="val 1636895"/>
              <a:gd name="f292" fmla="val 2810216"/>
              <a:gd name="f293" fmla="val 1586550"/>
              <a:gd name="f294" fmla="val 2909363"/>
              <a:gd name="f295" fmla="val 1485138"/>
              <a:gd name="f296" fmla="val 2807230"/>
              <a:gd name="f297" fmla="val 1544235"/>
              <a:gd name="f298" fmla="val 2896082"/>
              <a:gd name="f299" fmla="val 1455074"/>
              <a:gd name="f300" fmla="val 2854900"/>
              <a:gd name="f301" fmla="val 1578828"/>
              <a:gd name="f302" fmla="val 2794875"/>
              <a:gd name="f303" fmla="val 1632263"/>
              <a:gd name="f304" fmla="val 2772122"/>
              <a:gd name="f305" fmla="val 1659443"/>
              <a:gd name="f306" fmla="val 2763989"/>
              <a:gd name="f307" fmla="val 1668708"/>
              <a:gd name="f308" fmla="val 2756164"/>
              <a:gd name="f309" fmla="val 1691771"/>
              <a:gd name="f310" fmla="val 2771252"/>
              <a:gd name="f311" fmla="val 1683318"/>
              <a:gd name="f312" fmla="val 2785461"/>
              <a:gd name="f313" fmla="val 1673385"/>
              <a:gd name="f314" fmla="val 2798582"/>
              <a:gd name="f315" fmla="val 1662119"/>
              <a:gd name="f316" fmla="val 1709891"/>
              <a:gd name="f317" fmla="val 2849339"/>
              <a:gd name="f318" fmla="val 1638543"/>
              <a:gd name="f319" fmla="val 2865298"/>
              <a:gd name="f320" fmla="val 1627733"/>
              <a:gd name="f321" fmla="val 2846148"/>
              <a:gd name="f322" fmla="val 1570797"/>
              <a:gd name="f323" fmla="val 2968253"/>
              <a:gd name="f324" fmla="val 1394434"/>
              <a:gd name="f325" fmla="val 1695510"/>
              <a:gd name="f326" fmla="val 1723996"/>
              <a:gd name="f327" fmla="val 1609129"/>
              <a:gd name="f328" fmla="val 1823349"/>
              <a:gd name="f329" fmla="val 1164256"/>
              <a:gd name="f330" fmla="val 2129232"/>
              <a:gd name="f331" fmla="val 1075096"/>
              <a:gd name="f332" fmla="val 2194506"/>
              <a:gd name="f333" fmla="val 982436"/>
              <a:gd name="f334" fmla="val 2262251"/>
              <a:gd name="f335" fmla="val 886892"/>
              <a:gd name="f336" fmla="val 2332262"/>
              <a:gd name="f337" fmla="val 797115"/>
              <a:gd name="f338" fmla="val 2390123"/>
              <a:gd name="f339" fmla="val 802673"/>
              <a:gd name="f340" fmla="val 2399697"/>
              <a:gd name="f341" fmla="val 982023"/>
              <a:gd name="f342" fmla="val 2307860"/>
              <a:gd name="f343" fmla="val 1633531"/>
              <a:gd name="f344" fmla="val 1853103"/>
              <a:gd name="f345" fmla="val 1710232"/>
              <a:gd name="f346" fmla="val 1728629"/>
              <a:gd name="f347" fmla="val 1705084"/>
              <a:gd name="f348" fmla="val 1700761"/>
              <a:gd name="f349" fmla="val 1724201"/>
              <a:gd name="f350" fmla="val 2541294"/>
              <a:gd name="f351" fmla="val 1460737"/>
              <a:gd name="f352" fmla="val 2585462"/>
              <a:gd name="f353" fmla="val 1462384"/>
              <a:gd name="f354" fmla="val 2636940"/>
              <a:gd name="f355" fmla="val 1511598"/>
              <a:gd name="f356" fmla="val 2655267"/>
              <a:gd name="f357" fmla="val 1557516"/>
              <a:gd name="f358" fmla="val 2659591"/>
              <a:gd name="f359" fmla="val 1568326"/>
              <a:gd name="f360" fmla="val 2664739"/>
              <a:gd name="f361" fmla="val 1586344"/>
              <a:gd name="f362" fmla="val 2658047"/>
              <a:gd name="f363" fmla="val 1599213"/>
              <a:gd name="f364" fmla="val 2652946"/>
              <a:gd name="f365" fmla="val 1590876"/>
              <a:gd name="f366" fmla="val 2646631"/>
              <a:gd name="f367" fmla="val 1583346"/>
              <a:gd name="f368" fmla="val 2639309"/>
              <a:gd name="f369" fmla="val 1576872"/>
              <a:gd name="f370" fmla="val 2638382"/>
              <a:gd name="f371" fmla="val 1576254"/>
              <a:gd name="f372" fmla="val 2622528"/>
              <a:gd name="f373" fmla="val 1574194"/>
              <a:gd name="f374" fmla="val 2616906"/>
              <a:gd name="f375" fmla="val 1562654"/>
              <a:gd name="f376" fmla="val 2607645"/>
              <a:gd name="f377" fmla="val 1553284"/>
              <a:gd name="f378" fmla="val 2596171"/>
              <a:gd name="f379" fmla="val 1547529"/>
              <a:gd name="f380" fmla="val 2582992"/>
              <a:gd name="f381" fmla="val 1539498"/>
              <a:gd name="f382" fmla="val 2588140"/>
              <a:gd name="f383" fmla="val 1554016"/>
              <a:gd name="f384" fmla="val 2592463"/>
              <a:gd name="f385" fmla="val 1566370"/>
              <a:gd name="f386" fmla="val 2624483"/>
              <a:gd name="f387" fmla="val 1583152"/>
              <a:gd name="f388" fmla="val 2619156"/>
              <a:gd name="f389" fmla="val 1586628"/>
              <a:gd name="f390" fmla="val 2612468"/>
              <a:gd name="f391" fmla="val 1587282"/>
              <a:gd name="f392" fmla="val 2606569"/>
              <a:gd name="f393" fmla="val 1584903"/>
              <a:gd name="f394" fmla="val 2576197"/>
              <a:gd name="f395" fmla="val 1573680"/>
              <a:gd name="f396" fmla="val 2546339"/>
              <a:gd name="f397" fmla="val 1499551"/>
              <a:gd name="f398" fmla="val 1460840"/>
              <a:gd name="f399" fmla="val 2263004"/>
              <a:gd name="f400" fmla="val 1472885"/>
              <a:gd name="f401" fmla="val 2272373"/>
              <a:gd name="f402" fmla="val 1472062"/>
              <a:gd name="f403" fmla="val 2307069"/>
              <a:gd name="f404" fmla="val 1486992"/>
              <a:gd name="f405" fmla="val 2408173"/>
              <a:gd name="f406" fmla="val 1662017"/>
              <a:gd name="f407" fmla="val 2410437"/>
              <a:gd name="f408" fmla="val 1664487"/>
              <a:gd name="f409" fmla="val 2459444"/>
              <a:gd name="f410" fmla="val 1705052"/>
              <a:gd name="f411" fmla="val 2507525"/>
              <a:gd name="f412" fmla="val 1764869"/>
              <a:gd name="f413" fmla="val 2558488"/>
              <a:gd name="f414" fmla="val 1828085"/>
              <a:gd name="f415" fmla="val 2596951"/>
              <a:gd name="f416" fmla="val 1877631"/>
              <a:gd name="f417" fmla="val 2637948"/>
              <a:gd name="f418" fmla="val 1925158"/>
              <a:gd name="f419" fmla="val 1970473"/>
              <a:gd name="f420" fmla="val 2586697"/>
              <a:gd name="f421" fmla="val 1934541"/>
              <a:gd name="f422" fmla="val 2460988"/>
              <a:gd name="f423" fmla="val 1915906"/>
              <a:gd name="f424" fmla="val 2384287"/>
              <a:gd name="f425" fmla="val 1873900"/>
              <a:gd name="f426" fmla="val 2380683"/>
              <a:gd name="f427" fmla="val 1871841"/>
              <a:gd name="f428" fmla="val 2312217"/>
              <a:gd name="f429" fmla="val 1830042"/>
              <a:gd name="f430" fmla="val 2293891"/>
              <a:gd name="f431" fmla="val 1830041"/>
              <a:gd name="f432" fmla="val 2291170"/>
              <a:gd name="f433" fmla="val 1829987"/>
              <a:gd name="f434" fmla="val 2288450"/>
              <a:gd name="f435" fmla="val 1830159"/>
              <a:gd name="f436" fmla="val 2285757"/>
              <a:gd name="f437" fmla="val 1830556"/>
              <a:gd name="f438" fmla="val 2285414"/>
              <a:gd name="f439" fmla="val 1825289"/>
              <a:gd name="f440" fmla="val 2284233"/>
              <a:gd name="f441" fmla="val 1820110"/>
              <a:gd name="f442" fmla="val 2282257"/>
              <a:gd name="f443" fmla="val 1815216"/>
              <a:gd name="f444" fmla="val 2281323"/>
              <a:gd name="f445" fmla="val 1812738"/>
              <a:gd name="f446" fmla="val 2279254"/>
              <a:gd name="f447" fmla="val 1810860"/>
              <a:gd name="f448" fmla="val 2276698"/>
              <a:gd name="f449" fmla="val 1810171"/>
              <a:gd name="f450" fmla="val 2265269"/>
              <a:gd name="f451" fmla="val 1807288"/>
              <a:gd name="f452" fmla="val 2256106"/>
              <a:gd name="f453" fmla="val 1805228"/>
              <a:gd name="f454" fmla="val 2248075"/>
              <a:gd name="f455" fmla="val 1803478"/>
              <a:gd name="f456" fmla="val 2223057"/>
              <a:gd name="f457" fmla="val 1798021"/>
              <a:gd name="f458" fmla="val 1797301"/>
              <a:gd name="f459" fmla="val 2223468"/>
              <a:gd name="f460" fmla="val 1792565"/>
              <a:gd name="f461" fmla="val 2223881"/>
              <a:gd name="f462" fmla="val 1787829"/>
              <a:gd name="f463" fmla="val 2225837"/>
              <a:gd name="f464" fmla="val 1742322"/>
              <a:gd name="f465" fmla="val 2227278"/>
              <a:gd name="f466" fmla="val 1707009"/>
              <a:gd name="f467" fmla="val 2228307"/>
              <a:gd name="f468" fmla="val 1683843"/>
              <a:gd name="f469" fmla="val 2229131"/>
              <a:gd name="f470" fmla="val 1663664"/>
              <a:gd name="f471" fmla="val 2229852"/>
              <a:gd name="f472" fmla="val 1660472"/>
              <a:gd name="f473" fmla="val 2230470"/>
              <a:gd name="f474" fmla="val 1655118"/>
              <a:gd name="f475" fmla="val 2231603"/>
              <a:gd name="f476" fmla="val 1645851"/>
              <a:gd name="f477" fmla="val 2247973"/>
              <a:gd name="f478" fmla="val 1510671"/>
              <a:gd name="f479" fmla="val 2258166"/>
              <a:gd name="f480" fmla="val 1479064"/>
              <a:gd name="f481" fmla="val 2654441"/>
              <a:gd name="f482" fmla="val 1313317"/>
              <a:gd name="f483" fmla="val 2668769"/>
              <a:gd name="f484" fmla="val 1302146"/>
              <a:gd name="f485" fmla="val 2685780"/>
              <a:gd name="f486" fmla="val 1333419"/>
              <a:gd name="f487" fmla="val 2723424"/>
              <a:gd name="f488" fmla="val 1392683"/>
              <a:gd name="f489" fmla="val 2723633"/>
              <a:gd name="f490" fmla="val 1404583"/>
              <a:gd name="f491" fmla="val 2720026"/>
              <a:gd name="f492" fmla="val 1416237"/>
              <a:gd name="f493" fmla="val 2713128"/>
              <a:gd name="f494" fmla="val 1425937"/>
              <a:gd name="f495" fmla="val 2710952"/>
              <a:gd name="f496" fmla="val 1432938"/>
              <a:gd name="f497" fmla="val 2704598"/>
              <a:gd name="f498" fmla="val 1437807"/>
              <a:gd name="f499" fmla="val 2697274"/>
              <a:gd name="f500" fmla="val 1438087"/>
              <a:gd name="f501" fmla="val 2689346"/>
              <a:gd name="f502" fmla="val 1439939"/>
              <a:gd name="f503" fmla="val 2681314"/>
              <a:gd name="f504" fmla="val 1435513"/>
              <a:gd name="f505" fmla="val 2675446"/>
              <a:gd name="f506" fmla="val 1420276"/>
              <a:gd name="f507" fmla="val 2676991"/>
              <a:gd name="f508" fmla="val 1425218"/>
              <a:gd name="f509" fmla="val 2671933"/>
              <a:gd name="f510" fmla="val 1444580"/>
              <a:gd name="f511" fmla="val 2676387"/>
              <a:gd name="f512" fmla="val 1450651"/>
              <a:gd name="f513" fmla="val 2684546"/>
              <a:gd name="f514" fmla="val 1451260"/>
              <a:gd name="f515" fmla="val 2684610"/>
              <a:gd name="f516" fmla="val 1451162"/>
              <a:gd name="f517" fmla="val 2684609"/>
              <a:gd name="f518" fmla="val 1451265"/>
              <a:gd name="f519" fmla="val 2667146"/>
              <a:gd name="f520" fmla="val 1477957"/>
              <a:gd name="f521" fmla="val 2664765"/>
              <a:gd name="f522" fmla="val 1488149"/>
              <a:gd name="f523" fmla="val 2666901"/>
              <a:gd name="f524" fmla="val 1499706"/>
              <a:gd name="f525" fmla="val 2676784"/>
              <a:gd name="f526" fmla="val 1512936"/>
              <a:gd name="f527" fmla="val 2629116"/>
              <a:gd name="f528" fmla="val 1500169"/>
              <a:gd name="f529" fmla="val 2620776"/>
              <a:gd name="f530" fmla="val 1452089"/>
              <a:gd name="f531" fmla="val 2620262"/>
              <a:gd name="f532" fmla="val 1411833"/>
              <a:gd name="f533" fmla="val 2621909"/>
              <a:gd name="f534" fmla="val 1404935"/>
              <a:gd name="f535" fmla="val 2627675"/>
              <a:gd name="f536" fmla="val 1382387"/>
              <a:gd name="f537" fmla="val 2638215"/>
              <a:gd name="f538" fmla="val 1342003"/>
              <a:gd name="f539" fmla="val 2645846"/>
              <a:gd name="f540" fmla="val 1320020"/>
              <a:gd name="f541" fmla="val 2300789"/>
              <a:gd name="f542" fmla="val 1402361"/>
              <a:gd name="f543" fmla="val 2361534"/>
              <a:gd name="f544" fmla="val 1434689"/>
              <a:gd name="f545" fmla="val 2418468"/>
              <a:gd name="f546" fmla="val 1491418"/>
              <a:gd name="f547" fmla="val 2473550"/>
              <a:gd name="f548" fmla="val 1546396"/>
              <a:gd name="f549" fmla="val 1546294"/>
              <a:gd name="f550" fmla="val 2514285"/>
              <a:gd name="f551" fmla="val 1589082"/>
              <a:gd name="f552" fmla="val 2558163"/>
              <a:gd name="f553" fmla="val 1628761"/>
              <a:gd name="f554" fmla="val 2604819"/>
              <a:gd name="f555" fmla="val 1665002"/>
              <a:gd name="f556" fmla="val 2599671"/>
              <a:gd name="f557" fmla="val 1666340"/>
              <a:gd name="f558" fmla="val 2530175"/>
              <a:gd name="f559" fmla="val 1628864"/>
              <a:gd name="f560" fmla="val 2528528"/>
              <a:gd name="f561" fmla="val 1629276"/>
              <a:gd name="f562" fmla="val 2510099"/>
              <a:gd name="f563" fmla="val 1604259"/>
              <a:gd name="f564" fmla="val 2476535"/>
              <a:gd name="f565" fmla="val 1580269"/>
              <a:gd name="f566" fmla="val 2441118"/>
              <a:gd name="f567" fmla="val 1554942"/>
              <a:gd name="f568" fmla="val 2382640"/>
              <a:gd name="f569" fmla="val 1513039"/>
              <a:gd name="f570" fmla="val 2316747"/>
              <a:gd name="f571" fmla="val 1465886"/>
              <a:gd name="f572" fmla="val 2768313"/>
              <a:gd name="f573" fmla="val 1246074"/>
              <a:gd name="f574" fmla="val 2801568"/>
              <a:gd name="f575" fmla="val 1276961"/>
              <a:gd name="f576" fmla="val 2761827"/>
              <a:gd name="f577" fmla="val 1343058"/>
              <a:gd name="f578" fmla="val 2753281"/>
              <a:gd name="f579" fmla="val 1365709"/>
              <a:gd name="f580" fmla="val 2799199"/>
              <a:gd name="f581" fmla="val 1338322"/>
              <a:gd name="f582" fmla="val 2832145"/>
              <a:gd name="f583" fmla="val 1268620"/>
              <a:gd name="f584" fmla="val 2838117"/>
              <a:gd name="f585" fmla="val 1288388"/>
              <a:gd name="f586" fmla="val 2876829"/>
              <a:gd name="f587" fmla="val 1308979"/>
              <a:gd name="f588" fmla="val 2850266"/>
              <a:gd name="f589" fmla="val 2825144"/>
              <a:gd name="f590" fmla="val 1452398"/>
              <a:gd name="f591" fmla="val 2824311"/>
              <a:gd name="f592" fmla="val 1445293"/>
              <a:gd name="f593" fmla="val 2819985"/>
              <a:gd name="f594" fmla="val 1439075"/>
              <a:gd name="f595" fmla="val 2813613"/>
              <a:gd name="f596" fmla="val 1435822"/>
              <a:gd name="f597" fmla="val 2789111"/>
              <a:gd name="f598" fmla="val 1421099"/>
              <a:gd name="f599" fmla="val 2837087"/>
              <a:gd name="f600" fmla="val 1373328"/>
              <a:gd name="f601" fmla="val 2812584"/>
              <a:gd name="f602" fmla="val 1342338"/>
              <a:gd name="f603" fmla="val 2788492"/>
              <a:gd name="f604" fmla="val 1393816"/>
              <a:gd name="f605" fmla="val 2776549"/>
              <a:gd name="f606" fmla="val 1477313"/>
              <a:gd name="f607" fmla="val 2729086"/>
              <a:gd name="f608" fmla="val 1381461"/>
              <a:gd name="f609" fmla="val 2725380"/>
              <a:gd name="f610" fmla="val 1374459"/>
              <a:gd name="f611" fmla="val 2660414"/>
              <a:gd name="f612" fmla="val 1241132"/>
              <a:gd name="f613" fmla="val 2697067"/>
              <a:gd name="f614" fmla="val 1302905"/>
              <a:gd name="f615" fmla="val 2728367"/>
              <a:gd name="f616" fmla="val 1310215"/>
              <a:gd name="f617" fmla="val 2727748"/>
              <a:gd name="f618" fmla="val 1388770"/>
              <a:gd name="f619" fmla="val 2739896"/>
              <a:gd name="f620" fmla="val 1383520"/>
              <a:gd name="f621" fmla="val 1383417"/>
              <a:gd name="f622" fmla="val 2753756"/>
              <a:gd name="f623" fmla="val 1374970"/>
              <a:gd name="f624" fmla="val 2758328"/>
              <a:gd name="f625" fmla="val 1356999"/>
              <a:gd name="f626" fmla="val 2750192"/>
              <a:gd name="f627" fmla="val 1342955"/>
              <a:gd name="f628" fmla="val 2778093"/>
              <a:gd name="f629" fmla="val 1318864"/>
              <a:gd name="f630" fmla="val 2757399"/>
              <a:gd name="f631" fmla="val 1274593"/>
              <a:gd name="f632" fmla="val 2575991"/>
              <a:gd name="f633" fmla="val 1285402"/>
              <a:gd name="f634" fmla="val 2618614"/>
              <a:gd name="f635" fmla="val 1306921"/>
              <a:gd name="f636" fmla="val 2612642"/>
              <a:gd name="f637" fmla="val 1323909"/>
              <a:gd name="f638" fmla="val 2604304"/>
              <a:gd name="f639" fmla="val 1347176"/>
              <a:gd name="f640" fmla="val 2598126"/>
              <a:gd name="f641" fmla="val 1364884"/>
              <a:gd name="f642" fmla="val 2600597"/>
              <a:gd name="f643" fmla="val 1430674"/>
              <a:gd name="f644" fmla="val 2601937"/>
              <a:gd name="f645" fmla="val 1448794"/>
              <a:gd name="f646" fmla="val 1451883"/>
              <a:gd name="f647" fmla="val 2602451"/>
              <a:gd name="f648" fmla="val 1455590"/>
              <a:gd name="f649" fmla="val 2602657"/>
              <a:gd name="f650" fmla="val 1458266"/>
              <a:gd name="f651" fmla="val 2600906"/>
              <a:gd name="f652" fmla="val 1457133"/>
              <a:gd name="f653" fmla="val 2595450"/>
              <a:gd name="f654" fmla="val 2594832"/>
              <a:gd name="f655" fmla="val 1436542"/>
              <a:gd name="f656" fmla="val 2594317"/>
              <a:gd name="f657" fmla="val 1423466"/>
              <a:gd name="f658" fmla="val 2595276"/>
              <a:gd name="f659" fmla="val 1411387"/>
              <a:gd name="f660" fmla="val 2593002"/>
              <a:gd name="f661" fmla="val 1399270"/>
              <a:gd name="f662" fmla="val 2587728"/>
              <a:gd name="f663" fmla="val 1388358"/>
              <a:gd name="f664" fmla="val 2585257"/>
              <a:gd name="f665" fmla="val 1384961"/>
              <a:gd name="f666" fmla="val 2581346"/>
              <a:gd name="f667" fmla="val 1386506"/>
              <a:gd name="f668" fmla="val 2564460"/>
              <a:gd name="f669" fmla="val 1392889"/>
              <a:gd name="f670" fmla="val 2566828"/>
              <a:gd name="f671" fmla="val 1407097"/>
              <a:gd name="f672" fmla="val 2568373"/>
              <a:gd name="f673" fmla="val 1416672"/>
              <a:gd name="f674" fmla="val 2569917"/>
              <a:gd name="f675" fmla="val 1426246"/>
              <a:gd name="f676" fmla="val 2570945"/>
              <a:gd name="f677" fmla="val 1432424"/>
              <a:gd name="f678" fmla="val 2558077"/>
              <a:gd name="f679" fmla="val 1434586"/>
              <a:gd name="f680" fmla="val 2554782"/>
              <a:gd name="f681" fmla="val 1436440"/>
              <a:gd name="f682" fmla="val 2553546"/>
              <a:gd name="f683" fmla="val 2544487"/>
              <a:gd name="f684" fmla="val 1423879"/>
              <a:gd name="f685" fmla="val 2556944"/>
              <a:gd name="f686" fmla="val 2557768"/>
              <a:gd name="f687" fmla="val 1432116"/>
              <a:gd name="f688" fmla="val 1432012"/>
              <a:gd name="f689" fmla="val 2564356"/>
              <a:gd name="f690" fmla="val 1429747"/>
              <a:gd name="f691" fmla="val 2563430"/>
              <a:gd name="f692" fmla="val 2557767"/>
              <a:gd name="f693" fmla="val 1390830"/>
              <a:gd name="f694" fmla="val 2557174"/>
              <a:gd name="f695" fmla="val 1379740"/>
              <a:gd name="f696" fmla="val 2557450"/>
              <a:gd name="f697" fmla="val 1368621"/>
              <a:gd name="f698" fmla="val 2558591"/>
              <a:gd name="f699" fmla="val 1357574"/>
              <a:gd name="f700" fmla="val 1341205"/>
              <a:gd name="f701" fmla="val 2569608"/>
              <a:gd name="f702" fmla="val 1320819"/>
              <a:gd name="f703" fmla="val 2562607"/>
              <a:gd name="f704" fmla="val 1308362"/>
              <a:gd name="f705" fmla="val 2560959"/>
              <a:gd name="f706" fmla="val 1305479"/>
              <a:gd name="f707" fmla="val 2571770"/>
              <a:gd name="f708" fmla="val 1292198"/>
              <a:gd name="f709" fmla="val 2573932"/>
              <a:gd name="f710" fmla="val 2574552"/>
              <a:gd name="f711" fmla="val 1287349"/>
              <a:gd name="f712" fmla="val 2575240"/>
              <a:gd name="f713" fmla="val 1286352"/>
              <a:gd name="f714" fmla="val 2241795"/>
              <a:gd name="f715" fmla="val 1342749"/>
              <a:gd name="f716" fmla="val 2287405"/>
              <a:gd name="f717" fmla="val 1413377"/>
              <a:gd name="f718" fmla="val 2332809"/>
              <a:gd name="f719" fmla="val 1491829"/>
              <a:gd name="f720" fmla="val 2375638"/>
              <a:gd name="f721" fmla="val 1566782"/>
              <a:gd name="f722" fmla="val 2321276"/>
              <a:gd name="f723" fmla="val 1498414"/>
              <a:gd name="f724" fmla="val 2276267"/>
              <a:gd name="f725" fmla="val 1423108"/>
              <a:gd name="f726" fmla="val 1342852"/>
              <a:gd name="f727" fmla="val 2805776"/>
              <a:gd name="f728" fmla="val 1148029"/>
              <a:gd name="f729" fmla="val 2807314"/>
              <a:gd name="f730" fmla="val 1147647"/>
              <a:gd name="f731" fmla="val 2807926"/>
              <a:gd name="f732" fmla="val 1147956"/>
              <a:gd name="f733" fmla="val 2807952"/>
              <a:gd name="f734" fmla="val 1147853"/>
              <a:gd name="f735" fmla="val 2838838"/>
              <a:gd name="f736" fmla="val 1169782"/>
              <a:gd name="f737" fmla="val 2746795"/>
              <a:gd name="f738" fmla="val 1270371"/>
              <a:gd name="f739" fmla="val 2757709"/>
              <a:gd name="f740" fmla="val 1197067"/>
              <a:gd name="f741" fmla="val 2788208"/>
              <a:gd name="f742" fmla="val 1156528"/>
              <a:gd name="f743" fmla="val 2801163"/>
              <a:gd name="f744" fmla="val 1149172"/>
              <a:gd name="f745" fmla="val 1665749"/>
              <a:gd name="f746" fmla="val 1414840"/>
              <a:gd name="f747" fmla="val 1670517"/>
              <a:gd name="f748" fmla="val 1413011"/>
              <a:gd name="f749" fmla="val 1669204"/>
              <a:gd name="f750" fmla="val 1480634"/>
              <a:gd name="f751" fmla="val 1669976"/>
              <a:gd name="f752" fmla="val 1494919"/>
              <a:gd name="f753" fmla="val 1670366"/>
              <a:gd name="f754" fmla="val 1512182"/>
              <a:gd name="f755" fmla="val 1673853"/>
              <a:gd name="f756" fmla="val 1529234"/>
              <a:gd name="f757" fmla="val 1680272"/>
              <a:gd name="f758" fmla="val 1545264"/>
              <a:gd name="f759" fmla="val 1668433"/>
              <a:gd name="f760" fmla="val 1552472"/>
              <a:gd name="f761" fmla="val 1654224"/>
              <a:gd name="f762" fmla="val 1557928"/>
              <a:gd name="f763" fmla="val 1645988"/>
              <a:gd name="f764" fmla="val 1549074"/>
              <a:gd name="f765" fmla="val 1630338"/>
              <a:gd name="f766" fmla="val 1532909"/>
              <a:gd name="f767" fmla="val 1645576"/>
              <a:gd name="f768" fmla="val 1527041"/>
              <a:gd name="f769" fmla="val 1658652"/>
              <a:gd name="f770" fmla="val 1444471"/>
              <a:gd name="f771" fmla="val 1444367"/>
              <a:gd name="f772" fmla="val 1661895"/>
              <a:gd name="f773" fmla="val 1423776"/>
              <a:gd name="f774" fmla="val 1664160"/>
              <a:gd name="f775" fmla="val 1415449"/>
              <a:gd name="f776" fmla="val 2598950"/>
              <a:gd name="f777" fmla="val 1100802"/>
              <a:gd name="f778" fmla="val 2609245"/>
              <a:gd name="f779" fmla="val 1106053"/>
              <a:gd name="f780" fmla="val 2616144"/>
              <a:gd name="f781" fmla="val 1123453"/>
              <a:gd name="f782" fmla="val 2624071"/>
              <a:gd name="f783" fmla="val 1146103"/>
              <a:gd name="f784" fmla="val 2626749"/>
              <a:gd name="f785" fmla="val 1153927"/>
              <a:gd name="f786" fmla="val 2629425"/>
              <a:gd name="f787" fmla="val 1161547"/>
              <a:gd name="f788" fmla="val 2632823"/>
              <a:gd name="f789" fmla="val 1169165"/>
              <a:gd name="f790" fmla="val 1180078"/>
              <a:gd name="f791" fmla="val 2648780"/>
              <a:gd name="f792" fmla="val 1193463"/>
              <a:gd name="f793" fmla="val 2655988"/>
              <a:gd name="f794" fmla="val 1194903"/>
              <a:gd name="f795" fmla="val 2659371"/>
              <a:gd name="f796" fmla="val 1196175"/>
              <a:gd name="f797" fmla="val 2663145"/>
              <a:gd name="f798" fmla="val 1195873"/>
              <a:gd name="f799" fmla="val 2666284"/>
              <a:gd name="f800" fmla="val 1194080"/>
              <a:gd name="f801" fmla="val 2676579"/>
              <a:gd name="f802" fmla="val 1188418"/>
              <a:gd name="f803" fmla="val 2683683"/>
              <a:gd name="f804" fmla="val 1166694"/>
              <a:gd name="f805" fmla="val 2687492"/>
              <a:gd name="f806" fmla="val 1151148"/>
              <a:gd name="f807" fmla="val 2715291"/>
              <a:gd name="f808" fmla="val 1176269"/>
              <a:gd name="f809" fmla="val 2719718"/>
              <a:gd name="f810" fmla="val 1207774"/>
              <a:gd name="f811" fmla="val 2716835"/>
              <a:gd name="f812" fmla="val 1245455"/>
              <a:gd name="f813" fmla="val 2714539"/>
              <a:gd name="f814" fmla="val 1241125"/>
              <a:gd name="f815" fmla="val 2711887"/>
              <a:gd name="f816" fmla="val 1236993"/>
              <a:gd name="f817" fmla="val 2708907"/>
              <a:gd name="f818" fmla="val 1233101"/>
              <a:gd name="f819" fmla="val 2706203"/>
              <a:gd name="f820" fmla="val 1229514"/>
              <a:gd name="f821" fmla="val 2701103"/>
              <a:gd name="f822" fmla="val 1228800"/>
              <a:gd name="f823" fmla="val 2697517"/>
              <a:gd name="f824" fmla="val 1231504"/>
              <a:gd name="f825" fmla="val 2695378"/>
              <a:gd name="f826" fmla="val 1233117"/>
              <a:gd name="f827" fmla="val 2694171"/>
              <a:gd name="f828" fmla="val 1235677"/>
              <a:gd name="f829" fmla="val 2694287"/>
              <a:gd name="f830" fmla="val 1238352"/>
              <a:gd name="f831" fmla="val 2695373"/>
              <a:gd name="f832" fmla="val 1245412"/>
              <a:gd name="f833" fmla="val 2692234"/>
              <a:gd name="f834" fmla="val 1252457"/>
              <a:gd name="f835" fmla="val 2686256"/>
              <a:gd name="f836" fmla="val 1256370"/>
              <a:gd name="f837" fmla="val 2680541"/>
              <a:gd name="f838" fmla="val 1258908"/>
              <a:gd name="f839" fmla="val 2673880"/>
              <a:gd name="f840" fmla="val 1257991"/>
              <a:gd name="f841" fmla="val 1254001"/>
              <a:gd name="f842" fmla="val 2665472"/>
              <a:gd name="f843" fmla="val 1251303"/>
              <a:gd name="f844" fmla="val 2660372"/>
              <a:gd name="f845" fmla="val 1252027"/>
              <a:gd name="f846" fmla="val 2657674"/>
              <a:gd name="f847" fmla="val 1255618"/>
              <a:gd name="f848" fmla="val 2655979"/>
              <a:gd name="f849" fmla="val 1257874"/>
              <a:gd name="f850" fmla="val 2655575"/>
              <a:gd name="f851" fmla="val 1260847"/>
              <a:gd name="f852" fmla="val 2656605"/>
              <a:gd name="f853" fmla="val 1263473"/>
              <a:gd name="f854" fmla="val 2657119"/>
              <a:gd name="f855" fmla="val 1264811"/>
              <a:gd name="f856" fmla="val 2657429"/>
              <a:gd name="f857" fmla="val 1265738"/>
              <a:gd name="f858" fmla="val 2657635"/>
              <a:gd name="f859" fmla="val 1266459"/>
              <a:gd name="f860" fmla="val 2656741"/>
              <a:gd name="f861" fmla="val 1267026"/>
              <a:gd name="f862" fmla="val 2655997"/>
              <a:gd name="f863" fmla="val 1267803"/>
              <a:gd name="f864" fmla="val 2655473"/>
              <a:gd name="f865" fmla="val 1268724"/>
              <a:gd name="f866" fmla="val 2640132"/>
              <a:gd name="f867" fmla="val 2631484"/>
              <a:gd name="f868" fmla="val 1294669"/>
              <a:gd name="f869" fmla="val 2629322"/>
              <a:gd name="f870" fmla="val 1293536"/>
              <a:gd name="f871" fmla="val 2619748"/>
              <a:gd name="f872" fmla="val 1288697"/>
              <a:gd name="f873" fmla="val 2616041"/>
              <a:gd name="f874" fmla="val 1242675"/>
              <a:gd name="f875" fmla="val 2628704"/>
              <a:gd name="f876" fmla="val 1210142"/>
              <a:gd name="f877" fmla="val 2630164"/>
              <a:gd name="f878" fmla="val 1206107"/>
              <a:gd name="f879" fmla="val 2628283"/>
              <a:gd name="f880" fmla="val 1201628"/>
              <a:gd name="f881" fmla="val 2624381"/>
              <a:gd name="f882" fmla="val 1199846"/>
              <a:gd name="f883" fmla="val 2623336"/>
              <a:gd name="f884" fmla="val 1199403"/>
              <a:gd name="f885" fmla="val 2622218"/>
              <a:gd name="f886" fmla="val 1199157"/>
              <a:gd name="f887" fmla="val 2621085"/>
              <a:gd name="f888" fmla="val 1199126"/>
              <a:gd name="f889" fmla="val 2618044"/>
              <a:gd name="f890" fmla="val 1199138"/>
              <a:gd name="f891" fmla="val 2615264"/>
              <a:gd name="f892" fmla="val 1200846"/>
              <a:gd name="f893" fmla="val 2613878"/>
              <a:gd name="f894" fmla="val 1203552"/>
              <a:gd name="f895" fmla="val 2609636"/>
              <a:gd name="f896" fmla="val 1210946"/>
              <a:gd name="f897" fmla="val 2604596"/>
              <a:gd name="f898" fmla="val 1217850"/>
              <a:gd name="f899" fmla="val 2598847"/>
              <a:gd name="f900" fmla="val 1224143"/>
              <a:gd name="f901" fmla="val 2597303"/>
              <a:gd name="f902" fmla="val 1225997"/>
              <a:gd name="f903" fmla="val 2595758"/>
              <a:gd name="f904" fmla="val 1227747"/>
              <a:gd name="f905" fmla="val 2594419"/>
              <a:gd name="f906" fmla="val 1229497"/>
              <a:gd name="f907" fmla="val 2581654"/>
              <a:gd name="f908" fmla="val 1210553"/>
              <a:gd name="f909" fmla="val 2587007"/>
              <a:gd name="f910" fmla="val 1183784"/>
              <a:gd name="f911" fmla="val 2592670"/>
              <a:gd name="f912" fmla="val 1155780"/>
              <a:gd name="f913" fmla="val 1155678"/>
              <a:gd name="f914" fmla="val 2597154"/>
              <a:gd name="f915" fmla="val 1137739"/>
              <a:gd name="f916" fmla="val 2599264"/>
              <a:gd name="f917" fmla="val 1119290"/>
              <a:gd name="f918" fmla="val 1158355"/>
              <a:gd name="f919" fmla="val 2394922"/>
              <a:gd name="f920" fmla="val 1159461"/>
              <a:gd name="f921" fmla="val 2396777"/>
              <a:gd name="f922" fmla="val 1160103"/>
              <a:gd name="f923" fmla="val 2398700"/>
              <a:gd name="f924" fmla="val 1160208"/>
              <a:gd name="f925" fmla="val 2423822"/>
              <a:gd name="f926" fmla="val 1172048"/>
              <a:gd name="f927" fmla="val 2467578"/>
              <a:gd name="f928" fmla="val 1259664"/>
              <a:gd name="f929" fmla="val 1426041"/>
              <a:gd name="f930" fmla="val 2534191"/>
              <a:gd name="f931" fmla="val 1430364"/>
              <a:gd name="f932" fmla="val 2533881"/>
              <a:gd name="f933" fmla="val 1432630"/>
              <a:gd name="f934" fmla="val 2533264"/>
              <a:gd name="f935" fmla="val 1434483"/>
              <a:gd name="f936" fmla="val 2532750"/>
              <a:gd name="f937" fmla="val 1436337"/>
              <a:gd name="f938" fmla="val 1436233"/>
              <a:gd name="f939" fmla="val 2530689"/>
              <a:gd name="f940" fmla="val 2529867"/>
              <a:gd name="f941" fmla="val 1446529"/>
              <a:gd name="f942" fmla="val 2524512"/>
              <a:gd name="f943" fmla="val 1445602"/>
              <a:gd name="f944" fmla="val 2514217"/>
              <a:gd name="f945" fmla="val 1423982"/>
              <a:gd name="f946" fmla="val 2396229"/>
              <a:gd name="f947" fmla="val 1211171"/>
              <a:gd name="f948" fmla="val 2769136"/>
              <a:gd name="f949" fmla="val 957385"/>
              <a:gd name="f950" fmla="val 2812894"/>
              <a:gd name="f951" fmla="val 976122"/>
              <a:gd name="f952" fmla="val 2801258"/>
              <a:gd name="f953" fmla="val 1052412"/>
              <a:gd name="f954" fmla="val 2776137"/>
              <a:gd name="f955" fmla="val 1087006"/>
              <a:gd name="f956" fmla="val 2777579"/>
              <a:gd name="f957" fmla="val 1092566"/>
              <a:gd name="f958" fmla="val 1097301"/>
              <a:gd name="f959" fmla="val 2767592"/>
              <a:gd name="f960" fmla="val 1099670"/>
              <a:gd name="f961" fmla="val 2766340"/>
              <a:gd name="f962" fmla="val 1100347"/>
              <a:gd name="f963" fmla="val 2764830"/>
              <a:gd name="f964" fmla="val 2763577"/>
              <a:gd name="f965" fmla="val 2760592"/>
              <a:gd name="f966" fmla="val 1101728"/>
              <a:gd name="f967" fmla="val 1117687"/>
              <a:gd name="f968" fmla="val 1118304"/>
              <a:gd name="f969" fmla="val 2786125"/>
              <a:gd name="f970" fmla="val 1132718"/>
              <a:gd name="f971" fmla="val 2761518"/>
              <a:gd name="f972" fmla="val 1154751"/>
              <a:gd name="f973" fmla="val 2744015"/>
              <a:gd name="f974" fmla="val 1168960"/>
              <a:gd name="f975" fmla="val 2754311"/>
              <a:gd name="f976" fmla="val 1137557"/>
              <a:gd name="f977" fmla="val 2729705"/>
              <a:gd name="f978" fmla="val 983947"/>
              <a:gd name="f979" fmla="val 957487"/>
              <a:gd name="f980" fmla="val 808131"/>
              <a:gd name="f981" fmla="val 1516642"/>
              <a:gd name="f982" fmla="val 822853"/>
              <a:gd name="f983" fmla="val 1510465"/>
              <a:gd name="f984" fmla="val 1433692"/>
              <a:gd name="f985" fmla="val 1524261"/>
              <a:gd name="f986" fmla="val 1494745"/>
              <a:gd name="f987" fmla="val 1557825"/>
              <a:gd name="f988" fmla="val 1477242"/>
              <a:gd name="f989" fmla="val 1570076"/>
              <a:gd name="f990" fmla="val 1419896"/>
              <a:gd name="f991" fmla="val 1570180"/>
              <a:gd name="f992" fmla="val 1384274"/>
              <a:gd name="f993" fmla="val 1369139"/>
              <a:gd name="f994" fmla="val 1343606"/>
              <a:gd name="f995" fmla="val 1570694"/>
              <a:gd name="f996" fmla="val 1298510"/>
              <a:gd name="f997" fmla="val 1567812"/>
              <a:gd name="f998" fmla="val 1252695"/>
              <a:gd name="f999" fmla="val 1564414"/>
              <a:gd name="f1000" fmla="val 1207395"/>
              <a:gd name="f1001" fmla="val 1561119"/>
              <a:gd name="f1002" fmla="val 1128531"/>
              <a:gd name="f1003" fmla="val 1555250"/>
              <a:gd name="f1004" fmla="val 1054196"/>
              <a:gd name="f1005" fmla="val 1549794"/>
              <a:gd name="f1006" fmla="val 985010"/>
              <a:gd name="f1007" fmla="val 1546499"/>
              <a:gd name="f1008" fmla="val 985009"/>
              <a:gd name="f1009" fmla="val 1548558"/>
              <a:gd name="f1010" fmla="val 982024"/>
              <a:gd name="f1011" fmla="val 1539705"/>
              <a:gd name="f1012" fmla="val 967713"/>
              <a:gd name="f1013" fmla="val 1537131"/>
              <a:gd name="f1014" fmla="val 954843"/>
              <a:gd name="f1015" fmla="val 1534866"/>
              <a:gd name="f1016" fmla="val 1627147"/>
              <a:gd name="f1017" fmla="val 1234645"/>
              <a:gd name="f1018" fmla="val 1657416"/>
              <a:gd name="f1019" fmla="val 1300537"/>
              <a:gd name="f1020" fmla="val 1656386"/>
              <a:gd name="f1021" fmla="val 1423775"/>
              <a:gd name="f1022" fmla="val 1613763"/>
              <a:gd name="f1023" fmla="val 1488638"/>
              <a:gd name="f1024" fmla="val 1612115"/>
              <a:gd name="f1025" fmla="val 1439734"/>
              <a:gd name="f1026" fmla="val 1621073"/>
              <a:gd name="f1027" fmla="val 1286638"/>
              <a:gd name="f1028" fmla="val 1234748"/>
              <a:gd name="f1029" fmla="val 1735730"/>
              <a:gd name="f1030" fmla="val 943844"/>
              <a:gd name="f1031" fmla="val 1737774"/>
              <a:gd name="f1032" fmla="val 944054"/>
              <a:gd name="f1033" fmla="val 1739662"/>
              <a:gd name="f1034" fmla="val 945029"/>
              <a:gd name="f1035" fmla="val 1741017"/>
              <a:gd name="f1036" fmla="val 946573"/>
              <a:gd name="f1037" fmla="val 1744928"/>
              <a:gd name="f1038" fmla="val 951103"/>
              <a:gd name="f1039" fmla="val 1753164"/>
              <a:gd name="f1040" fmla="val 960473"/>
              <a:gd name="f1041" fmla="val 1743692"/>
              <a:gd name="f1042" fmla="val 1404112"/>
              <a:gd name="f1043" fmla="val 1743693"/>
              <a:gd name="f1044" fmla="val 1413789"/>
              <a:gd name="f1045" fmla="val 1745444"/>
              <a:gd name="f1046" fmla="val 1485858"/>
              <a:gd name="f1047" fmla="val 1747194"/>
              <a:gd name="f1048" fmla="val 1560193"/>
              <a:gd name="f1049" fmla="val 1582637"/>
              <a:gd name="f1050" fmla="val 1745228"/>
              <a:gd name="f1051" fmla="val 1585544"/>
              <a:gd name="f1052" fmla="val 1743455"/>
              <a:gd name="f1053" fmla="val 1588105"/>
              <a:gd name="f1054" fmla="val 1740810"/>
              <a:gd name="f1055" fmla="val 1589329"/>
              <a:gd name="f1056" fmla="val 1739718"/>
              <a:gd name="f1057" fmla="val 1589856"/>
              <a:gd name="f1058" fmla="val 1738522"/>
              <a:gd name="f1059" fmla="val 1590136"/>
              <a:gd name="f1060" fmla="val 1737310"/>
              <a:gd name="f1061" fmla="val 1590153"/>
              <a:gd name="f1062" fmla="val 1735658"/>
              <a:gd name="f1063" fmla="val 1734047"/>
              <a:gd name="f1064" fmla="val 1589635"/>
              <a:gd name="f1065" fmla="val 1732676"/>
              <a:gd name="f1066" fmla="val 1588712"/>
              <a:gd name="f1067" fmla="val 1659269"/>
              <a:gd name="f1068" fmla="val 1538365"/>
              <a:gd name="f1069" fmla="val 1682023"/>
              <a:gd name="f1070" fmla="val 1396699"/>
              <a:gd name="f1071" fmla="val 1698702"/>
              <a:gd name="f1072" fmla="val 1293330"/>
              <a:gd name="f1073" fmla="val 1698701"/>
              <a:gd name="f1074" fmla="val 1293227"/>
              <a:gd name="f1075" fmla="val 1701070"/>
              <a:gd name="f1076" fmla="val 1278401"/>
              <a:gd name="f1077" fmla="val 1711777"/>
              <a:gd name="f1078" fmla="val 1141676"/>
              <a:gd name="f1079" fmla="val 1718778"/>
              <a:gd name="f1080" fmla="val 1051281"/>
              <a:gd name="f1081" fmla="val 1722794"/>
              <a:gd name="f1082" fmla="val 998979"/>
              <a:gd name="f1083" fmla="val 1726088"/>
              <a:gd name="f1084" fmla="val 957693"/>
              <a:gd name="f1085" fmla="val 1726808"/>
              <a:gd name="f1086" fmla="val 1727267"/>
              <a:gd name="f1087" fmla="val 946635"/>
              <a:gd name="f1088" fmla="val 1731262"/>
              <a:gd name="f1089" fmla="val 943385"/>
              <a:gd name="f1090" fmla="val 1594716"/>
              <a:gd name="f1091" fmla="val 939264"/>
              <a:gd name="f1092" fmla="val 1617881"/>
              <a:gd name="f1093" fmla="val 1113569"/>
              <a:gd name="f1094" fmla="val 1618705"/>
              <a:gd name="f1095" fmla="val 1251221"/>
              <a:gd name="f1096" fmla="val 1597290"/>
              <a:gd name="f1097" fmla="val 1349956"/>
              <a:gd name="f1098" fmla="val 1349853"/>
              <a:gd name="f1099" fmla="val 1597805"/>
              <a:gd name="f1100" fmla="val 1302184"/>
              <a:gd name="f1101" fmla="val 1595540"/>
              <a:gd name="f1102" fmla="val 1250809"/>
              <a:gd name="f1103" fmla="val 1593069"/>
              <a:gd name="f1104" fmla="val 1197272"/>
              <a:gd name="f1105" fmla="val 1589054"/>
              <a:gd name="f1106" fmla="val 1107906"/>
              <a:gd name="f1107" fmla="val 1584935"/>
              <a:gd name="f1108" fmla="val 1015760"/>
              <a:gd name="f1109" fmla="val 1513792"/>
              <a:gd name="f1110" fmla="val 661283"/>
              <a:gd name="f1111" fmla="val 1517704"/>
              <a:gd name="f1112" fmla="val 707510"/>
              <a:gd name="f1113" fmla="val 1523059"/>
              <a:gd name="f1114" fmla="val 753119"/>
              <a:gd name="f1115" fmla="val 1529646"/>
              <a:gd name="f1116" fmla="val 797597"/>
              <a:gd name="f1117" fmla="val 1530256"/>
              <a:gd name="f1118" fmla="val 801561"/>
              <a:gd name="f1119" fmla="val 1533667"/>
              <a:gd name="f1120" fmla="val 804491"/>
              <a:gd name="f1121" fmla="val 1537678"/>
              <a:gd name="f1122" fmla="val 804494"/>
              <a:gd name="f1123" fmla="val 1541689"/>
              <a:gd name="f1124" fmla="val 1545100"/>
              <a:gd name="f1125" fmla="val 1545708"/>
              <a:gd name="f1126" fmla="val 1546533"/>
              <a:gd name="f1127" fmla="val 792036"/>
              <a:gd name="f1128" fmla="val 1547355"/>
              <a:gd name="f1129" fmla="val 786374"/>
              <a:gd name="f1130" fmla="val 1548076"/>
              <a:gd name="f1131" fmla="val 780609"/>
              <a:gd name="f1132" fmla="val 1547562"/>
              <a:gd name="f1133" fmla="val 816746"/>
              <a:gd name="f1134" fmla="val 847221"/>
              <a:gd name="f1135" fmla="val 1545502"/>
              <a:gd name="f1136" fmla="val 870490"/>
              <a:gd name="f1137" fmla="val 1544267"/>
              <a:gd name="f1138" fmla="val 870489"/>
              <a:gd name="f1139" fmla="val 1531500"/>
              <a:gd name="f1140" fmla="val 877182"/>
              <a:gd name="f1141" fmla="val 1528825"/>
              <a:gd name="f1142" fmla="val 913215"/>
              <a:gd name="f1143" fmla="val 1533972"/>
              <a:gd name="f1144" fmla="val 1008965"/>
              <a:gd name="f1145" fmla="val 1531398"/>
              <a:gd name="f1146" fmla="val 966753"/>
              <a:gd name="f1147" fmla="val 1529132"/>
              <a:gd name="f1148" fmla="val 923718"/>
              <a:gd name="f1149" fmla="val 1526662"/>
              <a:gd name="f1150" fmla="val 880167"/>
              <a:gd name="f1151" fmla="val 1522750"/>
              <a:gd name="f1152" fmla="val 807274"/>
              <a:gd name="f1153" fmla="val 1518734"/>
              <a:gd name="f1154" fmla="val 733557"/>
              <a:gd name="f1155" fmla="val 1135016"/>
              <a:gd name="f1156" fmla="val 705451"/>
              <a:gd name="f1157" fmla="val 1172919"/>
              <a:gd name="f1158" fmla="val 783162"/>
              <a:gd name="f1159" fmla="val 1206601"/>
              <a:gd name="f1160" fmla="val 862864"/>
              <a:gd name="f1161" fmla="val 1235914"/>
              <a:gd name="f1162" fmla="val 944206"/>
              <a:gd name="f1163" fmla="val 1265976"/>
              <a:gd name="f1164" fmla="val 1022761"/>
              <a:gd name="f1165" fmla="val 1296760"/>
              <a:gd name="f1166" fmla="val 1103376"/>
              <a:gd name="f1167" fmla="val 1332589"/>
              <a:gd name="f1168" fmla="val 1174725"/>
              <a:gd name="f1169" fmla="val 1265050"/>
              <a:gd name="f1170" fmla="val 1052619"/>
              <a:gd name="f1171" fmla="val 1206982"/>
              <a:gd name="f1172" fmla="val 915069"/>
              <a:gd name="f1173" fmla="val 308176"/>
              <a:gd name="f1174" fmla="val 823130"/>
              <a:gd name="f1175" fmla="val 391055"/>
              <a:gd name="f1176" fmla="val 879446"/>
              <a:gd name="f1177" fmla="val 472906"/>
              <a:gd name="f1178" fmla="val 942147"/>
              <a:gd name="f1179" fmla="val 552181"/>
              <a:gd name="f1180" fmla="val 1003097"/>
              <a:gd name="f1181" fmla="val 693540"/>
              <a:gd name="f1182" fmla="val 1111715"/>
              <a:gd name="f1183" fmla="val 839636"/>
              <a:gd name="f1184" fmla="val 1223835"/>
              <a:gd name="f1185" fmla="val 998702"/>
              <a:gd name="f1186" fmla="val 1305788"/>
              <a:gd name="f1187" fmla="val 969463"/>
              <a:gd name="f1188" fmla="val 1300640"/>
              <a:gd name="f1189" fmla="val 914999"/>
              <a:gd name="f1190" fmla="val 1269960"/>
              <a:gd name="f1191" fmla="val 836443"/>
              <a:gd name="f1192" fmla="val 1214261"/>
              <a:gd name="f1193" fmla="val 827899"/>
              <a:gd name="f1194" fmla="val 1208289"/>
              <a:gd name="f1195" fmla="val 764786"/>
              <a:gd name="f1196" fmla="val 1166076"/>
              <a:gd name="f1197" fmla="val 608087"/>
              <a:gd name="f1198" fmla="val 1061474"/>
              <a:gd name="f1199" fmla="val 446548"/>
              <a:gd name="f1200" fmla="val 953574"/>
              <a:gd name="f1201" fmla="val 1555284"/>
              <a:gd name="f1202" fmla="val 71961"/>
              <a:gd name="f1203" fmla="val 1557034"/>
              <a:gd name="f1204" fmla="val 126013"/>
              <a:gd name="f1205" fmla="val 189846"/>
              <a:gd name="f1206" fmla="val 1557137"/>
              <a:gd name="f1207" fmla="val 256252"/>
              <a:gd name="f1208" fmla="val 1557136"/>
              <a:gd name="f1209" fmla="val 295376"/>
              <a:gd name="f1210" fmla="val 335014"/>
              <a:gd name="f1211" fmla="val 1557754"/>
              <a:gd name="f1212" fmla="val 373211"/>
              <a:gd name="f1213" fmla="val 1555970"/>
              <a:gd name="f1214" fmla="val 345139"/>
              <a:gd name="f1215" fmla="val 1553773"/>
              <a:gd name="f1216" fmla="val 317203"/>
              <a:gd name="f1217" fmla="val 1551166"/>
              <a:gd name="f1218" fmla="val 289405"/>
              <a:gd name="f1219" fmla="val 1550688"/>
              <a:gd name="f1220" fmla="val 285181"/>
              <a:gd name="f1221" fmla="val 1547076"/>
              <a:gd name="f1222" fmla="val 282015"/>
              <a:gd name="f1223" fmla="val 1542825"/>
              <a:gd name="f1224" fmla="val 282095"/>
              <a:gd name="f1225" fmla="val 1538531"/>
              <a:gd name="f1226" fmla="val 282201"/>
              <a:gd name="f1227" fmla="val 1535060"/>
              <a:gd name="f1228" fmla="val 285627"/>
              <a:gd name="f1229" fmla="val 1534898"/>
              <a:gd name="f1230" fmla="val 289919"/>
              <a:gd name="f1231" fmla="val 1532839"/>
              <a:gd name="f1232" fmla="val 347368"/>
              <a:gd name="f1233" fmla="val 1534897"/>
              <a:gd name="f1234" fmla="val 412643"/>
              <a:gd name="f1235" fmla="val 1536957"/>
              <a:gd name="f1236" fmla="val 481830"/>
              <a:gd name="f1237" fmla="val 1539428"/>
              <a:gd name="f1238" fmla="val 566459"/>
              <a:gd name="f1239" fmla="val 1542105"/>
              <a:gd name="f1240" fmla="val 653458"/>
              <a:gd name="f1241" fmla="val 1536956"/>
              <a:gd name="f1242" fmla="val 728925"/>
              <a:gd name="f1243" fmla="val 1511321"/>
              <a:gd name="f1244" fmla="val 509422"/>
              <a:gd name="f1245" fmla="val 1518117"/>
              <a:gd name="f1246" fmla="val 268195"/>
              <a:gd name="f1247" fmla="val 231441"/>
              <a:gd name="f1248" fmla="val 691192"/>
              <a:gd name="f1249" fmla="val 232894"/>
              <a:gd name="f1250" fmla="val 689784"/>
              <a:gd name="f1251" fmla="val 235476"/>
              <a:gd name="f1252" fmla="val 689834"/>
              <a:gd name="f1253" fmla="val 238235"/>
              <a:gd name="f1254" fmla="val 269122"/>
              <a:gd name="f1255" fmla="val 689860"/>
              <a:gd name="f1256" fmla="val 270334"/>
              <a:gd name="f1257" fmla="val 690141"/>
              <a:gd name="f1258" fmla="val 271527"/>
              <a:gd name="f1259" fmla="val 690658"/>
              <a:gd name="f1260" fmla="val 272623"/>
              <a:gd name="f1261" fmla="val 721338"/>
              <a:gd name="f1262" fmla="val 333469"/>
              <a:gd name="f1263" fmla="val 786303"/>
              <a:gd name="f1264" fmla="val 579638"/>
              <a:gd name="f1265" fmla="val 896363"/>
              <a:gd name="f1266" fmla="val 774328"/>
              <a:gd name="f1267" fmla="val 1034016"/>
              <a:gd name="f1268" fmla="val 1003303"/>
              <a:gd name="f1269" fmla="val 1051313"/>
              <a:gd name="f1270" fmla="val 1031924"/>
              <a:gd name="f1271" fmla="val 1053268"/>
              <a:gd name="f1272" fmla="val 1034190"/>
              <a:gd name="f1273" fmla="val 1094451"/>
              <a:gd name="f1274" fmla="val 1070224"/>
              <a:gd name="f1275" fmla="val 1128529"/>
              <a:gd name="f1276" fmla="val 1114908"/>
              <a:gd name="f1277" fmla="val 1161578"/>
              <a:gd name="f1278" fmla="val 1158458"/>
              <a:gd name="f1279" fmla="val 1162505"/>
              <a:gd name="f1280" fmla="val 1159694"/>
              <a:gd name="f1281" fmla="val 1254239"/>
              <a:gd name="f1282" fmla="val 1279740"/>
              <a:gd name="f1283" fmla="val 1270609"/>
              <a:gd name="f1284" fmla="val 1274286"/>
              <a:gd name="f1285" fmla="val 1279806"/>
              <a:gd name="f1286" fmla="val 1277527"/>
              <a:gd name="f1287" fmla="val 1277334"/>
              <a:gd name="f1288" fmla="val 1278434"/>
              <a:gd name="f1289" fmla="val 1273769"/>
              <a:gd name="f1290" fmla="val 1281831"/>
              <a:gd name="f1291" fmla="val 1261620"/>
              <a:gd name="f1292" fmla="val 1282343"/>
              <a:gd name="f1293" fmla="val 1260048"/>
              <a:gd name="f1294" fmla="val 1258353"/>
              <a:gd name="f1295" fmla="val 1256781"/>
              <a:gd name="f1296" fmla="val 1260949"/>
              <a:gd name="f1297" fmla="val 1216925"/>
              <a:gd name="f1298" fmla="val 1236846"/>
              <a:gd name="f1299" fmla="val 1178843"/>
              <a:gd name="f1300" fmla="val 1209762"/>
              <a:gd name="f1301" fmla="val 1142912"/>
              <a:gd name="f1302" fmla="val 1194801"/>
              <a:gd name="f1303" fmla="val 1125925"/>
              <a:gd name="f1304" fmla="val 1181299"/>
              <a:gd name="f1305" fmla="val 1107706"/>
              <a:gd name="f1306" fmla="val 1169403"/>
              <a:gd name="f1307" fmla="val 1088448"/>
              <a:gd name="f1308" fmla="val 1077978"/>
              <a:gd name="f1309" fmla="val 971799"/>
              <a:gd name="f1310" fmla="val 1004673"/>
              <a:gd name="f1311" fmla="val 845471"/>
              <a:gd name="f1312" fmla="val 926530"/>
              <a:gd name="f1313" fmla="val 711629"/>
              <a:gd name="f1314" fmla="val 915411"/>
              <a:gd name="f1315" fmla="val 692684"/>
              <a:gd name="f1316" fmla="val 904394"/>
              <a:gd name="f1317" fmla="val 673534"/>
              <a:gd name="f1318" fmla="val 893173"/>
              <a:gd name="f1319" fmla="val 654487"/>
              <a:gd name="f1320" fmla="val 846327"/>
              <a:gd name="f1321" fmla="val 574491"/>
              <a:gd name="f1322" fmla="val 804012"/>
              <a:gd name="f1323" fmla="val 463915"/>
              <a:gd name="f1324" fmla="val 769625"/>
              <a:gd name="f1325" fmla="val 374961"/>
              <a:gd name="f1326" fmla="val 733076"/>
              <a:gd name="f1327" fmla="val 279521"/>
              <a:gd name="f1328" fmla="val 716293"/>
              <a:gd name="f1329" fmla="val 237103"/>
              <a:gd name="f1330" fmla="val 701262"/>
              <a:gd name="f1331" fmla="val 230822"/>
              <a:gd name="f1332" fmla="val 698756"/>
              <a:gd name="f1333" fmla="val 229671"/>
              <a:gd name="f1334" fmla="val 695832"/>
              <a:gd name="f1335" fmla="val 229906"/>
              <a:gd name="f1336" fmla="val 233327"/>
              <a:gd name="f1337" fmla="val 166165"/>
              <a:gd name="f1338" fmla="val 229505"/>
              <a:gd name="f1339" fmla="val 168022"/>
              <a:gd name="f1340" fmla="val 227754"/>
              <a:gd name="f1341" fmla="val 172508"/>
              <a:gd name="f1342" fmla="val 229311"/>
              <a:gd name="f1343" fmla="val 176461"/>
              <a:gd name="f1344" fmla="val 343387"/>
              <a:gd name="f1345" fmla="val 500155"/>
              <a:gd name="f1346" fmla="val 595835"/>
              <a:gd name="f1347" fmla="val 775975"/>
              <a:gd name="f1348" fmla="val 840047"/>
              <a:gd name="f1349" fmla="val 1042735"/>
              <a:gd name="f1350" fmla="val 870934"/>
              <a:gd name="f1351" fmla="val 1075886"/>
              <a:gd name="f1352" fmla="val 696938"/>
              <a:gd name="f1353" fmla="val 917746"/>
              <a:gd name="f1354" fmla="val 548475"/>
              <a:gd name="f1355" fmla="val 720482"/>
              <a:gd name="f1356" fmla="val 404130"/>
              <a:gd name="f1357" fmla="val 528880"/>
              <a:gd name="f1358" fmla="val 348122"/>
              <a:gd name="f1359" fmla="val 454547"/>
              <a:gd name="f1360" fmla="val 290261"/>
              <a:gd name="f1361" fmla="val 377741"/>
              <a:gd name="f1362" fmla="val 232503"/>
              <a:gd name="f1363" fmla="val 305466"/>
              <a:gd name="f1364" fmla="val 229669"/>
              <a:gd name="f1365" fmla="val 301980"/>
              <a:gd name="f1366" fmla="val 224546"/>
              <a:gd name="f1367" fmla="val 301452"/>
              <a:gd name="f1368" fmla="val 221060"/>
              <a:gd name="f1369" fmla="val 304286"/>
              <a:gd name="f1370" fmla="val 218176"/>
              <a:gd name="f1371" fmla="val 306631"/>
              <a:gd name="f1372" fmla="val 217248"/>
              <a:gd name="f1373" fmla="val 310636"/>
              <a:gd name="f1374" fmla="val 218809"/>
              <a:gd name="f1375" fmla="val 314011"/>
              <a:gd name="f1376" fmla="val 398880"/>
              <a:gd name="f1377" fmla="val 697420"/>
              <a:gd name="f1378" fmla="val 707337"/>
              <a:gd name="f1379" fmla="val 1058591"/>
              <a:gd name="f1380" fmla="val 1074890"/>
              <a:gd name="f1381" fmla="val 1319481"/>
              <a:gd name="f1382" fmla="val 711661"/>
              <a:gd name="f1383" fmla="val 1122115"/>
              <a:gd name="f1384" fmla="val 428017"/>
              <a:gd name="f1385" fmla="val 767636"/>
              <a:gd name="f1386" fmla="val 196160"/>
              <a:gd name="f1387" fmla="val 477814"/>
              <a:gd name="f1388" fmla="val 156932"/>
              <a:gd name="f1389" fmla="val 428807"/>
              <a:gd name="f1390" fmla="val 119972"/>
              <a:gd name="f1391" fmla="val 382580"/>
              <a:gd name="f1392" fmla="val 83525"/>
              <a:gd name="f1393" fmla="val 338103"/>
              <a:gd name="f1394" fmla="val 81408"/>
              <a:gd name="f1395" fmla="val 335536"/>
              <a:gd name="f1396" fmla="val 77942"/>
              <a:gd name="f1397" fmla="val 334517"/>
              <a:gd name="f1398" fmla="val 74774"/>
              <a:gd name="f1399" fmla="val 335529"/>
              <a:gd name="f1400" fmla="val 69818"/>
              <a:gd name="f1401" fmla="val 336993"/>
              <a:gd name="f1402" fmla="val 65942"/>
              <a:gd name="f1403" fmla="val 340869"/>
              <a:gd name="f1404" fmla="val 64478"/>
              <a:gd name="f1405" fmla="val 345825"/>
              <a:gd name="f1406" fmla="val 51712"/>
              <a:gd name="f1407" fmla="val 387315"/>
              <a:gd name="f1408" fmla="val 211912"/>
              <a:gd name="f1409" fmla="val 580359"/>
              <a:gd name="f1410" fmla="val 438415"/>
              <a:gd name="f1411" fmla="val 848456"/>
              <a:gd name="f1412" fmla="val 467860"/>
              <a:gd name="f1413" fmla="val 883359"/>
              <a:gd name="f1414" fmla="val 496380"/>
              <a:gd name="f1415" fmla="val 916922"/>
              <a:gd name="f1416" fmla="val 521913"/>
              <a:gd name="f1417" fmla="val 947501"/>
              <a:gd name="f1418" fmla="val 461168"/>
              <a:gd name="f1419" fmla="val 901479"/>
              <a:gd name="f1420" fmla="val 401454"/>
              <a:gd name="f1421" fmla="val 851648"/>
              <a:gd name="f1422" fmla="val 803362"/>
              <a:gd name="f1423" fmla="val 252271"/>
              <a:gd name="f1424" fmla="val 727071"/>
              <a:gd name="f1425" fmla="val 158065"/>
              <a:gd name="f1426" fmla="val 648310"/>
              <a:gd name="f1427" fmla="val 59331"/>
              <a:gd name="f1428" fmla="val 584477"/>
              <a:gd name="f1429" fmla="val 56009"/>
              <a:gd name="f1430" fmla="val 582371"/>
              <a:gd name="f1431" fmla="val 51650"/>
              <a:gd name="f1432" fmla="val 582982"/>
              <a:gd name="f1433" fmla="val 49035"/>
              <a:gd name="f1434" fmla="val 585918"/>
              <a:gd name="f1435" fmla="val 46586"/>
              <a:gd name="f1436" fmla="val 588914"/>
              <a:gd name="f1437" fmla="val 593219"/>
              <a:gd name="f1438" fmla="val 596214"/>
              <a:gd name="f1439" fmla="val 440989"/>
              <a:gd name="f1440" fmla="val 1043352"/>
              <a:gd name="f1441" fmla="val 985936"/>
              <a:gd name="f1442" fmla="val 1406685"/>
              <a:gd name="f1443" fmla="val 1459811"/>
              <a:gd name="f1444" fmla="val 1349062"/>
              <a:gd name="f1445" fmla="val 1461355"/>
              <a:gd name="f1446" fmla="val 1352047"/>
              <a:gd name="f1447" fmla="val 1465165"/>
              <a:gd name="f1448" fmla="val 1356784"/>
              <a:gd name="f1449" fmla="val 1471856"/>
              <a:gd name="f1450" fmla="val 1358329"/>
              <a:gd name="f1451" fmla="val 1474018"/>
              <a:gd name="f1452" fmla="val 1204717"/>
              <a:gd name="f1453" fmla="val 1448177"/>
              <a:gd name="f1454" fmla="val 824398"/>
              <a:gd name="f1455" fmla="val 1357781"/>
              <a:gd name="f1456" fmla="val 39151"/>
              <a:gd name="f1457" fmla="val 853089"/>
              <a:gd name="f1458" fmla="val 14853"/>
              <a:gd name="f1459" fmla="val 837544"/>
              <a:gd name="f1460" fmla="val 12160"/>
              <a:gd name="f1461" fmla="val 835796"/>
              <a:gd name="f1462" fmla="val 8692"/>
              <a:gd name="f1463" fmla="val 5999"/>
              <a:gd name="f1464" fmla="val 1505"/>
              <a:gd name="f1465" fmla="val 840490"/>
              <a:gd name="f1466" fmla="+- 0 0 771"/>
              <a:gd name="f1467" fmla="val 845855"/>
              <a:gd name="f1468" fmla="val 234"/>
              <a:gd name="f1469" fmla="val 851134"/>
              <a:gd name="f1470" fmla="val 10530"/>
              <a:gd name="f1471" fmla="val 919908"/>
              <a:gd name="f1472" fmla="val 765404"/>
              <a:gd name="f1473" fmla="val 1236428"/>
              <a:gd name="f1474" fmla="val 1489462"/>
              <a:gd name="f1475" fmla="val 993966"/>
              <a:gd name="f1476" fmla="val 1507376"/>
              <a:gd name="f1477" fmla="val 759741"/>
              <a:gd name="f1478" fmla="val 1444779"/>
              <a:gd name="f1479" fmla="val 532826"/>
              <a:gd name="f1480" fmla="val 1384035"/>
              <a:gd name="f1481" fmla="val 484333"/>
              <a:gd name="f1482" fmla="val 1371062"/>
              <a:gd name="f1483" fmla="val 434193"/>
              <a:gd name="f1484" fmla="val 1357678"/>
              <a:gd name="f1485" fmla="val 384878"/>
              <a:gd name="f1486" fmla="val 1345323"/>
              <a:gd name="f1487" fmla="val 382071"/>
              <a:gd name="f1488" fmla="val 1344618"/>
              <a:gd name="f1489" fmla="val 379101"/>
              <a:gd name="f1490" fmla="val 1345440"/>
              <a:gd name="f1491" fmla="val 377054"/>
              <a:gd name="f1492" fmla="val 1347485"/>
              <a:gd name="f1493" fmla="val 375062"/>
              <a:gd name="f1494" fmla="val 1349564"/>
              <a:gd name="f1495" fmla="val 374284"/>
              <a:gd name="f1496" fmla="val 1352521"/>
              <a:gd name="f1497" fmla="val 374994"/>
              <a:gd name="f1498" fmla="val 1355310"/>
              <a:gd name="f1499" fmla="val 382819"/>
              <a:gd name="f1500" fmla="val 1385270"/>
              <a:gd name="f1501" fmla="val 481760"/>
              <a:gd name="f1502" fmla="val 1418114"/>
              <a:gd name="f1503" fmla="val 631766"/>
              <a:gd name="f1504" fmla="val 1464753"/>
              <a:gd name="f1505" fmla="val 696011"/>
              <a:gd name="f1506" fmla="val 1484726"/>
              <a:gd name="f1507" fmla="val 756653"/>
              <a:gd name="f1508" fmla="val 1503567"/>
              <a:gd name="f1509" fmla="val 771685"/>
              <a:gd name="f1510" fmla="val 1514171"/>
              <a:gd name="f1511" fmla="val 775349"/>
              <a:gd name="f1512" fmla="val 1515773"/>
              <a:gd name="f1513" fmla="val 778805"/>
              <a:gd name="f1514" fmla="val 1517813"/>
              <a:gd name="f1515" fmla="val 781979"/>
              <a:gd name="f1516" fmla="val 1520246"/>
              <a:gd name="f1517" fmla="val 756344"/>
              <a:gd name="f1518" fmla="val 1535175"/>
              <a:gd name="f1519" fmla="val 574935"/>
              <a:gd name="f1520" fmla="val 1534351"/>
              <a:gd name="f1521" fmla="val 453446"/>
              <a:gd name="f1522" fmla="val 1533733"/>
              <a:gd name="f1523" fmla="val 256800"/>
              <a:gd name="f1524" fmla="val 206352"/>
              <a:gd name="f1525" fmla="val 1534453"/>
              <a:gd name="f1526" fmla="val 198527"/>
              <a:gd name="f1527" fmla="val 1547941"/>
              <a:gd name="f1528" fmla="val 196688"/>
              <a:gd name="f1529" fmla="val 1551127"/>
              <a:gd name="f1530" fmla="val 196689"/>
              <a:gd name="f1531" fmla="val 1555052"/>
              <a:gd name="f1532" fmla="val 1558237"/>
              <a:gd name="f1533" fmla="val 199846"/>
              <a:gd name="f1534" fmla="val 1560609"/>
              <a:gd name="f1535" fmla="val 202302"/>
              <a:gd name="f1536" fmla="val 1562129"/>
              <a:gd name="f1537" fmla="val 205014"/>
              <a:gd name="f1538" fmla="val 1562253"/>
              <a:gd name="f1539" fmla="val 516353"/>
              <a:gd name="f1540" fmla="val 1580371"/>
              <a:gd name="f1541" fmla="val 749960"/>
              <a:gd name="f1542" fmla="val 1579240"/>
              <a:gd name="f1543" fmla="val 937752"/>
              <a:gd name="f1544" fmla="val 1578313"/>
              <a:gd name="f1545" fmla="val 1076023"/>
              <a:gd name="f1546" fmla="val 1577695"/>
              <a:gd name="f1547" fmla="val 1189481"/>
              <a:gd name="f1548" fmla="val 1577181"/>
              <a:gd name="f1549" fmla="val 1291510"/>
              <a:gd name="f1550" fmla="val 1584490"/>
              <a:gd name="f1551" fmla="val 1281214"/>
              <a:gd name="f1552" fmla="val 1245591"/>
              <a:gd name="f1553" fmla="val 1593035"/>
              <a:gd name="f1554" fmla="val 1209144"/>
              <a:gd name="f1555" fmla="val 1600037"/>
              <a:gd name="f1556" fmla="val 1190510"/>
              <a:gd name="f1557" fmla="val 1188198"/>
              <a:gd name="f1558" fmla="val 1610830"/>
              <a:gd name="f1559" fmla="val 1186624"/>
              <a:gd name="f1560" fmla="val 1613095"/>
              <a:gd name="f1561" fmla="val 1186288"/>
              <a:gd name="f1562" fmla="val 1615686"/>
              <a:gd name="f1563" fmla="val 986759"/>
              <a:gd name="f1564" fmla="val 1627938"/>
              <a:gd name="f1565" fmla="val 757580"/>
              <a:gd name="f1566" fmla="val 1628967"/>
              <a:gd name="f1567" fmla="val 645357"/>
              <a:gd name="f1568" fmla="val 1592933"/>
              <a:gd name="f1569" fmla="val 641069"/>
              <a:gd name="f1570" fmla="val 1591596"/>
              <a:gd name="f1571" fmla="val 636508"/>
              <a:gd name="f1572" fmla="val 1593989"/>
              <a:gd name="f1573" fmla="val 635171"/>
              <a:gd name="f1574" fmla="val 1598277"/>
              <a:gd name="f1575" fmla="val 634176"/>
              <a:gd name="f1576" fmla="val 1601469"/>
              <a:gd name="f1577" fmla="val 635235"/>
              <a:gd name="f1578" fmla="val 1604944"/>
              <a:gd name="f1579" fmla="val 637841"/>
              <a:gd name="f1580" fmla="val 1607038"/>
              <a:gd name="f1581" fmla="val 776831"/>
              <a:gd name="f1582" fmla="val 1717818"/>
              <a:gd name="f1583" fmla="val 1004572"/>
              <a:gd name="f1584" fmla="val 1689402"/>
              <a:gd name="f1585" fmla="val 1208630"/>
              <a:gd name="f1586" fmla="val 1660679"/>
              <a:gd name="f1587" fmla="val 879994"/>
              <a:gd name="f1588" fmla="val 1732748"/>
              <a:gd name="f1589" fmla="val 477641"/>
              <a:gd name="f1590" fmla="val 1770018"/>
              <a:gd name="f1591" fmla="val 296336"/>
              <a:gd name="f1592" fmla="val 1765693"/>
              <a:gd name="f1593" fmla="val 293151"/>
              <a:gd name="f1594" fmla="val 1765676"/>
              <a:gd name="f1595" fmla="val 290235"/>
              <a:gd name="f1596" fmla="val 1767474"/>
              <a:gd name="f1597" fmla="val 288821"/>
              <a:gd name="f1598" fmla="val 1770326"/>
              <a:gd name="f1599" fmla="val 285701"/>
              <a:gd name="f1600" fmla="val 1776112"/>
              <a:gd name="f1601" fmla="val 286223"/>
              <a:gd name="f1602" fmla="val 1783182"/>
              <a:gd name="f1603" fmla="val 290158"/>
              <a:gd name="f1604" fmla="val 1788447"/>
              <a:gd name="f1605" fmla="val 323516"/>
              <a:gd name="f1606" fmla="val 1833232"/>
              <a:gd name="f1607" fmla="val 703631"/>
              <a:gd name="f1608" fmla="val 1785769"/>
              <a:gd name="f1609" fmla="val 1306130"/>
              <a:gd name="f1610" fmla="val 1694756"/>
              <a:gd name="f1611" fmla="val 1369447"/>
              <a:gd name="f1612" fmla="val 1685284"/>
              <a:gd name="f1613" fmla="val 1424221"/>
              <a:gd name="f1614" fmla="val 1676945"/>
              <a:gd name="f1615" fmla="val 1464991"/>
              <a:gd name="f1616" fmla="val 1671179"/>
              <a:gd name="f1617" fmla="val 1354519"/>
              <a:gd name="f1618" fmla="val 1718540"/>
              <a:gd name="f1619" fmla="val 1221911"/>
              <a:gd name="f1620" fmla="val 1082612"/>
              <a:gd name="f1621" fmla="val 1815318"/>
              <a:gd name="f1622" fmla="val 798453"/>
              <a:gd name="f1623" fmla="val 476406"/>
              <a:gd name="f1624" fmla="val 2030805"/>
              <a:gd name="f1625" fmla="val 197189"/>
              <a:gd name="f1626" fmla="val 2194712"/>
              <a:gd name="f1627" fmla="val 193639"/>
              <a:gd name="f1628" fmla="val 2196811"/>
              <a:gd name="f1629" fmla="val 192223"/>
              <a:gd name="f1630" fmla="val 2201237"/>
              <a:gd name="f1631" fmla="val 193894"/>
              <a:gd name="f1632" fmla="val 2205007"/>
              <a:gd name="f1633" fmla="val 195519"/>
              <a:gd name="f1634" fmla="val 2209070"/>
              <a:gd name="f1635" fmla="val 200097"/>
              <a:gd name="f1636" fmla="val 2211084"/>
              <a:gd name="f1637" fmla="val 204190"/>
              <a:gd name="f1638" fmla="val 2209537"/>
              <a:gd name="f1639" fmla="val 489482"/>
              <a:gd name="f1640" fmla="val 2122334"/>
              <a:gd name="f1641" fmla="val 762727"/>
              <a:gd name="f1642" fmla="val 2008052"/>
              <a:gd name="f1643" fmla="val 1027016"/>
              <a:gd name="f1644" fmla="val 1897683"/>
              <a:gd name="f1645" fmla="val 1152312"/>
              <a:gd name="f1646" fmla="val 1845279"/>
              <a:gd name="f1647" fmla="val 1281111"/>
              <a:gd name="f1648" fmla="val 1791432"/>
              <a:gd name="f1649" fmla="val 1411557"/>
              <a:gd name="f1650" fmla="val 1740263"/>
              <a:gd name="f1651" fmla="val 1287391"/>
              <a:gd name="f1652" fmla="val 1812332"/>
              <a:gd name="f1653" fmla="val 1135428"/>
              <a:gd name="f1654" fmla="val 1885123"/>
              <a:gd name="f1655" fmla="val 987687"/>
              <a:gd name="f1656" fmla="val 1956472"/>
              <a:gd name="f1657" fmla="val 792070"/>
              <a:gd name="f1658" fmla="val 2050264"/>
              <a:gd name="f1659" fmla="val 590482"/>
              <a:gd name="f1660" fmla="val 2147249"/>
              <a:gd name="f1661" fmla="val 450254"/>
              <a:gd name="f1662" fmla="val 2242483"/>
              <a:gd name="f1663" fmla="val 446551"/>
              <a:gd name="f1664" fmla="val 2245023"/>
              <a:gd name="f1665" fmla="val 445607"/>
              <a:gd name="f1666" fmla="val 2250086"/>
              <a:gd name="f1667" fmla="val 448146"/>
              <a:gd name="f1668" fmla="val 2253790"/>
              <a:gd name="f1669" fmla="val 450050"/>
              <a:gd name="f1670" fmla="val 2256567"/>
              <a:gd name="f1671" fmla="val 453467"/>
              <a:gd name="f1672" fmla="val 2257883"/>
              <a:gd name="f1673" fmla="val 456741"/>
              <a:gd name="f1674" fmla="val 2257104"/>
              <a:gd name="f1675" fmla="val 588731"/>
              <a:gd name="f1676" fmla="val 2223951"/>
              <a:gd name="f1677" fmla="val 755932"/>
              <a:gd name="f1678" fmla="val 2127379"/>
              <a:gd name="f1679" fmla="val 932605"/>
              <a:gd name="f1680" fmla="val 2025349"/>
              <a:gd name="f1681" fmla="val 1185054"/>
              <a:gd name="f1682" fmla="val 1879563"/>
              <a:gd name="f1683" fmla="val 1721834"/>
              <a:gd name="f1684" fmla="val 1600482"/>
              <a:gd name="f1685" fmla="val 1713804"/>
              <a:gd name="f1686" fmla="val 1601098"/>
              <a:gd name="f1687" fmla="val 1695407"/>
              <a:gd name="f1688" fmla="val 1724100"/>
              <a:gd name="f1689" fmla="val 1695921"/>
              <a:gd name="f1690" fmla="val 1723584"/>
              <a:gd name="f1691" fmla="val 1716513"/>
              <a:gd name="f1692" fmla="val 1727600"/>
              <a:gd name="f1693" fmla="val 1906055"/>
              <a:gd name="f1694" fmla="val 1767237"/>
              <a:gd name="f1695" fmla="val 1929426"/>
              <a:gd name="f1696" fmla="val 1782887"/>
              <a:gd name="f1697" fmla="val 1932927"/>
              <a:gd name="f1698" fmla="val 1793182"/>
              <a:gd name="f1699" fmla="val 1957636"/>
              <a:gd name="f1700" fmla="val 1852589"/>
              <a:gd name="f1701" fmla="val 1961960"/>
              <a:gd name="f1702" fmla="val 1860001"/>
              <a:gd name="f1703" fmla="val 1971741"/>
              <a:gd name="f1704" fmla="val 1876268"/>
              <a:gd name="f1705" fmla="val 1991612"/>
              <a:gd name="f1706" fmla="val 1909626"/>
              <a:gd name="f1707" fmla="val 2053901"/>
              <a:gd name="f1708" fmla="val 2064163"/>
              <a:gd name="f1709" fmla="val 2001495"/>
              <a:gd name="f1710" fmla="val 2048926"/>
              <a:gd name="f1711" fmla="val 1950944"/>
              <a:gd name="f1712" fmla="val 2021540"/>
              <a:gd name="f1713" fmla="val 1902658"/>
              <a:gd name="f1714" fmla="val 1994873"/>
              <a:gd name="f1715" fmla="val 1836251"/>
              <a:gd name="f1716" fmla="val 1958531"/>
              <a:gd name="f1717" fmla="val 1767579"/>
              <a:gd name="f1718" fmla="val 1920950"/>
              <a:gd name="f1719" fmla="val 1691700"/>
              <a:gd name="f1720" fmla="val 1913127"/>
              <a:gd name="f1721" fmla="val 1687235"/>
              <a:gd name="f1722" fmla="val 1912635"/>
              <a:gd name="f1723" fmla="val 1683217"/>
              <a:gd name="f1724" fmla="val 1915856"/>
              <a:gd name="f1725" fmla="val 1682726"/>
              <a:gd name="f1726" fmla="val 1920321"/>
              <a:gd name="f1727" fmla="val 1682416"/>
              <a:gd name="f1728" fmla="val 1923136"/>
              <a:gd name="f1729" fmla="val 1683592"/>
              <a:gd name="f1730" fmla="val 1925910"/>
              <a:gd name="f1731" fmla="val 1685832"/>
              <a:gd name="f1732" fmla="val 1927644"/>
              <a:gd name="f1733" fmla="val 1790375"/>
              <a:gd name="f1734" fmla="val 2006216"/>
              <a:gd name="f1735" fmla="val 1909724"/>
              <a:gd name="f1736" fmla="val 2062844"/>
              <a:gd name="f1737" fmla="val 2036707"/>
              <a:gd name="f1738" fmla="val 2094124"/>
              <a:gd name="f1739" fmla="val 1750591"/>
              <a:gd name="f1740" fmla="val 2148382"/>
              <a:gd name="f1741" fmla="val 1285127"/>
              <a:gd name="f1742" fmla="val 2226010"/>
              <a:gd name="f1743" fmla="val 1211101"/>
              <a:gd name="f1744" fmla="val 2345543"/>
              <a:gd name="f1745" fmla="val 1209263"/>
              <a:gd name="f1746" fmla="val 2348559"/>
              <a:gd name="f1747" fmla="val 1209553"/>
              <a:gd name="f1748" fmla="val 2352410"/>
              <a:gd name="f1749" fmla="val 1211822"/>
              <a:gd name="f1750" fmla="val 2355118"/>
              <a:gd name="f1751" fmla="val 1214148"/>
              <a:gd name="f1752" fmla="val 2357784"/>
              <a:gd name="f1753" fmla="val 1217903"/>
              <a:gd name="f1754" fmla="val 2358691"/>
              <a:gd name="f1755" fmla="val 1221191"/>
              <a:gd name="f1756" fmla="val 2357382"/>
              <a:gd name="f1757" fmla="val 2233835"/>
              <a:gd name="f1758" fmla="val 1811438"/>
              <a:gd name="f1759" fmla="val 2157545"/>
              <a:gd name="f1760" fmla="val 2035059"/>
              <a:gd name="f1761" fmla="val 2144675"/>
              <a:gd name="f1762" fmla="val 1806187"/>
              <a:gd name="f1763" fmla="val 2247632"/>
              <a:gd name="f1764" fmla="val 1526661"/>
              <a:gd name="f1765" fmla="val 2446852"/>
              <a:gd name="f1766" fmla="val 1368521"/>
              <a:gd name="f1767" fmla="val 2622289"/>
              <a:gd name="f1768" fmla="val 1366584"/>
              <a:gd name="f1769" fmla="val 2624440"/>
              <a:gd name="f1770" fmla="val 1365921"/>
              <a:gd name="f1771" fmla="val 2627450"/>
              <a:gd name="f1772" fmla="val 1366771"/>
              <a:gd name="f1773" fmla="val 2630216"/>
              <a:gd name="f1774" fmla="val 1367615"/>
              <a:gd name="f1775" fmla="val 2632951"/>
              <a:gd name="f1776" fmla="val 1369850"/>
              <a:gd name="f1777" fmla="val 2635030"/>
              <a:gd name="f1778" fmla="val 1372639"/>
              <a:gd name="f1779" fmla="val 2635673"/>
              <a:gd name="f1780" fmla="val 1403526"/>
              <a:gd name="f1781" fmla="val 2643189"/>
              <a:gd name="f1782" fmla="val 1503805"/>
              <a:gd name="f1783" fmla="val 2549808"/>
              <a:gd name="f1784" fmla="val 1693862"/>
              <a:gd name="f1785" fmla="val 2410611"/>
              <a:gd name="f1786" fmla="val 1833677"/>
              <a:gd name="f1787" fmla="val 2308272"/>
              <a:gd name="f1788" fmla="val 2085096"/>
              <a:gd name="f1789" fmla="val 2145911"/>
              <a:gd name="f1790" fmla="val 2110731"/>
              <a:gd name="f1791" fmla="val 2164443"/>
              <a:gd name="f1792" fmla="val 2111485"/>
              <a:gd name="f1793" fmla="val 2165931"/>
              <a:gd name="f1794" fmla="val 2167690"/>
              <a:gd name="f1795" fmla="val 2169178"/>
              <a:gd name="f1796" fmla="val 2106717"/>
              <a:gd name="f1797" fmla="val 2179474"/>
              <a:gd name="f1798" fmla="val 2077478"/>
              <a:gd name="f1799" fmla="val 2187813"/>
              <a:gd name="f1800" fmla="val 2056165"/>
              <a:gd name="f1801" fmla="val 2194094"/>
              <a:gd name="f1802" fmla="val 2027028"/>
              <a:gd name="f1803" fmla="val 2202742"/>
              <a:gd name="f1804" fmla="val 2005717"/>
              <a:gd name="f1805" fmla="val 2209022"/>
              <a:gd name="f1806" fmla="val 2006334"/>
              <a:gd name="f1807" fmla="val 2004912"/>
              <a:gd name="f1808" fmla="val 2229003"/>
              <a:gd name="f1809" fmla="val 2006153"/>
              <a:gd name="f1810" fmla="val 2234432"/>
              <a:gd name="f1811" fmla="val 2009628"/>
              <a:gd name="f1812" fmla="val 2238365"/>
              <a:gd name="f1813" fmla="val 2015497"/>
              <a:gd name="f1814" fmla="val 2243925"/>
              <a:gd name="f1815" fmla="val 2023425"/>
              <a:gd name="f1816" fmla="val 2241968"/>
              <a:gd name="f1817" fmla="val 2035574"/>
              <a:gd name="f1818" fmla="val 2238879"/>
              <a:gd name="f1819" fmla="val 2047123"/>
              <a:gd name="f1820" fmla="val 2235709"/>
              <a:gd name="f1821" fmla="val 2058947"/>
              <a:gd name="f1822" fmla="val 2233640"/>
              <a:gd name="f1823" fmla="val 2070888"/>
              <a:gd name="f1824" fmla="val 2232702"/>
              <a:gd name="f1825" fmla="val 2070276"/>
              <a:gd name="f1826" fmla="val 2237910"/>
              <a:gd name="f1827" fmla="val 2072422"/>
              <a:gd name="f1828" fmla="val 2243060"/>
              <a:gd name="f1829" fmla="val 2076550"/>
              <a:gd name="f1830" fmla="val 2246292"/>
              <a:gd name="f1831" fmla="val 2088288"/>
              <a:gd name="f1832" fmla="val 2254838"/>
              <a:gd name="f1833" fmla="val 2108467"/>
              <a:gd name="f1834" fmla="val 2243101"/>
              <a:gd name="f1835" fmla="val 2149340"/>
              <a:gd name="f1836" fmla="val 2213758"/>
              <a:gd name="f1837" fmla="val 2154693"/>
              <a:gd name="f1838" fmla="val 2210053"/>
              <a:gd name="f1839" fmla="val 2160460"/>
              <a:gd name="f1840" fmla="val 2205830"/>
              <a:gd name="f1841" fmla="val 2163651"/>
              <a:gd name="f1842" fmla="val 2203463"/>
              <a:gd name="f1843" fmla="val 2173947"/>
              <a:gd name="f1844" fmla="val 2208920"/>
              <a:gd name="f1845" fmla="val 2181463"/>
              <a:gd name="f1846" fmla="val 2211906"/>
              <a:gd name="f1847" fmla="val 2187125"/>
              <a:gd name="f1848" fmla="val 2207170"/>
              <a:gd name="f1849" fmla="val 2192788"/>
              <a:gd name="f1850" fmla="val 2202433"/>
              <a:gd name="f1851" fmla="val 2190729"/>
              <a:gd name="f1852" fmla="val 2194711"/>
              <a:gd name="f1853" fmla="val 2188052"/>
              <a:gd name="f1854" fmla="val 2186579"/>
              <a:gd name="f1855" fmla="val 2184757"/>
              <a:gd name="f1856" fmla="val 2176283"/>
              <a:gd name="f1857" fmla="val 2180227"/>
              <a:gd name="f1858" fmla="val 2162898"/>
              <a:gd name="f1859" fmla="val 2153529"/>
              <a:gd name="f1860" fmla="val 2195876"/>
              <a:gd name="f1861" fmla="val 2144161"/>
              <a:gd name="f1862" fmla="val 2213996"/>
              <a:gd name="f1863" fmla="val 2136541"/>
              <a:gd name="f1864" fmla="val 2263210"/>
              <a:gd name="f1865" fmla="val 2138600"/>
              <a:gd name="f1866" fmla="val 2235823"/>
              <a:gd name="f1867" fmla="val 2149514"/>
              <a:gd name="f1868" fmla="val 2218527"/>
              <a:gd name="f1869" fmla="val 2161869"/>
              <a:gd name="f1870" fmla="val 2216056"/>
              <a:gd name="f1871" fmla="val 2173194"/>
              <a:gd name="f1872" fmla="val 2214878"/>
              <a:gd name="f1873" fmla="val 2177980"/>
              <a:gd name="f1874" fmla="val 2216610"/>
              <a:gd name="f1875" fmla="val 2183014"/>
              <a:gd name="f1876" fmla="val 2220483"/>
              <a:gd name="f1877" fmla="val 2186063"/>
              <a:gd name="f1878" fmla="val 2230058"/>
              <a:gd name="f1879" fmla="val 2252400"/>
              <a:gd name="f1880" fmla="val 2190491"/>
              <a:gd name="f1881" fmla="val 2274227"/>
              <a:gd name="f1882" fmla="val 2184211"/>
              <a:gd name="f1883" fmla="val 2256002"/>
              <a:gd name="f1884" fmla="val 2200684"/>
              <a:gd name="f1885" fmla="val 2256724"/>
              <a:gd name="f1886" fmla="val 2203772"/>
              <a:gd name="f1887" fmla="val 2260430"/>
              <a:gd name="f1888" fmla="val 2266608"/>
              <a:gd name="f1889" fmla="val 2217671"/>
              <a:gd name="f1890" fmla="val 2270726"/>
              <a:gd name="f1891" fmla="val 2215200"/>
              <a:gd name="f1892" fmla="val 2340735"/>
              <a:gd name="f1893" fmla="val 2173708"/>
              <a:gd name="f1894" fmla="val 2396024"/>
              <a:gd name="f1895" fmla="val 2140969"/>
              <a:gd name="f1896" fmla="val 2478697"/>
              <a:gd name="f1897" fmla="val 2091962"/>
              <a:gd name="f1898" fmla="val 2537382"/>
              <a:gd name="f1899" fmla="val 2068076"/>
              <a:gd name="f1900" fmla="val 2326220"/>
              <a:gd name="f1901" fmla="val 2198006"/>
              <a:gd name="f1902" fmla="val 1867447"/>
              <a:gd name="f1903" fmla="val 2495859"/>
              <a:gd name="f1904" fmla="val 1780037"/>
              <a:gd name="f1905" fmla="val 2626407"/>
              <a:gd name="f1906" fmla="val 1777885"/>
              <a:gd name="f1907" fmla="val 2629630"/>
              <a:gd name="f1908" fmla="val 1778271"/>
              <a:gd name="f1909" fmla="val 2633916"/>
              <a:gd name="f1910" fmla="val 1780964"/>
              <a:gd name="f1911" fmla="val 2636703"/>
              <a:gd name="f1912" fmla="val 1783742"/>
              <a:gd name="f1913" fmla="val 2639390"/>
              <a:gd name="f1914" fmla="val 1788003"/>
              <a:gd name="f1915" fmla="val 2639817"/>
              <a:gd name="f1916" fmla="val 1791259"/>
              <a:gd name="f1917" fmla="val 2637732"/>
              <a:gd name="f1918" fmla="val 1874859"/>
              <a:gd name="f1919" fmla="val 2582342"/>
              <a:gd name="f1920" fmla="val 1962784"/>
              <a:gd name="f1921" fmla="val 2514185"/>
              <a:gd name="f1922" fmla="val 2055958"/>
              <a:gd name="f1923" fmla="val 2441189"/>
              <a:gd name="f1924" fmla="val 2240457"/>
              <a:gd name="f1925" fmla="val 2297050"/>
              <a:gd name="f1926" fmla="val 2431132"/>
              <a:gd name="f1927" fmla="val 2148999"/>
              <a:gd name="f1928" fmla="val 2614290"/>
              <a:gd name="f1929" fmla="val 2080842"/>
              <a:gd name="f1930" fmla="val 2268976"/>
              <a:gd name="f1931" fmla="val 2435732"/>
              <a:gd name="f1932" fmla="val 2123087"/>
              <a:gd name="f1933" fmla="val 2544145"/>
              <a:gd name="f1934" fmla="val 2074183"/>
              <a:gd name="f1935" fmla="val 2580591"/>
              <a:gd name="f1936" fmla="val 2041854"/>
              <a:gd name="f1937" fmla="val 2604683"/>
              <a:gd name="f1938" fmla="val 2031662"/>
              <a:gd name="f1939" fmla="val 2615287"/>
              <a:gd name="f1940" fmla="val 2029471"/>
              <a:gd name="f1941" fmla="val 2617556"/>
              <a:gd name="f1942" fmla="val 2028789"/>
              <a:gd name="f1943" fmla="val 2620886"/>
              <a:gd name="f1944" fmla="val 2029911"/>
              <a:gd name="f1945" fmla="val 2623833"/>
              <a:gd name="f1946" fmla="val 2031050"/>
              <a:gd name="f1947" fmla="val 2626805"/>
              <a:gd name="f1948" fmla="val 2033836"/>
              <a:gd name="f1949" fmla="val 2628824"/>
              <a:gd name="f1950" fmla="val 2037015"/>
              <a:gd name="f1951" fmla="val 2628981"/>
              <a:gd name="f1952" fmla="val 2038148"/>
              <a:gd name="f1953" fmla="val 2039077"/>
              <a:gd name="f1954" fmla="val 2630122"/>
              <a:gd name="f1955" fmla="val 2040281"/>
              <a:gd name="f1956" fmla="val 2631009"/>
              <a:gd name="f1957" fmla="val 2041649"/>
              <a:gd name="f1958" fmla="val 2631555"/>
              <a:gd name="f1959" fmla="val 2043687"/>
              <a:gd name="f1960" fmla="val 2632425"/>
              <a:gd name="f1961" fmla="val 2045992"/>
              <a:gd name="f1962" fmla="val 2048031"/>
              <a:gd name="f1963" fmla="val 2198657"/>
              <a:gd name="f1964" fmla="val 2562573"/>
              <a:gd name="f1965" fmla="val 2293376"/>
              <a:gd name="f1966" fmla="val 2479180"/>
              <a:gd name="f1967" fmla="val 2362460"/>
              <a:gd name="f1968" fmla="val 2418332"/>
              <a:gd name="f1969" fmla="val 2387169"/>
              <a:gd name="f1970" fmla="val 2396609"/>
              <a:gd name="f1971" fmla="val 2408069"/>
              <a:gd name="f1972" fmla="val 2378180"/>
              <a:gd name="f1973" fmla="val 2426705"/>
              <a:gd name="f1974" fmla="val 2364692"/>
              <a:gd name="f1975" fmla="val 2392625"/>
              <a:gd name="f1976" fmla="val 2459412"/>
              <a:gd name="f1977" fmla="val 2307687"/>
              <a:gd name="f1978" fmla="val 2628157"/>
              <a:gd name="f1979" fmla="val 2277418"/>
              <a:gd name="f1980" fmla="val 2678914"/>
              <a:gd name="f1981" fmla="val 2275274"/>
              <a:gd name="f1982" fmla="val 2682862"/>
              <a:gd name="f1983" fmla="val 2276737"/>
              <a:gd name="f1984" fmla="val 2687801"/>
              <a:gd name="f1985" fmla="val 2280684"/>
              <a:gd name="f1986" fmla="val 2689944"/>
              <a:gd name="f1987" fmla="val 2283528"/>
              <a:gd name="f1988" fmla="val 2691488"/>
              <a:gd name="f1989" fmla="val 2287015"/>
              <a:gd name="f1990" fmla="val 2691199"/>
              <a:gd name="f1991" fmla="val 2289567"/>
              <a:gd name="f1992" fmla="val 2689211"/>
              <a:gd name="f1993" fmla="val 2295436"/>
              <a:gd name="f1994" fmla="val 2684268"/>
              <a:gd name="f1995" fmla="val 2301407"/>
              <a:gd name="f1996" fmla="val 2679429"/>
              <a:gd name="f1997" fmla="val 2307173"/>
              <a:gd name="f1998" fmla="val 2674487"/>
              <a:gd name="f1999" fmla="val 2246634"/>
              <a:gd name="f2000" fmla="val 2738115"/>
              <a:gd name="f2001" fmla="val 2191449"/>
              <a:gd name="f2002" fmla="val 2800815"/>
              <a:gd name="f2003" fmla="val 2149238"/>
              <a:gd name="f2004" fmla="val 2867325"/>
              <a:gd name="f2005" fmla="val 2147150"/>
              <a:gd name="f2006" fmla="val 2870631"/>
              <a:gd name="f2007" fmla="val 2147713"/>
              <a:gd name="f2008" fmla="val 2874956"/>
              <a:gd name="f2009" fmla="val 2150575"/>
              <a:gd name="f2010" fmla="val 2877621"/>
              <a:gd name="f2011" fmla="val 2156584"/>
              <a:gd name="f2012" fmla="val 2883742"/>
              <a:gd name="f2013" fmla="val 2164982"/>
              <a:gd name="f2014" fmla="val 2886905"/>
              <a:gd name="f2015" fmla="val 2173535"/>
              <a:gd name="f2016" fmla="val 2886269"/>
              <a:gd name="f2017" fmla="val 2196906"/>
              <a:gd name="f2018" fmla="val 2884313"/>
              <a:gd name="f2019" fmla="val 2219660"/>
              <a:gd name="f2020" fmla="val 2854661"/>
              <a:gd name="f2021" fmla="val 2245605"/>
              <a:gd name="f2022" fmla="val 2820273"/>
              <a:gd name="f2023" fmla="val 2238740"/>
              <a:gd name="f2024" fmla="val 2841895"/>
              <a:gd name="f2025" fmla="val 2231637"/>
              <a:gd name="f2026" fmla="val 2864338"/>
              <a:gd name="f2027" fmla="val 2224293"/>
              <a:gd name="f2028" fmla="val 2887607"/>
              <a:gd name="f2029" fmla="val 2180124"/>
              <a:gd name="f2030" fmla="val 3025671"/>
              <a:gd name="f2031" fmla="val 2130088"/>
              <a:gd name="f2032" fmla="val 3182164"/>
              <a:gd name="f2033" fmla="val 2117425"/>
              <a:gd name="f2034" fmla="val 3348748"/>
              <a:gd name="f2035" fmla="val 2117127"/>
              <a:gd name="f2036" fmla="val 3352845"/>
              <a:gd name="f2037" fmla="val 2119894"/>
              <a:gd name="f2038" fmla="val 3356534"/>
              <a:gd name="f2039" fmla="val 2123910"/>
              <a:gd name="f2040" fmla="val 2126897"/>
              <a:gd name="f2041" fmla="val 2130398"/>
              <a:gd name="f2042" fmla="val 3357399"/>
              <a:gd name="f2043" fmla="val 2133509"/>
              <a:gd name="f2044" fmla="val 3355159"/>
              <a:gd name="f2045" fmla="val 2134618"/>
              <a:gd name="f2046" fmla="val 3351836"/>
              <a:gd name="f2047" fmla="val 2155209"/>
              <a:gd name="f2048" fmla="val 3289342"/>
              <a:gd name="f2049" fmla="val 2174770"/>
              <a:gd name="f2050" fmla="val 3224170"/>
              <a:gd name="f2051" fmla="val 2193405"/>
              <a:gd name="f2052" fmla="val 3161161"/>
              <a:gd name="f2053" fmla="val 2268255"/>
              <a:gd name="f2054" fmla="val 2908198"/>
              <a:gd name="f2055" fmla="val 2345575"/>
              <a:gd name="f2056" fmla="val 2646380"/>
              <a:gd name="f2057" fmla="val 2554885"/>
              <a:gd name="f2058" fmla="val 2464972"/>
              <a:gd name="f2059" fmla="val 2602554"/>
              <a:gd name="f2060" fmla="val 2428525"/>
              <a:gd name="f2061" fmla="val 2650531"/>
              <a:gd name="f2062" fmla="val 2337923"/>
              <a:gd name="f2063" fmla="val 2688728"/>
              <a:gd name="f2064" fmla="val 2265236"/>
              <a:gd name="f2065" fmla="val 2691507"/>
              <a:gd name="f2066" fmla="val 2259883"/>
              <a:gd name="f2067" fmla="val 2651972"/>
              <a:gd name="f2068" fmla="val 2383018"/>
              <a:gd name="f2069" fmla="val 2605642"/>
              <a:gd name="f2070" fmla="val 2509243"/>
              <a:gd name="f2071" fmla="val 2591228"/>
              <a:gd name="f2072" fmla="val 2523245"/>
              <a:gd name="f2073" fmla="val 2586814"/>
              <a:gd name="f2074" fmla="val 2523679"/>
              <a:gd name="f2075" fmla="val 2583588"/>
              <a:gd name="f2076" fmla="val 2527609"/>
              <a:gd name="f2077" fmla="val 2584022"/>
              <a:gd name="f2078" fmla="val 2532023"/>
              <a:gd name="f2079" fmla="val 2584298"/>
              <a:gd name="f2080" fmla="val 2534820"/>
              <a:gd name="f2081" fmla="val 2586016"/>
              <a:gd name="f2082" fmla="val 2537271"/>
              <a:gd name="f2083" fmla="val 2588551"/>
              <a:gd name="f2084" fmla="val 2538483"/>
              <a:gd name="f2085" fmla="val 2592518"/>
              <a:gd name="f2086" fmla="val 2540402"/>
              <a:gd name="f2087" fmla="val 2597146"/>
              <a:gd name="f2088" fmla="val 2601112"/>
              <a:gd name="f2089" fmla="val 2538482"/>
              <a:gd name="f2090" fmla="val 2605496"/>
              <a:gd name="f2091" fmla="val 2536358"/>
              <a:gd name="f2092" fmla="val 2609388"/>
              <a:gd name="f2093" fmla="val 2533343"/>
              <a:gd name="f2094" fmla="val 2612540"/>
              <a:gd name="f2095" fmla="val 2529629"/>
              <a:gd name="f2096" fmla="val 2559415"/>
              <a:gd name="f2097" fmla="val 2494861"/>
              <a:gd name="f2098" fmla="val 2723289"/>
              <a:gd name="f2099" fmla="val 2437000"/>
              <a:gd name="f2100" fmla="val 2812346"/>
              <a:gd name="f2101" fmla="val 2359268"/>
              <a:gd name="f2102" fmla="val 2932084"/>
              <a:gd name="f2103" fmla="val 2292140"/>
              <a:gd name="f2104" fmla="val 3035349"/>
              <a:gd name="f2105" fmla="val 2267226"/>
              <a:gd name="f2106" fmla="val 3100109"/>
              <a:gd name="f2107" fmla="val 2265595"/>
              <a:gd name="f2108" fmla="val 3104295"/>
              <a:gd name="f2109" fmla="val 2267669"/>
              <a:gd name="f2110" fmla="val 3109009"/>
              <a:gd name="f2111" fmla="val 2271855"/>
              <a:gd name="f2112" fmla="val 3110639"/>
              <a:gd name="f2113" fmla="val 2275390"/>
              <a:gd name="f2114" fmla="val 3112015"/>
              <a:gd name="f2115" fmla="val 2279407"/>
              <a:gd name="f2116" fmla="val 3110764"/>
              <a:gd name="f2117" fmla="val 2281537"/>
              <a:gd name="f2118" fmla="val 3107624"/>
              <a:gd name="f2119" fmla="val 2298832"/>
              <a:gd name="f2120" fmla="val 3082812"/>
              <a:gd name="f2121" fmla="val 2318910"/>
              <a:gd name="f2122" fmla="val 3054705"/>
              <a:gd name="f2123" fmla="val 2340839"/>
              <a:gd name="f2124" fmla="val 3024023"/>
              <a:gd name="f2125" fmla="val 2503098"/>
              <a:gd name="f2126" fmla="val 2797006"/>
              <a:gd name="f2127" fmla="val 2774490"/>
              <a:gd name="f2128" fmla="val 2417200"/>
              <a:gd name="f2129" fmla="val 2756781"/>
              <a:gd name="f2130" fmla="val 2176591"/>
              <a:gd name="f2131" fmla="val 2756820"/>
              <a:gd name="f2132" fmla="val 2175906"/>
              <a:gd name="f2133" fmla="val 2175218"/>
              <a:gd name="f2134" fmla="val 2756782"/>
              <a:gd name="f2135" fmla="val 2174532"/>
              <a:gd name="f2136" fmla="val 2749780"/>
              <a:gd name="f2137" fmla="val 2153941"/>
              <a:gd name="f2138" fmla="val 2750501"/>
              <a:gd name="f2139" fmla="val 2140453"/>
              <a:gd name="f2140" fmla="val 2759047"/>
              <a:gd name="f2141" fmla="val 2132217"/>
              <a:gd name="f2142" fmla="val 2804038"/>
              <a:gd name="f2143" fmla="val 2088153"/>
              <a:gd name="f2144" fmla="val 3264870"/>
              <a:gd name="f2145" fmla="val 2212935"/>
              <a:gd name="f2146" fmla="val 3492712"/>
              <a:gd name="f2147" fmla="val 2296948"/>
              <a:gd name="f2148" fmla="val 3758648"/>
              <a:gd name="f2149" fmla="val 2395065"/>
              <a:gd name="f2150" fmla="val 3795403"/>
              <a:gd name="f2151" fmla="val 2399904"/>
              <a:gd name="f2152" fmla="val 3844205"/>
              <a:gd name="f2153" fmla="val 2387754"/>
              <a:gd name="f2154" fmla="val 3867781"/>
              <a:gd name="f2155" fmla="val 2382092"/>
              <a:gd name="f2156" fmla="val 3861398"/>
              <a:gd name="f2157" fmla="val 2341424"/>
              <a:gd name="f2158" fmla="val 3845336"/>
              <a:gd name="f2159" fmla="val 2302713"/>
              <a:gd name="f2160" fmla="val 3844719"/>
              <a:gd name="f2161" fmla="val 2300705"/>
              <a:gd name="f2162" fmla="val 3843194"/>
              <a:gd name="f2163" fmla="val 2299104"/>
              <a:gd name="f2164" fmla="val 3841218"/>
              <a:gd name="f2165" fmla="val 2298388"/>
              <a:gd name="f2166" fmla="val 3643646"/>
              <a:gd name="f2167" fmla="val 2260810"/>
              <a:gd name="f2168" fmla="val 3614716"/>
              <a:gd name="f2169" fmla="val 2253500"/>
              <a:gd name="f2170" fmla="val 3492299"/>
              <a:gd name="f2171" fmla="val 2224878"/>
              <a:gd name="f2172" fmla="val 3409421"/>
              <a:gd name="f2173" fmla="val 2205522"/>
              <a:gd name="f2174" fmla="val 3232748"/>
              <a:gd name="f2175" fmla="val 2114921"/>
              <a:gd name="f2176" fmla="val 3181784"/>
              <a:gd name="f2177" fmla="val 2090520"/>
              <a:gd name="f2178" fmla="val 3176740"/>
              <a:gd name="f2179" fmla="val 2081666"/>
              <a:gd name="f2180" fmla="val 3201244"/>
              <a:gd name="f2181" fmla="val 2026791"/>
              <a:gd name="f2182" fmla="val 3227086"/>
              <a:gd name="f2183" fmla="val 1968620"/>
              <a:gd name="f2184" fmla="val 3319128"/>
              <a:gd name="f2185" fmla="val 1762193"/>
              <a:gd name="f2186" fmla="val 3510524"/>
              <a:gd name="f2187" fmla="val 1332659"/>
              <a:gd name="f2188" fmla="val 3542337"/>
              <a:gd name="f2189" fmla="val 671372"/>
              <a:gd name="f2190" fmla="val 3542549"/>
              <a:gd name="f2191" fmla="val 666885"/>
              <a:gd name="f2192" fmla="val 3539083"/>
              <a:gd name="f2193" fmla="val 663076"/>
              <a:gd name="f2194" fmla="val 3534596"/>
              <a:gd name="f2195" fmla="val 662864"/>
              <a:gd name="f2196" fmla="val 3530649"/>
              <a:gd name="f2197" fmla="val 662678"/>
              <a:gd name="f2198" fmla="val 3527140"/>
              <a:gd name="f2199" fmla="val 665355"/>
              <a:gd name="f2200" fmla="val 3526276"/>
              <a:gd name="f2201" fmla="val 669210"/>
              <a:gd name="f2202" fmla="val 3505685"/>
              <a:gd name="f2203" fmla="val 763930"/>
              <a:gd name="f2204" fmla="val 3487462"/>
              <a:gd name="f2205" fmla="val 854531"/>
              <a:gd name="f2206" fmla="val 3469857"/>
              <a:gd name="f2207" fmla="val 943073"/>
              <a:gd name="f2208" fmla="val 3401801"/>
              <a:gd name="f2209" fmla="val 1284476"/>
              <a:gd name="f2210" fmla="val 3342911"/>
              <a:gd name="f2211" fmla="val 1579342"/>
              <a:gd name="f2212" fmla="val 3175710"/>
              <a:gd name="f2213" fmla="val 1935469"/>
              <a:gd name="f2214" fmla="val 3142867"/>
              <a:gd name="f2215" fmla="val 1991065"/>
              <a:gd name="f2216" fmla="val 3127733"/>
              <a:gd name="f2217" fmla="val 2060560"/>
              <a:gd name="f2218" fmla="val 3122379"/>
              <a:gd name="f2219" fmla="val 2086196"/>
              <a:gd name="f2220" fmla="val 3109818"/>
              <a:gd name="f2221" fmla="val 2088872"/>
              <a:gd name="f2222" fmla="val 3053707"/>
              <a:gd name="f2223" fmla="val 2067561"/>
              <a:gd name="f2224" fmla="val 3012422"/>
              <a:gd name="f2225" fmla="val 2051911"/>
              <a:gd name="f2226" fmla="val 2988743"/>
              <a:gd name="f2227" fmla="val 2042954"/>
              <a:gd name="f2228" fmla="val 2964547"/>
              <a:gd name="f2229" fmla="val 2033792"/>
              <a:gd name="f2230" fmla="val 2941692"/>
              <a:gd name="f2231" fmla="val 2025966"/>
              <a:gd name="f2232" fmla="val 3032396"/>
              <a:gd name="f2233" fmla="val 1960898"/>
              <a:gd name="f2234" fmla="val 3074917"/>
              <a:gd name="f2235" fmla="val 1888828"/>
              <a:gd name="f2236" fmla="val 3107348"/>
              <a:gd name="f2237" fmla="val 1826849"/>
              <a:gd name="f2238" fmla="val 1692389"/>
              <a:gd name="f2239" fmla="val 3401082"/>
              <a:gd name="f2240" fmla="val 1120570"/>
              <a:gd name="f2241" fmla="val 3372357"/>
              <a:gd name="f2242" fmla="val 1030483"/>
              <a:gd name="f2243" fmla="val 3371201"/>
              <a:gd name="f2244" fmla="val 1026955"/>
              <a:gd name="f2245" fmla="val 3367828"/>
              <a:gd name="f2246" fmla="val 1024636"/>
              <a:gd name="f2247" fmla="val 3364120"/>
              <a:gd name="f2248" fmla="val 1024820"/>
              <a:gd name="f2249" fmla="val 3360433"/>
              <a:gd name="f2250" fmla="val 1025025"/>
              <a:gd name="f2251" fmla="val 3357347"/>
              <a:gd name="f2252" fmla="val 1027689"/>
              <a:gd name="f2253" fmla="val 3356604"/>
              <a:gd name="f2254" fmla="val 1031307"/>
              <a:gd name="f2255" fmla="val 3310789"/>
              <a:gd name="f2256" fmla="val 3148530"/>
              <a:gd name="f2257" fmla="val 1641426"/>
              <a:gd name="f2258" fmla="val 3024365"/>
              <a:gd name="f2259" fmla="val 1868958"/>
              <a:gd name="f2260" fmla="val 2975667"/>
              <a:gd name="f2261" fmla="val 1924863"/>
              <a:gd name="f2262" fmla="val 2920275"/>
              <a:gd name="f2263" fmla="val 1983446"/>
              <a:gd name="f2264" fmla="val 2896390"/>
              <a:gd name="f2265" fmla="val 2002184"/>
              <a:gd name="f2266" fmla="val 2896906"/>
              <a:gd name="f2267" fmla="val 2001257"/>
              <a:gd name="f2268" fmla="val 3045265"/>
              <a:gd name="f2269" fmla="val 1805641"/>
              <a:gd name="f2270" fmla="val 3415907"/>
              <a:gd name="f2271" fmla="val 861018"/>
              <a:gd name="f2272" fmla="val 3435366"/>
              <a:gd name="f2273" fmla="val 796669"/>
              <a:gd name="f2274" fmla="val 3441029"/>
              <a:gd name="f2275" fmla="val 777726"/>
              <a:gd name="f2276" fmla="val 3444735"/>
              <a:gd name="f2277" fmla="val 759194"/>
              <a:gd name="f2278" fmla="val 3448235"/>
              <a:gd name="f2279" fmla="val 741382"/>
              <a:gd name="f2280" fmla="val 3453280"/>
              <a:gd name="f2281" fmla="val 715129"/>
              <a:gd name="f2282" fmla="val 3457810"/>
              <a:gd name="f2283" fmla="val 692478"/>
              <a:gd name="f2284" fmla="val 3467283"/>
              <a:gd name="f2285" fmla="val 677549"/>
              <a:gd name="f2286" fmla="val 3469796"/>
              <a:gd name="f2287" fmla="val 673900"/>
              <a:gd name="f2288" fmla="val 3468925"/>
              <a:gd name="f2289" fmla="val 668911"/>
              <a:gd name="f2290" fmla="val 3465326"/>
              <a:gd name="f2291" fmla="val 666327"/>
              <a:gd name="f2292" fmla="val 3456575"/>
              <a:gd name="f2293" fmla="val 659841"/>
              <a:gd name="f2294" fmla="val 3453114"/>
              <a:gd name="f2295" fmla="val 657287"/>
              <a:gd name="f2296" fmla="val 3448270"/>
              <a:gd name="f2297" fmla="val 657825"/>
              <a:gd name="f2298" fmla="val 3445456"/>
              <a:gd name="f2299" fmla="val 661076"/>
              <a:gd name="f2300" fmla="val 3410965"/>
              <a:gd name="f2301" fmla="val 701538"/>
              <a:gd name="f2302" fmla="val 3389138"/>
              <a:gd name="f2303" fmla="val 762180"/>
              <a:gd name="f2304" fmla="val 3368033"/>
              <a:gd name="f2305" fmla="val 820968"/>
              <a:gd name="f2306" fmla="val 3363399"/>
              <a:gd name="f2307" fmla="val 834043"/>
              <a:gd name="f2308" fmla="val 3273003"/>
              <a:gd name="f2309" fmla="val 1092051"/>
              <a:gd name="f2310" fmla="val 3044956"/>
              <a:gd name="f2311" fmla="val 1711127"/>
              <a:gd name="f2312" fmla="val 2859841"/>
              <a:gd name="f2313" fmla="val 1951014"/>
              <a:gd name="f2314" fmla="val 2858913"/>
              <a:gd name="f2315" fmla="val 1948544"/>
              <a:gd name="f2316" fmla="val 2857987"/>
              <a:gd name="f2317" fmla="val 1946072"/>
              <a:gd name="f2318" fmla="val 2857164"/>
              <a:gd name="f2319" fmla="val 1943498"/>
              <a:gd name="f2320" fmla="val 2859199"/>
              <a:gd name="f2321" fmla="val 1943199"/>
              <a:gd name="f2322" fmla="val 2861041"/>
              <a:gd name="f2323" fmla="val 1942131"/>
              <a:gd name="f2324" fmla="val 2862312"/>
              <a:gd name="f2325" fmla="val 1940513"/>
              <a:gd name="f2326" fmla="val 2920173"/>
              <a:gd name="f2327" fmla="val 1865972"/>
              <a:gd name="f2328" fmla="val 2945604"/>
              <a:gd name="f2329" fmla="val 1778769"/>
              <a:gd name="f2330" fmla="val 2970210"/>
              <a:gd name="f2331" fmla="val 1694344"/>
              <a:gd name="f2332" fmla="val 2998420"/>
              <a:gd name="f2333" fmla="val 1597463"/>
              <a:gd name="f2334" fmla="val 3025086"/>
              <a:gd name="f2335" fmla="val 1505935"/>
              <a:gd name="f2336" fmla="val 3097257"/>
              <a:gd name="f2337" fmla="val 3099414"/>
              <a:gd name="f2338" fmla="val 1434123"/>
              <a:gd name="f2339" fmla="val 3100243"/>
              <a:gd name="f2340" fmla="val 1431002"/>
              <a:gd name="f2341" fmla="val 3099419"/>
              <a:gd name="f2342" fmla="val 1428100"/>
              <a:gd name="f2343" fmla="val 3098587"/>
              <a:gd name="f2344" fmla="val 1425202"/>
              <a:gd name="f2345" fmla="val 3096202"/>
              <a:gd name="f2346" fmla="val 1423015"/>
              <a:gd name="f2347" fmla="val 3093242"/>
              <a:gd name="f2348" fmla="val 1422437"/>
              <a:gd name="f2349" fmla="val 3083166"/>
              <a:gd name="f2350" fmla="val 1419779"/>
              <a:gd name="f2351" fmla="val 3072435"/>
              <a:gd name="f2352" fmla="val 1421499"/>
              <a:gd name="f2353" fmla="val 3063694"/>
              <a:gd name="f2354" fmla="val 1427174"/>
              <a:gd name="f2355" fmla="val 3055550"/>
              <a:gd name="f2356" fmla="val 1433484"/>
              <a:gd name="f2357" fmla="val 3049868"/>
              <a:gd name="f2358" fmla="val 1442444"/>
              <a:gd name="f2359" fmla="val 3047633"/>
              <a:gd name="f2360" fmla="val 1452501"/>
              <a:gd name="f2361" fmla="val 3045374"/>
              <a:gd name="f2362" fmla="val 1452861"/>
              <a:gd name="f2363" fmla="val 3043265"/>
              <a:gd name="f2364" fmla="val 1453860"/>
              <a:gd name="f2365" fmla="val 3041558"/>
              <a:gd name="f2366" fmla="val 1455384"/>
              <a:gd name="f2367" fmla="val 3041559"/>
              <a:gd name="f2368" fmla="val 1454353"/>
              <a:gd name="f2369" fmla="val 1453222"/>
              <a:gd name="f2370" fmla="val 1452191"/>
              <a:gd name="f2371" fmla="val 3040331"/>
              <a:gd name="f2372" fmla="val 1444132"/>
              <a:gd name="f2373" fmla="val 3035724"/>
              <a:gd name="f2374" fmla="val 1436980"/>
              <a:gd name="f2375" fmla="val 3028895"/>
              <a:gd name="f2376" fmla="val 1432527"/>
              <a:gd name="f2377" fmla="val 3025160"/>
              <a:gd name="f2378" fmla="val 1430033"/>
              <a:gd name="f2379" fmla="val 3020108"/>
              <a:gd name="f2380" fmla="val 1431039"/>
              <a:gd name="f2381" fmla="val 3017615"/>
              <a:gd name="f2382" fmla="val 1434775"/>
              <a:gd name="f2383" fmla="val 3016170"/>
              <a:gd name="f2384" fmla="val 1436938"/>
              <a:gd name="f2385" fmla="val 3015847"/>
              <a:gd name="f2386" fmla="val 1439662"/>
              <a:gd name="f2387" fmla="val 3016746"/>
              <a:gd name="f2388" fmla="val 1442102"/>
              <a:gd name="f2389" fmla="val 3021791"/>
              <a:gd name="f2390" fmla="val 1456001"/>
              <a:gd name="f2391" fmla="val 3013657"/>
              <a:gd name="f2392" fmla="val 1466503"/>
              <a:gd name="f2393" fmla="val 3000170"/>
              <a:gd name="f2394" fmla="val 1482461"/>
              <a:gd name="f2395" fmla="val 2996875"/>
              <a:gd name="f2396" fmla="val 1486373"/>
              <a:gd name="f2397" fmla="val 2993477"/>
              <a:gd name="f2398" fmla="val 1490286"/>
              <a:gd name="f2399" fmla="val 2990390"/>
              <a:gd name="f2400" fmla="val 1494404"/>
              <a:gd name="f2401" fmla="val 3003259"/>
              <a:gd name="f2402" fmla="val 1454045"/>
              <a:gd name="f2403" fmla="val 3020349"/>
              <a:gd name="f2404" fmla="val 1400611"/>
              <a:gd name="f2405" fmla="val 3041352"/>
              <a:gd name="f2406" fmla="val 1334512"/>
              <a:gd name="f2407" fmla="val 3046912"/>
              <a:gd name="f2408" fmla="val 1323188"/>
              <a:gd name="f2409" fmla="val 3048742"/>
              <a:gd name="f2410" fmla="val 1321659"/>
              <a:gd name="f2411" fmla="val 3049799"/>
              <a:gd name="f2412" fmla="val 1319396"/>
              <a:gd name="f2413" fmla="val 3049795"/>
              <a:gd name="f2414" fmla="val 1317010"/>
              <a:gd name="f2415" fmla="val 3051545"/>
              <a:gd name="f2416" fmla="val 1309288"/>
              <a:gd name="f2417" fmla="val 3072034"/>
              <a:gd name="f2418" fmla="val 1267386"/>
              <a:gd name="f2419" fmla="val 3093654"/>
              <a:gd name="f2420" fmla="val 1223114"/>
              <a:gd name="f2421" fmla="val 3137926"/>
              <a:gd name="f2422" fmla="val 1132615"/>
              <a:gd name="f2423" fmla="val 3204847"/>
              <a:gd name="f2424" fmla="val 995890"/>
              <a:gd name="f2425" fmla="val 3228732"/>
              <a:gd name="f2426" fmla="val 917231"/>
              <a:gd name="f2427" fmla="val 3229038"/>
              <a:gd name="f2428" fmla="val 916050"/>
              <a:gd name="f2429" fmla="val 914810"/>
              <a:gd name="f2430" fmla="val 913628"/>
              <a:gd name="f2431" fmla="val 3226982"/>
              <a:gd name="f2432" fmla="val 902817"/>
              <a:gd name="f2433" fmla="val 3221629"/>
              <a:gd name="f2434" fmla="val 899832"/>
              <a:gd name="f2435" fmla="val 3217511"/>
              <a:gd name="f2436" fmla="val 899317"/>
              <a:gd name="f2437" fmla="val 3201346"/>
              <a:gd name="f2438" fmla="val 897258"/>
              <a:gd name="f2439" fmla="val 3184771"/>
              <a:gd name="f2440" fmla="val 928557"/>
              <a:gd name="f2441" fmla="val 3127630"/>
              <a:gd name="f2442" fmla="val 1053752"/>
              <a:gd name="f2443" fmla="val 3098184"/>
              <a:gd name="f2444" fmla="val 1118408"/>
              <a:gd name="f2445" fmla="val 3067709"/>
              <a:gd name="f2446" fmla="val 1185432"/>
              <a:gd name="f2447" fmla="val 3045780"/>
              <a:gd name="f2448" fmla="val 1218481"/>
              <a:gd name="f2449" fmla="val 3045257"/>
              <a:gd name="f2450" fmla="val 1219268"/>
              <a:gd name="f2451" fmla="val 3044875"/>
              <a:gd name="f2452" fmla="val 1220139"/>
              <a:gd name="f2453" fmla="val 3044648"/>
              <a:gd name="f2454" fmla="val 1221055"/>
              <a:gd name="f2455" fmla="val 3020768"/>
              <a:gd name="f2456" fmla="val 1270099"/>
              <a:gd name="f2457" fmla="val 2993416"/>
              <a:gd name="f2458" fmla="val 1317373"/>
              <a:gd name="f2459" fmla="val 2962797"/>
              <a:gd name="f2460" fmla="val 1362518"/>
              <a:gd name="f2461" fmla="val 3060708"/>
              <a:gd name="f2462" fmla="val 3125674"/>
              <a:gd name="f2463" fmla="val 890155"/>
              <a:gd name="f2464" fmla="val 3138647"/>
              <a:gd name="f2465" fmla="val 592920"/>
              <a:gd name="f2466" fmla="val 3138767"/>
              <a:gd name="f2467" fmla="val 588817"/>
              <a:gd name="f2468" fmla="val 3135885"/>
              <a:gd name="f2469" fmla="val 585236"/>
              <a:gd name="f2470" fmla="val 3131851"/>
              <a:gd name="f2471" fmla="val 3127804"/>
              <a:gd name="f2472" fmla="val 583782"/>
              <a:gd name="f2473" fmla="val 3123876"/>
              <a:gd name="f2474" fmla="val 586210"/>
              <a:gd name="f2475" fmla="val 3122688"/>
              <a:gd name="f2476" fmla="val 590139"/>
              <a:gd name="f2477" fmla="val 3095199"/>
              <a:gd name="f2478" fmla="val 680843"/>
              <a:gd name="f2479" fmla="val 3080168"/>
              <a:gd name="f2480" fmla="val 781638"/>
              <a:gd name="f2481" fmla="val 3064312"/>
              <a:gd name="f2482" fmla="val 888713"/>
              <a:gd name="f2483" fmla="val 3035793"/>
              <a:gd name="f2484" fmla="val 1080005"/>
              <a:gd name="f2485" fmla="val 3006348"/>
              <a:gd name="f2486" fmla="val 1277373"/>
              <a:gd name="f2487" fmla="val 2900096"/>
              <a:gd name="f2488" fmla="val 1408642"/>
              <a:gd name="f2489" fmla="val 2961151"/>
              <a:gd name="f2490" fmla="val 1147339"/>
              <a:gd name="f2491" fmla="val 2980917"/>
              <a:gd name="f2492" fmla="val 888095"/>
              <a:gd name="f2493" fmla="val 578814"/>
              <a:gd name="f2494" fmla="val 3000271"/>
              <a:gd name="f2495" fmla="val 577891"/>
              <a:gd name="f2496" fmla="val 576958"/>
              <a:gd name="f2497" fmla="val 576035"/>
              <a:gd name="f2498" fmla="val 2999140"/>
              <a:gd name="f2499" fmla="val 572637"/>
              <a:gd name="f2500" fmla="val 2995846"/>
              <a:gd name="f2501" fmla="val 562238"/>
              <a:gd name="f2502" fmla="val 2987198"/>
              <a:gd name="f2503" fmla="val 563062"/>
              <a:gd name="f2504" fmla="val 2973299"/>
              <a:gd name="f2505" fmla="val 564401"/>
              <a:gd name="f2506" fmla="val 2969180"/>
              <a:gd name="f2507" fmla="val 582932"/>
              <a:gd name="f2508" fmla="val 2948794"/>
              <a:gd name="f2509" fmla="val 812010"/>
              <a:gd name="f2510" fmla="val 2934587"/>
              <a:gd name="f2511" fmla="val 972622"/>
              <a:gd name="f2512" fmla="val 2907612"/>
              <a:gd name="f2513" fmla="val 1271607"/>
              <a:gd name="f2514" fmla="val 2877961"/>
              <a:gd name="f2515" fmla="val 1278092"/>
              <a:gd name="f2516" fmla="val 2876005"/>
              <a:gd name="f2517" fmla="val 2858194"/>
              <a:gd name="f2518" fmla="val 1270474"/>
              <a:gd name="f2519" fmla="val 2831528"/>
              <a:gd name="f2520" fmla="val 1118923"/>
              <a:gd name="f2521" fmla="val 2831139"/>
              <a:gd name="f2522" fmla="val 1116571"/>
              <a:gd name="f2523" fmla="val 2829699"/>
              <a:gd name="f2524" fmla="val 1114523"/>
              <a:gd name="f2525" fmla="val 2827615"/>
              <a:gd name="f2526" fmla="val 1113364"/>
              <a:gd name="f2527" fmla="val 2815467"/>
              <a:gd name="f2528" fmla="val 1106259"/>
              <a:gd name="f2529" fmla="val 2818555"/>
              <a:gd name="f2530" fmla="val 1073827"/>
              <a:gd name="f2531" fmla="val 2821438"/>
              <a:gd name="f2532" fmla="val 1042528"/>
              <a:gd name="f2533" fmla="val 2825968"/>
              <a:gd name="f2534" fmla="val 993419"/>
              <a:gd name="f2535" fmla="val 2831116"/>
              <a:gd name="f2536" fmla="val 937926"/>
              <a:gd name="f2537" fmla="val 2789934"/>
              <a:gd name="f2538" fmla="val 918981"/>
              <a:gd name="f2539" fmla="val 2787662"/>
              <a:gd name="f2540" fmla="val 917859"/>
              <a:gd name="f2541" fmla="val 2784998"/>
              <a:gd name="f2542" fmla="val 2782726"/>
              <a:gd name="f2543" fmla="val 2773255"/>
              <a:gd name="f2544" fmla="val 924232"/>
              <a:gd name="f2545" fmla="val 2768828"/>
              <a:gd name="f2546" fmla="val 2767798"/>
              <a:gd name="f2547" fmla="val 923511"/>
              <a:gd name="f2548" fmla="val 2762650"/>
              <a:gd name="f2549" fmla="val 920011"/>
              <a:gd name="f2550" fmla="val 2765637"/>
              <a:gd name="f2551" fmla="val 894581"/>
              <a:gd name="f2552" fmla="val 879343"/>
              <a:gd name="f2553" fmla="val 2771082"/>
              <a:gd name="f2554" fmla="val 862157"/>
              <a:gd name="f2555" fmla="val 2771360"/>
              <a:gd name="f2556" fmla="val 844530"/>
              <a:gd name="f2557" fmla="val 2768622"/>
              <a:gd name="f2558" fmla="val 827248"/>
              <a:gd name="f2559" fmla="val 2767634"/>
              <a:gd name="f2560" fmla="val 823469"/>
              <a:gd name="f2561" fmla="val 2764071"/>
              <a:gd name="f2562" fmla="val 820948"/>
              <a:gd name="f2563" fmla="val 2760179"/>
              <a:gd name="f2564" fmla="val 821276"/>
              <a:gd name="f2565" fmla="val 2737426"/>
              <a:gd name="f2566" fmla="val 822821"/>
              <a:gd name="f2567" fmla="val 2735366"/>
              <a:gd name="f2568" fmla="val 814275"/>
              <a:gd name="f2569" fmla="val 2732381"/>
              <a:gd name="f2570" fmla="val 789256"/>
              <a:gd name="f2571" fmla="val 2732056"/>
              <a:gd name="f2572" fmla="val 786349"/>
              <a:gd name="f2573" fmla="val 2730158"/>
              <a:gd name="f2574" fmla="val 783855"/>
              <a:gd name="f2575" fmla="val 2727439"/>
              <a:gd name="f2576" fmla="val 782771"/>
              <a:gd name="f2577" fmla="val 2724786"/>
              <a:gd name="f2578" fmla="val 781545"/>
              <a:gd name="f2579" fmla="val 2721666"/>
              <a:gd name="f2580" fmla="val 781945"/>
              <a:gd name="f2581" fmla="val 2719409"/>
              <a:gd name="f2582" fmla="val 783800"/>
              <a:gd name="f2583" fmla="val 836925"/>
              <a:gd name="f2584" fmla="val 902612"/>
              <a:gd name="f2585" fmla="val 2690170"/>
              <a:gd name="f2586" fmla="val 968606"/>
              <a:gd name="f2587" fmla="val 2691274"/>
              <a:gd name="f2588" fmla="val 970110"/>
              <a:gd name="f2589" fmla="val 2692881"/>
              <a:gd name="f2590" fmla="val 971170"/>
              <a:gd name="f2591" fmla="val 2694700"/>
              <a:gd name="f2592" fmla="val 971592"/>
              <a:gd name="f2593" fmla="val 2698042"/>
              <a:gd name="f2594" fmla="val 972563"/>
              <a:gd name="f2595" fmla="val 2701561"/>
              <a:gd name="f2596" fmla="val 972773"/>
              <a:gd name="f2597" fmla="val 2704995"/>
              <a:gd name="f2598" fmla="val 972210"/>
              <a:gd name="f2599" fmla="val 2701180"/>
              <a:gd name="f2600" fmla="val 1010683"/>
              <a:gd name="f2601" fmla="val 2691854"/>
              <a:gd name="f2602" fmla="val 1048408"/>
              <a:gd name="f2603" fmla="val 2677299"/>
              <a:gd name="f2604" fmla="val 1084226"/>
              <a:gd name="f2605" fmla="val 2651355"/>
              <a:gd name="f2606" fmla="val 1054059"/>
              <a:gd name="f2607" fmla="val 2654753"/>
              <a:gd name="f2608" fmla="val 1014216"/>
              <a:gd name="f2609" fmla="val 2658252"/>
              <a:gd name="f2610" fmla="val 972107"/>
              <a:gd name="f2611" fmla="val 2660930"/>
              <a:gd name="f2612" fmla="val 941220"/>
              <a:gd name="f2613" fmla="val 2663607"/>
              <a:gd name="f2614" fmla="val 909303"/>
              <a:gd name="f2615" fmla="val 2652899"/>
              <a:gd name="f2616" fmla="val 882328"/>
              <a:gd name="f2617" fmla="val 2654668"/>
              <a:gd name="f2618" fmla="val 880889"/>
              <a:gd name="f2619" fmla="val 2656166"/>
              <a:gd name="f2620" fmla="val 879146"/>
              <a:gd name="f2621" fmla="val 2657326"/>
              <a:gd name="f2622" fmla="val 877181"/>
              <a:gd name="f2623" fmla="val 2662577"/>
              <a:gd name="f2624" fmla="val 867607"/>
              <a:gd name="f2625" fmla="val 2658871"/>
              <a:gd name="f2626" fmla="val 855767"/>
              <a:gd name="f2627" fmla="val 2654855"/>
              <a:gd name="f2628" fmla="val 843205"/>
              <a:gd name="f2629" fmla="val 2653302"/>
              <a:gd name="f2630" fmla="val 838741"/>
              <a:gd name="f2631" fmla="val 2652097"/>
              <a:gd name="f2632" fmla="val 834164"/>
              <a:gd name="f2633" fmla="val 2651251"/>
              <a:gd name="f2634" fmla="val 829513"/>
              <a:gd name="f2635" fmla="val 2651252"/>
              <a:gd name="f2636" fmla="val 824261"/>
              <a:gd name="f2637" fmla="val 2651374"/>
              <a:gd name="f2638" fmla="val 819922"/>
              <a:gd name="f2639" fmla="val 2648065"/>
              <a:gd name="f2640" fmla="val 816251"/>
              <a:gd name="f2641" fmla="val 2643736"/>
              <a:gd name="f2642" fmla="val 815922"/>
              <a:gd name="f2643" fmla="val 2638588"/>
              <a:gd name="f2644" fmla="val 815923"/>
              <a:gd name="f2645" fmla="val 2616967"/>
              <a:gd name="f2646" fmla="val 2611099"/>
              <a:gd name="f2647" fmla="val 827762"/>
              <a:gd name="f2648" fmla="val 2609864"/>
              <a:gd name="f2649" fmla="val 831983"/>
              <a:gd name="f2650" fmla="val 2605230"/>
              <a:gd name="f2651" fmla="val 846912"/>
              <a:gd name="f2652" fmla="val 2616246"/>
              <a:gd name="f2653" fmla="val 865960"/>
              <a:gd name="f2654" fmla="val 2625616"/>
              <a:gd name="f2655" fmla="val 876358"/>
              <a:gd name="f2656" fmla="val 902715"/>
              <a:gd name="f2657" fmla="val 914863"/>
              <a:gd name="f2658" fmla="val 2626848"/>
              <a:gd name="f2659" fmla="val 932018"/>
              <a:gd name="f2660" fmla="val 2626503"/>
              <a:gd name="f2661" fmla="val 949250"/>
              <a:gd name="f2662" fmla="val 2624586"/>
              <a:gd name="f2663" fmla="val 966341"/>
              <a:gd name="f2664" fmla="val 2615418"/>
              <a:gd name="f2665" fmla="val 985628"/>
              <a:gd name="f2666" fmla="val 2610804"/>
              <a:gd name="f2667" fmla="val 1006763"/>
              <a:gd name="f2668" fmla="val 1028115"/>
              <a:gd name="f2669" fmla="val 2609967"/>
              <a:gd name="f2670" fmla="val 1053545"/>
              <a:gd name="f2671" fmla="val 2609452"/>
              <a:gd name="f2672" fmla="val 1066414"/>
              <a:gd name="f2673" fmla="val 2581962"/>
              <a:gd name="f2674" fmla="val 1072901"/>
              <a:gd name="f2675" fmla="val 2579733"/>
              <a:gd name="f2676" fmla="val 1073459"/>
              <a:gd name="f2677" fmla="val 2577834"/>
              <a:gd name="f2678" fmla="val 1074911"/>
              <a:gd name="f2679" fmla="val 2576712"/>
              <a:gd name="f2680" fmla="val 1076917"/>
              <a:gd name="f2681" fmla="val 2552517"/>
              <a:gd name="f2682" fmla="val 1120982"/>
              <a:gd name="f2683" fmla="val 2553341"/>
              <a:gd name="f2684" fmla="val 1163297"/>
              <a:gd name="f2685" fmla="val 2554164"/>
              <a:gd name="f2686" fmla="val 1204068"/>
              <a:gd name="f2687" fmla="val 2554987"/>
              <a:gd name="f2688" fmla="val 1242984"/>
              <a:gd name="f2689" fmla="val 2555709"/>
              <a:gd name="f2690" fmla="val 1279843"/>
              <a:gd name="f2691" fmla="val 2534705"/>
              <a:gd name="f2692" fmla="val 1315981"/>
              <a:gd name="f2693" fmla="val 1149397"/>
              <a:gd name="f2694" fmla="val 2395920"/>
              <a:gd name="f2695" fmla="val 752708"/>
              <a:gd name="f2696" fmla="val 2370696"/>
              <a:gd name="f2697" fmla="val 520747"/>
              <a:gd name="f2698" fmla="val 2370290"/>
              <a:gd name="f2699" fmla="val 517100"/>
              <a:gd name="f2700" fmla="val 2367518"/>
              <a:gd name="f2701" fmla="val 514160"/>
              <a:gd name="f2702" fmla="val 2363900"/>
              <a:gd name="f2703" fmla="val 513540"/>
              <a:gd name="f2704" fmla="val 2359031"/>
              <a:gd name="f2705" fmla="val 512694"/>
              <a:gd name="f2706" fmla="val 2354058"/>
              <a:gd name="f2707" fmla="val 514313"/>
              <a:gd name="f2708" fmla="val 2350619"/>
              <a:gd name="f2709" fmla="val 517864"/>
              <a:gd name="f2710" fmla="val 2330029"/>
              <a:gd name="f2711" fmla="val 538455"/>
              <a:gd name="f2712" fmla="val 639354"/>
              <a:gd name="f2713" fmla="val 2382330"/>
              <a:gd name="f2714" fmla="val 849177"/>
              <a:gd name="f2715" fmla="val 2402921"/>
              <a:gd name="f2716" fmla="val 2424131"/>
              <a:gd name="f2717" fmla="val 1088036"/>
              <a:gd name="f2718" fmla="val 2423512"/>
              <a:gd name="f2719" fmla="val 1145382"/>
              <a:gd name="f2720" fmla="val 2387890"/>
              <a:gd name="f2721" fmla="val 1126541"/>
              <a:gd name="f2722" fmla="val 2381404"/>
              <a:gd name="f2723" fmla="val 1096169"/>
              <a:gd name="f2724" fmla="val 2375535"/>
              <a:gd name="f2725" fmla="val 1069092"/>
              <a:gd name="f2726" fmla="val 2371726"/>
              <a:gd name="f2727" fmla="val 1051383"/>
              <a:gd name="f2728" fmla="val 2368123"/>
              <a:gd name="f2729" fmla="val 1034601"/>
              <a:gd name="f2730" fmla="val 2355973"/>
              <a:gd name="f2731" fmla="val 1025232"/>
              <a:gd name="f2732" fmla="val 2319116"/>
              <a:gd name="f2733" fmla="val 965106"/>
              <a:gd name="f2734" fmla="val 2284007"/>
              <a:gd name="f2735" fmla="val 876563"/>
              <a:gd name="f2736" fmla="val 2273917"/>
              <a:gd name="f2737" fmla="val 806862"/>
              <a:gd name="f2738" fmla="val 733043"/>
              <a:gd name="f2739" fmla="val 2257444"/>
              <a:gd name="f2740" fmla="val 693199"/>
              <a:gd name="f2741" fmla="val 2251472"/>
              <a:gd name="f2742" fmla="val 651913"/>
              <a:gd name="f2743" fmla="val 2241280"/>
              <a:gd name="f2744" fmla="val 605789"/>
              <a:gd name="f2745" fmla="val 2240732"/>
              <a:gd name="f2746" fmla="val 603089"/>
              <a:gd name="f2747" fmla="val 2238822"/>
              <a:gd name="f2748" fmla="val 600868"/>
              <a:gd name="f2749" fmla="val 2236235"/>
              <a:gd name="f2750" fmla="val 599921"/>
              <a:gd name="f2751" fmla="val 2233656"/>
              <a:gd name="f2752" fmla="val 598909"/>
              <a:gd name="f2753" fmla="val 2230738"/>
              <a:gd name="f2754" fmla="val 599298"/>
              <a:gd name="f2755" fmla="val 2228514"/>
              <a:gd name="f2756" fmla="val 600950"/>
              <a:gd name="f2757" fmla="val 2199994"/>
              <a:gd name="f2758" fmla="val 622262"/>
              <a:gd name="f2759" fmla="val 2216777"/>
              <a:gd name="f2760" fmla="val 692787"/>
              <a:gd name="f2761" fmla="val 2234485"/>
              <a:gd name="f2762" fmla="val 767430"/>
              <a:gd name="f2763" fmla="val 2239530"/>
              <a:gd name="f2764" fmla="val 788844"/>
              <a:gd name="f2765" fmla="val 2244781"/>
              <a:gd name="f2766" fmla="val 809642"/>
              <a:gd name="f2767" fmla="val 2247766"/>
              <a:gd name="f2768" fmla="val 827351"/>
              <a:gd name="f2769" fmla="val 2234794"/>
              <a:gd name="f2770" fmla="val 801406"/>
              <a:gd name="f2771" fmla="val 2221822"/>
              <a:gd name="f2772" fmla="val 768562"/>
              <a:gd name="f2773" fmla="val 2208335"/>
              <a:gd name="f2774" fmla="val 734690"/>
              <a:gd name="f2775" fmla="val 2182595"/>
              <a:gd name="f2776" fmla="val 669519"/>
              <a:gd name="f2777" fmla="val 2155929"/>
              <a:gd name="f2778" fmla="val 602083"/>
              <a:gd name="f2779" fmla="val 2124631"/>
              <a:gd name="f2780" fmla="val 571710"/>
              <a:gd name="f2781" fmla="val 2121914"/>
              <a:gd name="f2782" fmla="val 568914"/>
              <a:gd name="f2783" fmla="val 2117595"/>
              <a:gd name="f2784" fmla="val 568439"/>
              <a:gd name="f2785" fmla="val 2114335"/>
              <a:gd name="f2786" fmla="val 570577"/>
              <a:gd name="f2787" fmla="val 2111181"/>
              <a:gd name="f2788" fmla="val 572595"/>
              <a:gd name="f2789" fmla="val 2109786"/>
              <a:gd name="f2790" fmla="val 576488"/>
              <a:gd name="f2791" fmla="val 2110938"/>
              <a:gd name="f2792" fmla="val 580049"/>
              <a:gd name="f2793" fmla="val 2196185"/>
              <a:gd name="f2794" fmla="val 838161"/>
              <a:gd name="f2795" fmla="val 2318807"/>
              <a:gd name="f2796" fmla="val 1087829"/>
              <a:gd name="f2797" fmla="val 2437412"/>
              <a:gd name="f2798" fmla="val 1329365"/>
              <a:gd name="f2799" fmla="val 2472623"/>
              <a:gd name="f2800" fmla="val 1401434"/>
              <a:gd name="f2801" fmla="val 2508863"/>
              <a:gd name="f2802" fmla="val 1474842"/>
              <a:gd name="f2803" fmla="val 2543046"/>
              <a:gd name="f2804" fmla="val 1546911"/>
              <a:gd name="f2805" fmla="val 2487964"/>
              <a:gd name="f2806" fmla="val 1496566"/>
              <a:gd name="f2807" fmla="val 2421660"/>
              <a:gd name="f2808" fmla="val 1382181"/>
              <a:gd name="f2809" fmla="val 2371417"/>
              <a:gd name="f2810" fmla="val 1295698"/>
              <a:gd name="f2811" fmla="val 2311187"/>
              <a:gd name="f2812" fmla="val 1191816"/>
              <a:gd name="f2813" fmla="val 2295538"/>
              <a:gd name="f2814" fmla="val 1167930"/>
              <a:gd name="f2815" fmla="val 2280198"/>
              <a:gd name="f2816" fmla="val 1172151"/>
              <a:gd name="f2817" fmla="val 2270520"/>
              <a:gd name="f2818" fmla="val 1174519"/>
              <a:gd name="f2819" fmla="val 2269902"/>
              <a:gd name="f2820" fmla="val 1186667"/>
              <a:gd name="f2821" fmla="val 2269903"/>
              <a:gd name="f2822" fmla="val 1190683"/>
              <a:gd name="f2823" fmla="val 2269915"/>
              <a:gd name="f2824" fmla="val 1191843"/>
              <a:gd name="f2825" fmla="val 2270125"/>
              <a:gd name="f2826" fmla="val 1192990"/>
              <a:gd name="f2827" fmla="val 2294920"/>
              <a:gd name="f2828" fmla="val 1249636"/>
              <a:gd name="f2829" fmla="val 2322879"/>
              <a:gd name="f2830" fmla="val 1303561"/>
              <a:gd name="f2831" fmla="val 2354223"/>
              <a:gd name="f2832" fmla="val 1355515"/>
              <a:gd name="f2833" fmla="val 2369254"/>
              <a:gd name="f2834" fmla="val 1381872"/>
              <a:gd name="f2835" fmla="val 2383565"/>
              <a:gd name="f2836" fmla="val 1406994"/>
              <a:gd name="f2837" fmla="val 2396641"/>
              <a:gd name="f2838" fmla="val 1431498"/>
              <a:gd name="f2839" fmla="val 2330235"/>
              <a:gd name="f2840" fmla="val 1390315"/>
              <a:gd name="f2841" fmla="val 2276594"/>
              <a:gd name="f2842" fmla="val 1308671"/>
              <a:gd name="f2843" fmla="val 2224498"/>
              <a:gd name="f2844" fmla="val 1229806"/>
              <a:gd name="f2845" fmla="val 2201082"/>
              <a:gd name="f2846" fmla="val 1192781"/>
              <a:gd name="f2847" fmla="val 2175790"/>
              <a:gd name="f2848" fmla="val 1156974"/>
              <a:gd name="f2849" fmla="val 2148723"/>
              <a:gd name="f2850" fmla="val 1122527"/>
              <a:gd name="f2851" fmla="val 2147149"/>
              <a:gd name="f2852" fmla="val 1120453"/>
              <a:gd name="f2853" fmla="val 2144625"/>
              <a:gd name="f2854" fmla="val 1119327"/>
              <a:gd name="f2855" fmla="val 2142031"/>
              <a:gd name="f2856" fmla="val 1119541"/>
              <a:gd name="f2857" fmla="val 2139493"/>
              <a:gd name="f2858" fmla="val 1119620"/>
              <a:gd name="f2859" fmla="val 2137152"/>
              <a:gd name="f2860" fmla="val 1120924"/>
              <a:gd name="f2861" fmla="val 2135751"/>
              <a:gd name="f2862" fmla="val 1123041"/>
              <a:gd name="f2863" fmla="val 2124014"/>
              <a:gd name="f2864" fmla="val 1140028"/>
              <a:gd name="f2865" fmla="val 2185273"/>
              <a:gd name="f2866" fmla="val 1245971"/>
              <a:gd name="f2867" fmla="val 2214512"/>
              <a:gd name="f2868" fmla="val 1294153"/>
              <a:gd name="f2869" fmla="val 2193096"/>
              <a:gd name="f2870" fmla="val 1277475"/>
              <a:gd name="f2871" fmla="val 2154694"/>
              <a:gd name="f2872" fmla="val 1239175"/>
              <a:gd name="f2873" fmla="val 2093436"/>
              <a:gd name="f2874" fmla="val 1162164"/>
              <a:gd name="f2875" fmla="val 2028264"/>
              <a:gd name="f2876" fmla="val 1079799"/>
              <a:gd name="f2877" fmla="val 1975757"/>
              <a:gd name="f2878" fmla="val 1002067"/>
              <a:gd name="f2879" fmla="val 1972256"/>
              <a:gd name="f2880" fmla="val 987139"/>
              <a:gd name="f2881" fmla="val 1971533"/>
              <a:gd name="f2882" fmla="val 983788"/>
              <a:gd name="f2883" fmla="val 1968762"/>
              <a:gd name="f2884" fmla="val 981265"/>
              <a:gd name="f2885" fmla="val 1965359"/>
              <a:gd name="f2886" fmla="val 980859"/>
              <a:gd name="f2887" fmla="val 1962006"/>
              <a:gd name="f2888" fmla="val 980444"/>
              <a:gd name="f2889" fmla="val 1958742"/>
              <a:gd name="f2890" fmla="val 982117"/>
              <a:gd name="f2891" fmla="val 1957122"/>
              <a:gd name="f2892" fmla="val 985080"/>
              <a:gd name="f2893" fmla="val 1925204"/>
              <a:gd name="f2894" fmla="val 1045103"/>
              <a:gd name="f2895" fmla="val 2029191"/>
              <a:gd name="f2896" fmla="val 1153207"/>
              <a:gd name="f2897" fmla="val 2129985"/>
              <a:gd name="f2898" fmla="val 1257707"/>
              <a:gd name="f2899" fmla="val 2197524"/>
              <a:gd name="f2900" fmla="val 1327820"/>
              <a:gd name="f2901" fmla="val 2267328"/>
              <a:gd name="f2902" fmla="val 1400302"/>
              <a:gd name="f2903" fmla="val 2261254"/>
              <a:gd name="f2904" fmla="val 2260562"/>
              <a:gd name="f2905" fmla="val 1431504"/>
              <a:gd name="f2906" fmla="val 2258200"/>
              <a:gd name="f2907" fmla="val 1434331"/>
              <a:gd name="f2908" fmla="val 2254974"/>
              <a:gd name="f2909" fmla="val 1435616"/>
              <a:gd name="f2910" fmla="val 2205966"/>
              <a:gd name="f2911" fmla="val 1414098"/>
              <a:gd name="f2912" fmla="val 2109188"/>
              <a:gd name="f2913" fmla="val 1325247"/>
              <a:gd name="f2914" fmla="val 2023528"/>
              <a:gd name="f2915" fmla="val 1246588"/>
              <a:gd name="f2916" fmla="val 1958665"/>
              <a:gd name="f2917" fmla="val 1186977"/>
              <a:gd name="f2918" fmla="val 1897303"/>
              <a:gd name="f2919" fmla="val 1130660"/>
              <a:gd name="f2920" fmla="val 1858799"/>
              <a:gd name="f2921" fmla="val 1105126"/>
              <a:gd name="f2922" fmla="val 1855646"/>
              <a:gd name="f2923" fmla="val 1102892"/>
              <a:gd name="f2924" fmla="val 1851365"/>
              <a:gd name="f2925" fmla="val 1103149"/>
              <a:gd name="f2926" fmla="val 1848502"/>
              <a:gd name="f2927" fmla="val 1105744"/>
              <a:gd name="f2928" fmla="val 1845674"/>
              <a:gd name="f2929" fmla="val 1108113"/>
              <a:gd name="f2930" fmla="val 1844825"/>
              <a:gd name="f2931" fmla="val 1112106"/>
              <a:gd name="f2932" fmla="val 1846444"/>
              <a:gd name="f2933" fmla="val 1115421"/>
              <a:gd name="f2934" fmla="val 1874448"/>
              <a:gd name="f2935" fmla="val 1175033"/>
              <a:gd name="f2936" fmla="val 1966387"/>
              <a:gd name="f2937" fmla="val 1245867"/>
              <a:gd name="f2938" fmla="val 2055239"/>
              <a:gd name="f2939" fmla="val 1314334"/>
              <a:gd name="f2940" fmla="val 2127308"/>
              <a:gd name="f2941" fmla="val 1369621"/>
              <a:gd name="f2942" fmla="val 2194641"/>
              <a:gd name="f2943" fmla="val 1421716"/>
              <a:gd name="f2944" fmla="val 2219350"/>
              <a:gd name="f2945" fmla="val 1461046"/>
              <a:gd name="f2946" fmla="val 2229646"/>
              <a:gd name="f2947" fmla="val 1477828"/>
              <a:gd name="f2948" fmla="val 2218526"/>
              <a:gd name="f2949" fmla="val 2204216"/>
              <a:gd name="f2950" fmla="val 1607861"/>
              <a:gd name="f2951" fmla="val 2201848"/>
              <a:gd name="f2952" fmla="val 1620011"/>
              <a:gd name="f2953" fmla="val 2199275"/>
              <a:gd name="f2954" fmla="val 1632777"/>
              <a:gd name="f2955" fmla="val 2196700"/>
              <a:gd name="f2956" fmla="val 1646161"/>
              <a:gd name="f2957" fmla="val 2193817"/>
              <a:gd name="f2958" fmla="val 1651514"/>
              <a:gd name="f2959" fmla="val 2194023"/>
              <a:gd name="f2960" fmla="val 1662737"/>
              <a:gd name="f2961" fmla="val 2195671"/>
              <a:gd name="f2962" fmla="val 1694653"/>
              <a:gd name="f2963" fmla="val 1718951"/>
              <a:gd name="f2964" fmla="val 2199377"/>
              <a:gd name="f2965" fmla="val 1768370"/>
              <a:gd name="f2966" fmla="val 2152223"/>
              <a:gd name="f2967" fmla="val 1790094"/>
              <a:gd name="f2968" fmla="val 2013130"/>
              <a:gd name="f2969" fmla="val 1738204"/>
              <a:gd name="f2970" fmla="val 1978330"/>
              <a:gd name="f2971" fmla="val 1739440"/>
              <a:gd name="f2972" fmla="val 1943325"/>
              <a:gd name="f2973" fmla="val 1733880"/>
              <a:gd name="f2974" fmla="val 1942501"/>
              <a:gd name="f2975" fmla="val 1642866"/>
              <a:gd name="f2976" fmla="val 1942398"/>
              <a:gd name="f2977" fmla="val 1613112"/>
              <a:gd name="f2978" fmla="val 1942431"/>
              <a:gd name="f2979" fmla="val 1610169"/>
              <a:gd name="f2980" fmla="val 1940851"/>
              <a:gd name="f2981" fmla="val 1607443"/>
              <a:gd name="f2982" fmla="val 1938281"/>
              <a:gd name="f2983" fmla="val 1606008"/>
              <a:gd name="f2984" fmla="val 1935776"/>
              <a:gd name="f2985" fmla="val 1604511"/>
              <a:gd name="f2986" fmla="val 1932651"/>
              <a:gd name="f2987" fmla="val 1604512"/>
              <a:gd name="f2988" fmla="val 1930147"/>
              <a:gd name="f2989" fmla="val 1901628"/>
              <a:gd name="f2990" fmla="val 1622790"/>
              <a:gd name="f2991" fmla="val 1901525"/>
              <a:gd name="f2992" fmla="val 1652132"/>
              <a:gd name="f2993" fmla="val 1906982"/>
              <a:gd name="f2994" fmla="val 1678078"/>
              <a:gd name="f2995" fmla="val 1874144"/>
              <a:gd name="f2996" fmla="val 1656012"/>
              <a:gd name="f2997" fmla="val 1838872"/>
              <a:gd name="f2998" fmla="val 1637806"/>
              <a:gd name="f2999" fmla="val 1801864"/>
              <a:gd name="f3000" fmla="val 1623820"/>
              <a:gd name="f3001" fmla="val 1792289"/>
              <a:gd name="f3002" fmla="val 1629071"/>
              <a:gd name="f3003" fmla="val 1797436"/>
              <a:gd name="f3004" fmla="val 1647603"/>
              <a:gd name="f3005" fmla="val 1877742"/>
              <a:gd name="f3006" fmla="val 1685285"/>
              <a:gd name="f3007" fmla="val 1915836"/>
              <a:gd name="f3008" fmla="val 1702375"/>
              <a:gd name="f3009" fmla="val 1915164"/>
              <a:gd name="f3010" fmla="val 1704168"/>
              <a:gd name="f3011" fmla="val 1706143"/>
              <a:gd name="f3012" fmla="val 1707935"/>
              <a:gd name="f3013" fmla="val 1841296"/>
              <a:gd name="f3014" fmla="val 1679519"/>
              <a:gd name="f3015" fmla="val 1845825"/>
              <a:gd name="f3016" fmla="val 1693521"/>
              <a:gd name="f3017" fmla="val 1876712"/>
              <a:gd name="f3018" fmla="val 1700831"/>
              <a:gd name="f3019" fmla="val 1878669"/>
              <a:gd name="f3020" fmla="val 1712259"/>
              <a:gd name="f3021" fmla="val 1817410"/>
              <a:gd name="f3022" fmla="val 1699493"/>
              <a:gd name="f3023" fmla="val 1837487"/>
              <a:gd name="f3024" fmla="val 1701963"/>
              <a:gd name="f3025" fmla="val 1832647"/>
              <a:gd name="f3026" fmla="val 1696403"/>
              <a:gd name="f3027" fmla="val 1830176"/>
              <a:gd name="f3028" fmla="val 1665517"/>
              <a:gd name="f3029" fmla="val 1798466"/>
              <a:gd name="f3030" fmla="val 1698978"/>
              <a:gd name="f3031" fmla="val 1796716"/>
              <a:gd name="f3032" fmla="val 1697845"/>
              <a:gd name="f3033" fmla="val 1773858"/>
              <a:gd name="f3034" fmla="val 1682504"/>
              <a:gd name="f3035" fmla="val 1748841"/>
              <a:gd name="f3036" fmla="val 1692904"/>
              <a:gd name="f3037" fmla="val 1739267"/>
              <a:gd name="f3038" fmla="val 1690741"/>
              <a:gd name="f3039" fmla="val 1732368"/>
              <a:gd name="f3040" fmla="val 1689093"/>
              <a:gd name="f3041" fmla="val 1723102"/>
              <a:gd name="f3042" fmla="val 1707626"/>
              <a:gd name="f3043" fmla="val 1681919"/>
              <a:gd name="f3044" fmla="val 1690740"/>
              <a:gd name="f3045" fmla="val 1638575"/>
              <a:gd name="f3046" fmla="val 1681887"/>
              <a:gd name="f3047" fmla="val 1671623"/>
              <a:gd name="f3048" fmla="val 1661296"/>
              <a:gd name="f3049" fmla="val 1666786"/>
              <a:gd name="f3050" fmla="val 1654604"/>
              <a:gd name="f3051" fmla="val 1665858"/>
              <a:gd name="f3052" fmla="val 1653368"/>
              <a:gd name="f3053" fmla="val 1675238"/>
              <a:gd name="f3054" fmla="val 1644133"/>
              <a:gd name="f3055" fmla="val 1679638"/>
              <a:gd name="f3056" fmla="val 1630971"/>
              <a:gd name="f3057" fmla="val 1677698"/>
              <a:gd name="f3058" fmla="val 1617952"/>
              <a:gd name="f3059" fmla="val 1674404"/>
              <a:gd name="f3060" fmla="val 1601272"/>
              <a:gd name="f3061" fmla="val 1658446"/>
              <a:gd name="f3062" fmla="val 1586446"/>
              <a:gd name="f3063" fmla="val 1633942"/>
              <a:gd name="f3064" fmla="val 1576769"/>
              <a:gd name="f3065" fmla="val 1632575"/>
              <a:gd name="f3066" fmla="val 1575637"/>
              <a:gd name="f3067" fmla="val 1631270"/>
              <a:gd name="f3068" fmla="val 1574434"/>
              <a:gd name="f3069" fmla="val 1630029"/>
              <a:gd name="f3070" fmla="val 1573165"/>
              <a:gd name="f3071" fmla="val 1638974"/>
              <a:gd name="f3072" fmla="val 1574993"/>
              <a:gd name="f3073" fmla="val 1647495"/>
              <a:gd name="f3074" fmla="val 1578485"/>
              <a:gd name="f3075" fmla="val 1655151"/>
              <a:gd name="f3076" fmla="val 1583461"/>
              <a:gd name="f3077" fmla="val 1671496"/>
              <a:gd name="f3078" fmla="val 1592815"/>
              <a:gd name="f3079" fmla="val 1682820"/>
              <a:gd name="f3080" fmla="val 1608970"/>
              <a:gd name="f3081" fmla="val 1686037"/>
              <a:gd name="f3082" fmla="val 1627526"/>
              <a:gd name="f3083" fmla="val 1686259"/>
              <a:gd name="f3084" fmla="val 1630101"/>
              <a:gd name="f3085" fmla="val 1687771"/>
              <a:gd name="f3086" fmla="val 1632388"/>
              <a:gd name="f3087" fmla="val 1690053"/>
              <a:gd name="f3088" fmla="val 1633601"/>
              <a:gd name="f3089" fmla="val 1692344"/>
              <a:gd name="f3090" fmla="val 1634791"/>
              <a:gd name="f3091" fmla="val 1695072"/>
              <a:gd name="f3092" fmla="val 1697363"/>
              <a:gd name="f3093" fmla="val 1705115"/>
              <a:gd name="f3094" fmla="val 1630948"/>
              <a:gd name="f3095" fmla="val 1713646"/>
              <a:gd name="f3096" fmla="val 1631892"/>
              <a:gd name="f3097" fmla="val 1720631"/>
              <a:gd name="f3098" fmla="val 1636174"/>
              <a:gd name="f3099" fmla="val 1735654"/>
              <a:gd name="f3100" fmla="val 1643972"/>
              <a:gd name="f3101" fmla="val 1746820"/>
              <a:gd name="f3102" fmla="val 1657594"/>
              <a:gd name="f3103" fmla="val 1751518"/>
              <a:gd name="f3104" fmla="val 1673856"/>
              <a:gd name="f3105" fmla="val 1752302"/>
              <a:gd name="f3106" fmla="val 1678001"/>
              <a:gd name="f3107" fmla="val 1756193"/>
              <a:gd name="f3108" fmla="val 1680806"/>
              <a:gd name="f3109" fmla="val 1760372"/>
              <a:gd name="f3110" fmla="val 1680239"/>
              <a:gd name="f3111" fmla="val 1764483"/>
              <a:gd name="f3112" fmla="val 1679816"/>
              <a:gd name="f3113" fmla="val 1767600"/>
              <a:gd name="f3114" fmla="val 1676341"/>
              <a:gd name="f3115" fmla="val 1672209"/>
              <a:gd name="f3116" fmla="val 1255030"/>
              <a:gd name="f3117" fmla="val 1788170"/>
              <a:gd name="f3118" fmla="val 616187"/>
              <a:gd name="f3119" fmla="val 1828528"/>
              <a:gd name="f3120" fmla="val 254193"/>
              <a:gd name="f3121" fmla="val 1828878"/>
              <a:gd name="f3122" fmla="val 252878"/>
              <a:gd name="f3123" fmla="val 251494"/>
              <a:gd name="f3124" fmla="val 1828529"/>
              <a:gd name="f3125" fmla="val 250178"/>
              <a:gd name="f3126" fmla="val 1826984"/>
              <a:gd name="f3127" fmla="val 245880"/>
              <a:gd name="f3128" fmla="val 1822792"/>
              <a:gd name="f3129" fmla="val 243114"/>
              <a:gd name="f3130" fmla="val 1818234"/>
              <a:gd name="f3131" fmla="val 243383"/>
              <a:gd name="f3132" fmla="val 1802481"/>
              <a:gd name="f3133" fmla="val 245340"/>
              <a:gd name="f3134" fmla="val 1790745"/>
              <a:gd name="f3135" fmla="val 302583"/>
              <a:gd name="f3136" fmla="val 1720116"/>
              <a:gd name="f3137" fmla="val 823644"/>
              <a:gd name="f3138" fmla="val 1699525"/>
              <a:gd name="f3139" fmla="val 975917"/>
              <a:gd name="f3140" fmla="val 1679655"/>
              <a:gd name="f3141" fmla="val 1121496"/>
              <a:gd name="f3142" fmla="val 1666682"/>
              <a:gd name="f3143" fmla="val 1199434"/>
              <a:gd name="f3144" fmla="val 1649077"/>
              <a:gd name="f3145" fmla="val 1040985"/>
              <a:gd name="f3146" fmla="val 1671006"/>
              <a:gd name="f3147" fmla="val 847324"/>
              <a:gd name="f3148" fmla="val 1692318"/>
              <a:gd name="f3149" fmla="val 659532"/>
              <a:gd name="f3150" fmla="val 1717440"/>
              <a:gd name="f3151" fmla="val 438382"/>
              <a:gd name="f3152" fmla="val 1743281"/>
              <a:gd name="f3153" fmla="val 209819"/>
              <a:gd name="f3154" fmla="val 1705085"/>
              <a:gd name="f3155" fmla="val 36647"/>
              <a:gd name="f3156" fmla="val 1704057"/>
              <a:gd name="f3157" fmla="val 32274"/>
              <a:gd name="f3158" fmla="val 1699679"/>
              <a:gd name="f3159" fmla="val 29562"/>
              <a:gd name="f3160" fmla="val 1695307"/>
              <a:gd name="f3161" fmla="val 30589"/>
              <a:gd name="f3162" fmla="val 1691176"/>
              <a:gd name="f3163" fmla="val 31560"/>
              <a:gd name="f3164" fmla="val 1688486"/>
              <a:gd name="f3165" fmla="val 35541"/>
              <a:gd name="f3166" fmla="val 1689127"/>
              <a:gd name="f3167" fmla="val 39735"/>
              <a:gd name="f3168" fmla="val 1699422"/>
              <a:gd name="f3169" fmla="val 100480"/>
              <a:gd name="f3170" fmla="val 1677904"/>
              <a:gd name="f3171" fmla="val 285183"/>
              <a:gd name="f3172" fmla="val 1657519"/>
              <a:gd name="f3173" fmla="val 1641046"/>
              <a:gd name="f3174" fmla="val 607230"/>
              <a:gd name="f3175" fmla="val 1625499"/>
              <a:gd name="f3176" fmla="val 742720"/>
              <a:gd name="f3177" fmla="val 1626632"/>
              <a:gd name="f3178" fmla="val 811496"/>
              <a:gd name="f3179" fmla="val 1626734"/>
              <a:gd name="f3180" fmla="val 814939"/>
              <a:gd name="f3181" fmla="val 1628942"/>
              <a:gd name="f3182" fmla="val 817967"/>
              <a:gd name="f3183" fmla="val 1632192"/>
              <a:gd name="f3184" fmla="val 819114"/>
              <a:gd name="f3185" fmla="val 1633276"/>
              <a:gd name="f3186" fmla="val 819365"/>
              <a:gd name="f3187" fmla="val 1634403"/>
              <a:gd name="f3188" fmla="val 1635486"/>
              <a:gd name="f3189" fmla="val 1633736"/>
              <a:gd name="f3190" fmla="val 828277"/>
              <a:gd name="f3191" fmla="val 1631883"/>
              <a:gd name="f3192" fmla="val 1630133"/>
              <a:gd name="f3193" fmla="val 844957"/>
              <a:gd name="f3194" fmla="val 1605217"/>
              <a:gd name="f3195" fmla="val 731705"/>
              <a:gd name="f3196" fmla="val 1614175"/>
              <a:gd name="f3197" fmla="val 598788"/>
              <a:gd name="f3198" fmla="val 1622823"/>
              <a:gd name="f3199" fmla="val 469475"/>
              <a:gd name="f3200" fmla="val 1632295"/>
              <a:gd name="f3201" fmla="val 326365"/>
              <a:gd name="f3202" fmla="val 1642178"/>
              <a:gd name="f3203" fmla="val 178418"/>
              <a:gd name="f3204" fmla="val 1607071"/>
              <a:gd name="f3205" fmla="val 55179"/>
              <a:gd name="f3206" fmla="val 1605932"/>
              <a:gd name="f3207" fmla="val 51475"/>
              <a:gd name="f3208" fmla="val 1602392"/>
              <a:gd name="f3209" fmla="val 49044"/>
              <a:gd name="f3210" fmla="val 1598525"/>
              <a:gd name="f3211" fmla="val 49311"/>
              <a:gd name="f3212" fmla="val 1594614"/>
              <a:gd name="f3213" fmla="val 49640"/>
              <a:gd name="f3214" fmla="val 1591496"/>
              <a:gd name="f3215" fmla="val 52715"/>
              <a:gd name="f3216" fmla="val 1591113"/>
              <a:gd name="f3217" fmla="val 56620"/>
              <a:gd name="f3218" fmla="val 1582052"/>
              <a:gd name="f3219" fmla="val 143515"/>
              <a:gd name="f3220" fmla="val 1581640"/>
              <a:gd name="f3221" fmla="val 238853"/>
              <a:gd name="f3222" fmla="val 1581331"/>
              <a:gd name="f3223" fmla="val 331102"/>
              <a:gd name="f3224" fmla="val 1581332"/>
              <a:gd name="f3225" fmla="val 388139"/>
              <a:gd name="f3226" fmla="val 446515"/>
              <a:gd name="f3227" fmla="val 1578552"/>
              <a:gd name="f3228" fmla="val 503142"/>
              <a:gd name="f3229" fmla="val 1574742"/>
              <a:gd name="f3230" fmla="val 431072"/>
              <a:gd name="f3231" fmla="val 1574640"/>
              <a:gd name="f3232" fmla="val 342118"/>
              <a:gd name="f3233" fmla="val 1574433"/>
              <a:gd name="f3234" fmla="val 255120"/>
              <a:gd name="f3235" fmla="val 160606"/>
              <a:gd name="f3236" fmla="val 71241"/>
              <a:gd name="f3237" fmla="val 1569388"/>
              <a:gd name="f3238" fmla="val 7305"/>
              <a:gd name="f3239" fmla="val 1568930"/>
              <a:gd name="f3240" fmla="val 2837"/>
              <a:gd name="f3241" fmla="val 1564936"/>
              <a:gd name="f3242" fmla="+- 0 0 415"/>
              <a:gd name="f3243" fmla="val 1560468"/>
              <a:gd name="f3244" fmla="val 42"/>
              <a:gd name="f3245" fmla="val 1557096"/>
              <a:gd name="f3246" fmla="val 388"/>
              <a:gd name="f3247" fmla="val 1554290"/>
              <a:gd name="f3248" fmla="val 2790"/>
              <a:gd name="f3249" fmla="val 1553430"/>
              <a:gd name="f3250" fmla="val 6070"/>
              <a:gd name="f3251" fmla="val 1512866"/>
              <a:gd name="f3252" fmla="val 178727"/>
              <a:gd name="f3253" fmla="val 1498143"/>
              <a:gd name="f3254" fmla="val 395552"/>
              <a:gd name="f3255" fmla="val 1510806"/>
              <a:gd name="f3256" fmla="val 604554"/>
              <a:gd name="f3257" fmla="val 1503216"/>
              <a:gd name="f3258" fmla="val 493967"/>
              <a:gd name="f3259" fmla="val 1488914"/>
              <a:gd name="f3260" fmla="val 383945"/>
              <a:gd name="f3261" fmla="val 1467977"/>
              <a:gd name="f3262" fmla="val 275094"/>
              <a:gd name="f3263" fmla="val 1467202"/>
              <a:gd name="f3264" fmla="val 271067"/>
              <a:gd name="f3265" fmla="val 1463519"/>
              <a:gd name="f3266" fmla="val 268271"/>
              <a:gd name="f3267" fmla="val 1459431"/>
              <a:gd name="f3268" fmla="val 268607"/>
              <a:gd name="f3269" fmla="val 1455356"/>
              <a:gd name="f3270" fmla="val 268958"/>
              <a:gd name="f3271" fmla="val 1452155"/>
              <a:gd name="f3272" fmla="val 272247"/>
              <a:gd name="f3273" fmla="val 1451916"/>
              <a:gd name="f3274" fmla="val 276329"/>
              <a:gd name="f3275" fmla="val 1435237"/>
              <a:gd name="f3276" fmla="val 573357"/>
              <a:gd name="f3277" fmla="val 685066"/>
              <a:gd name="f3278" fmla="val 1471272"/>
              <a:gd name="f3279" fmla="val 814379"/>
              <a:gd name="f3280" fmla="val 1475286"/>
              <a:gd name="f3281" fmla="val 841250"/>
              <a:gd name="f3282" fmla="val 1479404"/>
              <a:gd name="f3283" fmla="val 868636"/>
              <a:gd name="f3284" fmla="val 1483420"/>
              <a:gd name="f3285" fmla="val 898699"/>
              <a:gd name="f3286" fmla="val 1481152"/>
              <a:gd name="f3287" fmla="val 896509"/>
              <a:gd name="f3288" fmla="val 1477822"/>
              <a:gd name="f3289" fmla="val 895827"/>
              <a:gd name="f3290" fmla="val 1474875"/>
              <a:gd name="f3291" fmla="val 896949"/>
              <a:gd name="f3292" fmla="val 1471580"/>
              <a:gd name="f3293" fmla="val 898160"/>
              <a:gd name="f3294" fmla="val 1469453"/>
              <a:gd name="f3295" fmla="val 901371"/>
              <a:gd name="f3296" fmla="val 1469624"/>
              <a:gd name="f3297" fmla="val 904876"/>
              <a:gd name="f3298" fmla="val 1475801"/>
              <a:gd name="f3299" fmla="val 1056016"/>
              <a:gd name="f3300" fmla="val 1475802"/>
              <a:gd name="f3301" fmla="val 1058693"/>
              <a:gd name="f3302" fmla="val 1506689"/>
              <a:gd name="f3303" fmla="val 1305376"/>
              <a:gd name="f3304" fmla="val 1534486"/>
              <a:gd name="f3305" fmla="val 1466709"/>
              <a:gd name="f3306" fmla="val 1472713"/>
              <a:gd name="f3307" fmla="val 1381357"/>
              <a:gd name="f3308" fmla="val 1420617"/>
              <a:gd name="f3309" fmla="val 1307127"/>
              <a:gd name="f3310" fmla="val 1375110"/>
              <a:gd name="f3311" fmla="val 1231556"/>
              <a:gd name="f3312" fmla="val 1236222"/>
              <a:gd name="f3313" fmla="val 827660"/>
              <a:gd name="f3314" fmla="val 1107424"/>
              <a:gd name="f3315" fmla="val 530425"/>
              <a:gd name="f3316" fmla="val 1069124"/>
              <a:gd name="f3317" fmla="val 524762"/>
              <a:gd name="f3318" fmla="val 1064778"/>
              <a:gd name="f3319" fmla="val 523997"/>
              <a:gd name="f3320" fmla="val 1060386"/>
              <a:gd name="f3321" fmla="val 525851"/>
              <a:gd name="f3322" fmla="val 1057902"/>
              <a:gd name="f3323" fmla="val 529499"/>
              <a:gd name="f3324" fmla="val 1038341"/>
              <a:gd name="f3325" fmla="val 556473"/>
              <a:gd name="f3326" fmla="val 1117205"/>
              <a:gd name="f3327" fmla="val 786271"/>
              <a:gd name="f3328" fmla="val 1263815"/>
              <a:gd name="f3329" fmla="val 1118647"/>
              <a:gd name="f3330" fmla="val 850515"/>
              <a:gd name="f3331" fmla="val 628439"/>
              <a:gd name="f3332" fmla="val 925398"/>
              <a:gd name="f3333" fmla="val 342015"/>
              <a:gd name="f3334" fmla="val 924455"/>
              <a:gd name="f3335" fmla="val 338123"/>
              <a:gd name="f3336" fmla="val 920849"/>
              <a:gd name="f3337" fmla="val 335472"/>
              <a:gd name="f3338" fmla="val 916853"/>
              <a:gd name="f3339" fmla="val 335735"/>
              <a:gd name="f3340" fmla="val 907625"/>
              <a:gd name="f3341" fmla="val 336303"/>
              <a:gd name="f3342" fmla="val 899447"/>
              <a:gd name="f3343" fmla="val 341873"/>
              <a:gd name="f3344" fmla="val 895541"/>
              <a:gd name="f3345" fmla="val 350251"/>
              <a:gd name="f3346" fmla="val 867948"/>
              <a:gd name="f3347" fmla="val 405539"/>
              <a:gd name="f3348" fmla="val 971007"/>
              <a:gd name="f3349" fmla="val 639147"/>
              <a:gd name="f3350" fmla="val 1062329"/>
              <a:gd name="f3351" fmla="val 825498"/>
              <a:gd name="f3352" fmla="val 1155607"/>
              <a:gd name="f3353" fmla="val 1015966"/>
              <a:gd name="f3354" fmla="val 1279155"/>
              <a:gd name="f3355" fmla="val 1241955"/>
              <a:gd name="f3356" fmla="val 1373669"/>
              <a:gd name="f3357" fmla="val 1396183"/>
              <a:gd name="f3358" fmla="val 1094555"/>
              <a:gd name="f3359" fmla="val 1151354"/>
              <a:gd name="f3360" fmla="val 790216"/>
              <a:gd name="f3361" fmla="val 511925"/>
              <a:gd name="f3362" fmla="val 327807"/>
              <a:gd name="f3363" fmla="val 509576"/>
              <a:gd name="f3364" fmla="val 323980"/>
              <a:gd name="f3365" fmla="val 504567"/>
              <a:gd name="f3366" fmla="val 322782"/>
              <a:gd name="f3367" fmla="val 500738"/>
              <a:gd name="f3368" fmla="val 325133"/>
              <a:gd name="f3369" fmla="val 497597"/>
              <a:gd name="f3370" fmla="val 327063"/>
              <a:gd name="f3371" fmla="val 496146"/>
              <a:gd name="f3372" fmla="val 330864"/>
              <a:gd name="f3373" fmla="val 497204"/>
              <a:gd name="f3374" fmla="val 334396"/>
              <a:gd name="f3375" fmla="val 590790"/>
              <a:gd name="f3376" fmla="val 651502"/>
              <a:gd name="f3377" fmla="val 862492"/>
              <a:gd name="f3378" fmla="val 933087"/>
              <a:gd name="f3379" fmla="val 1125236"/>
              <a:gd name="f3380" fmla="val 1205406"/>
              <a:gd name="f3381" fmla="val 1173934"/>
              <a:gd name="f3382" fmla="val 1255854"/>
              <a:gd name="f3383" fmla="val 1220676"/>
              <a:gd name="f3384" fmla="val 1304244"/>
              <a:gd name="f3385" fmla="val 1265462"/>
              <a:gd name="f3386" fmla="val 1352118"/>
              <a:gd name="f3387" fmla="val 875876"/>
              <a:gd name="f3388" fmla="val 1078152"/>
              <a:gd name="f3389" fmla="val 581319"/>
              <a:gd name="f3390" fmla="val 296026"/>
              <a:gd name="f3391" fmla="val 244207"/>
              <a:gd name="f3392" fmla="val 243622"/>
              <a:gd name="f3393" fmla="val 168740"/>
              <a:gd name="f3394" fmla="val 241327"/>
              <a:gd name="f3395" fmla="val 165413"/>
              <a:gd name="f3396" fmla="val 236918"/>
              <a:gd name="f3397" fmla="val 164311"/>
              <a:gd name="f3398" fmla="+- 0 0 -90"/>
              <a:gd name="f3399" fmla="*/ f3 1 3859699"/>
              <a:gd name="f3400" fmla="*/ f4 1 3357396"/>
              <a:gd name="f3401" fmla="+- f7 0 f5"/>
              <a:gd name="f3402" fmla="+- f6 0 f5"/>
              <a:gd name="f3403" fmla="*/ f3398 f0 1"/>
              <a:gd name="f3404" fmla="*/ f3402 1 3859699"/>
              <a:gd name="f3405" fmla="*/ f3401 1 3357396"/>
              <a:gd name="f3406" fmla="*/ 2669063 f3402 1"/>
              <a:gd name="f3407" fmla="*/ 2093712 f3401 1"/>
              <a:gd name="f3408" fmla="*/ 2719923 f3402 1"/>
              <a:gd name="f3409" fmla="*/ 2108537 f3401 1"/>
              <a:gd name="f3410" fmla="*/ 2680800 f3402 1"/>
              <a:gd name="f3411" fmla="*/ 2134071 f3401 1"/>
              <a:gd name="f3412" fmla="*/ 2681005 f3402 1"/>
              <a:gd name="f3413" fmla="*/ 2677815 f3402 1"/>
              <a:gd name="f3414" fmla="*/ 2137571 f3401 1"/>
              <a:gd name="f3415" fmla="*/ 2466445 f3402 1"/>
              <a:gd name="f3416" fmla="*/ 2477326 f3401 1"/>
              <a:gd name="f3417" fmla="*/ 2440500 f3402 1"/>
              <a:gd name="f3418" fmla="*/ 2506155 f3401 1"/>
              <a:gd name="f3419" fmla="*/ 2392831 f3402 1"/>
              <a:gd name="f3420" fmla="*/ 2555470 f3401 1"/>
              <a:gd name="f3421" fmla="*/ 2363284 f3402 1"/>
              <a:gd name="f3422" fmla="*/ 2586356 f3401 1"/>
              <a:gd name="f3423" fmla="*/ 2459753 f3402 1"/>
              <a:gd name="f3424" fmla="*/ 2414318 f3401 1"/>
              <a:gd name="f3425" fmla="*/ 2536867 f3402 1"/>
              <a:gd name="f3426" fmla="*/ 2267296 f3401 1"/>
              <a:gd name="f3427" fmla="*/ 2772328 f3402 1"/>
              <a:gd name="f3428" fmla="*/ 1912818 f3401 1"/>
              <a:gd name="f3429" fmla="*/ 2772530 f3402 1"/>
              <a:gd name="f3430" fmla="*/ 1912892 f3401 1"/>
              <a:gd name="f3431" fmla="*/ 2772534 f3402 1"/>
              <a:gd name="f3432" fmla="*/ 2245215 f3402 1"/>
              <a:gd name="f3433" fmla="*/ 1880963 f3401 1"/>
              <a:gd name="f3434" fmla="*/ 2276388 f3402 1"/>
              <a:gd name="f3435" fmla="*/ 1873797 f3401 1"/>
              <a:gd name="f3436" fmla="*/ 2393347 f3402 1"/>
              <a:gd name="f3437" fmla="*/ 1926202 f3401 1"/>
              <a:gd name="f3438" fmla="*/ 2483227 f3402 1"/>
              <a:gd name="f3439" fmla="*/ 1957809 f3401 1"/>
              <a:gd name="f3440" fmla="*/ 2601318 f3402 1"/>
              <a:gd name="f3441" fmla="*/ 2019583 f3401 1"/>
              <a:gd name="f3442" fmla="*/ 2524410 f3402 1"/>
              <a:gd name="f3443" fmla="*/ 2034203 f3401 1"/>
              <a:gd name="f3444" fmla="*/ 2034099 f3401 1"/>
              <a:gd name="f3445" fmla="*/ 2520086 f3402 1"/>
              <a:gd name="f3446" fmla="*/ 2035644 f3401 1"/>
              <a:gd name="f3447" fmla="*/ 2152738 f3402 1"/>
              <a:gd name="f3448" fmla="*/ 2108846 f3401 1"/>
              <a:gd name="f3449" fmla="*/ 2155724 f3402 1"/>
              <a:gd name="f3450" fmla="*/ 2089696 f3401 1"/>
              <a:gd name="f3451" fmla="*/ 2156548 f3402 1"/>
              <a:gd name="f3452" fmla="*/ 2085270 f3401 1"/>
              <a:gd name="f3453" fmla="*/ 2210496 f3402 1"/>
              <a:gd name="f3454" fmla="*/ 1907979 f3401 1"/>
              <a:gd name="f3455" fmla="*/ 2934484 f3402 1"/>
              <a:gd name="f3456" fmla="*/ 1597669 f3401 1"/>
              <a:gd name="f3457" fmla="*/ 2934690 f3402 1"/>
              <a:gd name="f3458" fmla="*/ 2894640 f3402 1"/>
              <a:gd name="f3459" fmla="*/ 1741808 f3401 1"/>
              <a:gd name="f3460" fmla="*/ 2847487 f3402 1"/>
              <a:gd name="f3461" fmla="*/ 1880284 f3401 1"/>
              <a:gd name="f3462" fmla="*/ 1963298 f3402 1"/>
              <a:gd name="f3463" fmla="*/ 1789167 f3401 1"/>
              <a:gd name="f3464" fmla="*/ 2158914 f3402 1"/>
              <a:gd name="f3465" fmla="*/ 1835395 f3401 1"/>
              <a:gd name="f3466" fmla="*/ 2170961 f3402 1"/>
              <a:gd name="f3467" fmla="*/ 1901596 f3401 1"/>
              <a:gd name="f3468" fmla="*/ 2147487 f3402 1"/>
              <a:gd name="f3469" fmla="*/ 2055515 f3401 1"/>
              <a:gd name="f3470" fmla="*/ 2136059 f3402 1"/>
              <a:gd name="f3471" fmla="*/ 2082592 f3401 1"/>
              <a:gd name="f3472" fmla="*/ 2082489 f3401 1"/>
              <a:gd name="f3473" fmla="*/ 2101466 f3402 1"/>
              <a:gd name="f3474" fmla="*/ 2103081 f3401 1"/>
              <a:gd name="f3475" fmla="*/ 2803936 f3402 1"/>
              <a:gd name="f3476" fmla="*/ 1468253 f3401 1"/>
              <a:gd name="f3477" fmla="*/ 2803833 f3402 1"/>
              <a:gd name="f3478" fmla="*/ 1471753 f3401 1"/>
              <a:gd name="f3479" fmla="*/ 2805377 f3402 1"/>
              <a:gd name="f3480" fmla="*/ 1469694 f3401 1"/>
              <a:gd name="f3481" fmla="*/ 2801053 f3402 1"/>
              <a:gd name="f3482" fmla="*/ 1431703 f3401 1"/>
              <a:gd name="f3483" fmla="*/ 2818041 f3402 1"/>
              <a:gd name="f3484" fmla="*/ 1465370 f3401 1"/>
              <a:gd name="f3485" fmla="*/ 3002126 f3402 1"/>
              <a:gd name="f3486" fmla="*/ 1352736 f3401 1"/>
              <a:gd name="f3487" fmla="*/ 2821644 f3402 1"/>
              <a:gd name="f3488" fmla="*/ 1933718 f3401 1"/>
              <a:gd name="f3489" fmla="*/ 2777006 f3402 1"/>
              <a:gd name="f3490" fmla="*/ 1914522 f3401 1"/>
              <a:gd name="f3491" fmla="*/ 2771823 f3402 1"/>
              <a:gd name="f3492" fmla="*/ 1925735 f3401 1"/>
              <a:gd name="f3493" fmla="*/ 2713335 f3402 1"/>
              <a:gd name="f3494" fmla="*/ 1897477 f3401 1"/>
              <a:gd name="f3495" fmla="*/ 1575224 f3401 1"/>
              <a:gd name="f3496" fmla="*/ 2550149 f3402 1"/>
              <a:gd name="f3497" fmla="*/ 1660060 f3401 1"/>
              <a:gd name="f3498" fmla="*/ 2548295 f3402 1"/>
              <a:gd name="f3499" fmla="*/ 1657487 f3401 1"/>
              <a:gd name="f3500" fmla="*/ 2734337 f3402 1"/>
              <a:gd name="f3501" fmla="*/ 1748705 f3401 1"/>
              <a:gd name="f3502" fmla="*/ 2700568 f3402 1"/>
              <a:gd name="f3503" fmla="*/ 1686932 f3401 1"/>
              <a:gd name="f3504" fmla="*/ 2555194 f3402 1"/>
              <a:gd name="f3505" fmla="*/ 1586755 f3401 1"/>
              <a:gd name="f3506" fmla="*/ 2683476 f3402 1"/>
              <a:gd name="f3507" fmla="*/ 1653676 f3401 1"/>
              <a:gd name="f3508" fmla="*/ 2746075 f3402 1"/>
              <a:gd name="f3509" fmla="*/ 1691359 f3401 1"/>
              <a:gd name="f3510" fmla="*/ 2681315 f3402 1"/>
              <a:gd name="f3511" fmla="*/ 1518804 f3401 1"/>
              <a:gd name="f3512" fmla="*/ 2706230 f3402 1"/>
              <a:gd name="f3513" fmla="*/ 1476077 f3401 1"/>
              <a:gd name="f3514" fmla="*/ 2707362 f3402 1"/>
              <a:gd name="f3515" fmla="*/ 1477416 f3401 1"/>
              <a:gd name="f3516" fmla="*/ 2786640 f3402 1"/>
              <a:gd name="f3517" fmla="*/ 1636895 f3401 1"/>
              <a:gd name="f3518" fmla="*/ 2807230 f3402 1"/>
              <a:gd name="f3519" fmla="*/ 1544235 f3401 1"/>
              <a:gd name="f3520" fmla="*/ 2794875 f3402 1"/>
              <a:gd name="f3521" fmla="*/ 1632263 f3401 1"/>
              <a:gd name="f3522" fmla="*/ 2756164 f3402 1"/>
              <a:gd name="f3523" fmla="*/ 1691771 f3401 1"/>
              <a:gd name="f3524" fmla="*/ 2798582 f3402 1"/>
              <a:gd name="f3525" fmla="*/ 1662119 f3401 1"/>
              <a:gd name="f3526" fmla="*/ 2865298 f3402 1"/>
              <a:gd name="f3527" fmla="*/ 1627733 f3401 1"/>
              <a:gd name="f3528" fmla="*/ 1695510 f3402 1"/>
              <a:gd name="f3529" fmla="*/ 1723996 f3401 1"/>
              <a:gd name="f3530" fmla="*/ 1075096 f3402 1"/>
              <a:gd name="f3531" fmla="*/ 2194506 f3401 1"/>
              <a:gd name="f3532" fmla="*/ 797115 f3402 1"/>
              <a:gd name="f3533" fmla="*/ 2390123 f3401 1"/>
              <a:gd name="f3534" fmla="*/ 802673 f3402 1"/>
              <a:gd name="f3535" fmla="*/ 2399697 f3401 1"/>
              <a:gd name="f3536" fmla="*/ 1710232 f3402 1"/>
              <a:gd name="f3537" fmla="*/ 1728629 f3401 1"/>
              <a:gd name="f3538" fmla="*/ 2541294 f3402 1"/>
              <a:gd name="f3539" fmla="*/ 1460737 f3401 1"/>
              <a:gd name="f3540" fmla="*/ 2655267 f3402 1"/>
              <a:gd name="f3541" fmla="*/ 1557516 f3401 1"/>
              <a:gd name="f3542" fmla="*/ 2658047 f3402 1"/>
              <a:gd name="f3543" fmla="*/ 1599213 f3401 1"/>
              <a:gd name="f3544" fmla="*/ 2639309 f3402 1"/>
              <a:gd name="f3545" fmla="*/ 1576872 f3401 1"/>
              <a:gd name="f3546" fmla="*/ 2622528 f3402 1"/>
              <a:gd name="f3547" fmla="*/ 1574194 f3401 1"/>
              <a:gd name="f3548" fmla="*/ 2596171 f3402 1"/>
              <a:gd name="f3549" fmla="*/ 1547529 f3401 1"/>
              <a:gd name="f3550" fmla="*/ 2582992 f3402 1"/>
              <a:gd name="f3551" fmla="*/ 1539498 f3401 1"/>
              <a:gd name="f3552" fmla="*/ 2588140 f3402 1"/>
              <a:gd name="f3553" fmla="*/ 1554016 f3401 1"/>
              <a:gd name="f3554" fmla="*/ 2624483 f3402 1"/>
              <a:gd name="f3555" fmla="*/ 1583152 f3401 1"/>
              <a:gd name="f3556" fmla="*/ 2606569 f3402 1"/>
              <a:gd name="f3557" fmla="*/ 1584903 f3401 1"/>
              <a:gd name="f3558" fmla="*/ 1460840 f3401 1"/>
              <a:gd name="f3559" fmla="*/ 2263004 f3402 1"/>
              <a:gd name="f3560" fmla="*/ 1472885 f3401 1"/>
              <a:gd name="f3561" fmla="*/ 2408173 f3402 1"/>
              <a:gd name="f3562" fmla="*/ 1662017 f3401 1"/>
              <a:gd name="f3563" fmla="*/ 2410437 f3402 1"/>
              <a:gd name="f3564" fmla="*/ 1664487 f3401 1"/>
              <a:gd name="f3565" fmla="*/ 2558488 f3402 1"/>
              <a:gd name="f3566" fmla="*/ 1828085 f3401 1"/>
              <a:gd name="f3567" fmla="*/ 1970473 f3401 1"/>
              <a:gd name="f3568" fmla="*/ 2384287 f3402 1"/>
              <a:gd name="f3569" fmla="*/ 1873900 f3401 1"/>
              <a:gd name="f3570" fmla="*/ 2293891 f3402 1"/>
              <a:gd name="f3571" fmla="*/ 1830041 f3401 1"/>
              <a:gd name="f3572" fmla="*/ 2285757 f3402 1"/>
              <a:gd name="f3573" fmla="*/ 1830556 f3401 1"/>
              <a:gd name="f3574" fmla="*/ 2282257 f3402 1"/>
              <a:gd name="f3575" fmla="*/ 1815216 f3401 1"/>
              <a:gd name="f3576" fmla="*/ 2276698 f3402 1"/>
              <a:gd name="f3577" fmla="*/ 1810171 f3401 1"/>
              <a:gd name="f3578" fmla="*/ 2248075 f3402 1"/>
              <a:gd name="f3579" fmla="*/ 1803478 f3401 1"/>
              <a:gd name="f3580" fmla="*/ 2223468 f3402 1"/>
              <a:gd name="f3581" fmla="*/ 1792565 f3401 1"/>
              <a:gd name="f3582" fmla="*/ 2227278 f3402 1"/>
              <a:gd name="f3583" fmla="*/ 1707009 f3401 1"/>
              <a:gd name="f3584" fmla="*/ 2229131 f3402 1"/>
              <a:gd name="f3585" fmla="*/ 1663664 f3401 1"/>
              <a:gd name="f3586" fmla="*/ 2231603 f3402 1"/>
              <a:gd name="f3587" fmla="*/ 1645851 f3401 1"/>
              <a:gd name="f3588" fmla="*/ 2654441 f3402 1"/>
              <a:gd name="f3589" fmla="*/ 1313317 f3401 1"/>
              <a:gd name="f3590" fmla="*/ 2723424 f3402 1"/>
              <a:gd name="f3591" fmla="*/ 1392683 f3401 1"/>
              <a:gd name="f3592" fmla="*/ 2713128 f3402 1"/>
              <a:gd name="f3593" fmla="*/ 1425937 f3401 1"/>
              <a:gd name="f3594" fmla="*/ 2697274 f3402 1"/>
              <a:gd name="f3595" fmla="*/ 1438087 f3401 1"/>
              <a:gd name="f3596" fmla="*/ 2675446 f3402 1"/>
              <a:gd name="f3597" fmla="*/ 1420276 f3401 1"/>
              <a:gd name="f3598" fmla="*/ 2676387 f3402 1"/>
              <a:gd name="f3599" fmla="*/ 1450651 f3401 1"/>
              <a:gd name="f3600" fmla="*/ 2684546 f3402 1"/>
              <a:gd name="f3601" fmla="*/ 1451260 f3401 1"/>
              <a:gd name="f3602" fmla="*/ 2684610 f3402 1"/>
              <a:gd name="f3603" fmla="*/ 1451162 f3401 1"/>
              <a:gd name="f3604" fmla="*/ 2684609 f3402 1"/>
              <a:gd name="f3605" fmla="*/ 1451265 f3401 1"/>
              <a:gd name="f3606" fmla="*/ 2667146 f3402 1"/>
              <a:gd name="f3607" fmla="*/ 1477957 f3401 1"/>
              <a:gd name="f3608" fmla="*/ 2676784 f3402 1"/>
              <a:gd name="f3609" fmla="*/ 1512936 f3401 1"/>
              <a:gd name="f3610" fmla="*/ 2620262 f3402 1"/>
              <a:gd name="f3611" fmla="*/ 1411833 f3401 1"/>
              <a:gd name="f3612" fmla="*/ 2627675 f3402 1"/>
              <a:gd name="f3613" fmla="*/ 1382387 f3401 1"/>
              <a:gd name="f3614" fmla="*/ 2300789 f3402 1"/>
              <a:gd name="f3615" fmla="*/ 1402361 f3401 1"/>
              <a:gd name="f3616" fmla="*/ 2473550 f3402 1"/>
              <a:gd name="f3617" fmla="*/ 1546396 f3401 1"/>
              <a:gd name="f3618" fmla="*/ 1546294 f3401 1"/>
              <a:gd name="f3619" fmla="*/ 2604819 f3402 1"/>
              <a:gd name="f3620" fmla="*/ 1665002 f3401 1"/>
              <a:gd name="f3621" fmla="*/ 2528528 f3402 1"/>
              <a:gd name="f3622" fmla="*/ 1629276 f3401 1"/>
              <a:gd name="f3623" fmla="*/ 2441118 f3402 1"/>
              <a:gd name="f3624" fmla="*/ 1554942 f3401 1"/>
              <a:gd name="f3625" fmla="*/ 2768313 f3402 1"/>
              <a:gd name="f3626" fmla="*/ 1246074 f3401 1"/>
              <a:gd name="f3627" fmla="*/ 2753281 f3402 1"/>
              <a:gd name="f3628" fmla="*/ 1365709 f3401 1"/>
              <a:gd name="f3629" fmla="*/ 2838117 f3402 1"/>
              <a:gd name="f3630" fmla="*/ 1288388 f3401 1"/>
              <a:gd name="f3631" fmla="*/ 2825144 f3402 1"/>
              <a:gd name="f3632" fmla="*/ 1452398 f3401 1"/>
              <a:gd name="f3633" fmla="*/ 2813613 f3402 1"/>
              <a:gd name="f3634" fmla="*/ 1435822 f3401 1"/>
              <a:gd name="f3635" fmla="*/ 2812584 f3402 1"/>
              <a:gd name="f3636" fmla="*/ 1342338 f3401 1"/>
              <a:gd name="f3637" fmla="*/ 2729086 f3402 1"/>
              <a:gd name="f3638" fmla="*/ 1381461 f3401 1"/>
              <a:gd name="f3639" fmla="*/ 2697067 f3402 1"/>
              <a:gd name="f3640" fmla="*/ 1302905 f3401 1"/>
              <a:gd name="f3641" fmla="*/ 2739896 f3402 1"/>
              <a:gd name="f3642" fmla="*/ 1383520 f3401 1"/>
              <a:gd name="f3643" fmla="*/ 1383417 f3401 1"/>
              <a:gd name="f3644" fmla="*/ 2750192 f3402 1"/>
              <a:gd name="f3645" fmla="*/ 1342955 f3401 1"/>
              <a:gd name="f3646" fmla="*/ 2575991 f3402 1"/>
              <a:gd name="f3647" fmla="*/ 1285402 f3401 1"/>
              <a:gd name="f3648" fmla="*/ 2604304 f3402 1"/>
              <a:gd name="f3649" fmla="*/ 1347176 f3401 1"/>
              <a:gd name="f3650" fmla="*/ 2601937 f3402 1"/>
              <a:gd name="f3651" fmla="*/ 1448794 f3401 1"/>
              <a:gd name="f3652" fmla="*/ 2602657 f3402 1"/>
              <a:gd name="f3653" fmla="*/ 1458266 f3401 1"/>
              <a:gd name="f3654" fmla="*/ 2600906 f3402 1"/>
              <a:gd name="f3655" fmla="*/ 1457133 f3401 1"/>
              <a:gd name="f3656" fmla="*/ 2594317 f3402 1"/>
              <a:gd name="f3657" fmla="*/ 1423466 f3401 1"/>
              <a:gd name="f3658" fmla="*/ 2587728 f3402 1"/>
              <a:gd name="f3659" fmla="*/ 1388358 f3401 1"/>
              <a:gd name="f3660" fmla="*/ 2585257 f3402 1"/>
              <a:gd name="f3661" fmla="*/ 1384961 f3401 1"/>
              <a:gd name="f3662" fmla="*/ 2581346 f3402 1"/>
              <a:gd name="f3663" fmla="*/ 1386506 f3401 1"/>
              <a:gd name="f3664" fmla="*/ 2568373 f3402 1"/>
              <a:gd name="f3665" fmla="*/ 1416672 f3401 1"/>
              <a:gd name="f3666" fmla="*/ 2558077 f3402 1"/>
              <a:gd name="f3667" fmla="*/ 1434586 f3401 1"/>
              <a:gd name="f3668" fmla="*/ 2554782 f3402 1"/>
              <a:gd name="f3669" fmla="*/ 1436440 f3401 1"/>
              <a:gd name="f3670" fmla="*/ 2544487 f3402 1"/>
              <a:gd name="f3671" fmla="*/ 1423879 f3401 1"/>
              <a:gd name="f3672" fmla="*/ 2557768 f3402 1"/>
              <a:gd name="f3673" fmla="*/ 1432116 f3401 1"/>
              <a:gd name="f3674" fmla="*/ 1432012 f3401 1"/>
              <a:gd name="f3675" fmla="*/ 2557767 f3402 1"/>
              <a:gd name="f3676" fmla="*/ 1390830 f3401 1"/>
              <a:gd name="f3677" fmla="*/ 2558591 f3402 1"/>
              <a:gd name="f3678" fmla="*/ 1357574 f3401 1"/>
              <a:gd name="f3679" fmla="*/ 2562607 f3402 1"/>
              <a:gd name="f3680" fmla="*/ 1308362 f3401 1"/>
              <a:gd name="f3681" fmla="*/ 2573932 f3402 1"/>
              <a:gd name="f3682" fmla="*/ 2241795 f3402 1"/>
              <a:gd name="f3683" fmla="*/ 1342749 f3401 1"/>
              <a:gd name="f3684" fmla="*/ 2375638 f3402 1"/>
              <a:gd name="f3685" fmla="*/ 1566782 f3401 1"/>
              <a:gd name="f3686" fmla="*/ 1342852 f3401 1"/>
              <a:gd name="f3687" fmla="*/ 2805776 f3402 1"/>
              <a:gd name="f3688" fmla="*/ 1148029 f3401 1"/>
              <a:gd name="f3689" fmla="*/ 2807952 f3402 1"/>
              <a:gd name="f3690" fmla="*/ 1147956 f3401 1"/>
              <a:gd name="f3691" fmla="*/ 1147853 f3401 1"/>
              <a:gd name="f3692" fmla="*/ 2757709 f3402 1"/>
              <a:gd name="f3693" fmla="*/ 1197067 f3401 1"/>
              <a:gd name="f3694" fmla="*/ 1665749 f3402 1"/>
              <a:gd name="f3695" fmla="*/ 1414840 f3401 1"/>
              <a:gd name="f3696" fmla="*/ 1669976 f3402 1"/>
              <a:gd name="f3697" fmla="*/ 1494919 f3401 1"/>
              <a:gd name="f3698" fmla="*/ 1680272 f3402 1"/>
              <a:gd name="f3699" fmla="*/ 1545264 f3401 1"/>
              <a:gd name="f3700" fmla="*/ 1645988 f3402 1"/>
              <a:gd name="f3701" fmla="*/ 1549074 f3401 1"/>
              <a:gd name="f3702" fmla="*/ 1658652 f3402 1"/>
              <a:gd name="f3703" fmla="*/ 1444471 f3401 1"/>
              <a:gd name="f3704" fmla="*/ 1444367 f3401 1"/>
              <a:gd name="f3705" fmla="*/ 2598950 f3402 1"/>
              <a:gd name="f3706" fmla="*/ 1100802 f3401 1"/>
              <a:gd name="f3707" fmla="*/ 2624071 f3402 1"/>
              <a:gd name="f3708" fmla="*/ 1146103 f3401 1"/>
              <a:gd name="f3709" fmla="*/ 2632823 f3402 1"/>
              <a:gd name="f3710" fmla="*/ 1169165 f3401 1"/>
              <a:gd name="f3711" fmla="*/ 2655988 f3402 1"/>
              <a:gd name="f3712" fmla="*/ 1194903 f3401 1"/>
              <a:gd name="f3713" fmla="*/ 2666284 f3402 1"/>
              <a:gd name="f3714" fmla="*/ 1194080 f3401 1"/>
              <a:gd name="f3715" fmla="*/ 2687492 f3402 1"/>
              <a:gd name="f3716" fmla="*/ 1151148 f3401 1"/>
              <a:gd name="f3717" fmla="*/ 2716835 f3402 1"/>
              <a:gd name="f3718" fmla="*/ 1245455 f3401 1"/>
              <a:gd name="f3719" fmla="*/ 2708907 f3402 1"/>
              <a:gd name="f3720" fmla="*/ 1233101 f3401 1"/>
              <a:gd name="f3721" fmla="*/ 2697517 f3402 1"/>
              <a:gd name="f3722" fmla="*/ 1231504 f3401 1"/>
              <a:gd name="f3723" fmla="*/ 2694287 f3402 1"/>
              <a:gd name="f3724" fmla="*/ 1238352 f3401 1"/>
              <a:gd name="f3725" fmla="*/ 2686256 f3402 1"/>
              <a:gd name="f3726" fmla="*/ 1256370 f3401 1"/>
              <a:gd name="f3727" fmla="*/ 1254001 f3401 1"/>
              <a:gd name="f3728" fmla="*/ 2657674 f3402 1"/>
              <a:gd name="f3729" fmla="*/ 1255618 f3401 1"/>
              <a:gd name="f3730" fmla="*/ 2656605 f3402 1"/>
              <a:gd name="f3731" fmla="*/ 1263473 f3401 1"/>
              <a:gd name="f3732" fmla="*/ 2657635 f3402 1"/>
              <a:gd name="f3733" fmla="*/ 1266459 f3401 1"/>
              <a:gd name="f3734" fmla="*/ 2655473 f3402 1"/>
              <a:gd name="f3735" fmla="*/ 1268724 f3401 1"/>
              <a:gd name="f3736" fmla="*/ 2629322 f3402 1"/>
              <a:gd name="f3737" fmla="*/ 1293536 f3401 1"/>
              <a:gd name="f3738" fmla="*/ 2628704 f3402 1"/>
              <a:gd name="f3739" fmla="*/ 1210142 f3401 1"/>
              <a:gd name="f3740" fmla="*/ 2624381 f3402 1"/>
              <a:gd name="f3741" fmla="*/ 1199846 f3401 1"/>
              <a:gd name="f3742" fmla="*/ 2621085 f3402 1"/>
              <a:gd name="f3743" fmla="*/ 1199126 f3401 1"/>
              <a:gd name="f3744" fmla="*/ 2613878 f3402 1"/>
              <a:gd name="f3745" fmla="*/ 1203552 f3401 1"/>
              <a:gd name="f3746" fmla="*/ 2598847 f3402 1"/>
              <a:gd name="f3747" fmla="*/ 1224143 f3401 1"/>
              <a:gd name="f3748" fmla="*/ 2594419 f3402 1"/>
              <a:gd name="f3749" fmla="*/ 1229497 f3401 1"/>
              <a:gd name="f3750" fmla="*/ 2592670 f3402 1"/>
              <a:gd name="f3751" fmla="*/ 1155780 f3401 1"/>
              <a:gd name="f3752" fmla="*/ 1155678 f3401 1"/>
              <a:gd name="f3753" fmla="*/ 2393346 f3402 1"/>
              <a:gd name="f3754" fmla="*/ 1158355 f3401 1"/>
              <a:gd name="f3755" fmla="*/ 2398700 f3402 1"/>
              <a:gd name="f3756" fmla="*/ 1160208 f3401 1"/>
              <a:gd name="f3757" fmla="*/ 2423822 f3402 1"/>
              <a:gd name="f3758" fmla="*/ 1172048 f3401 1"/>
              <a:gd name="f3759" fmla="*/ 2467578 f3402 1"/>
              <a:gd name="f3760" fmla="*/ 1259664 f3401 1"/>
              <a:gd name="f3761" fmla="*/ 2534191 f3402 1"/>
              <a:gd name="f3762" fmla="*/ 1430364 f3401 1"/>
              <a:gd name="f3763" fmla="*/ 2532750 f3402 1"/>
              <a:gd name="f3764" fmla="*/ 1436337 f3401 1"/>
              <a:gd name="f3765" fmla="*/ 1436233 f3401 1"/>
              <a:gd name="f3766" fmla="*/ 2524512 f3402 1"/>
              <a:gd name="f3767" fmla="*/ 1445602 f3401 1"/>
              <a:gd name="f3768" fmla="*/ 2769136 f3402 1"/>
              <a:gd name="f3769" fmla="*/ 957385 f3401 1"/>
              <a:gd name="f3770" fmla="*/ 2776137 f3402 1"/>
              <a:gd name="f3771" fmla="*/ 1087006 f3401 1"/>
              <a:gd name="f3772" fmla="*/ 2767592 f3402 1"/>
              <a:gd name="f3773" fmla="*/ 1099670 f3401 1"/>
              <a:gd name="f3774" fmla="*/ 2763577 f3402 1"/>
              <a:gd name="f3775" fmla="*/ 1118304 f3401 1"/>
              <a:gd name="f3776" fmla="*/ 2744015 f3402 1"/>
              <a:gd name="f3777" fmla="*/ 1168960 f3401 1"/>
              <a:gd name="f3778" fmla="*/ 957487 f3401 1"/>
              <a:gd name="f3779" fmla="*/ 808131 f3402 1"/>
              <a:gd name="f3780" fmla="*/ 1516642 f3401 1"/>
              <a:gd name="f3781" fmla="*/ 1494745 f3402 1"/>
              <a:gd name="f3782" fmla="*/ 1557825 f3401 1"/>
              <a:gd name="f3783" fmla="*/ 1384274 f3402 1"/>
              <a:gd name="f3784" fmla="*/ 1570076 f3401 1"/>
              <a:gd name="f3785" fmla="*/ 1343606 f3402 1"/>
              <a:gd name="f3786" fmla="*/ 1570694 f3401 1"/>
              <a:gd name="f3787" fmla="*/ 1207395 f3402 1"/>
              <a:gd name="f3788" fmla="*/ 1561119 f3401 1"/>
              <a:gd name="f3789" fmla="*/ 985010 f3402 1"/>
              <a:gd name="f3790" fmla="*/ 1546499 f3401 1"/>
              <a:gd name="f3791" fmla="*/ 985009 f3402 1"/>
              <a:gd name="f3792" fmla="*/ 1548558 f3401 1"/>
              <a:gd name="f3793" fmla="*/ 954843 f3402 1"/>
              <a:gd name="f3794" fmla="*/ 1534866 f3401 1"/>
              <a:gd name="f3795" fmla="*/ 1627147 f3402 1"/>
              <a:gd name="f3796" fmla="*/ 1234645 f3401 1"/>
              <a:gd name="f3797" fmla="*/ 1613763 f3402 1"/>
              <a:gd name="f3798" fmla="*/ 1488638 f3401 1"/>
              <a:gd name="f3799" fmla="*/ 1234748 f3401 1"/>
              <a:gd name="f3800" fmla="*/ 1735730 f3402 1"/>
              <a:gd name="f3801" fmla="*/ 943844 f3401 1"/>
              <a:gd name="f3802" fmla="*/ 1741017 f3402 1"/>
              <a:gd name="f3803" fmla="*/ 946573 f3401 1"/>
              <a:gd name="f3804" fmla="*/ 1743692 f3402 1"/>
              <a:gd name="f3805" fmla="*/ 1404112 f3401 1"/>
              <a:gd name="f3806" fmla="*/ 1743693 f3402 1"/>
              <a:gd name="f3807" fmla="*/ 1413789 f3401 1"/>
              <a:gd name="f3808" fmla="*/ 1745444 f3402 1"/>
              <a:gd name="f3809" fmla="*/ 1582637 f3401 1"/>
              <a:gd name="f3810" fmla="*/ 1740810 f3402 1"/>
              <a:gd name="f3811" fmla="*/ 1589329 f3401 1"/>
              <a:gd name="f3812" fmla="*/ 1737310 f3402 1"/>
              <a:gd name="f3813" fmla="*/ 1590153 f3401 1"/>
              <a:gd name="f3814" fmla="*/ 1732676 f3402 1"/>
              <a:gd name="f3815" fmla="*/ 1588712 f3401 1"/>
              <a:gd name="f3816" fmla="*/ 1698702 f3402 1"/>
              <a:gd name="f3817" fmla="*/ 1293330 f3401 1"/>
              <a:gd name="f3818" fmla="*/ 1698701 f3402 1"/>
              <a:gd name="f3819" fmla="*/ 1293227 f3401 1"/>
              <a:gd name="f3820" fmla="*/ 1718778 f3402 1"/>
              <a:gd name="f3821" fmla="*/ 1051281 f3401 1"/>
              <a:gd name="f3822" fmla="*/ 1726808 f3402 1"/>
              <a:gd name="f3823" fmla="*/ 951103 f3401 1"/>
              <a:gd name="f3824" fmla="*/ 1594716 f3402 1"/>
              <a:gd name="f3825" fmla="*/ 939264 f3401 1"/>
              <a:gd name="f3826" fmla="*/ 1597290 f3402 1"/>
              <a:gd name="f3827" fmla="*/ 1349956 f3401 1"/>
              <a:gd name="f3828" fmla="*/ 1349853 f3401 1"/>
              <a:gd name="f3829" fmla="*/ 1593069 f3402 1"/>
              <a:gd name="f3830" fmla="*/ 1197272 f3401 1"/>
              <a:gd name="f3831" fmla="*/ 1513792 f3402 1"/>
              <a:gd name="f3832" fmla="*/ 661283 f3401 1"/>
              <a:gd name="f3833" fmla="*/ 1529646 f3402 1"/>
              <a:gd name="f3834" fmla="*/ 797597 f3401 1"/>
              <a:gd name="f3835" fmla="*/ 1537678 f3402 1"/>
              <a:gd name="f3836" fmla="*/ 804494 f3401 1"/>
              <a:gd name="f3837" fmla="*/ 1545708 f3402 1"/>
              <a:gd name="f3838" fmla="*/ 1548076 f3402 1"/>
              <a:gd name="f3839" fmla="*/ 780609 f3401 1"/>
              <a:gd name="f3840" fmla="*/ 1545502 f3402 1"/>
              <a:gd name="f3841" fmla="*/ 870490 f3401 1"/>
              <a:gd name="f3842" fmla="*/ 1544267 f3402 1"/>
              <a:gd name="f3843" fmla="*/ 870489 f3401 1"/>
              <a:gd name="f3844" fmla="*/ 1533972 f3402 1"/>
              <a:gd name="f3845" fmla="*/ 1008965 f3401 1"/>
              <a:gd name="f3846" fmla="*/ 1526662 f3402 1"/>
              <a:gd name="f3847" fmla="*/ 880167 f3401 1"/>
              <a:gd name="f3848" fmla="*/ 1135016 f3402 1"/>
              <a:gd name="f3849" fmla="*/ 705451 f3401 1"/>
              <a:gd name="f3850" fmla="*/ 1235914 f3402 1"/>
              <a:gd name="f3851" fmla="*/ 944206 f3401 1"/>
              <a:gd name="f3852" fmla="*/ 1332589 f3402 1"/>
              <a:gd name="f3853" fmla="*/ 1174725 f3401 1"/>
              <a:gd name="f3854" fmla="*/ 308176 f3402 1"/>
              <a:gd name="f3855" fmla="*/ 823130 f3401 1"/>
              <a:gd name="f3856" fmla="*/ 552181 f3402 1"/>
              <a:gd name="f3857" fmla="*/ 1003097 f3401 1"/>
              <a:gd name="f3858" fmla="*/ 998702 f3402 1"/>
              <a:gd name="f3859" fmla="*/ 1305788 f3401 1"/>
              <a:gd name="f3860" fmla="*/ 836443 f3402 1"/>
              <a:gd name="f3861" fmla="*/ 1214261 f3401 1"/>
              <a:gd name="f3862" fmla="*/ 827899 f3402 1"/>
              <a:gd name="f3863" fmla="*/ 1208289 f3401 1"/>
              <a:gd name="f3864" fmla="*/ 764786 f3402 1"/>
              <a:gd name="f3865" fmla="*/ 1166076 f3401 1"/>
              <a:gd name="f3866" fmla="*/ 1555284 f3402 1"/>
              <a:gd name="f3867" fmla="*/ 71961 f3401 1"/>
              <a:gd name="f3868" fmla="*/ 1557137 f3402 1"/>
              <a:gd name="f3869" fmla="*/ 256252 f3401 1"/>
              <a:gd name="f3870" fmla="*/ 1557754 f3402 1"/>
              <a:gd name="f3871" fmla="*/ 373211 f3401 1"/>
              <a:gd name="f3872" fmla="*/ 1551166 f3402 1"/>
              <a:gd name="f3873" fmla="*/ 289405 f3401 1"/>
              <a:gd name="f3874" fmla="*/ 1542825 f3402 1"/>
              <a:gd name="f3875" fmla="*/ 282095 f3401 1"/>
              <a:gd name="f3876" fmla="*/ 1534898 f3402 1"/>
              <a:gd name="f3877" fmla="*/ 289919 f3401 1"/>
              <a:gd name="f3878" fmla="*/ 1536957 f3402 1"/>
              <a:gd name="f3879" fmla="*/ 481830 f3401 1"/>
              <a:gd name="f3880" fmla="*/ 1536956 f3402 1"/>
              <a:gd name="f3881" fmla="*/ 728925 f3401 1"/>
              <a:gd name="f3882" fmla="*/ 693540 f3402 1"/>
              <a:gd name="f3883" fmla="*/ 231441 f3401 1"/>
              <a:gd name="f3884" fmla="*/ 689834 f3402 1"/>
              <a:gd name="f3885" fmla="*/ 238235 f3401 1"/>
              <a:gd name="f3886" fmla="*/ 269122 f3401 1"/>
              <a:gd name="f3887" fmla="*/ 690658 f3402 1"/>
              <a:gd name="f3888" fmla="*/ 272623 f3401 1"/>
              <a:gd name="f3889" fmla="*/ 721338 f3402 1"/>
              <a:gd name="f3890" fmla="*/ 333469 f3401 1"/>
              <a:gd name="f3891" fmla="*/ 1034016 f3402 1"/>
              <a:gd name="f3892" fmla="*/ 1003303 f3401 1"/>
              <a:gd name="f3893" fmla="*/ 1051313 f3402 1"/>
              <a:gd name="f3894" fmla="*/ 1031924 f3401 1"/>
              <a:gd name="f3895" fmla="*/ 1053268 f3402 1"/>
              <a:gd name="f3896" fmla="*/ 1034190 f3401 1"/>
              <a:gd name="f3897" fmla="*/ 1161578 f3402 1"/>
              <a:gd name="f3898" fmla="*/ 1158458 f3401 1"/>
              <a:gd name="f3899" fmla="*/ 1270609 f3402 1"/>
              <a:gd name="f3900" fmla="*/ 1279740 f3401 1"/>
              <a:gd name="f3901" fmla="*/ 1278434 f3402 1"/>
              <a:gd name="f3902" fmla="*/ 1273769 f3401 1"/>
              <a:gd name="f3903" fmla="*/ 1281831 f3402 1"/>
              <a:gd name="f3904" fmla="*/ 1261620 f3401 1"/>
              <a:gd name="f3905" fmla="*/ 1256781 f3401 1"/>
              <a:gd name="f3906" fmla="*/ 1209762 f3402 1"/>
              <a:gd name="f3907" fmla="*/ 1142912 f3401 1"/>
              <a:gd name="f3908" fmla="*/ 1169403 f3402 1"/>
              <a:gd name="f3909" fmla="*/ 1088448 f3401 1"/>
              <a:gd name="f3910" fmla="*/ 926530 f3402 1"/>
              <a:gd name="f3911" fmla="*/ 711629 f3401 1"/>
              <a:gd name="f3912" fmla="*/ 893173 f3402 1"/>
              <a:gd name="f3913" fmla="*/ 654487 f3401 1"/>
              <a:gd name="f3914" fmla="*/ 769625 f3402 1"/>
              <a:gd name="f3915" fmla="*/ 374961 f3401 1"/>
              <a:gd name="f3916" fmla="*/ 701262 f3402 1"/>
              <a:gd name="f3917" fmla="*/ 230822 f3401 1"/>
              <a:gd name="f3918" fmla="*/ 233327 f3402 1"/>
              <a:gd name="f3919" fmla="*/ 166165 f3401 1"/>
              <a:gd name="f3920" fmla="*/ 229311 f3402 1"/>
              <a:gd name="f3921" fmla="*/ 176461 f3401 1"/>
              <a:gd name="f3922" fmla="*/ 840047 f3402 1"/>
              <a:gd name="f3923" fmla="*/ 1042735 f3401 1"/>
              <a:gd name="f3924" fmla="*/ 870934 f3402 1"/>
              <a:gd name="f3925" fmla="*/ 1075886 f3401 1"/>
              <a:gd name="f3926" fmla="*/ 404130 f3402 1"/>
              <a:gd name="f3927" fmla="*/ 528880 f3401 1"/>
              <a:gd name="f3928" fmla="*/ 232503 f3402 1"/>
              <a:gd name="f3929" fmla="*/ 305466 f3401 1"/>
              <a:gd name="f3930" fmla="*/ 221060 f3402 1"/>
              <a:gd name="f3931" fmla="*/ 304286 f3401 1"/>
              <a:gd name="f3932" fmla="*/ 218809 f3402 1"/>
              <a:gd name="f3933" fmla="*/ 314011 f3401 1"/>
              <a:gd name="f3934" fmla="*/ 1074890 f3402 1"/>
              <a:gd name="f3935" fmla="*/ 1319481 f3401 1"/>
              <a:gd name="f3936" fmla="*/ 196160 f3402 1"/>
              <a:gd name="f3937" fmla="*/ 477814 f3401 1"/>
              <a:gd name="f3938" fmla="*/ 83525 f3402 1"/>
              <a:gd name="f3939" fmla="*/ 338103 f3401 1"/>
              <a:gd name="f3940" fmla="*/ 74774 f3402 1"/>
              <a:gd name="f3941" fmla="*/ 335529 f3401 1"/>
              <a:gd name="f3942" fmla="*/ 64478 f3402 1"/>
              <a:gd name="f3943" fmla="*/ 345825 f3401 1"/>
              <a:gd name="f3944" fmla="*/ 438415 f3402 1"/>
              <a:gd name="f3945" fmla="*/ 848456 f3401 1"/>
              <a:gd name="f3946" fmla="*/ 521913 f3402 1"/>
              <a:gd name="f3947" fmla="*/ 947501 f3401 1"/>
              <a:gd name="f3948" fmla="*/ 343387 f3402 1"/>
              <a:gd name="f3949" fmla="*/ 803362 f3401 1"/>
              <a:gd name="f3950" fmla="*/ 59331 f3402 1"/>
              <a:gd name="f3951" fmla="*/ 584477 f3401 1"/>
              <a:gd name="f3952" fmla="*/ 49035 f3402 1"/>
              <a:gd name="f3953" fmla="*/ 585918 f3401 1"/>
              <a:gd name="f3954" fmla="*/ 596214 f3401 1"/>
              <a:gd name="f3955" fmla="*/ 1459811 f3401 1"/>
              <a:gd name="f3956" fmla="*/ 1356784 f3402 1"/>
              <a:gd name="f3957" fmla="*/ 1471856 f3401 1"/>
              <a:gd name="f3958" fmla="*/ 1358329 f3402 1"/>
              <a:gd name="f3959" fmla="*/ 1474018 f3401 1"/>
              <a:gd name="f3960" fmla="*/ 39151 f3402 1"/>
              <a:gd name="f3961" fmla="*/ 853089 f3401 1"/>
              <a:gd name="f3962" fmla="*/ 14853 f3402 1"/>
              <a:gd name="f3963" fmla="*/ 837544 f3401 1"/>
              <a:gd name="f3964" fmla="*/ 5999 f3402 1"/>
              <a:gd name="f3965" fmla="*/ 234 f3402 1"/>
              <a:gd name="f3966" fmla="*/ 851134 f3401 1"/>
              <a:gd name="f3967" fmla="*/ 1236428 f3402 1"/>
              <a:gd name="f3968" fmla="*/ 1489462 f3401 1"/>
              <a:gd name="f3969" fmla="*/ 532826 f3402 1"/>
              <a:gd name="f3970" fmla="*/ 1384035 f3401 1"/>
              <a:gd name="f3971" fmla="*/ 384878 f3402 1"/>
              <a:gd name="f3972" fmla="*/ 1345323 f3401 1"/>
              <a:gd name="f3973" fmla="*/ 377054 f3402 1"/>
              <a:gd name="f3974" fmla="*/ 1347485 f3401 1"/>
              <a:gd name="f3975" fmla="*/ 374994 f3402 1"/>
              <a:gd name="f3976" fmla="*/ 1355310 f3401 1"/>
              <a:gd name="f3977" fmla="*/ 631766 f3402 1"/>
              <a:gd name="f3978" fmla="*/ 1464753 f3401 1"/>
              <a:gd name="f3979" fmla="*/ 771685 f3402 1"/>
              <a:gd name="f3980" fmla="*/ 1514171 f3401 1"/>
              <a:gd name="f3981" fmla="*/ 781979 f3402 1"/>
              <a:gd name="f3982" fmla="*/ 1520246 f3401 1"/>
              <a:gd name="f3983" fmla="*/ 453446 f3402 1"/>
              <a:gd name="f3984" fmla="*/ 1533733 f3401 1"/>
              <a:gd name="f3985" fmla="*/ 198527 f3402 1"/>
              <a:gd name="f3986" fmla="*/ 1547941 f3401 1"/>
              <a:gd name="f3987" fmla="*/ 1558237 f3401 1"/>
              <a:gd name="f3988" fmla="*/ 205014 f3402 1"/>
              <a:gd name="f3989" fmla="*/ 1562253 f3401 1"/>
              <a:gd name="f3990" fmla="*/ 937752 f3402 1"/>
              <a:gd name="f3991" fmla="*/ 1578313 f3401 1"/>
              <a:gd name="f3992" fmla="*/ 1291510 f3402 1"/>
              <a:gd name="f3993" fmla="*/ 1584490 f3401 1"/>
              <a:gd name="f3994" fmla="*/ 1281214 f3402 1"/>
              <a:gd name="f3995" fmla="*/ 1586344 f3401 1"/>
              <a:gd name="f3996" fmla="*/ 1190510 f3402 1"/>
              <a:gd name="f3997" fmla="*/ 1609611 f3401 1"/>
              <a:gd name="f3998" fmla="*/ 1186288 f3402 1"/>
              <a:gd name="f3999" fmla="*/ 1615686 f3401 1"/>
              <a:gd name="f4000" fmla="*/ 645357 f3402 1"/>
              <a:gd name="f4001" fmla="*/ 1592933 f3401 1"/>
              <a:gd name="f4002" fmla="*/ 635171 f3402 1"/>
              <a:gd name="f4003" fmla="*/ 1598277 f3401 1"/>
              <a:gd name="f4004" fmla="*/ 637841 f3402 1"/>
              <a:gd name="f4005" fmla="*/ 1607038 f3401 1"/>
              <a:gd name="f4006" fmla="*/ 1208630 f3402 1"/>
              <a:gd name="f4007" fmla="*/ 1660679 f3401 1"/>
              <a:gd name="f4008" fmla="*/ 296336 f3402 1"/>
              <a:gd name="f4009" fmla="*/ 1765693 f3401 1"/>
              <a:gd name="f4010" fmla="*/ 288821 f3402 1"/>
              <a:gd name="f4011" fmla="*/ 1770326 f3401 1"/>
              <a:gd name="f4012" fmla="*/ 290158 f3402 1"/>
              <a:gd name="f4013" fmla="*/ 1788447 f3401 1"/>
              <a:gd name="f4014" fmla="*/ 1306130 f3402 1"/>
              <a:gd name="f4015" fmla="*/ 1694756 f3401 1"/>
              <a:gd name="f4016" fmla="*/ 1464991 f3402 1"/>
              <a:gd name="f4017" fmla="*/ 1671179 f3401 1"/>
              <a:gd name="f4018" fmla="*/ 1082612 f3402 1"/>
              <a:gd name="f4019" fmla="*/ 1815318 f3401 1"/>
              <a:gd name="f4020" fmla="*/ 197189 f3402 1"/>
              <a:gd name="f4021" fmla="*/ 2194712 f3401 1"/>
              <a:gd name="f4022" fmla="*/ 193894 f3402 1"/>
              <a:gd name="f4023" fmla="*/ 2205007 f3401 1"/>
              <a:gd name="f4024" fmla="*/ 204190 f3402 1"/>
              <a:gd name="f4025" fmla="*/ 2209537 f3401 1"/>
              <a:gd name="f4026" fmla="*/ 1027016 f3402 1"/>
              <a:gd name="f4027" fmla="*/ 1897683 f3401 1"/>
              <a:gd name="f4028" fmla="*/ 1411557 f3402 1"/>
              <a:gd name="f4029" fmla="*/ 1740263 f3401 1"/>
              <a:gd name="f4030" fmla="*/ 987687 f3402 1"/>
              <a:gd name="f4031" fmla="*/ 1956472 f3401 1"/>
              <a:gd name="f4032" fmla="*/ 450254 f3402 1"/>
              <a:gd name="f4033" fmla="*/ 2242483 f3401 1"/>
              <a:gd name="f4034" fmla="*/ 448146 f3402 1"/>
              <a:gd name="f4035" fmla="*/ 2253790 f3401 1"/>
              <a:gd name="f4036" fmla="*/ 456741 f3402 1"/>
              <a:gd name="f4037" fmla="*/ 2257104 f3401 1"/>
              <a:gd name="f4038" fmla="*/ 932605 f3402 1"/>
              <a:gd name="f4039" fmla="*/ 2025349 f3401 1"/>
              <a:gd name="f4040" fmla="*/ 1600482 f3402 1"/>
              <a:gd name="f4041" fmla="*/ 1713804 f3401 1"/>
              <a:gd name="f4042" fmla="*/ 1695921 f3402 1"/>
              <a:gd name="f4043" fmla="*/ 1723584 f3401 1"/>
              <a:gd name="f4044" fmla="*/ 1929426 f3402 1"/>
              <a:gd name="f4045" fmla="*/ 1782887 f3401 1"/>
              <a:gd name="f4046" fmla="*/ 1961960 f3402 1"/>
              <a:gd name="f4047" fmla="*/ 1860001 f3401 1"/>
              <a:gd name="f4048" fmla="*/ 2053901 f3402 1"/>
              <a:gd name="f4049" fmla="*/ 2064163 f3401 1"/>
              <a:gd name="f4050" fmla="*/ 1902658 f3402 1"/>
              <a:gd name="f4051" fmla="*/ 1994873 f3401 1"/>
              <a:gd name="f4052" fmla="*/ 1691700 f3402 1"/>
              <a:gd name="f4053" fmla="*/ 1913127 f3401 1"/>
              <a:gd name="f4054" fmla="*/ 1682726 f3402 1"/>
              <a:gd name="f4055" fmla="*/ 1920321 f3401 1"/>
              <a:gd name="f4056" fmla="*/ 1685832 f3402 1"/>
              <a:gd name="f4057" fmla="*/ 1927644 f3401 1"/>
              <a:gd name="f4058" fmla="*/ 2036707 f3402 1"/>
              <a:gd name="f4059" fmla="*/ 2094124 f3401 1"/>
              <a:gd name="f4060" fmla="*/ 1211101 f3402 1"/>
              <a:gd name="f4061" fmla="*/ 2345543 f3401 1"/>
              <a:gd name="f4062" fmla="*/ 1211822 f3402 1"/>
              <a:gd name="f4063" fmla="*/ 2355118 f3401 1"/>
              <a:gd name="f4064" fmla="*/ 1221191 f3402 1"/>
              <a:gd name="f4065" fmla="*/ 2357382 f3401 1"/>
              <a:gd name="f4066" fmla="*/ 2035059 f3402 1"/>
              <a:gd name="f4067" fmla="*/ 2144675 f3401 1"/>
              <a:gd name="f4068" fmla="*/ 1368521 f3402 1"/>
              <a:gd name="f4069" fmla="*/ 2622289 f3401 1"/>
              <a:gd name="f4070" fmla="*/ 1366771 f3402 1"/>
              <a:gd name="f4071" fmla="*/ 2630216 f3401 1"/>
              <a:gd name="f4072" fmla="*/ 1372639 f3402 1"/>
              <a:gd name="f4073" fmla="*/ 2635673 f3401 1"/>
              <a:gd name="f4074" fmla="*/ 1693862 f3402 1"/>
              <a:gd name="f4075" fmla="*/ 2410611 f3401 1"/>
              <a:gd name="f4076" fmla="*/ 2110731 f3402 1"/>
              <a:gd name="f4077" fmla="*/ 2164443 f3401 1"/>
              <a:gd name="f4078" fmla="*/ 2169178 f3401 1"/>
              <a:gd name="f4079" fmla="*/ 2056165 f3402 1"/>
              <a:gd name="f4080" fmla="*/ 2194094 f3401 1"/>
              <a:gd name="f4081" fmla="*/ 2006334 f3402 1"/>
              <a:gd name="f4082" fmla="*/ 2223951 f3401 1"/>
              <a:gd name="f4083" fmla="*/ 2009628 f3402 1"/>
              <a:gd name="f4084" fmla="*/ 2238365 f3401 1"/>
              <a:gd name="f4085" fmla="*/ 2035574 f3402 1"/>
              <a:gd name="f4086" fmla="*/ 2238879 f3401 1"/>
              <a:gd name="f4087" fmla="*/ 2070888 f3402 1"/>
              <a:gd name="f4088" fmla="*/ 2232702 f3401 1"/>
              <a:gd name="f4089" fmla="*/ 2076550 f3402 1"/>
              <a:gd name="f4090" fmla="*/ 2246292 f3401 1"/>
              <a:gd name="f4091" fmla="*/ 2149340 f3402 1"/>
              <a:gd name="f4092" fmla="*/ 2213758 f3401 1"/>
              <a:gd name="f4093" fmla="*/ 2163651 f3402 1"/>
              <a:gd name="f4094" fmla="*/ 2203463 f3401 1"/>
              <a:gd name="f4095" fmla="*/ 2187125 f3402 1"/>
              <a:gd name="f4096" fmla="*/ 2207170 f3401 1"/>
              <a:gd name="f4097" fmla="*/ 2188052 f3402 1"/>
              <a:gd name="f4098" fmla="*/ 2186579 f3401 1"/>
              <a:gd name="f4099" fmla="*/ 2153529 f3401 1"/>
              <a:gd name="f4100" fmla="*/ 2263210 f3402 1"/>
              <a:gd name="f4101" fmla="*/ 2138600 f3401 1"/>
              <a:gd name="f4102" fmla="*/ 2216056 f3402 1"/>
              <a:gd name="f4103" fmla="*/ 2173194 f3401 1"/>
              <a:gd name="f4104" fmla="*/ 2220483 f3402 1"/>
              <a:gd name="f4105" fmla="*/ 2186063 f3401 1"/>
              <a:gd name="f4106" fmla="*/ 2274227 f3402 1"/>
              <a:gd name="f4107" fmla="*/ 2184211 f3401 1"/>
              <a:gd name="f4108" fmla="*/ 2260430 f3402 1"/>
              <a:gd name="f4109" fmla="*/ 2209022 f3401 1"/>
              <a:gd name="f4110" fmla="*/ 2340735 f3402 1"/>
              <a:gd name="f4111" fmla="*/ 2173708 f3401 1"/>
              <a:gd name="f4112" fmla="*/ 2537382 f3402 1"/>
              <a:gd name="f4113" fmla="*/ 2068076 f3401 1"/>
              <a:gd name="f4114" fmla="*/ 1780037 f3402 1"/>
              <a:gd name="f4115" fmla="*/ 2626407 f3401 1"/>
              <a:gd name="f4116" fmla="*/ 1780964 f3402 1"/>
              <a:gd name="f4117" fmla="*/ 2636703 f3401 1"/>
              <a:gd name="f4118" fmla="*/ 1791259 f3402 1"/>
              <a:gd name="f4119" fmla="*/ 2637732 f3401 1"/>
              <a:gd name="f4120" fmla="*/ 2055958 f3402 1"/>
              <a:gd name="f4121" fmla="*/ 2441189 f3401 1"/>
              <a:gd name="f4122" fmla="*/ 2614290 f3402 1"/>
              <a:gd name="f4123" fmla="*/ 2080842 f3401 1"/>
              <a:gd name="f4124" fmla="*/ 2123087 f3402 1"/>
              <a:gd name="f4125" fmla="*/ 2544145 f3401 1"/>
              <a:gd name="f4126" fmla="*/ 2031662 f3402 1"/>
              <a:gd name="f4127" fmla="*/ 2615287 f3401 1"/>
              <a:gd name="f4128" fmla="*/ 2029911 f3402 1"/>
              <a:gd name="f4129" fmla="*/ 2623833 f3401 1"/>
              <a:gd name="f4130" fmla="*/ 2037015 f3402 1"/>
              <a:gd name="f4131" fmla="*/ 2628981 f3401 1"/>
              <a:gd name="f4132" fmla="*/ 2038148 f3402 1"/>
              <a:gd name="f4133" fmla="*/ 2041649 f3402 1"/>
              <a:gd name="f4134" fmla="*/ 2631555 f3401 1"/>
              <a:gd name="f4135" fmla="*/ 2048031 f3402 1"/>
              <a:gd name="f4136" fmla="*/ 2362460 f3402 1"/>
              <a:gd name="f4137" fmla="*/ 2418332 f3401 1"/>
              <a:gd name="f4138" fmla="*/ 2426705 f3402 1"/>
              <a:gd name="f4139" fmla="*/ 2364692 f3401 1"/>
              <a:gd name="f4140" fmla="*/ 2277418 f3402 1"/>
              <a:gd name="f4141" fmla="*/ 2678914 f3401 1"/>
              <a:gd name="f4142" fmla="*/ 2280684 f3402 1"/>
              <a:gd name="f4143" fmla="*/ 2689944 f3401 1"/>
              <a:gd name="f4144" fmla="*/ 2289567 f3402 1"/>
              <a:gd name="f4145" fmla="*/ 2689211 f3401 1"/>
              <a:gd name="f4146" fmla="*/ 2307173 f3402 1"/>
              <a:gd name="f4147" fmla="*/ 2674487 f3401 1"/>
              <a:gd name="f4148" fmla="*/ 2149238 f3402 1"/>
              <a:gd name="f4149" fmla="*/ 2867325 f3401 1"/>
              <a:gd name="f4150" fmla="*/ 2150575 f3402 1"/>
              <a:gd name="f4151" fmla="*/ 2877621 f3401 1"/>
              <a:gd name="f4152" fmla="*/ 2173535 f3402 1"/>
              <a:gd name="f4153" fmla="*/ 2886269 f3401 1"/>
              <a:gd name="f4154" fmla="*/ 2245605 f3402 1"/>
              <a:gd name="f4155" fmla="*/ 2820273 f3401 1"/>
              <a:gd name="f4156" fmla="*/ 2224293 f3402 1"/>
              <a:gd name="f4157" fmla="*/ 2887607 f3401 1"/>
              <a:gd name="f4158" fmla="*/ 2117425 f3402 1"/>
              <a:gd name="f4159" fmla="*/ 3348748 f3401 1"/>
              <a:gd name="f4160" fmla="*/ 2123910 f3402 1"/>
              <a:gd name="f4161" fmla="*/ 3357396 f3401 1"/>
              <a:gd name="f4162" fmla="*/ 2126897 f3402 1"/>
              <a:gd name="f4163" fmla="*/ 2134618 f3402 1"/>
              <a:gd name="f4164" fmla="*/ 3351836 f3401 1"/>
              <a:gd name="f4165" fmla="*/ 2193405 f3402 1"/>
              <a:gd name="f4166" fmla="*/ 3161161 f3401 1"/>
              <a:gd name="f4167" fmla="*/ 2554885 f3402 1"/>
              <a:gd name="f4168" fmla="*/ 2464972 f3401 1"/>
              <a:gd name="f4169" fmla="*/ 2688728 f3402 1"/>
              <a:gd name="f4170" fmla="*/ 2265236 f3401 1"/>
              <a:gd name="f4171" fmla="*/ 2691507 f3402 1"/>
              <a:gd name="f4172" fmla="*/ 2259883 f3401 1"/>
              <a:gd name="f4173" fmla="*/ 2591228 f3402 1"/>
              <a:gd name="f4174" fmla="*/ 2523245 f3401 1"/>
              <a:gd name="f4175" fmla="*/ 2584022 f3402 1"/>
              <a:gd name="f4176" fmla="*/ 2532023 f3401 1"/>
              <a:gd name="f4177" fmla="*/ 2588551 f3402 1"/>
              <a:gd name="f4178" fmla="*/ 2538483 f3401 1"/>
              <a:gd name="f4179" fmla="*/ 2601112 f3402 1"/>
              <a:gd name="f4180" fmla="*/ 2538482 f3401 1"/>
              <a:gd name="f4181" fmla="*/ 2612540 f3402 1"/>
              <a:gd name="f4182" fmla="*/ 2529629 f3401 1"/>
              <a:gd name="f4183" fmla="*/ 2437000 f3402 1"/>
              <a:gd name="f4184" fmla="*/ 2812346 f3401 1"/>
              <a:gd name="f4185" fmla="*/ 2267226 f3402 1"/>
              <a:gd name="f4186" fmla="*/ 3100109 f3401 1"/>
              <a:gd name="f4187" fmla="*/ 2271855 f3402 1"/>
              <a:gd name="f4188" fmla="*/ 3110639 f3401 1"/>
              <a:gd name="f4189" fmla="*/ 2281537 f3402 1"/>
              <a:gd name="f4190" fmla="*/ 3107624 f3401 1"/>
              <a:gd name="f4191" fmla="*/ 2340839 f3402 1"/>
              <a:gd name="f4192" fmla="*/ 3024023 f3401 1"/>
              <a:gd name="f4193" fmla="*/ 2756781 f3402 1"/>
              <a:gd name="f4194" fmla="*/ 2176591 f3401 1"/>
              <a:gd name="f4195" fmla="*/ 2756782 f3402 1"/>
              <a:gd name="f4196" fmla="*/ 2174532 f3401 1"/>
              <a:gd name="f4197" fmla="*/ 2759047 f3402 1"/>
              <a:gd name="f4198" fmla="*/ 2132217 f3401 1"/>
              <a:gd name="f4199" fmla="*/ 3492712 f3402 1"/>
              <a:gd name="f4200" fmla="*/ 2296948 f3401 1"/>
              <a:gd name="f4201" fmla="*/ 3844205 f3402 1"/>
              <a:gd name="f4202" fmla="*/ 2387754 f3401 1"/>
              <a:gd name="f4203" fmla="*/ 3845336 f3402 1"/>
              <a:gd name="f4204" fmla="*/ 2302713 f3401 1"/>
              <a:gd name="f4205" fmla="*/ 3841218 f3402 1"/>
              <a:gd name="f4206" fmla="*/ 2298388 f3401 1"/>
              <a:gd name="f4207" fmla="*/ 3492299 f3402 1"/>
              <a:gd name="f4208" fmla="*/ 2224878 f3401 1"/>
              <a:gd name="f4209" fmla="*/ 3181784 f3402 1"/>
              <a:gd name="f4210" fmla="*/ 2090520 f3401 1"/>
              <a:gd name="f4211" fmla="*/ 3227086 f3402 1"/>
              <a:gd name="f4212" fmla="*/ 1968620 f3401 1"/>
              <a:gd name="f4213" fmla="*/ 3542337 f3402 1"/>
              <a:gd name="f4214" fmla="*/ 671372 f3401 1"/>
              <a:gd name="f4215" fmla="*/ 3534596 f3402 1"/>
              <a:gd name="f4216" fmla="*/ 662864 f3401 1"/>
              <a:gd name="f4217" fmla="*/ 3526276 f3402 1"/>
              <a:gd name="f4218" fmla="*/ 669210 f3401 1"/>
              <a:gd name="f4219" fmla="*/ 3469857 f3402 1"/>
              <a:gd name="f4220" fmla="*/ 943073 f3401 1"/>
              <a:gd name="f4221" fmla="*/ 3175710 f3402 1"/>
              <a:gd name="f4222" fmla="*/ 1935469 f3401 1"/>
              <a:gd name="f4223" fmla="*/ 3122379 f3402 1"/>
              <a:gd name="f4224" fmla="*/ 2086196 f3401 1"/>
              <a:gd name="f4225" fmla="*/ 3012422 f3402 1"/>
              <a:gd name="f4226" fmla="*/ 2051911 f3401 1"/>
              <a:gd name="f4227" fmla="*/ 2941692 f3402 1"/>
              <a:gd name="f4228" fmla="*/ 2025966 f3401 1"/>
              <a:gd name="f4229" fmla="*/ 3107348 f3402 1"/>
              <a:gd name="f4230" fmla="*/ 1826849 f3401 1"/>
              <a:gd name="f4231" fmla="*/ 3372357 f3402 1"/>
              <a:gd name="f4232" fmla="*/ 1030483 f3401 1"/>
              <a:gd name="f4233" fmla="*/ 3364120 f3402 1"/>
              <a:gd name="f4234" fmla="*/ 1024820 f3401 1"/>
              <a:gd name="f4235" fmla="*/ 3356604 f3402 1"/>
              <a:gd name="f4236" fmla="*/ 1031307 f3401 1"/>
              <a:gd name="f4237" fmla="*/ 3024365 f3402 1"/>
              <a:gd name="f4238" fmla="*/ 1868958 f3401 1"/>
              <a:gd name="f4239" fmla="*/ 2896390 f3402 1"/>
              <a:gd name="f4240" fmla="*/ 2002184 f3401 1"/>
              <a:gd name="f4241" fmla="*/ 2896906 f3402 1"/>
              <a:gd name="f4242" fmla="*/ 2001257 f3401 1"/>
              <a:gd name="f4243" fmla="*/ 3435366 f3402 1"/>
              <a:gd name="f4244" fmla="*/ 796669 f3401 1"/>
              <a:gd name="f4245" fmla="*/ 3448235 f3402 1"/>
              <a:gd name="f4246" fmla="*/ 741382 f3401 1"/>
              <a:gd name="f4247" fmla="*/ 3467283 f3402 1"/>
              <a:gd name="f4248" fmla="*/ 677549 f3401 1"/>
              <a:gd name="f4249" fmla="*/ 3465326 f3402 1"/>
              <a:gd name="f4250" fmla="*/ 666327 f3401 1"/>
              <a:gd name="f4251" fmla="*/ 3456575 f3402 1"/>
              <a:gd name="f4252" fmla="*/ 659841 f3401 1"/>
              <a:gd name="f4253" fmla="*/ 3445456 f3402 1"/>
              <a:gd name="f4254" fmla="*/ 661076 f3401 1"/>
              <a:gd name="f4255" fmla="*/ 3368033 f3402 1"/>
              <a:gd name="f4256" fmla="*/ 820968 f3401 1"/>
              <a:gd name="f4257" fmla="*/ 3363399 f3402 1"/>
              <a:gd name="f4258" fmla="*/ 834043 f3401 1"/>
              <a:gd name="f4259" fmla="*/ 2859841 f3402 1"/>
              <a:gd name="f4260" fmla="*/ 1951014 f3401 1"/>
              <a:gd name="f4261" fmla="*/ 2857164 f3402 1"/>
              <a:gd name="f4262" fmla="*/ 1943498 f3401 1"/>
              <a:gd name="f4263" fmla="*/ 2862312 f3402 1"/>
              <a:gd name="f4264" fmla="*/ 1940513 f3401 1"/>
              <a:gd name="f4265" fmla="*/ 2970210 f3402 1"/>
              <a:gd name="f4266" fmla="*/ 1694344 f3401 1"/>
              <a:gd name="f4267" fmla="*/ 3097257 f3402 1"/>
              <a:gd name="f4268" fmla="*/ 3099419 f3402 1"/>
              <a:gd name="f4269" fmla="*/ 1428100 f3401 1"/>
              <a:gd name="f4270" fmla="*/ 3093242 f3402 1"/>
              <a:gd name="f4271" fmla="*/ 1422437 f3401 1"/>
              <a:gd name="f4272" fmla="*/ 3063694 f3402 1"/>
              <a:gd name="f4273" fmla="*/ 1427174 f3401 1"/>
              <a:gd name="f4274" fmla="*/ 3047633 f3402 1"/>
              <a:gd name="f4275" fmla="*/ 1452501 f3401 1"/>
              <a:gd name="f4276" fmla="*/ 3041558 f3402 1"/>
              <a:gd name="f4277" fmla="*/ 1455384 f3401 1"/>
              <a:gd name="f4278" fmla="*/ 1452191 f3401 1"/>
              <a:gd name="f4279" fmla="*/ 3028895 f3402 1"/>
              <a:gd name="f4280" fmla="*/ 1432527 f3401 1"/>
              <a:gd name="f4281" fmla="*/ 3017615 f3402 1"/>
              <a:gd name="f4282" fmla="*/ 1434775 f3401 1"/>
              <a:gd name="f4283" fmla="*/ 3016746 f3402 1"/>
              <a:gd name="f4284" fmla="*/ 1442102 f3401 1"/>
              <a:gd name="f4285" fmla="*/ 3000170 f3402 1"/>
              <a:gd name="f4286" fmla="*/ 1482461 f3401 1"/>
              <a:gd name="f4287" fmla="*/ 2990390 f3402 1"/>
              <a:gd name="f4288" fmla="*/ 1494404 f3401 1"/>
              <a:gd name="f4289" fmla="*/ 3003259 f3402 1"/>
              <a:gd name="f4290" fmla="*/ 1454045 f3401 1"/>
              <a:gd name="f4291" fmla="*/ 3046912 f3402 1"/>
              <a:gd name="f4292" fmla="*/ 1323188 f3401 1"/>
              <a:gd name="f4293" fmla="*/ 3049795 f3402 1"/>
              <a:gd name="f4294" fmla="*/ 1317010 f3401 1"/>
              <a:gd name="f4295" fmla="*/ 3093654 f3402 1"/>
              <a:gd name="f4296" fmla="*/ 1223114 f3401 1"/>
              <a:gd name="f4297" fmla="*/ 3228732 f3402 1"/>
              <a:gd name="f4298" fmla="*/ 917231 f3401 1"/>
              <a:gd name="f4299" fmla="*/ 913628 f3401 1"/>
              <a:gd name="f4300" fmla="*/ 3217511 f3402 1"/>
              <a:gd name="f4301" fmla="*/ 899317 f3401 1"/>
              <a:gd name="f4302" fmla="*/ 3127630 f3402 1"/>
              <a:gd name="f4303" fmla="*/ 1053752 f3401 1"/>
              <a:gd name="f4304" fmla="*/ 3045780 f3402 1"/>
              <a:gd name="f4305" fmla="*/ 1218481 f3401 1"/>
              <a:gd name="f4306" fmla="*/ 3044648 f3402 1"/>
              <a:gd name="f4307" fmla="*/ 1221055 f3401 1"/>
              <a:gd name="f4308" fmla="*/ 2962797 f3402 1"/>
              <a:gd name="f4309" fmla="*/ 1362518 f3401 1"/>
              <a:gd name="f4310" fmla="*/ 3138647 f3402 1"/>
              <a:gd name="f4311" fmla="*/ 592920 f3401 1"/>
              <a:gd name="f4312" fmla="*/ 3131851 f3402 1"/>
              <a:gd name="f4313" fmla="*/ 3122688 f3402 1"/>
              <a:gd name="f4314" fmla="*/ 590139 f3401 1"/>
              <a:gd name="f4315" fmla="*/ 3064312 f3402 1"/>
              <a:gd name="f4316" fmla="*/ 888713 f3401 1"/>
              <a:gd name="f4317" fmla="*/ 2900096 f3402 1"/>
              <a:gd name="f4318" fmla="*/ 1408642 f3401 1"/>
              <a:gd name="f4319" fmla="*/ 578814 f3401 1"/>
              <a:gd name="f4320" fmla="*/ 576035 f3401 1"/>
              <a:gd name="f4321" fmla="*/ 2987198 f3402 1"/>
              <a:gd name="f4322" fmla="*/ 563062 f3401 1"/>
              <a:gd name="f4323" fmla="*/ 2948794 f3402 1"/>
              <a:gd name="f4324" fmla="*/ 812010 f3401 1"/>
              <a:gd name="f4325" fmla="*/ 2877961 f3402 1"/>
              <a:gd name="f4326" fmla="*/ 1278092 f3401 1"/>
              <a:gd name="f4327" fmla="*/ 2831528 f3402 1"/>
              <a:gd name="f4328" fmla="*/ 1118923 f3401 1"/>
              <a:gd name="f4329" fmla="*/ 2827615 f3402 1"/>
              <a:gd name="f4330" fmla="*/ 1113364 f3401 1"/>
              <a:gd name="f4331" fmla="*/ 2821438 f3402 1"/>
              <a:gd name="f4332" fmla="*/ 1042528 f3401 1"/>
              <a:gd name="f4333" fmla="*/ 2789934 f3402 1"/>
              <a:gd name="f4334" fmla="*/ 918981 f3401 1"/>
              <a:gd name="f4335" fmla="*/ 2782726 f3402 1"/>
              <a:gd name="f4336" fmla="*/ 2767798 f3402 1"/>
              <a:gd name="f4337" fmla="*/ 923511 f3401 1"/>
              <a:gd name="f4338" fmla="*/ 879343 f3401 1"/>
              <a:gd name="f4339" fmla="*/ 2768622 f3402 1"/>
              <a:gd name="f4340" fmla="*/ 827248 f3401 1"/>
              <a:gd name="f4341" fmla="*/ 2760179 f3402 1"/>
              <a:gd name="f4342" fmla="*/ 821276 f3401 1"/>
              <a:gd name="f4343" fmla="*/ 2732381 f3402 1"/>
              <a:gd name="f4344" fmla="*/ 789256 f3401 1"/>
              <a:gd name="f4345" fmla="*/ 2727439 f3402 1"/>
              <a:gd name="f4346" fmla="*/ 782771 f3401 1"/>
              <a:gd name="f4347" fmla="*/ 2719409 f3402 1"/>
              <a:gd name="f4348" fmla="*/ 783800 f3401 1"/>
              <a:gd name="f4349" fmla="*/ 2690170 f3402 1"/>
              <a:gd name="f4350" fmla="*/ 968606 f3401 1"/>
              <a:gd name="f4351" fmla="*/ 2694700 f3402 1"/>
              <a:gd name="f4352" fmla="*/ 971592 f3401 1"/>
              <a:gd name="f4353" fmla="*/ 2704995 f3402 1"/>
              <a:gd name="f4354" fmla="*/ 972210 f3401 1"/>
              <a:gd name="f4355" fmla="*/ 2677299 f3402 1"/>
              <a:gd name="f4356" fmla="*/ 1084226 f3401 1"/>
              <a:gd name="f4357" fmla="*/ 2658252 f3402 1"/>
              <a:gd name="f4358" fmla="*/ 972107 f3401 1"/>
              <a:gd name="f4359" fmla="*/ 2652899 f3402 1"/>
              <a:gd name="f4360" fmla="*/ 882328 f3401 1"/>
              <a:gd name="f4361" fmla="*/ 2657326 f3402 1"/>
              <a:gd name="f4362" fmla="*/ 877181 f3401 1"/>
              <a:gd name="f4363" fmla="*/ 2654855 f3402 1"/>
              <a:gd name="f4364" fmla="*/ 843205 f3401 1"/>
              <a:gd name="f4365" fmla="*/ 2651251 f3402 1"/>
              <a:gd name="f4366" fmla="*/ 829513 f3401 1"/>
              <a:gd name="f4367" fmla="*/ 2651252 f3402 1"/>
              <a:gd name="f4368" fmla="*/ 824261 f3401 1"/>
              <a:gd name="f4369" fmla="*/ 2643736 f3402 1"/>
              <a:gd name="f4370" fmla="*/ 815922 f3401 1"/>
              <a:gd name="f4371" fmla="*/ 2638588 f3402 1"/>
              <a:gd name="f4372" fmla="*/ 815923 f3401 1"/>
              <a:gd name="f4373" fmla="*/ 2609864 f3402 1"/>
              <a:gd name="f4374" fmla="*/ 831983 f3401 1"/>
              <a:gd name="f4375" fmla="*/ 2625616 f3402 1"/>
              <a:gd name="f4376" fmla="*/ 876358 f3401 1"/>
              <a:gd name="f4377" fmla="*/ 914863 f3401 1"/>
              <a:gd name="f4378" fmla="*/ 2624586 f3402 1"/>
              <a:gd name="f4379" fmla="*/ 966341 f3401 1"/>
              <a:gd name="f4380" fmla="*/ 2611099 f3402 1"/>
              <a:gd name="f4381" fmla="*/ 1028115 f3401 1"/>
              <a:gd name="f4382" fmla="*/ 2581962 f3402 1"/>
              <a:gd name="f4383" fmla="*/ 1072901 f3401 1"/>
              <a:gd name="f4384" fmla="*/ 2576712 f3402 1"/>
              <a:gd name="f4385" fmla="*/ 1076917 f3401 1"/>
              <a:gd name="f4386" fmla="*/ 2554164 f3402 1"/>
              <a:gd name="f4387" fmla="*/ 1204068 f3401 1"/>
              <a:gd name="f4388" fmla="*/ 2534705 f3402 1"/>
              <a:gd name="f4389" fmla="*/ 1315981 f3401 1"/>
              <a:gd name="f4390" fmla="*/ 2370696 f3402 1"/>
              <a:gd name="f4391" fmla="*/ 520747 f3401 1"/>
              <a:gd name="f4392" fmla="*/ 2363900 f3402 1"/>
              <a:gd name="f4393" fmla="*/ 513540 f3401 1"/>
              <a:gd name="f4394" fmla="*/ 2350619 f3402 1"/>
              <a:gd name="f4395" fmla="*/ 517864 f3401 1"/>
              <a:gd name="f4396" fmla="*/ 2382330 f3402 1"/>
              <a:gd name="f4397" fmla="*/ 849177 f3401 1"/>
              <a:gd name="f4398" fmla="*/ 2423512 f3402 1"/>
              <a:gd name="f4399" fmla="*/ 1145382 f3401 1"/>
              <a:gd name="f4400" fmla="*/ 2375535 f3402 1"/>
              <a:gd name="f4401" fmla="*/ 1069092 f3401 1"/>
              <a:gd name="f4402" fmla="*/ 2355973 f3402 1"/>
              <a:gd name="f4403" fmla="*/ 1025232 f3401 1"/>
              <a:gd name="f4404" fmla="*/ 2319116 f3402 1"/>
              <a:gd name="f4405" fmla="*/ 965106 f3401 1"/>
              <a:gd name="f4406" fmla="*/ 733043 f3401 1"/>
              <a:gd name="f4407" fmla="*/ 2241280 f3402 1"/>
              <a:gd name="f4408" fmla="*/ 605789 f3401 1"/>
              <a:gd name="f4409" fmla="*/ 2236235 f3402 1"/>
              <a:gd name="f4410" fmla="*/ 599921 f3401 1"/>
              <a:gd name="f4411" fmla="*/ 2228514 f3402 1"/>
              <a:gd name="f4412" fmla="*/ 600950 f3401 1"/>
              <a:gd name="f4413" fmla="*/ 2234485 f3402 1"/>
              <a:gd name="f4414" fmla="*/ 767430 f3401 1"/>
              <a:gd name="f4415" fmla="*/ 2247766 f3402 1"/>
              <a:gd name="f4416" fmla="*/ 827351 f3401 1"/>
              <a:gd name="f4417" fmla="*/ 2208335 f3402 1"/>
              <a:gd name="f4418" fmla="*/ 734690 f3401 1"/>
              <a:gd name="f4419" fmla="*/ 2124631 f3402 1"/>
              <a:gd name="f4420" fmla="*/ 571710 f3401 1"/>
              <a:gd name="f4421" fmla="*/ 2114335 f3402 1"/>
              <a:gd name="f4422" fmla="*/ 570577 f3401 1"/>
              <a:gd name="f4423" fmla="*/ 2110938 f3402 1"/>
              <a:gd name="f4424" fmla="*/ 580049 f3401 1"/>
              <a:gd name="f4425" fmla="*/ 2437412 f3402 1"/>
              <a:gd name="f4426" fmla="*/ 1329365 f3401 1"/>
              <a:gd name="f4427" fmla="*/ 2543046 f3402 1"/>
              <a:gd name="f4428" fmla="*/ 1546911 f3401 1"/>
              <a:gd name="f4429" fmla="*/ 2371417 f3402 1"/>
              <a:gd name="f4430" fmla="*/ 1295698 f3401 1"/>
              <a:gd name="f4431" fmla="*/ 2280198 f3402 1"/>
              <a:gd name="f4432" fmla="*/ 1172151 f3401 1"/>
              <a:gd name="f4433" fmla="*/ 2269903 f3402 1"/>
              <a:gd name="f4434" fmla="*/ 1190683 f3401 1"/>
              <a:gd name="f4435" fmla="*/ 2270520 f3402 1"/>
              <a:gd name="f4436" fmla="*/ 2354223 f3402 1"/>
              <a:gd name="f4437" fmla="*/ 1355515 f3401 1"/>
              <a:gd name="f4438" fmla="*/ 2396641 f3402 1"/>
              <a:gd name="f4439" fmla="*/ 1431498 f3401 1"/>
              <a:gd name="f4440" fmla="*/ 2224498 f3402 1"/>
              <a:gd name="f4441" fmla="*/ 1229806 f3401 1"/>
              <a:gd name="f4442" fmla="*/ 2148723 f3402 1"/>
              <a:gd name="f4443" fmla="*/ 1122527 f3401 1"/>
              <a:gd name="f4444" fmla="*/ 2142031 f3402 1"/>
              <a:gd name="f4445" fmla="*/ 1119541 f3401 1"/>
              <a:gd name="f4446" fmla="*/ 2135751 f3402 1"/>
              <a:gd name="f4447" fmla="*/ 1123041 f3401 1"/>
              <a:gd name="f4448" fmla="*/ 2214512 f3402 1"/>
              <a:gd name="f4449" fmla="*/ 1294153 f3401 1"/>
              <a:gd name="f4450" fmla="*/ 2093436 f3402 1"/>
              <a:gd name="f4451" fmla="*/ 1162164 f3401 1"/>
              <a:gd name="f4452" fmla="*/ 1972256 f3402 1"/>
              <a:gd name="f4453" fmla="*/ 987139 f3401 1"/>
              <a:gd name="f4454" fmla="*/ 1965359 f3402 1"/>
              <a:gd name="f4455" fmla="*/ 980859 f3401 1"/>
              <a:gd name="f4456" fmla="*/ 1957122 f3402 1"/>
              <a:gd name="f4457" fmla="*/ 985080 f3401 1"/>
              <a:gd name="f4458" fmla="*/ 2129985 f3402 1"/>
              <a:gd name="f4459" fmla="*/ 1257707 f3401 1"/>
              <a:gd name="f4460" fmla="*/ 2261254 f3402 1"/>
              <a:gd name="f4461" fmla="*/ 2254974 f3402 1"/>
              <a:gd name="f4462" fmla="*/ 1435616 f3401 1"/>
              <a:gd name="f4463" fmla="*/ 2023528 f3402 1"/>
              <a:gd name="f4464" fmla="*/ 1246588 f3401 1"/>
              <a:gd name="f4465" fmla="*/ 1858799 f3402 1"/>
              <a:gd name="f4466" fmla="*/ 1105126 f3401 1"/>
              <a:gd name="f4467" fmla="*/ 1848502 f3402 1"/>
              <a:gd name="f4468" fmla="*/ 1105744 f3401 1"/>
              <a:gd name="f4469" fmla="*/ 1846444 f3402 1"/>
              <a:gd name="f4470" fmla="*/ 1115421 f3401 1"/>
              <a:gd name="f4471" fmla="*/ 2055239 f3402 1"/>
              <a:gd name="f4472" fmla="*/ 1314334 f3401 1"/>
              <a:gd name="f4473" fmla="*/ 2219350 f3402 1"/>
              <a:gd name="f4474" fmla="*/ 1461046 f3401 1"/>
              <a:gd name="f4475" fmla="*/ 2204216 f3402 1"/>
              <a:gd name="f4476" fmla="*/ 1607861 f3401 1"/>
              <a:gd name="f4477" fmla="*/ 2196700 f3402 1"/>
              <a:gd name="f4478" fmla="*/ 1646161 f3401 1"/>
              <a:gd name="f4479" fmla="*/ 2195671 f3402 1"/>
              <a:gd name="f4480" fmla="*/ 1694653 f3401 1"/>
              <a:gd name="f4481" fmla="*/ 1778769 f3401 1"/>
              <a:gd name="f4482" fmla="*/ 1978330 f3402 1"/>
              <a:gd name="f4483" fmla="*/ 1739440 f3401 1"/>
              <a:gd name="f4484" fmla="*/ 1942398 f3402 1"/>
              <a:gd name="f4485" fmla="*/ 1613112 f3401 1"/>
              <a:gd name="f4486" fmla="*/ 1938281 f3402 1"/>
              <a:gd name="f4487" fmla="*/ 1606008 f3401 1"/>
              <a:gd name="f4488" fmla="*/ 1930147 f3402 1"/>
              <a:gd name="f4489" fmla="*/ 1906982 f3402 1"/>
              <a:gd name="f4490" fmla="*/ 1678078 f3401 1"/>
              <a:gd name="f4491" fmla="*/ 1801864 f3402 1"/>
              <a:gd name="f4492" fmla="*/ 1623820 f3401 1"/>
              <a:gd name="f4493" fmla="*/ 1792289 f3402 1"/>
              <a:gd name="f4494" fmla="*/ 1629071 f3401 1"/>
              <a:gd name="f4495" fmla="*/ 1915836 f3402 1"/>
              <a:gd name="f4496" fmla="*/ 1702375 f3401 1"/>
              <a:gd name="f4497" fmla="*/ 1707935 f3401 1"/>
              <a:gd name="f4498" fmla="*/ 1841296 f3402 1"/>
              <a:gd name="f4499" fmla="*/ 1679519 f3401 1"/>
              <a:gd name="f4500" fmla="*/ 1878669 f3402 1"/>
              <a:gd name="f4501" fmla="*/ 1712259 f3401 1"/>
              <a:gd name="f4502" fmla="*/ 1832647 f3402 1"/>
              <a:gd name="f4503" fmla="*/ 1696403 f3401 1"/>
              <a:gd name="f4504" fmla="*/ 1796716 f3402 1"/>
              <a:gd name="f4505" fmla="*/ 1697845 f3401 1"/>
              <a:gd name="f4506" fmla="*/ 1739267 f3402 1"/>
              <a:gd name="f4507" fmla="*/ 1690741 f3401 1"/>
              <a:gd name="f4508" fmla="*/ 1681919 f3402 1"/>
              <a:gd name="f4509" fmla="*/ 1690740 f3401 1"/>
              <a:gd name="f4510" fmla="*/ 1666786 f3402 1"/>
              <a:gd name="f4511" fmla="*/ 1654604 f3401 1"/>
              <a:gd name="f4512" fmla="*/ 1665858 f3402 1"/>
              <a:gd name="f4513" fmla="*/ 1653368 f3401 1"/>
              <a:gd name="f4514" fmla="*/ 1677698 f3402 1"/>
              <a:gd name="f4515" fmla="*/ 1617952 f3401 1"/>
              <a:gd name="f4516" fmla="*/ 1633942 f3402 1"/>
              <a:gd name="f4517" fmla="*/ 1576769 f3401 1"/>
              <a:gd name="f4518" fmla="*/ 1630029 f3402 1"/>
              <a:gd name="f4519" fmla="*/ 1573165 f3401 1"/>
              <a:gd name="f4520" fmla="*/ 1655151 f3402 1"/>
              <a:gd name="f4521" fmla="*/ 1583461 f3401 1"/>
              <a:gd name="f4522" fmla="*/ 1686037 f3402 1"/>
              <a:gd name="f4523" fmla="*/ 1627526 f3401 1"/>
              <a:gd name="f4524" fmla="*/ 1690053 f3402 1"/>
              <a:gd name="f4525" fmla="*/ 1633601 f3401 1"/>
              <a:gd name="f4526" fmla="*/ 1697363 f3402 1"/>
              <a:gd name="f4527" fmla="*/ 1720631 f3402 1"/>
              <a:gd name="f4528" fmla="*/ 1636174 f3401 1"/>
              <a:gd name="f4529" fmla="*/ 1751518 f3402 1"/>
              <a:gd name="f4530" fmla="*/ 1673856 f3401 1"/>
              <a:gd name="f4531" fmla="*/ 1760372 f3402 1"/>
              <a:gd name="f4532" fmla="*/ 1680239 f3401 1"/>
              <a:gd name="f4533" fmla="*/ 1767579 f3402 1"/>
              <a:gd name="f4534" fmla="*/ 1672209 f3401 1"/>
              <a:gd name="f4535" fmla="*/ 1828528 f3402 1"/>
              <a:gd name="f4536" fmla="*/ 254193 f3401 1"/>
              <a:gd name="f4537" fmla="*/ 1828529 f3402 1"/>
              <a:gd name="f4538" fmla="*/ 250178 f3401 1"/>
              <a:gd name="f4539" fmla="*/ 1818234 f3402 1"/>
              <a:gd name="f4540" fmla="*/ 243383 f3401 1"/>
              <a:gd name="f4541" fmla="*/ 1720116 f3402 1"/>
              <a:gd name="f4542" fmla="*/ 823644 f3401 1"/>
              <a:gd name="f4543" fmla="*/ 1666682 f3402 1"/>
              <a:gd name="f4544" fmla="*/ 1199434 f3401 1"/>
              <a:gd name="f4545" fmla="*/ 1692318 f3402 1"/>
              <a:gd name="f4546" fmla="*/ 659532 f3401 1"/>
              <a:gd name="f4547" fmla="*/ 1705085 f3402 1"/>
              <a:gd name="f4548" fmla="*/ 36647 f3401 1"/>
              <a:gd name="f4549" fmla="*/ 1695307 f3402 1"/>
              <a:gd name="f4550" fmla="*/ 30589 f3401 1"/>
              <a:gd name="f4551" fmla="*/ 1689127 f3402 1"/>
              <a:gd name="f4552" fmla="*/ 39735 f3401 1"/>
              <a:gd name="f4553" fmla="*/ 1657519 f3402 1"/>
              <a:gd name="f4554" fmla="*/ 463915 f3401 1"/>
              <a:gd name="f4555" fmla="*/ 1626632 f3402 1"/>
              <a:gd name="f4556" fmla="*/ 811496 f3401 1"/>
              <a:gd name="f4557" fmla="*/ 1632192 f3402 1"/>
              <a:gd name="f4558" fmla="*/ 819114 f3401 1"/>
              <a:gd name="f4559" fmla="*/ 1635486 f3402 1"/>
              <a:gd name="f4560" fmla="*/ 1630133 f3402 1"/>
              <a:gd name="f4561" fmla="*/ 844957 f3401 1"/>
              <a:gd name="f4562" fmla="*/ 1622823 f3402 1"/>
              <a:gd name="f4563" fmla="*/ 469475 f3401 1"/>
              <a:gd name="f4564" fmla="*/ 1607071 f3402 1"/>
              <a:gd name="f4565" fmla="*/ 55179 f3401 1"/>
              <a:gd name="f4566" fmla="*/ 1598525 f3402 1"/>
              <a:gd name="f4567" fmla="*/ 49311 f3401 1"/>
              <a:gd name="f4568" fmla="*/ 1591113 f3402 1"/>
              <a:gd name="f4569" fmla="*/ 56620 f3401 1"/>
              <a:gd name="f4570" fmla="*/ 1581331 f3402 1"/>
              <a:gd name="f4571" fmla="*/ 331102 f3401 1"/>
              <a:gd name="f4572" fmla="*/ 1578552 f3402 1"/>
              <a:gd name="f4573" fmla="*/ 503142 f3401 1"/>
              <a:gd name="f4574" fmla="*/ 1574433 f3402 1"/>
              <a:gd name="f4575" fmla="*/ 255120 f3401 1"/>
              <a:gd name="f4576" fmla="*/ 1569388 f3402 1"/>
              <a:gd name="f4577" fmla="*/ 7305 f3401 1"/>
              <a:gd name="f4578" fmla="*/ 1560468 f3402 1"/>
              <a:gd name="f4579" fmla="*/ 42 f3401 1"/>
              <a:gd name="f4580" fmla="*/ 1553430 f3402 1"/>
              <a:gd name="f4581" fmla="*/ 6070 f3401 1"/>
              <a:gd name="f4582" fmla="*/ 1510806 f3402 1"/>
              <a:gd name="f4583" fmla="*/ 604554 f3401 1"/>
              <a:gd name="f4584" fmla="*/ 1467977 f3402 1"/>
              <a:gd name="f4585" fmla="*/ 275094 f3401 1"/>
              <a:gd name="f4586" fmla="*/ 1459431 f3402 1"/>
              <a:gd name="f4587" fmla="*/ 268607 f3401 1"/>
              <a:gd name="f4588" fmla="*/ 1451916 f3402 1"/>
              <a:gd name="f4589" fmla="*/ 276329 f3401 1"/>
              <a:gd name="f4590" fmla="*/ 1471272 f3402 1"/>
              <a:gd name="f4591" fmla="*/ 814379 f3401 1"/>
              <a:gd name="f4592" fmla="*/ 1483420 f3402 1"/>
              <a:gd name="f4593" fmla="*/ 898699 f3401 1"/>
              <a:gd name="f4594" fmla="*/ 1474875 f3402 1"/>
              <a:gd name="f4595" fmla="*/ 896949 f3401 1"/>
              <a:gd name="f4596" fmla="*/ 1469624 f3402 1"/>
              <a:gd name="f4597" fmla="*/ 904876 f3401 1"/>
              <a:gd name="f4598" fmla="*/ 1475801 f3402 1"/>
              <a:gd name="f4599" fmla="*/ 1056016 f3401 1"/>
              <a:gd name="f4600" fmla="*/ 1534486 f3402 1"/>
              <a:gd name="f4601" fmla="*/ 1466709 f3401 1"/>
              <a:gd name="f4602" fmla="*/ 1375110 f3402 1"/>
              <a:gd name="f4603" fmla="*/ 1231556 f3401 1"/>
              <a:gd name="f4604" fmla="*/ 1069124 f3402 1"/>
              <a:gd name="f4605" fmla="*/ 524762 f3401 1"/>
              <a:gd name="f4606" fmla="*/ 1057902 f3402 1"/>
              <a:gd name="f4607" fmla="*/ 529499 f3401 1"/>
              <a:gd name="f4608" fmla="*/ 1263815 f3402 1"/>
              <a:gd name="f4609" fmla="*/ 1103376 f3401 1"/>
              <a:gd name="f4610" fmla="*/ 925398 f3402 1"/>
              <a:gd name="f4611" fmla="*/ 342015 f3401 1"/>
              <a:gd name="f4612" fmla="*/ 916853 f3402 1"/>
              <a:gd name="f4613" fmla="*/ 335735 f3401 1"/>
              <a:gd name="f4614" fmla="*/ 895541 f3402 1"/>
              <a:gd name="f4615" fmla="*/ 350251 f3401 1"/>
              <a:gd name="f4616" fmla="*/ 1062329 f3402 1"/>
              <a:gd name="f4617" fmla="*/ 825498 f3401 1"/>
              <a:gd name="f4618" fmla="*/ 1373669 f3402 1"/>
              <a:gd name="f4619" fmla="*/ 1396183 f3401 1"/>
              <a:gd name="f4620" fmla="*/ 511925 f3402 1"/>
              <a:gd name="f4621" fmla="*/ 327807 f3401 1"/>
              <a:gd name="f4622" fmla="*/ 500738 f3402 1"/>
              <a:gd name="f4623" fmla="*/ 325133 f3401 1"/>
              <a:gd name="f4624" fmla="*/ 497204 f3402 1"/>
              <a:gd name="f4625" fmla="*/ 334396 f3401 1"/>
              <a:gd name="f4626" fmla="*/ 1125236 f3402 1"/>
              <a:gd name="f4627" fmla="*/ 1205406 f3401 1"/>
              <a:gd name="f4628" fmla="*/ 1265462 f3402 1"/>
              <a:gd name="f4629" fmla="*/ 1352118 f3401 1"/>
              <a:gd name="f4630" fmla="*/ 296026 f3402 1"/>
              <a:gd name="f4631" fmla="*/ 244207 f3401 1"/>
              <a:gd name="f4632" fmla="*/ 243622 f3402 1"/>
              <a:gd name="f4633" fmla="*/ 168740 f3401 1"/>
              <a:gd name="f4634" fmla="*/ f3403 1 f2"/>
              <a:gd name="f4635" fmla="*/ f3406 1 3859699"/>
              <a:gd name="f4636" fmla="*/ f3407 1 3357396"/>
              <a:gd name="f4637" fmla="*/ f3408 1 3859699"/>
              <a:gd name="f4638" fmla="*/ f3409 1 3357396"/>
              <a:gd name="f4639" fmla="*/ f3410 1 3859699"/>
              <a:gd name="f4640" fmla="*/ f3411 1 3357396"/>
              <a:gd name="f4641" fmla="*/ f3412 1 3859699"/>
              <a:gd name="f4642" fmla="*/ f3413 1 3859699"/>
              <a:gd name="f4643" fmla="*/ f3414 1 3357396"/>
              <a:gd name="f4644" fmla="*/ f3415 1 3859699"/>
              <a:gd name="f4645" fmla="*/ f3416 1 3357396"/>
              <a:gd name="f4646" fmla="*/ f3417 1 3859699"/>
              <a:gd name="f4647" fmla="*/ f3418 1 3357396"/>
              <a:gd name="f4648" fmla="*/ f3419 1 3859699"/>
              <a:gd name="f4649" fmla="*/ f3420 1 3357396"/>
              <a:gd name="f4650" fmla="*/ f3421 1 3859699"/>
              <a:gd name="f4651" fmla="*/ f3422 1 3357396"/>
              <a:gd name="f4652" fmla="*/ f3423 1 3859699"/>
              <a:gd name="f4653" fmla="*/ f3424 1 3357396"/>
              <a:gd name="f4654" fmla="*/ f3425 1 3859699"/>
              <a:gd name="f4655" fmla="*/ f3426 1 3357396"/>
              <a:gd name="f4656" fmla="*/ f3427 1 3859699"/>
              <a:gd name="f4657" fmla="*/ f3428 1 3357396"/>
              <a:gd name="f4658" fmla="*/ f3429 1 3859699"/>
              <a:gd name="f4659" fmla="*/ f3430 1 3357396"/>
              <a:gd name="f4660" fmla="*/ f3431 1 3859699"/>
              <a:gd name="f4661" fmla="*/ f3432 1 3859699"/>
              <a:gd name="f4662" fmla="*/ f3433 1 3357396"/>
              <a:gd name="f4663" fmla="*/ f3434 1 3859699"/>
              <a:gd name="f4664" fmla="*/ f3435 1 3357396"/>
              <a:gd name="f4665" fmla="*/ f3436 1 3859699"/>
              <a:gd name="f4666" fmla="*/ f3437 1 3357396"/>
              <a:gd name="f4667" fmla="*/ f3438 1 3859699"/>
              <a:gd name="f4668" fmla="*/ f3439 1 3357396"/>
              <a:gd name="f4669" fmla="*/ f3440 1 3859699"/>
              <a:gd name="f4670" fmla="*/ f3441 1 3357396"/>
              <a:gd name="f4671" fmla="*/ f3442 1 3859699"/>
              <a:gd name="f4672" fmla="*/ f3443 1 3357396"/>
              <a:gd name="f4673" fmla="*/ f3444 1 3357396"/>
              <a:gd name="f4674" fmla="*/ f3445 1 3859699"/>
              <a:gd name="f4675" fmla="*/ f3446 1 3357396"/>
              <a:gd name="f4676" fmla="*/ f3447 1 3859699"/>
              <a:gd name="f4677" fmla="*/ f3448 1 3357396"/>
              <a:gd name="f4678" fmla="*/ f3449 1 3859699"/>
              <a:gd name="f4679" fmla="*/ f3450 1 3357396"/>
              <a:gd name="f4680" fmla="*/ f3451 1 3859699"/>
              <a:gd name="f4681" fmla="*/ f3452 1 3357396"/>
              <a:gd name="f4682" fmla="*/ f3453 1 3859699"/>
              <a:gd name="f4683" fmla="*/ f3454 1 3357396"/>
              <a:gd name="f4684" fmla="*/ f3455 1 3859699"/>
              <a:gd name="f4685" fmla="*/ f3456 1 3357396"/>
              <a:gd name="f4686" fmla="*/ f3457 1 3859699"/>
              <a:gd name="f4687" fmla="*/ f3458 1 3859699"/>
              <a:gd name="f4688" fmla="*/ f3459 1 3357396"/>
              <a:gd name="f4689" fmla="*/ f3460 1 3859699"/>
              <a:gd name="f4690" fmla="*/ f3461 1 3357396"/>
              <a:gd name="f4691" fmla="*/ f3462 1 3859699"/>
              <a:gd name="f4692" fmla="*/ f3463 1 3357396"/>
              <a:gd name="f4693" fmla="*/ f3464 1 3859699"/>
              <a:gd name="f4694" fmla="*/ f3465 1 3357396"/>
              <a:gd name="f4695" fmla="*/ f3466 1 3859699"/>
              <a:gd name="f4696" fmla="*/ f3467 1 3357396"/>
              <a:gd name="f4697" fmla="*/ f3468 1 3859699"/>
              <a:gd name="f4698" fmla="*/ f3469 1 3357396"/>
              <a:gd name="f4699" fmla="*/ f3470 1 3859699"/>
              <a:gd name="f4700" fmla="*/ f3471 1 3357396"/>
              <a:gd name="f4701" fmla="*/ f3472 1 3357396"/>
              <a:gd name="f4702" fmla="*/ f3473 1 3859699"/>
              <a:gd name="f4703" fmla="*/ f3474 1 3357396"/>
              <a:gd name="f4704" fmla="*/ f3475 1 3859699"/>
              <a:gd name="f4705" fmla="*/ f3476 1 3357396"/>
              <a:gd name="f4706" fmla="*/ f3477 1 3859699"/>
              <a:gd name="f4707" fmla="*/ f3478 1 3357396"/>
              <a:gd name="f4708" fmla="*/ f3479 1 3859699"/>
              <a:gd name="f4709" fmla="*/ f3480 1 3357396"/>
              <a:gd name="f4710" fmla="*/ f3481 1 3859699"/>
              <a:gd name="f4711" fmla="*/ f3482 1 3357396"/>
              <a:gd name="f4712" fmla="*/ f3483 1 3859699"/>
              <a:gd name="f4713" fmla="*/ f3484 1 3357396"/>
              <a:gd name="f4714" fmla="*/ f3485 1 3859699"/>
              <a:gd name="f4715" fmla="*/ f3486 1 3357396"/>
              <a:gd name="f4716" fmla="*/ f3487 1 3859699"/>
              <a:gd name="f4717" fmla="*/ f3488 1 3357396"/>
              <a:gd name="f4718" fmla="*/ f3489 1 3859699"/>
              <a:gd name="f4719" fmla="*/ f3490 1 3357396"/>
              <a:gd name="f4720" fmla="*/ f3491 1 3859699"/>
              <a:gd name="f4721" fmla="*/ f3492 1 3357396"/>
              <a:gd name="f4722" fmla="*/ f3493 1 3859699"/>
              <a:gd name="f4723" fmla="*/ f3494 1 3357396"/>
              <a:gd name="f4724" fmla="*/ f3495 1 3357396"/>
              <a:gd name="f4725" fmla="*/ f3496 1 3859699"/>
              <a:gd name="f4726" fmla="*/ f3497 1 3357396"/>
              <a:gd name="f4727" fmla="*/ f3498 1 3859699"/>
              <a:gd name="f4728" fmla="*/ f3499 1 3357396"/>
              <a:gd name="f4729" fmla="*/ f3500 1 3859699"/>
              <a:gd name="f4730" fmla="*/ f3501 1 3357396"/>
              <a:gd name="f4731" fmla="*/ f3502 1 3859699"/>
              <a:gd name="f4732" fmla="*/ f3503 1 3357396"/>
              <a:gd name="f4733" fmla="*/ f3504 1 3859699"/>
              <a:gd name="f4734" fmla="*/ f3505 1 3357396"/>
              <a:gd name="f4735" fmla="*/ f3506 1 3859699"/>
              <a:gd name="f4736" fmla="*/ f3507 1 3357396"/>
              <a:gd name="f4737" fmla="*/ f3508 1 3859699"/>
              <a:gd name="f4738" fmla="*/ f3509 1 3357396"/>
              <a:gd name="f4739" fmla="*/ f3510 1 3859699"/>
              <a:gd name="f4740" fmla="*/ f3511 1 3357396"/>
              <a:gd name="f4741" fmla="*/ f3512 1 3859699"/>
              <a:gd name="f4742" fmla="*/ f3513 1 3357396"/>
              <a:gd name="f4743" fmla="*/ f3514 1 3859699"/>
              <a:gd name="f4744" fmla="*/ f3515 1 3357396"/>
              <a:gd name="f4745" fmla="*/ f3516 1 3859699"/>
              <a:gd name="f4746" fmla="*/ f3517 1 3357396"/>
              <a:gd name="f4747" fmla="*/ f3518 1 3859699"/>
              <a:gd name="f4748" fmla="*/ f3519 1 3357396"/>
              <a:gd name="f4749" fmla="*/ f3520 1 3859699"/>
              <a:gd name="f4750" fmla="*/ f3521 1 3357396"/>
              <a:gd name="f4751" fmla="*/ f3522 1 3859699"/>
              <a:gd name="f4752" fmla="*/ f3523 1 3357396"/>
              <a:gd name="f4753" fmla="*/ f3524 1 3859699"/>
              <a:gd name="f4754" fmla="*/ f3525 1 3357396"/>
              <a:gd name="f4755" fmla="*/ f3526 1 3859699"/>
              <a:gd name="f4756" fmla="*/ f3527 1 3357396"/>
              <a:gd name="f4757" fmla="*/ f3528 1 3859699"/>
              <a:gd name="f4758" fmla="*/ f3529 1 3357396"/>
              <a:gd name="f4759" fmla="*/ f3530 1 3859699"/>
              <a:gd name="f4760" fmla="*/ f3531 1 3357396"/>
              <a:gd name="f4761" fmla="*/ f3532 1 3859699"/>
              <a:gd name="f4762" fmla="*/ f3533 1 3357396"/>
              <a:gd name="f4763" fmla="*/ f3534 1 3859699"/>
              <a:gd name="f4764" fmla="*/ f3535 1 3357396"/>
              <a:gd name="f4765" fmla="*/ f3536 1 3859699"/>
              <a:gd name="f4766" fmla="*/ f3537 1 3357396"/>
              <a:gd name="f4767" fmla="*/ f3538 1 3859699"/>
              <a:gd name="f4768" fmla="*/ f3539 1 3357396"/>
              <a:gd name="f4769" fmla="*/ f3540 1 3859699"/>
              <a:gd name="f4770" fmla="*/ f3541 1 3357396"/>
              <a:gd name="f4771" fmla="*/ f3542 1 3859699"/>
              <a:gd name="f4772" fmla="*/ f3543 1 3357396"/>
              <a:gd name="f4773" fmla="*/ f3544 1 3859699"/>
              <a:gd name="f4774" fmla="*/ f3545 1 3357396"/>
              <a:gd name="f4775" fmla="*/ f3546 1 3859699"/>
              <a:gd name="f4776" fmla="*/ f3547 1 3357396"/>
              <a:gd name="f4777" fmla="*/ f3548 1 3859699"/>
              <a:gd name="f4778" fmla="*/ f3549 1 3357396"/>
              <a:gd name="f4779" fmla="*/ f3550 1 3859699"/>
              <a:gd name="f4780" fmla="*/ f3551 1 3357396"/>
              <a:gd name="f4781" fmla="*/ f3552 1 3859699"/>
              <a:gd name="f4782" fmla="*/ f3553 1 3357396"/>
              <a:gd name="f4783" fmla="*/ f3554 1 3859699"/>
              <a:gd name="f4784" fmla="*/ f3555 1 3357396"/>
              <a:gd name="f4785" fmla="*/ f3556 1 3859699"/>
              <a:gd name="f4786" fmla="*/ f3557 1 3357396"/>
              <a:gd name="f4787" fmla="*/ f3558 1 3357396"/>
              <a:gd name="f4788" fmla="*/ f3559 1 3859699"/>
              <a:gd name="f4789" fmla="*/ f3560 1 3357396"/>
              <a:gd name="f4790" fmla="*/ f3561 1 3859699"/>
              <a:gd name="f4791" fmla="*/ f3562 1 3357396"/>
              <a:gd name="f4792" fmla="*/ f3563 1 3859699"/>
              <a:gd name="f4793" fmla="*/ f3564 1 3357396"/>
              <a:gd name="f4794" fmla="*/ f3565 1 3859699"/>
              <a:gd name="f4795" fmla="*/ f3566 1 3357396"/>
              <a:gd name="f4796" fmla="*/ f3567 1 3357396"/>
              <a:gd name="f4797" fmla="*/ f3568 1 3859699"/>
              <a:gd name="f4798" fmla="*/ f3569 1 3357396"/>
              <a:gd name="f4799" fmla="*/ f3570 1 3859699"/>
              <a:gd name="f4800" fmla="*/ f3571 1 3357396"/>
              <a:gd name="f4801" fmla="*/ f3572 1 3859699"/>
              <a:gd name="f4802" fmla="*/ f3573 1 3357396"/>
              <a:gd name="f4803" fmla="*/ f3574 1 3859699"/>
              <a:gd name="f4804" fmla="*/ f3575 1 3357396"/>
              <a:gd name="f4805" fmla="*/ f3576 1 3859699"/>
              <a:gd name="f4806" fmla="*/ f3577 1 3357396"/>
              <a:gd name="f4807" fmla="*/ f3578 1 3859699"/>
              <a:gd name="f4808" fmla="*/ f3579 1 3357396"/>
              <a:gd name="f4809" fmla="*/ f3580 1 3859699"/>
              <a:gd name="f4810" fmla="*/ f3581 1 3357396"/>
              <a:gd name="f4811" fmla="*/ f3582 1 3859699"/>
              <a:gd name="f4812" fmla="*/ f3583 1 3357396"/>
              <a:gd name="f4813" fmla="*/ f3584 1 3859699"/>
              <a:gd name="f4814" fmla="*/ f3585 1 3357396"/>
              <a:gd name="f4815" fmla="*/ f3586 1 3859699"/>
              <a:gd name="f4816" fmla="*/ f3587 1 3357396"/>
              <a:gd name="f4817" fmla="*/ f3588 1 3859699"/>
              <a:gd name="f4818" fmla="*/ f3589 1 3357396"/>
              <a:gd name="f4819" fmla="*/ f3590 1 3859699"/>
              <a:gd name="f4820" fmla="*/ f3591 1 3357396"/>
              <a:gd name="f4821" fmla="*/ f3592 1 3859699"/>
              <a:gd name="f4822" fmla="*/ f3593 1 3357396"/>
              <a:gd name="f4823" fmla="*/ f3594 1 3859699"/>
              <a:gd name="f4824" fmla="*/ f3595 1 3357396"/>
              <a:gd name="f4825" fmla="*/ f3596 1 3859699"/>
              <a:gd name="f4826" fmla="*/ f3597 1 3357396"/>
              <a:gd name="f4827" fmla="*/ f3598 1 3859699"/>
              <a:gd name="f4828" fmla="*/ f3599 1 3357396"/>
              <a:gd name="f4829" fmla="*/ f3600 1 3859699"/>
              <a:gd name="f4830" fmla="*/ f3601 1 3357396"/>
              <a:gd name="f4831" fmla="*/ f3602 1 3859699"/>
              <a:gd name="f4832" fmla="*/ f3603 1 3357396"/>
              <a:gd name="f4833" fmla="*/ f3604 1 3859699"/>
              <a:gd name="f4834" fmla="*/ f3605 1 3357396"/>
              <a:gd name="f4835" fmla="*/ f3606 1 3859699"/>
              <a:gd name="f4836" fmla="*/ f3607 1 3357396"/>
              <a:gd name="f4837" fmla="*/ f3608 1 3859699"/>
              <a:gd name="f4838" fmla="*/ f3609 1 3357396"/>
              <a:gd name="f4839" fmla="*/ f3610 1 3859699"/>
              <a:gd name="f4840" fmla="*/ f3611 1 3357396"/>
              <a:gd name="f4841" fmla="*/ f3612 1 3859699"/>
              <a:gd name="f4842" fmla="*/ f3613 1 3357396"/>
              <a:gd name="f4843" fmla="*/ f3614 1 3859699"/>
              <a:gd name="f4844" fmla="*/ f3615 1 3357396"/>
              <a:gd name="f4845" fmla="*/ f3616 1 3859699"/>
              <a:gd name="f4846" fmla="*/ f3617 1 3357396"/>
              <a:gd name="f4847" fmla="*/ f3618 1 3357396"/>
              <a:gd name="f4848" fmla="*/ f3619 1 3859699"/>
              <a:gd name="f4849" fmla="*/ f3620 1 3357396"/>
              <a:gd name="f4850" fmla="*/ f3621 1 3859699"/>
              <a:gd name="f4851" fmla="*/ f3622 1 3357396"/>
              <a:gd name="f4852" fmla="*/ f3623 1 3859699"/>
              <a:gd name="f4853" fmla="*/ f3624 1 3357396"/>
              <a:gd name="f4854" fmla="*/ f3625 1 3859699"/>
              <a:gd name="f4855" fmla="*/ f3626 1 3357396"/>
              <a:gd name="f4856" fmla="*/ f3627 1 3859699"/>
              <a:gd name="f4857" fmla="*/ f3628 1 3357396"/>
              <a:gd name="f4858" fmla="*/ f3629 1 3859699"/>
              <a:gd name="f4859" fmla="*/ f3630 1 3357396"/>
              <a:gd name="f4860" fmla="*/ f3631 1 3859699"/>
              <a:gd name="f4861" fmla="*/ f3632 1 3357396"/>
              <a:gd name="f4862" fmla="*/ f3633 1 3859699"/>
              <a:gd name="f4863" fmla="*/ f3634 1 3357396"/>
              <a:gd name="f4864" fmla="*/ f3635 1 3859699"/>
              <a:gd name="f4865" fmla="*/ f3636 1 3357396"/>
              <a:gd name="f4866" fmla="*/ f3637 1 3859699"/>
              <a:gd name="f4867" fmla="*/ f3638 1 3357396"/>
              <a:gd name="f4868" fmla="*/ f3639 1 3859699"/>
              <a:gd name="f4869" fmla="*/ f3640 1 3357396"/>
              <a:gd name="f4870" fmla="*/ f3641 1 3859699"/>
              <a:gd name="f4871" fmla="*/ f3642 1 3357396"/>
              <a:gd name="f4872" fmla="*/ f3643 1 3357396"/>
              <a:gd name="f4873" fmla="*/ f3644 1 3859699"/>
              <a:gd name="f4874" fmla="*/ f3645 1 3357396"/>
              <a:gd name="f4875" fmla="*/ f3646 1 3859699"/>
              <a:gd name="f4876" fmla="*/ f3647 1 3357396"/>
              <a:gd name="f4877" fmla="*/ f3648 1 3859699"/>
              <a:gd name="f4878" fmla="*/ f3649 1 3357396"/>
              <a:gd name="f4879" fmla="*/ f3650 1 3859699"/>
              <a:gd name="f4880" fmla="*/ f3651 1 3357396"/>
              <a:gd name="f4881" fmla="*/ f3652 1 3859699"/>
              <a:gd name="f4882" fmla="*/ f3653 1 3357396"/>
              <a:gd name="f4883" fmla="*/ f3654 1 3859699"/>
              <a:gd name="f4884" fmla="*/ f3655 1 3357396"/>
              <a:gd name="f4885" fmla="*/ f3656 1 3859699"/>
              <a:gd name="f4886" fmla="*/ f3657 1 3357396"/>
              <a:gd name="f4887" fmla="*/ f3658 1 3859699"/>
              <a:gd name="f4888" fmla="*/ f3659 1 3357396"/>
              <a:gd name="f4889" fmla="*/ f3660 1 3859699"/>
              <a:gd name="f4890" fmla="*/ f3661 1 3357396"/>
              <a:gd name="f4891" fmla="*/ f3662 1 3859699"/>
              <a:gd name="f4892" fmla="*/ f3663 1 3357396"/>
              <a:gd name="f4893" fmla="*/ f3664 1 3859699"/>
              <a:gd name="f4894" fmla="*/ f3665 1 3357396"/>
              <a:gd name="f4895" fmla="*/ f3666 1 3859699"/>
              <a:gd name="f4896" fmla="*/ f3667 1 3357396"/>
              <a:gd name="f4897" fmla="*/ f3668 1 3859699"/>
              <a:gd name="f4898" fmla="*/ f3669 1 3357396"/>
              <a:gd name="f4899" fmla="*/ f3670 1 3859699"/>
              <a:gd name="f4900" fmla="*/ f3671 1 3357396"/>
              <a:gd name="f4901" fmla="*/ f3672 1 3859699"/>
              <a:gd name="f4902" fmla="*/ f3673 1 3357396"/>
              <a:gd name="f4903" fmla="*/ f3674 1 3357396"/>
              <a:gd name="f4904" fmla="*/ f3675 1 3859699"/>
              <a:gd name="f4905" fmla="*/ f3676 1 3357396"/>
              <a:gd name="f4906" fmla="*/ f3677 1 3859699"/>
              <a:gd name="f4907" fmla="*/ f3678 1 3357396"/>
              <a:gd name="f4908" fmla="*/ f3679 1 3859699"/>
              <a:gd name="f4909" fmla="*/ f3680 1 3357396"/>
              <a:gd name="f4910" fmla="*/ f3681 1 3859699"/>
              <a:gd name="f4911" fmla="*/ f3682 1 3859699"/>
              <a:gd name="f4912" fmla="*/ f3683 1 3357396"/>
              <a:gd name="f4913" fmla="*/ f3684 1 3859699"/>
              <a:gd name="f4914" fmla="*/ f3685 1 3357396"/>
              <a:gd name="f4915" fmla="*/ f3686 1 3357396"/>
              <a:gd name="f4916" fmla="*/ f3687 1 3859699"/>
              <a:gd name="f4917" fmla="*/ f3688 1 3357396"/>
              <a:gd name="f4918" fmla="*/ f3689 1 3859699"/>
              <a:gd name="f4919" fmla="*/ f3690 1 3357396"/>
              <a:gd name="f4920" fmla="*/ f3691 1 3357396"/>
              <a:gd name="f4921" fmla="*/ f3692 1 3859699"/>
              <a:gd name="f4922" fmla="*/ f3693 1 3357396"/>
              <a:gd name="f4923" fmla="*/ f3694 1 3859699"/>
              <a:gd name="f4924" fmla="*/ f3695 1 3357396"/>
              <a:gd name="f4925" fmla="*/ f3696 1 3859699"/>
              <a:gd name="f4926" fmla="*/ f3697 1 3357396"/>
              <a:gd name="f4927" fmla="*/ f3698 1 3859699"/>
              <a:gd name="f4928" fmla="*/ f3699 1 3357396"/>
              <a:gd name="f4929" fmla="*/ f3700 1 3859699"/>
              <a:gd name="f4930" fmla="*/ f3701 1 3357396"/>
              <a:gd name="f4931" fmla="*/ f3702 1 3859699"/>
              <a:gd name="f4932" fmla="*/ f3703 1 3357396"/>
              <a:gd name="f4933" fmla="*/ f3704 1 3357396"/>
              <a:gd name="f4934" fmla="*/ f3705 1 3859699"/>
              <a:gd name="f4935" fmla="*/ f3706 1 3357396"/>
              <a:gd name="f4936" fmla="*/ f3707 1 3859699"/>
              <a:gd name="f4937" fmla="*/ f3708 1 3357396"/>
              <a:gd name="f4938" fmla="*/ f3709 1 3859699"/>
              <a:gd name="f4939" fmla="*/ f3710 1 3357396"/>
              <a:gd name="f4940" fmla="*/ f3711 1 3859699"/>
              <a:gd name="f4941" fmla="*/ f3712 1 3357396"/>
              <a:gd name="f4942" fmla="*/ f3713 1 3859699"/>
              <a:gd name="f4943" fmla="*/ f3714 1 3357396"/>
              <a:gd name="f4944" fmla="*/ f3715 1 3859699"/>
              <a:gd name="f4945" fmla="*/ f3716 1 3357396"/>
              <a:gd name="f4946" fmla="*/ f3717 1 3859699"/>
              <a:gd name="f4947" fmla="*/ f3718 1 3357396"/>
              <a:gd name="f4948" fmla="*/ f3719 1 3859699"/>
              <a:gd name="f4949" fmla="*/ f3720 1 3357396"/>
              <a:gd name="f4950" fmla="*/ f3721 1 3859699"/>
              <a:gd name="f4951" fmla="*/ f3722 1 3357396"/>
              <a:gd name="f4952" fmla="*/ f3723 1 3859699"/>
              <a:gd name="f4953" fmla="*/ f3724 1 3357396"/>
              <a:gd name="f4954" fmla="*/ f3725 1 3859699"/>
              <a:gd name="f4955" fmla="*/ f3726 1 3357396"/>
              <a:gd name="f4956" fmla="*/ f3727 1 3357396"/>
              <a:gd name="f4957" fmla="*/ f3728 1 3859699"/>
              <a:gd name="f4958" fmla="*/ f3729 1 3357396"/>
              <a:gd name="f4959" fmla="*/ f3730 1 3859699"/>
              <a:gd name="f4960" fmla="*/ f3731 1 3357396"/>
              <a:gd name="f4961" fmla="*/ f3732 1 3859699"/>
              <a:gd name="f4962" fmla="*/ f3733 1 3357396"/>
              <a:gd name="f4963" fmla="*/ f3734 1 3859699"/>
              <a:gd name="f4964" fmla="*/ f3735 1 3357396"/>
              <a:gd name="f4965" fmla="*/ f3736 1 3859699"/>
              <a:gd name="f4966" fmla="*/ f3737 1 3357396"/>
              <a:gd name="f4967" fmla="*/ f3738 1 3859699"/>
              <a:gd name="f4968" fmla="*/ f3739 1 3357396"/>
              <a:gd name="f4969" fmla="*/ f3740 1 3859699"/>
              <a:gd name="f4970" fmla="*/ f3741 1 3357396"/>
              <a:gd name="f4971" fmla="*/ f3742 1 3859699"/>
              <a:gd name="f4972" fmla="*/ f3743 1 3357396"/>
              <a:gd name="f4973" fmla="*/ f3744 1 3859699"/>
              <a:gd name="f4974" fmla="*/ f3745 1 3357396"/>
              <a:gd name="f4975" fmla="*/ f3746 1 3859699"/>
              <a:gd name="f4976" fmla="*/ f3747 1 3357396"/>
              <a:gd name="f4977" fmla="*/ f3748 1 3859699"/>
              <a:gd name="f4978" fmla="*/ f3749 1 3357396"/>
              <a:gd name="f4979" fmla="*/ f3750 1 3859699"/>
              <a:gd name="f4980" fmla="*/ f3751 1 3357396"/>
              <a:gd name="f4981" fmla="*/ f3752 1 3357396"/>
              <a:gd name="f4982" fmla="*/ f3753 1 3859699"/>
              <a:gd name="f4983" fmla="*/ f3754 1 3357396"/>
              <a:gd name="f4984" fmla="*/ f3755 1 3859699"/>
              <a:gd name="f4985" fmla="*/ f3756 1 3357396"/>
              <a:gd name="f4986" fmla="*/ f3757 1 3859699"/>
              <a:gd name="f4987" fmla="*/ f3758 1 3357396"/>
              <a:gd name="f4988" fmla="*/ f3759 1 3859699"/>
              <a:gd name="f4989" fmla="*/ f3760 1 3357396"/>
              <a:gd name="f4990" fmla="*/ f3761 1 3859699"/>
              <a:gd name="f4991" fmla="*/ f3762 1 3357396"/>
              <a:gd name="f4992" fmla="*/ f3763 1 3859699"/>
              <a:gd name="f4993" fmla="*/ f3764 1 3357396"/>
              <a:gd name="f4994" fmla="*/ f3765 1 3357396"/>
              <a:gd name="f4995" fmla="*/ f3766 1 3859699"/>
              <a:gd name="f4996" fmla="*/ f3767 1 3357396"/>
              <a:gd name="f4997" fmla="*/ f3768 1 3859699"/>
              <a:gd name="f4998" fmla="*/ f3769 1 3357396"/>
              <a:gd name="f4999" fmla="*/ f3770 1 3859699"/>
              <a:gd name="f5000" fmla="*/ f3771 1 3357396"/>
              <a:gd name="f5001" fmla="*/ f3772 1 3859699"/>
              <a:gd name="f5002" fmla="*/ f3773 1 3357396"/>
              <a:gd name="f5003" fmla="*/ f3774 1 3859699"/>
              <a:gd name="f5004" fmla="*/ f3775 1 3357396"/>
              <a:gd name="f5005" fmla="*/ f3776 1 3859699"/>
              <a:gd name="f5006" fmla="*/ f3777 1 3357396"/>
              <a:gd name="f5007" fmla="*/ f3778 1 3357396"/>
              <a:gd name="f5008" fmla="*/ f3779 1 3859699"/>
              <a:gd name="f5009" fmla="*/ f3780 1 3357396"/>
              <a:gd name="f5010" fmla="*/ f3781 1 3859699"/>
              <a:gd name="f5011" fmla="*/ f3782 1 3357396"/>
              <a:gd name="f5012" fmla="*/ f3783 1 3859699"/>
              <a:gd name="f5013" fmla="*/ f3784 1 3357396"/>
              <a:gd name="f5014" fmla="*/ f3785 1 3859699"/>
              <a:gd name="f5015" fmla="*/ f3786 1 3357396"/>
              <a:gd name="f5016" fmla="*/ f3787 1 3859699"/>
              <a:gd name="f5017" fmla="*/ f3788 1 3357396"/>
              <a:gd name="f5018" fmla="*/ f3789 1 3859699"/>
              <a:gd name="f5019" fmla="*/ f3790 1 3357396"/>
              <a:gd name="f5020" fmla="*/ f3791 1 3859699"/>
              <a:gd name="f5021" fmla="*/ f3792 1 3357396"/>
              <a:gd name="f5022" fmla="*/ f3793 1 3859699"/>
              <a:gd name="f5023" fmla="*/ f3794 1 3357396"/>
              <a:gd name="f5024" fmla="*/ f3795 1 3859699"/>
              <a:gd name="f5025" fmla="*/ f3796 1 3357396"/>
              <a:gd name="f5026" fmla="*/ f3797 1 3859699"/>
              <a:gd name="f5027" fmla="*/ f3798 1 3357396"/>
              <a:gd name="f5028" fmla="*/ f3799 1 3357396"/>
              <a:gd name="f5029" fmla="*/ f3800 1 3859699"/>
              <a:gd name="f5030" fmla="*/ f3801 1 3357396"/>
              <a:gd name="f5031" fmla="*/ f3802 1 3859699"/>
              <a:gd name="f5032" fmla="*/ f3803 1 3357396"/>
              <a:gd name="f5033" fmla="*/ f3804 1 3859699"/>
              <a:gd name="f5034" fmla="*/ f3805 1 3357396"/>
              <a:gd name="f5035" fmla="*/ f3806 1 3859699"/>
              <a:gd name="f5036" fmla="*/ f3807 1 3357396"/>
              <a:gd name="f5037" fmla="*/ f3808 1 3859699"/>
              <a:gd name="f5038" fmla="*/ f3809 1 3357396"/>
              <a:gd name="f5039" fmla="*/ f3810 1 3859699"/>
              <a:gd name="f5040" fmla="*/ f3811 1 3357396"/>
              <a:gd name="f5041" fmla="*/ f3812 1 3859699"/>
              <a:gd name="f5042" fmla="*/ f3813 1 3357396"/>
              <a:gd name="f5043" fmla="*/ f3814 1 3859699"/>
              <a:gd name="f5044" fmla="*/ f3815 1 3357396"/>
              <a:gd name="f5045" fmla="*/ f3816 1 3859699"/>
              <a:gd name="f5046" fmla="*/ f3817 1 3357396"/>
              <a:gd name="f5047" fmla="*/ f3818 1 3859699"/>
              <a:gd name="f5048" fmla="*/ f3819 1 3357396"/>
              <a:gd name="f5049" fmla="*/ f3820 1 3859699"/>
              <a:gd name="f5050" fmla="*/ f3821 1 3357396"/>
              <a:gd name="f5051" fmla="*/ f3822 1 3859699"/>
              <a:gd name="f5052" fmla="*/ f3823 1 3357396"/>
              <a:gd name="f5053" fmla="*/ f3824 1 3859699"/>
              <a:gd name="f5054" fmla="*/ f3825 1 3357396"/>
              <a:gd name="f5055" fmla="*/ f3826 1 3859699"/>
              <a:gd name="f5056" fmla="*/ f3827 1 3357396"/>
              <a:gd name="f5057" fmla="*/ f3828 1 3357396"/>
              <a:gd name="f5058" fmla="*/ f3829 1 3859699"/>
              <a:gd name="f5059" fmla="*/ f3830 1 3357396"/>
              <a:gd name="f5060" fmla="*/ f3831 1 3859699"/>
              <a:gd name="f5061" fmla="*/ f3832 1 3357396"/>
              <a:gd name="f5062" fmla="*/ f3833 1 3859699"/>
              <a:gd name="f5063" fmla="*/ f3834 1 3357396"/>
              <a:gd name="f5064" fmla="*/ f3835 1 3859699"/>
              <a:gd name="f5065" fmla="*/ f3836 1 3357396"/>
              <a:gd name="f5066" fmla="*/ f3837 1 3859699"/>
              <a:gd name="f5067" fmla="*/ f3838 1 3859699"/>
              <a:gd name="f5068" fmla="*/ f3839 1 3357396"/>
              <a:gd name="f5069" fmla="*/ f3840 1 3859699"/>
              <a:gd name="f5070" fmla="*/ f3841 1 3357396"/>
              <a:gd name="f5071" fmla="*/ f3842 1 3859699"/>
              <a:gd name="f5072" fmla="*/ f3843 1 3357396"/>
              <a:gd name="f5073" fmla="*/ f3844 1 3859699"/>
              <a:gd name="f5074" fmla="*/ f3845 1 3357396"/>
              <a:gd name="f5075" fmla="*/ f3846 1 3859699"/>
              <a:gd name="f5076" fmla="*/ f3847 1 3357396"/>
              <a:gd name="f5077" fmla="*/ f3848 1 3859699"/>
              <a:gd name="f5078" fmla="*/ f3849 1 3357396"/>
              <a:gd name="f5079" fmla="*/ f3850 1 3859699"/>
              <a:gd name="f5080" fmla="*/ f3851 1 3357396"/>
              <a:gd name="f5081" fmla="*/ f3852 1 3859699"/>
              <a:gd name="f5082" fmla="*/ f3853 1 3357396"/>
              <a:gd name="f5083" fmla="*/ f3854 1 3859699"/>
              <a:gd name="f5084" fmla="*/ f3855 1 3357396"/>
              <a:gd name="f5085" fmla="*/ f3856 1 3859699"/>
              <a:gd name="f5086" fmla="*/ f3857 1 3357396"/>
              <a:gd name="f5087" fmla="*/ f3858 1 3859699"/>
              <a:gd name="f5088" fmla="*/ f3859 1 3357396"/>
              <a:gd name="f5089" fmla="*/ f3860 1 3859699"/>
              <a:gd name="f5090" fmla="*/ f3861 1 3357396"/>
              <a:gd name="f5091" fmla="*/ f3862 1 3859699"/>
              <a:gd name="f5092" fmla="*/ f3863 1 3357396"/>
              <a:gd name="f5093" fmla="*/ f3864 1 3859699"/>
              <a:gd name="f5094" fmla="*/ f3865 1 3357396"/>
              <a:gd name="f5095" fmla="*/ f3866 1 3859699"/>
              <a:gd name="f5096" fmla="*/ f3867 1 3357396"/>
              <a:gd name="f5097" fmla="*/ f3868 1 3859699"/>
              <a:gd name="f5098" fmla="*/ f3869 1 3357396"/>
              <a:gd name="f5099" fmla="*/ f3870 1 3859699"/>
              <a:gd name="f5100" fmla="*/ f3871 1 3357396"/>
              <a:gd name="f5101" fmla="*/ f3872 1 3859699"/>
              <a:gd name="f5102" fmla="*/ f3873 1 3357396"/>
              <a:gd name="f5103" fmla="*/ f3874 1 3859699"/>
              <a:gd name="f5104" fmla="*/ f3875 1 3357396"/>
              <a:gd name="f5105" fmla="*/ f3876 1 3859699"/>
              <a:gd name="f5106" fmla="*/ f3877 1 3357396"/>
              <a:gd name="f5107" fmla="*/ f3878 1 3859699"/>
              <a:gd name="f5108" fmla="*/ f3879 1 3357396"/>
              <a:gd name="f5109" fmla="*/ f3880 1 3859699"/>
              <a:gd name="f5110" fmla="*/ f3881 1 3357396"/>
              <a:gd name="f5111" fmla="*/ f3882 1 3859699"/>
              <a:gd name="f5112" fmla="*/ f3883 1 3357396"/>
              <a:gd name="f5113" fmla="*/ f3884 1 3859699"/>
              <a:gd name="f5114" fmla="*/ f3885 1 3357396"/>
              <a:gd name="f5115" fmla="*/ f3886 1 3357396"/>
              <a:gd name="f5116" fmla="*/ f3887 1 3859699"/>
              <a:gd name="f5117" fmla="*/ f3888 1 3357396"/>
              <a:gd name="f5118" fmla="*/ f3889 1 3859699"/>
              <a:gd name="f5119" fmla="*/ f3890 1 3357396"/>
              <a:gd name="f5120" fmla="*/ f3891 1 3859699"/>
              <a:gd name="f5121" fmla="*/ f3892 1 3357396"/>
              <a:gd name="f5122" fmla="*/ f3893 1 3859699"/>
              <a:gd name="f5123" fmla="*/ f3894 1 3357396"/>
              <a:gd name="f5124" fmla="*/ f3895 1 3859699"/>
              <a:gd name="f5125" fmla="*/ f3896 1 3357396"/>
              <a:gd name="f5126" fmla="*/ f3897 1 3859699"/>
              <a:gd name="f5127" fmla="*/ f3898 1 3357396"/>
              <a:gd name="f5128" fmla="*/ f3899 1 3859699"/>
              <a:gd name="f5129" fmla="*/ f3900 1 3357396"/>
              <a:gd name="f5130" fmla="*/ f3901 1 3859699"/>
              <a:gd name="f5131" fmla="*/ f3902 1 3357396"/>
              <a:gd name="f5132" fmla="*/ f3903 1 3859699"/>
              <a:gd name="f5133" fmla="*/ f3904 1 3357396"/>
              <a:gd name="f5134" fmla="*/ f3905 1 3357396"/>
              <a:gd name="f5135" fmla="*/ f3906 1 3859699"/>
              <a:gd name="f5136" fmla="*/ f3907 1 3357396"/>
              <a:gd name="f5137" fmla="*/ f3908 1 3859699"/>
              <a:gd name="f5138" fmla="*/ f3909 1 3357396"/>
              <a:gd name="f5139" fmla="*/ f3910 1 3859699"/>
              <a:gd name="f5140" fmla="*/ f3911 1 3357396"/>
              <a:gd name="f5141" fmla="*/ f3912 1 3859699"/>
              <a:gd name="f5142" fmla="*/ f3913 1 3357396"/>
              <a:gd name="f5143" fmla="*/ f3914 1 3859699"/>
              <a:gd name="f5144" fmla="*/ f3915 1 3357396"/>
              <a:gd name="f5145" fmla="*/ f3916 1 3859699"/>
              <a:gd name="f5146" fmla="*/ f3917 1 3357396"/>
              <a:gd name="f5147" fmla="*/ f3918 1 3859699"/>
              <a:gd name="f5148" fmla="*/ f3919 1 3357396"/>
              <a:gd name="f5149" fmla="*/ f3920 1 3859699"/>
              <a:gd name="f5150" fmla="*/ f3921 1 3357396"/>
              <a:gd name="f5151" fmla="*/ f3922 1 3859699"/>
              <a:gd name="f5152" fmla="*/ f3923 1 3357396"/>
              <a:gd name="f5153" fmla="*/ f3924 1 3859699"/>
              <a:gd name="f5154" fmla="*/ f3925 1 3357396"/>
              <a:gd name="f5155" fmla="*/ f3926 1 3859699"/>
              <a:gd name="f5156" fmla="*/ f3927 1 3357396"/>
              <a:gd name="f5157" fmla="*/ f3928 1 3859699"/>
              <a:gd name="f5158" fmla="*/ f3929 1 3357396"/>
              <a:gd name="f5159" fmla="*/ f3930 1 3859699"/>
              <a:gd name="f5160" fmla="*/ f3931 1 3357396"/>
              <a:gd name="f5161" fmla="*/ f3932 1 3859699"/>
              <a:gd name="f5162" fmla="*/ f3933 1 3357396"/>
              <a:gd name="f5163" fmla="*/ f3934 1 3859699"/>
              <a:gd name="f5164" fmla="*/ f3935 1 3357396"/>
              <a:gd name="f5165" fmla="*/ f3936 1 3859699"/>
              <a:gd name="f5166" fmla="*/ f3937 1 3357396"/>
              <a:gd name="f5167" fmla="*/ f3938 1 3859699"/>
              <a:gd name="f5168" fmla="*/ f3939 1 3357396"/>
              <a:gd name="f5169" fmla="*/ f3940 1 3859699"/>
              <a:gd name="f5170" fmla="*/ f3941 1 3357396"/>
              <a:gd name="f5171" fmla="*/ f3942 1 3859699"/>
              <a:gd name="f5172" fmla="*/ f3943 1 3357396"/>
              <a:gd name="f5173" fmla="*/ f3944 1 3859699"/>
              <a:gd name="f5174" fmla="*/ f3945 1 3357396"/>
              <a:gd name="f5175" fmla="*/ f3946 1 3859699"/>
              <a:gd name="f5176" fmla="*/ f3947 1 3357396"/>
              <a:gd name="f5177" fmla="*/ f3948 1 3859699"/>
              <a:gd name="f5178" fmla="*/ f3949 1 3357396"/>
              <a:gd name="f5179" fmla="*/ f3950 1 3859699"/>
              <a:gd name="f5180" fmla="*/ f3951 1 3357396"/>
              <a:gd name="f5181" fmla="*/ f3952 1 3859699"/>
              <a:gd name="f5182" fmla="*/ f3953 1 3357396"/>
              <a:gd name="f5183" fmla="*/ f3954 1 3357396"/>
              <a:gd name="f5184" fmla="*/ f3955 1 3357396"/>
              <a:gd name="f5185" fmla="*/ f3956 1 3859699"/>
              <a:gd name="f5186" fmla="*/ f3957 1 3357396"/>
              <a:gd name="f5187" fmla="*/ f3958 1 3859699"/>
              <a:gd name="f5188" fmla="*/ f3959 1 3357396"/>
              <a:gd name="f5189" fmla="*/ f3960 1 3859699"/>
              <a:gd name="f5190" fmla="*/ f3961 1 3357396"/>
              <a:gd name="f5191" fmla="*/ f3962 1 3859699"/>
              <a:gd name="f5192" fmla="*/ f3963 1 3357396"/>
              <a:gd name="f5193" fmla="*/ f3964 1 3859699"/>
              <a:gd name="f5194" fmla="*/ f3965 1 3859699"/>
              <a:gd name="f5195" fmla="*/ f3966 1 3357396"/>
              <a:gd name="f5196" fmla="*/ f3967 1 3859699"/>
              <a:gd name="f5197" fmla="*/ f3968 1 3357396"/>
              <a:gd name="f5198" fmla="*/ f3969 1 3859699"/>
              <a:gd name="f5199" fmla="*/ f3970 1 3357396"/>
              <a:gd name="f5200" fmla="*/ f3971 1 3859699"/>
              <a:gd name="f5201" fmla="*/ f3972 1 3357396"/>
              <a:gd name="f5202" fmla="*/ f3973 1 3859699"/>
              <a:gd name="f5203" fmla="*/ f3974 1 3357396"/>
              <a:gd name="f5204" fmla="*/ f3975 1 3859699"/>
              <a:gd name="f5205" fmla="*/ f3976 1 3357396"/>
              <a:gd name="f5206" fmla="*/ f3977 1 3859699"/>
              <a:gd name="f5207" fmla="*/ f3978 1 3357396"/>
              <a:gd name="f5208" fmla="*/ f3979 1 3859699"/>
              <a:gd name="f5209" fmla="*/ f3980 1 3357396"/>
              <a:gd name="f5210" fmla="*/ f3981 1 3859699"/>
              <a:gd name="f5211" fmla="*/ f3982 1 3357396"/>
              <a:gd name="f5212" fmla="*/ f3983 1 3859699"/>
              <a:gd name="f5213" fmla="*/ f3984 1 3357396"/>
              <a:gd name="f5214" fmla="*/ f3985 1 3859699"/>
              <a:gd name="f5215" fmla="*/ f3986 1 3357396"/>
              <a:gd name="f5216" fmla="*/ f3987 1 3357396"/>
              <a:gd name="f5217" fmla="*/ f3988 1 3859699"/>
              <a:gd name="f5218" fmla="*/ f3989 1 3357396"/>
              <a:gd name="f5219" fmla="*/ f3990 1 3859699"/>
              <a:gd name="f5220" fmla="*/ f3991 1 3357396"/>
              <a:gd name="f5221" fmla="*/ f3992 1 3859699"/>
              <a:gd name="f5222" fmla="*/ f3993 1 3357396"/>
              <a:gd name="f5223" fmla="*/ f3994 1 3859699"/>
              <a:gd name="f5224" fmla="*/ f3995 1 3357396"/>
              <a:gd name="f5225" fmla="*/ f3996 1 3859699"/>
              <a:gd name="f5226" fmla="*/ f3997 1 3357396"/>
              <a:gd name="f5227" fmla="*/ f3998 1 3859699"/>
              <a:gd name="f5228" fmla="*/ f3999 1 3357396"/>
              <a:gd name="f5229" fmla="*/ f4000 1 3859699"/>
              <a:gd name="f5230" fmla="*/ f4001 1 3357396"/>
              <a:gd name="f5231" fmla="*/ f4002 1 3859699"/>
              <a:gd name="f5232" fmla="*/ f4003 1 3357396"/>
              <a:gd name="f5233" fmla="*/ f4004 1 3859699"/>
              <a:gd name="f5234" fmla="*/ f4005 1 3357396"/>
              <a:gd name="f5235" fmla="*/ f4006 1 3859699"/>
              <a:gd name="f5236" fmla="*/ f4007 1 3357396"/>
              <a:gd name="f5237" fmla="*/ f4008 1 3859699"/>
              <a:gd name="f5238" fmla="*/ f4009 1 3357396"/>
              <a:gd name="f5239" fmla="*/ f4010 1 3859699"/>
              <a:gd name="f5240" fmla="*/ f4011 1 3357396"/>
              <a:gd name="f5241" fmla="*/ f4012 1 3859699"/>
              <a:gd name="f5242" fmla="*/ f4013 1 3357396"/>
              <a:gd name="f5243" fmla="*/ f4014 1 3859699"/>
              <a:gd name="f5244" fmla="*/ f4015 1 3357396"/>
              <a:gd name="f5245" fmla="*/ f4016 1 3859699"/>
              <a:gd name="f5246" fmla="*/ f4017 1 3357396"/>
              <a:gd name="f5247" fmla="*/ f4018 1 3859699"/>
              <a:gd name="f5248" fmla="*/ f4019 1 3357396"/>
              <a:gd name="f5249" fmla="*/ f4020 1 3859699"/>
              <a:gd name="f5250" fmla="*/ f4021 1 3357396"/>
              <a:gd name="f5251" fmla="*/ f4022 1 3859699"/>
              <a:gd name="f5252" fmla="*/ f4023 1 3357396"/>
              <a:gd name="f5253" fmla="*/ f4024 1 3859699"/>
              <a:gd name="f5254" fmla="*/ f4025 1 3357396"/>
              <a:gd name="f5255" fmla="*/ f4026 1 3859699"/>
              <a:gd name="f5256" fmla="*/ f4027 1 3357396"/>
              <a:gd name="f5257" fmla="*/ f4028 1 3859699"/>
              <a:gd name="f5258" fmla="*/ f4029 1 3357396"/>
              <a:gd name="f5259" fmla="*/ f4030 1 3859699"/>
              <a:gd name="f5260" fmla="*/ f4031 1 3357396"/>
              <a:gd name="f5261" fmla="*/ f4032 1 3859699"/>
              <a:gd name="f5262" fmla="*/ f4033 1 3357396"/>
              <a:gd name="f5263" fmla="*/ f4034 1 3859699"/>
              <a:gd name="f5264" fmla="*/ f4035 1 3357396"/>
              <a:gd name="f5265" fmla="*/ f4036 1 3859699"/>
              <a:gd name="f5266" fmla="*/ f4037 1 3357396"/>
              <a:gd name="f5267" fmla="*/ f4038 1 3859699"/>
              <a:gd name="f5268" fmla="*/ f4039 1 3357396"/>
              <a:gd name="f5269" fmla="*/ f4040 1 3859699"/>
              <a:gd name="f5270" fmla="*/ f4041 1 3357396"/>
              <a:gd name="f5271" fmla="*/ f4042 1 3859699"/>
              <a:gd name="f5272" fmla="*/ f4043 1 3357396"/>
              <a:gd name="f5273" fmla="*/ f4044 1 3859699"/>
              <a:gd name="f5274" fmla="*/ f4045 1 3357396"/>
              <a:gd name="f5275" fmla="*/ f4046 1 3859699"/>
              <a:gd name="f5276" fmla="*/ f4047 1 3357396"/>
              <a:gd name="f5277" fmla="*/ f4048 1 3859699"/>
              <a:gd name="f5278" fmla="*/ f4049 1 3357396"/>
              <a:gd name="f5279" fmla="*/ f4050 1 3859699"/>
              <a:gd name="f5280" fmla="*/ f4051 1 3357396"/>
              <a:gd name="f5281" fmla="*/ f4052 1 3859699"/>
              <a:gd name="f5282" fmla="*/ f4053 1 3357396"/>
              <a:gd name="f5283" fmla="*/ f4054 1 3859699"/>
              <a:gd name="f5284" fmla="*/ f4055 1 3357396"/>
              <a:gd name="f5285" fmla="*/ f4056 1 3859699"/>
              <a:gd name="f5286" fmla="*/ f4057 1 3357396"/>
              <a:gd name="f5287" fmla="*/ f4058 1 3859699"/>
              <a:gd name="f5288" fmla="*/ f4059 1 3357396"/>
              <a:gd name="f5289" fmla="*/ f4060 1 3859699"/>
              <a:gd name="f5290" fmla="*/ f4061 1 3357396"/>
              <a:gd name="f5291" fmla="*/ f4062 1 3859699"/>
              <a:gd name="f5292" fmla="*/ f4063 1 3357396"/>
              <a:gd name="f5293" fmla="*/ f4064 1 3859699"/>
              <a:gd name="f5294" fmla="*/ f4065 1 3357396"/>
              <a:gd name="f5295" fmla="*/ f4066 1 3859699"/>
              <a:gd name="f5296" fmla="*/ f4067 1 3357396"/>
              <a:gd name="f5297" fmla="*/ f4068 1 3859699"/>
              <a:gd name="f5298" fmla="*/ f4069 1 3357396"/>
              <a:gd name="f5299" fmla="*/ f4070 1 3859699"/>
              <a:gd name="f5300" fmla="*/ f4071 1 3357396"/>
              <a:gd name="f5301" fmla="*/ f4072 1 3859699"/>
              <a:gd name="f5302" fmla="*/ f4073 1 3357396"/>
              <a:gd name="f5303" fmla="*/ f4074 1 3859699"/>
              <a:gd name="f5304" fmla="*/ f4075 1 3357396"/>
              <a:gd name="f5305" fmla="*/ f4076 1 3859699"/>
              <a:gd name="f5306" fmla="*/ f4077 1 3357396"/>
              <a:gd name="f5307" fmla="*/ f4078 1 3357396"/>
              <a:gd name="f5308" fmla="*/ f4079 1 3859699"/>
              <a:gd name="f5309" fmla="*/ f4080 1 3357396"/>
              <a:gd name="f5310" fmla="*/ f4081 1 3859699"/>
              <a:gd name="f5311" fmla="*/ f4082 1 3357396"/>
              <a:gd name="f5312" fmla="*/ f4083 1 3859699"/>
              <a:gd name="f5313" fmla="*/ f4084 1 3357396"/>
              <a:gd name="f5314" fmla="*/ f4085 1 3859699"/>
              <a:gd name="f5315" fmla="*/ f4086 1 3357396"/>
              <a:gd name="f5316" fmla="*/ f4087 1 3859699"/>
              <a:gd name="f5317" fmla="*/ f4088 1 3357396"/>
              <a:gd name="f5318" fmla="*/ f4089 1 3859699"/>
              <a:gd name="f5319" fmla="*/ f4090 1 3357396"/>
              <a:gd name="f5320" fmla="*/ f4091 1 3859699"/>
              <a:gd name="f5321" fmla="*/ f4092 1 3357396"/>
              <a:gd name="f5322" fmla="*/ f4093 1 3859699"/>
              <a:gd name="f5323" fmla="*/ f4094 1 3357396"/>
              <a:gd name="f5324" fmla="*/ f4095 1 3859699"/>
              <a:gd name="f5325" fmla="*/ f4096 1 3357396"/>
              <a:gd name="f5326" fmla="*/ f4097 1 3859699"/>
              <a:gd name="f5327" fmla="*/ f4098 1 3357396"/>
              <a:gd name="f5328" fmla="*/ f4099 1 3357396"/>
              <a:gd name="f5329" fmla="*/ f4100 1 3859699"/>
              <a:gd name="f5330" fmla="*/ f4101 1 3357396"/>
              <a:gd name="f5331" fmla="*/ f4102 1 3859699"/>
              <a:gd name="f5332" fmla="*/ f4103 1 3357396"/>
              <a:gd name="f5333" fmla="*/ f4104 1 3859699"/>
              <a:gd name="f5334" fmla="*/ f4105 1 3357396"/>
              <a:gd name="f5335" fmla="*/ f4106 1 3859699"/>
              <a:gd name="f5336" fmla="*/ f4107 1 3357396"/>
              <a:gd name="f5337" fmla="*/ f4108 1 3859699"/>
              <a:gd name="f5338" fmla="*/ f4109 1 3357396"/>
              <a:gd name="f5339" fmla="*/ f4110 1 3859699"/>
              <a:gd name="f5340" fmla="*/ f4111 1 3357396"/>
              <a:gd name="f5341" fmla="*/ f4112 1 3859699"/>
              <a:gd name="f5342" fmla="*/ f4113 1 3357396"/>
              <a:gd name="f5343" fmla="*/ f4114 1 3859699"/>
              <a:gd name="f5344" fmla="*/ f4115 1 3357396"/>
              <a:gd name="f5345" fmla="*/ f4116 1 3859699"/>
              <a:gd name="f5346" fmla="*/ f4117 1 3357396"/>
              <a:gd name="f5347" fmla="*/ f4118 1 3859699"/>
              <a:gd name="f5348" fmla="*/ f4119 1 3357396"/>
              <a:gd name="f5349" fmla="*/ f4120 1 3859699"/>
              <a:gd name="f5350" fmla="*/ f4121 1 3357396"/>
              <a:gd name="f5351" fmla="*/ f4122 1 3859699"/>
              <a:gd name="f5352" fmla="*/ f4123 1 3357396"/>
              <a:gd name="f5353" fmla="*/ f4124 1 3859699"/>
              <a:gd name="f5354" fmla="*/ f4125 1 3357396"/>
              <a:gd name="f5355" fmla="*/ f4126 1 3859699"/>
              <a:gd name="f5356" fmla="*/ f4127 1 3357396"/>
              <a:gd name="f5357" fmla="*/ f4128 1 3859699"/>
              <a:gd name="f5358" fmla="*/ f4129 1 3357396"/>
              <a:gd name="f5359" fmla="*/ f4130 1 3859699"/>
              <a:gd name="f5360" fmla="*/ f4131 1 3357396"/>
              <a:gd name="f5361" fmla="*/ f4132 1 3859699"/>
              <a:gd name="f5362" fmla="*/ f4133 1 3859699"/>
              <a:gd name="f5363" fmla="*/ f4134 1 3357396"/>
              <a:gd name="f5364" fmla="*/ f4135 1 3859699"/>
              <a:gd name="f5365" fmla="*/ f4136 1 3859699"/>
              <a:gd name="f5366" fmla="*/ f4137 1 3357396"/>
              <a:gd name="f5367" fmla="*/ f4138 1 3859699"/>
              <a:gd name="f5368" fmla="*/ f4139 1 3357396"/>
              <a:gd name="f5369" fmla="*/ f4140 1 3859699"/>
              <a:gd name="f5370" fmla="*/ f4141 1 3357396"/>
              <a:gd name="f5371" fmla="*/ f4142 1 3859699"/>
              <a:gd name="f5372" fmla="*/ f4143 1 3357396"/>
              <a:gd name="f5373" fmla="*/ f4144 1 3859699"/>
              <a:gd name="f5374" fmla="*/ f4145 1 3357396"/>
              <a:gd name="f5375" fmla="*/ f4146 1 3859699"/>
              <a:gd name="f5376" fmla="*/ f4147 1 3357396"/>
              <a:gd name="f5377" fmla="*/ f4148 1 3859699"/>
              <a:gd name="f5378" fmla="*/ f4149 1 3357396"/>
              <a:gd name="f5379" fmla="*/ f4150 1 3859699"/>
              <a:gd name="f5380" fmla="*/ f4151 1 3357396"/>
              <a:gd name="f5381" fmla="*/ f4152 1 3859699"/>
              <a:gd name="f5382" fmla="*/ f4153 1 3357396"/>
              <a:gd name="f5383" fmla="*/ f4154 1 3859699"/>
              <a:gd name="f5384" fmla="*/ f4155 1 3357396"/>
              <a:gd name="f5385" fmla="*/ f4156 1 3859699"/>
              <a:gd name="f5386" fmla="*/ f4157 1 3357396"/>
              <a:gd name="f5387" fmla="*/ f4158 1 3859699"/>
              <a:gd name="f5388" fmla="*/ f4159 1 3357396"/>
              <a:gd name="f5389" fmla="*/ f4160 1 3859699"/>
              <a:gd name="f5390" fmla="*/ f4161 1 3357396"/>
              <a:gd name="f5391" fmla="*/ f4162 1 3859699"/>
              <a:gd name="f5392" fmla="*/ f4163 1 3859699"/>
              <a:gd name="f5393" fmla="*/ f4164 1 3357396"/>
              <a:gd name="f5394" fmla="*/ f4165 1 3859699"/>
              <a:gd name="f5395" fmla="*/ f4166 1 3357396"/>
              <a:gd name="f5396" fmla="*/ f4167 1 3859699"/>
              <a:gd name="f5397" fmla="*/ f4168 1 3357396"/>
              <a:gd name="f5398" fmla="*/ f4169 1 3859699"/>
              <a:gd name="f5399" fmla="*/ f4170 1 3357396"/>
              <a:gd name="f5400" fmla="*/ f4171 1 3859699"/>
              <a:gd name="f5401" fmla="*/ f4172 1 3357396"/>
              <a:gd name="f5402" fmla="*/ f4173 1 3859699"/>
              <a:gd name="f5403" fmla="*/ f4174 1 3357396"/>
              <a:gd name="f5404" fmla="*/ f4175 1 3859699"/>
              <a:gd name="f5405" fmla="*/ f4176 1 3357396"/>
              <a:gd name="f5406" fmla="*/ f4177 1 3859699"/>
              <a:gd name="f5407" fmla="*/ f4178 1 3357396"/>
              <a:gd name="f5408" fmla="*/ f4179 1 3859699"/>
              <a:gd name="f5409" fmla="*/ f4180 1 3357396"/>
              <a:gd name="f5410" fmla="*/ f4181 1 3859699"/>
              <a:gd name="f5411" fmla="*/ f4182 1 3357396"/>
              <a:gd name="f5412" fmla="*/ f4183 1 3859699"/>
              <a:gd name="f5413" fmla="*/ f4184 1 3357396"/>
              <a:gd name="f5414" fmla="*/ f4185 1 3859699"/>
              <a:gd name="f5415" fmla="*/ f4186 1 3357396"/>
              <a:gd name="f5416" fmla="*/ f4187 1 3859699"/>
              <a:gd name="f5417" fmla="*/ f4188 1 3357396"/>
              <a:gd name="f5418" fmla="*/ f4189 1 3859699"/>
              <a:gd name="f5419" fmla="*/ f4190 1 3357396"/>
              <a:gd name="f5420" fmla="*/ f4191 1 3859699"/>
              <a:gd name="f5421" fmla="*/ f4192 1 3357396"/>
              <a:gd name="f5422" fmla="*/ f4193 1 3859699"/>
              <a:gd name="f5423" fmla="*/ f4194 1 3357396"/>
              <a:gd name="f5424" fmla="*/ f4195 1 3859699"/>
              <a:gd name="f5425" fmla="*/ f4196 1 3357396"/>
              <a:gd name="f5426" fmla="*/ f4197 1 3859699"/>
              <a:gd name="f5427" fmla="*/ f4198 1 3357396"/>
              <a:gd name="f5428" fmla="*/ f4199 1 3859699"/>
              <a:gd name="f5429" fmla="*/ f4200 1 3357396"/>
              <a:gd name="f5430" fmla="*/ f4201 1 3859699"/>
              <a:gd name="f5431" fmla="*/ f4202 1 3357396"/>
              <a:gd name="f5432" fmla="*/ f4203 1 3859699"/>
              <a:gd name="f5433" fmla="*/ f4204 1 3357396"/>
              <a:gd name="f5434" fmla="*/ f4205 1 3859699"/>
              <a:gd name="f5435" fmla="*/ f4206 1 3357396"/>
              <a:gd name="f5436" fmla="*/ f4207 1 3859699"/>
              <a:gd name="f5437" fmla="*/ f4208 1 3357396"/>
              <a:gd name="f5438" fmla="*/ f4209 1 3859699"/>
              <a:gd name="f5439" fmla="*/ f4210 1 3357396"/>
              <a:gd name="f5440" fmla="*/ f4211 1 3859699"/>
              <a:gd name="f5441" fmla="*/ f4212 1 3357396"/>
              <a:gd name="f5442" fmla="*/ f4213 1 3859699"/>
              <a:gd name="f5443" fmla="*/ f4214 1 3357396"/>
              <a:gd name="f5444" fmla="*/ f4215 1 3859699"/>
              <a:gd name="f5445" fmla="*/ f4216 1 3357396"/>
              <a:gd name="f5446" fmla="*/ f4217 1 3859699"/>
              <a:gd name="f5447" fmla="*/ f4218 1 3357396"/>
              <a:gd name="f5448" fmla="*/ f4219 1 3859699"/>
              <a:gd name="f5449" fmla="*/ f4220 1 3357396"/>
              <a:gd name="f5450" fmla="*/ f4221 1 3859699"/>
              <a:gd name="f5451" fmla="*/ f4222 1 3357396"/>
              <a:gd name="f5452" fmla="*/ f4223 1 3859699"/>
              <a:gd name="f5453" fmla="*/ f4224 1 3357396"/>
              <a:gd name="f5454" fmla="*/ f4225 1 3859699"/>
              <a:gd name="f5455" fmla="*/ f4226 1 3357396"/>
              <a:gd name="f5456" fmla="*/ f4227 1 3859699"/>
              <a:gd name="f5457" fmla="*/ f4228 1 3357396"/>
              <a:gd name="f5458" fmla="*/ f4229 1 3859699"/>
              <a:gd name="f5459" fmla="*/ f4230 1 3357396"/>
              <a:gd name="f5460" fmla="*/ f4231 1 3859699"/>
              <a:gd name="f5461" fmla="*/ f4232 1 3357396"/>
              <a:gd name="f5462" fmla="*/ f4233 1 3859699"/>
              <a:gd name="f5463" fmla="*/ f4234 1 3357396"/>
              <a:gd name="f5464" fmla="*/ f4235 1 3859699"/>
              <a:gd name="f5465" fmla="*/ f4236 1 3357396"/>
              <a:gd name="f5466" fmla="*/ f4237 1 3859699"/>
              <a:gd name="f5467" fmla="*/ f4238 1 3357396"/>
              <a:gd name="f5468" fmla="*/ f4239 1 3859699"/>
              <a:gd name="f5469" fmla="*/ f4240 1 3357396"/>
              <a:gd name="f5470" fmla="*/ f4241 1 3859699"/>
              <a:gd name="f5471" fmla="*/ f4242 1 3357396"/>
              <a:gd name="f5472" fmla="*/ f4243 1 3859699"/>
              <a:gd name="f5473" fmla="*/ f4244 1 3357396"/>
              <a:gd name="f5474" fmla="*/ f4245 1 3859699"/>
              <a:gd name="f5475" fmla="*/ f4246 1 3357396"/>
              <a:gd name="f5476" fmla="*/ f4247 1 3859699"/>
              <a:gd name="f5477" fmla="*/ f4248 1 3357396"/>
              <a:gd name="f5478" fmla="*/ f4249 1 3859699"/>
              <a:gd name="f5479" fmla="*/ f4250 1 3357396"/>
              <a:gd name="f5480" fmla="*/ f4251 1 3859699"/>
              <a:gd name="f5481" fmla="*/ f4252 1 3357396"/>
              <a:gd name="f5482" fmla="*/ f4253 1 3859699"/>
              <a:gd name="f5483" fmla="*/ f4254 1 3357396"/>
              <a:gd name="f5484" fmla="*/ f4255 1 3859699"/>
              <a:gd name="f5485" fmla="*/ f4256 1 3357396"/>
              <a:gd name="f5486" fmla="*/ f4257 1 3859699"/>
              <a:gd name="f5487" fmla="*/ f4258 1 3357396"/>
              <a:gd name="f5488" fmla="*/ f4259 1 3859699"/>
              <a:gd name="f5489" fmla="*/ f4260 1 3357396"/>
              <a:gd name="f5490" fmla="*/ f4261 1 3859699"/>
              <a:gd name="f5491" fmla="*/ f4262 1 3357396"/>
              <a:gd name="f5492" fmla="*/ f4263 1 3859699"/>
              <a:gd name="f5493" fmla="*/ f4264 1 3357396"/>
              <a:gd name="f5494" fmla="*/ f4265 1 3859699"/>
              <a:gd name="f5495" fmla="*/ f4266 1 3357396"/>
              <a:gd name="f5496" fmla="*/ f4267 1 3859699"/>
              <a:gd name="f5497" fmla="*/ f4268 1 3859699"/>
              <a:gd name="f5498" fmla="*/ f4269 1 3357396"/>
              <a:gd name="f5499" fmla="*/ f4270 1 3859699"/>
              <a:gd name="f5500" fmla="*/ f4271 1 3357396"/>
              <a:gd name="f5501" fmla="*/ f4272 1 3859699"/>
              <a:gd name="f5502" fmla="*/ f4273 1 3357396"/>
              <a:gd name="f5503" fmla="*/ f4274 1 3859699"/>
              <a:gd name="f5504" fmla="*/ f4275 1 3357396"/>
              <a:gd name="f5505" fmla="*/ f4276 1 3859699"/>
              <a:gd name="f5506" fmla="*/ f4277 1 3357396"/>
              <a:gd name="f5507" fmla="*/ f4278 1 3357396"/>
              <a:gd name="f5508" fmla="*/ f4279 1 3859699"/>
              <a:gd name="f5509" fmla="*/ f4280 1 3357396"/>
              <a:gd name="f5510" fmla="*/ f4281 1 3859699"/>
              <a:gd name="f5511" fmla="*/ f4282 1 3357396"/>
              <a:gd name="f5512" fmla="*/ f4283 1 3859699"/>
              <a:gd name="f5513" fmla="*/ f4284 1 3357396"/>
              <a:gd name="f5514" fmla="*/ f4285 1 3859699"/>
              <a:gd name="f5515" fmla="*/ f4286 1 3357396"/>
              <a:gd name="f5516" fmla="*/ f4287 1 3859699"/>
              <a:gd name="f5517" fmla="*/ f4288 1 3357396"/>
              <a:gd name="f5518" fmla="*/ f4289 1 3859699"/>
              <a:gd name="f5519" fmla="*/ f4290 1 3357396"/>
              <a:gd name="f5520" fmla="*/ f4291 1 3859699"/>
              <a:gd name="f5521" fmla="*/ f4292 1 3357396"/>
              <a:gd name="f5522" fmla="*/ f4293 1 3859699"/>
              <a:gd name="f5523" fmla="*/ f4294 1 3357396"/>
              <a:gd name="f5524" fmla="*/ f4295 1 3859699"/>
              <a:gd name="f5525" fmla="*/ f4296 1 3357396"/>
              <a:gd name="f5526" fmla="*/ f4297 1 3859699"/>
              <a:gd name="f5527" fmla="*/ f4298 1 3357396"/>
              <a:gd name="f5528" fmla="*/ f4299 1 3357396"/>
              <a:gd name="f5529" fmla="*/ f4300 1 3859699"/>
              <a:gd name="f5530" fmla="*/ f4301 1 3357396"/>
              <a:gd name="f5531" fmla="*/ f4302 1 3859699"/>
              <a:gd name="f5532" fmla="*/ f4303 1 3357396"/>
              <a:gd name="f5533" fmla="*/ f4304 1 3859699"/>
              <a:gd name="f5534" fmla="*/ f4305 1 3357396"/>
              <a:gd name="f5535" fmla="*/ f4306 1 3859699"/>
              <a:gd name="f5536" fmla="*/ f4307 1 3357396"/>
              <a:gd name="f5537" fmla="*/ f4308 1 3859699"/>
              <a:gd name="f5538" fmla="*/ f4309 1 3357396"/>
              <a:gd name="f5539" fmla="*/ f4310 1 3859699"/>
              <a:gd name="f5540" fmla="*/ f4311 1 3357396"/>
              <a:gd name="f5541" fmla="*/ f4312 1 3859699"/>
              <a:gd name="f5542" fmla="*/ f4313 1 3859699"/>
              <a:gd name="f5543" fmla="*/ f4314 1 3357396"/>
              <a:gd name="f5544" fmla="*/ f4315 1 3859699"/>
              <a:gd name="f5545" fmla="*/ f4316 1 3357396"/>
              <a:gd name="f5546" fmla="*/ f4317 1 3859699"/>
              <a:gd name="f5547" fmla="*/ f4318 1 3357396"/>
              <a:gd name="f5548" fmla="*/ f4319 1 3357396"/>
              <a:gd name="f5549" fmla="*/ f4320 1 3357396"/>
              <a:gd name="f5550" fmla="*/ f4321 1 3859699"/>
              <a:gd name="f5551" fmla="*/ f4322 1 3357396"/>
              <a:gd name="f5552" fmla="*/ f4323 1 3859699"/>
              <a:gd name="f5553" fmla="*/ f4324 1 3357396"/>
              <a:gd name="f5554" fmla="*/ f4325 1 3859699"/>
              <a:gd name="f5555" fmla="*/ f4326 1 3357396"/>
              <a:gd name="f5556" fmla="*/ f4327 1 3859699"/>
              <a:gd name="f5557" fmla="*/ f4328 1 3357396"/>
              <a:gd name="f5558" fmla="*/ f4329 1 3859699"/>
              <a:gd name="f5559" fmla="*/ f4330 1 3357396"/>
              <a:gd name="f5560" fmla="*/ f4331 1 3859699"/>
              <a:gd name="f5561" fmla="*/ f4332 1 3357396"/>
              <a:gd name="f5562" fmla="*/ f4333 1 3859699"/>
              <a:gd name="f5563" fmla="*/ f4334 1 3357396"/>
              <a:gd name="f5564" fmla="*/ f4335 1 3859699"/>
              <a:gd name="f5565" fmla="*/ f4336 1 3859699"/>
              <a:gd name="f5566" fmla="*/ f4337 1 3357396"/>
              <a:gd name="f5567" fmla="*/ f4338 1 3357396"/>
              <a:gd name="f5568" fmla="*/ f4339 1 3859699"/>
              <a:gd name="f5569" fmla="*/ f4340 1 3357396"/>
              <a:gd name="f5570" fmla="*/ f4341 1 3859699"/>
              <a:gd name="f5571" fmla="*/ f4342 1 3357396"/>
              <a:gd name="f5572" fmla="*/ f4343 1 3859699"/>
              <a:gd name="f5573" fmla="*/ f4344 1 3357396"/>
              <a:gd name="f5574" fmla="*/ f4345 1 3859699"/>
              <a:gd name="f5575" fmla="*/ f4346 1 3357396"/>
              <a:gd name="f5576" fmla="*/ f4347 1 3859699"/>
              <a:gd name="f5577" fmla="*/ f4348 1 3357396"/>
              <a:gd name="f5578" fmla="*/ f4349 1 3859699"/>
              <a:gd name="f5579" fmla="*/ f4350 1 3357396"/>
              <a:gd name="f5580" fmla="*/ f4351 1 3859699"/>
              <a:gd name="f5581" fmla="*/ f4352 1 3357396"/>
              <a:gd name="f5582" fmla="*/ f4353 1 3859699"/>
              <a:gd name="f5583" fmla="*/ f4354 1 3357396"/>
              <a:gd name="f5584" fmla="*/ f4355 1 3859699"/>
              <a:gd name="f5585" fmla="*/ f4356 1 3357396"/>
              <a:gd name="f5586" fmla="*/ f4357 1 3859699"/>
              <a:gd name="f5587" fmla="*/ f4358 1 3357396"/>
              <a:gd name="f5588" fmla="*/ f4359 1 3859699"/>
              <a:gd name="f5589" fmla="*/ f4360 1 3357396"/>
              <a:gd name="f5590" fmla="*/ f4361 1 3859699"/>
              <a:gd name="f5591" fmla="*/ f4362 1 3357396"/>
              <a:gd name="f5592" fmla="*/ f4363 1 3859699"/>
              <a:gd name="f5593" fmla="*/ f4364 1 3357396"/>
              <a:gd name="f5594" fmla="*/ f4365 1 3859699"/>
              <a:gd name="f5595" fmla="*/ f4366 1 3357396"/>
              <a:gd name="f5596" fmla="*/ f4367 1 3859699"/>
              <a:gd name="f5597" fmla="*/ f4368 1 3357396"/>
              <a:gd name="f5598" fmla="*/ f4369 1 3859699"/>
              <a:gd name="f5599" fmla="*/ f4370 1 3357396"/>
              <a:gd name="f5600" fmla="*/ f4371 1 3859699"/>
              <a:gd name="f5601" fmla="*/ f4372 1 3357396"/>
              <a:gd name="f5602" fmla="*/ f4373 1 3859699"/>
              <a:gd name="f5603" fmla="*/ f4374 1 3357396"/>
              <a:gd name="f5604" fmla="*/ f4375 1 3859699"/>
              <a:gd name="f5605" fmla="*/ f4376 1 3357396"/>
              <a:gd name="f5606" fmla="*/ f4377 1 3357396"/>
              <a:gd name="f5607" fmla="*/ f4378 1 3859699"/>
              <a:gd name="f5608" fmla="*/ f4379 1 3357396"/>
              <a:gd name="f5609" fmla="*/ f4380 1 3859699"/>
              <a:gd name="f5610" fmla="*/ f4381 1 3357396"/>
              <a:gd name="f5611" fmla="*/ f4382 1 3859699"/>
              <a:gd name="f5612" fmla="*/ f4383 1 3357396"/>
              <a:gd name="f5613" fmla="*/ f4384 1 3859699"/>
              <a:gd name="f5614" fmla="*/ f4385 1 3357396"/>
              <a:gd name="f5615" fmla="*/ f4386 1 3859699"/>
              <a:gd name="f5616" fmla="*/ f4387 1 3357396"/>
              <a:gd name="f5617" fmla="*/ f4388 1 3859699"/>
              <a:gd name="f5618" fmla="*/ f4389 1 3357396"/>
              <a:gd name="f5619" fmla="*/ f4390 1 3859699"/>
              <a:gd name="f5620" fmla="*/ f4391 1 3357396"/>
              <a:gd name="f5621" fmla="*/ f4392 1 3859699"/>
              <a:gd name="f5622" fmla="*/ f4393 1 3357396"/>
              <a:gd name="f5623" fmla="*/ f4394 1 3859699"/>
              <a:gd name="f5624" fmla="*/ f4395 1 3357396"/>
              <a:gd name="f5625" fmla="*/ f4396 1 3859699"/>
              <a:gd name="f5626" fmla="*/ f4397 1 3357396"/>
              <a:gd name="f5627" fmla="*/ f4398 1 3859699"/>
              <a:gd name="f5628" fmla="*/ f4399 1 3357396"/>
              <a:gd name="f5629" fmla="*/ f4400 1 3859699"/>
              <a:gd name="f5630" fmla="*/ f4401 1 3357396"/>
              <a:gd name="f5631" fmla="*/ f4402 1 3859699"/>
              <a:gd name="f5632" fmla="*/ f4403 1 3357396"/>
              <a:gd name="f5633" fmla="*/ f4404 1 3859699"/>
              <a:gd name="f5634" fmla="*/ f4405 1 3357396"/>
              <a:gd name="f5635" fmla="*/ f4406 1 3357396"/>
              <a:gd name="f5636" fmla="*/ f4407 1 3859699"/>
              <a:gd name="f5637" fmla="*/ f4408 1 3357396"/>
              <a:gd name="f5638" fmla="*/ f4409 1 3859699"/>
              <a:gd name="f5639" fmla="*/ f4410 1 3357396"/>
              <a:gd name="f5640" fmla="*/ f4411 1 3859699"/>
              <a:gd name="f5641" fmla="*/ f4412 1 3357396"/>
              <a:gd name="f5642" fmla="*/ f4413 1 3859699"/>
              <a:gd name="f5643" fmla="*/ f4414 1 3357396"/>
              <a:gd name="f5644" fmla="*/ f4415 1 3859699"/>
              <a:gd name="f5645" fmla="*/ f4416 1 3357396"/>
              <a:gd name="f5646" fmla="*/ f4417 1 3859699"/>
              <a:gd name="f5647" fmla="*/ f4418 1 3357396"/>
              <a:gd name="f5648" fmla="*/ f4419 1 3859699"/>
              <a:gd name="f5649" fmla="*/ f4420 1 3357396"/>
              <a:gd name="f5650" fmla="*/ f4421 1 3859699"/>
              <a:gd name="f5651" fmla="*/ f4422 1 3357396"/>
              <a:gd name="f5652" fmla="*/ f4423 1 3859699"/>
              <a:gd name="f5653" fmla="*/ f4424 1 3357396"/>
              <a:gd name="f5654" fmla="*/ f4425 1 3859699"/>
              <a:gd name="f5655" fmla="*/ f4426 1 3357396"/>
              <a:gd name="f5656" fmla="*/ f4427 1 3859699"/>
              <a:gd name="f5657" fmla="*/ f4428 1 3357396"/>
              <a:gd name="f5658" fmla="*/ f4429 1 3859699"/>
              <a:gd name="f5659" fmla="*/ f4430 1 3357396"/>
              <a:gd name="f5660" fmla="*/ f4431 1 3859699"/>
              <a:gd name="f5661" fmla="*/ f4432 1 3357396"/>
              <a:gd name="f5662" fmla="*/ f4433 1 3859699"/>
              <a:gd name="f5663" fmla="*/ f4434 1 3357396"/>
              <a:gd name="f5664" fmla="*/ f4435 1 3859699"/>
              <a:gd name="f5665" fmla="*/ f4436 1 3859699"/>
              <a:gd name="f5666" fmla="*/ f4437 1 3357396"/>
              <a:gd name="f5667" fmla="*/ f4438 1 3859699"/>
              <a:gd name="f5668" fmla="*/ f4439 1 3357396"/>
              <a:gd name="f5669" fmla="*/ f4440 1 3859699"/>
              <a:gd name="f5670" fmla="*/ f4441 1 3357396"/>
              <a:gd name="f5671" fmla="*/ f4442 1 3859699"/>
              <a:gd name="f5672" fmla="*/ f4443 1 3357396"/>
              <a:gd name="f5673" fmla="*/ f4444 1 3859699"/>
              <a:gd name="f5674" fmla="*/ f4445 1 3357396"/>
              <a:gd name="f5675" fmla="*/ f4446 1 3859699"/>
              <a:gd name="f5676" fmla="*/ f4447 1 3357396"/>
              <a:gd name="f5677" fmla="*/ f4448 1 3859699"/>
              <a:gd name="f5678" fmla="*/ f4449 1 3357396"/>
              <a:gd name="f5679" fmla="*/ f4450 1 3859699"/>
              <a:gd name="f5680" fmla="*/ f4451 1 3357396"/>
              <a:gd name="f5681" fmla="*/ f4452 1 3859699"/>
              <a:gd name="f5682" fmla="*/ f4453 1 3357396"/>
              <a:gd name="f5683" fmla="*/ f4454 1 3859699"/>
              <a:gd name="f5684" fmla="*/ f4455 1 3357396"/>
              <a:gd name="f5685" fmla="*/ f4456 1 3859699"/>
              <a:gd name="f5686" fmla="*/ f4457 1 3357396"/>
              <a:gd name="f5687" fmla="*/ f4458 1 3859699"/>
              <a:gd name="f5688" fmla="*/ f4459 1 3357396"/>
              <a:gd name="f5689" fmla="*/ f4460 1 3859699"/>
              <a:gd name="f5690" fmla="*/ f4461 1 3859699"/>
              <a:gd name="f5691" fmla="*/ f4462 1 3357396"/>
              <a:gd name="f5692" fmla="*/ f4463 1 3859699"/>
              <a:gd name="f5693" fmla="*/ f4464 1 3357396"/>
              <a:gd name="f5694" fmla="*/ f4465 1 3859699"/>
              <a:gd name="f5695" fmla="*/ f4466 1 3357396"/>
              <a:gd name="f5696" fmla="*/ f4467 1 3859699"/>
              <a:gd name="f5697" fmla="*/ f4468 1 3357396"/>
              <a:gd name="f5698" fmla="*/ f4469 1 3859699"/>
              <a:gd name="f5699" fmla="*/ f4470 1 3357396"/>
              <a:gd name="f5700" fmla="*/ f4471 1 3859699"/>
              <a:gd name="f5701" fmla="*/ f4472 1 3357396"/>
              <a:gd name="f5702" fmla="*/ f4473 1 3859699"/>
              <a:gd name="f5703" fmla="*/ f4474 1 3357396"/>
              <a:gd name="f5704" fmla="*/ f4475 1 3859699"/>
              <a:gd name="f5705" fmla="*/ f4476 1 3357396"/>
              <a:gd name="f5706" fmla="*/ f4477 1 3859699"/>
              <a:gd name="f5707" fmla="*/ f4478 1 3357396"/>
              <a:gd name="f5708" fmla="*/ f4479 1 3859699"/>
              <a:gd name="f5709" fmla="*/ f4480 1 3357396"/>
              <a:gd name="f5710" fmla="*/ f4481 1 3357396"/>
              <a:gd name="f5711" fmla="*/ f4482 1 3859699"/>
              <a:gd name="f5712" fmla="*/ f4483 1 3357396"/>
              <a:gd name="f5713" fmla="*/ f4484 1 3859699"/>
              <a:gd name="f5714" fmla="*/ f4485 1 3357396"/>
              <a:gd name="f5715" fmla="*/ f4486 1 3859699"/>
              <a:gd name="f5716" fmla="*/ f4487 1 3357396"/>
              <a:gd name="f5717" fmla="*/ f4488 1 3859699"/>
              <a:gd name="f5718" fmla="*/ f4489 1 3859699"/>
              <a:gd name="f5719" fmla="*/ f4490 1 3357396"/>
              <a:gd name="f5720" fmla="*/ f4491 1 3859699"/>
              <a:gd name="f5721" fmla="*/ f4492 1 3357396"/>
              <a:gd name="f5722" fmla="*/ f4493 1 3859699"/>
              <a:gd name="f5723" fmla="*/ f4494 1 3357396"/>
              <a:gd name="f5724" fmla="*/ f4495 1 3859699"/>
              <a:gd name="f5725" fmla="*/ f4496 1 3357396"/>
              <a:gd name="f5726" fmla="*/ f4497 1 3357396"/>
              <a:gd name="f5727" fmla="*/ f4498 1 3859699"/>
              <a:gd name="f5728" fmla="*/ f4499 1 3357396"/>
              <a:gd name="f5729" fmla="*/ f4500 1 3859699"/>
              <a:gd name="f5730" fmla="*/ f4501 1 3357396"/>
              <a:gd name="f5731" fmla="*/ f4502 1 3859699"/>
              <a:gd name="f5732" fmla="*/ f4503 1 3357396"/>
              <a:gd name="f5733" fmla="*/ f4504 1 3859699"/>
              <a:gd name="f5734" fmla="*/ f4505 1 3357396"/>
              <a:gd name="f5735" fmla="*/ f4506 1 3859699"/>
              <a:gd name="f5736" fmla="*/ f4507 1 3357396"/>
              <a:gd name="f5737" fmla="*/ f4508 1 3859699"/>
              <a:gd name="f5738" fmla="*/ f4509 1 3357396"/>
              <a:gd name="f5739" fmla="*/ f4510 1 3859699"/>
              <a:gd name="f5740" fmla="*/ f4511 1 3357396"/>
              <a:gd name="f5741" fmla="*/ f4512 1 3859699"/>
              <a:gd name="f5742" fmla="*/ f4513 1 3357396"/>
              <a:gd name="f5743" fmla="*/ f4514 1 3859699"/>
              <a:gd name="f5744" fmla="*/ f4515 1 3357396"/>
              <a:gd name="f5745" fmla="*/ f4516 1 3859699"/>
              <a:gd name="f5746" fmla="*/ f4517 1 3357396"/>
              <a:gd name="f5747" fmla="*/ f4518 1 3859699"/>
              <a:gd name="f5748" fmla="*/ f4519 1 3357396"/>
              <a:gd name="f5749" fmla="*/ f4520 1 3859699"/>
              <a:gd name="f5750" fmla="*/ f4521 1 3357396"/>
              <a:gd name="f5751" fmla="*/ f4522 1 3859699"/>
              <a:gd name="f5752" fmla="*/ f4523 1 3357396"/>
              <a:gd name="f5753" fmla="*/ f4524 1 3859699"/>
              <a:gd name="f5754" fmla="*/ f4525 1 3357396"/>
              <a:gd name="f5755" fmla="*/ f4526 1 3859699"/>
              <a:gd name="f5756" fmla="*/ f4527 1 3859699"/>
              <a:gd name="f5757" fmla="*/ f4528 1 3357396"/>
              <a:gd name="f5758" fmla="*/ f4529 1 3859699"/>
              <a:gd name="f5759" fmla="*/ f4530 1 3357396"/>
              <a:gd name="f5760" fmla="*/ f4531 1 3859699"/>
              <a:gd name="f5761" fmla="*/ f4532 1 3357396"/>
              <a:gd name="f5762" fmla="*/ f4533 1 3859699"/>
              <a:gd name="f5763" fmla="*/ f4534 1 3357396"/>
              <a:gd name="f5764" fmla="*/ f4535 1 3859699"/>
              <a:gd name="f5765" fmla="*/ f4536 1 3357396"/>
              <a:gd name="f5766" fmla="*/ f4537 1 3859699"/>
              <a:gd name="f5767" fmla="*/ f4538 1 3357396"/>
              <a:gd name="f5768" fmla="*/ f4539 1 3859699"/>
              <a:gd name="f5769" fmla="*/ f4540 1 3357396"/>
              <a:gd name="f5770" fmla="*/ f4541 1 3859699"/>
              <a:gd name="f5771" fmla="*/ f4542 1 3357396"/>
              <a:gd name="f5772" fmla="*/ f4543 1 3859699"/>
              <a:gd name="f5773" fmla="*/ f4544 1 3357396"/>
              <a:gd name="f5774" fmla="*/ f4545 1 3859699"/>
              <a:gd name="f5775" fmla="*/ f4546 1 3357396"/>
              <a:gd name="f5776" fmla="*/ f4547 1 3859699"/>
              <a:gd name="f5777" fmla="*/ f4548 1 3357396"/>
              <a:gd name="f5778" fmla="*/ f4549 1 3859699"/>
              <a:gd name="f5779" fmla="*/ f4550 1 3357396"/>
              <a:gd name="f5780" fmla="*/ f4551 1 3859699"/>
              <a:gd name="f5781" fmla="*/ f4552 1 3357396"/>
              <a:gd name="f5782" fmla="*/ f4553 1 3859699"/>
              <a:gd name="f5783" fmla="*/ f4554 1 3357396"/>
              <a:gd name="f5784" fmla="*/ f4555 1 3859699"/>
              <a:gd name="f5785" fmla="*/ f4556 1 3357396"/>
              <a:gd name="f5786" fmla="*/ f4557 1 3859699"/>
              <a:gd name="f5787" fmla="*/ f4558 1 3357396"/>
              <a:gd name="f5788" fmla="*/ f4559 1 3859699"/>
              <a:gd name="f5789" fmla="*/ f4560 1 3859699"/>
              <a:gd name="f5790" fmla="*/ f4561 1 3357396"/>
              <a:gd name="f5791" fmla="*/ f4562 1 3859699"/>
              <a:gd name="f5792" fmla="*/ f4563 1 3357396"/>
              <a:gd name="f5793" fmla="*/ f4564 1 3859699"/>
              <a:gd name="f5794" fmla="*/ f4565 1 3357396"/>
              <a:gd name="f5795" fmla="*/ f4566 1 3859699"/>
              <a:gd name="f5796" fmla="*/ f4567 1 3357396"/>
              <a:gd name="f5797" fmla="*/ f4568 1 3859699"/>
              <a:gd name="f5798" fmla="*/ f4569 1 3357396"/>
              <a:gd name="f5799" fmla="*/ f4570 1 3859699"/>
              <a:gd name="f5800" fmla="*/ f4571 1 3357396"/>
              <a:gd name="f5801" fmla="*/ f4572 1 3859699"/>
              <a:gd name="f5802" fmla="*/ f4573 1 3357396"/>
              <a:gd name="f5803" fmla="*/ f4574 1 3859699"/>
              <a:gd name="f5804" fmla="*/ f4575 1 3357396"/>
              <a:gd name="f5805" fmla="*/ f4576 1 3859699"/>
              <a:gd name="f5806" fmla="*/ f4577 1 3357396"/>
              <a:gd name="f5807" fmla="*/ f4578 1 3859699"/>
              <a:gd name="f5808" fmla="*/ f4579 1 3357396"/>
              <a:gd name="f5809" fmla="*/ f4580 1 3859699"/>
              <a:gd name="f5810" fmla="*/ f4581 1 3357396"/>
              <a:gd name="f5811" fmla="*/ f4582 1 3859699"/>
              <a:gd name="f5812" fmla="*/ f4583 1 3357396"/>
              <a:gd name="f5813" fmla="*/ f4584 1 3859699"/>
              <a:gd name="f5814" fmla="*/ f4585 1 3357396"/>
              <a:gd name="f5815" fmla="*/ f4586 1 3859699"/>
              <a:gd name="f5816" fmla="*/ f4587 1 3357396"/>
              <a:gd name="f5817" fmla="*/ f4588 1 3859699"/>
              <a:gd name="f5818" fmla="*/ f4589 1 3357396"/>
              <a:gd name="f5819" fmla="*/ f4590 1 3859699"/>
              <a:gd name="f5820" fmla="*/ f4591 1 3357396"/>
              <a:gd name="f5821" fmla="*/ f4592 1 3859699"/>
              <a:gd name="f5822" fmla="*/ f4593 1 3357396"/>
              <a:gd name="f5823" fmla="*/ f4594 1 3859699"/>
              <a:gd name="f5824" fmla="*/ f4595 1 3357396"/>
              <a:gd name="f5825" fmla="*/ f4596 1 3859699"/>
              <a:gd name="f5826" fmla="*/ f4597 1 3357396"/>
              <a:gd name="f5827" fmla="*/ f4598 1 3859699"/>
              <a:gd name="f5828" fmla="*/ f4599 1 3357396"/>
              <a:gd name="f5829" fmla="*/ f4600 1 3859699"/>
              <a:gd name="f5830" fmla="*/ f4601 1 3357396"/>
              <a:gd name="f5831" fmla="*/ f4602 1 3859699"/>
              <a:gd name="f5832" fmla="*/ f4603 1 3357396"/>
              <a:gd name="f5833" fmla="*/ f4604 1 3859699"/>
              <a:gd name="f5834" fmla="*/ f4605 1 3357396"/>
              <a:gd name="f5835" fmla="*/ f4606 1 3859699"/>
              <a:gd name="f5836" fmla="*/ f4607 1 3357396"/>
              <a:gd name="f5837" fmla="*/ f4608 1 3859699"/>
              <a:gd name="f5838" fmla="*/ f4609 1 3357396"/>
              <a:gd name="f5839" fmla="*/ f4610 1 3859699"/>
              <a:gd name="f5840" fmla="*/ f4611 1 3357396"/>
              <a:gd name="f5841" fmla="*/ f4612 1 3859699"/>
              <a:gd name="f5842" fmla="*/ f4613 1 3357396"/>
              <a:gd name="f5843" fmla="*/ f4614 1 3859699"/>
              <a:gd name="f5844" fmla="*/ f4615 1 3357396"/>
              <a:gd name="f5845" fmla="*/ f4616 1 3859699"/>
              <a:gd name="f5846" fmla="*/ f4617 1 3357396"/>
              <a:gd name="f5847" fmla="*/ f4618 1 3859699"/>
              <a:gd name="f5848" fmla="*/ f4619 1 3357396"/>
              <a:gd name="f5849" fmla="*/ f4620 1 3859699"/>
              <a:gd name="f5850" fmla="*/ f4621 1 3357396"/>
              <a:gd name="f5851" fmla="*/ f4622 1 3859699"/>
              <a:gd name="f5852" fmla="*/ f4623 1 3357396"/>
              <a:gd name="f5853" fmla="*/ f4624 1 3859699"/>
              <a:gd name="f5854" fmla="*/ f4625 1 3357396"/>
              <a:gd name="f5855" fmla="*/ f4626 1 3859699"/>
              <a:gd name="f5856" fmla="*/ f4627 1 3357396"/>
              <a:gd name="f5857" fmla="*/ f4628 1 3859699"/>
              <a:gd name="f5858" fmla="*/ f4629 1 3357396"/>
              <a:gd name="f5859" fmla="*/ f4630 1 3859699"/>
              <a:gd name="f5860" fmla="*/ f4631 1 3357396"/>
              <a:gd name="f5861" fmla="*/ f4632 1 3859699"/>
              <a:gd name="f5862" fmla="*/ f4633 1 3357396"/>
              <a:gd name="f5863" fmla="*/ f5 1 f3404"/>
              <a:gd name="f5864" fmla="*/ f6 1 f3404"/>
              <a:gd name="f5865" fmla="*/ f5 1 f3405"/>
              <a:gd name="f5866" fmla="*/ f7 1 f3405"/>
              <a:gd name="f5867" fmla="+- f4634 0 f1"/>
              <a:gd name="f5868" fmla="*/ f4635 1 f3404"/>
              <a:gd name="f5869" fmla="*/ f4636 1 f3405"/>
              <a:gd name="f5870" fmla="*/ f4637 1 f3404"/>
              <a:gd name="f5871" fmla="*/ f4638 1 f3405"/>
              <a:gd name="f5872" fmla="*/ f4639 1 f3404"/>
              <a:gd name="f5873" fmla="*/ f4640 1 f3405"/>
              <a:gd name="f5874" fmla="*/ f4641 1 f3404"/>
              <a:gd name="f5875" fmla="*/ f4642 1 f3404"/>
              <a:gd name="f5876" fmla="*/ f4643 1 f3405"/>
              <a:gd name="f5877" fmla="*/ f4644 1 f3404"/>
              <a:gd name="f5878" fmla="*/ f4645 1 f3405"/>
              <a:gd name="f5879" fmla="*/ f4646 1 f3404"/>
              <a:gd name="f5880" fmla="*/ f4647 1 f3405"/>
              <a:gd name="f5881" fmla="*/ f4648 1 f3404"/>
              <a:gd name="f5882" fmla="*/ f4649 1 f3405"/>
              <a:gd name="f5883" fmla="*/ f4650 1 f3404"/>
              <a:gd name="f5884" fmla="*/ f4651 1 f3405"/>
              <a:gd name="f5885" fmla="*/ f4652 1 f3404"/>
              <a:gd name="f5886" fmla="*/ f4653 1 f3405"/>
              <a:gd name="f5887" fmla="*/ f4654 1 f3404"/>
              <a:gd name="f5888" fmla="*/ f4655 1 f3405"/>
              <a:gd name="f5889" fmla="*/ f4656 1 f3404"/>
              <a:gd name="f5890" fmla="*/ f4657 1 f3405"/>
              <a:gd name="f5891" fmla="*/ f4658 1 f3404"/>
              <a:gd name="f5892" fmla="*/ f4659 1 f3405"/>
              <a:gd name="f5893" fmla="*/ f4660 1 f3404"/>
              <a:gd name="f5894" fmla="*/ f4661 1 f3404"/>
              <a:gd name="f5895" fmla="*/ f4662 1 f3405"/>
              <a:gd name="f5896" fmla="*/ f4663 1 f3404"/>
              <a:gd name="f5897" fmla="*/ f4664 1 f3405"/>
              <a:gd name="f5898" fmla="*/ f4665 1 f3404"/>
              <a:gd name="f5899" fmla="*/ f4666 1 f3405"/>
              <a:gd name="f5900" fmla="*/ f4667 1 f3404"/>
              <a:gd name="f5901" fmla="*/ f4668 1 f3405"/>
              <a:gd name="f5902" fmla="*/ f4669 1 f3404"/>
              <a:gd name="f5903" fmla="*/ f4670 1 f3405"/>
              <a:gd name="f5904" fmla="*/ f4671 1 f3404"/>
              <a:gd name="f5905" fmla="*/ f4672 1 f3405"/>
              <a:gd name="f5906" fmla="*/ f4673 1 f3405"/>
              <a:gd name="f5907" fmla="*/ f4674 1 f3404"/>
              <a:gd name="f5908" fmla="*/ f4675 1 f3405"/>
              <a:gd name="f5909" fmla="*/ f4676 1 f3404"/>
              <a:gd name="f5910" fmla="*/ f4677 1 f3405"/>
              <a:gd name="f5911" fmla="*/ f4678 1 f3404"/>
              <a:gd name="f5912" fmla="*/ f4679 1 f3405"/>
              <a:gd name="f5913" fmla="*/ f4680 1 f3404"/>
              <a:gd name="f5914" fmla="*/ f4681 1 f3405"/>
              <a:gd name="f5915" fmla="*/ f4682 1 f3404"/>
              <a:gd name="f5916" fmla="*/ f4683 1 f3405"/>
              <a:gd name="f5917" fmla="*/ f4684 1 f3404"/>
              <a:gd name="f5918" fmla="*/ f4685 1 f3405"/>
              <a:gd name="f5919" fmla="*/ f4686 1 f3404"/>
              <a:gd name="f5920" fmla="*/ f4687 1 f3404"/>
              <a:gd name="f5921" fmla="*/ f4688 1 f3405"/>
              <a:gd name="f5922" fmla="*/ f4689 1 f3404"/>
              <a:gd name="f5923" fmla="*/ f4690 1 f3405"/>
              <a:gd name="f5924" fmla="*/ f4691 1 f3404"/>
              <a:gd name="f5925" fmla="*/ f4692 1 f3405"/>
              <a:gd name="f5926" fmla="*/ f4693 1 f3404"/>
              <a:gd name="f5927" fmla="*/ f4694 1 f3405"/>
              <a:gd name="f5928" fmla="*/ f4695 1 f3404"/>
              <a:gd name="f5929" fmla="*/ f4696 1 f3405"/>
              <a:gd name="f5930" fmla="*/ f4697 1 f3404"/>
              <a:gd name="f5931" fmla="*/ f4698 1 f3405"/>
              <a:gd name="f5932" fmla="*/ f4699 1 f3404"/>
              <a:gd name="f5933" fmla="*/ f4700 1 f3405"/>
              <a:gd name="f5934" fmla="*/ f4701 1 f3405"/>
              <a:gd name="f5935" fmla="*/ f4702 1 f3404"/>
              <a:gd name="f5936" fmla="*/ f4703 1 f3405"/>
              <a:gd name="f5937" fmla="*/ f4704 1 f3404"/>
              <a:gd name="f5938" fmla="*/ f4705 1 f3405"/>
              <a:gd name="f5939" fmla="*/ f4706 1 f3404"/>
              <a:gd name="f5940" fmla="*/ f4707 1 f3405"/>
              <a:gd name="f5941" fmla="*/ f4708 1 f3404"/>
              <a:gd name="f5942" fmla="*/ f4709 1 f3405"/>
              <a:gd name="f5943" fmla="*/ f4710 1 f3404"/>
              <a:gd name="f5944" fmla="*/ f4711 1 f3405"/>
              <a:gd name="f5945" fmla="*/ f4712 1 f3404"/>
              <a:gd name="f5946" fmla="*/ f4713 1 f3405"/>
              <a:gd name="f5947" fmla="*/ f4714 1 f3404"/>
              <a:gd name="f5948" fmla="*/ f4715 1 f3405"/>
              <a:gd name="f5949" fmla="*/ f4716 1 f3404"/>
              <a:gd name="f5950" fmla="*/ f4717 1 f3405"/>
              <a:gd name="f5951" fmla="*/ f4718 1 f3404"/>
              <a:gd name="f5952" fmla="*/ f4719 1 f3405"/>
              <a:gd name="f5953" fmla="*/ f4720 1 f3404"/>
              <a:gd name="f5954" fmla="*/ f4721 1 f3405"/>
              <a:gd name="f5955" fmla="*/ f4722 1 f3404"/>
              <a:gd name="f5956" fmla="*/ f4723 1 f3405"/>
              <a:gd name="f5957" fmla="*/ f4724 1 f3405"/>
              <a:gd name="f5958" fmla="*/ f4725 1 f3404"/>
              <a:gd name="f5959" fmla="*/ f4726 1 f3405"/>
              <a:gd name="f5960" fmla="*/ f4727 1 f3404"/>
              <a:gd name="f5961" fmla="*/ f4728 1 f3405"/>
              <a:gd name="f5962" fmla="*/ f4729 1 f3404"/>
              <a:gd name="f5963" fmla="*/ f4730 1 f3405"/>
              <a:gd name="f5964" fmla="*/ f4731 1 f3404"/>
              <a:gd name="f5965" fmla="*/ f4732 1 f3405"/>
              <a:gd name="f5966" fmla="*/ f4733 1 f3404"/>
              <a:gd name="f5967" fmla="*/ f4734 1 f3405"/>
              <a:gd name="f5968" fmla="*/ f4735 1 f3404"/>
              <a:gd name="f5969" fmla="*/ f4736 1 f3405"/>
              <a:gd name="f5970" fmla="*/ f4737 1 f3404"/>
              <a:gd name="f5971" fmla="*/ f4738 1 f3405"/>
              <a:gd name="f5972" fmla="*/ f4739 1 f3404"/>
              <a:gd name="f5973" fmla="*/ f4740 1 f3405"/>
              <a:gd name="f5974" fmla="*/ f4741 1 f3404"/>
              <a:gd name="f5975" fmla="*/ f4742 1 f3405"/>
              <a:gd name="f5976" fmla="*/ f4743 1 f3404"/>
              <a:gd name="f5977" fmla="*/ f4744 1 f3405"/>
              <a:gd name="f5978" fmla="*/ f4745 1 f3404"/>
              <a:gd name="f5979" fmla="*/ f4746 1 f3405"/>
              <a:gd name="f5980" fmla="*/ f4747 1 f3404"/>
              <a:gd name="f5981" fmla="*/ f4748 1 f3405"/>
              <a:gd name="f5982" fmla="*/ f4749 1 f3404"/>
              <a:gd name="f5983" fmla="*/ f4750 1 f3405"/>
              <a:gd name="f5984" fmla="*/ f4751 1 f3404"/>
              <a:gd name="f5985" fmla="*/ f4752 1 f3405"/>
              <a:gd name="f5986" fmla="*/ f4753 1 f3404"/>
              <a:gd name="f5987" fmla="*/ f4754 1 f3405"/>
              <a:gd name="f5988" fmla="*/ f4755 1 f3404"/>
              <a:gd name="f5989" fmla="*/ f4756 1 f3405"/>
              <a:gd name="f5990" fmla="*/ f4757 1 f3404"/>
              <a:gd name="f5991" fmla="*/ f4758 1 f3405"/>
              <a:gd name="f5992" fmla="*/ f4759 1 f3404"/>
              <a:gd name="f5993" fmla="*/ f4760 1 f3405"/>
              <a:gd name="f5994" fmla="*/ f4761 1 f3404"/>
              <a:gd name="f5995" fmla="*/ f4762 1 f3405"/>
              <a:gd name="f5996" fmla="*/ f4763 1 f3404"/>
              <a:gd name="f5997" fmla="*/ f4764 1 f3405"/>
              <a:gd name="f5998" fmla="*/ f4765 1 f3404"/>
              <a:gd name="f5999" fmla="*/ f4766 1 f3405"/>
              <a:gd name="f6000" fmla="*/ f4767 1 f3404"/>
              <a:gd name="f6001" fmla="*/ f4768 1 f3405"/>
              <a:gd name="f6002" fmla="*/ f4769 1 f3404"/>
              <a:gd name="f6003" fmla="*/ f4770 1 f3405"/>
              <a:gd name="f6004" fmla="*/ f4771 1 f3404"/>
              <a:gd name="f6005" fmla="*/ f4772 1 f3405"/>
              <a:gd name="f6006" fmla="*/ f4773 1 f3404"/>
              <a:gd name="f6007" fmla="*/ f4774 1 f3405"/>
              <a:gd name="f6008" fmla="*/ f4775 1 f3404"/>
              <a:gd name="f6009" fmla="*/ f4776 1 f3405"/>
              <a:gd name="f6010" fmla="*/ f4777 1 f3404"/>
              <a:gd name="f6011" fmla="*/ f4778 1 f3405"/>
              <a:gd name="f6012" fmla="*/ f4779 1 f3404"/>
              <a:gd name="f6013" fmla="*/ f4780 1 f3405"/>
              <a:gd name="f6014" fmla="*/ f4781 1 f3404"/>
              <a:gd name="f6015" fmla="*/ f4782 1 f3405"/>
              <a:gd name="f6016" fmla="*/ f4783 1 f3404"/>
              <a:gd name="f6017" fmla="*/ f4784 1 f3405"/>
              <a:gd name="f6018" fmla="*/ f4785 1 f3404"/>
              <a:gd name="f6019" fmla="*/ f4786 1 f3405"/>
              <a:gd name="f6020" fmla="*/ f4787 1 f3405"/>
              <a:gd name="f6021" fmla="*/ f4788 1 f3404"/>
              <a:gd name="f6022" fmla="*/ f4789 1 f3405"/>
              <a:gd name="f6023" fmla="*/ f4790 1 f3404"/>
              <a:gd name="f6024" fmla="*/ f4791 1 f3405"/>
              <a:gd name="f6025" fmla="*/ f4792 1 f3404"/>
              <a:gd name="f6026" fmla="*/ f4793 1 f3405"/>
              <a:gd name="f6027" fmla="*/ f4794 1 f3404"/>
              <a:gd name="f6028" fmla="*/ f4795 1 f3405"/>
              <a:gd name="f6029" fmla="*/ f4796 1 f3405"/>
              <a:gd name="f6030" fmla="*/ f4797 1 f3404"/>
              <a:gd name="f6031" fmla="*/ f4798 1 f3405"/>
              <a:gd name="f6032" fmla="*/ f4799 1 f3404"/>
              <a:gd name="f6033" fmla="*/ f4800 1 f3405"/>
              <a:gd name="f6034" fmla="*/ f4801 1 f3404"/>
              <a:gd name="f6035" fmla="*/ f4802 1 f3405"/>
              <a:gd name="f6036" fmla="*/ f4803 1 f3404"/>
              <a:gd name="f6037" fmla="*/ f4804 1 f3405"/>
              <a:gd name="f6038" fmla="*/ f4805 1 f3404"/>
              <a:gd name="f6039" fmla="*/ f4806 1 f3405"/>
              <a:gd name="f6040" fmla="*/ f4807 1 f3404"/>
              <a:gd name="f6041" fmla="*/ f4808 1 f3405"/>
              <a:gd name="f6042" fmla="*/ f4809 1 f3404"/>
              <a:gd name="f6043" fmla="*/ f4810 1 f3405"/>
              <a:gd name="f6044" fmla="*/ f4811 1 f3404"/>
              <a:gd name="f6045" fmla="*/ f4812 1 f3405"/>
              <a:gd name="f6046" fmla="*/ f4813 1 f3404"/>
              <a:gd name="f6047" fmla="*/ f4814 1 f3405"/>
              <a:gd name="f6048" fmla="*/ f4815 1 f3404"/>
              <a:gd name="f6049" fmla="*/ f4816 1 f3405"/>
              <a:gd name="f6050" fmla="*/ f4817 1 f3404"/>
              <a:gd name="f6051" fmla="*/ f4818 1 f3405"/>
              <a:gd name="f6052" fmla="*/ f4819 1 f3404"/>
              <a:gd name="f6053" fmla="*/ f4820 1 f3405"/>
              <a:gd name="f6054" fmla="*/ f4821 1 f3404"/>
              <a:gd name="f6055" fmla="*/ f4822 1 f3405"/>
              <a:gd name="f6056" fmla="*/ f4823 1 f3404"/>
              <a:gd name="f6057" fmla="*/ f4824 1 f3405"/>
              <a:gd name="f6058" fmla="*/ f4825 1 f3404"/>
              <a:gd name="f6059" fmla="*/ f4826 1 f3405"/>
              <a:gd name="f6060" fmla="*/ f4827 1 f3404"/>
              <a:gd name="f6061" fmla="*/ f4828 1 f3405"/>
              <a:gd name="f6062" fmla="*/ f4829 1 f3404"/>
              <a:gd name="f6063" fmla="*/ f4830 1 f3405"/>
              <a:gd name="f6064" fmla="*/ f4831 1 f3404"/>
              <a:gd name="f6065" fmla="*/ f4832 1 f3405"/>
              <a:gd name="f6066" fmla="*/ f4833 1 f3404"/>
              <a:gd name="f6067" fmla="*/ f4834 1 f3405"/>
              <a:gd name="f6068" fmla="*/ f4835 1 f3404"/>
              <a:gd name="f6069" fmla="*/ f4836 1 f3405"/>
              <a:gd name="f6070" fmla="*/ f4837 1 f3404"/>
              <a:gd name="f6071" fmla="*/ f4838 1 f3405"/>
              <a:gd name="f6072" fmla="*/ f4839 1 f3404"/>
              <a:gd name="f6073" fmla="*/ f4840 1 f3405"/>
              <a:gd name="f6074" fmla="*/ f4841 1 f3404"/>
              <a:gd name="f6075" fmla="*/ f4842 1 f3405"/>
              <a:gd name="f6076" fmla="*/ f4843 1 f3404"/>
              <a:gd name="f6077" fmla="*/ f4844 1 f3405"/>
              <a:gd name="f6078" fmla="*/ f4845 1 f3404"/>
              <a:gd name="f6079" fmla="*/ f4846 1 f3405"/>
              <a:gd name="f6080" fmla="*/ f4847 1 f3405"/>
              <a:gd name="f6081" fmla="*/ f4848 1 f3404"/>
              <a:gd name="f6082" fmla="*/ f4849 1 f3405"/>
              <a:gd name="f6083" fmla="*/ f4850 1 f3404"/>
              <a:gd name="f6084" fmla="*/ f4851 1 f3405"/>
              <a:gd name="f6085" fmla="*/ f4852 1 f3404"/>
              <a:gd name="f6086" fmla="*/ f4853 1 f3405"/>
              <a:gd name="f6087" fmla="*/ f4854 1 f3404"/>
              <a:gd name="f6088" fmla="*/ f4855 1 f3405"/>
              <a:gd name="f6089" fmla="*/ f4856 1 f3404"/>
              <a:gd name="f6090" fmla="*/ f4857 1 f3405"/>
              <a:gd name="f6091" fmla="*/ f4858 1 f3404"/>
              <a:gd name="f6092" fmla="*/ f4859 1 f3405"/>
              <a:gd name="f6093" fmla="*/ f4860 1 f3404"/>
              <a:gd name="f6094" fmla="*/ f4861 1 f3405"/>
              <a:gd name="f6095" fmla="*/ f4862 1 f3404"/>
              <a:gd name="f6096" fmla="*/ f4863 1 f3405"/>
              <a:gd name="f6097" fmla="*/ f4864 1 f3404"/>
              <a:gd name="f6098" fmla="*/ f4865 1 f3405"/>
              <a:gd name="f6099" fmla="*/ f4866 1 f3404"/>
              <a:gd name="f6100" fmla="*/ f4867 1 f3405"/>
              <a:gd name="f6101" fmla="*/ f4868 1 f3404"/>
              <a:gd name="f6102" fmla="*/ f4869 1 f3405"/>
              <a:gd name="f6103" fmla="*/ f4870 1 f3404"/>
              <a:gd name="f6104" fmla="*/ f4871 1 f3405"/>
              <a:gd name="f6105" fmla="*/ f4872 1 f3405"/>
              <a:gd name="f6106" fmla="*/ f4873 1 f3404"/>
              <a:gd name="f6107" fmla="*/ f4874 1 f3405"/>
              <a:gd name="f6108" fmla="*/ f4875 1 f3404"/>
              <a:gd name="f6109" fmla="*/ f4876 1 f3405"/>
              <a:gd name="f6110" fmla="*/ f4877 1 f3404"/>
              <a:gd name="f6111" fmla="*/ f4878 1 f3405"/>
              <a:gd name="f6112" fmla="*/ f4879 1 f3404"/>
              <a:gd name="f6113" fmla="*/ f4880 1 f3405"/>
              <a:gd name="f6114" fmla="*/ f4881 1 f3404"/>
              <a:gd name="f6115" fmla="*/ f4882 1 f3405"/>
              <a:gd name="f6116" fmla="*/ f4883 1 f3404"/>
              <a:gd name="f6117" fmla="*/ f4884 1 f3405"/>
              <a:gd name="f6118" fmla="*/ f4885 1 f3404"/>
              <a:gd name="f6119" fmla="*/ f4886 1 f3405"/>
              <a:gd name="f6120" fmla="*/ f4887 1 f3404"/>
              <a:gd name="f6121" fmla="*/ f4888 1 f3405"/>
              <a:gd name="f6122" fmla="*/ f4889 1 f3404"/>
              <a:gd name="f6123" fmla="*/ f4890 1 f3405"/>
              <a:gd name="f6124" fmla="*/ f4891 1 f3404"/>
              <a:gd name="f6125" fmla="*/ f4892 1 f3405"/>
              <a:gd name="f6126" fmla="*/ f4893 1 f3404"/>
              <a:gd name="f6127" fmla="*/ f4894 1 f3405"/>
              <a:gd name="f6128" fmla="*/ f4895 1 f3404"/>
              <a:gd name="f6129" fmla="*/ f4896 1 f3405"/>
              <a:gd name="f6130" fmla="*/ f4897 1 f3404"/>
              <a:gd name="f6131" fmla="*/ f4898 1 f3405"/>
              <a:gd name="f6132" fmla="*/ f4899 1 f3404"/>
              <a:gd name="f6133" fmla="*/ f4900 1 f3405"/>
              <a:gd name="f6134" fmla="*/ f4901 1 f3404"/>
              <a:gd name="f6135" fmla="*/ f4902 1 f3405"/>
              <a:gd name="f6136" fmla="*/ f4903 1 f3405"/>
              <a:gd name="f6137" fmla="*/ f4904 1 f3404"/>
              <a:gd name="f6138" fmla="*/ f4905 1 f3405"/>
              <a:gd name="f6139" fmla="*/ f4906 1 f3404"/>
              <a:gd name="f6140" fmla="*/ f4907 1 f3405"/>
              <a:gd name="f6141" fmla="*/ f4908 1 f3404"/>
              <a:gd name="f6142" fmla="*/ f4909 1 f3405"/>
              <a:gd name="f6143" fmla="*/ f4910 1 f3404"/>
              <a:gd name="f6144" fmla="*/ f4911 1 f3404"/>
              <a:gd name="f6145" fmla="*/ f4912 1 f3405"/>
              <a:gd name="f6146" fmla="*/ f4913 1 f3404"/>
              <a:gd name="f6147" fmla="*/ f4914 1 f3405"/>
              <a:gd name="f6148" fmla="*/ f4915 1 f3405"/>
              <a:gd name="f6149" fmla="*/ f4916 1 f3404"/>
              <a:gd name="f6150" fmla="*/ f4917 1 f3405"/>
              <a:gd name="f6151" fmla="*/ f4918 1 f3404"/>
              <a:gd name="f6152" fmla="*/ f4919 1 f3405"/>
              <a:gd name="f6153" fmla="*/ f4920 1 f3405"/>
              <a:gd name="f6154" fmla="*/ f4921 1 f3404"/>
              <a:gd name="f6155" fmla="*/ f4922 1 f3405"/>
              <a:gd name="f6156" fmla="*/ f4923 1 f3404"/>
              <a:gd name="f6157" fmla="*/ f4924 1 f3405"/>
              <a:gd name="f6158" fmla="*/ f4925 1 f3404"/>
              <a:gd name="f6159" fmla="*/ f4926 1 f3405"/>
              <a:gd name="f6160" fmla="*/ f4927 1 f3404"/>
              <a:gd name="f6161" fmla="*/ f4928 1 f3405"/>
              <a:gd name="f6162" fmla="*/ f4929 1 f3404"/>
              <a:gd name="f6163" fmla="*/ f4930 1 f3405"/>
              <a:gd name="f6164" fmla="*/ f4931 1 f3404"/>
              <a:gd name="f6165" fmla="*/ f4932 1 f3405"/>
              <a:gd name="f6166" fmla="*/ f4933 1 f3405"/>
              <a:gd name="f6167" fmla="*/ f4934 1 f3404"/>
              <a:gd name="f6168" fmla="*/ f4935 1 f3405"/>
              <a:gd name="f6169" fmla="*/ f4936 1 f3404"/>
              <a:gd name="f6170" fmla="*/ f4937 1 f3405"/>
              <a:gd name="f6171" fmla="*/ f4938 1 f3404"/>
              <a:gd name="f6172" fmla="*/ f4939 1 f3405"/>
              <a:gd name="f6173" fmla="*/ f4940 1 f3404"/>
              <a:gd name="f6174" fmla="*/ f4941 1 f3405"/>
              <a:gd name="f6175" fmla="*/ f4942 1 f3404"/>
              <a:gd name="f6176" fmla="*/ f4943 1 f3405"/>
              <a:gd name="f6177" fmla="*/ f4944 1 f3404"/>
              <a:gd name="f6178" fmla="*/ f4945 1 f3405"/>
              <a:gd name="f6179" fmla="*/ f4946 1 f3404"/>
              <a:gd name="f6180" fmla="*/ f4947 1 f3405"/>
              <a:gd name="f6181" fmla="*/ f4948 1 f3404"/>
              <a:gd name="f6182" fmla="*/ f4949 1 f3405"/>
              <a:gd name="f6183" fmla="*/ f4950 1 f3404"/>
              <a:gd name="f6184" fmla="*/ f4951 1 f3405"/>
              <a:gd name="f6185" fmla="*/ f4952 1 f3404"/>
              <a:gd name="f6186" fmla="*/ f4953 1 f3405"/>
              <a:gd name="f6187" fmla="*/ f4954 1 f3404"/>
              <a:gd name="f6188" fmla="*/ f4955 1 f3405"/>
              <a:gd name="f6189" fmla="*/ f4956 1 f3405"/>
              <a:gd name="f6190" fmla="*/ f4957 1 f3404"/>
              <a:gd name="f6191" fmla="*/ f4958 1 f3405"/>
              <a:gd name="f6192" fmla="*/ f4959 1 f3404"/>
              <a:gd name="f6193" fmla="*/ f4960 1 f3405"/>
              <a:gd name="f6194" fmla="*/ f4961 1 f3404"/>
              <a:gd name="f6195" fmla="*/ f4962 1 f3405"/>
              <a:gd name="f6196" fmla="*/ f4963 1 f3404"/>
              <a:gd name="f6197" fmla="*/ f4964 1 f3405"/>
              <a:gd name="f6198" fmla="*/ f4965 1 f3404"/>
              <a:gd name="f6199" fmla="*/ f4966 1 f3405"/>
              <a:gd name="f6200" fmla="*/ f4967 1 f3404"/>
              <a:gd name="f6201" fmla="*/ f4968 1 f3405"/>
              <a:gd name="f6202" fmla="*/ f4969 1 f3404"/>
              <a:gd name="f6203" fmla="*/ f4970 1 f3405"/>
              <a:gd name="f6204" fmla="*/ f4971 1 f3404"/>
              <a:gd name="f6205" fmla="*/ f4972 1 f3405"/>
              <a:gd name="f6206" fmla="*/ f4973 1 f3404"/>
              <a:gd name="f6207" fmla="*/ f4974 1 f3405"/>
              <a:gd name="f6208" fmla="*/ f4975 1 f3404"/>
              <a:gd name="f6209" fmla="*/ f4976 1 f3405"/>
              <a:gd name="f6210" fmla="*/ f4977 1 f3404"/>
              <a:gd name="f6211" fmla="*/ f4978 1 f3405"/>
              <a:gd name="f6212" fmla="*/ f4979 1 f3404"/>
              <a:gd name="f6213" fmla="*/ f4980 1 f3405"/>
              <a:gd name="f6214" fmla="*/ f4981 1 f3405"/>
              <a:gd name="f6215" fmla="*/ f4982 1 f3404"/>
              <a:gd name="f6216" fmla="*/ f4983 1 f3405"/>
              <a:gd name="f6217" fmla="*/ f4984 1 f3404"/>
              <a:gd name="f6218" fmla="*/ f4985 1 f3405"/>
              <a:gd name="f6219" fmla="*/ f4986 1 f3404"/>
              <a:gd name="f6220" fmla="*/ f4987 1 f3405"/>
              <a:gd name="f6221" fmla="*/ f4988 1 f3404"/>
              <a:gd name="f6222" fmla="*/ f4989 1 f3405"/>
              <a:gd name="f6223" fmla="*/ f4990 1 f3404"/>
              <a:gd name="f6224" fmla="*/ f4991 1 f3405"/>
              <a:gd name="f6225" fmla="*/ f4992 1 f3404"/>
              <a:gd name="f6226" fmla="*/ f4993 1 f3405"/>
              <a:gd name="f6227" fmla="*/ f4994 1 f3405"/>
              <a:gd name="f6228" fmla="*/ f4995 1 f3404"/>
              <a:gd name="f6229" fmla="*/ f4996 1 f3405"/>
              <a:gd name="f6230" fmla="*/ f4997 1 f3404"/>
              <a:gd name="f6231" fmla="*/ f4998 1 f3405"/>
              <a:gd name="f6232" fmla="*/ f4999 1 f3404"/>
              <a:gd name="f6233" fmla="*/ f5000 1 f3405"/>
              <a:gd name="f6234" fmla="*/ f5001 1 f3404"/>
              <a:gd name="f6235" fmla="*/ f5002 1 f3405"/>
              <a:gd name="f6236" fmla="*/ f5003 1 f3404"/>
              <a:gd name="f6237" fmla="*/ f5004 1 f3405"/>
              <a:gd name="f6238" fmla="*/ f5005 1 f3404"/>
              <a:gd name="f6239" fmla="*/ f5006 1 f3405"/>
              <a:gd name="f6240" fmla="*/ f5007 1 f3405"/>
              <a:gd name="f6241" fmla="*/ f5008 1 f3404"/>
              <a:gd name="f6242" fmla="*/ f5009 1 f3405"/>
              <a:gd name="f6243" fmla="*/ f5010 1 f3404"/>
              <a:gd name="f6244" fmla="*/ f5011 1 f3405"/>
              <a:gd name="f6245" fmla="*/ f5012 1 f3404"/>
              <a:gd name="f6246" fmla="*/ f5013 1 f3405"/>
              <a:gd name="f6247" fmla="*/ f5014 1 f3404"/>
              <a:gd name="f6248" fmla="*/ f5015 1 f3405"/>
              <a:gd name="f6249" fmla="*/ f5016 1 f3404"/>
              <a:gd name="f6250" fmla="*/ f5017 1 f3405"/>
              <a:gd name="f6251" fmla="*/ f5018 1 f3404"/>
              <a:gd name="f6252" fmla="*/ f5019 1 f3405"/>
              <a:gd name="f6253" fmla="*/ f5020 1 f3404"/>
              <a:gd name="f6254" fmla="*/ f5021 1 f3405"/>
              <a:gd name="f6255" fmla="*/ f5022 1 f3404"/>
              <a:gd name="f6256" fmla="*/ f5023 1 f3405"/>
              <a:gd name="f6257" fmla="*/ f5024 1 f3404"/>
              <a:gd name="f6258" fmla="*/ f5025 1 f3405"/>
              <a:gd name="f6259" fmla="*/ f5026 1 f3404"/>
              <a:gd name="f6260" fmla="*/ f5027 1 f3405"/>
              <a:gd name="f6261" fmla="*/ f5028 1 f3405"/>
              <a:gd name="f6262" fmla="*/ f5029 1 f3404"/>
              <a:gd name="f6263" fmla="*/ f5030 1 f3405"/>
              <a:gd name="f6264" fmla="*/ f5031 1 f3404"/>
              <a:gd name="f6265" fmla="*/ f5032 1 f3405"/>
              <a:gd name="f6266" fmla="*/ f5033 1 f3404"/>
              <a:gd name="f6267" fmla="*/ f5034 1 f3405"/>
              <a:gd name="f6268" fmla="*/ f5035 1 f3404"/>
              <a:gd name="f6269" fmla="*/ f5036 1 f3405"/>
              <a:gd name="f6270" fmla="*/ f5037 1 f3404"/>
              <a:gd name="f6271" fmla="*/ f5038 1 f3405"/>
              <a:gd name="f6272" fmla="*/ f5039 1 f3404"/>
              <a:gd name="f6273" fmla="*/ f5040 1 f3405"/>
              <a:gd name="f6274" fmla="*/ f5041 1 f3404"/>
              <a:gd name="f6275" fmla="*/ f5042 1 f3405"/>
              <a:gd name="f6276" fmla="*/ f5043 1 f3404"/>
              <a:gd name="f6277" fmla="*/ f5044 1 f3405"/>
              <a:gd name="f6278" fmla="*/ f5045 1 f3404"/>
              <a:gd name="f6279" fmla="*/ f5046 1 f3405"/>
              <a:gd name="f6280" fmla="*/ f5047 1 f3404"/>
              <a:gd name="f6281" fmla="*/ f5048 1 f3405"/>
              <a:gd name="f6282" fmla="*/ f5049 1 f3404"/>
              <a:gd name="f6283" fmla="*/ f5050 1 f3405"/>
              <a:gd name="f6284" fmla="*/ f5051 1 f3404"/>
              <a:gd name="f6285" fmla="*/ f5052 1 f3405"/>
              <a:gd name="f6286" fmla="*/ f5053 1 f3404"/>
              <a:gd name="f6287" fmla="*/ f5054 1 f3405"/>
              <a:gd name="f6288" fmla="*/ f5055 1 f3404"/>
              <a:gd name="f6289" fmla="*/ f5056 1 f3405"/>
              <a:gd name="f6290" fmla="*/ f5057 1 f3405"/>
              <a:gd name="f6291" fmla="*/ f5058 1 f3404"/>
              <a:gd name="f6292" fmla="*/ f5059 1 f3405"/>
              <a:gd name="f6293" fmla="*/ f5060 1 f3404"/>
              <a:gd name="f6294" fmla="*/ f5061 1 f3405"/>
              <a:gd name="f6295" fmla="*/ f5062 1 f3404"/>
              <a:gd name="f6296" fmla="*/ f5063 1 f3405"/>
              <a:gd name="f6297" fmla="*/ f5064 1 f3404"/>
              <a:gd name="f6298" fmla="*/ f5065 1 f3405"/>
              <a:gd name="f6299" fmla="*/ f5066 1 f3404"/>
              <a:gd name="f6300" fmla="*/ f5067 1 f3404"/>
              <a:gd name="f6301" fmla="*/ f5068 1 f3405"/>
              <a:gd name="f6302" fmla="*/ f5069 1 f3404"/>
              <a:gd name="f6303" fmla="*/ f5070 1 f3405"/>
              <a:gd name="f6304" fmla="*/ f5071 1 f3404"/>
              <a:gd name="f6305" fmla="*/ f5072 1 f3405"/>
              <a:gd name="f6306" fmla="*/ f5073 1 f3404"/>
              <a:gd name="f6307" fmla="*/ f5074 1 f3405"/>
              <a:gd name="f6308" fmla="*/ f5075 1 f3404"/>
              <a:gd name="f6309" fmla="*/ f5076 1 f3405"/>
              <a:gd name="f6310" fmla="*/ f5077 1 f3404"/>
              <a:gd name="f6311" fmla="*/ f5078 1 f3405"/>
              <a:gd name="f6312" fmla="*/ f5079 1 f3404"/>
              <a:gd name="f6313" fmla="*/ f5080 1 f3405"/>
              <a:gd name="f6314" fmla="*/ f5081 1 f3404"/>
              <a:gd name="f6315" fmla="*/ f5082 1 f3405"/>
              <a:gd name="f6316" fmla="*/ f5083 1 f3404"/>
              <a:gd name="f6317" fmla="*/ f5084 1 f3405"/>
              <a:gd name="f6318" fmla="*/ f5085 1 f3404"/>
              <a:gd name="f6319" fmla="*/ f5086 1 f3405"/>
              <a:gd name="f6320" fmla="*/ f5087 1 f3404"/>
              <a:gd name="f6321" fmla="*/ f5088 1 f3405"/>
              <a:gd name="f6322" fmla="*/ f5089 1 f3404"/>
              <a:gd name="f6323" fmla="*/ f5090 1 f3405"/>
              <a:gd name="f6324" fmla="*/ f5091 1 f3404"/>
              <a:gd name="f6325" fmla="*/ f5092 1 f3405"/>
              <a:gd name="f6326" fmla="*/ f5093 1 f3404"/>
              <a:gd name="f6327" fmla="*/ f5094 1 f3405"/>
              <a:gd name="f6328" fmla="*/ f5095 1 f3404"/>
              <a:gd name="f6329" fmla="*/ f5096 1 f3405"/>
              <a:gd name="f6330" fmla="*/ f5097 1 f3404"/>
              <a:gd name="f6331" fmla="*/ f5098 1 f3405"/>
              <a:gd name="f6332" fmla="*/ f5099 1 f3404"/>
              <a:gd name="f6333" fmla="*/ f5100 1 f3405"/>
              <a:gd name="f6334" fmla="*/ f5101 1 f3404"/>
              <a:gd name="f6335" fmla="*/ f5102 1 f3405"/>
              <a:gd name="f6336" fmla="*/ f5103 1 f3404"/>
              <a:gd name="f6337" fmla="*/ f5104 1 f3405"/>
              <a:gd name="f6338" fmla="*/ f5105 1 f3404"/>
              <a:gd name="f6339" fmla="*/ f5106 1 f3405"/>
              <a:gd name="f6340" fmla="*/ f5107 1 f3404"/>
              <a:gd name="f6341" fmla="*/ f5108 1 f3405"/>
              <a:gd name="f6342" fmla="*/ f5109 1 f3404"/>
              <a:gd name="f6343" fmla="*/ f5110 1 f3405"/>
              <a:gd name="f6344" fmla="*/ f5111 1 f3404"/>
              <a:gd name="f6345" fmla="*/ f5112 1 f3405"/>
              <a:gd name="f6346" fmla="*/ f5113 1 f3404"/>
              <a:gd name="f6347" fmla="*/ f5114 1 f3405"/>
              <a:gd name="f6348" fmla="*/ f5115 1 f3405"/>
              <a:gd name="f6349" fmla="*/ f5116 1 f3404"/>
              <a:gd name="f6350" fmla="*/ f5117 1 f3405"/>
              <a:gd name="f6351" fmla="*/ f5118 1 f3404"/>
              <a:gd name="f6352" fmla="*/ f5119 1 f3405"/>
              <a:gd name="f6353" fmla="*/ f5120 1 f3404"/>
              <a:gd name="f6354" fmla="*/ f5121 1 f3405"/>
              <a:gd name="f6355" fmla="*/ f5122 1 f3404"/>
              <a:gd name="f6356" fmla="*/ f5123 1 f3405"/>
              <a:gd name="f6357" fmla="*/ f5124 1 f3404"/>
              <a:gd name="f6358" fmla="*/ f5125 1 f3405"/>
              <a:gd name="f6359" fmla="*/ f5126 1 f3404"/>
              <a:gd name="f6360" fmla="*/ f5127 1 f3405"/>
              <a:gd name="f6361" fmla="*/ f5128 1 f3404"/>
              <a:gd name="f6362" fmla="*/ f5129 1 f3405"/>
              <a:gd name="f6363" fmla="*/ f5130 1 f3404"/>
              <a:gd name="f6364" fmla="*/ f5131 1 f3405"/>
              <a:gd name="f6365" fmla="*/ f5132 1 f3404"/>
              <a:gd name="f6366" fmla="*/ f5133 1 f3405"/>
              <a:gd name="f6367" fmla="*/ f5134 1 f3405"/>
              <a:gd name="f6368" fmla="*/ f5135 1 f3404"/>
              <a:gd name="f6369" fmla="*/ f5136 1 f3405"/>
              <a:gd name="f6370" fmla="*/ f5137 1 f3404"/>
              <a:gd name="f6371" fmla="*/ f5138 1 f3405"/>
              <a:gd name="f6372" fmla="*/ f5139 1 f3404"/>
              <a:gd name="f6373" fmla="*/ f5140 1 f3405"/>
              <a:gd name="f6374" fmla="*/ f5141 1 f3404"/>
              <a:gd name="f6375" fmla="*/ f5142 1 f3405"/>
              <a:gd name="f6376" fmla="*/ f5143 1 f3404"/>
              <a:gd name="f6377" fmla="*/ f5144 1 f3405"/>
              <a:gd name="f6378" fmla="*/ f5145 1 f3404"/>
              <a:gd name="f6379" fmla="*/ f5146 1 f3405"/>
              <a:gd name="f6380" fmla="*/ f5147 1 f3404"/>
              <a:gd name="f6381" fmla="*/ f5148 1 f3405"/>
              <a:gd name="f6382" fmla="*/ f5149 1 f3404"/>
              <a:gd name="f6383" fmla="*/ f5150 1 f3405"/>
              <a:gd name="f6384" fmla="*/ f5151 1 f3404"/>
              <a:gd name="f6385" fmla="*/ f5152 1 f3405"/>
              <a:gd name="f6386" fmla="*/ f5153 1 f3404"/>
              <a:gd name="f6387" fmla="*/ f5154 1 f3405"/>
              <a:gd name="f6388" fmla="*/ f5155 1 f3404"/>
              <a:gd name="f6389" fmla="*/ f5156 1 f3405"/>
              <a:gd name="f6390" fmla="*/ f5157 1 f3404"/>
              <a:gd name="f6391" fmla="*/ f5158 1 f3405"/>
              <a:gd name="f6392" fmla="*/ f5159 1 f3404"/>
              <a:gd name="f6393" fmla="*/ f5160 1 f3405"/>
              <a:gd name="f6394" fmla="*/ f5161 1 f3404"/>
              <a:gd name="f6395" fmla="*/ f5162 1 f3405"/>
              <a:gd name="f6396" fmla="*/ f5163 1 f3404"/>
              <a:gd name="f6397" fmla="*/ f5164 1 f3405"/>
              <a:gd name="f6398" fmla="*/ f5165 1 f3404"/>
              <a:gd name="f6399" fmla="*/ f5166 1 f3405"/>
              <a:gd name="f6400" fmla="*/ f5167 1 f3404"/>
              <a:gd name="f6401" fmla="*/ f5168 1 f3405"/>
              <a:gd name="f6402" fmla="*/ f5169 1 f3404"/>
              <a:gd name="f6403" fmla="*/ f5170 1 f3405"/>
              <a:gd name="f6404" fmla="*/ f5171 1 f3404"/>
              <a:gd name="f6405" fmla="*/ f5172 1 f3405"/>
              <a:gd name="f6406" fmla="*/ f5173 1 f3404"/>
              <a:gd name="f6407" fmla="*/ f5174 1 f3405"/>
              <a:gd name="f6408" fmla="*/ f5175 1 f3404"/>
              <a:gd name="f6409" fmla="*/ f5176 1 f3405"/>
              <a:gd name="f6410" fmla="*/ f5177 1 f3404"/>
              <a:gd name="f6411" fmla="*/ f5178 1 f3405"/>
              <a:gd name="f6412" fmla="*/ f5179 1 f3404"/>
              <a:gd name="f6413" fmla="*/ f5180 1 f3405"/>
              <a:gd name="f6414" fmla="*/ f5181 1 f3404"/>
              <a:gd name="f6415" fmla="*/ f5182 1 f3405"/>
              <a:gd name="f6416" fmla="*/ f5183 1 f3405"/>
              <a:gd name="f6417" fmla="*/ f5184 1 f3405"/>
              <a:gd name="f6418" fmla="*/ f5185 1 f3404"/>
              <a:gd name="f6419" fmla="*/ f5186 1 f3405"/>
              <a:gd name="f6420" fmla="*/ f5187 1 f3404"/>
              <a:gd name="f6421" fmla="*/ f5188 1 f3405"/>
              <a:gd name="f6422" fmla="*/ f5189 1 f3404"/>
              <a:gd name="f6423" fmla="*/ f5190 1 f3405"/>
              <a:gd name="f6424" fmla="*/ f5191 1 f3404"/>
              <a:gd name="f6425" fmla="*/ f5192 1 f3405"/>
              <a:gd name="f6426" fmla="*/ f5193 1 f3404"/>
              <a:gd name="f6427" fmla="*/ f5194 1 f3404"/>
              <a:gd name="f6428" fmla="*/ f5195 1 f3405"/>
              <a:gd name="f6429" fmla="*/ f5196 1 f3404"/>
              <a:gd name="f6430" fmla="*/ f5197 1 f3405"/>
              <a:gd name="f6431" fmla="*/ f5198 1 f3404"/>
              <a:gd name="f6432" fmla="*/ f5199 1 f3405"/>
              <a:gd name="f6433" fmla="*/ f5200 1 f3404"/>
              <a:gd name="f6434" fmla="*/ f5201 1 f3405"/>
              <a:gd name="f6435" fmla="*/ f5202 1 f3404"/>
              <a:gd name="f6436" fmla="*/ f5203 1 f3405"/>
              <a:gd name="f6437" fmla="*/ f5204 1 f3404"/>
              <a:gd name="f6438" fmla="*/ f5205 1 f3405"/>
              <a:gd name="f6439" fmla="*/ f5206 1 f3404"/>
              <a:gd name="f6440" fmla="*/ f5207 1 f3405"/>
              <a:gd name="f6441" fmla="*/ f5208 1 f3404"/>
              <a:gd name="f6442" fmla="*/ f5209 1 f3405"/>
              <a:gd name="f6443" fmla="*/ f5210 1 f3404"/>
              <a:gd name="f6444" fmla="*/ f5211 1 f3405"/>
              <a:gd name="f6445" fmla="*/ f5212 1 f3404"/>
              <a:gd name="f6446" fmla="*/ f5213 1 f3405"/>
              <a:gd name="f6447" fmla="*/ f5214 1 f3404"/>
              <a:gd name="f6448" fmla="*/ f5215 1 f3405"/>
              <a:gd name="f6449" fmla="*/ f5216 1 f3405"/>
              <a:gd name="f6450" fmla="*/ f5217 1 f3404"/>
              <a:gd name="f6451" fmla="*/ f5218 1 f3405"/>
              <a:gd name="f6452" fmla="*/ f5219 1 f3404"/>
              <a:gd name="f6453" fmla="*/ f5220 1 f3405"/>
              <a:gd name="f6454" fmla="*/ f5221 1 f3404"/>
              <a:gd name="f6455" fmla="*/ f5222 1 f3405"/>
              <a:gd name="f6456" fmla="*/ f5223 1 f3404"/>
              <a:gd name="f6457" fmla="*/ f5224 1 f3405"/>
              <a:gd name="f6458" fmla="*/ f5225 1 f3404"/>
              <a:gd name="f6459" fmla="*/ f5226 1 f3405"/>
              <a:gd name="f6460" fmla="*/ f5227 1 f3404"/>
              <a:gd name="f6461" fmla="*/ f5228 1 f3405"/>
              <a:gd name="f6462" fmla="*/ f5229 1 f3404"/>
              <a:gd name="f6463" fmla="*/ f5230 1 f3405"/>
              <a:gd name="f6464" fmla="*/ f5231 1 f3404"/>
              <a:gd name="f6465" fmla="*/ f5232 1 f3405"/>
              <a:gd name="f6466" fmla="*/ f5233 1 f3404"/>
              <a:gd name="f6467" fmla="*/ f5234 1 f3405"/>
              <a:gd name="f6468" fmla="*/ f5235 1 f3404"/>
              <a:gd name="f6469" fmla="*/ f5236 1 f3405"/>
              <a:gd name="f6470" fmla="*/ f5237 1 f3404"/>
              <a:gd name="f6471" fmla="*/ f5238 1 f3405"/>
              <a:gd name="f6472" fmla="*/ f5239 1 f3404"/>
              <a:gd name="f6473" fmla="*/ f5240 1 f3405"/>
              <a:gd name="f6474" fmla="*/ f5241 1 f3404"/>
              <a:gd name="f6475" fmla="*/ f5242 1 f3405"/>
              <a:gd name="f6476" fmla="*/ f5243 1 f3404"/>
              <a:gd name="f6477" fmla="*/ f5244 1 f3405"/>
              <a:gd name="f6478" fmla="*/ f5245 1 f3404"/>
              <a:gd name="f6479" fmla="*/ f5246 1 f3405"/>
              <a:gd name="f6480" fmla="*/ f5247 1 f3404"/>
              <a:gd name="f6481" fmla="*/ f5248 1 f3405"/>
              <a:gd name="f6482" fmla="*/ f5249 1 f3404"/>
              <a:gd name="f6483" fmla="*/ f5250 1 f3405"/>
              <a:gd name="f6484" fmla="*/ f5251 1 f3404"/>
              <a:gd name="f6485" fmla="*/ f5252 1 f3405"/>
              <a:gd name="f6486" fmla="*/ f5253 1 f3404"/>
              <a:gd name="f6487" fmla="*/ f5254 1 f3405"/>
              <a:gd name="f6488" fmla="*/ f5255 1 f3404"/>
              <a:gd name="f6489" fmla="*/ f5256 1 f3405"/>
              <a:gd name="f6490" fmla="*/ f5257 1 f3404"/>
              <a:gd name="f6491" fmla="*/ f5258 1 f3405"/>
              <a:gd name="f6492" fmla="*/ f5259 1 f3404"/>
              <a:gd name="f6493" fmla="*/ f5260 1 f3405"/>
              <a:gd name="f6494" fmla="*/ f5261 1 f3404"/>
              <a:gd name="f6495" fmla="*/ f5262 1 f3405"/>
              <a:gd name="f6496" fmla="*/ f5263 1 f3404"/>
              <a:gd name="f6497" fmla="*/ f5264 1 f3405"/>
              <a:gd name="f6498" fmla="*/ f5265 1 f3404"/>
              <a:gd name="f6499" fmla="*/ f5266 1 f3405"/>
              <a:gd name="f6500" fmla="*/ f5267 1 f3404"/>
              <a:gd name="f6501" fmla="*/ f5268 1 f3405"/>
              <a:gd name="f6502" fmla="*/ f5269 1 f3404"/>
              <a:gd name="f6503" fmla="*/ f5270 1 f3405"/>
              <a:gd name="f6504" fmla="*/ f5271 1 f3404"/>
              <a:gd name="f6505" fmla="*/ f5272 1 f3405"/>
              <a:gd name="f6506" fmla="*/ f5273 1 f3404"/>
              <a:gd name="f6507" fmla="*/ f5274 1 f3405"/>
              <a:gd name="f6508" fmla="*/ f5275 1 f3404"/>
              <a:gd name="f6509" fmla="*/ f5276 1 f3405"/>
              <a:gd name="f6510" fmla="*/ f5277 1 f3404"/>
              <a:gd name="f6511" fmla="*/ f5278 1 f3405"/>
              <a:gd name="f6512" fmla="*/ f5279 1 f3404"/>
              <a:gd name="f6513" fmla="*/ f5280 1 f3405"/>
              <a:gd name="f6514" fmla="*/ f5281 1 f3404"/>
              <a:gd name="f6515" fmla="*/ f5282 1 f3405"/>
              <a:gd name="f6516" fmla="*/ f5283 1 f3404"/>
              <a:gd name="f6517" fmla="*/ f5284 1 f3405"/>
              <a:gd name="f6518" fmla="*/ f5285 1 f3404"/>
              <a:gd name="f6519" fmla="*/ f5286 1 f3405"/>
              <a:gd name="f6520" fmla="*/ f5287 1 f3404"/>
              <a:gd name="f6521" fmla="*/ f5288 1 f3405"/>
              <a:gd name="f6522" fmla="*/ f5289 1 f3404"/>
              <a:gd name="f6523" fmla="*/ f5290 1 f3405"/>
              <a:gd name="f6524" fmla="*/ f5291 1 f3404"/>
              <a:gd name="f6525" fmla="*/ f5292 1 f3405"/>
              <a:gd name="f6526" fmla="*/ f5293 1 f3404"/>
              <a:gd name="f6527" fmla="*/ f5294 1 f3405"/>
              <a:gd name="f6528" fmla="*/ f5295 1 f3404"/>
              <a:gd name="f6529" fmla="*/ f5296 1 f3405"/>
              <a:gd name="f6530" fmla="*/ f5297 1 f3404"/>
              <a:gd name="f6531" fmla="*/ f5298 1 f3405"/>
              <a:gd name="f6532" fmla="*/ f5299 1 f3404"/>
              <a:gd name="f6533" fmla="*/ f5300 1 f3405"/>
              <a:gd name="f6534" fmla="*/ f5301 1 f3404"/>
              <a:gd name="f6535" fmla="*/ f5302 1 f3405"/>
              <a:gd name="f6536" fmla="*/ f5303 1 f3404"/>
              <a:gd name="f6537" fmla="*/ f5304 1 f3405"/>
              <a:gd name="f6538" fmla="*/ f5305 1 f3404"/>
              <a:gd name="f6539" fmla="*/ f5306 1 f3405"/>
              <a:gd name="f6540" fmla="*/ f5307 1 f3405"/>
              <a:gd name="f6541" fmla="*/ f5308 1 f3404"/>
              <a:gd name="f6542" fmla="*/ f5309 1 f3405"/>
              <a:gd name="f6543" fmla="*/ f5310 1 f3404"/>
              <a:gd name="f6544" fmla="*/ f5311 1 f3405"/>
              <a:gd name="f6545" fmla="*/ f5312 1 f3404"/>
              <a:gd name="f6546" fmla="*/ f5313 1 f3405"/>
              <a:gd name="f6547" fmla="*/ f5314 1 f3404"/>
              <a:gd name="f6548" fmla="*/ f5315 1 f3405"/>
              <a:gd name="f6549" fmla="*/ f5316 1 f3404"/>
              <a:gd name="f6550" fmla="*/ f5317 1 f3405"/>
              <a:gd name="f6551" fmla="*/ f5318 1 f3404"/>
              <a:gd name="f6552" fmla="*/ f5319 1 f3405"/>
              <a:gd name="f6553" fmla="*/ f5320 1 f3404"/>
              <a:gd name="f6554" fmla="*/ f5321 1 f3405"/>
              <a:gd name="f6555" fmla="*/ f5322 1 f3404"/>
              <a:gd name="f6556" fmla="*/ f5323 1 f3405"/>
              <a:gd name="f6557" fmla="*/ f5324 1 f3404"/>
              <a:gd name="f6558" fmla="*/ f5325 1 f3405"/>
              <a:gd name="f6559" fmla="*/ f5326 1 f3404"/>
              <a:gd name="f6560" fmla="*/ f5327 1 f3405"/>
              <a:gd name="f6561" fmla="*/ f5328 1 f3405"/>
              <a:gd name="f6562" fmla="*/ f5329 1 f3404"/>
              <a:gd name="f6563" fmla="*/ f5330 1 f3405"/>
              <a:gd name="f6564" fmla="*/ f5331 1 f3404"/>
              <a:gd name="f6565" fmla="*/ f5332 1 f3405"/>
              <a:gd name="f6566" fmla="*/ f5333 1 f3404"/>
              <a:gd name="f6567" fmla="*/ f5334 1 f3405"/>
              <a:gd name="f6568" fmla="*/ f5335 1 f3404"/>
              <a:gd name="f6569" fmla="*/ f5336 1 f3405"/>
              <a:gd name="f6570" fmla="*/ f5337 1 f3404"/>
              <a:gd name="f6571" fmla="*/ f5338 1 f3405"/>
              <a:gd name="f6572" fmla="*/ f5339 1 f3404"/>
              <a:gd name="f6573" fmla="*/ f5340 1 f3405"/>
              <a:gd name="f6574" fmla="*/ f5341 1 f3404"/>
              <a:gd name="f6575" fmla="*/ f5342 1 f3405"/>
              <a:gd name="f6576" fmla="*/ f5343 1 f3404"/>
              <a:gd name="f6577" fmla="*/ f5344 1 f3405"/>
              <a:gd name="f6578" fmla="*/ f5345 1 f3404"/>
              <a:gd name="f6579" fmla="*/ f5346 1 f3405"/>
              <a:gd name="f6580" fmla="*/ f5347 1 f3404"/>
              <a:gd name="f6581" fmla="*/ f5348 1 f3405"/>
              <a:gd name="f6582" fmla="*/ f5349 1 f3404"/>
              <a:gd name="f6583" fmla="*/ f5350 1 f3405"/>
              <a:gd name="f6584" fmla="*/ f5351 1 f3404"/>
              <a:gd name="f6585" fmla="*/ f5352 1 f3405"/>
              <a:gd name="f6586" fmla="*/ f5353 1 f3404"/>
              <a:gd name="f6587" fmla="*/ f5354 1 f3405"/>
              <a:gd name="f6588" fmla="*/ f5355 1 f3404"/>
              <a:gd name="f6589" fmla="*/ f5356 1 f3405"/>
              <a:gd name="f6590" fmla="*/ f5357 1 f3404"/>
              <a:gd name="f6591" fmla="*/ f5358 1 f3405"/>
              <a:gd name="f6592" fmla="*/ f5359 1 f3404"/>
              <a:gd name="f6593" fmla="*/ f5360 1 f3405"/>
              <a:gd name="f6594" fmla="*/ f5361 1 f3404"/>
              <a:gd name="f6595" fmla="*/ f5362 1 f3404"/>
              <a:gd name="f6596" fmla="*/ f5363 1 f3405"/>
              <a:gd name="f6597" fmla="*/ f5364 1 f3404"/>
              <a:gd name="f6598" fmla="*/ f5365 1 f3404"/>
              <a:gd name="f6599" fmla="*/ f5366 1 f3405"/>
              <a:gd name="f6600" fmla="*/ f5367 1 f3404"/>
              <a:gd name="f6601" fmla="*/ f5368 1 f3405"/>
              <a:gd name="f6602" fmla="*/ f5369 1 f3404"/>
              <a:gd name="f6603" fmla="*/ f5370 1 f3405"/>
              <a:gd name="f6604" fmla="*/ f5371 1 f3404"/>
              <a:gd name="f6605" fmla="*/ f5372 1 f3405"/>
              <a:gd name="f6606" fmla="*/ f5373 1 f3404"/>
              <a:gd name="f6607" fmla="*/ f5374 1 f3405"/>
              <a:gd name="f6608" fmla="*/ f5375 1 f3404"/>
              <a:gd name="f6609" fmla="*/ f5376 1 f3405"/>
              <a:gd name="f6610" fmla="*/ f5377 1 f3404"/>
              <a:gd name="f6611" fmla="*/ f5378 1 f3405"/>
              <a:gd name="f6612" fmla="*/ f5379 1 f3404"/>
              <a:gd name="f6613" fmla="*/ f5380 1 f3405"/>
              <a:gd name="f6614" fmla="*/ f5381 1 f3404"/>
              <a:gd name="f6615" fmla="*/ f5382 1 f3405"/>
              <a:gd name="f6616" fmla="*/ f5383 1 f3404"/>
              <a:gd name="f6617" fmla="*/ f5384 1 f3405"/>
              <a:gd name="f6618" fmla="*/ f5385 1 f3404"/>
              <a:gd name="f6619" fmla="*/ f5386 1 f3405"/>
              <a:gd name="f6620" fmla="*/ f5387 1 f3404"/>
              <a:gd name="f6621" fmla="*/ f5388 1 f3405"/>
              <a:gd name="f6622" fmla="*/ f5389 1 f3404"/>
              <a:gd name="f6623" fmla="*/ f5390 1 f3405"/>
              <a:gd name="f6624" fmla="*/ f5391 1 f3404"/>
              <a:gd name="f6625" fmla="*/ f5392 1 f3404"/>
              <a:gd name="f6626" fmla="*/ f5393 1 f3405"/>
              <a:gd name="f6627" fmla="*/ f5394 1 f3404"/>
              <a:gd name="f6628" fmla="*/ f5395 1 f3405"/>
              <a:gd name="f6629" fmla="*/ f5396 1 f3404"/>
              <a:gd name="f6630" fmla="*/ f5397 1 f3405"/>
              <a:gd name="f6631" fmla="*/ f5398 1 f3404"/>
              <a:gd name="f6632" fmla="*/ f5399 1 f3405"/>
              <a:gd name="f6633" fmla="*/ f5400 1 f3404"/>
              <a:gd name="f6634" fmla="*/ f5401 1 f3405"/>
              <a:gd name="f6635" fmla="*/ f5402 1 f3404"/>
              <a:gd name="f6636" fmla="*/ f5403 1 f3405"/>
              <a:gd name="f6637" fmla="*/ f5404 1 f3404"/>
              <a:gd name="f6638" fmla="*/ f5405 1 f3405"/>
              <a:gd name="f6639" fmla="*/ f5406 1 f3404"/>
              <a:gd name="f6640" fmla="*/ f5407 1 f3405"/>
              <a:gd name="f6641" fmla="*/ f5408 1 f3404"/>
              <a:gd name="f6642" fmla="*/ f5409 1 f3405"/>
              <a:gd name="f6643" fmla="*/ f5410 1 f3404"/>
              <a:gd name="f6644" fmla="*/ f5411 1 f3405"/>
              <a:gd name="f6645" fmla="*/ f5412 1 f3404"/>
              <a:gd name="f6646" fmla="*/ f5413 1 f3405"/>
              <a:gd name="f6647" fmla="*/ f5414 1 f3404"/>
              <a:gd name="f6648" fmla="*/ f5415 1 f3405"/>
              <a:gd name="f6649" fmla="*/ f5416 1 f3404"/>
              <a:gd name="f6650" fmla="*/ f5417 1 f3405"/>
              <a:gd name="f6651" fmla="*/ f5418 1 f3404"/>
              <a:gd name="f6652" fmla="*/ f5419 1 f3405"/>
              <a:gd name="f6653" fmla="*/ f5420 1 f3404"/>
              <a:gd name="f6654" fmla="*/ f5421 1 f3405"/>
              <a:gd name="f6655" fmla="*/ f5422 1 f3404"/>
              <a:gd name="f6656" fmla="*/ f5423 1 f3405"/>
              <a:gd name="f6657" fmla="*/ f5424 1 f3404"/>
              <a:gd name="f6658" fmla="*/ f5425 1 f3405"/>
              <a:gd name="f6659" fmla="*/ f5426 1 f3404"/>
              <a:gd name="f6660" fmla="*/ f5427 1 f3405"/>
              <a:gd name="f6661" fmla="*/ f5428 1 f3404"/>
              <a:gd name="f6662" fmla="*/ f5429 1 f3405"/>
              <a:gd name="f6663" fmla="*/ f5430 1 f3404"/>
              <a:gd name="f6664" fmla="*/ f5431 1 f3405"/>
              <a:gd name="f6665" fmla="*/ f5432 1 f3404"/>
              <a:gd name="f6666" fmla="*/ f5433 1 f3405"/>
              <a:gd name="f6667" fmla="*/ f5434 1 f3404"/>
              <a:gd name="f6668" fmla="*/ f5435 1 f3405"/>
              <a:gd name="f6669" fmla="*/ f5436 1 f3404"/>
              <a:gd name="f6670" fmla="*/ f5437 1 f3405"/>
              <a:gd name="f6671" fmla="*/ f5438 1 f3404"/>
              <a:gd name="f6672" fmla="*/ f5439 1 f3405"/>
              <a:gd name="f6673" fmla="*/ f5440 1 f3404"/>
              <a:gd name="f6674" fmla="*/ f5441 1 f3405"/>
              <a:gd name="f6675" fmla="*/ f5442 1 f3404"/>
              <a:gd name="f6676" fmla="*/ f5443 1 f3405"/>
              <a:gd name="f6677" fmla="*/ f5444 1 f3404"/>
              <a:gd name="f6678" fmla="*/ f5445 1 f3405"/>
              <a:gd name="f6679" fmla="*/ f5446 1 f3404"/>
              <a:gd name="f6680" fmla="*/ f5447 1 f3405"/>
              <a:gd name="f6681" fmla="*/ f5448 1 f3404"/>
              <a:gd name="f6682" fmla="*/ f5449 1 f3405"/>
              <a:gd name="f6683" fmla="*/ f5450 1 f3404"/>
              <a:gd name="f6684" fmla="*/ f5451 1 f3405"/>
              <a:gd name="f6685" fmla="*/ f5452 1 f3404"/>
              <a:gd name="f6686" fmla="*/ f5453 1 f3405"/>
              <a:gd name="f6687" fmla="*/ f5454 1 f3404"/>
              <a:gd name="f6688" fmla="*/ f5455 1 f3405"/>
              <a:gd name="f6689" fmla="*/ f5456 1 f3404"/>
              <a:gd name="f6690" fmla="*/ f5457 1 f3405"/>
              <a:gd name="f6691" fmla="*/ f5458 1 f3404"/>
              <a:gd name="f6692" fmla="*/ f5459 1 f3405"/>
              <a:gd name="f6693" fmla="*/ f5460 1 f3404"/>
              <a:gd name="f6694" fmla="*/ f5461 1 f3405"/>
              <a:gd name="f6695" fmla="*/ f5462 1 f3404"/>
              <a:gd name="f6696" fmla="*/ f5463 1 f3405"/>
              <a:gd name="f6697" fmla="*/ f5464 1 f3404"/>
              <a:gd name="f6698" fmla="*/ f5465 1 f3405"/>
              <a:gd name="f6699" fmla="*/ f5466 1 f3404"/>
              <a:gd name="f6700" fmla="*/ f5467 1 f3405"/>
              <a:gd name="f6701" fmla="*/ f5468 1 f3404"/>
              <a:gd name="f6702" fmla="*/ f5469 1 f3405"/>
              <a:gd name="f6703" fmla="*/ f5470 1 f3404"/>
              <a:gd name="f6704" fmla="*/ f5471 1 f3405"/>
              <a:gd name="f6705" fmla="*/ f5472 1 f3404"/>
              <a:gd name="f6706" fmla="*/ f5473 1 f3405"/>
              <a:gd name="f6707" fmla="*/ f5474 1 f3404"/>
              <a:gd name="f6708" fmla="*/ f5475 1 f3405"/>
              <a:gd name="f6709" fmla="*/ f5476 1 f3404"/>
              <a:gd name="f6710" fmla="*/ f5477 1 f3405"/>
              <a:gd name="f6711" fmla="*/ f5478 1 f3404"/>
              <a:gd name="f6712" fmla="*/ f5479 1 f3405"/>
              <a:gd name="f6713" fmla="*/ f5480 1 f3404"/>
              <a:gd name="f6714" fmla="*/ f5481 1 f3405"/>
              <a:gd name="f6715" fmla="*/ f5482 1 f3404"/>
              <a:gd name="f6716" fmla="*/ f5483 1 f3405"/>
              <a:gd name="f6717" fmla="*/ f5484 1 f3404"/>
              <a:gd name="f6718" fmla="*/ f5485 1 f3405"/>
              <a:gd name="f6719" fmla="*/ f5486 1 f3404"/>
              <a:gd name="f6720" fmla="*/ f5487 1 f3405"/>
              <a:gd name="f6721" fmla="*/ f5488 1 f3404"/>
              <a:gd name="f6722" fmla="*/ f5489 1 f3405"/>
              <a:gd name="f6723" fmla="*/ f5490 1 f3404"/>
              <a:gd name="f6724" fmla="*/ f5491 1 f3405"/>
              <a:gd name="f6725" fmla="*/ f5492 1 f3404"/>
              <a:gd name="f6726" fmla="*/ f5493 1 f3405"/>
              <a:gd name="f6727" fmla="*/ f5494 1 f3404"/>
              <a:gd name="f6728" fmla="*/ f5495 1 f3405"/>
              <a:gd name="f6729" fmla="*/ f5496 1 f3404"/>
              <a:gd name="f6730" fmla="*/ f5497 1 f3404"/>
              <a:gd name="f6731" fmla="*/ f5498 1 f3405"/>
              <a:gd name="f6732" fmla="*/ f5499 1 f3404"/>
              <a:gd name="f6733" fmla="*/ f5500 1 f3405"/>
              <a:gd name="f6734" fmla="*/ f5501 1 f3404"/>
              <a:gd name="f6735" fmla="*/ f5502 1 f3405"/>
              <a:gd name="f6736" fmla="*/ f5503 1 f3404"/>
              <a:gd name="f6737" fmla="*/ f5504 1 f3405"/>
              <a:gd name="f6738" fmla="*/ f5505 1 f3404"/>
              <a:gd name="f6739" fmla="*/ f5506 1 f3405"/>
              <a:gd name="f6740" fmla="*/ f5507 1 f3405"/>
              <a:gd name="f6741" fmla="*/ f5508 1 f3404"/>
              <a:gd name="f6742" fmla="*/ f5509 1 f3405"/>
              <a:gd name="f6743" fmla="*/ f5510 1 f3404"/>
              <a:gd name="f6744" fmla="*/ f5511 1 f3405"/>
              <a:gd name="f6745" fmla="*/ f5512 1 f3404"/>
              <a:gd name="f6746" fmla="*/ f5513 1 f3405"/>
              <a:gd name="f6747" fmla="*/ f5514 1 f3404"/>
              <a:gd name="f6748" fmla="*/ f5515 1 f3405"/>
              <a:gd name="f6749" fmla="*/ f5516 1 f3404"/>
              <a:gd name="f6750" fmla="*/ f5517 1 f3405"/>
              <a:gd name="f6751" fmla="*/ f5518 1 f3404"/>
              <a:gd name="f6752" fmla="*/ f5519 1 f3405"/>
              <a:gd name="f6753" fmla="*/ f5520 1 f3404"/>
              <a:gd name="f6754" fmla="*/ f5521 1 f3405"/>
              <a:gd name="f6755" fmla="*/ f5522 1 f3404"/>
              <a:gd name="f6756" fmla="*/ f5523 1 f3405"/>
              <a:gd name="f6757" fmla="*/ f5524 1 f3404"/>
              <a:gd name="f6758" fmla="*/ f5525 1 f3405"/>
              <a:gd name="f6759" fmla="*/ f5526 1 f3404"/>
              <a:gd name="f6760" fmla="*/ f5527 1 f3405"/>
              <a:gd name="f6761" fmla="*/ f5528 1 f3405"/>
              <a:gd name="f6762" fmla="*/ f5529 1 f3404"/>
              <a:gd name="f6763" fmla="*/ f5530 1 f3405"/>
              <a:gd name="f6764" fmla="*/ f5531 1 f3404"/>
              <a:gd name="f6765" fmla="*/ f5532 1 f3405"/>
              <a:gd name="f6766" fmla="*/ f5533 1 f3404"/>
              <a:gd name="f6767" fmla="*/ f5534 1 f3405"/>
              <a:gd name="f6768" fmla="*/ f5535 1 f3404"/>
              <a:gd name="f6769" fmla="*/ f5536 1 f3405"/>
              <a:gd name="f6770" fmla="*/ f5537 1 f3404"/>
              <a:gd name="f6771" fmla="*/ f5538 1 f3405"/>
              <a:gd name="f6772" fmla="*/ f5539 1 f3404"/>
              <a:gd name="f6773" fmla="*/ f5540 1 f3405"/>
              <a:gd name="f6774" fmla="*/ f5541 1 f3404"/>
              <a:gd name="f6775" fmla="*/ f5542 1 f3404"/>
              <a:gd name="f6776" fmla="*/ f5543 1 f3405"/>
              <a:gd name="f6777" fmla="*/ f5544 1 f3404"/>
              <a:gd name="f6778" fmla="*/ f5545 1 f3405"/>
              <a:gd name="f6779" fmla="*/ f5546 1 f3404"/>
              <a:gd name="f6780" fmla="*/ f5547 1 f3405"/>
              <a:gd name="f6781" fmla="*/ f5548 1 f3405"/>
              <a:gd name="f6782" fmla="*/ f5549 1 f3405"/>
              <a:gd name="f6783" fmla="*/ f5550 1 f3404"/>
              <a:gd name="f6784" fmla="*/ f5551 1 f3405"/>
              <a:gd name="f6785" fmla="*/ f5552 1 f3404"/>
              <a:gd name="f6786" fmla="*/ f5553 1 f3405"/>
              <a:gd name="f6787" fmla="*/ f5554 1 f3404"/>
              <a:gd name="f6788" fmla="*/ f5555 1 f3405"/>
              <a:gd name="f6789" fmla="*/ f5556 1 f3404"/>
              <a:gd name="f6790" fmla="*/ f5557 1 f3405"/>
              <a:gd name="f6791" fmla="*/ f5558 1 f3404"/>
              <a:gd name="f6792" fmla="*/ f5559 1 f3405"/>
              <a:gd name="f6793" fmla="*/ f5560 1 f3404"/>
              <a:gd name="f6794" fmla="*/ f5561 1 f3405"/>
              <a:gd name="f6795" fmla="*/ f5562 1 f3404"/>
              <a:gd name="f6796" fmla="*/ f5563 1 f3405"/>
              <a:gd name="f6797" fmla="*/ f5564 1 f3404"/>
              <a:gd name="f6798" fmla="*/ f5565 1 f3404"/>
              <a:gd name="f6799" fmla="*/ f5566 1 f3405"/>
              <a:gd name="f6800" fmla="*/ f5567 1 f3405"/>
              <a:gd name="f6801" fmla="*/ f5568 1 f3404"/>
              <a:gd name="f6802" fmla="*/ f5569 1 f3405"/>
              <a:gd name="f6803" fmla="*/ f5570 1 f3404"/>
              <a:gd name="f6804" fmla="*/ f5571 1 f3405"/>
              <a:gd name="f6805" fmla="*/ f5572 1 f3404"/>
              <a:gd name="f6806" fmla="*/ f5573 1 f3405"/>
              <a:gd name="f6807" fmla="*/ f5574 1 f3404"/>
              <a:gd name="f6808" fmla="*/ f5575 1 f3405"/>
              <a:gd name="f6809" fmla="*/ f5576 1 f3404"/>
              <a:gd name="f6810" fmla="*/ f5577 1 f3405"/>
              <a:gd name="f6811" fmla="*/ f5578 1 f3404"/>
              <a:gd name="f6812" fmla="*/ f5579 1 f3405"/>
              <a:gd name="f6813" fmla="*/ f5580 1 f3404"/>
              <a:gd name="f6814" fmla="*/ f5581 1 f3405"/>
              <a:gd name="f6815" fmla="*/ f5582 1 f3404"/>
              <a:gd name="f6816" fmla="*/ f5583 1 f3405"/>
              <a:gd name="f6817" fmla="*/ f5584 1 f3404"/>
              <a:gd name="f6818" fmla="*/ f5585 1 f3405"/>
              <a:gd name="f6819" fmla="*/ f5586 1 f3404"/>
              <a:gd name="f6820" fmla="*/ f5587 1 f3405"/>
              <a:gd name="f6821" fmla="*/ f5588 1 f3404"/>
              <a:gd name="f6822" fmla="*/ f5589 1 f3405"/>
              <a:gd name="f6823" fmla="*/ f5590 1 f3404"/>
              <a:gd name="f6824" fmla="*/ f5591 1 f3405"/>
              <a:gd name="f6825" fmla="*/ f5592 1 f3404"/>
              <a:gd name="f6826" fmla="*/ f5593 1 f3405"/>
              <a:gd name="f6827" fmla="*/ f5594 1 f3404"/>
              <a:gd name="f6828" fmla="*/ f5595 1 f3405"/>
              <a:gd name="f6829" fmla="*/ f5596 1 f3404"/>
              <a:gd name="f6830" fmla="*/ f5597 1 f3405"/>
              <a:gd name="f6831" fmla="*/ f5598 1 f3404"/>
              <a:gd name="f6832" fmla="*/ f5599 1 f3405"/>
              <a:gd name="f6833" fmla="*/ f5600 1 f3404"/>
              <a:gd name="f6834" fmla="*/ f5601 1 f3405"/>
              <a:gd name="f6835" fmla="*/ f5602 1 f3404"/>
              <a:gd name="f6836" fmla="*/ f5603 1 f3405"/>
              <a:gd name="f6837" fmla="*/ f5604 1 f3404"/>
              <a:gd name="f6838" fmla="*/ f5605 1 f3405"/>
              <a:gd name="f6839" fmla="*/ f5606 1 f3405"/>
              <a:gd name="f6840" fmla="*/ f5607 1 f3404"/>
              <a:gd name="f6841" fmla="*/ f5608 1 f3405"/>
              <a:gd name="f6842" fmla="*/ f5609 1 f3404"/>
              <a:gd name="f6843" fmla="*/ f5610 1 f3405"/>
              <a:gd name="f6844" fmla="*/ f5611 1 f3404"/>
              <a:gd name="f6845" fmla="*/ f5612 1 f3405"/>
              <a:gd name="f6846" fmla="*/ f5613 1 f3404"/>
              <a:gd name="f6847" fmla="*/ f5614 1 f3405"/>
              <a:gd name="f6848" fmla="*/ f5615 1 f3404"/>
              <a:gd name="f6849" fmla="*/ f5616 1 f3405"/>
              <a:gd name="f6850" fmla="*/ f5617 1 f3404"/>
              <a:gd name="f6851" fmla="*/ f5618 1 f3405"/>
              <a:gd name="f6852" fmla="*/ f5619 1 f3404"/>
              <a:gd name="f6853" fmla="*/ f5620 1 f3405"/>
              <a:gd name="f6854" fmla="*/ f5621 1 f3404"/>
              <a:gd name="f6855" fmla="*/ f5622 1 f3405"/>
              <a:gd name="f6856" fmla="*/ f5623 1 f3404"/>
              <a:gd name="f6857" fmla="*/ f5624 1 f3405"/>
              <a:gd name="f6858" fmla="*/ f5625 1 f3404"/>
              <a:gd name="f6859" fmla="*/ f5626 1 f3405"/>
              <a:gd name="f6860" fmla="*/ f5627 1 f3404"/>
              <a:gd name="f6861" fmla="*/ f5628 1 f3405"/>
              <a:gd name="f6862" fmla="*/ f5629 1 f3404"/>
              <a:gd name="f6863" fmla="*/ f5630 1 f3405"/>
              <a:gd name="f6864" fmla="*/ f5631 1 f3404"/>
              <a:gd name="f6865" fmla="*/ f5632 1 f3405"/>
              <a:gd name="f6866" fmla="*/ f5633 1 f3404"/>
              <a:gd name="f6867" fmla="*/ f5634 1 f3405"/>
              <a:gd name="f6868" fmla="*/ f5635 1 f3405"/>
              <a:gd name="f6869" fmla="*/ f5636 1 f3404"/>
              <a:gd name="f6870" fmla="*/ f5637 1 f3405"/>
              <a:gd name="f6871" fmla="*/ f5638 1 f3404"/>
              <a:gd name="f6872" fmla="*/ f5639 1 f3405"/>
              <a:gd name="f6873" fmla="*/ f5640 1 f3404"/>
              <a:gd name="f6874" fmla="*/ f5641 1 f3405"/>
              <a:gd name="f6875" fmla="*/ f5642 1 f3404"/>
              <a:gd name="f6876" fmla="*/ f5643 1 f3405"/>
              <a:gd name="f6877" fmla="*/ f5644 1 f3404"/>
              <a:gd name="f6878" fmla="*/ f5645 1 f3405"/>
              <a:gd name="f6879" fmla="*/ f5646 1 f3404"/>
              <a:gd name="f6880" fmla="*/ f5647 1 f3405"/>
              <a:gd name="f6881" fmla="*/ f5648 1 f3404"/>
              <a:gd name="f6882" fmla="*/ f5649 1 f3405"/>
              <a:gd name="f6883" fmla="*/ f5650 1 f3404"/>
              <a:gd name="f6884" fmla="*/ f5651 1 f3405"/>
              <a:gd name="f6885" fmla="*/ f5652 1 f3404"/>
              <a:gd name="f6886" fmla="*/ f5653 1 f3405"/>
              <a:gd name="f6887" fmla="*/ f5654 1 f3404"/>
              <a:gd name="f6888" fmla="*/ f5655 1 f3405"/>
              <a:gd name="f6889" fmla="*/ f5656 1 f3404"/>
              <a:gd name="f6890" fmla="*/ f5657 1 f3405"/>
              <a:gd name="f6891" fmla="*/ f5658 1 f3404"/>
              <a:gd name="f6892" fmla="*/ f5659 1 f3405"/>
              <a:gd name="f6893" fmla="*/ f5660 1 f3404"/>
              <a:gd name="f6894" fmla="*/ f5661 1 f3405"/>
              <a:gd name="f6895" fmla="*/ f5662 1 f3404"/>
              <a:gd name="f6896" fmla="*/ f5663 1 f3405"/>
              <a:gd name="f6897" fmla="*/ f5664 1 f3404"/>
              <a:gd name="f6898" fmla="*/ f5665 1 f3404"/>
              <a:gd name="f6899" fmla="*/ f5666 1 f3405"/>
              <a:gd name="f6900" fmla="*/ f5667 1 f3404"/>
              <a:gd name="f6901" fmla="*/ f5668 1 f3405"/>
              <a:gd name="f6902" fmla="*/ f5669 1 f3404"/>
              <a:gd name="f6903" fmla="*/ f5670 1 f3405"/>
              <a:gd name="f6904" fmla="*/ f5671 1 f3404"/>
              <a:gd name="f6905" fmla="*/ f5672 1 f3405"/>
              <a:gd name="f6906" fmla="*/ f5673 1 f3404"/>
              <a:gd name="f6907" fmla="*/ f5674 1 f3405"/>
              <a:gd name="f6908" fmla="*/ f5675 1 f3404"/>
              <a:gd name="f6909" fmla="*/ f5676 1 f3405"/>
              <a:gd name="f6910" fmla="*/ f5677 1 f3404"/>
              <a:gd name="f6911" fmla="*/ f5678 1 f3405"/>
              <a:gd name="f6912" fmla="*/ f5679 1 f3404"/>
              <a:gd name="f6913" fmla="*/ f5680 1 f3405"/>
              <a:gd name="f6914" fmla="*/ f5681 1 f3404"/>
              <a:gd name="f6915" fmla="*/ f5682 1 f3405"/>
              <a:gd name="f6916" fmla="*/ f5683 1 f3404"/>
              <a:gd name="f6917" fmla="*/ f5684 1 f3405"/>
              <a:gd name="f6918" fmla="*/ f5685 1 f3404"/>
              <a:gd name="f6919" fmla="*/ f5686 1 f3405"/>
              <a:gd name="f6920" fmla="*/ f5687 1 f3404"/>
              <a:gd name="f6921" fmla="*/ f5688 1 f3405"/>
              <a:gd name="f6922" fmla="*/ f5689 1 f3404"/>
              <a:gd name="f6923" fmla="*/ f5690 1 f3404"/>
              <a:gd name="f6924" fmla="*/ f5691 1 f3405"/>
              <a:gd name="f6925" fmla="*/ f5692 1 f3404"/>
              <a:gd name="f6926" fmla="*/ f5693 1 f3405"/>
              <a:gd name="f6927" fmla="*/ f5694 1 f3404"/>
              <a:gd name="f6928" fmla="*/ f5695 1 f3405"/>
              <a:gd name="f6929" fmla="*/ f5696 1 f3404"/>
              <a:gd name="f6930" fmla="*/ f5697 1 f3405"/>
              <a:gd name="f6931" fmla="*/ f5698 1 f3404"/>
              <a:gd name="f6932" fmla="*/ f5699 1 f3405"/>
              <a:gd name="f6933" fmla="*/ f5700 1 f3404"/>
              <a:gd name="f6934" fmla="*/ f5701 1 f3405"/>
              <a:gd name="f6935" fmla="*/ f5702 1 f3404"/>
              <a:gd name="f6936" fmla="*/ f5703 1 f3405"/>
              <a:gd name="f6937" fmla="*/ f5704 1 f3404"/>
              <a:gd name="f6938" fmla="*/ f5705 1 f3405"/>
              <a:gd name="f6939" fmla="*/ f5706 1 f3404"/>
              <a:gd name="f6940" fmla="*/ f5707 1 f3405"/>
              <a:gd name="f6941" fmla="*/ f5708 1 f3404"/>
              <a:gd name="f6942" fmla="*/ f5709 1 f3405"/>
              <a:gd name="f6943" fmla="*/ f5710 1 f3405"/>
              <a:gd name="f6944" fmla="*/ f5711 1 f3404"/>
              <a:gd name="f6945" fmla="*/ f5712 1 f3405"/>
              <a:gd name="f6946" fmla="*/ f5713 1 f3404"/>
              <a:gd name="f6947" fmla="*/ f5714 1 f3405"/>
              <a:gd name="f6948" fmla="*/ f5715 1 f3404"/>
              <a:gd name="f6949" fmla="*/ f5716 1 f3405"/>
              <a:gd name="f6950" fmla="*/ f5717 1 f3404"/>
              <a:gd name="f6951" fmla="*/ f5718 1 f3404"/>
              <a:gd name="f6952" fmla="*/ f5719 1 f3405"/>
              <a:gd name="f6953" fmla="*/ f5720 1 f3404"/>
              <a:gd name="f6954" fmla="*/ f5721 1 f3405"/>
              <a:gd name="f6955" fmla="*/ f5722 1 f3404"/>
              <a:gd name="f6956" fmla="*/ f5723 1 f3405"/>
              <a:gd name="f6957" fmla="*/ f5724 1 f3404"/>
              <a:gd name="f6958" fmla="*/ f5725 1 f3405"/>
              <a:gd name="f6959" fmla="*/ f5726 1 f3405"/>
              <a:gd name="f6960" fmla="*/ f5727 1 f3404"/>
              <a:gd name="f6961" fmla="*/ f5728 1 f3405"/>
              <a:gd name="f6962" fmla="*/ f5729 1 f3404"/>
              <a:gd name="f6963" fmla="*/ f5730 1 f3405"/>
              <a:gd name="f6964" fmla="*/ f5731 1 f3404"/>
              <a:gd name="f6965" fmla="*/ f5732 1 f3405"/>
              <a:gd name="f6966" fmla="*/ f5733 1 f3404"/>
              <a:gd name="f6967" fmla="*/ f5734 1 f3405"/>
              <a:gd name="f6968" fmla="*/ f5735 1 f3404"/>
              <a:gd name="f6969" fmla="*/ f5736 1 f3405"/>
              <a:gd name="f6970" fmla="*/ f5737 1 f3404"/>
              <a:gd name="f6971" fmla="*/ f5738 1 f3405"/>
              <a:gd name="f6972" fmla="*/ f5739 1 f3404"/>
              <a:gd name="f6973" fmla="*/ f5740 1 f3405"/>
              <a:gd name="f6974" fmla="*/ f5741 1 f3404"/>
              <a:gd name="f6975" fmla="*/ f5742 1 f3405"/>
              <a:gd name="f6976" fmla="*/ f5743 1 f3404"/>
              <a:gd name="f6977" fmla="*/ f5744 1 f3405"/>
              <a:gd name="f6978" fmla="*/ f5745 1 f3404"/>
              <a:gd name="f6979" fmla="*/ f5746 1 f3405"/>
              <a:gd name="f6980" fmla="*/ f5747 1 f3404"/>
              <a:gd name="f6981" fmla="*/ f5748 1 f3405"/>
              <a:gd name="f6982" fmla="*/ f5749 1 f3404"/>
              <a:gd name="f6983" fmla="*/ f5750 1 f3405"/>
              <a:gd name="f6984" fmla="*/ f5751 1 f3404"/>
              <a:gd name="f6985" fmla="*/ f5752 1 f3405"/>
              <a:gd name="f6986" fmla="*/ f5753 1 f3404"/>
              <a:gd name="f6987" fmla="*/ f5754 1 f3405"/>
              <a:gd name="f6988" fmla="*/ f5755 1 f3404"/>
              <a:gd name="f6989" fmla="*/ f5756 1 f3404"/>
              <a:gd name="f6990" fmla="*/ f5757 1 f3405"/>
              <a:gd name="f6991" fmla="*/ f5758 1 f3404"/>
              <a:gd name="f6992" fmla="*/ f5759 1 f3405"/>
              <a:gd name="f6993" fmla="*/ f5760 1 f3404"/>
              <a:gd name="f6994" fmla="*/ f5761 1 f3405"/>
              <a:gd name="f6995" fmla="*/ f5762 1 f3404"/>
              <a:gd name="f6996" fmla="*/ f5763 1 f3405"/>
              <a:gd name="f6997" fmla="*/ f5764 1 f3404"/>
              <a:gd name="f6998" fmla="*/ f5765 1 f3405"/>
              <a:gd name="f6999" fmla="*/ f5766 1 f3404"/>
              <a:gd name="f7000" fmla="*/ f5767 1 f3405"/>
              <a:gd name="f7001" fmla="*/ f5768 1 f3404"/>
              <a:gd name="f7002" fmla="*/ f5769 1 f3405"/>
              <a:gd name="f7003" fmla="*/ f5770 1 f3404"/>
              <a:gd name="f7004" fmla="*/ f5771 1 f3405"/>
              <a:gd name="f7005" fmla="*/ f5772 1 f3404"/>
              <a:gd name="f7006" fmla="*/ f5773 1 f3405"/>
              <a:gd name="f7007" fmla="*/ f5774 1 f3404"/>
              <a:gd name="f7008" fmla="*/ f5775 1 f3405"/>
              <a:gd name="f7009" fmla="*/ f5776 1 f3404"/>
              <a:gd name="f7010" fmla="*/ f5777 1 f3405"/>
              <a:gd name="f7011" fmla="*/ f5778 1 f3404"/>
              <a:gd name="f7012" fmla="*/ f5779 1 f3405"/>
              <a:gd name="f7013" fmla="*/ f5780 1 f3404"/>
              <a:gd name="f7014" fmla="*/ f5781 1 f3405"/>
              <a:gd name="f7015" fmla="*/ f5782 1 f3404"/>
              <a:gd name="f7016" fmla="*/ f5783 1 f3405"/>
              <a:gd name="f7017" fmla="*/ f5784 1 f3404"/>
              <a:gd name="f7018" fmla="*/ f5785 1 f3405"/>
              <a:gd name="f7019" fmla="*/ f5786 1 f3404"/>
              <a:gd name="f7020" fmla="*/ f5787 1 f3405"/>
              <a:gd name="f7021" fmla="*/ f5788 1 f3404"/>
              <a:gd name="f7022" fmla="*/ f5789 1 f3404"/>
              <a:gd name="f7023" fmla="*/ f5790 1 f3405"/>
              <a:gd name="f7024" fmla="*/ f5791 1 f3404"/>
              <a:gd name="f7025" fmla="*/ f5792 1 f3405"/>
              <a:gd name="f7026" fmla="*/ f5793 1 f3404"/>
              <a:gd name="f7027" fmla="*/ f5794 1 f3405"/>
              <a:gd name="f7028" fmla="*/ f5795 1 f3404"/>
              <a:gd name="f7029" fmla="*/ f5796 1 f3405"/>
              <a:gd name="f7030" fmla="*/ f5797 1 f3404"/>
              <a:gd name="f7031" fmla="*/ f5798 1 f3405"/>
              <a:gd name="f7032" fmla="*/ f5799 1 f3404"/>
              <a:gd name="f7033" fmla="*/ f5800 1 f3405"/>
              <a:gd name="f7034" fmla="*/ f5801 1 f3404"/>
              <a:gd name="f7035" fmla="*/ f5802 1 f3405"/>
              <a:gd name="f7036" fmla="*/ f5803 1 f3404"/>
              <a:gd name="f7037" fmla="*/ f5804 1 f3405"/>
              <a:gd name="f7038" fmla="*/ f5805 1 f3404"/>
              <a:gd name="f7039" fmla="*/ f5806 1 f3405"/>
              <a:gd name="f7040" fmla="*/ f5807 1 f3404"/>
              <a:gd name="f7041" fmla="*/ f5808 1 f3405"/>
              <a:gd name="f7042" fmla="*/ f5809 1 f3404"/>
              <a:gd name="f7043" fmla="*/ f5810 1 f3405"/>
              <a:gd name="f7044" fmla="*/ f5811 1 f3404"/>
              <a:gd name="f7045" fmla="*/ f5812 1 f3405"/>
              <a:gd name="f7046" fmla="*/ f5813 1 f3404"/>
              <a:gd name="f7047" fmla="*/ f5814 1 f3405"/>
              <a:gd name="f7048" fmla="*/ f5815 1 f3404"/>
              <a:gd name="f7049" fmla="*/ f5816 1 f3405"/>
              <a:gd name="f7050" fmla="*/ f5817 1 f3404"/>
              <a:gd name="f7051" fmla="*/ f5818 1 f3405"/>
              <a:gd name="f7052" fmla="*/ f5819 1 f3404"/>
              <a:gd name="f7053" fmla="*/ f5820 1 f3405"/>
              <a:gd name="f7054" fmla="*/ f5821 1 f3404"/>
              <a:gd name="f7055" fmla="*/ f5822 1 f3405"/>
              <a:gd name="f7056" fmla="*/ f5823 1 f3404"/>
              <a:gd name="f7057" fmla="*/ f5824 1 f3405"/>
              <a:gd name="f7058" fmla="*/ f5825 1 f3404"/>
              <a:gd name="f7059" fmla="*/ f5826 1 f3405"/>
              <a:gd name="f7060" fmla="*/ f5827 1 f3404"/>
              <a:gd name="f7061" fmla="*/ f5828 1 f3405"/>
              <a:gd name="f7062" fmla="*/ f5829 1 f3404"/>
              <a:gd name="f7063" fmla="*/ f5830 1 f3405"/>
              <a:gd name="f7064" fmla="*/ f5831 1 f3404"/>
              <a:gd name="f7065" fmla="*/ f5832 1 f3405"/>
              <a:gd name="f7066" fmla="*/ f5833 1 f3404"/>
              <a:gd name="f7067" fmla="*/ f5834 1 f3405"/>
              <a:gd name="f7068" fmla="*/ f5835 1 f3404"/>
              <a:gd name="f7069" fmla="*/ f5836 1 f3405"/>
              <a:gd name="f7070" fmla="*/ f5837 1 f3404"/>
              <a:gd name="f7071" fmla="*/ f5838 1 f3405"/>
              <a:gd name="f7072" fmla="*/ f5839 1 f3404"/>
              <a:gd name="f7073" fmla="*/ f5840 1 f3405"/>
              <a:gd name="f7074" fmla="*/ f5841 1 f3404"/>
              <a:gd name="f7075" fmla="*/ f5842 1 f3405"/>
              <a:gd name="f7076" fmla="*/ f5843 1 f3404"/>
              <a:gd name="f7077" fmla="*/ f5844 1 f3405"/>
              <a:gd name="f7078" fmla="*/ f5845 1 f3404"/>
              <a:gd name="f7079" fmla="*/ f5846 1 f3405"/>
              <a:gd name="f7080" fmla="*/ f5847 1 f3404"/>
              <a:gd name="f7081" fmla="*/ f5848 1 f3405"/>
              <a:gd name="f7082" fmla="*/ f5849 1 f3404"/>
              <a:gd name="f7083" fmla="*/ f5850 1 f3405"/>
              <a:gd name="f7084" fmla="*/ f5851 1 f3404"/>
              <a:gd name="f7085" fmla="*/ f5852 1 f3405"/>
              <a:gd name="f7086" fmla="*/ f5853 1 f3404"/>
              <a:gd name="f7087" fmla="*/ f5854 1 f3405"/>
              <a:gd name="f7088" fmla="*/ f5855 1 f3404"/>
              <a:gd name="f7089" fmla="*/ f5856 1 f3405"/>
              <a:gd name="f7090" fmla="*/ f5857 1 f3404"/>
              <a:gd name="f7091" fmla="*/ f5858 1 f3405"/>
              <a:gd name="f7092" fmla="*/ f5859 1 f3404"/>
              <a:gd name="f7093" fmla="*/ f5860 1 f3405"/>
              <a:gd name="f7094" fmla="*/ f5861 1 f3404"/>
              <a:gd name="f7095" fmla="*/ f5862 1 f3405"/>
              <a:gd name="f7096" fmla="*/ f5863 f3399 1"/>
              <a:gd name="f7097" fmla="*/ f5864 f3399 1"/>
              <a:gd name="f7098" fmla="*/ f5866 f3400 1"/>
              <a:gd name="f7099" fmla="*/ f5865 f3400 1"/>
              <a:gd name="f7100" fmla="*/ f5868 f3399 1"/>
              <a:gd name="f7101" fmla="*/ f5869 f3400 1"/>
              <a:gd name="f7102" fmla="*/ f5870 f3399 1"/>
              <a:gd name="f7103" fmla="*/ f5871 f3400 1"/>
              <a:gd name="f7104" fmla="*/ f5872 f3399 1"/>
              <a:gd name="f7105" fmla="*/ f5873 f3400 1"/>
              <a:gd name="f7106" fmla="*/ f5874 f3399 1"/>
              <a:gd name="f7107" fmla="*/ f5875 f3399 1"/>
              <a:gd name="f7108" fmla="*/ f5876 f3400 1"/>
              <a:gd name="f7109" fmla="*/ f5877 f3399 1"/>
              <a:gd name="f7110" fmla="*/ f5878 f3400 1"/>
              <a:gd name="f7111" fmla="*/ f5879 f3399 1"/>
              <a:gd name="f7112" fmla="*/ f5880 f3400 1"/>
              <a:gd name="f7113" fmla="*/ f5881 f3399 1"/>
              <a:gd name="f7114" fmla="*/ f5882 f3400 1"/>
              <a:gd name="f7115" fmla="*/ f5883 f3399 1"/>
              <a:gd name="f7116" fmla="*/ f5884 f3400 1"/>
              <a:gd name="f7117" fmla="*/ f5885 f3399 1"/>
              <a:gd name="f7118" fmla="*/ f5886 f3400 1"/>
              <a:gd name="f7119" fmla="*/ f5887 f3399 1"/>
              <a:gd name="f7120" fmla="*/ f5888 f3400 1"/>
              <a:gd name="f7121" fmla="*/ f5889 f3399 1"/>
              <a:gd name="f7122" fmla="*/ f5890 f3400 1"/>
              <a:gd name="f7123" fmla="*/ f5891 f3399 1"/>
              <a:gd name="f7124" fmla="*/ f5892 f3400 1"/>
              <a:gd name="f7125" fmla="*/ f5893 f3399 1"/>
              <a:gd name="f7126" fmla="*/ f5894 f3399 1"/>
              <a:gd name="f7127" fmla="*/ f5895 f3400 1"/>
              <a:gd name="f7128" fmla="*/ f5896 f3399 1"/>
              <a:gd name="f7129" fmla="*/ f5897 f3400 1"/>
              <a:gd name="f7130" fmla="*/ f5898 f3399 1"/>
              <a:gd name="f7131" fmla="*/ f5899 f3400 1"/>
              <a:gd name="f7132" fmla="*/ f5900 f3399 1"/>
              <a:gd name="f7133" fmla="*/ f5901 f3400 1"/>
              <a:gd name="f7134" fmla="*/ f5902 f3399 1"/>
              <a:gd name="f7135" fmla="*/ f5903 f3400 1"/>
              <a:gd name="f7136" fmla="*/ f5904 f3399 1"/>
              <a:gd name="f7137" fmla="*/ f5905 f3400 1"/>
              <a:gd name="f7138" fmla="*/ f5906 f3400 1"/>
              <a:gd name="f7139" fmla="*/ f5907 f3399 1"/>
              <a:gd name="f7140" fmla="*/ f5908 f3400 1"/>
              <a:gd name="f7141" fmla="*/ f5909 f3399 1"/>
              <a:gd name="f7142" fmla="*/ f5910 f3400 1"/>
              <a:gd name="f7143" fmla="*/ f5911 f3399 1"/>
              <a:gd name="f7144" fmla="*/ f5912 f3400 1"/>
              <a:gd name="f7145" fmla="*/ f5913 f3399 1"/>
              <a:gd name="f7146" fmla="*/ f5914 f3400 1"/>
              <a:gd name="f7147" fmla="*/ f5915 f3399 1"/>
              <a:gd name="f7148" fmla="*/ f5916 f3400 1"/>
              <a:gd name="f7149" fmla="*/ f5917 f3399 1"/>
              <a:gd name="f7150" fmla="*/ f5918 f3400 1"/>
              <a:gd name="f7151" fmla="*/ f5919 f3399 1"/>
              <a:gd name="f7152" fmla="*/ f5920 f3399 1"/>
              <a:gd name="f7153" fmla="*/ f5921 f3400 1"/>
              <a:gd name="f7154" fmla="*/ f5922 f3399 1"/>
              <a:gd name="f7155" fmla="*/ f5923 f3400 1"/>
              <a:gd name="f7156" fmla="*/ f5924 f3399 1"/>
              <a:gd name="f7157" fmla="*/ f5925 f3400 1"/>
              <a:gd name="f7158" fmla="*/ f5926 f3399 1"/>
              <a:gd name="f7159" fmla="*/ f5927 f3400 1"/>
              <a:gd name="f7160" fmla="*/ f5928 f3399 1"/>
              <a:gd name="f7161" fmla="*/ f5929 f3400 1"/>
              <a:gd name="f7162" fmla="*/ f5930 f3399 1"/>
              <a:gd name="f7163" fmla="*/ f5931 f3400 1"/>
              <a:gd name="f7164" fmla="*/ f5932 f3399 1"/>
              <a:gd name="f7165" fmla="*/ f5933 f3400 1"/>
              <a:gd name="f7166" fmla="*/ f5934 f3400 1"/>
              <a:gd name="f7167" fmla="*/ f5935 f3399 1"/>
              <a:gd name="f7168" fmla="*/ f5936 f3400 1"/>
              <a:gd name="f7169" fmla="*/ f5937 f3399 1"/>
              <a:gd name="f7170" fmla="*/ f5938 f3400 1"/>
              <a:gd name="f7171" fmla="*/ f5939 f3399 1"/>
              <a:gd name="f7172" fmla="*/ f5940 f3400 1"/>
              <a:gd name="f7173" fmla="*/ f5941 f3399 1"/>
              <a:gd name="f7174" fmla="*/ f5942 f3400 1"/>
              <a:gd name="f7175" fmla="*/ f5943 f3399 1"/>
              <a:gd name="f7176" fmla="*/ f5944 f3400 1"/>
              <a:gd name="f7177" fmla="*/ f5945 f3399 1"/>
              <a:gd name="f7178" fmla="*/ f5946 f3400 1"/>
              <a:gd name="f7179" fmla="*/ f5947 f3399 1"/>
              <a:gd name="f7180" fmla="*/ f5948 f3400 1"/>
              <a:gd name="f7181" fmla="*/ f5949 f3399 1"/>
              <a:gd name="f7182" fmla="*/ f5950 f3400 1"/>
              <a:gd name="f7183" fmla="*/ f5951 f3399 1"/>
              <a:gd name="f7184" fmla="*/ f5952 f3400 1"/>
              <a:gd name="f7185" fmla="*/ f5953 f3399 1"/>
              <a:gd name="f7186" fmla="*/ f5954 f3400 1"/>
              <a:gd name="f7187" fmla="*/ f5955 f3399 1"/>
              <a:gd name="f7188" fmla="*/ f5956 f3400 1"/>
              <a:gd name="f7189" fmla="*/ f5957 f3400 1"/>
              <a:gd name="f7190" fmla="*/ f5958 f3399 1"/>
              <a:gd name="f7191" fmla="*/ f5959 f3400 1"/>
              <a:gd name="f7192" fmla="*/ f5960 f3399 1"/>
              <a:gd name="f7193" fmla="*/ f5961 f3400 1"/>
              <a:gd name="f7194" fmla="*/ f5962 f3399 1"/>
              <a:gd name="f7195" fmla="*/ f5963 f3400 1"/>
              <a:gd name="f7196" fmla="*/ f5964 f3399 1"/>
              <a:gd name="f7197" fmla="*/ f5965 f3400 1"/>
              <a:gd name="f7198" fmla="*/ f5966 f3399 1"/>
              <a:gd name="f7199" fmla="*/ f5967 f3400 1"/>
              <a:gd name="f7200" fmla="*/ f5968 f3399 1"/>
              <a:gd name="f7201" fmla="*/ f5969 f3400 1"/>
              <a:gd name="f7202" fmla="*/ f5970 f3399 1"/>
              <a:gd name="f7203" fmla="*/ f5971 f3400 1"/>
              <a:gd name="f7204" fmla="*/ f5972 f3399 1"/>
              <a:gd name="f7205" fmla="*/ f5973 f3400 1"/>
              <a:gd name="f7206" fmla="*/ f5974 f3399 1"/>
              <a:gd name="f7207" fmla="*/ f5975 f3400 1"/>
              <a:gd name="f7208" fmla="*/ f5976 f3399 1"/>
              <a:gd name="f7209" fmla="*/ f5977 f3400 1"/>
              <a:gd name="f7210" fmla="*/ f5978 f3399 1"/>
              <a:gd name="f7211" fmla="*/ f5979 f3400 1"/>
              <a:gd name="f7212" fmla="*/ f5980 f3399 1"/>
              <a:gd name="f7213" fmla="*/ f5981 f3400 1"/>
              <a:gd name="f7214" fmla="*/ f5982 f3399 1"/>
              <a:gd name="f7215" fmla="*/ f5983 f3400 1"/>
              <a:gd name="f7216" fmla="*/ f5984 f3399 1"/>
              <a:gd name="f7217" fmla="*/ f5985 f3400 1"/>
              <a:gd name="f7218" fmla="*/ f5986 f3399 1"/>
              <a:gd name="f7219" fmla="*/ f5987 f3400 1"/>
              <a:gd name="f7220" fmla="*/ f5988 f3399 1"/>
              <a:gd name="f7221" fmla="*/ f5989 f3400 1"/>
              <a:gd name="f7222" fmla="*/ f5990 f3399 1"/>
              <a:gd name="f7223" fmla="*/ f5991 f3400 1"/>
              <a:gd name="f7224" fmla="*/ f5992 f3399 1"/>
              <a:gd name="f7225" fmla="*/ f5993 f3400 1"/>
              <a:gd name="f7226" fmla="*/ f5994 f3399 1"/>
              <a:gd name="f7227" fmla="*/ f5995 f3400 1"/>
              <a:gd name="f7228" fmla="*/ f5996 f3399 1"/>
              <a:gd name="f7229" fmla="*/ f5997 f3400 1"/>
              <a:gd name="f7230" fmla="*/ f5998 f3399 1"/>
              <a:gd name="f7231" fmla="*/ f5999 f3400 1"/>
              <a:gd name="f7232" fmla="*/ f6000 f3399 1"/>
              <a:gd name="f7233" fmla="*/ f6001 f3400 1"/>
              <a:gd name="f7234" fmla="*/ f6002 f3399 1"/>
              <a:gd name="f7235" fmla="*/ f6003 f3400 1"/>
              <a:gd name="f7236" fmla="*/ f6004 f3399 1"/>
              <a:gd name="f7237" fmla="*/ f6005 f3400 1"/>
              <a:gd name="f7238" fmla="*/ f6006 f3399 1"/>
              <a:gd name="f7239" fmla="*/ f6007 f3400 1"/>
              <a:gd name="f7240" fmla="*/ f6008 f3399 1"/>
              <a:gd name="f7241" fmla="*/ f6009 f3400 1"/>
              <a:gd name="f7242" fmla="*/ f6010 f3399 1"/>
              <a:gd name="f7243" fmla="*/ f6011 f3400 1"/>
              <a:gd name="f7244" fmla="*/ f6012 f3399 1"/>
              <a:gd name="f7245" fmla="*/ f6013 f3400 1"/>
              <a:gd name="f7246" fmla="*/ f6014 f3399 1"/>
              <a:gd name="f7247" fmla="*/ f6015 f3400 1"/>
              <a:gd name="f7248" fmla="*/ f6016 f3399 1"/>
              <a:gd name="f7249" fmla="*/ f6017 f3400 1"/>
              <a:gd name="f7250" fmla="*/ f6018 f3399 1"/>
              <a:gd name="f7251" fmla="*/ f6019 f3400 1"/>
              <a:gd name="f7252" fmla="*/ f6020 f3400 1"/>
              <a:gd name="f7253" fmla="*/ f6021 f3399 1"/>
              <a:gd name="f7254" fmla="*/ f6022 f3400 1"/>
              <a:gd name="f7255" fmla="*/ f6023 f3399 1"/>
              <a:gd name="f7256" fmla="*/ f6024 f3400 1"/>
              <a:gd name="f7257" fmla="*/ f6025 f3399 1"/>
              <a:gd name="f7258" fmla="*/ f6026 f3400 1"/>
              <a:gd name="f7259" fmla="*/ f6027 f3399 1"/>
              <a:gd name="f7260" fmla="*/ f6028 f3400 1"/>
              <a:gd name="f7261" fmla="*/ f6029 f3400 1"/>
              <a:gd name="f7262" fmla="*/ f6030 f3399 1"/>
              <a:gd name="f7263" fmla="*/ f6031 f3400 1"/>
              <a:gd name="f7264" fmla="*/ f6032 f3399 1"/>
              <a:gd name="f7265" fmla="*/ f6033 f3400 1"/>
              <a:gd name="f7266" fmla="*/ f6034 f3399 1"/>
              <a:gd name="f7267" fmla="*/ f6035 f3400 1"/>
              <a:gd name="f7268" fmla="*/ f6036 f3399 1"/>
              <a:gd name="f7269" fmla="*/ f6037 f3400 1"/>
              <a:gd name="f7270" fmla="*/ f6038 f3399 1"/>
              <a:gd name="f7271" fmla="*/ f6039 f3400 1"/>
              <a:gd name="f7272" fmla="*/ f6040 f3399 1"/>
              <a:gd name="f7273" fmla="*/ f6041 f3400 1"/>
              <a:gd name="f7274" fmla="*/ f6042 f3399 1"/>
              <a:gd name="f7275" fmla="*/ f6043 f3400 1"/>
              <a:gd name="f7276" fmla="*/ f6044 f3399 1"/>
              <a:gd name="f7277" fmla="*/ f6045 f3400 1"/>
              <a:gd name="f7278" fmla="*/ f6046 f3399 1"/>
              <a:gd name="f7279" fmla="*/ f6047 f3400 1"/>
              <a:gd name="f7280" fmla="*/ f6048 f3399 1"/>
              <a:gd name="f7281" fmla="*/ f6049 f3400 1"/>
              <a:gd name="f7282" fmla="*/ f6050 f3399 1"/>
              <a:gd name="f7283" fmla="*/ f6051 f3400 1"/>
              <a:gd name="f7284" fmla="*/ f6052 f3399 1"/>
              <a:gd name="f7285" fmla="*/ f6053 f3400 1"/>
              <a:gd name="f7286" fmla="*/ f6054 f3399 1"/>
              <a:gd name="f7287" fmla="*/ f6055 f3400 1"/>
              <a:gd name="f7288" fmla="*/ f6056 f3399 1"/>
              <a:gd name="f7289" fmla="*/ f6057 f3400 1"/>
              <a:gd name="f7290" fmla="*/ f6058 f3399 1"/>
              <a:gd name="f7291" fmla="*/ f6059 f3400 1"/>
              <a:gd name="f7292" fmla="*/ f6060 f3399 1"/>
              <a:gd name="f7293" fmla="*/ f6061 f3400 1"/>
              <a:gd name="f7294" fmla="*/ f6062 f3399 1"/>
              <a:gd name="f7295" fmla="*/ f6063 f3400 1"/>
              <a:gd name="f7296" fmla="*/ f6064 f3399 1"/>
              <a:gd name="f7297" fmla="*/ f6065 f3400 1"/>
              <a:gd name="f7298" fmla="*/ f6066 f3399 1"/>
              <a:gd name="f7299" fmla="*/ f6067 f3400 1"/>
              <a:gd name="f7300" fmla="*/ f6068 f3399 1"/>
              <a:gd name="f7301" fmla="*/ f6069 f3400 1"/>
              <a:gd name="f7302" fmla="*/ f6070 f3399 1"/>
              <a:gd name="f7303" fmla="*/ f6071 f3400 1"/>
              <a:gd name="f7304" fmla="*/ f6072 f3399 1"/>
              <a:gd name="f7305" fmla="*/ f6073 f3400 1"/>
              <a:gd name="f7306" fmla="*/ f6074 f3399 1"/>
              <a:gd name="f7307" fmla="*/ f6075 f3400 1"/>
              <a:gd name="f7308" fmla="*/ f6076 f3399 1"/>
              <a:gd name="f7309" fmla="*/ f6077 f3400 1"/>
              <a:gd name="f7310" fmla="*/ f6078 f3399 1"/>
              <a:gd name="f7311" fmla="*/ f6079 f3400 1"/>
              <a:gd name="f7312" fmla="*/ f6080 f3400 1"/>
              <a:gd name="f7313" fmla="*/ f6081 f3399 1"/>
              <a:gd name="f7314" fmla="*/ f6082 f3400 1"/>
              <a:gd name="f7315" fmla="*/ f6083 f3399 1"/>
              <a:gd name="f7316" fmla="*/ f6084 f3400 1"/>
              <a:gd name="f7317" fmla="*/ f6085 f3399 1"/>
              <a:gd name="f7318" fmla="*/ f6086 f3400 1"/>
              <a:gd name="f7319" fmla="*/ f6087 f3399 1"/>
              <a:gd name="f7320" fmla="*/ f6088 f3400 1"/>
              <a:gd name="f7321" fmla="*/ f6089 f3399 1"/>
              <a:gd name="f7322" fmla="*/ f6090 f3400 1"/>
              <a:gd name="f7323" fmla="*/ f6091 f3399 1"/>
              <a:gd name="f7324" fmla="*/ f6092 f3400 1"/>
              <a:gd name="f7325" fmla="*/ f6093 f3399 1"/>
              <a:gd name="f7326" fmla="*/ f6094 f3400 1"/>
              <a:gd name="f7327" fmla="*/ f6095 f3399 1"/>
              <a:gd name="f7328" fmla="*/ f6096 f3400 1"/>
              <a:gd name="f7329" fmla="*/ f6097 f3399 1"/>
              <a:gd name="f7330" fmla="*/ f6098 f3400 1"/>
              <a:gd name="f7331" fmla="*/ f6099 f3399 1"/>
              <a:gd name="f7332" fmla="*/ f6100 f3400 1"/>
              <a:gd name="f7333" fmla="*/ f6101 f3399 1"/>
              <a:gd name="f7334" fmla="*/ f6102 f3400 1"/>
              <a:gd name="f7335" fmla="*/ f6103 f3399 1"/>
              <a:gd name="f7336" fmla="*/ f6104 f3400 1"/>
              <a:gd name="f7337" fmla="*/ f6105 f3400 1"/>
              <a:gd name="f7338" fmla="*/ f6106 f3399 1"/>
              <a:gd name="f7339" fmla="*/ f6107 f3400 1"/>
              <a:gd name="f7340" fmla="*/ f6108 f3399 1"/>
              <a:gd name="f7341" fmla="*/ f6109 f3400 1"/>
              <a:gd name="f7342" fmla="*/ f6110 f3399 1"/>
              <a:gd name="f7343" fmla="*/ f6111 f3400 1"/>
              <a:gd name="f7344" fmla="*/ f6112 f3399 1"/>
              <a:gd name="f7345" fmla="*/ f6113 f3400 1"/>
              <a:gd name="f7346" fmla="*/ f6114 f3399 1"/>
              <a:gd name="f7347" fmla="*/ f6115 f3400 1"/>
              <a:gd name="f7348" fmla="*/ f6116 f3399 1"/>
              <a:gd name="f7349" fmla="*/ f6117 f3400 1"/>
              <a:gd name="f7350" fmla="*/ f6118 f3399 1"/>
              <a:gd name="f7351" fmla="*/ f6119 f3400 1"/>
              <a:gd name="f7352" fmla="*/ f6120 f3399 1"/>
              <a:gd name="f7353" fmla="*/ f6121 f3400 1"/>
              <a:gd name="f7354" fmla="*/ f6122 f3399 1"/>
              <a:gd name="f7355" fmla="*/ f6123 f3400 1"/>
              <a:gd name="f7356" fmla="*/ f6124 f3399 1"/>
              <a:gd name="f7357" fmla="*/ f6125 f3400 1"/>
              <a:gd name="f7358" fmla="*/ f6126 f3399 1"/>
              <a:gd name="f7359" fmla="*/ f6127 f3400 1"/>
              <a:gd name="f7360" fmla="*/ f6128 f3399 1"/>
              <a:gd name="f7361" fmla="*/ f6129 f3400 1"/>
              <a:gd name="f7362" fmla="*/ f6130 f3399 1"/>
              <a:gd name="f7363" fmla="*/ f6131 f3400 1"/>
              <a:gd name="f7364" fmla="*/ f6132 f3399 1"/>
              <a:gd name="f7365" fmla="*/ f6133 f3400 1"/>
              <a:gd name="f7366" fmla="*/ f6134 f3399 1"/>
              <a:gd name="f7367" fmla="*/ f6135 f3400 1"/>
              <a:gd name="f7368" fmla="*/ f6136 f3400 1"/>
              <a:gd name="f7369" fmla="*/ f6137 f3399 1"/>
              <a:gd name="f7370" fmla="*/ f6138 f3400 1"/>
              <a:gd name="f7371" fmla="*/ f6139 f3399 1"/>
              <a:gd name="f7372" fmla="*/ f6140 f3400 1"/>
              <a:gd name="f7373" fmla="*/ f6141 f3399 1"/>
              <a:gd name="f7374" fmla="*/ f6142 f3400 1"/>
              <a:gd name="f7375" fmla="*/ f6143 f3399 1"/>
              <a:gd name="f7376" fmla="*/ f6144 f3399 1"/>
              <a:gd name="f7377" fmla="*/ f6145 f3400 1"/>
              <a:gd name="f7378" fmla="*/ f6146 f3399 1"/>
              <a:gd name="f7379" fmla="*/ f6147 f3400 1"/>
              <a:gd name="f7380" fmla="*/ f6148 f3400 1"/>
              <a:gd name="f7381" fmla="*/ f6149 f3399 1"/>
              <a:gd name="f7382" fmla="*/ f6150 f3400 1"/>
              <a:gd name="f7383" fmla="*/ f6151 f3399 1"/>
              <a:gd name="f7384" fmla="*/ f6152 f3400 1"/>
              <a:gd name="f7385" fmla="*/ f6153 f3400 1"/>
              <a:gd name="f7386" fmla="*/ f6154 f3399 1"/>
              <a:gd name="f7387" fmla="*/ f6155 f3400 1"/>
              <a:gd name="f7388" fmla="*/ f6156 f3399 1"/>
              <a:gd name="f7389" fmla="*/ f6157 f3400 1"/>
              <a:gd name="f7390" fmla="*/ f6158 f3399 1"/>
              <a:gd name="f7391" fmla="*/ f6159 f3400 1"/>
              <a:gd name="f7392" fmla="*/ f6160 f3399 1"/>
              <a:gd name="f7393" fmla="*/ f6161 f3400 1"/>
              <a:gd name="f7394" fmla="*/ f6162 f3399 1"/>
              <a:gd name="f7395" fmla="*/ f6163 f3400 1"/>
              <a:gd name="f7396" fmla="*/ f6164 f3399 1"/>
              <a:gd name="f7397" fmla="*/ f6165 f3400 1"/>
              <a:gd name="f7398" fmla="*/ f6166 f3400 1"/>
              <a:gd name="f7399" fmla="*/ f6167 f3399 1"/>
              <a:gd name="f7400" fmla="*/ f6168 f3400 1"/>
              <a:gd name="f7401" fmla="*/ f6169 f3399 1"/>
              <a:gd name="f7402" fmla="*/ f6170 f3400 1"/>
              <a:gd name="f7403" fmla="*/ f6171 f3399 1"/>
              <a:gd name="f7404" fmla="*/ f6172 f3400 1"/>
              <a:gd name="f7405" fmla="*/ f6173 f3399 1"/>
              <a:gd name="f7406" fmla="*/ f6174 f3400 1"/>
              <a:gd name="f7407" fmla="*/ f6175 f3399 1"/>
              <a:gd name="f7408" fmla="*/ f6176 f3400 1"/>
              <a:gd name="f7409" fmla="*/ f6177 f3399 1"/>
              <a:gd name="f7410" fmla="*/ f6178 f3400 1"/>
              <a:gd name="f7411" fmla="*/ f6179 f3399 1"/>
              <a:gd name="f7412" fmla="*/ f6180 f3400 1"/>
              <a:gd name="f7413" fmla="*/ f6181 f3399 1"/>
              <a:gd name="f7414" fmla="*/ f6182 f3400 1"/>
              <a:gd name="f7415" fmla="*/ f6183 f3399 1"/>
              <a:gd name="f7416" fmla="*/ f6184 f3400 1"/>
              <a:gd name="f7417" fmla="*/ f6185 f3399 1"/>
              <a:gd name="f7418" fmla="*/ f6186 f3400 1"/>
              <a:gd name="f7419" fmla="*/ f6187 f3399 1"/>
              <a:gd name="f7420" fmla="*/ f6188 f3400 1"/>
              <a:gd name="f7421" fmla="*/ f6189 f3400 1"/>
              <a:gd name="f7422" fmla="*/ f6190 f3399 1"/>
              <a:gd name="f7423" fmla="*/ f6191 f3400 1"/>
              <a:gd name="f7424" fmla="*/ f6192 f3399 1"/>
              <a:gd name="f7425" fmla="*/ f6193 f3400 1"/>
              <a:gd name="f7426" fmla="*/ f6194 f3399 1"/>
              <a:gd name="f7427" fmla="*/ f6195 f3400 1"/>
              <a:gd name="f7428" fmla="*/ f6196 f3399 1"/>
              <a:gd name="f7429" fmla="*/ f6197 f3400 1"/>
              <a:gd name="f7430" fmla="*/ f6198 f3399 1"/>
              <a:gd name="f7431" fmla="*/ f6199 f3400 1"/>
              <a:gd name="f7432" fmla="*/ f6200 f3399 1"/>
              <a:gd name="f7433" fmla="*/ f6201 f3400 1"/>
              <a:gd name="f7434" fmla="*/ f6202 f3399 1"/>
              <a:gd name="f7435" fmla="*/ f6203 f3400 1"/>
              <a:gd name="f7436" fmla="*/ f6204 f3399 1"/>
              <a:gd name="f7437" fmla="*/ f6205 f3400 1"/>
              <a:gd name="f7438" fmla="*/ f6206 f3399 1"/>
              <a:gd name="f7439" fmla="*/ f6207 f3400 1"/>
              <a:gd name="f7440" fmla="*/ f6208 f3399 1"/>
              <a:gd name="f7441" fmla="*/ f6209 f3400 1"/>
              <a:gd name="f7442" fmla="*/ f6210 f3399 1"/>
              <a:gd name="f7443" fmla="*/ f6211 f3400 1"/>
              <a:gd name="f7444" fmla="*/ f6212 f3399 1"/>
              <a:gd name="f7445" fmla="*/ f6213 f3400 1"/>
              <a:gd name="f7446" fmla="*/ f6214 f3400 1"/>
              <a:gd name="f7447" fmla="*/ f6215 f3399 1"/>
              <a:gd name="f7448" fmla="*/ f6216 f3400 1"/>
              <a:gd name="f7449" fmla="*/ f6217 f3399 1"/>
              <a:gd name="f7450" fmla="*/ f6218 f3400 1"/>
              <a:gd name="f7451" fmla="*/ f6219 f3399 1"/>
              <a:gd name="f7452" fmla="*/ f6220 f3400 1"/>
              <a:gd name="f7453" fmla="*/ f6221 f3399 1"/>
              <a:gd name="f7454" fmla="*/ f6222 f3400 1"/>
              <a:gd name="f7455" fmla="*/ f6223 f3399 1"/>
              <a:gd name="f7456" fmla="*/ f6224 f3400 1"/>
              <a:gd name="f7457" fmla="*/ f6225 f3399 1"/>
              <a:gd name="f7458" fmla="*/ f6226 f3400 1"/>
              <a:gd name="f7459" fmla="*/ f6227 f3400 1"/>
              <a:gd name="f7460" fmla="*/ f6228 f3399 1"/>
              <a:gd name="f7461" fmla="*/ f6229 f3400 1"/>
              <a:gd name="f7462" fmla="*/ f6230 f3399 1"/>
              <a:gd name="f7463" fmla="*/ f6231 f3400 1"/>
              <a:gd name="f7464" fmla="*/ f6232 f3399 1"/>
              <a:gd name="f7465" fmla="*/ f6233 f3400 1"/>
              <a:gd name="f7466" fmla="*/ f6234 f3399 1"/>
              <a:gd name="f7467" fmla="*/ f6235 f3400 1"/>
              <a:gd name="f7468" fmla="*/ f6236 f3399 1"/>
              <a:gd name="f7469" fmla="*/ f6237 f3400 1"/>
              <a:gd name="f7470" fmla="*/ f6238 f3399 1"/>
              <a:gd name="f7471" fmla="*/ f6239 f3400 1"/>
              <a:gd name="f7472" fmla="*/ f6240 f3400 1"/>
              <a:gd name="f7473" fmla="*/ f6241 f3399 1"/>
              <a:gd name="f7474" fmla="*/ f6242 f3400 1"/>
              <a:gd name="f7475" fmla="*/ f6243 f3399 1"/>
              <a:gd name="f7476" fmla="*/ f6244 f3400 1"/>
              <a:gd name="f7477" fmla="*/ f6245 f3399 1"/>
              <a:gd name="f7478" fmla="*/ f6246 f3400 1"/>
              <a:gd name="f7479" fmla="*/ f6247 f3399 1"/>
              <a:gd name="f7480" fmla="*/ f6248 f3400 1"/>
              <a:gd name="f7481" fmla="*/ f6249 f3399 1"/>
              <a:gd name="f7482" fmla="*/ f6250 f3400 1"/>
              <a:gd name="f7483" fmla="*/ f6251 f3399 1"/>
              <a:gd name="f7484" fmla="*/ f6252 f3400 1"/>
              <a:gd name="f7485" fmla="*/ f6253 f3399 1"/>
              <a:gd name="f7486" fmla="*/ f6254 f3400 1"/>
              <a:gd name="f7487" fmla="*/ f6255 f3399 1"/>
              <a:gd name="f7488" fmla="*/ f6256 f3400 1"/>
              <a:gd name="f7489" fmla="*/ f6257 f3399 1"/>
              <a:gd name="f7490" fmla="*/ f6258 f3400 1"/>
              <a:gd name="f7491" fmla="*/ f6259 f3399 1"/>
              <a:gd name="f7492" fmla="*/ f6260 f3400 1"/>
              <a:gd name="f7493" fmla="*/ f6261 f3400 1"/>
              <a:gd name="f7494" fmla="*/ f6262 f3399 1"/>
              <a:gd name="f7495" fmla="*/ f6263 f3400 1"/>
              <a:gd name="f7496" fmla="*/ f6264 f3399 1"/>
              <a:gd name="f7497" fmla="*/ f6265 f3400 1"/>
              <a:gd name="f7498" fmla="*/ f6266 f3399 1"/>
              <a:gd name="f7499" fmla="*/ f6267 f3400 1"/>
              <a:gd name="f7500" fmla="*/ f6268 f3399 1"/>
              <a:gd name="f7501" fmla="*/ f6269 f3400 1"/>
              <a:gd name="f7502" fmla="*/ f6270 f3399 1"/>
              <a:gd name="f7503" fmla="*/ f6271 f3400 1"/>
              <a:gd name="f7504" fmla="*/ f6272 f3399 1"/>
              <a:gd name="f7505" fmla="*/ f6273 f3400 1"/>
              <a:gd name="f7506" fmla="*/ f6274 f3399 1"/>
              <a:gd name="f7507" fmla="*/ f6275 f3400 1"/>
              <a:gd name="f7508" fmla="*/ f6276 f3399 1"/>
              <a:gd name="f7509" fmla="*/ f6277 f3400 1"/>
              <a:gd name="f7510" fmla="*/ f6278 f3399 1"/>
              <a:gd name="f7511" fmla="*/ f6279 f3400 1"/>
              <a:gd name="f7512" fmla="*/ f6280 f3399 1"/>
              <a:gd name="f7513" fmla="*/ f6281 f3400 1"/>
              <a:gd name="f7514" fmla="*/ f6282 f3399 1"/>
              <a:gd name="f7515" fmla="*/ f6283 f3400 1"/>
              <a:gd name="f7516" fmla="*/ f6284 f3399 1"/>
              <a:gd name="f7517" fmla="*/ f6285 f3400 1"/>
              <a:gd name="f7518" fmla="*/ f6286 f3399 1"/>
              <a:gd name="f7519" fmla="*/ f6287 f3400 1"/>
              <a:gd name="f7520" fmla="*/ f6288 f3399 1"/>
              <a:gd name="f7521" fmla="*/ f6289 f3400 1"/>
              <a:gd name="f7522" fmla="*/ f6290 f3400 1"/>
              <a:gd name="f7523" fmla="*/ f6291 f3399 1"/>
              <a:gd name="f7524" fmla="*/ f6292 f3400 1"/>
              <a:gd name="f7525" fmla="*/ f6293 f3399 1"/>
              <a:gd name="f7526" fmla="*/ f6294 f3400 1"/>
              <a:gd name="f7527" fmla="*/ f6295 f3399 1"/>
              <a:gd name="f7528" fmla="*/ f6296 f3400 1"/>
              <a:gd name="f7529" fmla="*/ f6297 f3399 1"/>
              <a:gd name="f7530" fmla="*/ f6298 f3400 1"/>
              <a:gd name="f7531" fmla="*/ f6299 f3399 1"/>
              <a:gd name="f7532" fmla="*/ f6300 f3399 1"/>
              <a:gd name="f7533" fmla="*/ f6301 f3400 1"/>
              <a:gd name="f7534" fmla="*/ f6302 f3399 1"/>
              <a:gd name="f7535" fmla="*/ f6303 f3400 1"/>
              <a:gd name="f7536" fmla="*/ f6304 f3399 1"/>
              <a:gd name="f7537" fmla="*/ f6305 f3400 1"/>
              <a:gd name="f7538" fmla="*/ f6306 f3399 1"/>
              <a:gd name="f7539" fmla="*/ f6307 f3400 1"/>
              <a:gd name="f7540" fmla="*/ f6308 f3399 1"/>
              <a:gd name="f7541" fmla="*/ f6309 f3400 1"/>
              <a:gd name="f7542" fmla="*/ f6310 f3399 1"/>
              <a:gd name="f7543" fmla="*/ f6311 f3400 1"/>
              <a:gd name="f7544" fmla="*/ f6312 f3399 1"/>
              <a:gd name="f7545" fmla="*/ f6313 f3400 1"/>
              <a:gd name="f7546" fmla="*/ f6314 f3399 1"/>
              <a:gd name="f7547" fmla="*/ f6315 f3400 1"/>
              <a:gd name="f7548" fmla="*/ f6316 f3399 1"/>
              <a:gd name="f7549" fmla="*/ f6317 f3400 1"/>
              <a:gd name="f7550" fmla="*/ f6318 f3399 1"/>
              <a:gd name="f7551" fmla="*/ f6319 f3400 1"/>
              <a:gd name="f7552" fmla="*/ f6320 f3399 1"/>
              <a:gd name="f7553" fmla="*/ f6321 f3400 1"/>
              <a:gd name="f7554" fmla="*/ f6322 f3399 1"/>
              <a:gd name="f7555" fmla="*/ f6323 f3400 1"/>
              <a:gd name="f7556" fmla="*/ f6324 f3399 1"/>
              <a:gd name="f7557" fmla="*/ f6325 f3400 1"/>
              <a:gd name="f7558" fmla="*/ f6326 f3399 1"/>
              <a:gd name="f7559" fmla="*/ f6327 f3400 1"/>
              <a:gd name="f7560" fmla="*/ f6328 f3399 1"/>
              <a:gd name="f7561" fmla="*/ f6329 f3400 1"/>
              <a:gd name="f7562" fmla="*/ f6330 f3399 1"/>
              <a:gd name="f7563" fmla="*/ f6331 f3400 1"/>
              <a:gd name="f7564" fmla="*/ f6332 f3399 1"/>
              <a:gd name="f7565" fmla="*/ f6333 f3400 1"/>
              <a:gd name="f7566" fmla="*/ f6334 f3399 1"/>
              <a:gd name="f7567" fmla="*/ f6335 f3400 1"/>
              <a:gd name="f7568" fmla="*/ f6336 f3399 1"/>
              <a:gd name="f7569" fmla="*/ f6337 f3400 1"/>
              <a:gd name="f7570" fmla="*/ f6338 f3399 1"/>
              <a:gd name="f7571" fmla="*/ f6339 f3400 1"/>
              <a:gd name="f7572" fmla="*/ f6340 f3399 1"/>
              <a:gd name="f7573" fmla="*/ f6341 f3400 1"/>
              <a:gd name="f7574" fmla="*/ f6342 f3399 1"/>
              <a:gd name="f7575" fmla="*/ f6343 f3400 1"/>
              <a:gd name="f7576" fmla="*/ f6344 f3399 1"/>
              <a:gd name="f7577" fmla="*/ f6345 f3400 1"/>
              <a:gd name="f7578" fmla="*/ f6346 f3399 1"/>
              <a:gd name="f7579" fmla="*/ f6347 f3400 1"/>
              <a:gd name="f7580" fmla="*/ f6348 f3400 1"/>
              <a:gd name="f7581" fmla="*/ f6349 f3399 1"/>
              <a:gd name="f7582" fmla="*/ f6350 f3400 1"/>
              <a:gd name="f7583" fmla="*/ f6351 f3399 1"/>
              <a:gd name="f7584" fmla="*/ f6352 f3400 1"/>
              <a:gd name="f7585" fmla="*/ f6353 f3399 1"/>
              <a:gd name="f7586" fmla="*/ f6354 f3400 1"/>
              <a:gd name="f7587" fmla="*/ f6355 f3399 1"/>
              <a:gd name="f7588" fmla="*/ f6356 f3400 1"/>
              <a:gd name="f7589" fmla="*/ f6357 f3399 1"/>
              <a:gd name="f7590" fmla="*/ f6358 f3400 1"/>
              <a:gd name="f7591" fmla="*/ f6359 f3399 1"/>
              <a:gd name="f7592" fmla="*/ f6360 f3400 1"/>
              <a:gd name="f7593" fmla="*/ f6361 f3399 1"/>
              <a:gd name="f7594" fmla="*/ f6362 f3400 1"/>
              <a:gd name="f7595" fmla="*/ f6363 f3399 1"/>
              <a:gd name="f7596" fmla="*/ f6364 f3400 1"/>
              <a:gd name="f7597" fmla="*/ f6365 f3399 1"/>
              <a:gd name="f7598" fmla="*/ f6366 f3400 1"/>
              <a:gd name="f7599" fmla="*/ f6367 f3400 1"/>
              <a:gd name="f7600" fmla="*/ f6368 f3399 1"/>
              <a:gd name="f7601" fmla="*/ f6369 f3400 1"/>
              <a:gd name="f7602" fmla="*/ f6370 f3399 1"/>
              <a:gd name="f7603" fmla="*/ f6371 f3400 1"/>
              <a:gd name="f7604" fmla="*/ f6372 f3399 1"/>
              <a:gd name="f7605" fmla="*/ f6373 f3400 1"/>
              <a:gd name="f7606" fmla="*/ f6374 f3399 1"/>
              <a:gd name="f7607" fmla="*/ f6375 f3400 1"/>
              <a:gd name="f7608" fmla="*/ f6376 f3399 1"/>
              <a:gd name="f7609" fmla="*/ f6377 f3400 1"/>
              <a:gd name="f7610" fmla="*/ f6378 f3399 1"/>
              <a:gd name="f7611" fmla="*/ f6379 f3400 1"/>
              <a:gd name="f7612" fmla="*/ f6380 f3399 1"/>
              <a:gd name="f7613" fmla="*/ f6381 f3400 1"/>
              <a:gd name="f7614" fmla="*/ f6382 f3399 1"/>
              <a:gd name="f7615" fmla="*/ f6383 f3400 1"/>
              <a:gd name="f7616" fmla="*/ f6384 f3399 1"/>
              <a:gd name="f7617" fmla="*/ f6385 f3400 1"/>
              <a:gd name="f7618" fmla="*/ f6386 f3399 1"/>
              <a:gd name="f7619" fmla="*/ f6387 f3400 1"/>
              <a:gd name="f7620" fmla="*/ f6388 f3399 1"/>
              <a:gd name="f7621" fmla="*/ f6389 f3400 1"/>
              <a:gd name="f7622" fmla="*/ f6390 f3399 1"/>
              <a:gd name="f7623" fmla="*/ f6391 f3400 1"/>
              <a:gd name="f7624" fmla="*/ f6392 f3399 1"/>
              <a:gd name="f7625" fmla="*/ f6393 f3400 1"/>
              <a:gd name="f7626" fmla="*/ f6394 f3399 1"/>
              <a:gd name="f7627" fmla="*/ f6395 f3400 1"/>
              <a:gd name="f7628" fmla="*/ f6396 f3399 1"/>
              <a:gd name="f7629" fmla="*/ f6397 f3400 1"/>
              <a:gd name="f7630" fmla="*/ f6398 f3399 1"/>
              <a:gd name="f7631" fmla="*/ f6399 f3400 1"/>
              <a:gd name="f7632" fmla="*/ f6400 f3399 1"/>
              <a:gd name="f7633" fmla="*/ f6401 f3400 1"/>
              <a:gd name="f7634" fmla="*/ f6402 f3399 1"/>
              <a:gd name="f7635" fmla="*/ f6403 f3400 1"/>
              <a:gd name="f7636" fmla="*/ f6404 f3399 1"/>
              <a:gd name="f7637" fmla="*/ f6405 f3400 1"/>
              <a:gd name="f7638" fmla="*/ f6406 f3399 1"/>
              <a:gd name="f7639" fmla="*/ f6407 f3400 1"/>
              <a:gd name="f7640" fmla="*/ f6408 f3399 1"/>
              <a:gd name="f7641" fmla="*/ f6409 f3400 1"/>
              <a:gd name="f7642" fmla="*/ f6410 f3399 1"/>
              <a:gd name="f7643" fmla="*/ f6411 f3400 1"/>
              <a:gd name="f7644" fmla="*/ f6412 f3399 1"/>
              <a:gd name="f7645" fmla="*/ f6413 f3400 1"/>
              <a:gd name="f7646" fmla="*/ f6414 f3399 1"/>
              <a:gd name="f7647" fmla="*/ f6415 f3400 1"/>
              <a:gd name="f7648" fmla="*/ f6416 f3400 1"/>
              <a:gd name="f7649" fmla="*/ f6417 f3400 1"/>
              <a:gd name="f7650" fmla="*/ f6418 f3399 1"/>
              <a:gd name="f7651" fmla="*/ f6419 f3400 1"/>
              <a:gd name="f7652" fmla="*/ f6420 f3399 1"/>
              <a:gd name="f7653" fmla="*/ f6421 f3400 1"/>
              <a:gd name="f7654" fmla="*/ f6422 f3399 1"/>
              <a:gd name="f7655" fmla="*/ f6423 f3400 1"/>
              <a:gd name="f7656" fmla="*/ f6424 f3399 1"/>
              <a:gd name="f7657" fmla="*/ f6425 f3400 1"/>
              <a:gd name="f7658" fmla="*/ f6426 f3399 1"/>
              <a:gd name="f7659" fmla="*/ f6427 f3399 1"/>
              <a:gd name="f7660" fmla="*/ f6428 f3400 1"/>
              <a:gd name="f7661" fmla="*/ f6429 f3399 1"/>
              <a:gd name="f7662" fmla="*/ f6430 f3400 1"/>
              <a:gd name="f7663" fmla="*/ f6431 f3399 1"/>
              <a:gd name="f7664" fmla="*/ f6432 f3400 1"/>
              <a:gd name="f7665" fmla="*/ f6433 f3399 1"/>
              <a:gd name="f7666" fmla="*/ f6434 f3400 1"/>
              <a:gd name="f7667" fmla="*/ f6435 f3399 1"/>
              <a:gd name="f7668" fmla="*/ f6436 f3400 1"/>
              <a:gd name="f7669" fmla="*/ f6437 f3399 1"/>
              <a:gd name="f7670" fmla="*/ f6438 f3400 1"/>
              <a:gd name="f7671" fmla="*/ f6439 f3399 1"/>
              <a:gd name="f7672" fmla="*/ f6440 f3400 1"/>
              <a:gd name="f7673" fmla="*/ f6441 f3399 1"/>
              <a:gd name="f7674" fmla="*/ f6442 f3400 1"/>
              <a:gd name="f7675" fmla="*/ f6443 f3399 1"/>
              <a:gd name="f7676" fmla="*/ f6444 f3400 1"/>
              <a:gd name="f7677" fmla="*/ f6445 f3399 1"/>
              <a:gd name="f7678" fmla="*/ f6446 f3400 1"/>
              <a:gd name="f7679" fmla="*/ f6447 f3399 1"/>
              <a:gd name="f7680" fmla="*/ f6448 f3400 1"/>
              <a:gd name="f7681" fmla="*/ f6449 f3400 1"/>
              <a:gd name="f7682" fmla="*/ f6450 f3399 1"/>
              <a:gd name="f7683" fmla="*/ f6451 f3400 1"/>
              <a:gd name="f7684" fmla="*/ f6452 f3399 1"/>
              <a:gd name="f7685" fmla="*/ f6453 f3400 1"/>
              <a:gd name="f7686" fmla="*/ f6454 f3399 1"/>
              <a:gd name="f7687" fmla="*/ f6455 f3400 1"/>
              <a:gd name="f7688" fmla="*/ f6456 f3399 1"/>
              <a:gd name="f7689" fmla="*/ f6457 f3400 1"/>
              <a:gd name="f7690" fmla="*/ f6458 f3399 1"/>
              <a:gd name="f7691" fmla="*/ f6459 f3400 1"/>
              <a:gd name="f7692" fmla="*/ f6460 f3399 1"/>
              <a:gd name="f7693" fmla="*/ f6461 f3400 1"/>
              <a:gd name="f7694" fmla="*/ f6462 f3399 1"/>
              <a:gd name="f7695" fmla="*/ f6463 f3400 1"/>
              <a:gd name="f7696" fmla="*/ f6464 f3399 1"/>
              <a:gd name="f7697" fmla="*/ f6465 f3400 1"/>
              <a:gd name="f7698" fmla="*/ f6466 f3399 1"/>
              <a:gd name="f7699" fmla="*/ f6467 f3400 1"/>
              <a:gd name="f7700" fmla="*/ f6468 f3399 1"/>
              <a:gd name="f7701" fmla="*/ f6469 f3400 1"/>
              <a:gd name="f7702" fmla="*/ f6470 f3399 1"/>
              <a:gd name="f7703" fmla="*/ f6471 f3400 1"/>
              <a:gd name="f7704" fmla="*/ f6472 f3399 1"/>
              <a:gd name="f7705" fmla="*/ f6473 f3400 1"/>
              <a:gd name="f7706" fmla="*/ f6474 f3399 1"/>
              <a:gd name="f7707" fmla="*/ f6475 f3400 1"/>
              <a:gd name="f7708" fmla="*/ f6476 f3399 1"/>
              <a:gd name="f7709" fmla="*/ f6477 f3400 1"/>
              <a:gd name="f7710" fmla="*/ f6478 f3399 1"/>
              <a:gd name="f7711" fmla="*/ f6479 f3400 1"/>
              <a:gd name="f7712" fmla="*/ f6480 f3399 1"/>
              <a:gd name="f7713" fmla="*/ f6481 f3400 1"/>
              <a:gd name="f7714" fmla="*/ f6482 f3399 1"/>
              <a:gd name="f7715" fmla="*/ f6483 f3400 1"/>
              <a:gd name="f7716" fmla="*/ f6484 f3399 1"/>
              <a:gd name="f7717" fmla="*/ f6485 f3400 1"/>
              <a:gd name="f7718" fmla="*/ f6486 f3399 1"/>
              <a:gd name="f7719" fmla="*/ f6487 f3400 1"/>
              <a:gd name="f7720" fmla="*/ f6488 f3399 1"/>
              <a:gd name="f7721" fmla="*/ f6489 f3400 1"/>
              <a:gd name="f7722" fmla="*/ f6490 f3399 1"/>
              <a:gd name="f7723" fmla="*/ f6491 f3400 1"/>
              <a:gd name="f7724" fmla="*/ f6492 f3399 1"/>
              <a:gd name="f7725" fmla="*/ f6493 f3400 1"/>
              <a:gd name="f7726" fmla="*/ f6494 f3399 1"/>
              <a:gd name="f7727" fmla="*/ f6495 f3400 1"/>
              <a:gd name="f7728" fmla="*/ f6496 f3399 1"/>
              <a:gd name="f7729" fmla="*/ f6497 f3400 1"/>
              <a:gd name="f7730" fmla="*/ f6498 f3399 1"/>
              <a:gd name="f7731" fmla="*/ f6499 f3400 1"/>
              <a:gd name="f7732" fmla="*/ f6500 f3399 1"/>
              <a:gd name="f7733" fmla="*/ f6501 f3400 1"/>
              <a:gd name="f7734" fmla="*/ f6502 f3399 1"/>
              <a:gd name="f7735" fmla="*/ f6503 f3400 1"/>
              <a:gd name="f7736" fmla="*/ f6504 f3399 1"/>
              <a:gd name="f7737" fmla="*/ f6505 f3400 1"/>
              <a:gd name="f7738" fmla="*/ f6506 f3399 1"/>
              <a:gd name="f7739" fmla="*/ f6507 f3400 1"/>
              <a:gd name="f7740" fmla="*/ f6508 f3399 1"/>
              <a:gd name="f7741" fmla="*/ f6509 f3400 1"/>
              <a:gd name="f7742" fmla="*/ f6510 f3399 1"/>
              <a:gd name="f7743" fmla="*/ f6511 f3400 1"/>
              <a:gd name="f7744" fmla="*/ f6512 f3399 1"/>
              <a:gd name="f7745" fmla="*/ f6513 f3400 1"/>
              <a:gd name="f7746" fmla="*/ f6514 f3399 1"/>
              <a:gd name="f7747" fmla="*/ f6515 f3400 1"/>
              <a:gd name="f7748" fmla="*/ f6516 f3399 1"/>
              <a:gd name="f7749" fmla="*/ f6517 f3400 1"/>
              <a:gd name="f7750" fmla="*/ f6518 f3399 1"/>
              <a:gd name="f7751" fmla="*/ f6519 f3400 1"/>
              <a:gd name="f7752" fmla="*/ f6520 f3399 1"/>
              <a:gd name="f7753" fmla="*/ f6521 f3400 1"/>
              <a:gd name="f7754" fmla="*/ f6522 f3399 1"/>
              <a:gd name="f7755" fmla="*/ f6523 f3400 1"/>
              <a:gd name="f7756" fmla="*/ f6524 f3399 1"/>
              <a:gd name="f7757" fmla="*/ f6525 f3400 1"/>
              <a:gd name="f7758" fmla="*/ f6526 f3399 1"/>
              <a:gd name="f7759" fmla="*/ f6527 f3400 1"/>
              <a:gd name="f7760" fmla="*/ f6528 f3399 1"/>
              <a:gd name="f7761" fmla="*/ f6529 f3400 1"/>
              <a:gd name="f7762" fmla="*/ f6530 f3399 1"/>
              <a:gd name="f7763" fmla="*/ f6531 f3400 1"/>
              <a:gd name="f7764" fmla="*/ f6532 f3399 1"/>
              <a:gd name="f7765" fmla="*/ f6533 f3400 1"/>
              <a:gd name="f7766" fmla="*/ f6534 f3399 1"/>
              <a:gd name="f7767" fmla="*/ f6535 f3400 1"/>
              <a:gd name="f7768" fmla="*/ f6536 f3399 1"/>
              <a:gd name="f7769" fmla="*/ f6537 f3400 1"/>
              <a:gd name="f7770" fmla="*/ f6538 f3399 1"/>
              <a:gd name="f7771" fmla="*/ f6539 f3400 1"/>
              <a:gd name="f7772" fmla="*/ f6540 f3400 1"/>
              <a:gd name="f7773" fmla="*/ f6541 f3399 1"/>
              <a:gd name="f7774" fmla="*/ f6542 f3400 1"/>
              <a:gd name="f7775" fmla="*/ f6543 f3399 1"/>
              <a:gd name="f7776" fmla="*/ f6544 f3400 1"/>
              <a:gd name="f7777" fmla="*/ f6545 f3399 1"/>
              <a:gd name="f7778" fmla="*/ f6546 f3400 1"/>
              <a:gd name="f7779" fmla="*/ f6547 f3399 1"/>
              <a:gd name="f7780" fmla="*/ f6548 f3400 1"/>
              <a:gd name="f7781" fmla="*/ f6549 f3399 1"/>
              <a:gd name="f7782" fmla="*/ f6550 f3400 1"/>
              <a:gd name="f7783" fmla="*/ f6551 f3399 1"/>
              <a:gd name="f7784" fmla="*/ f6552 f3400 1"/>
              <a:gd name="f7785" fmla="*/ f6553 f3399 1"/>
              <a:gd name="f7786" fmla="*/ f6554 f3400 1"/>
              <a:gd name="f7787" fmla="*/ f6555 f3399 1"/>
              <a:gd name="f7788" fmla="*/ f6556 f3400 1"/>
              <a:gd name="f7789" fmla="*/ f6557 f3399 1"/>
              <a:gd name="f7790" fmla="*/ f6558 f3400 1"/>
              <a:gd name="f7791" fmla="*/ f6559 f3399 1"/>
              <a:gd name="f7792" fmla="*/ f6560 f3400 1"/>
              <a:gd name="f7793" fmla="*/ f6561 f3400 1"/>
              <a:gd name="f7794" fmla="*/ f6562 f3399 1"/>
              <a:gd name="f7795" fmla="*/ f6563 f3400 1"/>
              <a:gd name="f7796" fmla="*/ f6564 f3399 1"/>
              <a:gd name="f7797" fmla="*/ f6565 f3400 1"/>
              <a:gd name="f7798" fmla="*/ f6566 f3399 1"/>
              <a:gd name="f7799" fmla="*/ f6567 f3400 1"/>
              <a:gd name="f7800" fmla="*/ f6568 f3399 1"/>
              <a:gd name="f7801" fmla="*/ f6569 f3400 1"/>
              <a:gd name="f7802" fmla="*/ f6570 f3399 1"/>
              <a:gd name="f7803" fmla="*/ f6571 f3400 1"/>
              <a:gd name="f7804" fmla="*/ f6572 f3399 1"/>
              <a:gd name="f7805" fmla="*/ f6573 f3400 1"/>
              <a:gd name="f7806" fmla="*/ f6574 f3399 1"/>
              <a:gd name="f7807" fmla="*/ f6575 f3400 1"/>
              <a:gd name="f7808" fmla="*/ f6576 f3399 1"/>
              <a:gd name="f7809" fmla="*/ f6577 f3400 1"/>
              <a:gd name="f7810" fmla="*/ f6578 f3399 1"/>
              <a:gd name="f7811" fmla="*/ f6579 f3400 1"/>
              <a:gd name="f7812" fmla="*/ f6580 f3399 1"/>
              <a:gd name="f7813" fmla="*/ f6581 f3400 1"/>
              <a:gd name="f7814" fmla="*/ f6582 f3399 1"/>
              <a:gd name="f7815" fmla="*/ f6583 f3400 1"/>
              <a:gd name="f7816" fmla="*/ f6584 f3399 1"/>
              <a:gd name="f7817" fmla="*/ f6585 f3400 1"/>
              <a:gd name="f7818" fmla="*/ f6586 f3399 1"/>
              <a:gd name="f7819" fmla="*/ f6587 f3400 1"/>
              <a:gd name="f7820" fmla="*/ f6588 f3399 1"/>
              <a:gd name="f7821" fmla="*/ f6589 f3400 1"/>
              <a:gd name="f7822" fmla="*/ f6590 f3399 1"/>
              <a:gd name="f7823" fmla="*/ f6591 f3400 1"/>
              <a:gd name="f7824" fmla="*/ f6592 f3399 1"/>
              <a:gd name="f7825" fmla="*/ f6593 f3400 1"/>
              <a:gd name="f7826" fmla="*/ f6594 f3399 1"/>
              <a:gd name="f7827" fmla="*/ f6595 f3399 1"/>
              <a:gd name="f7828" fmla="*/ f6596 f3400 1"/>
              <a:gd name="f7829" fmla="*/ f6597 f3399 1"/>
              <a:gd name="f7830" fmla="*/ f6598 f3399 1"/>
              <a:gd name="f7831" fmla="*/ f6599 f3400 1"/>
              <a:gd name="f7832" fmla="*/ f6600 f3399 1"/>
              <a:gd name="f7833" fmla="*/ f6601 f3400 1"/>
              <a:gd name="f7834" fmla="*/ f6602 f3399 1"/>
              <a:gd name="f7835" fmla="*/ f6603 f3400 1"/>
              <a:gd name="f7836" fmla="*/ f6604 f3399 1"/>
              <a:gd name="f7837" fmla="*/ f6605 f3400 1"/>
              <a:gd name="f7838" fmla="*/ f6606 f3399 1"/>
              <a:gd name="f7839" fmla="*/ f6607 f3400 1"/>
              <a:gd name="f7840" fmla="*/ f6608 f3399 1"/>
              <a:gd name="f7841" fmla="*/ f6609 f3400 1"/>
              <a:gd name="f7842" fmla="*/ f6610 f3399 1"/>
              <a:gd name="f7843" fmla="*/ f6611 f3400 1"/>
              <a:gd name="f7844" fmla="*/ f6612 f3399 1"/>
              <a:gd name="f7845" fmla="*/ f6613 f3400 1"/>
              <a:gd name="f7846" fmla="*/ f6614 f3399 1"/>
              <a:gd name="f7847" fmla="*/ f6615 f3400 1"/>
              <a:gd name="f7848" fmla="*/ f6616 f3399 1"/>
              <a:gd name="f7849" fmla="*/ f6617 f3400 1"/>
              <a:gd name="f7850" fmla="*/ f6618 f3399 1"/>
              <a:gd name="f7851" fmla="*/ f6619 f3400 1"/>
              <a:gd name="f7852" fmla="*/ f6620 f3399 1"/>
              <a:gd name="f7853" fmla="*/ f6621 f3400 1"/>
              <a:gd name="f7854" fmla="*/ f6622 f3399 1"/>
              <a:gd name="f7855" fmla="*/ f6623 f3400 1"/>
              <a:gd name="f7856" fmla="*/ f6624 f3399 1"/>
              <a:gd name="f7857" fmla="*/ f6625 f3399 1"/>
              <a:gd name="f7858" fmla="*/ f6626 f3400 1"/>
              <a:gd name="f7859" fmla="*/ f6627 f3399 1"/>
              <a:gd name="f7860" fmla="*/ f6628 f3400 1"/>
              <a:gd name="f7861" fmla="*/ f6629 f3399 1"/>
              <a:gd name="f7862" fmla="*/ f6630 f3400 1"/>
              <a:gd name="f7863" fmla="*/ f6631 f3399 1"/>
              <a:gd name="f7864" fmla="*/ f6632 f3400 1"/>
              <a:gd name="f7865" fmla="*/ f6633 f3399 1"/>
              <a:gd name="f7866" fmla="*/ f6634 f3400 1"/>
              <a:gd name="f7867" fmla="*/ f6635 f3399 1"/>
              <a:gd name="f7868" fmla="*/ f6636 f3400 1"/>
              <a:gd name="f7869" fmla="*/ f6637 f3399 1"/>
              <a:gd name="f7870" fmla="*/ f6638 f3400 1"/>
              <a:gd name="f7871" fmla="*/ f6639 f3399 1"/>
              <a:gd name="f7872" fmla="*/ f6640 f3400 1"/>
              <a:gd name="f7873" fmla="*/ f6641 f3399 1"/>
              <a:gd name="f7874" fmla="*/ f6642 f3400 1"/>
              <a:gd name="f7875" fmla="*/ f6643 f3399 1"/>
              <a:gd name="f7876" fmla="*/ f6644 f3400 1"/>
              <a:gd name="f7877" fmla="*/ f6645 f3399 1"/>
              <a:gd name="f7878" fmla="*/ f6646 f3400 1"/>
              <a:gd name="f7879" fmla="*/ f6647 f3399 1"/>
              <a:gd name="f7880" fmla="*/ f6648 f3400 1"/>
              <a:gd name="f7881" fmla="*/ f6649 f3399 1"/>
              <a:gd name="f7882" fmla="*/ f6650 f3400 1"/>
              <a:gd name="f7883" fmla="*/ f6651 f3399 1"/>
              <a:gd name="f7884" fmla="*/ f6652 f3400 1"/>
              <a:gd name="f7885" fmla="*/ f6653 f3399 1"/>
              <a:gd name="f7886" fmla="*/ f6654 f3400 1"/>
              <a:gd name="f7887" fmla="*/ f6655 f3399 1"/>
              <a:gd name="f7888" fmla="*/ f6656 f3400 1"/>
              <a:gd name="f7889" fmla="*/ f6657 f3399 1"/>
              <a:gd name="f7890" fmla="*/ f6658 f3400 1"/>
              <a:gd name="f7891" fmla="*/ f6659 f3399 1"/>
              <a:gd name="f7892" fmla="*/ f6660 f3400 1"/>
              <a:gd name="f7893" fmla="*/ f6661 f3399 1"/>
              <a:gd name="f7894" fmla="*/ f6662 f3400 1"/>
              <a:gd name="f7895" fmla="*/ f6663 f3399 1"/>
              <a:gd name="f7896" fmla="*/ f6664 f3400 1"/>
              <a:gd name="f7897" fmla="*/ f6665 f3399 1"/>
              <a:gd name="f7898" fmla="*/ f6666 f3400 1"/>
              <a:gd name="f7899" fmla="*/ f6667 f3399 1"/>
              <a:gd name="f7900" fmla="*/ f6668 f3400 1"/>
              <a:gd name="f7901" fmla="*/ f6669 f3399 1"/>
              <a:gd name="f7902" fmla="*/ f6670 f3400 1"/>
              <a:gd name="f7903" fmla="*/ f6671 f3399 1"/>
              <a:gd name="f7904" fmla="*/ f6672 f3400 1"/>
              <a:gd name="f7905" fmla="*/ f6673 f3399 1"/>
              <a:gd name="f7906" fmla="*/ f6674 f3400 1"/>
              <a:gd name="f7907" fmla="*/ f6675 f3399 1"/>
              <a:gd name="f7908" fmla="*/ f6676 f3400 1"/>
              <a:gd name="f7909" fmla="*/ f6677 f3399 1"/>
              <a:gd name="f7910" fmla="*/ f6678 f3400 1"/>
              <a:gd name="f7911" fmla="*/ f6679 f3399 1"/>
              <a:gd name="f7912" fmla="*/ f6680 f3400 1"/>
              <a:gd name="f7913" fmla="*/ f6681 f3399 1"/>
              <a:gd name="f7914" fmla="*/ f6682 f3400 1"/>
              <a:gd name="f7915" fmla="*/ f6683 f3399 1"/>
              <a:gd name="f7916" fmla="*/ f6684 f3400 1"/>
              <a:gd name="f7917" fmla="*/ f6685 f3399 1"/>
              <a:gd name="f7918" fmla="*/ f6686 f3400 1"/>
              <a:gd name="f7919" fmla="*/ f6687 f3399 1"/>
              <a:gd name="f7920" fmla="*/ f6688 f3400 1"/>
              <a:gd name="f7921" fmla="*/ f6689 f3399 1"/>
              <a:gd name="f7922" fmla="*/ f6690 f3400 1"/>
              <a:gd name="f7923" fmla="*/ f6691 f3399 1"/>
              <a:gd name="f7924" fmla="*/ f6692 f3400 1"/>
              <a:gd name="f7925" fmla="*/ f6693 f3399 1"/>
              <a:gd name="f7926" fmla="*/ f6694 f3400 1"/>
              <a:gd name="f7927" fmla="*/ f6695 f3399 1"/>
              <a:gd name="f7928" fmla="*/ f6696 f3400 1"/>
              <a:gd name="f7929" fmla="*/ f6697 f3399 1"/>
              <a:gd name="f7930" fmla="*/ f6698 f3400 1"/>
              <a:gd name="f7931" fmla="*/ f6699 f3399 1"/>
              <a:gd name="f7932" fmla="*/ f6700 f3400 1"/>
              <a:gd name="f7933" fmla="*/ f6701 f3399 1"/>
              <a:gd name="f7934" fmla="*/ f6702 f3400 1"/>
              <a:gd name="f7935" fmla="*/ f6703 f3399 1"/>
              <a:gd name="f7936" fmla="*/ f6704 f3400 1"/>
              <a:gd name="f7937" fmla="*/ f6705 f3399 1"/>
              <a:gd name="f7938" fmla="*/ f6706 f3400 1"/>
              <a:gd name="f7939" fmla="*/ f6707 f3399 1"/>
              <a:gd name="f7940" fmla="*/ f6708 f3400 1"/>
              <a:gd name="f7941" fmla="*/ f6709 f3399 1"/>
              <a:gd name="f7942" fmla="*/ f6710 f3400 1"/>
              <a:gd name="f7943" fmla="*/ f6711 f3399 1"/>
              <a:gd name="f7944" fmla="*/ f6712 f3400 1"/>
              <a:gd name="f7945" fmla="*/ f6713 f3399 1"/>
              <a:gd name="f7946" fmla="*/ f6714 f3400 1"/>
              <a:gd name="f7947" fmla="*/ f6715 f3399 1"/>
              <a:gd name="f7948" fmla="*/ f6716 f3400 1"/>
              <a:gd name="f7949" fmla="*/ f6717 f3399 1"/>
              <a:gd name="f7950" fmla="*/ f6718 f3400 1"/>
              <a:gd name="f7951" fmla="*/ f6719 f3399 1"/>
              <a:gd name="f7952" fmla="*/ f6720 f3400 1"/>
              <a:gd name="f7953" fmla="*/ f6721 f3399 1"/>
              <a:gd name="f7954" fmla="*/ f6722 f3400 1"/>
              <a:gd name="f7955" fmla="*/ f6723 f3399 1"/>
              <a:gd name="f7956" fmla="*/ f6724 f3400 1"/>
              <a:gd name="f7957" fmla="*/ f6725 f3399 1"/>
              <a:gd name="f7958" fmla="*/ f6726 f3400 1"/>
              <a:gd name="f7959" fmla="*/ f6727 f3399 1"/>
              <a:gd name="f7960" fmla="*/ f6728 f3400 1"/>
              <a:gd name="f7961" fmla="*/ f6729 f3399 1"/>
              <a:gd name="f7962" fmla="*/ f6730 f3399 1"/>
              <a:gd name="f7963" fmla="*/ f6731 f3400 1"/>
              <a:gd name="f7964" fmla="*/ f6732 f3399 1"/>
              <a:gd name="f7965" fmla="*/ f6733 f3400 1"/>
              <a:gd name="f7966" fmla="*/ f6734 f3399 1"/>
              <a:gd name="f7967" fmla="*/ f6735 f3400 1"/>
              <a:gd name="f7968" fmla="*/ f6736 f3399 1"/>
              <a:gd name="f7969" fmla="*/ f6737 f3400 1"/>
              <a:gd name="f7970" fmla="*/ f6738 f3399 1"/>
              <a:gd name="f7971" fmla="*/ f6739 f3400 1"/>
              <a:gd name="f7972" fmla="*/ f6740 f3400 1"/>
              <a:gd name="f7973" fmla="*/ f6741 f3399 1"/>
              <a:gd name="f7974" fmla="*/ f6742 f3400 1"/>
              <a:gd name="f7975" fmla="*/ f6743 f3399 1"/>
              <a:gd name="f7976" fmla="*/ f6744 f3400 1"/>
              <a:gd name="f7977" fmla="*/ f6745 f3399 1"/>
              <a:gd name="f7978" fmla="*/ f6746 f3400 1"/>
              <a:gd name="f7979" fmla="*/ f6747 f3399 1"/>
              <a:gd name="f7980" fmla="*/ f6748 f3400 1"/>
              <a:gd name="f7981" fmla="*/ f6749 f3399 1"/>
              <a:gd name="f7982" fmla="*/ f6750 f3400 1"/>
              <a:gd name="f7983" fmla="*/ f6751 f3399 1"/>
              <a:gd name="f7984" fmla="*/ f6752 f3400 1"/>
              <a:gd name="f7985" fmla="*/ f6753 f3399 1"/>
              <a:gd name="f7986" fmla="*/ f6754 f3400 1"/>
              <a:gd name="f7987" fmla="*/ f6755 f3399 1"/>
              <a:gd name="f7988" fmla="*/ f6756 f3400 1"/>
              <a:gd name="f7989" fmla="*/ f6757 f3399 1"/>
              <a:gd name="f7990" fmla="*/ f6758 f3400 1"/>
              <a:gd name="f7991" fmla="*/ f6759 f3399 1"/>
              <a:gd name="f7992" fmla="*/ f6760 f3400 1"/>
              <a:gd name="f7993" fmla="*/ f6761 f3400 1"/>
              <a:gd name="f7994" fmla="*/ f6762 f3399 1"/>
              <a:gd name="f7995" fmla="*/ f6763 f3400 1"/>
              <a:gd name="f7996" fmla="*/ f6764 f3399 1"/>
              <a:gd name="f7997" fmla="*/ f6765 f3400 1"/>
              <a:gd name="f7998" fmla="*/ f6766 f3399 1"/>
              <a:gd name="f7999" fmla="*/ f6767 f3400 1"/>
              <a:gd name="f8000" fmla="*/ f6768 f3399 1"/>
              <a:gd name="f8001" fmla="*/ f6769 f3400 1"/>
              <a:gd name="f8002" fmla="*/ f6770 f3399 1"/>
              <a:gd name="f8003" fmla="*/ f6771 f3400 1"/>
              <a:gd name="f8004" fmla="*/ f6772 f3399 1"/>
              <a:gd name="f8005" fmla="*/ f6773 f3400 1"/>
              <a:gd name="f8006" fmla="*/ f6774 f3399 1"/>
              <a:gd name="f8007" fmla="*/ f6775 f3399 1"/>
              <a:gd name="f8008" fmla="*/ f6776 f3400 1"/>
              <a:gd name="f8009" fmla="*/ f6777 f3399 1"/>
              <a:gd name="f8010" fmla="*/ f6778 f3400 1"/>
              <a:gd name="f8011" fmla="*/ f6779 f3399 1"/>
              <a:gd name="f8012" fmla="*/ f6780 f3400 1"/>
              <a:gd name="f8013" fmla="*/ f6781 f3400 1"/>
              <a:gd name="f8014" fmla="*/ f6782 f3400 1"/>
              <a:gd name="f8015" fmla="*/ f6783 f3399 1"/>
              <a:gd name="f8016" fmla="*/ f6784 f3400 1"/>
              <a:gd name="f8017" fmla="*/ f6785 f3399 1"/>
              <a:gd name="f8018" fmla="*/ f6786 f3400 1"/>
              <a:gd name="f8019" fmla="*/ f6787 f3399 1"/>
              <a:gd name="f8020" fmla="*/ f6788 f3400 1"/>
              <a:gd name="f8021" fmla="*/ f6789 f3399 1"/>
              <a:gd name="f8022" fmla="*/ f6790 f3400 1"/>
              <a:gd name="f8023" fmla="*/ f6791 f3399 1"/>
              <a:gd name="f8024" fmla="*/ f6792 f3400 1"/>
              <a:gd name="f8025" fmla="*/ f6793 f3399 1"/>
              <a:gd name="f8026" fmla="*/ f6794 f3400 1"/>
              <a:gd name="f8027" fmla="*/ f6795 f3399 1"/>
              <a:gd name="f8028" fmla="*/ f6796 f3400 1"/>
              <a:gd name="f8029" fmla="*/ f6797 f3399 1"/>
              <a:gd name="f8030" fmla="*/ f6798 f3399 1"/>
              <a:gd name="f8031" fmla="*/ f6799 f3400 1"/>
              <a:gd name="f8032" fmla="*/ f6800 f3400 1"/>
              <a:gd name="f8033" fmla="*/ f6801 f3399 1"/>
              <a:gd name="f8034" fmla="*/ f6802 f3400 1"/>
              <a:gd name="f8035" fmla="*/ f6803 f3399 1"/>
              <a:gd name="f8036" fmla="*/ f6804 f3400 1"/>
              <a:gd name="f8037" fmla="*/ f6805 f3399 1"/>
              <a:gd name="f8038" fmla="*/ f6806 f3400 1"/>
              <a:gd name="f8039" fmla="*/ f6807 f3399 1"/>
              <a:gd name="f8040" fmla="*/ f6808 f3400 1"/>
              <a:gd name="f8041" fmla="*/ f6809 f3399 1"/>
              <a:gd name="f8042" fmla="*/ f6810 f3400 1"/>
              <a:gd name="f8043" fmla="*/ f6811 f3399 1"/>
              <a:gd name="f8044" fmla="*/ f6812 f3400 1"/>
              <a:gd name="f8045" fmla="*/ f6813 f3399 1"/>
              <a:gd name="f8046" fmla="*/ f6814 f3400 1"/>
              <a:gd name="f8047" fmla="*/ f6815 f3399 1"/>
              <a:gd name="f8048" fmla="*/ f6816 f3400 1"/>
              <a:gd name="f8049" fmla="*/ f6817 f3399 1"/>
              <a:gd name="f8050" fmla="*/ f6818 f3400 1"/>
              <a:gd name="f8051" fmla="*/ f6819 f3399 1"/>
              <a:gd name="f8052" fmla="*/ f6820 f3400 1"/>
              <a:gd name="f8053" fmla="*/ f6821 f3399 1"/>
              <a:gd name="f8054" fmla="*/ f6822 f3400 1"/>
              <a:gd name="f8055" fmla="*/ f6823 f3399 1"/>
              <a:gd name="f8056" fmla="*/ f6824 f3400 1"/>
              <a:gd name="f8057" fmla="*/ f6825 f3399 1"/>
              <a:gd name="f8058" fmla="*/ f6826 f3400 1"/>
              <a:gd name="f8059" fmla="*/ f6827 f3399 1"/>
              <a:gd name="f8060" fmla="*/ f6828 f3400 1"/>
              <a:gd name="f8061" fmla="*/ f6829 f3399 1"/>
              <a:gd name="f8062" fmla="*/ f6830 f3400 1"/>
              <a:gd name="f8063" fmla="*/ f6831 f3399 1"/>
              <a:gd name="f8064" fmla="*/ f6832 f3400 1"/>
              <a:gd name="f8065" fmla="*/ f6833 f3399 1"/>
              <a:gd name="f8066" fmla="*/ f6834 f3400 1"/>
              <a:gd name="f8067" fmla="*/ f6835 f3399 1"/>
              <a:gd name="f8068" fmla="*/ f6836 f3400 1"/>
              <a:gd name="f8069" fmla="*/ f6837 f3399 1"/>
              <a:gd name="f8070" fmla="*/ f6838 f3400 1"/>
              <a:gd name="f8071" fmla="*/ f6839 f3400 1"/>
              <a:gd name="f8072" fmla="*/ f6840 f3399 1"/>
              <a:gd name="f8073" fmla="*/ f6841 f3400 1"/>
              <a:gd name="f8074" fmla="*/ f6842 f3399 1"/>
              <a:gd name="f8075" fmla="*/ f6843 f3400 1"/>
              <a:gd name="f8076" fmla="*/ f6844 f3399 1"/>
              <a:gd name="f8077" fmla="*/ f6845 f3400 1"/>
              <a:gd name="f8078" fmla="*/ f6846 f3399 1"/>
              <a:gd name="f8079" fmla="*/ f6847 f3400 1"/>
              <a:gd name="f8080" fmla="*/ f6848 f3399 1"/>
              <a:gd name="f8081" fmla="*/ f6849 f3400 1"/>
              <a:gd name="f8082" fmla="*/ f6850 f3399 1"/>
              <a:gd name="f8083" fmla="*/ f6851 f3400 1"/>
              <a:gd name="f8084" fmla="*/ f6852 f3399 1"/>
              <a:gd name="f8085" fmla="*/ f6853 f3400 1"/>
              <a:gd name="f8086" fmla="*/ f6854 f3399 1"/>
              <a:gd name="f8087" fmla="*/ f6855 f3400 1"/>
              <a:gd name="f8088" fmla="*/ f6856 f3399 1"/>
              <a:gd name="f8089" fmla="*/ f6857 f3400 1"/>
              <a:gd name="f8090" fmla="*/ f6858 f3399 1"/>
              <a:gd name="f8091" fmla="*/ f6859 f3400 1"/>
              <a:gd name="f8092" fmla="*/ f6860 f3399 1"/>
              <a:gd name="f8093" fmla="*/ f6861 f3400 1"/>
              <a:gd name="f8094" fmla="*/ f6862 f3399 1"/>
              <a:gd name="f8095" fmla="*/ f6863 f3400 1"/>
              <a:gd name="f8096" fmla="*/ f6864 f3399 1"/>
              <a:gd name="f8097" fmla="*/ f6865 f3400 1"/>
              <a:gd name="f8098" fmla="*/ f6866 f3399 1"/>
              <a:gd name="f8099" fmla="*/ f6867 f3400 1"/>
              <a:gd name="f8100" fmla="*/ f6868 f3400 1"/>
              <a:gd name="f8101" fmla="*/ f6869 f3399 1"/>
              <a:gd name="f8102" fmla="*/ f6870 f3400 1"/>
              <a:gd name="f8103" fmla="*/ f6871 f3399 1"/>
              <a:gd name="f8104" fmla="*/ f6872 f3400 1"/>
              <a:gd name="f8105" fmla="*/ f6873 f3399 1"/>
              <a:gd name="f8106" fmla="*/ f6874 f3400 1"/>
              <a:gd name="f8107" fmla="*/ f6875 f3399 1"/>
              <a:gd name="f8108" fmla="*/ f6876 f3400 1"/>
              <a:gd name="f8109" fmla="*/ f6877 f3399 1"/>
              <a:gd name="f8110" fmla="*/ f6878 f3400 1"/>
              <a:gd name="f8111" fmla="*/ f6879 f3399 1"/>
              <a:gd name="f8112" fmla="*/ f6880 f3400 1"/>
              <a:gd name="f8113" fmla="*/ f6881 f3399 1"/>
              <a:gd name="f8114" fmla="*/ f6882 f3400 1"/>
              <a:gd name="f8115" fmla="*/ f6883 f3399 1"/>
              <a:gd name="f8116" fmla="*/ f6884 f3400 1"/>
              <a:gd name="f8117" fmla="*/ f6885 f3399 1"/>
              <a:gd name="f8118" fmla="*/ f6886 f3400 1"/>
              <a:gd name="f8119" fmla="*/ f6887 f3399 1"/>
              <a:gd name="f8120" fmla="*/ f6888 f3400 1"/>
              <a:gd name="f8121" fmla="*/ f6889 f3399 1"/>
              <a:gd name="f8122" fmla="*/ f6890 f3400 1"/>
              <a:gd name="f8123" fmla="*/ f6891 f3399 1"/>
              <a:gd name="f8124" fmla="*/ f6892 f3400 1"/>
              <a:gd name="f8125" fmla="*/ f6893 f3399 1"/>
              <a:gd name="f8126" fmla="*/ f6894 f3400 1"/>
              <a:gd name="f8127" fmla="*/ f6895 f3399 1"/>
              <a:gd name="f8128" fmla="*/ f6896 f3400 1"/>
              <a:gd name="f8129" fmla="*/ f6897 f3399 1"/>
              <a:gd name="f8130" fmla="*/ f6898 f3399 1"/>
              <a:gd name="f8131" fmla="*/ f6899 f3400 1"/>
              <a:gd name="f8132" fmla="*/ f6900 f3399 1"/>
              <a:gd name="f8133" fmla="*/ f6901 f3400 1"/>
              <a:gd name="f8134" fmla="*/ f6902 f3399 1"/>
              <a:gd name="f8135" fmla="*/ f6903 f3400 1"/>
              <a:gd name="f8136" fmla="*/ f6904 f3399 1"/>
              <a:gd name="f8137" fmla="*/ f6905 f3400 1"/>
              <a:gd name="f8138" fmla="*/ f6906 f3399 1"/>
              <a:gd name="f8139" fmla="*/ f6907 f3400 1"/>
              <a:gd name="f8140" fmla="*/ f6908 f3399 1"/>
              <a:gd name="f8141" fmla="*/ f6909 f3400 1"/>
              <a:gd name="f8142" fmla="*/ f6910 f3399 1"/>
              <a:gd name="f8143" fmla="*/ f6911 f3400 1"/>
              <a:gd name="f8144" fmla="*/ f6912 f3399 1"/>
              <a:gd name="f8145" fmla="*/ f6913 f3400 1"/>
              <a:gd name="f8146" fmla="*/ f6914 f3399 1"/>
              <a:gd name="f8147" fmla="*/ f6915 f3400 1"/>
              <a:gd name="f8148" fmla="*/ f6916 f3399 1"/>
              <a:gd name="f8149" fmla="*/ f6917 f3400 1"/>
              <a:gd name="f8150" fmla="*/ f6918 f3399 1"/>
              <a:gd name="f8151" fmla="*/ f6919 f3400 1"/>
              <a:gd name="f8152" fmla="*/ f6920 f3399 1"/>
              <a:gd name="f8153" fmla="*/ f6921 f3400 1"/>
              <a:gd name="f8154" fmla="*/ f6922 f3399 1"/>
              <a:gd name="f8155" fmla="*/ f6923 f3399 1"/>
              <a:gd name="f8156" fmla="*/ f6924 f3400 1"/>
              <a:gd name="f8157" fmla="*/ f6925 f3399 1"/>
              <a:gd name="f8158" fmla="*/ f6926 f3400 1"/>
              <a:gd name="f8159" fmla="*/ f6927 f3399 1"/>
              <a:gd name="f8160" fmla="*/ f6928 f3400 1"/>
              <a:gd name="f8161" fmla="*/ f6929 f3399 1"/>
              <a:gd name="f8162" fmla="*/ f6930 f3400 1"/>
              <a:gd name="f8163" fmla="*/ f6931 f3399 1"/>
              <a:gd name="f8164" fmla="*/ f6932 f3400 1"/>
              <a:gd name="f8165" fmla="*/ f6933 f3399 1"/>
              <a:gd name="f8166" fmla="*/ f6934 f3400 1"/>
              <a:gd name="f8167" fmla="*/ f6935 f3399 1"/>
              <a:gd name="f8168" fmla="*/ f6936 f3400 1"/>
              <a:gd name="f8169" fmla="*/ f6937 f3399 1"/>
              <a:gd name="f8170" fmla="*/ f6938 f3400 1"/>
              <a:gd name="f8171" fmla="*/ f6939 f3399 1"/>
              <a:gd name="f8172" fmla="*/ f6940 f3400 1"/>
              <a:gd name="f8173" fmla="*/ f6941 f3399 1"/>
              <a:gd name="f8174" fmla="*/ f6942 f3400 1"/>
              <a:gd name="f8175" fmla="*/ f6943 f3400 1"/>
              <a:gd name="f8176" fmla="*/ f6944 f3399 1"/>
              <a:gd name="f8177" fmla="*/ f6945 f3400 1"/>
              <a:gd name="f8178" fmla="*/ f6946 f3399 1"/>
              <a:gd name="f8179" fmla="*/ f6947 f3400 1"/>
              <a:gd name="f8180" fmla="*/ f6948 f3399 1"/>
              <a:gd name="f8181" fmla="*/ f6949 f3400 1"/>
              <a:gd name="f8182" fmla="*/ f6950 f3399 1"/>
              <a:gd name="f8183" fmla="*/ f6951 f3399 1"/>
              <a:gd name="f8184" fmla="*/ f6952 f3400 1"/>
              <a:gd name="f8185" fmla="*/ f6953 f3399 1"/>
              <a:gd name="f8186" fmla="*/ f6954 f3400 1"/>
              <a:gd name="f8187" fmla="*/ f6955 f3399 1"/>
              <a:gd name="f8188" fmla="*/ f6956 f3400 1"/>
              <a:gd name="f8189" fmla="*/ f6957 f3399 1"/>
              <a:gd name="f8190" fmla="*/ f6958 f3400 1"/>
              <a:gd name="f8191" fmla="*/ f6959 f3400 1"/>
              <a:gd name="f8192" fmla="*/ f6960 f3399 1"/>
              <a:gd name="f8193" fmla="*/ f6961 f3400 1"/>
              <a:gd name="f8194" fmla="*/ f6962 f3399 1"/>
              <a:gd name="f8195" fmla="*/ f6963 f3400 1"/>
              <a:gd name="f8196" fmla="*/ f6964 f3399 1"/>
              <a:gd name="f8197" fmla="*/ f6965 f3400 1"/>
              <a:gd name="f8198" fmla="*/ f6966 f3399 1"/>
              <a:gd name="f8199" fmla="*/ f6967 f3400 1"/>
              <a:gd name="f8200" fmla="*/ f6968 f3399 1"/>
              <a:gd name="f8201" fmla="*/ f6969 f3400 1"/>
              <a:gd name="f8202" fmla="*/ f6970 f3399 1"/>
              <a:gd name="f8203" fmla="*/ f6971 f3400 1"/>
              <a:gd name="f8204" fmla="*/ f6972 f3399 1"/>
              <a:gd name="f8205" fmla="*/ f6973 f3400 1"/>
              <a:gd name="f8206" fmla="*/ f6974 f3399 1"/>
              <a:gd name="f8207" fmla="*/ f6975 f3400 1"/>
              <a:gd name="f8208" fmla="*/ f6976 f3399 1"/>
              <a:gd name="f8209" fmla="*/ f6977 f3400 1"/>
              <a:gd name="f8210" fmla="*/ f6978 f3399 1"/>
              <a:gd name="f8211" fmla="*/ f6979 f3400 1"/>
              <a:gd name="f8212" fmla="*/ f6980 f3399 1"/>
              <a:gd name="f8213" fmla="*/ f6981 f3400 1"/>
              <a:gd name="f8214" fmla="*/ f6982 f3399 1"/>
              <a:gd name="f8215" fmla="*/ f6983 f3400 1"/>
              <a:gd name="f8216" fmla="*/ f6984 f3399 1"/>
              <a:gd name="f8217" fmla="*/ f6985 f3400 1"/>
              <a:gd name="f8218" fmla="*/ f6986 f3399 1"/>
              <a:gd name="f8219" fmla="*/ f6987 f3400 1"/>
              <a:gd name="f8220" fmla="*/ f6988 f3399 1"/>
              <a:gd name="f8221" fmla="*/ f6989 f3399 1"/>
              <a:gd name="f8222" fmla="*/ f6990 f3400 1"/>
              <a:gd name="f8223" fmla="*/ f6991 f3399 1"/>
              <a:gd name="f8224" fmla="*/ f6992 f3400 1"/>
              <a:gd name="f8225" fmla="*/ f6993 f3399 1"/>
              <a:gd name="f8226" fmla="*/ f6994 f3400 1"/>
              <a:gd name="f8227" fmla="*/ f6995 f3399 1"/>
              <a:gd name="f8228" fmla="*/ f6996 f3400 1"/>
              <a:gd name="f8229" fmla="*/ f6997 f3399 1"/>
              <a:gd name="f8230" fmla="*/ f6998 f3400 1"/>
              <a:gd name="f8231" fmla="*/ f6999 f3399 1"/>
              <a:gd name="f8232" fmla="*/ f7000 f3400 1"/>
              <a:gd name="f8233" fmla="*/ f7001 f3399 1"/>
              <a:gd name="f8234" fmla="*/ f7002 f3400 1"/>
              <a:gd name="f8235" fmla="*/ f7003 f3399 1"/>
              <a:gd name="f8236" fmla="*/ f7004 f3400 1"/>
              <a:gd name="f8237" fmla="*/ f7005 f3399 1"/>
              <a:gd name="f8238" fmla="*/ f7006 f3400 1"/>
              <a:gd name="f8239" fmla="*/ f7007 f3399 1"/>
              <a:gd name="f8240" fmla="*/ f7008 f3400 1"/>
              <a:gd name="f8241" fmla="*/ f7009 f3399 1"/>
              <a:gd name="f8242" fmla="*/ f7010 f3400 1"/>
              <a:gd name="f8243" fmla="*/ f7011 f3399 1"/>
              <a:gd name="f8244" fmla="*/ f7012 f3400 1"/>
              <a:gd name="f8245" fmla="*/ f7013 f3399 1"/>
              <a:gd name="f8246" fmla="*/ f7014 f3400 1"/>
              <a:gd name="f8247" fmla="*/ f7015 f3399 1"/>
              <a:gd name="f8248" fmla="*/ f7016 f3400 1"/>
              <a:gd name="f8249" fmla="*/ f7017 f3399 1"/>
              <a:gd name="f8250" fmla="*/ f7018 f3400 1"/>
              <a:gd name="f8251" fmla="*/ f7019 f3399 1"/>
              <a:gd name="f8252" fmla="*/ f7020 f3400 1"/>
              <a:gd name="f8253" fmla="*/ f7021 f3399 1"/>
              <a:gd name="f8254" fmla="*/ f7022 f3399 1"/>
              <a:gd name="f8255" fmla="*/ f7023 f3400 1"/>
              <a:gd name="f8256" fmla="*/ f7024 f3399 1"/>
              <a:gd name="f8257" fmla="*/ f7025 f3400 1"/>
              <a:gd name="f8258" fmla="*/ f7026 f3399 1"/>
              <a:gd name="f8259" fmla="*/ f7027 f3400 1"/>
              <a:gd name="f8260" fmla="*/ f7028 f3399 1"/>
              <a:gd name="f8261" fmla="*/ f7029 f3400 1"/>
              <a:gd name="f8262" fmla="*/ f7030 f3399 1"/>
              <a:gd name="f8263" fmla="*/ f7031 f3400 1"/>
              <a:gd name="f8264" fmla="*/ f7032 f3399 1"/>
              <a:gd name="f8265" fmla="*/ f7033 f3400 1"/>
              <a:gd name="f8266" fmla="*/ f7034 f3399 1"/>
              <a:gd name="f8267" fmla="*/ f7035 f3400 1"/>
              <a:gd name="f8268" fmla="*/ f7036 f3399 1"/>
              <a:gd name="f8269" fmla="*/ f7037 f3400 1"/>
              <a:gd name="f8270" fmla="*/ f7038 f3399 1"/>
              <a:gd name="f8271" fmla="*/ f7039 f3400 1"/>
              <a:gd name="f8272" fmla="*/ f7040 f3399 1"/>
              <a:gd name="f8273" fmla="*/ f7041 f3400 1"/>
              <a:gd name="f8274" fmla="*/ f7042 f3399 1"/>
              <a:gd name="f8275" fmla="*/ f7043 f3400 1"/>
              <a:gd name="f8276" fmla="*/ f7044 f3399 1"/>
              <a:gd name="f8277" fmla="*/ f7045 f3400 1"/>
              <a:gd name="f8278" fmla="*/ f7046 f3399 1"/>
              <a:gd name="f8279" fmla="*/ f7047 f3400 1"/>
              <a:gd name="f8280" fmla="*/ f7048 f3399 1"/>
              <a:gd name="f8281" fmla="*/ f7049 f3400 1"/>
              <a:gd name="f8282" fmla="*/ f7050 f3399 1"/>
              <a:gd name="f8283" fmla="*/ f7051 f3400 1"/>
              <a:gd name="f8284" fmla="*/ f7052 f3399 1"/>
              <a:gd name="f8285" fmla="*/ f7053 f3400 1"/>
              <a:gd name="f8286" fmla="*/ f7054 f3399 1"/>
              <a:gd name="f8287" fmla="*/ f7055 f3400 1"/>
              <a:gd name="f8288" fmla="*/ f7056 f3399 1"/>
              <a:gd name="f8289" fmla="*/ f7057 f3400 1"/>
              <a:gd name="f8290" fmla="*/ f7058 f3399 1"/>
              <a:gd name="f8291" fmla="*/ f7059 f3400 1"/>
              <a:gd name="f8292" fmla="*/ f7060 f3399 1"/>
              <a:gd name="f8293" fmla="*/ f7061 f3400 1"/>
              <a:gd name="f8294" fmla="*/ f7062 f3399 1"/>
              <a:gd name="f8295" fmla="*/ f7063 f3400 1"/>
              <a:gd name="f8296" fmla="*/ f7064 f3399 1"/>
              <a:gd name="f8297" fmla="*/ f7065 f3400 1"/>
              <a:gd name="f8298" fmla="*/ f7066 f3399 1"/>
              <a:gd name="f8299" fmla="*/ f7067 f3400 1"/>
              <a:gd name="f8300" fmla="*/ f7068 f3399 1"/>
              <a:gd name="f8301" fmla="*/ f7069 f3400 1"/>
              <a:gd name="f8302" fmla="*/ f7070 f3399 1"/>
              <a:gd name="f8303" fmla="*/ f7071 f3400 1"/>
              <a:gd name="f8304" fmla="*/ f7072 f3399 1"/>
              <a:gd name="f8305" fmla="*/ f7073 f3400 1"/>
              <a:gd name="f8306" fmla="*/ f7074 f3399 1"/>
              <a:gd name="f8307" fmla="*/ f7075 f3400 1"/>
              <a:gd name="f8308" fmla="*/ f7076 f3399 1"/>
              <a:gd name="f8309" fmla="*/ f7077 f3400 1"/>
              <a:gd name="f8310" fmla="*/ f7078 f3399 1"/>
              <a:gd name="f8311" fmla="*/ f7079 f3400 1"/>
              <a:gd name="f8312" fmla="*/ f7080 f3399 1"/>
              <a:gd name="f8313" fmla="*/ f7081 f3400 1"/>
              <a:gd name="f8314" fmla="*/ f7082 f3399 1"/>
              <a:gd name="f8315" fmla="*/ f7083 f3400 1"/>
              <a:gd name="f8316" fmla="*/ f7084 f3399 1"/>
              <a:gd name="f8317" fmla="*/ f7085 f3400 1"/>
              <a:gd name="f8318" fmla="*/ f7086 f3399 1"/>
              <a:gd name="f8319" fmla="*/ f7087 f3400 1"/>
              <a:gd name="f8320" fmla="*/ f7088 f3399 1"/>
              <a:gd name="f8321" fmla="*/ f7089 f3400 1"/>
              <a:gd name="f8322" fmla="*/ f7090 f3399 1"/>
              <a:gd name="f8323" fmla="*/ f7091 f3400 1"/>
              <a:gd name="f8324" fmla="*/ f7092 f3399 1"/>
              <a:gd name="f8325" fmla="*/ f7093 f3400 1"/>
              <a:gd name="f8326" fmla="*/ f7094 f3399 1"/>
              <a:gd name="f8327" fmla="*/ f7095 f3400 1"/>
            </a:gdLst>
            <a:ahLst/>
            <a:cxnLst>
              <a:cxn ang="3cd4">
                <a:pos x="hc" y="t"/>
              </a:cxn>
              <a:cxn ang="0">
                <a:pos x="r" y="vc"/>
              </a:cxn>
              <a:cxn ang="cd4">
                <a:pos x="hc" y="b"/>
              </a:cxn>
              <a:cxn ang="cd2">
                <a:pos x="l" y="vc"/>
              </a:cxn>
              <a:cxn ang="f5867">
                <a:pos x="f7100" y="f7101"/>
              </a:cxn>
              <a:cxn ang="f5867">
                <a:pos x="f7102" y="f7103"/>
              </a:cxn>
              <a:cxn ang="f5867">
                <a:pos x="f7104" y="f7105"/>
              </a:cxn>
              <a:cxn ang="f5867">
                <a:pos x="f7106" y="f7105"/>
              </a:cxn>
              <a:cxn ang="f5867">
                <a:pos x="f7107" y="f7108"/>
              </a:cxn>
              <a:cxn ang="f5867">
                <a:pos x="f7109" y="f7110"/>
              </a:cxn>
              <a:cxn ang="f5867">
                <a:pos x="f7111" y="f7112"/>
              </a:cxn>
              <a:cxn ang="f5867">
                <a:pos x="f7113" y="f7114"/>
              </a:cxn>
              <a:cxn ang="f5867">
                <a:pos x="f7115" y="f7116"/>
              </a:cxn>
              <a:cxn ang="f5867">
                <a:pos x="f7117" y="f7118"/>
              </a:cxn>
              <a:cxn ang="f5867">
                <a:pos x="f7119" y="f7120"/>
              </a:cxn>
              <a:cxn ang="f5867">
                <a:pos x="f7100" y="f7101"/>
              </a:cxn>
              <a:cxn ang="f5867">
                <a:pos x="f7121" y="f7122"/>
              </a:cxn>
              <a:cxn ang="f5867">
                <a:pos x="f7123" y="f7124"/>
              </a:cxn>
              <a:cxn ang="f5867">
                <a:pos x="f7125" y="f7122"/>
              </a:cxn>
              <a:cxn ang="f5867">
                <a:pos x="f7126" y="f7127"/>
              </a:cxn>
              <a:cxn ang="f5867">
                <a:pos x="f7128" y="f7129"/>
              </a:cxn>
              <a:cxn ang="f5867">
                <a:pos x="f7130" y="f7131"/>
              </a:cxn>
              <a:cxn ang="f5867">
                <a:pos x="f7132" y="f7133"/>
              </a:cxn>
              <a:cxn ang="f5867">
                <a:pos x="f7134" y="f7135"/>
              </a:cxn>
              <a:cxn ang="f5867">
                <a:pos x="f7136" y="f7137"/>
              </a:cxn>
              <a:cxn ang="f5867">
                <a:pos x="f7136" y="f7138"/>
              </a:cxn>
              <a:cxn ang="f5867">
                <a:pos x="f7139" y="f7140"/>
              </a:cxn>
              <a:cxn ang="f5867">
                <a:pos x="f7141" y="f7142"/>
              </a:cxn>
              <a:cxn ang="f5867">
                <a:pos x="f7143" y="f7144"/>
              </a:cxn>
              <a:cxn ang="f5867">
                <a:pos x="f7145" y="f7146"/>
              </a:cxn>
              <a:cxn ang="f5867">
                <a:pos x="f7147" y="f7148"/>
              </a:cxn>
              <a:cxn ang="f5867">
                <a:pos x="f7126" y="f7127"/>
              </a:cxn>
              <a:cxn ang="f5867">
                <a:pos x="f7149" y="f7150"/>
              </a:cxn>
              <a:cxn ang="f5867">
                <a:pos x="f7151" y="f7150"/>
              </a:cxn>
              <a:cxn ang="f5867">
                <a:pos x="f7152" y="f7153"/>
              </a:cxn>
              <a:cxn ang="f5867">
                <a:pos x="f7154" y="f7155"/>
              </a:cxn>
              <a:cxn ang="f5867">
                <a:pos x="f7149" y="f7150"/>
              </a:cxn>
              <a:cxn ang="f5867">
                <a:pos x="f7156" y="f7157"/>
              </a:cxn>
              <a:cxn ang="f5867">
                <a:pos x="f7158" y="f7159"/>
              </a:cxn>
              <a:cxn ang="f5867">
                <a:pos x="f7160" y="f7161"/>
              </a:cxn>
              <a:cxn ang="f5867">
                <a:pos x="f7162" y="f7163"/>
              </a:cxn>
              <a:cxn ang="f5867">
                <a:pos x="f7164" y="f7165"/>
              </a:cxn>
              <a:cxn ang="f5867">
                <a:pos x="f7164" y="f7166"/>
              </a:cxn>
              <a:cxn ang="f5867">
                <a:pos x="f7167" y="f7168"/>
              </a:cxn>
              <a:cxn ang="f5867">
                <a:pos x="f7156" y="f7157"/>
              </a:cxn>
              <a:cxn ang="f5867">
                <a:pos x="f7169" y="f7170"/>
              </a:cxn>
              <a:cxn ang="f5867">
                <a:pos x="f7171" y="f7172"/>
              </a:cxn>
              <a:cxn ang="f5867">
                <a:pos x="f7173" y="f7174"/>
              </a:cxn>
              <a:cxn ang="f5867">
                <a:pos x="f7175" y="f7176"/>
              </a:cxn>
              <a:cxn ang="f5867">
                <a:pos x="f7177" y="f7178"/>
              </a:cxn>
              <a:cxn ang="f5867">
                <a:pos x="f7175" y="f7176"/>
              </a:cxn>
              <a:cxn ang="f5867">
                <a:pos x="f7179" y="f7180"/>
              </a:cxn>
              <a:cxn ang="f5867">
                <a:pos x="f7181" y="f7182"/>
              </a:cxn>
              <a:cxn ang="f5867">
                <a:pos x="f7183" y="f7184"/>
              </a:cxn>
              <a:cxn ang="f5867">
                <a:pos x="f7123" y="f7124"/>
              </a:cxn>
              <a:cxn ang="f5867">
                <a:pos x="f7185" y="f7186"/>
              </a:cxn>
              <a:cxn ang="f5867">
                <a:pos x="f7187" y="f7188"/>
              </a:cxn>
              <a:cxn ang="f5867">
                <a:pos x="f7130" y="f7189"/>
              </a:cxn>
              <a:cxn ang="f5867">
                <a:pos x="f7190" y="f7191"/>
              </a:cxn>
              <a:cxn ang="f5867">
                <a:pos x="f7192" y="f7193"/>
              </a:cxn>
              <a:cxn ang="f5867">
                <a:pos x="f7194" y="f7195"/>
              </a:cxn>
              <a:cxn ang="f5867">
                <a:pos x="f7196" y="f7197"/>
              </a:cxn>
              <a:cxn ang="f5867">
                <a:pos x="f7198" y="f7199"/>
              </a:cxn>
              <a:cxn ang="f5867">
                <a:pos x="f7200" y="f7201"/>
              </a:cxn>
              <a:cxn ang="f5867">
                <a:pos x="f7202" y="f7203"/>
              </a:cxn>
              <a:cxn ang="f5867">
                <a:pos x="f7204" y="f7205"/>
              </a:cxn>
              <a:cxn ang="f5867">
                <a:pos x="f7206" y="f7207"/>
              </a:cxn>
              <a:cxn ang="f5867">
                <a:pos x="f7208" y="f7209"/>
              </a:cxn>
              <a:cxn ang="f5867">
                <a:pos x="f7210" y="f7211"/>
              </a:cxn>
              <a:cxn ang="f5867">
                <a:pos x="f7212" y="f7213"/>
              </a:cxn>
              <a:cxn ang="f5867">
                <a:pos x="f7214" y="f7215"/>
              </a:cxn>
              <a:cxn ang="f5867">
                <a:pos x="f7216" y="f7217"/>
              </a:cxn>
              <a:cxn ang="f5867">
                <a:pos x="f7218" y="f7219"/>
              </a:cxn>
              <a:cxn ang="f5867">
                <a:pos x="f7220" y="f7221"/>
              </a:cxn>
              <a:cxn ang="f5867">
                <a:pos x="f7179" y="f7180"/>
              </a:cxn>
              <a:cxn ang="f5867">
                <a:pos x="f7222" y="f7223"/>
              </a:cxn>
              <a:cxn ang="f5867">
                <a:pos x="f7224" y="f7225"/>
              </a:cxn>
              <a:cxn ang="f5867">
                <a:pos x="f7226" y="f7227"/>
              </a:cxn>
              <a:cxn ang="f5867">
                <a:pos x="f7228" y="f7229"/>
              </a:cxn>
              <a:cxn ang="f5867">
                <a:pos x="f7230" y="f7231"/>
              </a:cxn>
              <a:cxn ang="f5867">
                <a:pos x="f7222" y="f7223"/>
              </a:cxn>
              <a:cxn ang="f5867">
                <a:pos x="f7232" y="f7233"/>
              </a:cxn>
              <a:cxn ang="f5867">
                <a:pos x="f7234" y="f7235"/>
              </a:cxn>
              <a:cxn ang="f5867">
                <a:pos x="f7236" y="f7237"/>
              </a:cxn>
              <a:cxn ang="f5867">
                <a:pos x="f7238" y="f7239"/>
              </a:cxn>
              <a:cxn ang="f5867">
                <a:pos x="f7240" y="f7241"/>
              </a:cxn>
              <a:cxn ang="f5867">
                <a:pos x="f7242" y="f7243"/>
              </a:cxn>
              <a:cxn ang="f5867">
                <a:pos x="f7244" y="f7245"/>
              </a:cxn>
              <a:cxn ang="f5867">
                <a:pos x="f7246" y="f7247"/>
              </a:cxn>
              <a:cxn ang="f5867">
                <a:pos x="f7248" y="f7249"/>
              </a:cxn>
              <a:cxn ang="f5867">
                <a:pos x="f7250" y="f7251"/>
              </a:cxn>
              <a:cxn ang="f5867">
                <a:pos x="f7232" y="f7252"/>
              </a:cxn>
              <a:cxn ang="f5867">
                <a:pos x="f7253" y="f7254"/>
              </a:cxn>
              <a:cxn ang="f5867">
                <a:pos x="f7255" y="f7256"/>
              </a:cxn>
              <a:cxn ang="f5867">
                <a:pos x="f7257" y="f7258"/>
              </a:cxn>
              <a:cxn ang="f5867">
                <a:pos x="f7259" y="f7260"/>
              </a:cxn>
              <a:cxn ang="f5867">
                <a:pos x="f7204" y="f7261"/>
              </a:cxn>
              <a:cxn ang="f5867">
                <a:pos x="f7262" y="f7263"/>
              </a:cxn>
              <a:cxn ang="f5867">
                <a:pos x="f7264" y="f7265"/>
              </a:cxn>
              <a:cxn ang="f5867">
                <a:pos x="f7266" y="f7267"/>
              </a:cxn>
              <a:cxn ang="f5867">
                <a:pos x="f7268" y="f7269"/>
              </a:cxn>
              <a:cxn ang="f5867">
                <a:pos x="f7270" y="f7271"/>
              </a:cxn>
              <a:cxn ang="f5867">
                <a:pos x="f7272" y="f7273"/>
              </a:cxn>
              <a:cxn ang="f5867">
                <a:pos x="f7274" y="f7275"/>
              </a:cxn>
              <a:cxn ang="f5867">
                <a:pos x="f7276" y="f7277"/>
              </a:cxn>
              <a:cxn ang="f5867">
                <a:pos x="f7278" y="f7279"/>
              </a:cxn>
              <a:cxn ang="f5867">
                <a:pos x="f7280" y="f7281"/>
              </a:cxn>
              <a:cxn ang="f5867">
                <a:pos x="f7253" y="f7254"/>
              </a:cxn>
              <a:cxn ang="f5867">
                <a:pos x="f7282" y="f7283"/>
              </a:cxn>
              <a:cxn ang="f5867">
                <a:pos x="f7284" y="f7285"/>
              </a:cxn>
              <a:cxn ang="f5867">
                <a:pos x="f7286" y="f7287"/>
              </a:cxn>
              <a:cxn ang="f5867">
                <a:pos x="f7288" y="f7289"/>
              </a:cxn>
              <a:cxn ang="f5867">
                <a:pos x="f7290" y="f7291"/>
              </a:cxn>
              <a:cxn ang="f5867">
                <a:pos x="f7292" y="f7293"/>
              </a:cxn>
              <a:cxn ang="f5867">
                <a:pos x="f7294" y="f7295"/>
              </a:cxn>
              <a:cxn ang="f5867">
                <a:pos x="f7296" y="f7297"/>
              </a:cxn>
              <a:cxn ang="f5867">
                <a:pos x="f7298" y="f7299"/>
              </a:cxn>
              <a:cxn ang="f5867">
                <a:pos x="f7294" y="f7295"/>
              </a:cxn>
              <a:cxn ang="f5867">
                <a:pos x="f7300" y="f7301"/>
              </a:cxn>
              <a:cxn ang="f5867">
                <a:pos x="f7302" y="f7303"/>
              </a:cxn>
              <a:cxn ang="f5867">
                <a:pos x="f7304" y="f7305"/>
              </a:cxn>
              <a:cxn ang="f5867">
                <a:pos x="f7306" y="f7307"/>
              </a:cxn>
              <a:cxn ang="f5867">
                <a:pos x="f7282" y="f7283"/>
              </a:cxn>
              <a:cxn ang="f5867">
                <a:pos x="f7308" y="f7309"/>
              </a:cxn>
              <a:cxn ang="f5867">
                <a:pos x="f7310" y="f7311"/>
              </a:cxn>
              <a:cxn ang="f5867">
                <a:pos x="f7310" y="f7312"/>
              </a:cxn>
              <a:cxn ang="f5867">
                <a:pos x="f7313" y="f7314"/>
              </a:cxn>
              <a:cxn ang="f5867">
                <a:pos x="f7315" y="f7316"/>
              </a:cxn>
              <a:cxn ang="f5867">
                <a:pos x="f7317" y="f7318"/>
              </a:cxn>
              <a:cxn ang="f5867">
                <a:pos x="f7308" y="f7309"/>
              </a:cxn>
              <a:cxn ang="f5867">
                <a:pos x="f7319" y="f7320"/>
              </a:cxn>
              <a:cxn ang="f5867">
                <a:pos x="f7321" y="f7322"/>
              </a:cxn>
              <a:cxn ang="f5867">
                <a:pos x="f7323" y="f7324"/>
              </a:cxn>
              <a:cxn ang="f5867">
                <a:pos x="f7325" y="f7326"/>
              </a:cxn>
              <a:cxn ang="f5867">
                <a:pos x="f7327" y="f7328"/>
              </a:cxn>
              <a:cxn ang="f5867">
                <a:pos x="f7329" y="f7330"/>
              </a:cxn>
              <a:cxn ang="f5867">
                <a:pos x="f7331" y="f7332"/>
              </a:cxn>
              <a:cxn ang="f5867">
                <a:pos x="f7333" y="f7334"/>
              </a:cxn>
              <a:cxn ang="f5867">
                <a:pos x="f7335" y="f7336"/>
              </a:cxn>
              <a:cxn ang="f5867">
                <a:pos x="f7335" y="f7337"/>
              </a:cxn>
              <a:cxn ang="f5867">
                <a:pos x="f7338" y="f7339"/>
              </a:cxn>
              <a:cxn ang="f5867">
                <a:pos x="f7319" y="f7320"/>
              </a:cxn>
              <a:cxn ang="f5867">
                <a:pos x="f7340" y="f7341"/>
              </a:cxn>
              <a:cxn ang="f5867">
                <a:pos x="f7342" y="f7343"/>
              </a:cxn>
              <a:cxn ang="f5867">
                <a:pos x="f7344" y="f7345"/>
              </a:cxn>
              <a:cxn ang="f5867">
                <a:pos x="f7346" y="f7347"/>
              </a:cxn>
              <a:cxn ang="f5867">
                <a:pos x="f7348" y="f7349"/>
              </a:cxn>
              <a:cxn ang="f5867">
                <a:pos x="f7350" y="f7351"/>
              </a:cxn>
              <a:cxn ang="f5867">
                <a:pos x="f7352" y="f7353"/>
              </a:cxn>
              <a:cxn ang="f5867">
                <a:pos x="f7354" y="f7355"/>
              </a:cxn>
              <a:cxn ang="f5867">
                <a:pos x="f7356" y="f7357"/>
              </a:cxn>
              <a:cxn ang="f5867">
                <a:pos x="f7358" y="f7359"/>
              </a:cxn>
              <a:cxn ang="f5867">
                <a:pos x="f7360" y="f7361"/>
              </a:cxn>
              <a:cxn ang="f5867">
                <a:pos x="f7362" y="f7363"/>
              </a:cxn>
              <a:cxn ang="f5867">
                <a:pos x="f7364" y="f7365"/>
              </a:cxn>
              <a:cxn ang="f5867">
                <a:pos x="f7366" y="f7367"/>
              </a:cxn>
              <a:cxn ang="f5867">
                <a:pos x="f7366" y="f7368"/>
              </a:cxn>
              <a:cxn ang="f5867">
                <a:pos x="f7369" y="f7370"/>
              </a:cxn>
              <a:cxn ang="f5867">
                <a:pos x="f7371" y="f7372"/>
              </a:cxn>
              <a:cxn ang="f5867">
                <a:pos x="f7373" y="f7374"/>
              </a:cxn>
              <a:cxn ang="f5867">
                <a:pos x="f7375" y="f7324"/>
              </a:cxn>
              <a:cxn ang="f5867">
                <a:pos x="f7340" y="f7341"/>
              </a:cxn>
              <a:cxn ang="f5867">
                <a:pos x="f7376" y="f7377"/>
              </a:cxn>
              <a:cxn ang="f5867">
                <a:pos x="f7378" y="f7379"/>
              </a:cxn>
              <a:cxn ang="f5867">
                <a:pos x="f7376" y="f7380"/>
              </a:cxn>
              <a:cxn ang="f5867">
                <a:pos x="f7381" y="f7382"/>
              </a:cxn>
              <a:cxn ang="f5867">
                <a:pos x="f7383" y="f7384"/>
              </a:cxn>
              <a:cxn ang="f5867">
                <a:pos x="f7383" y="f7385"/>
              </a:cxn>
              <a:cxn ang="f5867">
                <a:pos x="f7386" y="f7387"/>
              </a:cxn>
              <a:cxn ang="f5867">
                <a:pos x="f7381" y="f7382"/>
              </a:cxn>
              <a:cxn ang="f5867">
                <a:pos x="f7388" y="f7389"/>
              </a:cxn>
              <a:cxn ang="f5867">
                <a:pos x="f7390" y="f7391"/>
              </a:cxn>
              <a:cxn ang="f5867">
                <a:pos x="f7392" y="f7393"/>
              </a:cxn>
              <a:cxn ang="f5867">
                <a:pos x="f7394" y="f7395"/>
              </a:cxn>
              <a:cxn ang="f5867">
                <a:pos x="f7396" y="f7397"/>
              </a:cxn>
              <a:cxn ang="f5867">
                <a:pos x="f7396" y="f7398"/>
              </a:cxn>
              <a:cxn ang="f5867">
                <a:pos x="f7388" y="f7389"/>
              </a:cxn>
              <a:cxn ang="f5867">
                <a:pos x="f7399" y="f7400"/>
              </a:cxn>
              <a:cxn ang="f5867">
                <a:pos x="f7401" y="f7402"/>
              </a:cxn>
              <a:cxn ang="f5867">
                <a:pos x="f7403" y="f7404"/>
              </a:cxn>
              <a:cxn ang="f5867">
                <a:pos x="f7405" y="f7406"/>
              </a:cxn>
              <a:cxn ang="f5867">
                <a:pos x="f7407" y="f7408"/>
              </a:cxn>
              <a:cxn ang="f5867">
                <a:pos x="f7409" y="f7410"/>
              </a:cxn>
              <a:cxn ang="f5867">
                <a:pos x="f7411" y="f7412"/>
              </a:cxn>
              <a:cxn ang="f5867">
                <a:pos x="f7413" y="f7414"/>
              </a:cxn>
              <a:cxn ang="f5867">
                <a:pos x="f7415" y="f7416"/>
              </a:cxn>
              <a:cxn ang="f5867">
                <a:pos x="f7417" y="f7418"/>
              </a:cxn>
              <a:cxn ang="f5867">
                <a:pos x="f7419" y="f7420"/>
              </a:cxn>
              <a:cxn ang="f5867">
                <a:pos x="f7100" y="f7421"/>
              </a:cxn>
              <a:cxn ang="f5867">
                <a:pos x="f7422" y="f7423"/>
              </a:cxn>
              <a:cxn ang="f5867">
                <a:pos x="f7424" y="f7425"/>
              </a:cxn>
              <a:cxn ang="f5867">
                <a:pos x="f7426" y="f7427"/>
              </a:cxn>
              <a:cxn ang="f5867">
                <a:pos x="f7428" y="f7429"/>
              </a:cxn>
              <a:cxn ang="f5867">
                <a:pos x="f7430" y="f7431"/>
              </a:cxn>
              <a:cxn ang="f5867">
                <a:pos x="f7432" y="f7433"/>
              </a:cxn>
              <a:cxn ang="f5867">
                <a:pos x="f7434" y="f7435"/>
              </a:cxn>
              <a:cxn ang="f5867">
                <a:pos x="f7436" y="f7437"/>
              </a:cxn>
              <a:cxn ang="f5867">
                <a:pos x="f7438" y="f7439"/>
              </a:cxn>
              <a:cxn ang="f5867">
                <a:pos x="f7440" y="f7441"/>
              </a:cxn>
              <a:cxn ang="f5867">
                <a:pos x="f7442" y="f7443"/>
              </a:cxn>
              <a:cxn ang="f5867">
                <a:pos x="f7444" y="f7445"/>
              </a:cxn>
              <a:cxn ang="f5867">
                <a:pos x="f7444" y="f7446"/>
              </a:cxn>
              <a:cxn ang="f5867">
                <a:pos x="f7399" y="f7400"/>
              </a:cxn>
              <a:cxn ang="f5867">
                <a:pos x="f7447" y="f7448"/>
              </a:cxn>
              <a:cxn ang="f5867">
                <a:pos x="f7449" y="f7450"/>
              </a:cxn>
              <a:cxn ang="f5867">
                <a:pos x="f7451" y="f7452"/>
              </a:cxn>
              <a:cxn ang="f5867">
                <a:pos x="f7453" y="f7454"/>
              </a:cxn>
              <a:cxn ang="f5867">
                <a:pos x="f7455" y="f7456"/>
              </a:cxn>
              <a:cxn ang="f5867">
                <a:pos x="f7457" y="f7458"/>
              </a:cxn>
              <a:cxn ang="f5867">
                <a:pos x="f7457" y="f7459"/>
              </a:cxn>
              <a:cxn ang="f5867">
                <a:pos x="f7460" y="f7461"/>
              </a:cxn>
              <a:cxn ang="f5867">
                <a:pos x="f7447" y="f7448"/>
              </a:cxn>
              <a:cxn ang="f5867">
                <a:pos x="f7462" y="f7463"/>
              </a:cxn>
              <a:cxn ang="f5867">
                <a:pos x="f7464" y="f7465"/>
              </a:cxn>
              <a:cxn ang="f5867">
                <a:pos x="f7466" y="f7467"/>
              </a:cxn>
              <a:cxn ang="f5867">
                <a:pos x="f7468" y="f7467"/>
              </a:cxn>
              <a:cxn ang="f5867">
                <a:pos x="f7462" y="f7469"/>
              </a:cxn>
              <a:cxn ang="f5867">
                <a:pos x="f7470" y="f7471"/>
              </a:cxn>
              <a:cxn ang="f5867">
                <a:pos x="f7462" y="f7472"/>
              </a:cxn>
              <a:cxn ang="f5867">
                <a:pos x="f7473" y="f7474"/>
              </a:cxn>
              <a:cxn ang="f5867">
                <a:pos x="f7475" y="f7476"/>
              </a:cxn>
              <a:cxn ang="f5867">
                <a:pos x="f7477" y="f7478"/>
              </a:cxn>
              <a:cxn ang="f5867">
                <a:pos x="f7479" y="f7480"/>
              </a:cxn>
              <a:cxn ang="f5867">
                <a:pos x="f7481" y="f7482"/>
              </a:cxn>
              <a:cxn ang="f5867">
                <a:pos x="f7483" y="f7484"/>
              </a:cxn>
              <a:cxn ang="f5867">
                <a:pos x="f7485" y="f7486"/>
              </a:cxn>
              <a:cxn ang="f5867">
                <a:pos x="f7487" y="f7488"/>
              </a:cxn>
              <a:cxn ang="f5867">
                <a:pos x="f7489" y="f7490"/>
              </a:cxn>
              <a:cxn ang="f5867">
                <a:pos x="f7491" y="f7492"/>
              </a:cxn>
              <a:cxn ang="f5867">
                <a:pos x="f7489" y="f7493"/>
              </a:cxn>
              <a:cxn ang="f5867">
                <a:pos x="f7494" y="f7495"/>
              </a:cxn>
              <a:cxn ang="f5867">
                <a:pos x="f7496" y="f7497"/>
              </a:cxn>
              <a:cxn ang="f5867">
                <a:pos x="f7498" y="f7499"/>
              </a:cxn>
              <a:cxn ang="f5867">
                <a:pos x="f7500" y="f7501"/>
              </a:cxn>
              <a:cxn ang="f5867">
                <a:pos x="f7502" y="f7503"/>
              </a:cxn>
              <a:cxn ang="f5867">
                <a:pos x="f7504" y="f7505"/>
              </a:cxn>
              <a:cxn ang="f5867">
                <a:pos x="f7506" y="f7507"/>
              </a:cxn>
              <a:cxn ang="f5867">
                <a:pos x="f7508" y="f7509"/>
              </a:cxn>
              <a:cxn ang="f5867">
                <a:pos x="f7510" y="f7511"/>
              </a:cxn>
              <a:cxn ang="f5867">
                <a:pos x="f7512" y="f7513"/>
              </a:cxn>
              <a:cxn ang="f5867">
                <a:pos x="f7514" y="f7515"/>
              </a:cxn>
              <a:cxn ang="f5867">
                <a:pos x="f7516" y="f7517"/>
              </a:cxn>
              <a:cxn ang="f5867">
                <a:pos x="f7494" y="f7495"/>
              </a:cxn>
              <a:cxn ang="f5867">
                <a:pos x="f7518" y="f7519"/>
              </a:cxn>
              <a:cxn ang="f5867">
                <a:pos x="f7520" y="f7521"/>
              </a:cxn>
              <a:cxn ang="f5867">
                <a:pos x="f7520" y="f7522"/>
              </a:cxn>
              <a:cxn ang="f5867">
                <a:pos x="f7523" y="f7524"/>
              </a:cxn>
              <a:cxn ang="f5867">
                <a:pos x="f7518" y="f7519"/>
              </a:cxn>
              <a:cxn ang="f5867">
                <a:pos x="f7525" y="f7526"/>
              </a:cxn>
              <a:cxn ang="f5867">
                <a:pos x="f7527" y="f7528"/>
              </a:cxn>
              <a:cxn ang="f5867">
                <a:pos x="f7529" y="f7530"/>
              </a:cxn>
              <a:cxn ang="f5867">
                <a:pos x="f7531" y="f7528"/>
              </a:cxn>
              <a:cxn ang="f5867">
                <a:pos x="f7532" y="f7533"/>
              </a:cxn>
              <a:cxn ang="f5867">
                <a:pos x="f7534" y="f7535"/>
              </a:cxn>
              <a:cxn ang="f5867">
                <a:pos x="f7536" y="f7537"/>
              </a:cxn>
              <a:cxn ang="f5867">
                <a:pos x="f7538" y="f7539"/>
              </a:cxn>
              <a:cxn ang="f5867">
                <a:pos x="f7540" y="f7541"/>
              </a:cxn>
              <a:cxn ang="f5867">
                <a:pos x="f7525" y="f7526"/>
              </a:cxn>
              <a:cxn ang="f5867">
                <a:pos x="f7542" y="f7543"/>
              </a:cxn>
              <a:cxn ang="f5867">
                <a:pos x="f7544" y="f7545"/>
              </a:cxn>
              <a:cxn ang="f5867">
                <a:pos x="f7546" y="f7547"/>
              </a:cxn>
              <a:cxn ang="f5867">
                <a:pos x="f7542" y="f7543"/>
              </a:cxn>
              <a:cxn ang="f5867">
                <a:pos x="f7548" y="f7549"/>
              </a:cxn>
              <a:cxn ang="f5867">
                <a:pos x="f7550" y="f7551"/>
              </a:cxn>
              <a:cxn ang="f5867">
                <a:pos x="f7552" y="f7553"/>
              </a:cxn>
              <a:cxn ang="f5867">
                <a:pos x="f7554" y="f7555"/>
              </a:cxn>
              <a:cxn ang="f5867">
                <a:pos x="f7556" y="f7557"/>
              </a:cxn>
              <a:cxn ang="f5867">
                <a:pos x="f7558" y="f7559"/>
              </a:cxn>
              <a:cxn ang="f5867">
                <a:pos x="f7548" y="f7549"/>
              </a:cxn>
              <a:cxn ang="f5867">
                <a:pos x="f7560" y="f7561"/>
              </a:cxn>
              <a:cxn ang="f5867">
                <a:pos x="f7562" y="f7563"/>
              </a:cxn>
              <a:cxn ang="f5867">
                <a:pos x="f7564" y="f7565"/>
              </a:cxn>
              <a:cxn ang="f5867">
                <a:pos x="f7566" y="f7567"/>
              </a:cxn>
              <a:cxn ang="f5867">
                <a:pos x="f7568" y="f7569"/>
              </a:cxn>
              <a:cxn ang="f5867">
                <a:pos x="f7570" y="f7571"/>
              </a:cxn>
              <a:cxn ang="f5867">
                <a:pos x="f7572" y="f7573"/>
              </a:cxn>
              <a:cxn ang="f5867">
                <a:pos x="f7574" y="f7575"/>
              </a:cxn>
              <a:cxn ang="f5867">
                <a:pos x="f7560" y="f7561"/>
              </a:cxn>
              <a:cxn ang="f5867">
                <a:pos x="f7576" y="f7577"/>
              </a:cxn>
              <a:cxn ang="f5867">
                <a:pos x="f7578" y="f7579"/>
              </a:cxn>
              <a:cxn ang="f5867">
                <a:pos x="f7578" y="f7580"/>
              </a:cxn>
              <a:cxn ang="f5867">
                <a:pos x="f7581" y="f7582"/>
              </a:cxn>
              <a:cxn ang="f5867">
                <a:pos x="f7583" y="f7584"/>
              </a:cxn>
              <a:cxn ang="f5867">
                <a:pos x="f7585" y="f7586"/>
              </a:cxn>
              <a:cxn ang="f5867">
                <a:pos x="f7587" y="f7588"/>
              </a:cxn>
              <a:cxn ang="f5867">
                <a:pos x="f7589" y="f7590"/>
              </a:cxn>
              <a:cxn ang="f5867">
                <a:pos x="f7591" y="f7592"/>
              </a:cxn>
              <a:cxn ang="f5867">
                <a:pos x="f7593" y="f7594"/>
              </a:cxn>
              <a:cxn ang="f5867">
                <a:pos x="f7595" y="f7596"/>
              </a:cxn>
              <a:cxn ang="f5867">
                <a:pos x="f7597" y="f7598"/>
              </a:cxn>
              <a:cxn ang="f5867">
                <a:pos x="f7597" y="f7599"/>
              </a:cxn>
              <a:cxn ang="f5867">
                <a:pos x="f7600" y="f7601"/>
              </a:cxn>
              <a:cxn ang="f5867">
                <a:pos x="f7602" y="f7603"/>
              </a:cxn>
              <a:cxn ang="f5867">
                <a:pos x="f7604" y="f7605"/>
              </a:cxn>
              <a:cxn ang="f5867">
                <a:pos x="f7606" y="f7607"/>
              </a:cxn>
              <a:cxn ang="f5867">
                <a:pos x="f7608" y="f7609"/>
              </a:cxn>
              <a:cxn ang="f5867">
                <a:pos x="f7610" y="f7611"/>
              </a:cxn>
              <a:cxn ang="f5867">
                <a:pos x="f7576" y="f7577"/>
              </a:cxn>
              <a:cxn ang="f5867">
                <a:pos x="f7612" y="f7613"/>
              </a:cxn>
              <a:cxn ang="f5867">
                <a:pos x="f7614" y="f7615"/>
              </a:cxn>
              <a:cxn ang="f5867">
                <a:pos x="f7616" y="f7617"/>
              </a:cxn>
              <a:cxn ang="f5867">
                <a:pos x="f7618" y="f7619"/>
              </a:cxn>
              <a:cxn ang="f5867">
                <a:pos x="f7620" y="f7621"/>
              </a:cxn>
              <a:cxn ang="f5867">
                <a:pos x="f7622" y="f7623"/>
              </a:cxn>
              <a:cxn ang="f5867">
                <a:pos x="f7624" y="f7625"/>
              </a:cxn>
              <a:cxn ang="f5867">
                <a:pos x="f7626" y="f7627"/>
              </a:cxn>
              <a:cxn ang="f5867">
                <a:pos x="f7628" y="f7629"/>
              </a:cxn>
              <a:cxn ang="f5867">
                <a:pos x="f7630" y="f7631"/>
              </a:cxn>
              <a:cxn ang="f5867">
                <a:pos x="f7632" y="f7633"/>
              </a:cxn>
              <a:cxn ang="f5867">
                <a:pos x="f7634" y="f7635"/>
              </a:cxn>
              <a:cxn ang="f5867">
                <a:pos x="f7636" y="f7637"/>
              </a:cxn>
              <a:cxn ang="f5867">
                <a:pos x="f7638" y="f7639"/>
              </a:cxn>
              <a:cxn ang="f5867">
                <a:pos x="f7640" y="f7641"/>
              </a:cxn>
              <a:cxn ang="f5867">
                <a:pos x="f7642" y="f7643"/>
              </a:cxn>
              <a:cxn ang="f5867">
                <a:pos x="f7644" y="f7645"/>
              </a:cxn>
              <a:cxn ang="f5867">
                <a:pos x="f7646" y="f7647"/>
              </a:cxn>
              <a:cxn ang="f5867">
                <a:pos x="f7646" y="f7648"/>
              </a:cxn>
              <a:cxn ang="f5867">
                <a:pos x="f7479" y="f7649"/>
              </a:cxn>
              <a:cxn ang="f5867">
                <a:pos x="f7650" y="f7651"/>
              </a:cxn>
              <a:cxn ang="f5867">
                <a:pos x="f7652" y="f7653"/>
              </a:cxn>
              <a:cxn ang="f5867">
                <a:pos x="f7654" y="f7655"/>
              </a:cxn>
              <a:cxn ang="f5867">
                <a:pos x="f7656" y="f7657"/>
              </a:cxn>
              <a:cxn ang="f5867">
                <a:pos x="f7658" y="f7657"/>
              </a:cxn>
              <a:cxn ang="f5867">
                <a:pos x="f7659" y="f7660"/>
              </a:cxn>
              <a:cxn ang="f5867">
                <a:pos x="f7661" y="f7662"/>
              </a:cxn>
              <a:cxn ang="f5867">
                <a:pos x="f7663" y="f7664"/>
              </a:cxn>
              <a:cxn ang="f5867">
                <a:pos x="f7665" y="f7666"/>
              </a:cxn>
              <a:cxn ang="f5867">
                <a:pos x="f7667" y="f7668"/>
              </a:cxn>
              <a:cxn ang="f5867">
                <a:pos x="f7669" y="f7670"/>
              </a:cxn>
              <a:cxn ang="f5867">
                <a:pos x="f7671" y="f7672"/>
              </a:cxn>
              <a:cxn ang="f5867">
                <a:pos x="f7673" y="f7674"/>
              </a:cxn>
              <a:cxn ang="f5867">
                <a:pos x="f7675" y="f7676"/>
              </a:cxn>
              <a:cxn ang="f5867">
                <a:pos x="f7677" y="f7678"/>
              </a:cxn>
              <a:cxn ang="f5867">
                <a:pos x="f7679" y="f7680"/>
              </a:cxn>
              <a:cxn ang="f5867">
                <a:pos x="f7679" y="f7681"/>
              </a:cxn>
              <a:cxn ang="f5867">
                <a:pos x="f7682" y="f7683"/>
              </a:cxn>
              <a:cxn ang="f5867">
                <a:pos x="f7684" y="f7685"/>
              </a:cxn>
              <a:cxn ang="f5867">
                <a:pos x="f7686" y="f7687"/>
              </a:cxn>
              <a:cxn ang="f5867">
                <a:pos x="f7688" y="f7689"/>
              </a:cxn>
              <a:cxn ang="f5867">
                <a:pos x="f7690" y="f7691"/>
              </a:cxn>
              <a:cxn ang="f5867">
                <a:pos x="f7692" y="f7693"/>
              </a:cxn>
              <a:cxn ang="f5867">
                <a:pos x="f7694" y="f7695"/>
              </a:cxn>
              <a:cxn ang="f5867">
                <a:pos x="f7696" y="f7697"/>
              </a:cxn>
              <a:cxn ang="f5867">
                <a:pos x="f7698" y="f7699"/>
              </a:cxn>
              <a:cxn ang="f5867">
                <a:pos x="f7700" y="f7701"/>
              </a:cxn>
              <a:cxn ang="f5867">
                <a:pos x="f7702" y="f7703"/>
              </a:cxn>
              <a:cxn ang="f5867">
                <a:pos x="f7704" y="f7705"/>
              </a:cxn>
              <a:cxn ang="f5867">
                <a:pos x="f7706" y="f7707"/>
              </a:cxn>
              <a:cxn ang="f5867">
                <a:pos x="f7708" y="f7709"/>
              </a:cxn>
              <a:cxn ang="f5867">
                <a:pos x="f7710" y="f7711"/>
              </a:cxn>
              <a:cxn ang="f5867">
                <a:pos x="f7712" y="f7713"/>
              </a:cxn>
              <a:cxn ang="f5867">
                <a:pos x="f7714" y="f7715"/>
              </a:cxn>
              <a:cxn ang="f5867">
                <a:pos x="f7716" y="f7717"/>
              </a:cxn>
              <a:cxn ang="f5867">
                <a:pos x="f7718" y="f7719"/>
              </a:cxn>
              <a:cxn ang="f5867">
                <a:pos x="f7720" y="f7721"/>
              </a:cxn>
              <a:cxn ang="f5867">
                <a:pos x="f7722" y="f7723"/>
              </a:cxn>
              <a:cxn ang="f5867">
                <a:pos x="f7724" y="f7725"/>
              </a:cxn>
              <a:cxn ang="f5867">
                <a:pos x="f7726" y="f7727"/>
              </a:cxn>
              <a:cxn ang="f5867">
                <a:pos x="f7728" y="f7729"/>
              </a:cxn>
              <a:cxn ang="f5867">
                <a:pos x="f7730" y="f7731"/>
              </a:cxn>
              <a:cxn ang="f5867">
                <a:pos x="f7732" y="f7733"/>
              </a:cxn>
              <a:cxn ang="f5867">
                <a:pos x="f7734" y="f7735"/>
              </a:cxn>
              <a:cxn ang="f5867">
                <a:pos x="f7736" y="f7737"/>
              </a:cxn>
              <a:cxn ang="f5867">
                <a:pos x="f7738" y="f7739"/>
              </a:cxn>
              <a:cxn ang="f5867">
                <a:pos x="f7740" y="f7741"/>
              </a:cxn>
              <a:cxn ang="f5867">
                <a:pos x="f7742" y="f7743"/>
              </a:cxn>
              <a:cxn ang="f5867">
                <a:pos x="f7744" y="f7745"/>
              </a:cxn>
              <a:cxn ang="f5867">
                <a:pos x="f7746" y="f7747"/>
              </a:cxn>
              <a:cxn ang="f5867">
                <a:pos x="f7748" y="f7749"/>
              </a:cxn>
              <a:cxn ang="f5867">
                <a:pos x="f7750" y="f7751"/>
              </a:cxn>
              <a:cxn ang="f5867">
                <a:pos x="f7752" y="f7753"/>
              </a:cxn>
              <a:cxn ang="f5867">
                <a:pos x="f7754" y="f7755"/>
              </a:cxn>
              <a:cxn ang="f5867">
                <a:pos x="f7756" y="f7757"/>
              </a:cxn>
              <a:cxn ang="f5867">
                <a:pos x="f7758" y="f7759"/>
              </a:cxn>
              <a:cxn ang="f5867">
                <a:pos x="f7760" y="f7761"/>
              </a:cxn>
              <a:cxn ang="f5867">
                <a:pos x="f7762" y="f7763"/>
              </a:cxn>
              <a:cxn ang="f5867">
                <a:pos x="f7764" y="f7765"/>
              </a:cxn>
              <a:cxn ang="f5867">
                <a:pos x="f7766" y="f7767"/>
              </a:cxn>
              <a:cxn ang="f5867">
                <a:pos x="f7768" y="f7769"/>
              </a:cxn>
              <a:cxn ang="f5867">
                <a:pos x="f7770" y="f7771"/>
              </a:cxn>
              <a:cxn ang="f5867">
                <a:pos x="f7770" y="f7772"/>
              </a:cxn>
              <a:cxn ang="f5867">
                <a:pos x="f7773" y="f7774"/>
              </a:cxn>
              <a:cxn ang="f5867">
                <a:pos x="f7775" y="f7776"/>
              </a:cxn>
              <a:cxn ang="f5867">
                <a:pos x="f7777" y="f7778"/>
              </a:cxn>
              <a:cxn ang="f5867">
                <a:pos x="f7779" y="f7780"/>
              </a:cxn>
              <a:cxn ang="f5867">
                <a:pos x="f7781" y="f7782"/>
              </a:cxn>
              <a:cxn ang="f5867">
                <a:pos x="f7783" y="f7784"/>
              </a:cxn>
              <a:cxn ang="f5867">
                <a:pos x="f7785" y="f7786"/>
              </a:cxn>
              <a:cxn ang="f5867">
                <a:pos x="f7787" y="f7788"/>
              </a:cxn>
              <a:cxn ang="f5867">
                <a:pos x="f7789" y="f7790"/>
              </a:cxn>
              <a:cxn ang="f5867">
                <a:pos x="f7791" y="f7792"/>
              </a:cxn>
              <a:cxn ang="f5867">
                <a:pos x="f7791" y="f7793"/>
              </a:cxn>
              <a:cxn ang="f5867">
                <a:pos x="f7794" y="f7795"/>
              </a:cxn>
              <a:cxn ang="f5867">
                <a:pos x="f7796" y="f7797"/>
              </a:cxn>
              <a:cxn ang="f5867">
                <a:pos x="f7798" y="f7799"/>
              </a:cxn>
              <a:cxn ang="f5867">
                <a:pos x="f7800" y="f7801"/>
              </a:cxn>
              <a:cxn ang="f5867">
                <a:pos x="f7802" y="f7803"/>
              </a:cxn>
              <a:cxn ang="f5867">
                <a:pos x="f7804" y="f7805"/>
              </a:cxn>
              <a:cxn ang="f5867">
                <a:pos x="f7806" y="f7807"/>
              </a:cxn>
              <a:cxn ang="f5867">
                <a:pos x="f7808" y="f7809"/>
              </a:cxn>
              <a:cxn ang="f5867">
                <a:pos x="f7810" y="f7811"/>
              </a:cxn>
              <a:cxn ang="f5867">
                <a:pos x="f7812" y="f7813"/>
              </a:cxn>
              <a:cxn ang="f5867">
                <a:pos x="f7814" y="f7815"/>
              </a:cxn>
              <a:cxn ang="f5867">
                <a:pos x="f7816" y="f7817"/>
              </a:cxn>
              <a:cxn ang="f5867">
                <a:pos x="f7818" y="f7819"/>
              </a:cxn>
              <a:cxn ang="f5867">
                <a:pos x="f7820" y="f7821"/>
              </a:cxn>
              <a:cxn ang="f5867">
                <a:pos x="f7822" y="f7823"/>
              </a:cxn>
              <a:cxn ang="f5867">
                <a:pos x="f7824" y="f7825"/>
              </a:cxn>
              <a:cxn ang="f5867">
                <a:pos x="f7826" y="f7825"/>
              </a:cxn>
              <a:cxn ang="f5867">
                <a:pos x="f7827" y="f7828"/>
              </a:cxn>
              <a:cxn ang="f5867">
                <a:pos x="f7829" y="f7828"/>
              </a:cxn>
              <a:cxn ang="f5867">
                <a:pos x="f7830" y="f7831"/>
              </a:cxn>
              <a:cxn ang="f5867">
                <a:pos x="f7832" y="f7833"/>
              </a:cxn>
              <a:cxn ang="f5867">
                <a:pos x="f7834" y="f7835"/>
              </a:cxn>
              <a:cxn ang="f5867">
                <a:pos x="f7836" y="f7837"/>
              </a:cxn>
              <a:cxn ang="f5867">
                <a:pos x="f7838" y="f7839"/>
              </a:cxn>
              <a:cxn ang="f5867">
                <a:pos x="f7840" y="f7841"/>
              </a:cxn>
              <a:cxn ang="f5867">
                <a:pos x="f7842" y="f7843"/>
              </a:cxn>
              <a:cxn ang="f5867">
                <a:pos x="f7844" y="f7845"/>
              </a:cxn>
              <a:cxn ang="f5867">
                <a:pos x="f7846" y="f7847"/>
              </a:cxn>
              <a:cxn ang="f5867">
                <a:pos x="f7848" y="f7849"/>
              </a:cxn>
              <a:cxn ang="f5867">
                <a:pos x="f7850" y="f7851"/>
              </a:cxn>
              <a:cxn ang="f5867">
                <a:pos x="f7852" y="f7853"/>
              </a:cxn>
              <a:cxn ang="f5867">
                <a:pos x="f7854" y="f7855"/>
              </a:cxn>
              <a:cxn ang="f5867">
                <a:pos x="f7856" y="f7855"/>
              </a:cxn>
              <a:cxn ang="f5867">
                <a:pos x="f7857" y="f7858"/>
              </a:cxn>
              <a:cxn ang="f5867">
                <a:pos x="f7859" y="f7860"/>
              </a:cxn>
              <a:cxn ang="f5867">
                <a:pos x="f7861" y="f7862"/>
              </a:cxn>
              <a:cxn ang="f5867">
                <a:pos x="f7863" y="f7864"/>
              </a:cxn>
              <a:cxn ang="f5867">
                <a:pos x="f7865" y="f7866"/>
              </a:cxn>
              <a:cxn ang="f5867">
                <a:pos x="f7867" y="f7868"/>
              </a:cxn>
              <a:cxn ang="f5867">
                <a:pos x="f7869" y="f7870"/>
              </a:cxn>
              <a:cxn ang="f5867">
                <a:pos x="f7871" y="f7872"/>
              </a:cxn>
              <a:cxn ang="f5867">
                <a:pos x="f7873" y="f7874"/>
              </a:cxn>
              <a:cxn ang="f5867">
                <a:pos x="f7875" y="f7876"/>
              </a:cxn>
              <a:cxn ang="f5867">
                <a:pos x="f7877" y="f7878"/>
              </a:cxn>
              <a:cxn ang="f5867">
                <a:pos x="f7879" y="f7880"/>
              </a:cxn>
              <a:cxn ang="f5867">
                <a:pos x="f7881" y="f7882"/>
              </a:cxn>
              <a:cxn ang="f5867">
                <a:pos x="f7883" y="f7884"/>
              </a:cxn>
              <a:cxn ang="f5867">
                <a:pos x="f7885" y="f7886"/>
              </a:cxn>
              <a:cxn ang="f5867">
                <a:pos x="f7887" y="f7888"/>
              </a:cxn>
              <a:cxn ang="f5867">
                <a:pos x="f7889" y="f7890"/>
              </a:cxn>
              <a:cxn ang="f5867">
                <a:pos x="f7891" y="f7892"/>
              </a:cxn>
              <a:cxn ang="f5867">
                <a:pos x="f7893" y="f7894"/>
              </a:cxn>
              <a:cxn ang="f5867">
                <a:pos x="f7895" y="f7896"/>
              </a:cxn>
              <a:cxn ang="f5867">
                <a:pos x="f7897" y="f7898"/>
              </a:cxn>
              <a:cxn ang="f5867">
                <a:pos x="f7899" y="f7900"/>
              </a:cxn>
              <a:cxn ang="f5867">
                <a:pos x="f7901" y="f7902"/>
              </a:cxn>
              <a:cxn ang="f5867">
                <a:pos x="f7903" y="f7904"/>
              </a:cxn>
              <a:cxn ang="f5867">
                <a:pos x="f7905" y="f7906"/>
              </a:cxn>
              <a:cxn ang="f5867">
                <a:pos x="f7907" y="f7908"/>
              </a:cxn>
              <a:cxn ang="f5867">
                <a:pos x="f7909" y="f7910"/>
              </a:cxn>
              <a:cxn ang="f5867">
                <a:pos x="f7911" y="f7912"/>
              </a:cxn>
              <a:cxn ang="f5867">
                <a:pos x="f7913" y="f7914"/>
              </a:cxn>
              <a:cxn ang="f5867">
                <a:pos x="f7915" y="f7916"/>
              </a:cxn>
              <a:cxn ang="f5867">
                <a:pos x="f7917" y="f7918"/>
              </a:cxn>
              <a:cxn ang="f5867">
                <a:pos x="f7919" y="f7920"/>
              </a:cxn>
              <a:cxn ang="f5867">
                <a:pos x="f7921" y="f7922"/>
              </a:cxn>
              <a:cxn ang="f5867">
                <a:pos x="f7923" y="f7924"/>
              </a:cxn>
              <a:cxn ang="f5867">
                <a:pos x="f7925" y="f7926"/>
              </a:cxn>
              <a:cxn ang="f5867">
                <a:pos x="f7927" y="f7928"/>
              </a:cxn>
              <a:cxn ang="f5867">
                <a:pos x="f7929" y="f7930"/>
              </a:cxn>
              <a:cxn ang="f5867">
                <a:pos x="f7931" y="f7932"/>
              </a:cxn>
              <a:cxn ang="f5867">
                <a:pos x="f7933" y="f7934"/>
              </a:cxn>
              <a:cxn ang="f5867">
                <a:pos x="f7935" y="f7936"/>
              </a:cxn>
              <a:cxn ang="f5867">
                <a:pos x="f7937" y="f7938"/>
              </a:cxn>
              <a:cxn ang="f5867">
                <a:pos x="f7939" y="f7940"/>
              </a:cxn>
              <a:cxn ang="f5867">
                <a:pos x="f7941" y="f7942"/>
              </a:cxn>
              <a:cxn ang="f5867">
                <a:pos x="f7943" y="f7944"/>
              </a:cxn>
              <a:cxn ang="f5867">
                <a:pos x="f7945" y="f7946"/>
              </a:cxn>
              <a:cxn ang="f5867">
                <a:pos x="f7947" y="f7948"/>
              </a:cxn>
              <a:cxn ang="f5867">
                <a:pos x="f7949" y="f7950"/>
              </a:cxn>
              <a:cxn ang="f5867">
                <a:pos x="f7951" y="f7952"/>
              </a:cxn>
              <a:cxn ang="f5867">
                <a:pos x="f7953" y="f7954"/>
              </a:cxn>
              <a:cxn ang="f5867">
                <a:pos x="f7955" y="f7956"/>
              </a:cxn>
              <a:cxn ang="f5867">
                <a:pos x="f7957" y="f7958"/>
              </a:cxn>
              <a:cxn ang="f5867">
                <a:pos x="f7959" y="f7960"/>
              </a:cxn>
              <a:cxn ang="f5867">
                <a:pos x="f7961" y="f7459"/>
              </a:cxn>
              <a:cxn ang="f5867">
                <a:pos x="f7962" y="f7963"/>
              </a:cxn>
              <a:cxn ang="f5867">
                <a:pos x="f7964" y="f7965"/>
              </a:cxn>
              <a:cxn ang="f5867">
                <a:pos x="f7966" y="f7967"/>
              </a:cxn>
              <a:cxn ang="f5867">
                <a:pos x="f7968" y="f7969"/>
              </a:cxn>
              <a:cxn ang="f5867">
                <a:pos x="f7970" y="f7971"/>
              </a:cxn>
              <a:cxn ang="f5867">
                <a:pos x="f7970" y="f7972"/>
              </a:cxn>
              <a:cxn ang="f5867">
                <a:pos x="f7973" y="f7974"/>
              </a:cxn>
              <a:cxn ang="f5867">
                <a:pos x="f7975" y="f7976"/>
              </a:cxn>
              <a:cxn ang="f5867">
                <a:pos x="f7977" y="f7978"/>
              </a:cxn>
              <a:cxn ang="f5867">
                <a:pos x="f7979" y="f7980"/>
              </a:cxn>
              <a:cxn ang="f5867">
                <a:pos x="f7981" y="f7982"/>
              </a:cxn>
              <a:cxn ang="f5867">
                <a:pos x="f7983" y="f7984"/>
              </a:cxn>
              <a:cxn ang="f5867">
                <a:pos x="f7985" y="f7986"/>
              </a:cxn>
              <a:cxn ang="f5867">
                <a:pos x="f7987" y="f7988"/>
              </a:cxn>
              <a:cxn ang="f5867">
                <a:pos x="f7989" y="f7990"/>
              </a:cxn>
              <a:cxn ang="f5867">
                <a:pos x="f7991" y="f7992"/>
              </a:cxn>
              <a:cxn ang="f5867">
                <a:pos x="f7991" y="f7993"/>
              </a:cxn>
              <a:cxn ang="f5867">
                <a:pos x="f7994" y="f7995"/>
              </a:cxn>
              <a:cxn ang="f5867">
                <a:pos x="f7996" y="f7997"/>
              </a:cxn>
              <a:cxn ang="f5867">
                <a:pos x="f7998" y="f7999"/>
              </a:cxn>
              <a:cxn ang="f5867">
                <a:pos x="f8000" y="f8001"/>
              </a:cxn>
              <a:cxn ang="f5867">
                <a:pos x="f8002" y="f8003"/>
              </a:cxn>
              <a:cxn ang="f5867">
                <a:pos x="f8004" y="f8005"/>
              </a:cxn>
              <a:cxn ang="f5867">
                <a:pos x="f8006" y="f7645"/>
              </a:cxn>
              <a:cxn ang="f5867">
                <a:pos x="f8007" y="f8008"/>
              </a:cxn>
              <a:cxn ang="f5867">
                <a:pos x="f8009" y="f8010"/>
              </a:cxn>
              <a:cxn ang="f5867">
                <a:pos x="f8011" y="f8012"/>
              </a:cxn>
              <a:cxn ang="f5867">
                <a:pos x="f7979" y="f8013"/>
              </a:cxn>
              <a:cxn ang="f5867">
                <a:pos x="f7979" y="f8014"/>
              </a:cxn>
              <a:cxn ang="f5867">
                <a:pos x="f8015" y="f8016"/>
              </a:cxn>
              <a:cxn ang="f5867">
                <a:pos x="f8017" y="f8018"/>
              </a:cxn>
              <a:cxn ang="f5867">
                <a:pos x="f8019" y="f8020"/>
              </a:cxn>
              <a:cxn ang="f5867">
                <a:pos x="f8021" y="f8022"/>
              </a:cxn>
              <a:cxn ang="f5867">
                <a:pos x="f8023" y="f8024"/>
              </a:cxn>
              <a:cxn ang="f5867">
                <a:pos x="f8025" y="f8026"/>
              </a:cxn>
              <a:cxn ang="f5867">
                <a:pos x="f8027" y="f8028"/>
              </a:cxn>
              <a:cxn ang="f5867">
                <a:pos x="f8029" y="f8028"/>
              </a:cxn>
              <a:cxn ang="f5867">
                <a:pos x="f8030" y="f8031"/>
              </a:cxn>
              <a:cxn ang="f5867">
                <a:pos x="f8030" y="f8032"/>
              </a:cxn>
              <a:cxn ang="f5867">
                <a:pos x="f8033" y="f8034"/>
              </a:cxn>
              <a:cxn ang="f5867">
                <a:pos x="f8035" y="f8036"/>
              </a:cxn>
              <a:cxn ang="f5867">
                <a:pos x="f8037" y="f8038"/>
              </a:cxn>
              <a:cxn ang="f5867">
                <a:pos x="f8039" y="f8040"/>
              </a:cxn>
              <a:cxn ang="f5867">
                <a:pos x="f8041" y="f8042"/>
              </a:cxn>
              <a:cxn ang="f5867">
                <a:pos x="f8043" y="f8044"/>
              </a:cxn>
              <a:cxn ang="f5867">
                <a:pos x="f8045" y="f8046"/>
              </a:cxn>
              <a:cxn ang="f5867">
                <a:pos x="f8047" y="f8048"/>
              </a:cxn>
              <a:cxn ang="f5867">
                <a:pos x="f8049" y="f8050"/>
              </a:cxn>
              <a:cxn ang="f5867">
                <a:pos x="f8051" y="f8052"/>
              </a:cxn>
              <a:cxn ang="f5867">
                <a:pos x="f8053" y="f8054"/>
              </a:cxn>
              <a:cxn ang="f5867">
                <a:pos x="f8055" y="f8056"/>
              </a:cxn>
              <a:cxn ang="f5867">
                <a:pos x="f8057" y="f8058"/>
              </a:cxn>
              <a:cxn ang="f5867">
                <a:pos x="f8059" y="f8060"/>
              </a:cxn>
              <a:cxn ang="f5867">
                <a:pos x="f8061" y="f8062"/>
              </a:cxn>
              <a:cxn ang="f5867">
                <a:pos x="f8063" y="f8064"/>
              </a:cxn>
              <a:cxn ang="f5867">
                <a:pos x="f8065" y="f8066"/>
              </a:cxn>
              <a:cxn ang="f5867">
                <a:pos x="f8067" y="f8068"/>
              </a:cxn>
              <a:cxn ang="f5867">
                <a:pos x="f8069" y="f8070"/>
              </a:cxn>
              <a:cxn ang="f5867">
                <a:pos x="f8069" y="f8071"/>
              </a:cxn>
              <a:cxn ang="f5867">
                <a:pos x="f8072" y="f8073"/>
              </a:cxn>
              <a:cxn ang="f5867">
                <a:pos x="f8074" y="f8075"/>
              </a:cxn>
              <a:cxn ang="f5867">
                <a:pos x="f8076" y="f8077"/>
              </a:cxn>
              <a:cxn ang="f5867">
                <a:pos x="f8078" y="f8079"/>
              </a:cxn>
              <a:cxn ang="f5867">
                <a:pos x="f8080" y="f8081"/>
              </a:cxn>
              <a:cxn ang="f5867">
                <a:pos x="f8082" y="f8083"/>
              </a:cxn>
              <a:cxn ang="f5867">
                <a:pos x="f8084" y="f8085"/>
              </a:cxn>
              <a:cxn ang="f5867">
                <a:pos x="f8086" y="f8087"/>
              </a:cxn>
              <a:cxn ang="f5867">
                <a:pos x="f8088" y="f8089"/>
              </a:cxn>
              <a:cxn ang="f5867">
                <a:pos x="f8090" y="f8091"/>
              </a:cxn>
              <a:cxn ang="f5867">
                <a:pos x="f8092" y="f8093"/>
              </a:cxn>
              <a:cxn ang="f5867">
                <a:pos x="f8094" y="f8095"/>
              </a:cxn>
              <a:cxn ang="f5867">
                <a:pos x="f8096" y="f8097"/>
              </a:cxn>
              <a:cxn ang="f5867">
                <a:pos x="f8098" y="f8099"/>
              </a:cxn>
              <a:cxn ang="f5867">
                <a:pos x="f7794" y="f8100"/>
              </a:cxn>
              <a:cxn ang="f5867">
                <a:pos x="f8101" y="f8102"/>
              </a:cxn>
              <a:cxn ang="f5867">
                <a:pos x="f8103" y="f8104"/>
              </a:cxn>
              <a:cxn ang="f5867">
                <a:pos x="f8105" y="f8106"/>
              </a:cxn>
              <a:cxn ang="f5867">
                <a:pos x="f8107" y="f8108"/>
              </a:cxn>
              <a:cxn ang="f5867">
                <a:pos x="f8109" y="f8110"/>
              </a:cxn>
              <a:cxn ang="f5867">
                <a:pos x="f8111" y="f8112"/>
              </a:cxn>
              <a:cxn ang="f5867">
                <a:pos x="f8113" y="f8114"/>
              </a:cxn>
              <a:cxn ang="f5867">
                <a:pos x="f8115" y="f8116"/>
              </a:cxn>
              <a:cxn ang="f5867">
                <a:pos x="f8117" y="f8118"/>
              </a:cxn>
              <a:cxn ang="f5867">
                <a:pos x="f8119" y="f8120"/>
              </a:cxn>
              <a:cxn ang="f5867">
                <a:pos x="f8121" y="f8122"/>
              </a:cxn>
              <a:cxn ang="f5867">
                <a:pos x="f8123" y="f8124"/>
              </a:cxn>
              <a:cxn ang="f5867">
                <a:pos x="f8125" y="f8126"/>
              </a:cxn>
              <a:cxn ang="f5867">
                <a:pos x="f8127" y="f8128"/>
              </a:cxn>
              <a:cxn ang="f5867">
                <a:pos x="f8129" y="f7408"/>
              </a:cxn>
              <a:cxn ang="f5867">
                <a:pos x="f8130" y="f8131"/>
              </a:cxn>
              <a:cxn ang="f5867">
                <a:pos x="f8132" y="f8133"/>
              </a:cxn>
              <a:cxn ang="f5867">
                <a:pos x="f8134" y="f8135"/>
              </a:cxn>
              <a:cxn ang="f5867">
                <a:pos x="f8136" y="f8137"/>
              </a:cxn>
              <a:cxn ang="f5867">
                <a:pos x="f8138" y="f8139"/>
              </a:cxn>
              <a:cxn ang="f5867">
                <a:pos x="f8140" y="f8141"/>
              </a:cxn>
              <a:cxn ang="f5867">
                <a:pos x="f8142" y="f8143"/>
              </a:cxn>
              <a:cxn ang="f5867">
                <a:pos x="f8144" y="f8145"/>
              </a:cxn>
              <a:cxn ang="f5867">
                <a:pos x="f8146" y="f8147"/>
              </a:cxn>
              <a:cxn ang="f5867">
                <a:pos x="f8148" y="f8149"/>
              </a:cxn>
              <a:cxn ang="f5867">
                <a:pos x="f8150" y="f8151"/>
              </a:cxn>
              <a:cxn ang="f5867">
                <a:pos x="f8152" y="f8153"/>
              </a:cxn>
              <a:cxn ang="f5867">
                <a:pos x="f8154" y="f7963"/>
              </a:cxn>
              <a:cxn ang="f5867">
                <a:pos x="f8155" y="f8156"/>
              </a:cxn>
              <a:cxn ang="f5867">
                <a:pos x="f8157" y="f8158"/>
              </a:cxn>
              <a:cxn ang="f5867">
                <a:pos x="f8159" y="f8160"/>
              </a:cxn>
              <a:cxn ang="f5867">
                <a:pos x="f8161" y="f8162"/>
              </a:cxn>
              <a:cxn ang="f5867">
                <a:pos x="f8163" y="f8164"/>
              </a:cxn>
              <a:cxn ang="f5867">
                <a:pos x="f8165" y="f8166"/>
              </a:cxn>
              <a:cxn ang="f5867">
                <a:pos x="f8167" y="f8168"/>
              </a:cxn>
              <a:cxn ang="f5867">
                <a:pos x="f8169" y="f8170"/>
              </a:cxn>
              <a:cxn ang="f5867">
                <a:pos x="f8171" y="f8172"/>
              </a:cxn>
              <a:cxn ang="f5867">
                <a:pos x="f8173" y="f8174"/>
              </a:cxn>
              <a:cxn ang="f5867">
                <a:pos x="f7859" y="f8175"/>
              </a:cxn>
              <a:cxn ang="f5867">
                <a:pos x="f8176" y="f8177"/>
              </a:cxn>
              <a:cxn ang="f5867">
                <a:pos x="f8178" y="f8179"/>
              </a:cxn>
              <a:cxn ang="f5867">
                <a:pos x="f8180" y="f8181"/>
              </a:cxn>
              <a:cxn ang="f5867">
                <a:pos x="f8182" y="f8181"/>
              </a:cxn>
              <a:cxn ang="f5867">
                <a:pos x="f8183" y="f8184"/>
              </a:cxn>
              <a:cxn ang="f5867">
                <a:pos x="f8185" y="f8186"/>
              </a:cxn>
              <a:cxn ang="f5867">
                <a:pos x="f8187" y="f8188"/>
              </a:cxn>
              <a:cxn ang="f5867">
                <a:pos x="f8189" y="f8190"/>
              </a:cxn>
              <a:cxn ang="f5867">
                <a:pos x="f8189" y="f8191"/>
              </a:cxn>
              <a:cxn ang="f5867">
                <a:pos x="f8192" y="f8193"/>
              </a:cxn>
              <a:cxn ang="f5867">
                <a:pos x="f8194" y="f8195"/>
              </a:cxn>
              <a:cxn ang="f5867">
                <a:pos x="f8196" y="f8197"/>
              </a:cxn>
              <a:cxn ang="f5867">
                <a:pos x="f8198" y="f8199"/>
              </a:cxn>
              <a:cxn ang="f5867">
                <a:pos x="f8200" y="f8201"/>
              </a:cxn>
              <a:cxn ang="f5867">
                <a:pos x="f8202" y="f8203"/>
              </a:cxn>
              <a:cxn ang="f5867">
                <a:pos x="f8204" y="f8205"/>
              </a:cxn>
              <a:cxn ang="f5867">
                <a:pos x="f8206" y="f8207"/>
              </a:cxn>
              <a:cxn ang="f5867">
                <a:pos x="f8208" y="f8209"/>
              </a:cxn>
              <a:cxn ang="f5867">
                <a:pos x="f8210" y="f8211"/>
              </a:cxn>
              <a:cxn ang="f5867">
                <a:pos x="f8212" y="f8213"/>
              </a:cxn>
              <a:cxn ang="f5867">
                <a:pos x="f8214" y="f8215"/>
              </a:cxn>
              <a:cxn ang="f5867">
                <a:pos x="f8216" y="f8217"/>
              </a:cxn>
              <a:cxn ang="f5867">
                <a:pos x="f8218" y="f8219"/>
              </a:cxn>
              <a:cxn ang="f5867">
                <a:pos x="f8220" y="f8219"/>
              </a:cxn>
              <a:cxn ang="f5867">
                <a:pos x="f8221" y="f8222"/>
              </a:cxn>
              <a:cxn ang="f5867">
                <a:pos x="f8223" y="f8224"/>
              </a:cxn>
              <a:cxn ang="f5867">
                <a:pos x="f8225" y="f8226"/>
              </a:cxn>
              <a:cxn ang="f5867">
                <a:pos x="f8227" y="f8228"/>
              </a:cxn>
              <a:cxn ang="f5867">
                <a:pos x="f8229" y="f8230"/>
              </a:cxn>
              <a:cxn ang="f5867">
                <a:pos x="f8231" y="f8232"/>
              </a:cxn>
              <a:cxn ang="f5867">
                <a:pos x="f8233" y="f8234"/>
              </a:cxn>
              <a:cxn ang="f5867">
                <a:pos x="f8235" y="f8236"/>
              </a:cxn>
              <a:cxn ang="f5867">
                <a:pos x="f8237" y="f8238"/>
              </a:cxn>
              <a:cxn ang="f5867">
                <a:pos x="f8239" y="f8240"/>
              </a:cxn>
              <a:cxn ang="f5867">
                <a:pos x="f8241" y="f8242"/>
              </a:cxn>
              <a:cxn ang="f5867">
                <a:pos x="f8243" y="f8244"/>
              </a:cxn>
              <a:cxn ang="f5867">
                <a:pos x="f8245" y="f8246"/>
              </a:cxn>
              <a:cxn ang="f5867">
                <a:pos x="f8247" y="f8248"/>
              </a:cxn>
              <a:cxn ang="f5867">
                <a:pos x="f8249" y="f8250"/>
              </a:cxn>
              <a:cxn ang="f5867">
                <a:pos x="f8251" y="f8252"/>
              </a:cxn>
              <a:cxn ang="f5867">
                <a:pos x="f8253" y="f8252"/>
              </a:cxn>
              <a:cxn ang="f5867">
                <a:pos x="f8254" y="f8255"/>
              </a:cxn>
              <a:cxn ang="f5867">
                <a:pos x="f8256" y="f8257"/>
              </a:cxn>
              <a:cxn ang="f5867">
                <a:pos x="f8258" y="f8259"/>
              </a:cxn>
              <a:cxn ang="f5867">
                <a:pos x="f8260" y="f8261"/>
              </a:cxn>
              <a:cxn ang="f5867">
                <a:pos x="f8262" y="f8263"/>
              </a:cxn>
              <a:cxn ang="f5867">
                <a:pos x="f8264" y="f8265"/>
              </a:cxn>
              <a:cxn ang="f5867">
                <a:pos x="f8266" y="f8267"/>
              </a:cxn>
              <a:cxn ang="f5867">
                <a:pos x="f8268" y="f8269"/>
              </a:cxn>
              <a:cxn ang="f5867">
                <a:pos x="f8270" y="f8271"/>
              </a:cxn>
              <a:cxn ang="f5867">
                <a:pos x="f8272" y="f8273"/>
              </a:cxn>
              <a:cxn ang="f5867">
                <a:pos x="f8274" y="f8275"/>
              </a:cxn>
              <a:cxn ang="f5867">
                <a:pos x="f8276" y="f8277"/>
              </a:cxn>
              <a:cxn ang="f5867">
                <a:pos x="f8278" y="f8279"/>
              </a:cxn>
              <a:cxn ang="f5867">
                <a:pos x="f8280" y="f8281"/>
              </a:cxn>
              <a:cxn ang="f5867">
                <a:pos x="f8282" y="f8283"/>
              </a:cxn>
              <a:cxn ang="f5867">
                <a:pos x="f8284" y="f8285"/>
              </a:cxn>
              <a:cxn ang="f5867">
                <a:pos x="f8286" y="f8287"/>
              </a:cxn>
              <a:cxn ang="f5867">
                <a:pos x="f8288" y="f8289"/>
              </a:cxn>
              <a:cxn ang="f5867">
                <a:pos x="f8290" y="f8291"/>
              </a:cxn>
              <a:cxn ang="f5867">
                <a:pos x="f8292" y="f8293"/>
              </a:cxn>
              <a:cxn ang="f5867">
                <a:pos x="f8294" y="f8295"/>
              </a:cxn>
              <a:cxn ang="f5867">
                <a:pos x="f8296" y="f8297"/>
              </a:cxn>
              <a:cxn ang="f5867">
                <a:pos x="f8298" y="f8299"/>
              </a:cxn>
              <a:cxn ang="f5867">
                <a:pos x="f8300" y="f8301"/>
              </a:cxn>
              <a:cxn ang="f5867">
                <a:pos x="f8302" y="f8303"/>
              </a:cxn>
              <a:cxn ang="f5867">
                <a:pos x="f8304" y="f8305"/>
              </a:cxn>
              <a:cxn ang="f5867">
                <a:pos x="f8306" y="f8307"/>
              </a:cxn>
              <a:cxn ang="f5867">
                <a:pos x="f8308" y="f8309"/>
              </a:cxn>
              <a:cxn ang="f5867">
                <a:pos x="f8310" y="f8311"/>
              </a:cxn>
              <a:cxn ang="f5867">
                <a:pos x="f8312" y="f8313"/>
              </a:cxn>
              <a:cxn ang="f5867">
                <a:pos x="f8314" y="f8315"/>
              </a:cxn>
              <a:cxn ang="f5867">
                <a:pos x="f8316" y="f8317"/>
              </a:cxn>
              <a:cxn ang="f5867">
                <a:pos x="f8318" y="f8319"/>
              </a:cxn>
              <a:cxn ang="f5867">
                <a:pos x="f8320" y="f8321"/>
              </a:cxn>
              <a:cxn ang="f5867">
                <a:pos x="f8322" y="f8323"/>
              </a:cxn>
              <a:cxn ang="f5867">
                <a:pos x="f8324" y="f8325"/>
              </a:cxn>
              <a:cxn ang="f5867">
                <a:pos x="f8326" y="f8327"/>
              </a:cxn>
              <a:cxn ang="f5867">
                <a:pos x="f7612" y="f7613"/>
              </a:cxn>
            </a:cxnLst>
            <a:rect l="f7096" t="f7099" r="f7097" b="f7098"/>
            <a:pathLst>
              <a:path w="3859699" h="3357396">
                <a:moveTo>
                  <a:pt x="f8" y="f9"/>
                </a:moveTo>
                <a:cubicBezTo>
                  <a:pt x="f10" y="f11"/>
                  <a:pt x="f12" y="f13"/>
                  <a:pt x="f14" y="f15"/>
                </a:cubicBezTo>
                <a:cubicBezTo>
                  <a:pt x="f16" y="f17"/>
                  <a:pt x="f18" y="f19"/>
                  <a:pt x="f20" y="f21"/>
                </a:cubicBezTo>
                <a:lnTo>
                  <a:pt x="f22" y="f21"/>
                </a:ln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2"/>
                  <a:pt x="f53" y="f54"/>
                </a:cubicBezTo>
                <a:cubicBezTo>
                  <a:pt x="f55" y="f56"/>
                  <a:pt x="f57" y="f58"/>
                  <a:pt x="f59" y="f60"/>
                </a:cubicBezTo>
                <a:cubicBezTo>
                  <a:pt x="f61" y="f62"/>
                  <a:pt x="f63" y="f64"/>
                  <a:pt x="f8" y="f9"/>
                </a:cubicBezTo>
                <a:close/>
                <a:moveTo>
                  <a:pt x="f65" y="f66"/>
                </a:moveTo>
                <a:lnTo>
                  <a:pt x="f67" y="f68"/>
                </a:lnTo>
                <a:lnTo>
                  <a:pt x="f69" y="f66"/>
                </a:lnTo>
                <a:close/>
                <a:moveTo>
                  <a:pt x="f70" y="f71"/>
                </a:move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lnTo>
                  <a:pt x="f100" y="f102"/>
                </a:lnTo>
                <a:lnTo>
                  <a:pt x="f103" y="f104"/>
                </a:ln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132"/>
                  <a:pt x="f70" y="f71"/>
                </a:cubicBezTo>
                <a:close/>
                <a:moveTo>
                  <a:pt x="f133" y="f134"/>
                </a:moveTo>
                <a:lnTo>
                  <a:pt x="f135" y="f134"/>
                </a:lnTo>
                <a:cubicBezTo>
                  <a:pt x="f136" y="f137"/>
                  <a:pt x="f138" y="f139"/>
                  <a:pt x="f140" y="f141"/>
                </a:cubicBezTo>
                <a:cubicBezTo>
                  <a:pt x="f142" y="f143"/>
                  <a:pt x="f144" y="f145"/>
                  <a:pt x="f146" y="f147"/>
                </a:cubicBezTo>
                <a:cubicBezTo>
                  <a:pt x="f148" y="f149"/>
                  <a:pt x="f150" y="f151"/>
                  <a:pt x="f133" y="f134"/>
                </a:cubicBezTo>
                <a:close/>
                <a:moveTo>
                  <a:pt x="f152" y="f153"/>
                </a:moveTo>
                <a:cubicBezTo>
                  <a:pt x="f154" y="f155"/>
                  <a:pt x="f156" y="f157"/>
                  <a:pt x="f158" y="f159"/>
                </a:cubicBezTo>
                <a:cubicBezTo>
                  <a:pt x="f160" y="f161"/>
                  <a:pt x="f162" y="f163"/>
                  <a:pt x="f164" y="f165"/>
                </a:cubicBezTo>
                <a:lnTo>
                  <a:pt x="f166" y="f167"/>
                </a:lnTo>
                <a:cubicBezTo>
                  <a:pt x="f168" y="f169"/>
                  <a:pt x="f170" y="f171"/>
                  <a:pt x="f172" y="f173"/>
                </a:cubicBezTo>
                <a:lnTo>
                  <a:pt x="f172" y="f174"/>
                </a:lnTo>
                <a:cubicBezTo>
                  <a:pt x="f175" y="f176"/>
                  <a:pt x="f177" y="f178"/>
                  <a:pt x="f179" y="f180"/>
                </a:cubicBezTo>
                <a:cubicBezTo>
                  <a:pt x="f181" y="f182"/>
                  <a:pt x="f183" y="f184"/>
                  <a:pt x="f152" y="f153"/>
                </a:cubicBezTo>
                <a:close/>
                <a:moveTo>
                  <a:pt x="f185" y="f186"/>
                </a:moveTo>
                <a:cubicBezTo>
                  <a:pt x="f187" y="f188"/>
                  <a:pt x="f187" y="f189"/>
                  <a:pt x="f190" y="f191"/>
                </a:cubicBezTo>
                <a:lnTo>
                  <a:pt x="f192" y="f193"/>
                </a:lnTo>
                <a:close/>
                <a:moveTo>
                  <a:pt x="f194" y="f195"/>
                </a:moveTo>
                <a:cubicBezTo>
                  <a:pt x="f196" y="f197"/>
                  <a:pt x="f198" y="f199"/>
                  <a:pt x="f200" y="f201"/>
                </a:cubicBezTo>
                <a:cubicBezTo>
                  <a:pt x="f202" y="f203"/>
                  <a:pt x="f204" y="f205"/>
                  <a:pt x="f194" y="f195"/>
                </a:cubicBezTo>
                <a:close/>
                <a:moveTo>
                  <a:pt x="f206" y="f207"/>
                </a:moveTo>
                <a:cubicBezTo>
                  <a:pt x="f208" y="f209"/>
                  <a:pt x="f210" y="f211"/>
                  <a:pt x="f212" y="f213"/>
                </a:cubicBezTo>
                <a:cubicBezTo>
                  <a:pt x="f214" y="f215"/>
                  <a:pt x="f216" y="f217"/>
                  <a:pt x="f218" y="f219"/>
                </a:cubicBezTo>
                <a:lnTo>
                  <a:pt x="f67" y="f68"/>
                </a:lnTo>
                <a:lnTo>
                  <a:pt x="f220" y="f221"/>
                </a:lnTo>
                <a:cubicBezTo>
                  <a:pt x="f222" y="f223"/>
                  <a:pt x="f224" y="f225"/>
                  <a:pt x="f226" y="f227"/>
                </a:cubicBezTo>
                <a:cubicBezTo>
                  <a:pt x="f228" y="f229"/>
                  <a:pt x="f230" y="f231"/>
                  <a:pt x="f82" y="f232"/>
                </a:cubicBezTo>
                <a:cubicBezTo>
                  <a:pt x="f233" y="f234"/>
                  <a:pt x="f235" y="f236"/>
                  <a:pt x="f237" y="f238"/>
                </a:cubicBezTo>
                <a:lnTo>
                  <a:pt x="f239" y="f240"/>
                </a:lnTo>
                <a:cubicBezTo>
                  <a:pt x="f241" y="f242"/>
                  <a:pt x="f243" y="f244"/>
                  <a:pt x="f245" y="f246"/>
                </a:cubicBezTo>
                <a:cubicBezTo>
                  <a:pt x="f247" y="f248"/>
                  <a:pt x="f249" y="f250"/>
                  <a:pt x="f251" y="f252"/>
                </a:cubicBezTo>
                <a:cubicBezTo>
                  <a:pt x="f253" y="f254"/>
                  <a:pt x="f255" y="f256"/>
                  <a:pt x="f257" y="f258"/>
                </a:cubicBezTo>
                <a:cubicBezTo>
                  <a:pt x="f259" y="f260"/>
                  <a:pt x="f261" y="f262"/>
                  <a:pt x="f263" y="f264"/>
                </a:cubicBezTo>
                <a:cubicBezTo>
                  <a:pt x="f265" y="f266"/>
                  <a:pt x="f267" y="f268"/>
                  <a:pt x="f269" y="f270"/>
                </a:cubicBezTo>
                <a:cubicBezTo>
                  <a:pt x="f271" y="f272"/>
                  <a:pt x="f273" y="f274"/>
                  <a:pt x="f275" y="f276"/>
                </a:cubicBezTo>
                <a:cubicBezTo>
                  <a:pt x="f277" y="f278"/>
                  <a:pt x="f279" y="f280"/>
                  <a:pt x="f279" y="f280"/>
                </a:cubicBezTo>
                <a:cubicBezTo>
                  <a:pt x="f281" y="f282"/>
                  <a:pt x="f283" y="f284"/>
                  <a:pt x="f16" y="f285"/>
                </a:cubicBezTo>
                <a:cubicBezTo>
                  <a:pt x="f286" y="f287"/>
                  <a:pt x="f288" y="f289"/>
                  <a:pt x="f290" y="f291"/>
                </a:cubicBezTo>
                <a:cubicBezTo>
                  <a:pt x="f292" y="f293"/>
                  <a:pt x="f294" y="f295"/>
                  <a:pt x="f296" y="f297"/>
                </a:cubicBezTo>
                <a:cubicBezTo>
                  <a:pt x="f298" y="f299"/>
                  <a:pt x="f300" y="f301"/>
                  <a:pt x="f302" y="f303"/>
                </a:cubicBezTo>
                <a:cubicBezTo>
                  <a:pt x="f304" y="f305"/>
                  <a:pt x="f306" y="f307"/>
                  <a:pt x="f308" y="f309"/>
                </a:cubicBezTo>
                <a:cubicBezTo>
                  <a:pt x="f310" y="f311"/>
                  <a:pt x="f312" y="f313"/>
                  <a:pt x="f314" y="f315"/>
                </a:cubicBezTo>
                <a:cubicBezTo>
                  <a:pt x="f185" y="f316"/>
                  <a:pt x="f317" y="f318"/>
                  <a:pt x="f319" y="f320"/>
                </a:cubicBezTo>
                <a:cubicBezTo>
                  <a:pt x="f321" y="f322"/>
                  <a:pt x="f323" y="f324"/>
                  <a:pt x="f206" y="f207"/>
                </a:cubicBezTo>
                <a:close/>
                <a:moveTo>
                  <a:pt x="f325" y="f326"/>
                </a:moveTo>
                <a:cubicBezTo>
                  <a:pt x="f327" y="f328"/>
                  <a:pt x="f329" y="f330"/>
                  <a:pt x="f331" y="f332"/>
                </a:cubicBezTo>
                <a:cubicBezTo>
                  <a:pt x="f333" y="f334"/>
                  <a:pt x="f335" y="f336"/>
                  <a:pt x="f337" y="f338"/>
                </a:cubicBezTo>
                <a:lnTo>
                  <a:pt x="f339" y="f340"/>
                </a:lnTo>
                <a:cubicBezTo>
                  <a:pt x="f341" y="f342"/>
                  <a:pt x="f343" y="f344"/>
                  <a:pt x="f345" y="f346"/>
                </a:cubicBezTo>
                <a:cubicBezTo>
                  <a:pt x="f347" y="f346"/>
                  <a:pt x="f348" y="f349"/>
                  <a:pt x="f325" y="f326"/>
                </a:cubicBezTo>
                <a:close/>
                <a:moveTo>
                  <a:pt x="f350" y="f351"/>
                </a:moveTo>
                <a:cubicBezTo>
                  <a:pt x="f352" y="f353"/>
                  <a:pt x="f354" y="f355"/>
                  <a:pt x="f356" y="f357"/>
                </a:cubicBezTo>
                <a:cubicBezTo>
                  <a:pt x="f358" y="f359"/>
                  <a:pt x="f360" y="f361"/>
                  <a:pt x="f362" y="f363"/>
                </a:cubicBezTo>
                <a:cubicBezTo>
                  <a:pt x="f364" y="f365"/>
                  <a:pt x="f366" y="f367"/>
                  <a:pt x="f368" y="f369"/>
                </a:cubicBezTo>
                <a:cubicBezTo>
                  <a:pt x="f370" y="f371"/>
                  <a:pt x="f372" y="f373"/>
                  <a:pt x="f372" y="f373"/>
                </a:cubicBezTo>
                <a:cubicBezTo>
                  <a:pt x="f374" y="f375"/>
                  <a:pt x="f376" y="f377"/>
                  <a:pt x="f378" y="f379"/>
                </a:cubicBezTo>
                <a:lnTo>
                  <a:pt x="f380" y="f381"/>
                </a:lnTo>
                <a:lnTo>
                  <a:pt x="f382" y="f383"/>
                </a:lnTo>
                <a:cubicBezTo>
                  <a:pt x="f384" y="f385"/>
                  <a:pt x="f386" y="f387"/>
                  <a:pt x="f386" y="f387"/>
                </a:cubicBezTo>
                <a:cubicBezTo>
                  <a:pt x="f388" y="f389"/>
                  <a:pt x="f390" y="f391"/>
                  <a:pt x="f392" y="f393"/>
                </a:cubicBezTo>
                <a:cubicBezTo>
                  <a:pt x="f394" y="f395"/>
                  <a:pt x="f396" y="f397"/>
                  <a:pt x="f350" y="f398"/>
                </a:cubicBezTo>
                <a:close/>
                <a:moveTo>
                  <a:pt x="f399" y="f400"/>
                </a:moveTo>
                <a:cubicBezTo>
                  <a:pt x="f401" y="f402"/>
                  <a:pt x="f403" y="f404"/>
                  <a:pt x="f405" y="f406"/>
                </a:cubicBezTo>
                <a:lnTo>
                  <a:pt x="f407" y="f408"/>
                </a:lnTo>
                <a:cubicBezTo>
                  <a:pt x="f409" y="f410"/>
                  <a:pt x="f411" y="f412"/>
                  <a:pt x="f413" y="f414"/>
                </a:cubicBezTo>
                <a:cubicBezTo>
                  <a:pt x="f415" y="f416"/>
                  <a:pt x="f417" y="f418"/>
                  <a:pt x="f275" y="f419"/>
                </a:cubicBezTo>
                <a:cubicBezTo>
                  <a:pt x="f420" y="f421"/>
                  <a:pt x="f422" y="f423"/>
                  <a:pt x="f424" y="f425"/>
                </a:cubicBezTo>
                <a:cubicBezTo>
                  <a:pt x="f426" y="f427"/>
                  <a:pt x="f428" y="f429"/>
                  <a:pt x="f430" y="f431"/>
                </a:cubicBezTo>
                <a:cubicBezTo>
                  <a:pt x="f432" y="f433"/>
                  <a:pt x="f434" y="f435"/>
                  <a:pt x="f436" y="f437"/>
                </a:cubicBezTo>
                <a:cubicBezTo>
                  <a:pt x="f438" y="f439"/>
                  <a:pt x="f440" y="f441"/>
                  <a:pt x="f442" y="f443"/>
                </a:cubicBezTo>
                <a:cubicBezTo>
                  <a:pt x="f444" y="f445"/>
                  <a:pt x="f446" y="f447"/>
                  <a:pt x="f448" y="f449"/>
                </a:cubicBezTo>
                <a:cubicBezTo>
                  <a:pt x="f450" y="f451"/>
                  <a:pt x="f452" y="f453"/>
                  <a:pt x="f454" y="f455"/>
                </a:cubicBezTo>
                <a:cubicBezTo>
                  <a:pt x="f456" y="f457"/>
                  <a:pt x="f456" y="f458"/>
                  <a:pt x="f459" y="f460"/>
                </a:cubicBezTo>
                <a:cubicBezTo>
                  <a:pt x="f461" y="f462"/>
                  <a:pt x="f463" y="f464"/>
                  <a:pt x="f465" y="f466"/>
                </a:cubicBezTo>
                <a:cubicBezTo>
                  <a:pt x="f467" y="f468"/>
                  <a:pt x="f469" y="f408"/>
                  <a:pt x="f469" y="f470"/>
                </a:cubicBezTo>
                <a:cubicBezTo>
                  <a:pt x="f471" y="f472"/>
                  <a:pt x="f473" y="f474"/>
                  <a:pt x="f475" y="f476"/>
                </a:cubicBezTo>
                <a:cubicBezTo>
                  <a:pt x="f477" y="f478"/>
                  <a:pt x="f479" y="f480"/>
                  <a:pt x="f399" y="f400"/>
                </a:cubicBezTo>
                <a:close/>
                <a:moveTo>
                  <a:pt x="f481" y="f482"/>
                </a:moveTo>
                <a:cubicBezTo>
                  <a:pt x="f483" y="f484"/>
                  <a:pt x="f485" y="f486"/>
                  <a:pt x="f487" y="f488"/>
                </a:cubicBezTo>
                <a:cubicBezTo>
                  <a:pt x="f489" y="f490"/>
                  <a:pt x="f491" y="f492"/>
                  <a:pt x="f493" y="f494"/>
                </a:cubicBezTo>
                <a:cubicBezTo>
                  <a:pt x="f495" y="f496"/>
                  <a:pt x="f497" y="f498"/>
                  <a:pt x="f499" y="f500"/>
                </a:cubicBezTo>
                <a:cubicBezTo>
                  <a:pt x="f501" y="f502"/>
                  <a:pt x="f503" y="f504"/>
                  <a:pt x="f505" y="f506"/>
                </a:cubicBezTo>
                <a:cubicBezTo>
                  <a:pt x="f507" y="f508"/>
                  <a:pt x="f509" y="f510"/>
                  <a:pt x="f511" y="f512"/>
                </a:cubicBezTo>
                <a:lnTo>
                  <a:pt x="f513" y="f514"/>
                </a:lnTo>
                <a:lnTo>
                  <a:pt x="f515" y="f516"/>
                </a:lnTo>
                <a:lnTo>
                  <a:pt x="f517" y="f518"/>
                </a:lnTo>
                <a:lnTo>
                  <a:pt x="f513" y="f514"/>
                </a:lnTo>
                <a:lnTo>
                  <a:pt x="f519" y="f520"/>
                </a:lnTo>
                <a:cubicBezTo>
                  <a:pt x="f521" y="f522"/>
                  <a:pt x="f523" y="f524"/>
                  <a:pt x="f525" y="f526"/>
                </a:cubicBezTo>
                <a:cubicBezTo>
                  <a:pt x="f527" y="f528"/>
                  <a:pt x="f529" y="f530"/>
                  <a:pt x="f531" y="f532"/>
                </a:cubicBezTo>
                <a:cubicBezTo>
                  <a:pt x="f533" y="f534"/>
                  <a:pt x="f535" y="f536"/>
                  <a:pt x="f535" y="f536"/>
                </a:cubicBezTo>
                <a:cubicBezTo>
                  <a:pt x="f537" y="f538"/>
                  <a:pt x="f539" y="f540"/>
                  <a:pt x="f481" y="f482"/>
                </a:cubicBezTo>
                <a:close/>
                <a:moveTo>
                  <a:pt x="f541" y="f542"/>
                </a:moveTo>
                <a:cubicBezTo>
                  <a:pt x="f543" y="f544"/>
                  <a:pt x="f545" y="f546"/>
                  <a:pt x="f547" y="f548"/>
                </a:cubicBezTo>
                <a:lnTo>
                  <a:pt x="f547" y="f549"/>
                </a:lnTo>
                <a:cubicBezTo>
                  <a:pt x="f550" y="f551"/>
                  <a:pt x="f552" y="f553"/>
                  <a:pt x="f554" y="f555"/>
                </a:cubicBezTo>
                <a:cubicBezTo>
                  <a:pt x="f556" y="f557"/>
                  <a:pt x="f558" y="f559"/>
                  <a:pt x="f560" y="f561"/>
                </a:cubicBezTo>
                <a:cubicBezTo>
                  <a:pt x="f562" y="f563"/>
                  <a:pt x="f564" y="f565"/>
                  <a:pt x="f566" y="f567"/>
                </a:cubicBezTo>
                <a:cubicBezTo>
                  <a:pt x="f568" y="f569"/>
                  <a:pt x="f570" y="f571"/>
                  <a:pt x="f541" y="f542"/>
                </a:cubicBezTo>
                <a:close/>
                <a:moveTo>
                  <a:pt x="f572" y="f573"/>
                </a:moveTo>
                <a:cubicBezTo>
                  <a:pt x="f574" y="f575"/>
                  <a:pt x="f576" y="f577"/>
                  <a:pt x="f578" y="f579"/>
                </a:cubicBezTo>
                <a:cubicBezTo>
                  <a:pt x="f580" y="f581"/>
                  <a:pt x="f582" y="f583"/>
                  <a:pt x="f584" y="f585"/>
                </a:cubicBezTo>
                <a:cubicBezTo>
                  <a:pt x="f586" y="f587"/>
                  <a:pt x="f588" y="f542"/>
                  <a:pt x="f589" y="f590"/>
                </a:cubicBezTo>
                <a:cubicBezTo>
                  <a:pt x="f591" y="f592"/>
                  <a:pt x="f593" y="f594"/>
                  <a:pt x="f595" y="f596"/>
                </a:cubicBezTo>
                <a:cubicBezTo>
                  <a:pt x="f597" y="f598"/>
                  <a:pt x="f599" y="f600"/>
                  <a:pt x="f601" y="f602"/>
                </a:cubicBezTo>
                <a:cubicBezTo>
                  <a:pt x="f603" y="f604"/>
                  <a:pt x="f605" y="f606"/>
                  <a:pt x="f607" y="f608"/>
                </a:cubicBezTo>
                <a:cubicBezTo>
                  <a:pt x="f609" y="f610"/>
                  <a:pt x="f611" y="f612"/>
                  <a:pt x="f613" y="f614"/>
                </a:cubicBezTo>
                <a:cubicBezTo>
                  <a:pt x="f615" y="f616"/>
                  <a:pt x="f617" y="f618"/>
                  <a:pt x="f619" y="f620"/>
                </a:cubicBezTo>
                <a:lnTo>
                  <a:pt x="f619" y="f621"/>
                </a:lnTo>
                <a:cubicBezTo>
                  <a:pt x="f622" y="f623"/>
                  <a:pt x="f624" y="f625"/>
                  <a:pt x="f626" y="f627"/>
                </a:cubicBezTo>
                <a:cubicBezTo>
                  <a:pt x="f628" y="f629"/>
                  <a:pt x="f630" y="f631"/>
                  <a:pt x="f572" y="f573"/>
                </a:cubicBezTo>
                <a:close/>
                <a:moveTo>
                  <a:pt x="f632" y="f633"/>
                </a:moveTo>
                <a:cubicBezTo>
                  <a:pt x="f634" y="f635"/>
                  <a:pt x="f636" y="f637"/>
                  <a:pt x="f638" y="f639"/>
                </a:cubicBezTo>
                <a:cubicBezTo>
                  <a:pt x="f640" y="f641"/>
                  <a:pt x="f642" y="f643"/>
                  <a:pt x="f644" y="f645"/>
                </a:cubicBezTo>
                <a:cubicBezTo>
                  <a:pt x="f644" y="f646"/>
                  <a:pt x="f647" y="f648"/>
                  <a:pt x="f649" y="f650"/>
                </a:cubicBezTo>
                <a:lnTo>
                  <a:pt x="f651" y="f652"/>
                </a:lnTo>
                <a:cubicBezTo>
                  <a:pt x="f653" y="f530"/>
                  <a:pt x="f654" y="f655"/>
                  <a:pt x="f656" y="f657"/>
                </a:cubicBezTo>
                <a:cubicBezTo>
                  <a:pt x="f658" y="f659"/>
                  <a:pt x="f660" y="f661"/>
                  <a:pt x="f662" y="f663"/>
                </a:cubicBezTo>
                <a:lnTo>
                  <a:pt x="f664" y="f665"/>
                </a:lnTo>
                <a:lnTo>
                  <a:pt x="f666" y="f667"/>
                </a:lnTo>
                <a:cubicBezTo>
                  <a:pt x="f668" y="f669"/>
                  <a:pt x="f670" y="f671"/>
                  <a:pt x="f672" y="f673"/>
                </a:cubicBezTo>
                <a:cubicBezTo>
                  <a:pt x="f674" y="f675"/>
                  <a:pt x="f676" y="f677"/>
                  <a:pt x="f678" y="f679"/>
                </a:cubicBezTo>
                <a:lnTo>
                  <a:pt x="f680" y="f681"/>
                </a:lnTo>
                <a:cubicBezTo>
                  <a:pt x="f682" y="f504"/>
                  <a:pt x="f683" y="f684"/>
                  <a:pt x="f683" y="f684"/>
                </a:cubicBezTo>
                <a:cubicBezTo>
                  <a:pt x="f683" y="f684"/>
                  <a:pt x="f685" y="f677"/>
                  <a:pt x="f686" y="f687"/>
                </a:cubicBezTo>
                <a:lnTo>
                  <a:pt x="f686" y="f688"/>
                </a:lnTo>
                <a:cubicBezTo>
                  <a:pt x="f689" y="f690"/>
                  <a:pt x="f691" y="f684"/>
                  <a:pt x="f692" y="f693"/>
                </a:cubicBezTo>
                <a:cubicBezTo>
                  <a:pt x="f694" y="f695"/>
                  <a:pt x="f696" y="f697"/>
                  <a:pt x="f698" y="f699"/>
                </a:cubicBezTo>
                <a:cubicBezTo>
                  <a:pt x="f691" y="f700"/>
                  <a:pt x="f701" y="f702"/>
                  <a:pt x="f703" y="f704"/>
                </a:cubicBezTo>
                <a:cubicBezTo>
                  <a:pt x="f705" y="f706"/>
                  <a:pt x="f707" y="f708"/>
                  <a:pt x="f709" y="f585"/>
                </a:cubicBezTo>
                <a:cubicBezTo>
                  <a:pt x="f710" y="f711"/>
                  <a:pt x="f712" y="f713"/>
                  <a:pt x="f632" y="f633"/>
                </a:cubicBezTo>
                <a:close/>
                <a:moveTo>
                  <a:pt x="f714" y="f715"/>
                </a:moveTo>
                <a:cubicBezTo>
                  <a:pt x="f716" y="f717"/>
                  <a:pt x="f718" y="f719"/>
                  <a:pt x="f720" y="f721"/>
                </a:cubicBezTo>
                <a:cubicBezTo>
                  <a:pt x="f722" y="f723"/>
                  <a:pt x="f724" y="f725"/>
                  <a:pt x="f714" y="f726"/>
                </a:cubicBezTo>
                <a:close/>
                <a:moveTo>
                  <a:pt x="f727" y="f728"/>
                </a:moveTo>
                <a:cubicBezTo>
                  <a:pt x="f729" y="f730"/>
                  <a:pt x="f731" y="f732"/>
                  <a:pt x="f733" y="f732"/>
                </a:cubicBezTo>
                <a:lnTo>
                  <a:pt x="f733" y="f734"/>
                </a:lnTo>
                <a:cubicBezTo>
                  <a:pt x="f735" y="f736"/>
                  <a:pt x="f737" y="f738"/>
                  <a:pt x="f739" y="f740"/>
                </a:cubicBezTo>
                <a:cubicBezTo>
                  <a:pt x="f741" y="f742"/>
                  <a:pt x="f743" y="f744"/>
                  <a:pt x="f727" y="f728"/>
                </a:cubicBezTo>
                <a:close/>
                <a:moveTo>
                  <a:pt x="f745" y="f746"/>
                </a:moveTo>
                <a:cubicBezTo>
                  <a:pt x="f747" y="f748"/>
                  <a:pt x="f749" y="f750"/>
                  <a:pt x="f751" y="f752"/>
                </a:cubicBezTo>
                <a:cubicBezTo>
                  <a:pt x="f753" y="f754"/>
                  <a:pt x="f755" y="f756"/>
                  <a:pt x="f757" y="f758"/>
                </a:cubicBezTo>
                <a:cubicBezTo>
                  <a:pt x="f759" y="f760"/>
                  <a:pt x="f761" y="f762"/>
                  <a:pt x="f763" y="f764"/>
                </a:cubicBezTo>
                <a:cubicBezTo>
                  <a:pt x="f765" y="f766"/>
                  <a:pt x="f767" y="f768"/>
                  <a:pt x="f769" y="f770"/>
                </a:cubicBezTo>
                <a:lnTo>
                  <a:pt x="f769" y="f771"/>
                </a:lnTo>
                <a:cubicBezTo>
                  <a:pt x="f772" y="f773"/>
                  <a:pt x="f774" y="f775"/>
                  <a:pt x="f745" y="f746"/>
                </a:cubicBezTo>
                <a:close/>
                <a:moveTo>
                  <a:pt x="f776" y="f777"/>
                </a:moveTo>
                <a:cubicBezTo>
                  <a:pt x="f778" y="f779"/>
                  <a:pt x="f780" y="f781"/>
                  <a:pt x="f782" y="f783"/>
                </a:cubicBezTo>
                <a:cubicBezTo>
                  <a:pt x="f784" y="f785"/>
                  <a:pt x="f786" y="f787"/>
                  <a:pt x="f788" y="f789"/>
                </a:cubicBezTo>
                <a:cubicBezTo>
                  <a:pt x="f368" y="f790"/>
                  <a:pt x="f791" y="f792"/>
                  <a:pt x="f793" y="f794"/>
                </a:cubicBezTo>
                <a:cubicBezTo>
                  <a:pt x="f795" y="f796"/>
                  <a:pt x="f797" y="f798"/>
                  <a:pt x="f799" y="f800"/>
                </a:cubicBezTo>
                <a:cubicBezTo>
                  <a:pt x="f801" y="f802"/>
                  <a:pt x="f803" y="f804"/>
                  <a:pt x="f805" y="f806"/>
                </a:cubicBezTo>
                <a:cubicBezTo>
                  <a:pt x="f807" y="f808"/>
                  <a:pt x="f809" y="f810"/>
                  <a:pt x="f811" y="f812"/>
                </a:cubicBezTo>
                <a:cubicBezTo>
                  <a:pt x="f813" y="f814"/>
                  <a:pt x="f815" y="f816"/>
                  <a:pt x="f817" y="f818"/>
                </a:cubicBezTo>
                <a:cubicBezTo>
                  <a:pt x="f819" y="f820"/>
                  <a:pt x="f821" y="f822"/>
                  <a:pt x="f823" y="f824"/>
                </a:cubicBezTo>
                <a:cubicBezTo>
                  <a:pt x="f825" y="f826"/>
                  <a:pt x="f827" y="f828"/>
                  <a:pt x="f829" y="f830"/>
                </a:cubicBezTo>
                <a:cubicBezTo>
                  <a:pt x="f831" y="f832"/>
                  <a:pt x="f833" y="f834"/>
                  <a:pt x="f835" y="f836"/>
                </a:cubicBezTo>
                <a:cubicBezTo>
                  <a:pt x="f837" y="f838"/>
                  <a:pt x="f839" y="f840"/>
                  <a:pt x="f8" y="f841"/>
                </a:cubicBezTo>
                <a:cubicBezTo>
                  <a:pt x="f842" y="f843"/>
                  <a:pt x="f844" y="f845"/>
                  <a:pt x="f846" y="f847"/>
                </a:cubicBezTo>
                <a:cubicBezTo>
                  <a:pt x="f848" y="f849"/>
                  <a:pt x="f850" y="f851"/>
                  <a:pt x="f852" y="f853"/>
                </a:cubicBezTo>
                <a:cubicBezTo>
                  <a:pt x="f854" y="f855"/>
                  <a:pt x="f856" y="f857"/>
                  <a:pt x="f858" y="f859"/>
                </a:cubicBezTo>
                <a:cubicBezTo>
                  <a:pt x="f860" y="f861"/>
                  <a:pt x="f862" y="f863"/>
                  <a:pt x="f864" y="f865"/>
                </a:cubicBezTo>
                <a:cubicBezTo>
                  <a:pt x="f866" y="f708"/>
                  <a:pt x="f867" y="f868"/>
                  <a:pt x="f869" y="f870"/>
                </a:cubicBezTo>
                <a:cubicBezTo>
                  <a:pt x="f871" y="f872"/>
                  <a:pt x="f873" y="f874"/>
                  <a:pt x="f875" y="f876"/>
                </a:cubicBezTo>
                <a:cubicBezTo>
                  <a:pt x="f877" y="f878"/>
                  <a:pt x="f879" y="f880"/>
                  <a:pt x="f881" y="f882"/>
                </a:cubicBezTo>
                <a:cubicBezTo>
                  <a:pt x="f883" y="f884"/>
                  <a:pt x="f885" y="f886"/>
                  <a:pt x="f887" y="f888"/>
                </a:cubicBezTo>
                <a:cubicBezTo>
                  <a:pt x="f889" y="f890"/>
                  <a:pt x="f891" y="f892"/>
                  <a:pt x="f893" y="f894"/>
                </a:cubicBezTo>
                <a:cubicBezTo>
                  <a:pt x="f895" y="f896"/>
                  <a:pt x="f897" y="f898"/>
                  <a:pt x="f899" y="f900"/>
                </a:cubicBezTo>
                <a:cubicBezTo>
                  <a:pt x="f901" y="f902"/>
                  <a:pt x="f903" y="f904"/>
                  <a:pt x="f905" y="f906"/>
                </a:cubicBezTo>
                <a:cubicBezTo>
                  <a:pt x="f907" y="f908"/>
                  <a:pt x="f909" y="f910"/>
                  <a:pt x="f911" y="f912"/>
                </a:cubicBezTo>
                <a:lnTo>
                  <a:pt x="f911" y="f913"/>
                </a:lnTo>
                <a:cubicBezTo>
                  <a:pt x="f914" y="f915"/>
                  <a:pt x="f916" y="f917"/>
                  <a:pt x="f776" y="f777"/>
                </a:cubicBezTo>
                <a:close/>
                <a:moveTo>
                  <a:pt x="f233" y="f918"/>
                </a:moveTo>
                <a:cubicBezTo>
                  <a:pt x="f919" y="f920"/>
                  <a:pt x="f921" y="f922"/>
                  <a:pt x="f923" y="f924"/>
                </a:cubicBezTo>
                <a:lnTo>
                  <a:pt x="f925" y="f926"/>
                </a:lnTo>
                <a:lnTo>
                  <a:pt x="f927" y="f928"/>
                </a:lnTo>
                <a:cubicBezTo>
                  <a:pt x="f927" y="f928"/>
                  <a:pt x="f103" y="f929"/>
                  <a:pt x="f930" y="f931"/>
                </a:cubicBezTo>
                <a:cubicBezTo>
                  <a:pt x="f932" y="f933"/>
                  <a:pt x="f934" y="f935"/>
                  <a:pt x="f936" y="f937"/>
                </a:cubicBezTo>
                <a:lnTo>
                  <a:pt x="f936" y="f938"/>
                </a:lnTo>
                <a:cubicBezTo>
                  <a:pt x="f939" y="f771"/>
                  <a:pt x="f940" y="f941"/>
                  <a:pt x="f942" y="f943"/>
                </a:cubicBezTo>
                <a:cubicBezTo>
                  <a:pt x="f944" y="f945"/>
                  <a:pt x="f946" y="f947"/>
                  <a:pt x="f233" y="f918"/>
                </a:cubicBezTo>
                <a:close/>
                <a:moveTo>
                  <a:pt x="f948" y="f949"/>
                </a:moveTo>
                <a:cubicBezTo>
                  <a:pt x="f950" y="f951"/>
                  <a:pt x="f952" y="f953"/>
                  <a:pt x="f954" y="f955"/>
                </a:cubicBezTo>
                <a:cubicBezTo>
                  <a:pt x="f956" y="f957"/>
                  <a:pt x="f954" y="f958"/>
                  <a:pt x="f959" y="f960"/>
                </a:cubicBezTo>
                <a:cubicBezTo>
                  <a:pt x="f961" y="f962"/>
                  <a:pt x="f963" y="f962"/>
                  <a:pt x="f964" y="f960"/>
                </a:cubicBezTo>
                <a:cubicBezTo>
                  <a:pt x="f965" y="f966"/>
                  <a:pt x="f65" y="f967"/>
                  <a:pt x="f948" y="f968"/>
                </a:cubicBezTo>
                <a:cubicBezTo>
                  <a:pt x="f969" y="f970"/>
                  <a:pt x="f971" y="f972"/>
                  <a:pt x="f973" y="f974"/>
                </a:cubicBezTo>
                <a:cubicBezTo>
                  <a:pt x="f975" y="f976"/>
                  <a:pt x="f977" y="f978"/>
                  <a:pt x="f948" y="f979"/>
                </a:cubicBezTo>
                <a:close/>
                <a:moveTo>
                  <a:pt x="f980" y="f981"/>
                </a:moveTo>
                <a:cubicBezTo>
                  <a:pt x="f982" y="f983"/>
                  <a:pt x="f984" y="f985"/>
                  <a:pt x="f986" y="f987"/>
                </a:cubicBezTo>
                <a:cubicBezTo>
                  <a:pt x="f988" y="f989"/>
                  <a:pt x="f990" y="f991"/>
                  <a:pt x="f992" y="f989"/>
                </a:cubicBezTo>
                <a:cubicBezTo>
                  <a:pt x="f993" y="f989"/>
                  <a:pt x="f994" y="f995"/>
                  <a:pt x="f994" y="f995"/>
                </a:cubicBezTo>
                <a:cubicBezTo>
                  <a:pt x="f996" y="f997"/>
                  <a:pt x="f998" y="f999"/>
                  <a:pt x="f1000" y="f1001"/>
                </a:cubicBezTo>
                <a:cubicBezTo>
                  <a:pt x="f1002" y="f1003"/>
                  <a:pt x="f1004" y="f1005"/>
                  <a:pt x="f1006" y="f1007"/>
                </a:cubicBezTo>
                <a:lnTo>
                  <a:pt x="f1008" y="f1009"/>
                </a:lnTo>
                <a:cubicBezTo>
                  <a:pt x="f1010" y="f1011"/>
                  <a:pt x="f1012" y="f1013"/>
                  <a:pt x="f1014" y="f1015"/>
                </a:cubicBezTo>
                <a:close/>
                <a:moveTo>
                  <a:pt x="f1016" y="f1017"/>
                </a:moveTo>
                <a:cubicBezTo>
                  <a:pt x="f1018" y="f1019"/>
                  <a:pt x="f1020" y="f1021"/>
                  <a:pt x="f1022" y="f1023"/>
                </a:cubicBezTo>
                <a:cubicBezTo>
                  <a:pt x="f1024" y="f1025"/>
                  <a:pt x="f1026" y="f1027"/>
                  <a:pt x="f1016" y="f1028"/>
                </a:cubicBezTo>
                <a:close/>
                <a:moveTo>
                  <a:pt x="f1029" y="f1030"/>
                </a:moveTo>
                <a:cubicBezTo>
                  <a:pt x="f1031" y="f1032"/>
                  <a:pt x="f1033" y="f1034"/>
                  <a:pt x="f1035" y="f1036"/>
                </a:cubicBezTo>
                <a:cubicBezTo>
                  <a:pt x="f1037" y="f1038"/>
                  <a:pt x="f1039" y="f1040"/>
                  <a:pt x="f1041" y="f1042"/>
                </a:cubicBezTo>
                <a:lnTo>
                  <a:pt x="f1043" y="f1044"/>
                </a:lnTo>
                <a:cubicBezTo>
                  <a:pt x="f1045" y="f1046"/>
                  <a:pt x="f1047" y="f1048"/>
                  <a:pt x="f1045" y="f1049"/>
                </a:cubicBezTo>
                <a:cubicBezTo>
                  <a:pt x="f1050" y="f1051"/>
                  <a:pt x="f1052" y="f1053"/>
                  <a:pt x="f1054" y="f1055"/>
                </a:cubicBezTo>
                <a:cubicBezTo>
                  <a:pt x="f1056" y="f1057"/>
                  <a:pt x="f1058" y="f1059"/>
                  <a:pt x="f1060" y="f1061"/>
                </a:cubicBezTo>
                <a:cubicBezTo>
                  <a:pt x="f1062" y="f1059"/>
                  <a:pt x="f1063" y="f1064"/>
                  <a:pt x="f1065" y="f1066"/>
                </a:cubicBezTo>
                <a:cubicBezTo>
                  <a:pt x="f1067" y="f1068"/>
                  <a:pt x="f1069" y="f1070"/>
                  <a:pt x="f1071" y="f1072"/>
                </a:cubicBezTo>
                <a:lnTo>
                  <a:pt x="f1073" y="f1074"/>
                </a:lnTo>
                <a:cubicBezTo>
                  <a:pt x="f1075" y="f1076"/>
                  <a:pt x="f1077" y="f1078"/>
                  <a:pt x="f1079" y="f1080"/>
                </a:cubicBezTo>
                <a:cubicBezTo>
                  <a:pt x="f1081" y="f1082"/>
                  <a:pt x="f1083" y="f1084"/>
                  <a:pt x="f1085" y="f1038"/>
                </a:cubicBezTo>
                <a:cubicBezTo>
                  <a:pt x="f1086" y="f1087"/>
                  <a:pt x="f1088" y="f1089"/>
                  <a:pt x="f1029" y="f1030"/>
                </a:cubicBezTo>
                <a:close/>
                <a:moveTo>
                  <a:pt x="f1090" y="f1091"/>
                </a:moveTo>
                <a:cubicBezTo>
                  <a:pt x="f1092" y="f1093"/>
                  <a:pt x="f1094" y="f1095"/>
                  <a:pt x="f1096" y="f1097"/>
                </a:cubicBezTo>
                <a:lnTo>
                  <a:pt x="f1096" y="f1098"/>
                </a:lnTo>
                <a:cubicBezTo>
                  <a:pt x="f1099" y="f1100"/>
                  <a:pt x="f1101" y="f1102"/>
                  <a:pt x="f1103" y="f1104"/>
                </a:cubicBezTo>
                <a:cubicBezTo>
                  <a:pt x="f1105" y="f1106"/>
                  <a:pt x="f1107" y="f1108"/>
                  <a:pt x="f1090" y="f1091"/>
                </a:cubicBezTo>
                <a:close/>
                <a:moveTo>
                  <a:pt x="f1109" y="f1110"/>
                </a:moveTo>
                <a:cubicBezTo>
                  <a:pt x="f1111" y="f1112"/>
                  <a:pt x="f1113" y="f1114"/>
                  <a:pt x="f1115" y="f1116"/>
                </a:cubicBezTo>
                <a:cubicBezTo>
                  <a:pt x="f1117" y="f1118"/>
                  <a:pt x="f1119" y="f1120"/>
                  <a:pt x="f1121" y="f1122"/>
                </a:cubicBezTo>
                <a:cubicBezTo>
                  <a:pt x="f1123" y="f1120"/>
                  <a:pt x="f1124" y="f1118"/>
                  <a:pt x="f1125" y="f1116"/>
                </a:cubicBezTo>
                <a:cubicBezTo>
                  <a:pt x="f1126" y="f1127"/>
                  <a:pt x="f1128" y="f1129"/>
                  <a:pt x="f1130" y="f1131"/>
                </a:cubicBezTo>
                <a:cubicBezTo>
                  <a:pt x="f1132" y="f1133"/>
                  <a:pt x="f1126" y="f1134"/>
                  <a:pt x="f1135" y="f1136"/>
                </a:cubicBezTo>
                <a:lnTo>
                  <a:pt x="f1137" y="f1138"/>
                </a:lnTo>
                <a:cubicBezTo>
                  <a:pt x="f1139" y="f1140"/>
                  <a:pt x="f1141" y="f1142"/>
                  <a:pt x="f1143" y="f1144"/>
                </a:cubicBezTo>
                <a:cubicBezTo>
                  <a:pt x="f1145" y="f1146"/>
                  <a:pt x="f1147" y="f1148"/>
                  <a:pt x="f1149" y="f1150"/>
                </a:cubicBezTo>
                <a:cubicBezTo>
                  <a:pt x="f1151" y="f1152"/>
                  <a:pt x="f1153" y="f1154"/>
                  <a:pt x="f1109" y="f1110"/>
                </a:cubicBezTo>
                <a:close/>
                <a:moveTo>
                  <a:pt x="f1155" y="f1156"/>
                </a:moveTo>
                <a:cubicBezTo>
                  <a:pt x="f1157" y="f1158"/>
                  <a:pt x="f1159" y="f1160"/>
                  <a:pt x="f1161" y="f1162"/>
                </a:cubicBezTo>
                <a:cubicBezTo>
                  <a:pt x="f1163" y="f1164"/>
                  <a:pt x="f1165" y="f1166"/>
                  <a:pt x="f1167" y="f1168"/>
                </a:cubicBezTo>
                <a:cubicBezTo>
                  <a:pt x="f1169" y="f1170"/>
                  <a:pt x="f1171" y="f1172"/>
                  <a:pt x="f1155" y="f1156"/>
                </a:cubicBezTo>
                <a:close/>
                <a:moveTo>
                  <a:pt x="f1173" y="f1174"/>
                </a:moveTo>
                <a:cubicBezTo>
                  <a:pt x="f1175" y="f1176"/>
                  <a:pt x="f1177" y="f1178"/>
                  <a:pt x="f1179" y="f1180"/>
                </a:cubicBezTo>
                <a:cubicBezTo>
                  <a:pt x="f1181" y="f1182"/>
                  <a:pt x="f1183" y="f1184"/>
                  <a:pt x="f1185" y="f1186"/>
                </a:cubicBezTo>
                <a:cubicBezTo>
                  <a:pt x="f1187" y="f1188"/>
                  <a:pt x="f1189" y="f1190"/>
                  <a:pt x="f1191" y="f1192"/>
                </a:cubicBezTo>
                <a:lnTo>
                  <a:pt x="f1193" y="f1194"/>
                </a:lnTo>
                <a:lnTo>
                  <a:pt x="f1195" y="f1196"/>
                </a:lnTo>
                <a:cubicBezTo>
                  <a:pt x="f1197" y="f1198"/>
                  <a:pt x="f1199" y="f1200"/>
                  <a:pt x="f1173" y="f1174"/>
                </a:cubicBezTo>
                <a:close/>
                <a:moveTo>
                  <a:pt x="f1201" y="f1202"/>
                </a:moveTo>
                <a:cubicBezTo>
                  <a:pt x="f1203" y="f1204"/>
                  <a:pt x="f1203" y="f1205"/>
                  <a:pt x="f1206" y="f1207"/>
                </a:cubicBezTo>
                <a:cubicBezTo>
                  <a:pt x="f1208" y="f1209"/>
                  <a:pt x="f1206" y="f1210"/>
                  <a:pt x="f1211" y="f1212"/>
                </a:cubicBezTo>
                <a:cubicBezTo>
                  <a:pt x="f1213" y="f1214"/>
                  <a:pt x="f1215" y="f1216"/>
                  <a:pt x="f1217" y="f1218"/>
                </a:cubicBezTo>
                <a:cubicBezTo>
                  <a:pt x="f1219" y="f1220"/>
                  <a:pt x="f1221" y="f1222"/>
                  <a:pt x="f1223" y="f1224"/>
                </a:cubicBezTo>
                <a:cubicBezTo>
                  <a:pt x="f1225" y="f1226"/>
                  <a:pt x="f1227" y="f1228"/>
                  <a:pt x="f1229" y="f1230"/>
                </a:cubicBezTo>
                <a:cubicBezTo>
                  <a:pt x="f1231" y="f1232"/>
                  <a:pt x="f1233" y="f1234"/>
                  <a:pt x="f1235" y="f1236"/>
                </a:cubicBezTo>
                <a:cubicBezTo>
                  <a:pt x="f1237" y="f1238"/>
                  <a:pt x="f1239" y="f1240"/>
                  <a:pt x="f1241" y="f1242"/>
                </a:cubicBezTo>
                <a:cubicBezTo>
                  <a:pt x="f1243" y="f1244"/>
                  <a:pt x="f1245" y="f1246"/>
                  <a:pt x="f1201" y="f1202"/>
                </a:cubicBezTo>
                <a:close/>
                <a:moveTo>
                  <a:pt x="f1181" y="f1247"/>
                </a:moveTo>
                <a:cubicBezTo>
                  <a:pt x="f1248" y="f1249"/>
                  <a:pt x="f1250" y="f1251"/>
                  <a:pt x="f1252" y="f1253"/>
                </a:cubicBezTo>
                <a:lnTo>
                  <a:pt x="f1252" y="f1254"/>
                </a:lnTo>
                <a:cubicBezTo>
                  <a:pt x="f1255" y="f1256"/>
                  <a:pt x="f1257" y="f1258"/>
                  <a:pt x="f1259" y="f1260"/>
                </a:cubicBezTo>
                <a:lnTo>
                  <a:pt x="f1261" y="f1262"/>
                </a:lnTo>
                <a:cubicBezTo>
                  <a:pt x="f1263" y="f1264"/>
                  <a:pt x="f1265" y="f1266"/>
                  <a:pt x="f1267" y="f1268"/>
                </a:cubicBezTo>
                <a:lnTo>
                  <a:pt x="f1269" y="f1270"/>
                </a:lnTo>
                <a:lnTo>
                  <a:pt x="f1271" y="f1272"/>
                </a:lnTo>
                <a:cubicBezTo>
                  <a:pt x="f1273" y="f1274"/>
                  <a:pt x="f1275" y="f1276"/>
                  <a:pt x="f1277" y="f1278"/>
                </a:cubicBezTo>
                <a:cubicBezTo>
                  <a:pt x="f1279" y="f1280"/>
                  <a:pt x="f1281" y="f1282"/>
                  <a:pt x="f1283" y="f1282"/>
                </a:cubicBezTo>
                <a:cubicBezTo>
                  <a:pt x="f1284" y="f1285"/>
                  <a:pt x="f1286" y="f1287"/>
                  <a:pt x="f1288" y="f1289"/>
                </a:cubicBezTo>
                <a:lnTo>
                  <a:pt x="f1290" y="f1291"/>
                </a:lnTo>
                <a:cubicBezTo>
                  <a:pt x="f1292" y="f1293"/>
                  <a:pt x="f1292" y="f1294"/>
                  <a:pt x="f1290" y="f1295"/>
                </a:cubicBezTo>
                <a:cubicBezTo>
                  <a:pt x="f1296" y="f1297"/>
                  <a:pt x="f1298" y="f1299"/>
                  <a:pt x="f1300" y="f1301"/>
                </a:cubicBezTo>
                <a:cubicBezTo>
                  <a:pt x="f1302" y="f1303"/>
                  <a:pt x="f1304" y="f1305"/>
                  <a:pt x="f1306" y="f1307"/>
                </a:cubicBezTo>
                <a:cubicBezTo>
                  <a:pt x="f1308" y="f1309"/>
                  <a:pt x="f1310" y="f1311"/>
                  <a:pt x="f1312" y="f1313"/>
                </a:cubicBezTo>
                <a:cubicBezTo>
                  <a:pt x="f1314" y="f1315"/>
                  <a:pt x="f1316" y="f1317"/>
                  <a:pt x="f1318" y="f1319"/>
                </a:cubicBezTo>
                <a:cubicBezTo>
                  <a:pt x="f1320" y="f1321"/>
                  <a:pt x="f1322" y="f1323"/>
                  <a:pt x="f1324" y="f1325"/>
                </a:cubicBezTo>
                <a:cubicBezTo>
                  <a:pt x="f1326" y="f1327"/>
                  <a:pt x="f1328" y="f1329"/>
                  <a:pt x="f1330" y="f1331"/>
                </a:cubicBezTo>
                <a:cubicBezTo>
                  <a:pt x="f1332" y="f1333"/>
                  <a:pt x="f1334" y="f1335"/>
                  <a:pt x="f1181" y="f1247"/>
                </a:cubicBezTo>
                <a:close/>
                <a:moveTo>
                  <a:pt x="f1336" y="f1337"/>
                </a:moveTo>
                <a:cubicBezTo>
                  <a:pt x="f1338" y="f1339"/>
                  <a:pt x="f1340" y="f1341"/>
                  <a:pt x="f1342" y="f1343"/>
                </a:cubicBezTo>
                <a:cubicBezTo>
                  <a:pt x="f1344" y="f1345"/>
                  <a:pt x="f1346" y="f1347"/>
                  <a:pt x="f1348" y="f1349"/>
                </a:cubicBezTo>
                <a:lnTo>
                  <a:pt x="f1350" y="f1351"/>
                </a:lnTo>
                <a:cubicBezTo>
                  <a:pt x="f1352" y="f1353"/>
                  <a:pt x="f1354" y="f1355"/>
                  <a:pt x="f1356" y="f1357"/>
                </a:cubicBezTo>
                <a:cubicBezTo>
                  <a:pt x="f1358" y="f1359"/>
                  <a:pt x="f1360" y="f1361"/>
                  <a:pt x="f1362" y="f1363"/>
                </a:cubicBezTo>
                <a:cubicBezTo>
                  <a:pt x="f1364" y="f1365"/>
                  <a:pt x="f1366" y="f1367"/>
                  <a:pt x="f1368" y="f1369"/>
                </a:cubicBezTo>
                <a:cubicBezTo>
                  <a:pt x="f1370" y="f1371"/>
                  <a:pt x="f1372" y="f1373"/>
                  <a:pt x="f1374" y="f1375"/>
                </a:cubicBezTo>
                <a:cubicBezTo>
                  <a:pt x="f1376" y="f1377"/>
                  <a:pt x="f1378" y="f1379"/>
                  <a:pt x="f1380" y="f1381"/>
                </a:cubicBezTo>
                <a:cubicBezTo>
                  <a:pt x="f1382" y="f1383"/>
                  <a:pt x="f1384" y="f1385"/>
                  <a:pt x="f1386" y="f1387"/>
                </a:cubicBezTo>
                <a:cubicBezTo>
                  <a:pt x="f1388" y="f1389"/>
                  <a:pt x="f1390" y="f1391"/>
                  <a:pt x="f1392" y="f1393"/>
                </a:cubicBezTo>
                <a:cubicBezTo>
                  <a:pt x="f1394" y="f1395"/>
                  <a:pt x="f1396" y="f1397"/>
                  <a:pt x="f1398" y="f1399"/>
                </a:cubicBezTo>
                <a:cubicBezTo>
                  <a:pt x="f1400" y="f1401"/>
                  <a:pt x="f1402" y="f1403"/>
                  <a:pt x="f1404" y="f1405"/>
                </a:cubicBezTo>
                <a:cubicBezTo>
                  <a:pt x="f1406" y="f1407"/>
                  <a:pt x="f1408" y="f1409"/>
                  <a:pt x="f1410" y="f1411"/>
                </a:cubicBezTo>
                <a:cubicBezTo>
                  <a:pt x="f1412" y="f1413"/>
                  <a:pt x="f1414" y="f1415"/>
                  <a:pt x="f1416" y="f1417"/>
                </a:cubicBezTo>
                <a:cubicBezTo>
                  <a:pt x="f1418" y="f1419"/>
                  <a:pt x="f1420" y="f1421"/>
                  <a:pt x="f1344" y="f1422"/>
                </a:cubicBezTo>
                <a:cubicBezTo>
                  <a:pt x="f1423" y="f1424"/>
                  <a:pt x="f1425" y="f1426"/>
                  <a:pt x="f1427" y="f1428"/>
                </a:cubicBezTo>
                <a:cubicBezTo>
                  <a:pt x="f1429" y="f1430"/>
                  <a:pt x="f1431" y="f1432"/>
                  <a:pt x="f1433" y="f1434"/>
                </a:cubicBezTo>
                <a:cubicBezTo>
                  <a:pt x="f1435" y="f1436"/>
                  <a:pt x="f1435" y="f1437"/>
                  <a:pt x="f1433" y="f1438"/>
                </a:cubicBezTo>
                <a:cubicBezTo>
                  <a:pt x="f1439" y="f1440"/>
                  <a:pt x="f1441" y="f1442"/>
                  <a:pt x="f994" y="f1443"/>
                </a:cubicBezTo>
                <a:cubicBezTo>
                  <a:pt x="f1444" y="f1445"/>
                  <a:pt x="f1446" y="f1447"/>
                  <a:pt x="f1448" y="f1449"/>
                </a:cubicBezTo>
                <a:lnTo>
                  <a:pt x="f1450" y="f1451"/>
                </a:lnTo>
                <a:cubicBezTo>
                  <a:pt x="f1452" y="f1453"/>
                  <a:pt x="f1454" y="f1455"/>
                  <a:pt x="f1456" y="f1457"/>
                </a:cubicBezTo>
                <a:lnTo>
                  <a:pt x="f1458" y="f1459"/>
                </a:lnTo>
                <a:cubicBezTo>
                  <a:pt x="f1460" y="f1461"/>
                  <a:pt x="f1462" y="f1461"/>
                  <a:pt x="f1463" y="f1459"/>
                </a:cubicBezTo>
                <a:cubicBezTo>
                  <a:pt x="f1464" y="f1465"/>
                  <a:pt x="f1466" y="f1467"/>
                  <a:pt x="f1468" y="f1469"/>
                </a:cubicBezTo>
                <a:cubicBezTo>
                  <a:pt x="f1470" y="f1471"/>
                  <a:pt x="f1472" y="f639"/>
                  <a:pt x="f1473" y="f1474"/>
                </a:cubicBezTo>
                <a:cubicBezTo>
                  <a:pt x="f1475" y="f1476"/>
                  <a:pt x="f1477" y="f1478"/>
                  <a:pt x="f1479" y="f1480"/>
                </a:cubicBezTo>
                <a:cubicBezTo>
                  <a:pt x="f1481" y="f1482"/>
                  <a:pt x="f1483" y="f1484"/>
                  <a:pt x="f1485" y="f1486"/>
                </a:cubicBezTo>
                <a:cubicBezTo>
                  <a:pt x="f1487" y="f1488"/>
                  <a:pt x="f1489" y="f1490"/>
                  <a:pt x="f1491" y="f1492"/>
                </a:cubicBezTo>
                <a:cubicBezTo>
                  <a:pt x="f1493" y="f1494"/>
                  <a:pt x="f1495" y="f1496"/>
                  <a:pt x="f1497" y="f1498"/>
                </a:cubicBezTo>
                <a:cubicBezTo>
                  <a:pt x="f1499" y="f1500"/>
                  <a:pt x="f1501" y="f1502"/>
                  <a:pt x="f1503" y="f1504"/>
                </a:cubicBezTo>
                <a:cubicBezTo>
                  <a:pt x="f1505" y="f1506"/>
                  <a:pt x="f1507" y="f1508"/>
                  <a:pt x="f1509" y="f1510"/>
                </a:cubicBezTo>
                <a:cubicBezTo>
                  <a:pt x="f1511" y="f1512"/>
                  <a:pt x="f1513" y="f1514"/>
                  <a:pt x="f1515" y="f1516"/>
                </a:cubicBezTo>
                <a:cubicBezTo>
                  <a:pt x="f1517" y="f1518"/>
                  <a:pt x="f1519" y="f1520"/>
                  <a:pt x="f1521" y="f1522"/>
                </a:cubicBezTo>
                <a:cubicBezTo>
                  <a:pt x="f1523" y="f766"/>
                  <a:pt x="f1524" y="f1525"/>
                  <a:pt x="f1526" y="f1527"/>
                </a:cubicBezTo>
                <a:cubicBezTo>
                  <a:pt x="f1528" y="f1529"/>
                  <a:pt x="f1530" y="f1531"/>
                  <a:pt x="f1526" y="f1532"/>
                </a:cubicBezTo>
                <a:cubicBezTo>
                  <a:pt x="f1533" y="f1534"/>
                  <a:pt x="f1535" y="f1536"/>
                  <a:pt x="f1537" y="f1538"/>
                </a:cubicBezTo>
                <a:cubicBezTo>
                  <a:pt x="f1539" y="f1540"/>
                  <a:pt x="f1541" y="f1542"/>
                  <a:pt x="f1543" y="f1544"/>
                </a:cubicBezTo>
                <a:cubicBezTo>
                  <a:pt x="f1545" y="f1546"/>
                  <a:pt x="f1547" y="f1548"/>
                  <a:pt x="f1549" y="f1550"/>
                </a:cubicBezTo>
                <a:lnTo>
                  <a:pt x="f1551" y="f361"/>
                </a:lnTo>
                <a:cubicBezTo>
                  <a:pt x="f1552" y="f1553"/>
                  <a:pt x="f1554" y="f1555"/>
                  <a:pt x="f1556" y="f236"/>
                </a:cubicBezTo>
                <a:cubicBezTo>
                  <a:pt x="f1557" y="f1558"/>
                  <a:pt x="f1559" y="f1560"/>
                  <a:pt x="f1561" y="f1562"/>
                </a:cubicBezTo>
                <a:cubicBezTo>
                  <a:pt x="f1563" y="f1564"/>
                  <a:pt x="f1565" y="f1566"/>
                  <a:pt x="f1567" y="f1568"/>
                </a:cubicBezTo>
                <a:cubicBezTo>
                  <a:pt x="f1569" y="f1570"/>
                  <a:pt x="f1571" y="f1572"/>
                  <a:pt x="f1573" y="f1574"/>
                </a:cubicBezTo>
                <a:cubicBezTo>
                  <a:pt x="f1575" y="f1576"/>
                  <a:pt x="f1577" y="f1578"/>
                  <a:pt x="f1579" y="f1580"/>
                </a:cubicBezTo>
                <a:cubicBezTo>
                  <a:pt x="f1581" y="f1582"/>
                  <a:pt x="f1583" y="f1584"/>
                  <a:pt x="f1585" y="f1586"/>
                </a:cubicBezTo>
                <a:cubicBezTo>
                  <a:pt x="f1587" y="f1588"/>
                  <a:pt x="f1589" y="f1590"/>
                  <a:pt x="f1591" y="f1592"/>
                </a:cubicBezTo>
                <a:cubicBezTo>
                  <a:pt x="f1593" y="f1594"/>
                  <a:pt x="f1595" y="f1596"/>
                  <a:pt x="f1597" y="f1598"/>
                </a:cubicBezTo>
                <a:cubicBezTo>
                  <a:pt x="f1599" y="f1600"/>
                  <a:pt x="f1601" y="f1602"/>
                  <a:pt x="f1603" y="f1604"/>
                </a:cubicBezTo>
                <a:cubicBezTo>
                  <a:pt x="f1605" y="f1606"/>
                  <a:pt x="f1607" y="f1608"/>
                  <a:pt x="f1609" y="f1610"/>
                </a:cubicBezTo>
                <a:cubicBezTo>
                  <a:pt x="f1611" y="f1612"/>
                  <a:pt x="f1613" y="f1614"/>
                  <a:pt x="f1615" y="f1616"/>
                </a:cubicBezTo>
                <a:cubicBezTo>
                  <a:pt x="f1617" y="f1618"/>
                  <a:pt x="f1619" y="f1592"/>
                  <a:pt x="f1620" y="f1621"/>
                </a:cubicBezTo>
                <a:cubicBezTo>
                  <a:pt x="f1622" y="f126"/>
                  <a:pt x="f1623" y="f1624"/>
                  <a:pt x="f1625" y="f1626"/>
                </a:cubicBezTo>
                <a:cubicBezTo>
                  <a:pt x="f1627" y="f1628"/>
                  <a:pt x="f1629" y="f1630"/>
                  <a:pt x="f1631" y="f1632"/>
                </a:cubicBezTo>
                <a:cubicBezTo>
                  <a:pt x="f1633" y="f1634"/>
                  <a:pt x="f1635" y="f1636"/>
                  <a:pt x="f1637" y="f1638"/>
                </a:cubicBezTo>
                <a:cubicBezTo>
                  <a:pt x="f1639" y="f1640"/>
                  <a:pt x="f1641" y="f1642"/>
                  <a:pt x="f1643" y="f1644"/>
                </a:cubicBezTo>
                <a:cubicBezTo>
                  <a:pt x="f1645" y="f1646"/>
                  <a:pt x="f1647" y="f1648"/>
                  <a:pt x="f1649" y="f1650"/>
                </a:cubicBezTo>
                <a:cubicBezTo>
                  <a:pt x="f1651" y="f1652"/>
                  <a:pt x="f1653" y="f1654"/>
                  <a:pt x="f1655" y="f1656"/>
                </a:cubicBezTo>
                <a:cubicBezTo>
                  <a:pt x="f1657" y="f1658"/>
                  <a:pt x="f1659" y="f1660"/>
                  <a:pt x="f1661" y="f1662"/>
                </a:cubicBezTo>
                <a:cubicBezTo>
                  <a:pt x="f1663" y="f1664"/>
                  <a:pt x="f1665" y="f1666"/>
                  <a:pt x="f1667" y="f1668"/>
                </a:cubicBezTo>
                <a:cubicBezTo>
                  <a:pt x="f1669" y="f1670"/>
                  <a:pt x="f1671" y="f1672"/>
                  <a:pt x="f1673" y="f1674"/>
                </a:cubicBezTo>
                <a:cubicBezTo>
                  <a:pt x="f1675" y="f1676"/>
                  <a:pt x="f1677" y="f1678"/>
                  <a:pt x="f1679" y="f1680"/>
                </a:cubicBezTo>
                <a:cubicBezTo>
                  <a:pt x="f1681" y="f1682"/>
                  <a:pt x="f1233" y="f1683"/>
                  <a:pt x="f1684" y="f1685"/>
                </a:cubicBezTo>
                <a:cubicBezTo>
                  <a:pt x="f1686" y="f1685"/>
                  <a:pt x="f1687" y="f1688"/>
                  <a:pt x="f1689" y="f1690"/>
                </a:cubicBezTo>
                <a:cubicBezTo>
                  <a:pt x="f1691" y="f1692"/>
                  <a:pt x="f1693" y="f1694"/>
                  <a:pt x="f1695" y="f1696"/>
                </a:cubicBezTo>
                <a:cubicBezTo>
                  <a:pt x="f1697" y="f1698"/>
                  <a:pt x="f1699" y="f1700"/>
                  <a:pt x="f1701" y="f1702"/>
                </a:cubicBezTo>
                <a:cubicBezTo>
                  <a:pt x="f1703" y="f1704"/>
                  <a:pt x="f1705" y="f1706"/>
                  <a:pt x="f1707" y="f1708"/>
                </a:cubicBezTo>
                <a:cubicBezTo>
                  <a:pt x="f1709" y="f1710"/>
                  <a:pt x="f1711" y="f1712"/>
                  <a:pt x="f1713" y="f1714"/>
                </a:cubicBezTo>
                <a:cubicBezTo>
                  <a:pt x="f1715" y="f1716"/>
                  <a:pt x="f1717" y="f1718"/>
                  <a:pt x="f1719" y="f1720"/>
                </a:cubicBezTo>
                <a:cubicBezTo>
                  <a:pt x="f1721" y="f1722"/>
                  <a:pt x="f1723" y="f1724"/>
                  <a:pt x="f1725" y="f1726"/>
                </a:cubicBezTo>
                <a:cubicBezTo>
                  <a:pt x="f1727" y="f1728"/>
                  <a:pt x="f1729" y="f1730"/>
                  <a:pt x="f1731" y="f1732"/>
                </a:cubicBezTo>
                <a:cubicBezTo>
                  <a:pt x="f1733" y="f1734"/>
                  <a:pt x="f1735" y="f1736"/>
                  <a:pt x="f1737" y="f1738"/>
                </a:cubicBezTo>
                <a:cubicBezTo>
                  <a:pt x="f1739" y="f1740"/>
                  <a:pt x="f1741" y="f1742"/>
                  <a:pt x="f1743" y="f1744"/>
                </a:cubicBezTo>
                <a:cubicBezTo>
                  <a:pt x="f1745" y="f1746"/>
                  <a:pt x="f1747" y="f1748"/>
                  <a:pt x="f1749" y="f1750"/>
                </a:cubicBezTo>
                <a:cubicBezTo>
                  <a:pt x="f1751" y="f1752"/>
                  <a:pt x="f1753" y="f1754"/>
                  <a:pt x="f1755" y="f1756"/>
                </a:cubicBezTo>
                <a:cubicBezTo>
                  <a:pt x="f1245" y="f1757"/>
                  <a:pt x="f1758" y="f1759"/>
                  <a:pt x="f1760" y="f1761"/>
                </a:cubicBezTo>
                <a:cubicBezTo>
                  <a:pt x="f1762" y="f1763"/>
                  <a:pt x="f1764" y="f1765"/>
                  <a:pt x="f1766" y="f1767"/>
                </a:cubicBezTo>
                <a:cubicBezTo>
                  <a:pt x="f1768" y="f1769"/>
                  <a:pt x="f1770" y="f1771"/>
                  <a:pt x="f1772" y="f1773"/>
                </a:cubicBezTo>
                <a:cubicBezTo>
                  <a:pt x="f1774" y="f1775"/>
                  <a:pt x="f1776" y="f1777"/>
                  <a:pt x="f1778" y="f1779"/>
                </a:cubicBezTo>
                <a:cubicBezTo>
                  <a:pt x="f1780" y="f1781"/>
                  <a:pt x="f1782" y="f1783"/>
                  <a:pt x="f1784" y="f1785"/>
                </a:cubicBezTo>
                <a:cubicBezTo>
                  <a:pt x="f1786" y="f1787"/>
                  <a:pt x="f1788" y="f1789"/>
                  <a:pt x="f1790" y="f1791"/>
                </a:cubicBezTo>
                <a:cubicBezTo>
                  <a:pt x="f1792" y="f1793"/>
                  <a:pt x="f1792" y="f1794"/>
                  <a:pt x="f1790" y="f1795"/>
                </a:cubicBezTo>
                <a:cubicBezTo>
                  <a:pt x="f1796" y="f1797"/>
                  <a:pt x="f1798" y="f1799"/>
                  <a:pt x="f1800" y="f1801"/>
                </a:cubicBezTo>
                <a:cubicBezTo>
                  <a:pt x="f1802" y="f1803"/>
                  <a:pt x="f1804" y="f1805"/>
                  <a:pt x="f1806" y="f1676"/>
                </a:cubicBezTo>
                <a:cubicBezTo>
                  <a:pt x="f1807" y="f1808"/>
                  <a:pt x="f1809" y="f1810"/>
                  <a:pt x="f1811" y="f1812"/>
                </a:cubicBezTo>
                <a:cubicBezTo>
                  <a:pt x="f1813" y="f1814"/>
                  <a:pt x="f1815" y="f1816"/>
                  <a:pt x="f1817" y="f1818"/>
                </a:cubicBezTo>
                <a:cubicBezTo>
                  <a:pt x="f1819" y="f1820"/>
                  <a:pt x="f1821" y="f1822"/>
                  <a:pt x="f1823" y="f1824"/>
                </a:cubicBezTo>
                <a:cubicBezTo>
                  <a:pt x="f1825" y="f1826"/>
                  <a:pt x="f1827" y="f1828"/>
                  <a:pt x="f1829" y="f1830"/>
                </a:cubicBezTo>
                <a:cubicBezTo>
                  <a:pt x="f1831" y="f1832"/>
                  <a:pt x="f1833" y="f1834"/>
                  <a:pt x="f1835" y="f1836"/>
                </a:cubicBezTo>
                <a:cubicBezTo>
                  <a:pt x="f1837" y="f1838"/>
                  <a:pt x="f1839" y="f1840"/>
                  <a:pt x="f1841" y="f1842"/>
                </a:cubicBezTo>
                <a:cubicBezTo>
                  <a:pt x="f1843" y="f1844"/>
                  <a:pt x="f1845" y="f1846"/>
                  <a:pt x="f1847" y="f1848"/>
                </a:cubicBezTo>
                <a:cubicBezTo>
                  <a:pt x="f1849" y="f1850"/>
                  <a:pt x="f1851" y="f1852"/>
                  <a:pt x="f1853" y="f1854"/>
                </a:cubicBezTo>
                <a:cubicBezTo>
                  <a:pt x="f1855" y="f1856"/>
                  <a:pt x="f1857" y="f1858"/>
                  <a:pt x="f1853" y="f1859"/>
                </a:cubicBezTo>
                <a:cubicBezTo>
                  <a:pt x="f1860" y="f1861"/>
                  <a:pt x="f1862" y="f1863"/>
                  <a:pt x="f1864" y="f1865"/>
                </a:cubicBezTo>
                <a:cubicBezTo>
                  <a:pt x="f1866" y="f1867"/>
                  <a:pt x="f1868" y="f1869"/>
                  <a:pt x="f1870" y="f1871"/>
                </a:cubicBezTo>
                <a:cubicBezTo>
                  <a:pt x="f1872" y="f1873"/>
                  <a:pt x="f1874" y="f1875"/>
                  <a:pt x="f1876" y="f1877"/>
                </a:cubicBezTo>
                <a:cubicBezTo>
                  <a:pt x="f1878" y="f1801"/>
                  <a:pt x="f1879" y="f1880"/>
                  <a:pt x="f1881" y="f1882"/>
                </a:cubicBezTo>
                <a:cubicBezTo>
                  <a:pt x="f1883" y="f1884"/>
                  <a:pt x="f1885" y="f1886"/>
                  <a:pt x="f1887" y="f1805"/>
                </a:cubicBezTo>
                <a:cubicBezTo>
                  <a:pt x="f1888" y="f1889"/>
                  <a:pt x="f1890" y="f1891"/>
                  <a:pt x="f1892" y="f1893"/>
                </a:cubicBezTo>
                <a:cubicBezTo>
                  <a:pt x="f1894" y="f1895"/>
                  <a:pt x="f1896" y="f1897"/>
                  <a:pt x="f1898" y="f1899"/>
                </a:cubicBezTo>
                <a:cubicBezTo>
                  <a:pt x="f1900" y="f1901"/>
                  <a:pt x="f1902" y="f1903"/>
                  <a:pt x="f1904" y="f1905"/>
                </a:cubicBezTo>
                <a:cubicBezTo>
                  <a:pt x="f1906" y="f1907"/>
                  <a:pt x="f1908" y="f1909"/>
                  <a:pt x="f1910" y="f1911"/>
                </a:cubicBezTo>
                <a:cubicBezTo>
                  <a:pt x="f1912" y="f1913"/>
                  <a:pt x="f1914" y="f1915"/>
                  <a:pt x="f1916" y="f1917"/>
                </a:cubicBezTo>
                <a:cubicBezTo>
                  <a:pt x="f1918" y="f1919"/>
                  <a:pt x="f1920" y="f1921"/>
                  <a:pt x="f1922" y="f1923"/>
                </a:cubicBezTo>
                <a:cubicBezTo>
                  <a:pt x="f1924" y="f1925"/>
                  <a:pt x="f1926" y="f1927"/>
                  <a:pt x="f1928" y="f1929"/>
                </a:cubicBezTo>
                <a:cubicBezTo>
                  <a:pt x="f670" y="f1836"/>
                  <a:pt x="f1930" y="f1931"/>
                  <a:pt x="f1932" y="f1933"/>
                </a:cubicBezTo>
                <a:cubicBezTo>
                  <a:pt x="f1934" y="f1935"/>
                  <a:pt x="f1936" y="f1937"/>
                  <a:pt x="f1938" y="f1939"/>
                </a:cubicBezTo>
                <a:cubicBezTo>
                  <a:pt x="f1940" y="f1941"/>
                  <a:pt x="f1942" y="f1943"/>
                  <a:pt x="f1944" y="f1945"/>
                </a:cubicBezTo>
                <a:cubicBezTo>
                  <a:pt x="f1946" y="f1947"/>
                  <a:pt x="f1948" y="f1949"/>
                  <a:pt x="f1950" y="f1951"/>
                </a:cubicBezTo>
                <a:lnTo>
                  <a:pt x="f1952" y="f1951"/>
                </a:lnTo>
                <a:cubicBezTo>
                  <a:pt x="f1953" y="f1954"/>
                  <a:pt x="f1955" y="f1956"/>
                  <a:pt x="f1957" y="f1958"/>
                </a:cubicBezTo>
                <a:cubicBezTo>
                  <a:pt x="f1959" y="f1960"/>
                  <a:pt x="f1961" y="f1960"/>
                  <a:pt x="f1962" y="f1958"/>
                </a:cubicBezTo>
                <a:cubicBezTo>
                  <a:pt x="f1963" y="f1964"/>
                  <a:pt x="f1965" y="f1966"/>
                  <a:pt x="f1967" y="f1968"/>
                </a:cubicBezTo>
                <a:cubicBezTo>
                  <a:pt x="f1969" y="f1970"/>
                  <a:pt x="f1971" y="f1972"/>
                  <a:pt x="f1973" y="f1974"/>
                </a:cubicBezTo>
                <a:cubicBezTo>
                  <a:pt x="f1975" y="f1976"/>
                  <a:pt x="f1977" y="f1978"/>
                  <a:pt x="f1979" y="f1980"/>
                </a:cubicBezTo>
                <a:cubicBezTo>
                  <a:pt x="f1981" y="f1982"/>
                  <a:pt x="f1983" y="f1984"/>
                  <a:pt x="f1985" y="f1986"/>
                </a:cubicBezTo>
                <a:cubicBezTo>
                  <a:pt x="f1987" y="f1988"/>
                  <a:pt x="f1989" y="f1990"/>
                  <a:pt x="f1991" y="f1992"/>
                </a:cubicBezTo>
                <a:cubicBezTo>
                  <a:pt x="f1993" y="f1994"/>
                  <a:pt x="f1995" y="f1996"/>
                  <a:pt x="f1997" y="f1998"/>
                </a:cubicBezTo>
                <a:cubicBezTo>
                  <a:pt x="f1999" y="f2000"/>
                  <a:pt x="f2001" y="f2002"/>
                  <a:pt x="f2003" y="f2004"/>
                </a:cubicBezTo>
                <a:cubicBezTo>
                  <a:pt x="f2005" y="f2006"/>
                  <a:pt x="f2007" y="f2008"/>
                  <a:pt x="f2009" y="f2010"/>
                </a:cubicBezTo>
                <a:cubicBezTo>
                  <a:pt x="f2011" y="f2012"/>
                  <a:pt x="f2013" y="f2014"/>
                  <a:pt x="f2015" y="f2016"/>
                </a:cubicBezTo>
                <a:cubicBezTo>
                  <a:pt x="f2017" y="f2018"/>
                  <a:pt x="f2019" y="f2020"/>
                  <a:pt x="f2021" y="f2022"/>
                </a:cubicBezTo>
                <a:cubicBezTo>
                  <a:pt x="f2023" y="f2024"/>
                  <a:pt x="f2025" y="f2026"/>
                  <a:pt x="f2027" y="f2028"/>
                </a:cubicBezTo>
                <a:cubicBezTo>
                  <a:pt x="f2029" y="f2030"/>
                  <a:pt x="f2031" y="f2032"/>
                  <a:pt x="f2033" y="f2034"/>
                </a:cubicBezTo>
                <a:cubicBezTo>
                  <a:pt x="f2035" y="f2036"/>
                  <a:pt x="f2037" y="f2038"/>
                  <a:pt x="f2039" y="f7"/>
                </a:cubicBezTo>
                <a:lnTo>
                  <a:pt x="f2040" y="f7"/>
                </a:lnTo>
                <a:cubicBezTo>
                  <a:pt x="f2041" y="f2042"/>
                  <a:pt x="f2043" y="f2044"/>
                  <a:pt x="f2045" y="f2046"/>
                </a:cubicBezTo>
                <a:cubicBezTo>
                  <a:pt x="f2047" y="f2048"/>
                  <a:pt x="f2049" y="f2050"/>
                  <a:pt x="f2051" y="f2052"/>
                </a:cubicBezTo>
                <a:cubicBezTo>
                  <a:pt x="f2053" y="f2054"/>
                  <a:pt x="f2055" y="f2056"/>
                  <a:pt x="f2057" y="f2058"/>
                </a:cubicBezTo>
                <a:cubicBezTo>
                  <a:pt x="f2059" y="f2060"/>
                  <a:pt x="f2061" y="f2062"/>
                  <a:pt x="f2063" y="f2064"/>
                </a:cubicBezTo>
                <a:lnTo>
                  <a:pt x="f2065" y="f2066"/>
                </a:lnTo>
                <a:cubicBezTo>
                  <a:pt x="f2067" y="f2068"/>
                  <a:pt x="f2069" y="f2070"/>
                  <a:pt x="f2071" y="f2072"/>
                </a:cubicBezTo>
                <a:cubicBezTo>
                  <a:pt x="f2073" y="f2074"/>
                  <a:pt x="f2075" y="f2076"/>
                  <a:pt x="f2077" y="f2078"/>
                </a:cubicBezTo>
                <a:cubicBezTo>
                  <a:pt x="f2079" y="f2080"/>
                  <a:pt x="f2081" y="f2082"/>
                  <a:pt x="f2083" y="f2084"/>
                </a:cubicBezTo>
                <a:cubicBezTo>
                  <a:pt x="f2085" y="f2086"/>
                  <a:pt x="f2087" y="f2086"/>
                  <a:pt x="f2088" y="f2089"/>
                </a:cubicBezTo>
                <a:cubicBezTo>
                  <a:pt x="f2090" y="f2091"/>
                  <a:pt x="f2092" y="f2093"/>
                  <a:pt x="f2094" y="f2095"/>
                </a:cubicBezTo>
                <a:cubicBezTo>
                  <a:pt x="f2096" y="f1945"/>
                  <a:pt x="f2097" y="f2098"/>
                  <a:pt x="f2099" y="f2100"/>
                </a:cubicBezTo>
                <a:cubicBezTo>
                  <a:pt x="f2101" y="f2102"/>
                  <a:pt x="f2103" y="f2104"/>
                  <a:pt x="f2105" y="f2106"/>
                </a:cubicBezTo>
                <a:cubicBezTo>
                  <a:pt x="f2107" y="f2108"/>
                  <a:pt x="f2109" y="f2110"/>
                  <a:pt x="f2111" y="f2112"/>
                </a:cubicBezTo>
                <a:cubicBezTo>
                  <a:pt x="f2113" y="f2114"/>
                  <a:pt x="f2115" y="f2116"/>
                  <a:pt x="f2117" y="f2118"/>
                </a:cubicBezTo>
                <a:cubicBezTo>
                  <a:pt x="f2119" y="f2120"/>
                  <a:pt x="f2121" y="f2122"/>
                  <a:pt x="f2123" y="f2124"/>
                </a:cubicBezTo>
                <a:cubicBezTo>
                  <a:pt x="f2125" y="f2126"/>
                  <a:pt x="f2127" y="f2128"/>
                  <a:pt x="f2129" y="f2130"/>
                </a:cubicBezTo>
                <a:cubicBezTo>
                  <a:pt x="f2131" y="f2132"/>
                  <a:pt x="f2131" y="f2133"/>
                  <a:pt x="f2134" y="f2135"/>
                </a:cubicBezTo>
                <a:cubicBezTo>
                  <a:pt x="f2136" y="f2137"/>
                  <a:pt x="f2138" y="f2139"/>
                  <a:pt x="f2140" y="f2141"/>
                </a:cubicBezTo>
                <a:cubicBezTo>
                  <a:pt x="f2142" y="f2143"/>
                  <a:pt x="f2144" y="f2145"/>
                  <a:pt x="f2146" y="f2147"/>
                </a:cubicBezTo>
                <a:cubicBezTo>
                  <a:pt x="f2148" y="f2149"/>
                  <a:pt x="f2150" y="f2151"/>
                  <a:pt x="f2152" y="f2153"/>
                </a:cubicBezTo>
                <a:cubicBezTo>
                  <a:pt x="f2154" y="f2155"/>
                  <a:pt x="f2156" y="f2157"/>
                  <a:pt x="f2158" y="f2159"/>
                </a:cubicBezTo>
                <a:cubicBezTo>
                  <a:pt x="f2160" y="f2161"/>
                  <a:pt x="f2162" y="f2163"/>
                  <a:pt x="f2164" y="f2165"/>
                </a:cubicBezTo>
                <a:cubicBezTo>
                  <a:pt x="f2166" y="f2167"/>
                  <a:pt x="f2168" y="f2169"/>
                  <a:pt x="f2170" y="f2171"/>
                </a:cubicBezTo>
                <a:cubicBezTo>
                  <a:pt x="f2172" y="f2173"/>
                  <a:pt x="f2174" y="f2175"/>
                  <a:pt x="f2176" y="f2177"/>
                </a:cubicBezTo>
                <a:cubicBezTo>
                  <a:pt x="f2178" y="f2179"/>
                  <a:pt x="f2180" y="f2181"/>
                  <a:pt x="f2182" y="f2183"/>
                </a:cubicBezTo>
                <a:cubicBezTo>
                  <a:pt x="f2184" y="f2185"/>
                  <a:pt x="f2186" y="f2187"/>
                  <a:pt x="f2188" y="f2189"/>
                </a:cubicBezTo>
                <a:cubicBezTo>
                  <a:pt x="f2190" y="f2191"/>
                  <a:pt x="f2192" y="f2193"/>
                  <a:pt x="f2194" y="f2195"/>
                </a:cubicBezTo>
                <a:cubicBezTo>
                  <a:pt x="f2196" y="f2197"/>
                  <a:pt x="f2198" y="f2199"/>
                  <a:pt x="f2200" y="f2201"/>
                </a:cubicBezTo>
                <a:cubicBezTo>
                  <a:pt x="f2202" y="f2203"/>
                  <a:pt x="f2204" y="f2205"/>
                  <a:pt x="f2206" y="f2207"/>
                </a:cubicBezTo>
                <a:cubicBezTo>
                  <a:pt x="f2208" y="f2209"/>
                  <a:pt x="f2210" y="f2211"/>
                  <a:pt x="f2212" y="f2213"/>
                </a:cubicBezTo>
                <a:cubicBezTo>
                  <a:pt x="f2214" y="f2215"/>
                  <a:pt x="f2216" y="f2217"/>
                  <a:pt x="f2218" y="f2219"/>
                </a:cubicBezTo>
                <a:cubicBezTo>
                  <a:pt x="f2220" y="f2221"/>
                  <a:pt x="f2222" y="f2223"/>
                  <a:pt x="f2224" y="f2225"/>
                </a:cubicBezTo>
                <a:cubicBezTo>
                  <a:pt x="f2226" y="f2227"/>
                  <a:pt x="f2228" y="f2229"/>
                  <a:pt x="f2230" y="f2231"/>
                </a:cubicBezTo>
                <a:cubicBezTo>
                  <a:pt x="f2232" y="f2233"/>
                  <a:pt x="f2234" y="f2235"/>
                  <a:pt x="f2236" y="f2237"/>
                </a:cubicBezTo>
                <a:cubicBezTo>
                  <a:pt x="f2180" y="f2238"/>
                  <a:pt x="f2239" y="f2240"/>
                  <a:pt x="f2241" y="f2242"/>
                </a:cubicBezTo>
                <a:cubicBezTo>
                  <a:pt x="f2243" y="f2244"/>
                  <a:pt x="f2245" y="f2246"/>
                  <a:pt x="f2247" y="f2248"/>
                </a:cubicBezTo>
                <a:cubicBezTo>
                  <a:pt x="f2249" y="f2250"/>
                  <a:pt x="f2251" y="f2252"/>
                  <a:pt x="f2253" y="f2254"/>
                </a:cubicBezTo>
                <a:cubicBezTo>
                  <a:pt x="f2255" y="f1295"/>
                  <a:pt x="f2256" y="f2257"/>
                  <a:pt x="f2258" y="f2259"/>
                </a:cubicBezTo>
                <a:cubicBezTo>
                  <a:pt x="f2260" y="f2261"/>
                  <a:pt x="f2262" y="f2263"/>
                  <a:pt x="f2264" y="f2265"/>
                </a:cubicBezTo>
                <a:lnTo>
                  <a:pt x="f2266" y="f2267"/>
                </a:lnTo>
                <a:cubicBezTo>
                  <a:pt x="f2268" y="f2269"/>
                  <a:pt x="f2270" y="f2271"/>
                  <a:pt x="f2272" y="f2273"/>
                </a:cubicBezTo>
                <a:cubicBezTo>
                  <a:pt x="f2274" y="f2275"/>
                  <a:pt x="f2276" y="f2277"/>
                  <a:pt x="f2278" y="f2279"/>
                </a:cubicBezTo>
                <a:cubicBezTo>
                  <a:pt x="f2280" y="f2281"/>
                  <a:pt x="f2282" y="f2283"/>
                  <a:pt x="f2284" y="f2285"/>
                </a:cubicBezTo>
                <a:cubicBezTo>
                  <a:pt x="f2286" y="f2287"/>
                  <a:pt x="f2288" y="f2289"/>
                  <a:pt x="f2290" y="f2291"/>
                </a:cubicBezTo>
                <a:lnTo>
                  <a:pt x="f2292" y="f2293"/>
                </a:lnTo>
                <a:cubicBezTo>
                  <a:pt x="f2294" y="f2295"/>
                  <a:pt x="f2296" y="f2297"/>
                  <a:pt x="f2298" y="f2299"/>
                </a:cubicBezTo>
                <a:cubicBezTo>
                  <a:pt x="f2300" y="f2301"/>
                  <a:pt x="f2302" y="f2303"/>
                  <a:pt x="f2304" y="f2305"/>
                </a:cubicBezTo>
                <a:lnTo>
                  <a:pt x="f2306" y="f2307"/>
                </a:lnTo>
                <a:cubicBezTo>
                  <a:pt x="f2308" y="f2309"/>
                  <a:pt x="f2310" y="f2311"/>
                  <a:pt x="f2312" y="f2313"/>
                </a:cubicBezTo>
                <a:cubicBezTo>
                  <a:pt x="f2314" y="f2315"/>
                  <a:pt x="f2316" y="f2317"/>
                  <a:pt x="f2318" y="f2319"/>
                </a:cubicBezTo>
                <a:cubicBezTo>
                  <a:pt x="f2320" y="f2321"/>
                  <a:pt x="f2322" y="f2323"/>
                  <a:pt x="f2324" y="f2325"/>
                </a:cubicBezTo>
                <a:cubicBezTo>
                  <a:pt x="f2326" y="f2327"/>
                  <a:pt x="f2328" y="f2329"/>
                  <a:pt x="f2330" y="f2331"/>
                </a:cubicBezTo>
                <a:cubicBezTo>
                  <a:pt x="f2332" y="f2333"/>
                  <a:pt x="f2334" y="f2335"/>
                  <a:pt x="f2336" y="f938"/>
                </a:cubicBezTo>
                <a:cubicBezTo>
                  <a:pt x="f2337" y="f2338"/>
                  <a:pt x="f2339" y="f2340"/>
                  <a:pt x="f2341" y="f2342"/>
                </a:cubicBezTo>
                <a:cubicBezTo>
                  <a:pt x="f2343" y="f2344"/>
                  <a:pt x="f2345" y="f2346"/>
                  <a:pt x="f2347" y="f2348"/>
                </a:cubicBezTo>
                <a:cubicBezTo>
                  <a:pt x="f2349" y="f2350"/>
                  <a:pt x="f2351" y="f2352"/>
                  <a:pt x="f2353" y="f2354"/>
                </a:cubicBezTo>
                <a:cubicBezTo>
                  <a:pt x="f2355" y="f2356"/>
                  <a:pt x="f2357" y="f2358"/>
                  <a:pt x="f2359" y="f2360"/>
                </a:cubicBezTo>
                <a:cubicBezTo>
                  <a:pt x="f2361" y="f2362"/>
                  <a:pt x="f2363" y="f2364"/>
                  <a:pt x="f2365" y="f2366"/>
                </a:cubicBezTo>
                <a:cubicBezTo>
                  <a:pt x="f2367" y="f2368"/>
                  <a:pt x="f2365" y="f2369"/>
                  <a:pt x="f2365" y="f2370"/>
                </a:cubicBezTo>
                <a:cubicBezTo>
                  <a:pt x="f2371" y="f2372"/>
                  <a:pt x="f2373" y="f2374"/>
                  <a:pt x="f2375" y="f2376"/>
                </a:cubicBezTo>
                <a:cubicBezTo>
                  <a:pt x="f2377" y="f2378"/>
                  <a:pt x="f2379" y="f2380"/>
                  <a:pt x="f2381" y="f2382"/>
                </a:cubicBezTo>
                <a:cubicBezTo>
                  <a:pt x="f2383" y="f2384"/>
                  <a:pt x="f2385" y="f2386"/>
                  <a:pt x="f2387" y="f2388"/>
                </a:cubicBezTo>
                <a:cubicBezTo>
                  <a:pt x="f2389" y="f2390"/>
                  <a:pt x="f2391" y="f2392"/>
                  <a:pt x="f2393" y="f2394"/>
                </a:cubicBezTo>
                <a:cubicBezTo>
                  <a:pt x="f2395" y="f2396"/>
                  <a:pt x="f2397" y="f2398"/>
                  <a:pt x="f2399" y="f2400"/>
                </a:cubicBezTo>
                <a:lnTo>
                  <a:pt x="f2401" y="f2402"/>
                </a:lnTo>
                <a:cubicBezTo>
                  <a:pt x="f2403" y="f2404"/>
                  <a:pt x="f2405" y="f2406"/>
                  <a:pt x="f2407" y="f2408"/>
                </a:cubicBezTo>
                <a:cubicBezTo>
                  <a:pt x="f2409" y="f2410"/>
                  <a:pt x="f2411" y="f2412"/>
                  <a:pt x="f2413" y="f2414"/>
                </a:cubicBezTo>
                <a:cubicBezTo>
                  <a:pt x="f2415" y="f2416"/>
                  <a:pt x="f2417" y="f2418"/>
                  <a:pt x="f2419" y="f2420"/>
                </a:cubicBezTo>
                <a:cubicBezTo>
                  <a:pt x="f2421" y="f2422"/>
                  <a:pt x="f2423" y="f2424"/>
                  <a:pt x="f2425" y="f2426"/>
                </a:cubicBezTo>
                <a:cubicBezTo>
                  <a:pt x="f2427" y="f2428"/>
                  <a:pt x="f2427" y="f2429"/>
                  <a:pt x="f2425" y="f2430"/>
                </a:cubicBezTo>
                <a:cubicBezTo>
                  <a:pt x="f2431" y="f2432"/>
                  <a:pt x="f2433" y="f2434"/>
                  <a:pt x="f2435" y="f2436"/>
                </a:cubicBezTo>
                <a:cubicBezTo>
                  <a:pt x="f2437" y="f2438"/>
                  <a:pt x="f2439" y="f2440"/>
                  <a:pt x="f2441" y="f2442"/>
                </a:cubicBezTo>
                <a:cubicBezTo>
                  <a:pt x="f2443" y="f2444"/>
                  <a:pt x="f2445" y="f2446"/>
                  <a:pt x="f2447" y="f2448"/>
                </a:cubicBezTo>
                <a:cubicBezTo>
                  <a:pt x="f2449" y="f2450"/>
                  <a:pt x="f2451" y="f2452"/>
                  <a:pt x="f2453" y="f2454"/>
                </a:cubicBezTo>
                <a:cubicBezTo>
                  <a:pt x="f2455" y="f2456"/>
                  <a:pt x="f2457" y="f2458"/>
                  <a:pt x="f2459" y="f2460"/>
                </a:cubicBezTo>
                <a:cubicBezTo>
                  <a:pt x="f2461" y="f926"/>
                  <a:pt x="f2462" y="f2463"/>
                  <a:pt x="f2464" y="f2465"/>
                </a:cubicBezTo>
                <a:cubicBezTo>
                  <a:pt x="f2466" y="f2467"/>
                  <a:pt x="f2468" y="f2469"/>
                  <a:pt x="f2470" y="f1428"/>
                </a:cubicBezTo>
                <a:cubicBezTo>
                  <a:pt x="f2471" y="f2472"/>
                  <a:pt x="f2473" y="f2474"/>
                  <a:pt x="f2475" y="f2476"/>
                </a:cubicBezTo>
                <a:cubicBezTo>
                  <a:pt x="f2477" y="f2478"/>
                  <a:pt x="f2479" y="f2480"/>
                  <a:pt x="f2481" y="f2482"/>
                </a:cubicBezTo>
                <a:cubicBezTo>
                  <a:pt x="f2483" y="f2484"/>
                  <a:pt x="f2485" y="f2486"/>
                  <a:pt x="f2487" y="f2488"/>
                </a:cubicBezTo>
                <a:cubicBezTo>
                  <a:pt x="f2489" y="f2490"/>
                  <a:pt x="f2491" y="f2492"/>
                  <a:pt x="f2393" y="f2493"/>
                </a:cubicBezTo>
                <a:cubicBezTo>
                  <a:pt x="f2494" y="f2495"/>
                  <a:pt x="f2494" y="f2496"/>
                  <a:pt x="f2393" y="f2497"/>
                </a:cubicBezTo>
                <a:cubicBezTo>
                  <a:pt x="f2498" y="f2499"/>
                  <a:pt x="f2500" y="f2501"/>
                  <a:pt x="f2502" y="f2503"/>
                </a:cubicBezTo>
                <a:cubicBezTo>
                  <a:pt x="f2504" y="f2505"/>
                  <a:pt x="f2506" y="f2507"/>
                  <a:pt x="f2508" y="f2509"/>
                </a:cubicBezTo>
                <a:cubicBezTo>
                  <a:pt x="f2510" y="f2511"/>
                  <a:pt x="f2512" y="f2513"/>
                  <a:pt x="f2514" y="f2515"/>
                </a:cubicBezTo>
                <a:cubicBezTo>
                  <a:pt x="f2516" y="f2515"/>
                  <a:pt x="f2517" y="f2518"/>
                  <a:pt x="f2519" y="f2520"/>
                </a:cubicBezTo>
                <a:cubicBezTo>
                  <a:pt x="f2521" y="f2522"/>
                  <a:pt x="f2523" y="f2524"/>
                  <a:pt x="f2525" y="f2526"/>
                </a:cubicBezTo>
                <a:cubicBezTo>
                  <a:pt x="f2527" y="f2528"/>
                  <a:pt x="f2529" y="f2530"/>
                  <a:pt x="f2531" y="f2532"/>
                </a:cubicBezTo>
                <a:cubicBezTo>
                  <a:pt x="f2533" y="f2534"/>
                  <a:pt x="f2535" y="f2536"/>
                  <a:pt x="f2537" y="f2538"/>
                </a:cubicBezTo>
                <a:cubicBezTo>
                  <a:pt x="f2539" y="f2540"/>
                  <a:pt x="f2541" y="f2540"/>
                  <a:pt x="f2542" y="f2538"/>
                </a:cubicBezTo>
                <a:cubicBezTo>
                  <a:pt x="f2543" y="f2544"/>
                  <a:pt x="f2545" y="f2544"/>
                  <a:pt x="f2546" y="f2547"/>
                </a:cubicBezTo>
                <a:cubicBezTo>
                  <a:pt x="f2548" y="f2549"/>
                  <a:pt x="f2550" y="f2551"/>
                  <a:pt x="f2546" y="f2552"/>
                </a:cubicBezTo>
                <a:cubicBezTo>
                  <a:pt x="f2553" y="f2554"/>
                  <a:pt x="f2555" y="f2556"/>
                  <a:pt x="f2557" y="f2558"/>
                </a:cubicBezTo>
                <a:cubicBezTo>
                  <a:pt x="f2559" y="f2560"/>
                  <a:pt x="f2561" y="f2562"/>
                  <a:pt x="f2563" y="f2564"/>
                </a:cubicBezTo>
                <a:cubicBezTo>
                  <a:pt x="f2565" y="f2566"/>
                  <a:pt x="f2567" y="f2568"/>
                  <a:pt x="f2569" y="f2570"/>
                </a:cubicBezTo>
                <a:cubicBezTo>
                  <a:pt x="f2571" y="f2572"/>
                  <a:pt x="f2573" y="f2574"/>
                  <a:pt x="f2575" y="f2576"/>
                </a:cubicBezTo>
                <a:cubicBezTo>
                  <a:pt x="f2577" y="f2578"/>
                  <a:pt x="f2579" y="f2580"/>
                  <a:pt x="f2581" y="f2582"/>
                </a:cubicBezTo>
                <a:cubicBezTo>
                  <a:pt x="f2061" y="f2583"/>
                  <a:pt x="f866" y="f2584"/>
                  <a:pt x="f2585" y="f2586"/>
                </a:cubicBezTo>
                <a:cubicBezTo>
                  <a:pt x="f2587" y="f2588"/>
                  <a:pt x="f2589" y="f2590"/>
                  <a:pt x="f2591" y="f2592"/>
                </a:cubicBezTo>
                <a:cubicBezTo>
                  <a:pt x="f2593" y="f2594"/>
                  <a:pt x="f2595" y="f2596"/>
                  <a:pt x="f2597" y="f2598"/>
                </a:cubicBezTo>
                <a:cubicBezTo>
                  <a:pt x="f2599" y="f2600"/>
                  <a:pt x="f2601" y="f2602"/>
                  <a:pt x="f2603" y="f2604"/>
                </a:cubicBezTo>
                <a:cubicBezTo>
                  <a:pt x="f2605" y="f2606"/>
                  <a:pt x="f2607" y="f2608"/>
                  <a:pt x="f2609" y="f2610"/>
                </a:cubicBezTo>
                <a:cubicBezTo>
                  <a:pt x="f2611" y="f2612"/>
                  <a:pt x="f2613" y="f2614"/>
                  <a:pt x="f2615" y="f2616"/>
                </a:cubicBezTo>
                <a:cubicBezTo>
                  <a:pt x="f2617" y="f2618"/>
                  <a:pt x="f2619" y="f2620"/>
                  <a:pt x="f2621" y="f2622"/>
                </a:cubicBezTo>
                <a:cubicBezTo>
                  <a:pt x="f2623" y="f2624"/>
                  <a:pt x="f2625" y="f2626"/>
                  <a:pt x="f2627" y="f2628"/>
                </a:cubicBezTo>
                <a:cubicBezTo>
                  <a:pt x="f2629" y="f2630"/>
                  <a:pt x="f2631" y="f2632"/>
                  <a:pt x="f2633" y="f2634"/>
                </a:cubicBezTo>
                <a:lnTo>
                  <a:pt x="f2635" y="f2636"/>
                </a:lnTo>
                <a:cubicBezTo>
                  <a:pt x="f2637" y="f2638"/>
                  <a:pt x="f2639" y="f2640"/>
                  <a:pt x="f2641" y="f2642"/>
                </a:cubicBezTo>
                <a:lnTo>
                  <a:pt x="f2643" y="f2644"/>
                </a:lnTo>
                <a:cubicBezTo>
                  <a:pt x="f2645" y="f2568"/>
                  <a:pt x="f2646" y="f2647"/>
                  <a:pt x="f2648" y="f2649"/>
                </a:cubicBezTo>
                <a:cubicBezTo>
                  <a:pt x="f2650" y="f2651"/>
                  <a:pt x="f2652" y="f2653"/>
                  <a:pt x="f2654" y="f2655"/>
                </a:cubicBezTo>
                <a:cubicBezTo>
                  <a:pt x="f2654" y="f2463"/>
                  <a:pt x="f2654" y="f2656"/>
                  <a:pt x="f2654" y="f2657"/>
                </a:cubicBezTo>
                <a:cubicBezTo>
                  <a:pt x="f2658" y="f2659"/>
                  <a:pt x="f2660" y="f2661"/>
                  <a:pt x="f2662" y="f2663"/>
                </a:cubicBezTo>
                <a:cubicBezTo>
                  <a:pt x="f2664" y="f2665"/>
                  <a:pt x="f2666" y="f2667"/>
                  <a:pt x="f2646" y="f2668"/>
                </a:cubicBezTo>
                <a:cubicBezTo>
                  <a:pt x="f2669" y="f2670"/>
                  <a:pt x="f2671" y="f2672"/>
                  <a:pt x="f2673" y="f2674"/>
                </a:cubicBezTo>
                <a:cubicBezTo>
                  <a:pt x="f2675" y="f2676"/>
                  <a:pt x="f2677" y="f2678"/>
                  <a:pt x="f2679" y="f2680"/>
                </a:cubicBezTo>
                <a:cubicBezTo>
                  <a:pt x="f2681" y="f2682"/>
                  <a:pt x="f2683" y="f2684"/>
                  <a:pt x="f2685" y="f2686"/>
                </a:cubicBezTo>
                <a:cubicBezTo>
                  <a:pt x="f2687" y="f2688"/>
                  <a:pt x="f2689" y="f2690"/>
                  <a:pt x="f2691" y="f2692"/>
                </a:cubicBezTo>
                <a:cubicBezTo>
                  <a:pt x="f53" y="f2693"/>
                  <a:pt x="f2694" y="f2695"/>
                  <a:pt x="f2696" y="f2697"/>
                </a:cubicBezTo>
                <a:cubicBezTo>
                  <a:pt x="f2698" y="f2699"/>
                  <a:pt x="f2700" y="f2701"/>
                  <a:pt x="f2702" y="f2703"/>
                </a:cubicBezTo>
                <a:cubicBezTo>
                  <a:pt x="f2704" y="f2705"/>
                  <a:pt x="f2706" y="f2707"/>
                  <a:pt x="f2708" y="f2709"/>
                </a:cubicBezTo>
                <a:cubicBezTo>
                  <a:pt x="f2710" y="f2711"/>
                  <a:pt x="f2055" y="f2712"/>
                  <a:pt x="f2713" y="f2714"/>
                </a:cubicBezTo>
                <a:cubicBezTo>
                  <a:pt x="f2715" y="f1146"/>
                  <a:pt x="f2716" y="f2717"/>
                  <a:pt x="f2718" y="f2719"/>
                </a:cubicBezTo>
                <a:cubicBezTo>
                  <a:pt x="f2720" y="f2721"/>
                  <a:pt x="f2722" y="f2723"/>
                  <a:pt x="f2724" y="f2725"/>
                </a:cubicBezTo>
                <a:cubicBezTo>
                  <a:pt x="f2726" y="f2727"/>
                  <a:pt x="f2728" y="f2729"/>
                  <a:pt x="f2730" y="f2731"/>
                </a:cubicBezTo>
                <a:lnTo>
                  <a:pt x="f2732" y="f2733"/>
                </a:lnTo>
                <a:cubicBezTo>
                  <a:pt x="f2734" y="f2735"/>
                  <a:pt x="f2736" y="f2737"/>
                  <a:pt x="f1864" y="f2738"/>
                </a:cubicBezTo>
                <a:cubicBezTo>
                  <a:pt x="f2739" y="f2740"/>
                  <a:pt x="f2741" y="f2742"/>
                  <a:pt x="f2743" y="f2744"/>
                </a:cubicBezTo>
                <a:cubicBezTo>
                  <a:pt x="f2745" y="f2746"/>
                  <a:pt x="f2747" y="f2748"/>
                  <a:pt x="f2749" y="f2750"/>
                </a:cubicBezTo>
                <a:cubicBezTo>
                  <a:pt x="f2751" y="f2752"/>
                  <a:pt x="f2753" y="f2754"/>
                  <a:pt x="f2755" y="f2756"/>
                </a:cubicBezTo>
                <a:cubicBezTo>
                  <a:pt x="f2757" y="f2758"/>
                  <a:pt x="f2759" y="f2760"/>
                  <a:pt x="f2761" y="f2762"/>
                </a:cubicBezTo>
                <a:cubicBezTo>
                  <a:pt x="f2763" y="f2764"/>
                  <a:pt x="f2765" y="f2766"/>
                  <a:pt x="f2767" y="f2768"/>
                </a:cubicBezTo>
                <a:cubicBezTo>
                  <a:pt x="f2769" y="f2770"/>
                  <a:pt x="f2771" y="f2772"/>
                  <a:pt x="f2773" y="f2774"/>
                </a:cubicBezTo>
                <a:cubicBezTo>
                  <a:pt x="f2775" y="f2776"/>
                  <a:pt x="f2777" y="f2778"/>
                  <a:pt x="f2779" y="f2780"/>
                </a:cubicBezTo>
                <a:cubicBezTo>
                  <a:pt x="f2781" y="f2782"/>
                  <a:pt x="f2783" y="f2784"/>
                  <a:pt x="f2785" y="f2786"/>
                </a:cubicBezTo>
                <a:cubicBezTo>
                  <a:pt x="f2787" y="f2788"/>
                  <a:pt x="f2789" y="f2790"/>
                  <a:pt x="f2791" y="f2792"/>
                </a:cubicBezTo>
                <a:cubicBezTo>
                  <a:pt x="f2793" y="f2794"/>
                  <a:pt x="f2795" y="f2796"/>
                  <a:pt x="f2797" y="f2798"/>
                </a:cubicBezTo>
                <a:cubicBezTo>
                  <a:pt x="f2799" y="f2800"/>
                  <a:pt x="f2801" y="f2802"/>
                  <a:pt x="f2803" y="f2804"/>
                </a:cubicBezTo>
                <a:cubicBezTo>
                  <a:pt x="f2805" y="f2806"/>
                  <a:pt x="f2807" y="f2808"/>
                  <a:pt x="f2809" y="f2810"/>
                </a:cubicBezTo>
                <a:cubicBezTo>
                  <a:pt x="f2811" y="f2812"/>
                  <a:pt x="f2813" y="f2814"/>
                  <a:pt x="f2815" y="f2816"/>
                </a:cubicBezTo>
                <a:cubicBezTo>
                  <a:pt x="f2817" y="f2818"/>
                  <a:pt x="f2819" y="f2820"/>
                  <a:pt x="f2821" y="f2822"/>
                </a:cubicBezTo>
                <a:cubicBezTo>
                  <a:pt x="f2823" y="f2824"/>
                  <a:pt x="f2825" y="f2826"/>
                  <a:pt x="f2817" y="f800"/>
                </a:cubicBezTo>
                <a:cubicBezTo>
                  <a:pt x="f2827" y="f2828"/>
                  <a:pt x="f2829" y="f2830"/>
                  <a:pt x="f2831" y="f2832"/>
                </a:cubicBezTo>
                <a:cubicBezTo>
                  <a:pt x="f2833" y="f2834"/>
                  <a:pt x="f2835" y="f2836"/>
                  <a:pt x="f2837" y="f2838"/>
                </a:cubicBezTo>
                <a:cubicBezTo>
                  <a:pt x="f2839" y="f2840"/>
                  <a:pt x="f2841" y="f2842"/>
                  <a:pt x="f2843" y="f2844"/>
                </a:cubicBezTo>
                <a:cubicBezTo>
                  <a:pt x="f2845" y="f2846"/>
                  <a:pt x="f2847" y="f2848"/>
                  <a:pt x="f2849" y="f2850"/>
                </a:cubicBezTo>
                <a:cubicBezTo>
                  <a:pt x="f2851" y="f2852"/>
                  <a:pt x="f2853" y="f2854"/>
                  <a:pt x="f2855" y="f2856"/>
                </a:cubicBezTo>
                <a:cubicBezTo>
                  <a:pt x="f2857" y="f2858"/>
                  <a:pt x="f2859" y="f2860"/>
                  <a:pt x="f2861" y="f2862"/>
                </a:cubicBezTo>
                <a:cubicBezTo>
                  <a:pt x="f2863" y="f2864"/>
                  <a:pt x="f2865" y="f2866"/>
                  <a:pt x="f2867" y="f2868"/>
                </a:cubicBezTo>
                <a:cubicBezTo>
                  <a:pt x="f2869" y="f2870"/>
                  <a:pt x="f2871" y="f2872"/>
                  <a:pt x="f2873" y="f2874"/>
                </a:cubicBezTo>
                <a:cubicBezTo>
                  <a:pt x="f2875" y="f2876"/>
                  <a:pt x="f2877" y="f2878"/>
                  <a:pt x="f2879" y="f2880"/>
                </a:cubicBezTo>
                <a:cubicBezTo>
                  <a:pt x="f2881" y="f2882"/>
                  <a:pt x="f2883" y="f2884"/>
                  <a:pt x="f2885" y="f2886"/>
                </a:cubicBezTo>
                <a:cubicBezTo>
                  <a:pt x="f2887" y="f2888"/>
                  <a:pt x="f2889" y="f2890"/>
                  <a:pt x="f2891" y="f2892"/>
                </a:cubicBezTo>
                <a:cubicBezTo>
                  <a:pt x="f2893" y="f2894"/>
                  <a:pt x="f2895" y="f2896"/>
                  <a:pt x="f2897" y="f2898"/>
                </a:cubicBezTo>
                <a:cubicBezTo>
                  <a:pt x="f2899" y="f2900"/>
                  <a:pt x="f2901" y="f2902"/>
                  <a:pt x="f2903" y="f2342"/>
                </a:cubicBezTo>
                <a:cubicBezTo>
                  <a:pt x="f2904" y="f2905"/>
                  <a:pt x="f2906" y="f2907"/>
                  <a:pt x="f2908" y="f2909"/>
                </a:cubicBezTo>
                <a:cubicBezTo>
                  <a:pt x="f2910" y="f2911"/>
                  <a:pt x="f2912" y="f2913"/>
                  <a:pt x="f2914" y="f2915"/>
                </a:cubicBezTo>
                <a:cubicBezTo>
                  <a:pt x="f2916" y="f2917"/>
                  <a:pt x="f2918" y="f2919"/>
                  <a:pt x="f2920" y="f2921"/>
                </a:cubicBezTo>
                <a:cubicBezTo>
                  <a:pt x="f2922" y="f2923"/>
                  <a:pt x="f2924" y="f2925"/>
                  <a:pt x="f2926" y="f2927"/>
                </a:cubicBezTo>
                <a:cubicBezTo>
                  <a:pt x="f2928" y="f2929"/>
                  <a:pt x="f2930" y="f2931"/>
                  <a:pt x="f2932" y="f2933"/>
                </a:cubicBezTo>
                <a:cubicBezTo>
                  <a:pt x="f2934" y="f2935"/>
                  <a:pt x="f2936" y="f2937"/>
                  <a:pt x="f2938" y="f2939"/>
                </a:cubicBezTo>
                <a:cubicBezTo>
                  <a:pt x="f2940" y="f2941"/>
                  <a:pt x="f2942" y="f2943"/>
                  <a:pt x="f2944" y="f2945"/>
                </a:cubicBezTo>
                <a:cubicBezTo>
                  <a:pt x="f2946" y="f2947"/>
                  <a:pt x="f2948" y="f1518"/>
                  <a:pt x="f2949" y="f2950"/>
                </a:cubicBezTo>
                <a:cubicBezTo>
                  <a:pt x="f2951" y="f2952"/>
                  <a:pt x="f2953" y="f2954"/>
                  <a:pt x="f2955" y="f2956"/>
                </a:cubicBezTo>
                <a:cubicBezTo>
                  <a:pt x="f2957" y="f2958"/>
                  <a:pt x="f2959" y="f2960"/>
                  <a:pt x="f2961" y="f2962"/>
                </a:cubicBezTo>
                <a:cubicBezTo>
                  <a:pt x="f2017" y="f2963"/>
                  <a:pt x="f2964" y="f2965"/>
                  <a:pt x="f2051" y="f2329"/>
                </a:cubicBezTo>
                <a:cubicBezTo>
                  <a:pt x="f2966" y="f2967"/>
                  <a:pt x="f2968" y="f2969"/>
                  <a:pt x="f2970" y="f2971"/>
                </a:cubicBezTo>
                <a:cubicBezTo>
                  <a:pt x="f2972" y="f2973"/>
                  <a:pt x="f2974" y="f2975"/>
                  <a:pt x="f2976" y="f2977"/>
                </a:cubicBezTo>
                <a:cubicBezTo>
                  <a:pt x="f2978" y="f2979"/>
                  <a:pt x="f2980" y="f2981"/>
                  <a:pt x="f2982" y="f2983"/>
                </a:cubicBezTo>
                <a:cubicBezTo>
                  <a:pt x="f2984" y="f2985"/>
                  <a:pt x="f2986" y="f2987"/>
                  <a:pt x="f2988" y="f2983"/>
                </a:cubicBezTo>
                <a:cubicBezTo>
                  <a:pt x="f2989" y="f2990"/>
                  <a:pt x="f2991" y="f2992"/>
                  <a:pt x="f2993" y="f2994"/>
                </a:cubicBezTo>
                <a:cubicBezTo>
                  <a:pt x="f2995" y="f2996"/>
                  <a:pt x="f2997" y="f2998"/>
                  <a:pt x="f2999" y="f3000"/>
                </a:cubicBezTo>
                <a:lnTo>
                  <a:pt x="f3001" y="f3002"/>
                </a:lnTo>
                <a:cubicBezTo>
                  <a:pt x="f3003" y="f3004"/>
                  <a:pt x="f3005" y="f3006"/>
                  <a:pt x="f3007" y="f3008"/>
                </a:cubicBezTo>
                <a:cubicBezTo>
                  <a:pt x="f3009" y="f3010"/>
                  <a:pt x="f3009" y="f3011"/>
                  <a:pt x="f3007" y="f3012"/>
                </a:cubicBezTo>
                <a:lnTo>
                  <a:pt x="f3013" y="f3014"/>
                </a:lnTo>
                <a:cubicBezTo>
                  <a:pt x="f3015" y="f3016"/>
                  <a:pt x="f3017" y="f3018"/>
                  <a:pt x="f3019" y="f3020"/>
                </a:cubicBezTo>
                <a:cubicBezTo>
                  <a:pt x="f3021" y="f3022"/>
                  <a:pt x="f3023" y="f3024"/>
                  <a:pt x="f3025" y="f3026"/>
                </a:cubicBezTo>
                <a:cubicBezTo>
                  <a:pt x="f3027" y="f3028"/>
                  <a:pt x="f3029" y="f3030"/>
                  <a:pt x="f3031" y="f3032"/>
                </a:cubicBezTo>
                <a:cubicBezTo>
                  <a:pt x="f3033" y="f3034"/>
                  <a:pt x="f3035" y="f3036"/>
                  <a:pt x="f3037" y="f3038"/>
                </a:cubicBezTo>
                <a:cubicBezTo>
                  <a:pt x="f3039" y="f3040"/>
                  <a:pt x="f3041" y="f3042"/>
                  <a:pt x="f3043" y="f3044"/>
                </a:cubicBezTo>
                <a:cubicBezTo>
                  <a:pt x="f3045" y="f3046"/>
                  <a:pt x="f3047" y="f3048"/>
                  <a:pt x="f3049" y="f3050"/>
                </a:cubicBezTo>
                <a:lnTo>
                  <a:pt x="f3051" y="f3052"/>
                </a:lnTo>
                <a:cubicBezTo>
                  <a:pt x="f3053" y="f3054"/>
                  <a:pt x="f3055" y="f3056"/>
                  <a:pt x="f3057" y="f3058"/>
                </a:cubicBezTo>
                <a:cubicBezTo>
                  <a:pt x="f3059" y="f3060"/>
                  <a:pt x="f3061" y="f3062"/>
                  <a:pt x="f3063" y="f3064"/>
                </a:cubicBezTo>
                <a:cubicBezTo>
                  <a:pt x="f3065" y="f3066"/>
                  <a:pt x="f3067" y="f3068"/>
                  <a:pt x="f3069" y="f3070"/>
                </a:cubicBezTo>
                <a:cubicBezTo>
                  <a:pt x="f3071" y="f3072"/>
                  <a:pt x="f3073" y="f3074"/>
                  <a:pt x="f3075" y="f3076"/>
                </a:cubicBezTo>
                <a:cubicBezTo>
                  <a:pt x="f3077" y="f3078"/>
                  <a:pt x="f3079" y="f3080"/>
                  <a:pt x="f3081" y="f3082"/>
                </a:cubicBezTo>
                <a:cubicBezTo>
                  <a:pt x="f3083" y="f3084"/>
                  <a:pt x="f3085" y="f3086"/>
                  <a:pt x="f3087" y="f3088"/>
                </a:cubicBezTo>
                <a:cubicBezTo>
                  <a:pt x="f3089" y="f3090"/>
                  <a:pt x="f3091" y="f3090"/>
                  <a:pt x="f3092" y="f3088"/>
                </a:cubicBezTo>
                <a:cubicBezTo>
                  <a:pt x="f3093" y="f3094"/>
                  <a:pt x="f3095" y="f3096"/>
                  <a:pt x="f3097" y="f3098"/>
                </a:cubicBezTo>
                <a:cubicBezTo>
                  <a:pt x="f3099" y="f3100"/>
                  <a:pt x="f3101" y="f3102"/>
                  <a:pt x="f3103" y="f3104"/>
                </a:cubicBezTo>
                <a:cubicBezTo>
                  <a:pt x="f3105" y="f3106"/>
                  <a:pt x="f3107" y="f3108"/>
                  <a:pt x="f3109" y="f3110"/>
                </a:cubicBezTo>
                <a:cubicBezTo>
                  <a:pt x="f3111" y="f3112"/>
                  <a:pt x="f3113" y="f3114"/>
                  <a:pt x="f1717" y="f3115"/>
                </a:cubicBezTo>
                <a:cubicBezTo>
                  <a:pt x="f1717" y="f3116"/>
                  <a:pt x="f3117" y="f3118"/>
                  <a:pt x="f3119" y="f3120"/>
                </a:cubicBezTo>
                <a:cubicBezTo>
                  <a:pt x="f3121" y="f3122"/>
                  <a:pt x="f3121" y="f3123"/>
                  <a:pt x="f3124" y="f3125"/>
                </a:cubicBezTo>
                <a:cubicBezTo>
                  <a:pt x="f3126" y="f3127"/>
                  <a:pt x="f3128" y="f3129"/>
                  <a:pt x="f3130" y="f3131"/>
                </a:cubicBezTo>
                <a:cubicBezTo>
                  <a:pt x="f3132" y="f3133"/>
                  <a:pt x="f3134" y="f3135"/>
                  <a:pt x="f3136" y="f3137"/>
                </a:cubicBezTo>
                <a:cubicBezTo>
                  <a:pt x="f3138" y="f3139"/>
                  <a:pt x="f3140" y="f3141"/>
                  <a:pt x="f3142" y="f3143"/>
                </a:cubicBezTo>
                <a:cubicBezTo>
                  <a:pt x="f3144" y="f3145"/>
                  <a:pt x="f3146" y="f3147"/>
                  <a:pt x="f3148" y="f3149"/>
                </a:cubicBezTo>
                <a:cubicBezTo>
                  <a:pt x="f3150" y="f3151"/>
                  <a:pt x="f3152" y="f3153"/>
                  <a:pt x="f3154" y="f3155"/>
                </a:cubicBezTo>
                <a:cubicBezTo>
                  <a:pt x="f3156" y="f3157"/>
                  <a:pt x="f3158" y="f3159"/>
                  <a:pt x="f3160" y="f3161"/>
                </a:cubicBezTo>
                <a:cubicBezTo>
                  <a:pt x="f3162" y="f3163"/>
                  <a:pt x="f3164" y="f3165"/>
                  <a:pt x="f3166" y="f3167"/>
                </a:cubicBezTo>
                <a:cubicBezTo>
                  <a:pt x="f3168" y="f3169"/>
                  <a:pt x="f3170" y="f3171"/>
                  <a:pt x="f3172" y="f1323"/>
                </a:cubicBezTo>
                <a:cubicBezTo>
                  <a:pt x="f3173" y="f3174"/>
                  <a:pt x="f3175" y="f3176"/>
                  <a:pt x="f3177" y="f3178"/>
                </a:cubicBezTo>
                <a:cubicBezTo>
                  <a:pt x="f3179" y="f3180"/>
                  <a:pt x="f3181" y="f3182"/>
                  <a:pt x="f3183" y="f3184"/>
                </a:cubicBezTo>
                <a:cubicBezTo>
                  <a:pt x="f3185" y="f3186"/>
                  <a:pt x="f3187" y="f3186"/>
                  <a:pt x="f3188" y="f3184"/>
                </a:cubicBezTo>
                <a:cubicBezTo>
                  <a:pt x="f3189" y="f3190"/>
                  <a:pt x="f3191" y="f2583"/>
                  <a:pt x="f3192" y="f3193"/>
                </a:cubicBezTo>
                <a:cubicBezTo>
                  <a:pt x="f3194" y="f3195"/>
                  <a:pt x="f3196" y="f3197"/>
                  <a:pt x="f3198" y="f3199"/>
                </a:cubicBezTo>
                <a:cubicBezTo>
                  <a:pt x="f3200" y="f3201"/>
                  <a:pt x="f3202" y="f3203"/>
                  <a:pt x="f3204" y="f3205"/>
                </a:cubicBezTo>
                <a:cubicBezTo>
                  <a:pt x="f3206" y="f3207"/>
                  <a:pt x="f3208" y="f3209"/>
                  <a:pt x="f3210" y="f3211"/>
                </a:cubicBezTo>
                <a:cubicBezTo>
                  <a:pt x="f3212" y="f3213"/>
                  <a:pt x="f3214" y="f3215"/>
                  <a:pt x="f3216" y="f3217"/>
                </a:cubicBezTo>
                <a:cubicBezTo>
                  <a:pt x="f3218" y="f3219"/>
                  <a:pt x="f3220" y="f3221"/>
                  <a:pt x="f3222" y="f3223"/>
                </a:cubicBezTo>
                <a:cubicBezTo>
                  <a:pt x="f3224" y="f3225"/>
                  <a:pt x="f3224" y="f3226"/>
                  <a:pt x="f3227" y="f3228"/>
                </a:cubicBezTo>
                <a:cubicBezTo>
                  <a:pt x="f3229" y="f3230"/>
                  <a:pt x="f3231" y="f3232"/>
                  <a:pt x="f3233" y="f3234"/>
                </a:cubicBezTo>
                <a:cubicBezTo>
                  <a:pt x="f3233" y="f3235"/>
                  <a:pt x="f3233" y="f3236"/>
                  <a:pt x="f3237" y="f3238"/>
                </a:cubicBezTo>
                <a:cubicBezTo>
                  <a:pt x="f3239" y="f3240"/>
                  <a:pt x="f3241" y="f3242"/>
                  <a:pt x="f3243" y="f3244"/>
                </a:cubicBezTo>
                <a:cubicBezTo>
                  <a:pt x="f3245" y="f3246"/>
                  <a:pt x="f3247" y="f3248"/>
                  <a:pt x="f3249" y="f3250"/>
                </a:cubicBezTo>
                <a:cubicBezTo>
                  <a:pt x="f3251" y="f3252"/>
                  <a:pt x="f3253" y="f3254"/>
                  <a:pt x="f3255" y="f3256"/>
                </a:cubicBezTo>
                <a:cubicBezTo>
                  <a:pt x="f3257" y="f3258"/>
                  <a:pt x="f3259" y="f3260"/>
                  <a:pt x="f3261" y="f3262"/>
                </a:cubicBezTo>
                <a:cubicBezTo>
                  <a:pt x="f3263" y="f3264"/>
                  <a:pt x="f3265" y="f3266"/>
                  <a:pt x="f3267" y="f3268"/>
                </a:cubicBezTo>
                <a:cubicBezTo>
                  <a:pt x="f3269" y="f3270"/>
                  <a:pt x="f3271" y="f3272"/>
                  <a:pt x="f3273" y="f3274"/>
                </a:cubicBezTo>
                <a:cubicBezTo>
                  <a:pt x="f3275" y="f3276"/>
                  <a:pt x="f3273" y="f3277"/>
                  <a:pt x="f3278" y="f3279"/>
                </a:cubicBezTo>
                <a:cubicBezTo>
                  <a:pt x="f3280" y="f3281"/>
                  <a:pt x="f3282" y="f3283"/>
                  <a:pt x="f3284" y="f3285"/>
                </a:cubicBezTo>
                <a:cubicBezTo>
                  <a:pt x="f3286" y="f3287"/>
                  <a:pt x="f3288" y="f3289"/>
                  <a:pt x="f3290" y="f3291"/>
                </a:cubicBezTo>
                <a:cubicBezTo>
                  <a:pt x="f3292" y="f3293"/>
                  <a:pt x="f3294" y="f3295"/>
                  <a:pt x="f3296" y="f3297"/>
                </a:cubicBezTo>
                <a:lnTo>
                  <a:pt x="f3298" y="f3299"/>
                </a:lnTo>
                <a:cubicBezTo>
                  <a:pt x="f3300" y="f3301"/>
                  <a:pt x="f3302" y="f3303"/>
                  <a:pt x="f3304" y="f3305"/>
                </a:cubicBezTo>
                <a:cubicBezTo>
                  <a:pt x="f3306" y="f3307"/>
                  <a:pt x="f3308" y="f3309"/>
                  <a:pt x="f3310" y="f3311"/>
                </a:cubicBezTo>
                <a:cubicBezTo>
                  <a:pt x="f3312" y="f3313"/>
                  <a:pt x="f3314" y="f3315"/>
                  <a:pt x="f3316" y="f3317"/>
                </a:cubicBezTo>
                <a:cubicBezTo>
                  <a:pt x="f3318" y="f3319"/>
                  <a:pt x="f3320" y="f3321"/>
                  <a:pt x="f3322" y="f3323"/>
                </a:cubicBezTo>
                <a:cubicBezTo>
                  <a:pt x="f3324" y="f3325"/>
                  <a:pt x="f3326" y="f3327"/>
                  <a:pt x="f3328" y="f1166"/>
                </a:cubicBezTo>
                <a:cubicBezTo>
                  <a:pt x="f3329" y="f3330"/>
                  <a:pt x="f1475" y="f3331"/>
                  <a:pt x="f3332" y="f3333"/>
                </a:cubicBezTo>
                <a:cubicBezTo>
                  <a:pt x="f3334" y="f3335"/>
                  <a:pt x="f3336" y="f3337"/>
                  <a:pt x="f3338" y="f3339"/>
                </a:cubicBezTo>
                <a:cubicBezTo>
                  <a:pt x="f3340" y="f3341"/>
                  <a:pt x="f3342" y="f3343"/>
                  <a:pt x="f3344" y="f3345"/>
                </a:cubicBezTo>
                <a:cubicBezTo>
                  <a:pt x="f3346" y="f3347"/>
                  <a:pt x="f3348" y="f3349"/>
                  <a:pt x="f3350" y="f3351"/>
                </a:cubicBezTo>
                <a:cubicBezTo>
                  <a:pt x="f3352" y="f3353"/>
                  <a:pt x="f3354" y="f3355"/>
                  <a:pt x="f3356" y="f3357"/>
                </a:cubicBezTo>
                <a:cubicBezTo>
                  <a:pt x="f3358" y="f3359"/>
                  <a:pt x="f3360" y="f1266"/>
                  <a:pt x="f3361" y="f3362"/>
                </a:cubicBezTo>
                <a:cubicBezTo>
                  <a:pt x="f3363" y="f3364"/>
                  <a:pt x="f3365" y="f3366"/>
                  <a:pt x="f3367" y="f3368"/>
                </a:cubicBezTo>
                <a:cubicBezTo>
                  <a:pt x="f3369" y="f3370"/>
                  <a:pt x="f3371" y="f3372"/>
                  <a:pt x="f3373" y="f3374"/>
                </a:cubicBezTo>
                <a:cubicBezTo>
                  <a:pt x="f3375" y="f3376"/>
                  <a:pt x="f3377" y="f3378"/>
                  <a:pt x="f3379" y="f3380"/>
                </a:cubicBezTo>
                <a:cubicBezTo>
                  <a:pt x="f3381" y="f3382"/>
                  <a:pt x="f3383" y="f3384"/>
                  <a:pt x="f3385" y="f3386"/>
                </a:cubicBezTo>
                <a:cubicBezTo>
                  <a:pt x="f3387" y="f3388"/>
                  <a:pt x="f3389" y="f1319"/>
                  <a:pt x="f3390" y="f3391"/>
                </a:cubicBezTo>
                <a:lnTo>
                  <a:pt x="f3392" y="f3393"/>
                </a:lnTo>
                <a:cubicBezTo>
                  <a:pt x="f3394" y="f3395"/>
                  <a:pt x="f3396" y="f3397"/>
                  <a:pt x="f1336" y="f1337"/>
                </a:cubicBezTo>
                <a:close/>
              </a:path>
            </a:pathLst>
          </a:custGeom>
          <a:solidFill>
            <a:srgbClr val="A4D3D3">
              <a:alpha val="82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ource Sans Pro Light"/>
            </a:endParaRPr>
          </a:p>
        </p:txBody>
      </p:sp>
    </p:spTree>
    <p:extLst>
      <p:ext uri="{BB962C8B-B14F-4D97-AF65-F5344CB8AC3E}">
        <p14:creationId xmlns:p14="http://schemas.microsoft.com/office/powerpoint/2010/main" val="239131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eam option 1">
    <p:spTree>
      <p:nvGrpSpPr>
        <p:cNvPr id="1" name=""/>
        <p:cNvGrpSpPr/>
        <p:nvPr/>
      </p:nvGrpSpPr>
      <p:grpSpPr>
        <a:xfrm>
          <a:off x="0" y="0"/>
          <a:ext cx="0" cy="0"/>
          <a:chOff x="0" y="0"/>
          <a:chExt cx="0" cy="0"/>
        </a:xfrm>
      </p:grpSpPr>
      <p:sp>
        <p:nvSpPr>
          <p:cNvPr id="18" name="Rectangle 6">
            <a:extLst>
              <a:ext uri="{FF2B5EF4-FFF2-40B4-BE49-F238E27FC236}">
                <a16:creationId xmlns:a16="http://schemas.microsoft.com/office/drawing/2014/main" id="{B814D614-3D23-9076-9067-B56E7DEB6193}"/>
              </a:ext>
            </a:extLst>
          </p:cNvPr>
          <p:cNvSpPr/>
          <p:nvPr/>
        </p:nvSpPr>
        <p:spPr>
          <a:xfrm>
            <a:off x="10820396" y="813816"/>
            <a:ext cx="1371600" cy="457200"/>
          </a:xfrm>
          <a:prstGeom prst="rect">
            <a:avLst/>
          </a:prstGeom>
          <a:solidFill>
            <a:srgbClr val="9CD3D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Light"/>
            </a:endParaRPr>
          </a:p>
        </p:txBody>
      </p:sp>
      <p:sp>
        <p:nvSpPr>
          <p:cNvPr id="2" name="Title 1">
            <a:extLst>
              <a:ext uri="{FF2B5EF4-FFF2-40B4-BE49-F238E27FC236}">
                <a16:creationId xmlns:a16="http://schemas.microsoft.com/office/drawing/2014/main" id="{D9B96B63-AE8A-68FB-DEEE-502B59019CA3}"/>
              </a:ext>
            </a:extLst>
          </p:cNvPr>
          <p:cNvSpPr txBox="1">
            <a:spLocks noGrp="1"/>
          </p:cNvSpPr>
          <p:nvPr>
            <p:ph type="title"/>
          </p:nvPr>
        </p:nvSpPr>
        <p:spPr>
          <a:xfrm>
            <a:off x="457200" y="381003"/>
            <a:ext cx="11277596" cy="1325559"/>
          </a:xfrm>
        </p:spPr>
        <p:txBody>
          <a:bodyPr/>
          <a:lstStyle>
            <a:lvl1pPr>
              <a:defRPr>
                <a:solidFill>
                  <a:srgbClr val="767171"/>
                </a:solidFill>
              </a:defRPr>
            </a:lvl1pPr>
          </a:lstStyle>
          <a:p>
            <a:pPr lvl="0"/>
            <a:r>
              <a:rPr lang="en-US"/>
              <a:t>CLICK TO ADD TITLE</a:t>
            </a:r>
          </a:p>
        </p:txBody>
      </p:sp>
      <p:sp>
        <p:nvSpPr>
          <p:cNvPr id="3" name="Picture Placeholder 6">
            <a:extLst>
              <a:ext uri="{FF2B5EF4-FFF2-40B4-BE49-F238E27FC236}">
                <a16:creationId xmlns:a16="http://schemas.microsoft.com/office/drawing/2014/main" id="{EDDC1B04-A129-C84D-7E35-222F814F50ED}"/>
              </a:ext>
            </a:extLst>
          </p:cNvPr>
          <p:cNvSpPr txBox="1">
            <a:spLocks noGrp="1"/>
          </p:cNvSpPr>
          <p:nvPr>
            <p:ph type="pic" idx="4294967295"/>
          </p:nvPr>
        </p:nvSpPr>
        <p:spPr>
          <a:xfrm>
            <a:off x="457200" y="1806314"/>
            <a:ext cx="2286000" cy="3200400"/>
          </a:xfrm>
          <a:solidFill>
            <a:srgbClr val="9CD3D9"/>
          </a:solidFill>
        </p:spPr>
        <p:txBody>
          <a:bodyPr/>
          <a:lstStyle>
            <a:lvl1pPr>
              <a:defRPr/>
            </a:lvl1pPr>
          </a:lstStyle>
          <a:p>
            <a:pPr lvl="0"/>
            <a:r>
              <a:rPr lang="en-US"/>
              <a:t>Click icon to add picture</a:t>
            </a:r>
          </a:p>
        </p:txBody>
      </p:sp>
      <p:sp>
        <p:nvSpPr>
          <p:cNvPr id="4" name="Picture Placeholder 6">
            <a:extLst>
              <a:ext uri="{FF2B5EF4-FFF2-40B4-BE49-F238E27FC236}">
                <a16:creationId xmlns:a16="http://schemas.microsoft.com/office/drawing/2014/main" id="{80EB45F5-D184-47D7-D16E-D2A29F1ADDEC}"/>
              </a:ext>
            </a:extLst>
          </p:cNvPr>
          <p:cNvSpPr txBox="1">
            <a:spLocks noGrp="1"/>
          </p:cNvSpPr>
          <p:nvPr>
            <p:ph type="pic" idx="4294967295"/>
          </p:nvPr>
        </p:nvSpPr>
        <p:spPr>
          <a:xfrm>
            <a:off x="3429000" y="1806314"/>
            <a:ext cx="2286000" cy="3200400"/>
          </a:xfrm>
          <a:solidFill>
            <a:srgbClr val="9CD3D9"/>
          </a:solidFill>
        </p:spPr>
        <p:txBody>
          <a:bodyPr/>
          <a:lstStyle>
            <a:lvl1pPr>
              <a:defRPr/>
            </a:lvl1pPr>
          </a:lstStyle>
          <a:p>
            <a:pPr lvl="0"/>
            <a:r>
              <a:rPr lang="en-US"/>
              <a:t>Click icon to add picture</a:t>
            </a:r>
          </a:p>
        </p:txBody>
      </p:sp>
      <p:sp>
        <p:nvSpPr>
          <p:cNvPr id="5" name="Picture Placeholder 6">
            <a:extLst>
              <a:ext uri="{FF2B5EF4-FFF2-40B4-BE49-F238E27FC236}">
                <a16:creationId xmlns:a16="http://schemas.microsoft.com/office/drawing/2014/main" id="{67260228-7C95-DE8C-6D4E-A646EA2CD8CA}"/>
              </a:ext>
            </a:extLst>
          </p:cNvPr>
          <p:cNvSpPr txBox="1">
            <a:spLocks noGrp="1"/>
          </p:cNvSpPr>
          <p:nvPr>
            <p:ph type="pic" idx="4294967295"/>
          </p:nvPr>
        </p:nvSpPr>
        <p:spPr>
          <a:xfrm>
            <a:off x="6476996" y="1806314"/>
            <a:ext cx="2286000" cy="3200400"/>
          </a:xfrm>
          <a:solidFill>
            <a:srgbClr val="9CD3D9"/>
          </a:solidFill>
        </p:spPr>
        <p:txBody>
          <a:bodyPr/>
          <a:lstStyle>
            <a:lvl1pPr>
              <a:defRPr/>
            </a:lvl1pPr>
          </a:lstStyle>
          <a:p>
            <a:pPr lvl="0"/>
            <a:r>
              <a:rPr lang="en-US"/>
              <a:t>Click icon to add picture</a:t>
            </a:r>
          </a:p>
        </p:txBody>
      </p:sp>
      <p:sp>
        <p:nvSpPr>
          <p:cNvPr id="6" name="Picture Placeholder 6">
            <a:extLst>
              <a:ext uri="{FF2B5EF4-FFF2-40B4-BE49-F238E27FC236}">
                <a16:creationId xmlns:a16="http://schemas.microsoft.com/office/drawing/2014/main" id="{E00C2469-3906-60B1-4948-07AA30050F40}"/>
              </a:ext>
            </a:extLst>
          </p:cNvPr>
          <p:cNvSpPr txBox="1">
            <a:spLocks noGrp="1"/>
          </p:cNvSpPr>
          <p:nvPr>
            <p:ph type="pic" idx="4294967295"/>
          </p:nvPr>
        </p:nvSpPr>
        <p:spPr>
          <a:xfrm>
            <a:off x="9452811" y="1806314"/>
            <a:ext cx="2286000" cy="3200400"/>
          </a:xfrm>
          <a:solidFill>
            <a:srgbClr val="9CD3D9"/>
          </a:solidFill>
        </p:spPr>
        <p:txBody>
          <a:bodyPr/>
          <a:lstStyle>
            <a:lvl1pPr>
              <a:defRPr/>
            </a:lvl1pPr>
          </a:lstStyle>
          <a:p>
            <a:pPr lvl="0"/>
            <a:r>
              <a:rPr lang="en-US"/>
              <a:t>Click icon to add picture</a:t>
            </a:r>
          </a:p>
        </p:txBody>
      </p:sp>
      <p:sp>
        <p:nvSpPr>
          <p:cNvPr id="7" name="Text Placeholder 12">
            <a:extLst>
              <a:ext uri="{FF2B5EF4-FFF2-40B4-BE49-F238E27FC236}">
                <a16:creationId xmlns:a16="http://schemas.microsoft.com/office/drawing/2014/main" id="{12EC138C-E04F-117D-D3A1-2304B9F2BA62}"/>
              </a:ext>
            </a:extLst>
          </p:cNvPr>
          <p:cNvSpPr txBox="1">
            <a:spLocks noGrp="1"/>
          </p:cNvSpPr>
          <p:nvPr>
            <p:ph type="body" idx="4294967295"/>
          </p:nvPr>
        </p:nvSpPr>
        <p:spPr>
          <a:xfrm>
            <a:off x="379375" y="5202936"/>
            <a:ext cx="2286000" cy="280025"/>
          </a:xfrm>
        </p:spPr>
        <p:txBody>
          <a:bodyPr>
            <a:noAutofit/>
          </a:bodyPr>
          <a:lstStyle>
            <a:lvl1pPr marL="0" indent="0">
              <a:buNone/>
              <a:defRPr sz="1600">
                <a:solidFill>
                  <a:srgbClr val="7F7F7F"/>
                </a:solidFill>
                <a:latin typeface="Bodoni MT"/>
              </a:defRPr>
            </a:lvl1pPr>
          </a:lstStyle>
          <a:p>
            <a:pPr lvl="0"/>
            <a:r>
              <a:rPr lang="en-US"/>
              <a:t>Name</a:t>
            </a:r>
          </a:p>
        </p:txBody>
      </p:sp>
      <p:sp>
        <p:nvSpPr>
          <p:cNvPr id="8" name="Text Placeholder 14">
            <a:extLst>
              <a:ext uri="{FF2B5EF4-FFF2-40B4-BE49-F238E27FC236}">
                <a16:creationId xmlns:a16="http://schemas.microsoft.com/office/drawing/2014/main" id="{E2BD155E-7305-DBE8-537E-3D6F2E09AD21}"/>
              </a:ext>
            </a:extLst>
          </p:cNvPr>
          <p:cNvSpPr txBox="1">
            <a:spLocks noGrp="1"/>
          </p:cNvSpPr>
          <p:nvPr>
            <p:ph type="body" idx="4294967295"/>
          </p:nvPr>
        </p:nvSpPr>
        <p:spPr>
          <a:xfrm>
            <a:off x="379375" y="5568696"/>
            <a:ext cx="2286000" cy="244473"/>
          </a:xfrm>
        </p:spPr>
        <p:txBody>
          <a:bodyPr>
            <a:noAutofit/>
          </a:bodyPr>
          <a:lstStyle>
            <a:lvl1pPr marL="0" indent="0">
              <a:buNone/>
              <a:defRPr sz="1200">
                <a:solidFill>
                  <a:srgbClr val="767171"/>
                </a:solidFill>
              </a:defRPr>
            </a:lvl1pPr>
          </a:lstStyle>
          <a:p>
            <a:pPr lvl="0"/>
            <a:r>
              <a:rPr lang="en-US"/>
              <a:t>Title</a:t>
            </a:r>
          </a:p>
        </p:txBody>
      </p:sp>
      <p:sp>
        <p:nvSpPr>
          <p:cNvPr id="9" name="Text Placeholder 12">
            <a:extLst>
              <a:ext uri="{FF2B5EF4-FFF2-40B4-BE49-F238E27FC236}">
                <a16:creationId xmlns:a16="http://schemas.microsoft.com/office/drawing/2014/main" id="{AAD49EBC-4A90-79BE-6CCF-2BD1012BC087}"/>
              </a:ext>
            </a:extLst>
          </p:cNvPr>
          <p:cNvSpPr txBox="1">
            <a:spLocks noGrp="1"/>
          </p:cNvSpPr>
          <p:nvPr>
            <p:ph type="body" idx="4294967295"/>
          </p:nvPr>
        </p:nvSpPr>
        <p:spPr>
          <a:xfrm>
            <a:off x="3351175" y="5202936"/>
            <a:ext cx="2286000" cy="280025"/>
          </a:xfrm>
        </p:spPr>
        <p:txBody>
          <a:bodyPr>
            <a:noAutofit/>
          </a:bodyPr>
          <a:lstStyle>
            <a:lvl1pPr marL="0" indent="0">
              <a:buNone/>
              <a:defRPr sz="1600">
                <a:solidFill>
                  <a:srgbClr val="7F7F7F"/>
                </a:solidFill>
                <a:latin typeface="Bodoni MT"/>
              </a:defRPr>
            </a:lvl1pPr>
          </a:lstStyle>
          <a:p>
            <a:pPr lvl="0"/>
            <a:r>
              <a:rPr lang="en-US"/>
              <a:t>Name</a:t>
            </a:r>
          </a:p>
        </p:txBody>
      </p:sp>
      <p:sp>
        <p:nvSpPr>
          <p:cNvPr id="10" name="Text Placeholder 14">
            <a:extLst>
              <a:ext uri="{FF2B5EF4-FFF2-40B4-BE49-F238E27FC236}">
                <a16:creationId xmlns:a16="http://schemas.microsoft.com/office/drawing/2014/main" id="{9A8BC01B-209F-0B9E-4D17-871507DF77B9}"/>
              </a:ext>
            </a:extLst>
          </p:cNvPr>
          <p:cNvSpPr txBox="1">
            <a:spLocks noGrp="1"/>
          </p:cNvSpPr>
          <p:nvPr>
            <p:ph type="body" idx="4294967295"/>
          </p:nvPr>
        </p:nvSpPr>
        <p:spPr>
          <a:xfrm>
            <a:off x="3351175" y="5568696"/>
            <a:ext cx="2286000" cy="244473"/>
          </a:xfrm>
        </p:spPr>
        <p:txBody>
          <a:bodyPr>
            <a:noAutofit/>
          </a:bodyPr>
          <a:lstStyle>
            <a:lvl1pPr marL="0" indent="0">
              <a:buNone/>
              <a:defRPr sz="1200">
                <a:solidFill>
                  <a:srgbClr val="767171"/>
                </a:solidFill>
              </a:defRPr>
            </a:lvl1pPr>
          </a:lstStyle>
          <a:p>
            <a:pPr lvl="0"/>
            <a:r>
              <a:rPr lang="en-US"/>
              <a:t>Title</a:t>
            </a:r>
          </a:p>
        </p:txBody>
      </p:sp>
      <p:sp>
        <p:nvSpPr>
          <p:cNvPr id="11" name="Text Placeholder 12">
            <a:extLst>
              <a:ext uri="{FF2B5EF4-FFF2-40B4-BE49-F238E27FC236}">
                <a16:creationId xmlns:a16="http://schemas.microsoft.com/office/drawing/2014/main" id="{4214354E-78D3-0640-71DF-CDFD57B1B2AD}"/>
              </a:ext>
            </a:extLst>
          </p:cNvPr>
          <p:cNvSpPr txBox="1">
            <a:spLocks noGrp="1"/>
          </p:cNvSpPr>
          <p:nvPr>
            <p:ph type="body" idx="4294967295"/>
          </p:nvPr>
        </p:nvSpPr>
        <p:spPr>
          <a:xfrm>
            <a:off x="6399172" y="5202936"/>
            <a:ext cx="2286000" cy="280025"/>
          </a:xfrm>
        </p:spPr>
        <p:txBody>
          <a:bodyPr>
            <a:noAutofit/>
          </a:bodyPr>
          <a:lstStyle>
            <a:lvl1pPr marL="0" indent="0">
              <a:buNone/>
              <a:defRPr sz="1600">
                <a:solidFill>
                  <a:srgbClr val="7F7F7F"/>
                </a:solidFill>
                <a:latin typeface="Bodoni MT"/>
              </a:defRPr>
            </a:lvl1pPr>
          </a:lstStyle>
          <a:p>
            <a:pPr lvl="0"/>
            <a:r>
              <a:rPr lang="en-US"/>
              <a:t>Name</a:t>
            </a:r>
          </a:p>
        </p:txBody>
      </p:sp>
      <p:sp>
        <p:nvSpPr>
          <p:cNvPr id="12" name="Text Placeholder 14">
            <a:extLst>
              <a:ext uri="{FF2B5EF4-FFF2-40B4-BE49-F238E27FC236}">
                <a16:creationId xmlns:a16="http://schemas.microsoft.com/office/drawing/2014/main" id="{7CF591B6-C3FF-4DFC-A812-95B8ADB9BF73}"/>
              </a:ext>
            </a:extLst>
          </p:cNvPr>
          <p:cNvSpPr txBox="1">
            <a:spLocks noGrp="1"/>
          </p:cNvSpPr>
          <p:nvPr>
            <p:ph type="body" idx="4294967295"/>
          </p:nvPr>
        </p:nvSpPr>
        <p:spPr>
          <a:xfrm>
            <a:off x="6399172" y="5568696"/>
            <a:ext cx="2286000" cy="244473"/>
          </a:xfrm>
        </p:spPr>
        <p:txBody>
          <a:bodyPr>
            <a:noAutofit/>
          </a:bodyPr>
          <a:lstStyle>
            <a:lvl1pPr marL="0" indent="0">
              <a:buNone/>
              <a:defRPr sz="1200">
                <a:solidFill>
                  <a:srgbClr val="767171"/>
                </a:solidFill>
              </a:defRPr>
            </a:lvl1pPr>
          </a:lstStyle>
          <a:p>
            <a:pPr lvl="0"/>
            <a:r>
              <a:rPr lang="en-US"/>
              <a:t>Title</a:t>
            </a:r>
          </a:p>
        </p:txBody>
      </p:sp>
      <p:sp>
        <p:nvSpPr>
          <p:cNvPr id="13" name="Text Placeholder 12">
            <a:extLst>
              <a:ext uri="{FF2B5EF4-FFF2-40B4-BE49-F238E27FC236}">
                <a16:creationId xmlns:a16="http://schemas.microsoft.com/office/drawing/2014/main" id="{0A48B425-E49B-917E-B223-2CABE1FEC22D}"/>
              </a:ext>
            </a:extLst>
          </p:cNvPr>
          <p:cNvSpPr txBox="1">
            <a:spLocks noGrp="1"/>
          </p:cNvSpPr>
          <p:nvPr>
            <p:ph type="body" idx="4294967295"/>
          </p:nvPr>
        </p:nvSpPr>
        <p:spPr>
          <a:xfrm>
            <a:off x="9374986" y="5202936"/>
            <a:ext cx="2286000" cy="280025"/>
          </a:xfrm>
        </p:spPr>
        <p:txBody>
          <a:bodyPr>
            <a:noAutofit/>
          </a:bodyPr>
          <a:lstStyle>
            <a:lvl1pPr marL="0" indent="0">
              <a:buNone/>
              <a:defRPr sz="1600">
                <a:solidFill>
                  <a:srgbClr val="7F7F7F"/>
                </a:solidFill>
                <a:latin typeface="Bodoni MT"/>
              </a:defRPr>
            </a:lvl1pPr>
          </a:lstStyle>
          <a:p>
            <a:pPr lvl="0"/>
            <a:r>
              <a:rPr lang="en-US"/>
              <a:t>Name</a:t>
            </a:r>
          </a:p>
        </p:txBody>
      </p:sp>
      <p:sp>
        <p:nvSpPr>
          <p:cNvPr id="14" name="Text Placeholder 14">
            <a:extLst>
              <a:ext uri="{FF2B5EF4-FFF2-40B4-BE49-F238E27FC236}">
                <a16:creationId xmlns:a16="http://schemas.microsoft.com/office/drawing/2014/main" id="{A1C0E82B-4010-9F23-85DB-450A2AE695A1}"/>
              </a:ext>
            </a:extLst>
          </p:cNvPr>
          <p:cNvSpPr txBox="1">
            <a:spLocks noGrp="1"/>
          </p:cNvSpPr>
          <p:nvPr>
            <p:ph type="body" idx="4294967295"/>
          </p:nvPr>
        </p:nvSpPr>
        <p:spPr>
          <a:xfrm>
            <a:off x="9374986" y="5568696"/>
            <a:ext cx="2286000" cy="244473"/>
          </a:xfrm>
        </p:spPr>
        <p:txBody>
          <a:bodyPr>
            <a:noAutofit/>
          </a:bodyPr>
          <a:lstStyle>
            <a:lvl1pPr marL="0" indent="0">
              <a:buNone/>
              <a:defRPr sz="1200">
                <a:solidFill>
                  <a:srgbClr val="767171"/>
                </a:solidFill>
              </a:defRPr>
            </a:lvl1pPr>
          </a:lstStyle>
          <a:p>
            <a:pPr lvl="0"/>
            <a:r>
              <a:rPr lang="en-US"/>
              <a:t>Title</a:t>
            </a:r>
          </a:p>
        </p:txBody>
      </p:sp>
      <p:sp>
        <p:nvSpPr>
          <p:cNvPr id="15" name="Date Placeholder 2">
            <a:extLst>
              <a:ext uri="{FF2B5EF4-FFF2-40B4-BE49-F238E27FC236}">
                <a16:creationId xmlns:a16="http://schemas.microsoft.com/office/drawing/2014/main" id="{863D90C3-4BB2-31B6-7FE8-E82566B29B39}"/>
              </a:ext>
            </a:extLst>
          </p:cNvPr>
          <p:cNvSpPr txBox="1">
            <a:spLocks noGrp="1"/>
          </p:cNvSpPr>
          <p:nvPr>
            <p:ph type="dt" sz="half" idx="7"/>
          </p:nvPr>
        </p:nvSpPr>
        <p:spPr>
          <a:xfrm>
            <a:off x="457200" y="6356351"/>
            <a:ext cx="2743200" cy="365129"/>
          </a:xfrm>
        </p:spPr>
        <p:txBody>
          <a:bodyPr/>
          <a:lstStyle>
            <a:lvl1pPr>
              <a:defRPr/>
            </a:lvl1pPr>
          </a:lstStyle>
          <a:p>
            <a:pPr lvl="0"/>
            <a:r>
              <a:rPr lang="en-US"/>
              <a:t>20XX</a:t>
            </a:r>
          </a:p>
        </p:txBody>
      </p:sp>
      <p:sp>
        <p:nvSpPr>
          <p:cNvPr id="16" name="Footer Placeholder 3">
            <a:extLst>
              <a:ext uri="{FF2B5EF4-FFF2-40B4-BE49-F238E27FC236}">
                <a16:creationId xmlns:a16="http://schemas.microsoft.com/office/drawing/2014/main" id="{C5B86E30-14F5-7B48-AC1A-5762A2AEB554}"/>
              </a:ext>
            </a:extLst>
          </p:cNvPr>
          <p:cNvSpPr txBox="1">
            <a:spLocks noGrp="1"/>
          </p:cNvSpPr>
          <p:nvPr>
            <p:ph type="ftr" sz="quarter" idx="9"/>
          </p:nvPr>
        </p:nvSpPr>
        <p:spPr>
          <a:xfrm>
            <a:off x="4038603" y="6356351"/>
            <a:ext cx="4114800" cy="365129"/>
          </a:xfrm>
        </p:spPr>
        <p:txBody>
          <a:bodyPr/>
          <a:lstStyle>
            <a:lvl1pPr>
              <a:defRPr/>
            </a:lvl1pPr>
          </a:lstStyle>
          <a:p>
            <a:pPr lvl="0"/>
            <a:r>
              <a:rPr lang="en-US"/>
              <a:t>Presentation title</a:t>
            </a:r>
          </a:p>
        </p:txBody>
      </p:sp>
      <p:sp>
        <p:nvSpPr>
          <p:cNvPr id="17" name="Slide Number Placeholder 4">
            <a:extLst>
              <a:ext uri="{FF2B5EF4-FFF2-40B4-BE49-F238E27FC236}">
                <a16:creationId xmlns:a16="http://schemas.microsoft.com/office/drawing/2014/main" id="{A4FECE29-7DC2-CC5E-91B7-2FEC6897258F}"/>
              </a:ext>
            </a:extLst>
          </p:cNvPr>
          <p:cNvSpPr txBox="1">
            <a:spLocks noGrp="1"/>
          </p:cNvSpPr>
          <p:nvPr>
            <p:ph type="sldNum" sz="quarter" idx="8"/>
          </p:nvPr>
        </p:nvSpPr>
        <p:spPr>
          <a:xfrm>
            <a:off x="8610603" y="6356351"/>
            <a:ext cx="2743200" cy="365129"/>
          </a:xfrm>
        </p:spPr>
        <p:txBody>
          <a:bodyPr/>
          <a:lstStyle>
            <a:lvl1pPr>
              <a:defRPr/>
            </a:lvl1pPr>
          </a:lstStyle>
          <a:p>
            <a:pPr lvl="0"/>
            <a:fld id="{54E2EE93-0439-43CB-853B-0964BA061D82}" type="slidenum">
              <a:t>‹#›</a:t>
            </a:fld>
            <a:endParaRPr lang="en-US"/>
          </a:p>
        </p:txBody>
      </p:sp>
    </p:spTree>
    <p:extLst>
      <p:ext uri="{BB962C8B-B14F-4D97-AF65-F5344CB8AC3E}">
        <p14:creationId xmlns:p14="http://schemas.microsoft.com/office/powerpoint/2010/main" val="3653348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eam option 2">
    <p:spTree>
      <p:nvGrpSpPr>
        <p:cNvPr id="1" name=""/>
        <p:cNvGrpSpPr/>
        <p:nvPr/>
      </p:nvGrpSpPr>
      <p:grpSpPr>
        <a:xfrm>
          <a:off x="0" y="0"/>
          <a:ext cx="0" cy="0"/>
          <a:chOff x="0" y="0"/>
          <a:chExt cx="0" cy="0"/>
        </a:xfrm>
      </p:grpSpPr>
      <p:sp>
        <p:nvSpPr>
          <p:cNvPr id="30" name="Rectangle 6">
            <a:extLst>
              <a:ext uri="{FF2B5EF4-FFF2-40B4-BE49-F238E27FC236}">
                <a16:creationId xmlns:a16="http://schemas.microsoft.com/office/drawing/2014/main" id="{B3BE9845-E9D7-0526-A3E2-0F36FEC67D4E}"/>
              </a:ext>
            </a:extLst>
          </p:cNvPr>
          <p:cNvSpPr/>
          <p:nvPr/>
        </p:nvSpPr>
        <p:spPr>
          <a:xfrm>
            <a:off x="10820396" y="813816"/>
            <a:ext cx="1371600" cy="457200"/>
          </a:xfrm>
          <a:prstGeom prst="rect">
            <a:avLst/>
          </a:prstGeom>
          <a:solidFill>
            <a:srgbClr val="9CD3D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Light"/>
            </a:endParaRPr>
          </a:p>
        </p:txBody>
      </p:sp>
      <p:sp>
        <p:nvSpPr>
          <p:cNvPr id="2" name="Title 1">
            <a:extLst>
              <a:ext uri="{FF2B5EF4-FFF2-40B4-BE49-F238E27FC236}">
                <a16:creationId xmlns:a16="http://schemas.microsoft.com/office/drawing/2014/main" id="{BDCFB433-3CE4-A262-35E0-20ED171E72C9}"/>
              </a:ext>
            </a:extLst>
          </p:cNvPr>
          <p:cNvSpPr txBox="1">
            <a:spLocks noGrp="1"/>
          </p:cNvSpPr>
          <p:nvPr>
            <p:ph type="title"/>
          </p:nvPr>
        </p:nvSpPr>
        <p:spPr>
          <a:xfrm>
            <a:off x="457200" y="381003"/>
            <a:ext cx="11277596" cy="1325559"/>
          </a:xfrm>
        </p:spPr>
        <p:txBody>
          <a:bodyPr/>
          <a:lstStyle>
            <a:lvl1pPr>
              <a:defRPr>
                <a:solidFill>
                  <a:srgbClr val="767171"/>
                </a:solidFill>
              </a:defRPr>
            </a:lvl1pPr>
          </a:lstStyle>
          <a:p>
            <a:pPr lvl="0"/>
            <a:r>
              <a:rPr lang="en-US"/>
              <a:t>CLICK TO ADD TITLE</a:t>
            </a:r>
          </a:p>
        </p:txBody>
      </p:sp>
      <p:sp>
        <p:nvSpPr>
          <p:cNvPr id="3" name="Picture Placeholder 6">
            <a:extLst>
              <a:ext uri="{FF2B5EF4-FFF2-40B4-BE49-F238E27FC236}">
                <a16:creationId xmlns:a16="http://schemas.microsoft.com/office/drawing/2014/main" id="{0B3A7AE1-18D3-B7D7-6FCE-8393E5E73A15}"/>
              </a:ext>
            </a:extLst>
          </p:cNvPr>
          <p:cNvSpPr txBox="1">
            <a:spLocks noGrp="1"/>
          </p:cNvSpPr>
          <p:nvPr>
            <p:ph type="pic" idx="4294967295"/>
          </p:nvPr>
        </p:nvSpPr>
        <p:spPr>
          <a:xfrm>
            <a:off x="477252" y="1722089"/>
            <a:ext cx="2286000" cy="1371600"/>
          </a:xfrm>
          <a:solidFill>
            <a:srgbClr val="9CD3D9"/>
          </a:solidFill>
        </p:spPr>
        <p:txBody>
          <a:bodyPr/>
          <a:lstStyle>
            <a:lvl1pPr>
              <a:defRPr/>
            </a:lvl1pPr>
          </a:lstStyle>
          <a:p>
            <a:pPr lvl="0"/>
            <a:r>
              <a:rPr lang="en-US"/>
              <a:t>Click icon to add picture</a:t>
            </a:r>
          </a:p>
        </p:txBody>
      </p:sp>
      <p:sp>
        <p:nvSpPr>
          <p:cNvPr id="4" name="Picture Placeholder 6">
            <a:extLst>
              <a:ext uri="{FF2B5EF4-FFF2-40B4-BE49-F238E27FC236}">
                <a16:creationId xmlns:a16="http://schemas.microsoft.com/office/drawing/2014/main" id="{7426E0AA-DF32-03A5-FEB7-84E269A6E04D}"/>
              </a:ext>
            </a:extLst>
          </p:cNvPr>
          <p:cNvSpPr txBox="1">
            <a:spLocks noGrp="1"/>
          </p:cNvSpPr>
          <p:nvPr>
            <p:ph type="pic" idx="4294967295"/>
          </p:nvPr>
        </p:nvSpPr>
        <p:spPr>
          <a:xfrm>
            <a:off x="3429000" y="1722089"/>
            <a:ext cx="2286000" cy="1371600"/>
          </a:xfrm>
          <a:solidFill>
            <a:srgbClr val="9CD3D9"/>
          </a:solidFill>
        </p:spPr>
        <p:txBody>
          <a:bodyPr/>
          <a:lstStyle>
            <a:lvl1pPr>
              <a:defRPr/>
            </a:lvl1pPr>
          </a:lstStyle>
          <a:p>
            <a:pPr lvl="0"/>
            <a:r>
              <a:rPr lang="en-US"/>
              <a:t>Click icon to add picture</a:t>
            </a:r>
          </a:p>
        </p:txBody>
      </p:sp>
      <p:sp>
        <p:nvSpPr>
          <p:cNvPr id="5" name="Picture Placeholder 6">
            <a:extLst>
              <a:ext uri="{FF2B5EF4-FFF2-40B4-BE49-F238E27FC236}">
                <a16:creationId xmlns:a16="http://schemas.microsoft.com/office/drawing/2014/main" id="{6EF8DFB3-5AB3-7220-8932-F80A2509CC37}"/>
              </a:ext>
            </a:extLst>
          </p:cNvPr>
          <p:cNvSpPr txBox="1">
            <a:spLocks noGrp="1"/>
          </p:cNvSpPr>
          <p:nvPr>
            <p:ph type="pic" idx="4294967295"/>
          </p:nvPr>
        </p:nvSpPr>
        <p:spPr>
          <a:xfrm>
            <a:off x="6476996" y="1722089"/>
            <a:ext cx="2286000" cy="1371600"/>
          </a:xfrm>
          <a:solidFill>
            <a:srgbClr val="9CD3D9"/>
          </a:solidFill>
        </p:spPr>
        <p:txBody>
          <a:bodyPr/>
          <a:lstStyle>
            <a:lvl1pPr>
              <a:defRPr/>
            </a:lvl1pPr>
          </a:lstStyle>
          <a:p>
            <a:pPr lvl="0"/>
            <a:r>
              <a:rPr lang="en-US"/>
              <a:t>Click icon to add picture</a:t>
            </a:r>
          </a:p>
        </p:txBody>
      </p:sp>
      <p:sp>
        <p:nvSpPr>
          <p:cNvPr id="6" name="Picture Placeholder 6">
            <a:extLst>
              <a:ext uri="{FF2B5EF4-FFF2-40B4-BE49-F238E27FC236}">
                <a16:creationId xmlns:a16="http://schemas.microsoft.com/office/drawing/2014/main" id="{916CF759-CA73-F645-6E46-D7AC73A00247}"/>
              </a:ext>
            </a:extLst>
          </p:cNvPr>
          <p:cNvSpPr txBox="1">
            <a:spLocks noGrp="1"/>
          </p:cNvSpPr>
          <p:nvPr>
            <p:ph type="pic" idx="4294967295"/>
          </p:nvPr>
        </p:nvSpPr>
        <p:spPr>
          <a:xfrm>
            <a:off x="9440777" y="1722089"/>
            <a:ext cx="2286000" cy="1371600"/>
          </a:xfrm>
          <a:solidFill>
            <a:srgbClr val="9CD3D9"/>
          </a:solidFill>
        </p:spPr>
        <p:txBody>
          <a:bodyPr/>
          <a:lstStyle>
            <a:lvl1pPr>
              <a:defRPr/>
            </a:lvl1pPr>
          </a:lstStyle>
          <a:p>
            <a:pPr lvl="0"/>
            <a:r>
              <a:rPr lang="en-US"/>
              <a:t>Click icon to add picture</a:t>
            </a:r>
          </a:p>
        </p:txBody>
      </p:sp>
      <p:sp>
        <p:nvSpPr>
          <p:cNvPr id="7" name="Text Placeholder 12">
            <a:extLst>
              <a:ext uri="{FF2B5EF4-FFF2-40B4-BE49-F238E27FC236}">
                <a16:creationId xmlns:a16="http://schemas.microsoft.com/office/drawing/2014/main" id="{22FE6C2E-7D0B-6A72-F24C-CFFB6E7A1BDC}"/>
              </a:ext>
            </a:extLst>
          </p:cNvPr>
          <p:cNvSpPr txBox="1">
            <a:spLocks noGrp="1"/>
          </p:cNvSpPr>
          <p:nvPr>
            <p:ph type="body" idx="4294967295"/>
          </p:nvPr>
        </p:nvSpPr>
        <p:spPr>
          <a:xfrm>
            <a:off x="379978" y="3213247"/>
            <a:ext cx="2286000" cy="280025"/>
          </a:xfrm>
        </p:spPr>
        <p:txBody>
          <a:bodyPr>
            <a:noAutofit/>
          </a:bodyPr>
          <a:lstStyle>
            <a:lvl1pPr marL="0" indent="0">
              <a:buNone/>
              <a:defRPr>
                <a:solidFill>
                  <a:srgbClr val="7F7F7F"/>
                </a:solidFill>
                <a:latin typeface="Bodoni MT"/>
              </a:defRPr>
            </a:lvl1pPr>
          </a:lstStyle>
          <a:p>
            <a:pPr lvl="0"/>
            <a:r>
              <a:rPr lang="en-US"/>
              <a:t>Name</a:t>
            </a:r>
          </a:p>
        </p:txBody>
      </p:sp>
      <p:sp>
        <p:nvSpPr>
          <p:cNvPr id="8" name="Text Placeholder 14">
            <a:extLst>
              <a:ext uri="{FF2B5EF4-FFF2-40B4-BE49-F238E27FC236}">
                <a16:creationId xmlns:a16="http://schemas.microsoft.com/office/drawing/2014/main" id="{77099D71-9CDB-C8E9-E338-25D32B4DBDE1}"/>
              </a:ext>
            </a:extLst>
          </p:cNvPr>
          <p:cNvSpPr txBox="1">
            <a:spLocks noGrp="1"/>
          </p:cNvSpPr>
          <p:nvPr>
            <p:ph type="body" idx="4294967295"/>
          </p:nvPr>
        </p:nvSpPr>
        <p:spPr>
          <a:xfrm>
            <a:off x="379978" y="3518949"/>
            <a:ext cx="2286000" cy="244473"/>
          </a:xfrm>
        </p:spPr>
        <p:txBody>
          <a:bodyPr>
            <a:noAutofit/>
          </a:bodyPr>
          <a:lstStyle>
            <a:lvl1pPr marL="0" indent="0">
              <a:buNone/>
              <a:defRPr sz="1000" spc="20">
                <a:solidFill>
                  <a:srgbClr val="767171"/>
                </a:solidFill>
              </a:defRPr>
            </a:lvl1pPr>
          </a:lstStyle>
          <a:p>
            <a:pPr lvl="0"/>
            <a:r>
              <a:rPr lang="en-US"/>
              <a:t>Title</a:t>
            </a:r>
          </a:p>
        </p:txBody>
      </p:sp>
      <p:sp>
        <p:nvSpPr>
          <p:cNvPr id="9" name="Text Placeholder 12">
            <a:extLst>
              <a:ext uri="{FF2B5EF4-FFF2-40B4-BE49-F238E27FC236}">
                <a16:creationId xmlns:a16="http://schemas.microsoft.com/office/drawing/2014/main" id="{E370D146-695F-0522-68AF-51A1AB3A08A6}"/>
              </a:ext>
            </a:extLst>
          </p:cNvPr>
          <p:cNvSpPr txBox="1">
            <a:spLocks noGrp="1"/>
          </p:cNvSpPr>
          <p:nvPr>
            <p:ph type="body" idx="4294967295"/>
          </p:nvPr>
        </p:nvSpPr>
        <p:spPr>
          <a:xfrm>
            <a:off x="3331716" y="3213247"/>
            <a:ext cx="2286000" cy="280025"/>
          </a:xfrm>
        </p:spPr>
        <p:txBody>
          <a:bodyPr>
            <a:noAutofit/>
          </a:bodyPr>
          <a:lstStyle>
            <a:lvl1pPr marL="0" indent="0">
              <a:buNone/>
              <a:defRPr>
                <a:solidFill>
                  <a:srgbClr val="7F7F7F"/>
                </a:solidFill>
                <a:latin typeface="Bodoni MT"/>
              </a:defRPr>
            </a:lvl1pPr>
          </a:lstStyle>
          <a:p>
            <a:pPr lvl="0"/>
            <a:r>
              <a:rPr lang="en-US"/>
              <a:t>Name</a:t>
            </a:r>
          </a:p>
        </p:txBody>
      </p:sp>
      <p:sp>
        <p:nvSpPr>
          <p:cNvPr id="10" name="Text Placeholder 14">
            <a:extLst>
              <a:ext uri="{FF2B5EF4-FFF2-40B4-BE49-F238E27FC236}">
                <a16:creationId xmlns:a16="http://schemas.microsoft.com/office/drawing/2014/main" id="{6237CB9D-0E7E-51CE-8756-DD2BA0C89CC8}"/>
              </a:ext>
            </a:extLst>
          </p:cNvPr>
          <p:cNvSpPr txBox="1">
            <a:spLocks noGrp="1"/>
          </p:cNvSpPr>
          <p:nvPr>
            <p:ph type="body" idx="4294967295"/>
          </p:nvPr>
        </p:nvSpPr>
        <p:spPr>
          <a:xfrm>
            <a:off x="3331716" y="3518949"/>
            <a:ext cx="2286000" cy="244473"/>
          </a:xfrm>
        </p:spPr>
        <p:txBody>
          <a:bodyPr>
            <a:noAutofit/>
          </a:bodyPr>
          <a:lstStyle>
            <a:lvl1pPr marL="0" indent="0">
              <a:buNone/>
              <a:defRPr sz="1000" spc="20">
                <a:solidFill>
                  <a:srgbClr val="767171"/>
                </a:solidFill>
              </a:defRPr>
            </a:lvl1pPr>
          </a:lstStyle>
          <a:p>
            <a:pPr lvl="0"/>
            <a:r>
              <a:rPr lang="en-US"/>
              <a:t>Title</a:t>
            </a:r>
          </a:p>
        </p:txBody>
      </p:sp>
      <p:sp>
        <p:nvSpPr>
          <p:cNvPr id="11" name="Text Placeholder 12">
            <a:extLst>
              <a:ext uri="{FF2B5EF4-FFF2-40B4-BE49-F238E27FC236}">
                <a16:creationId xmlns:a16="http://schemas.microsoft.com/office/drawing/2014/main" id="{EF5442FD-1D13-565B-ABDE-6220B4529F94}"/>
              </a:ext>
            </a:extLst>
          </p:cNvPr>
          <p:cNvSpPr txBox="1">
            <a:spLocks noGrp="1"/>
          </p:cNvSpPr>
          <p:nvPr>
            <p:ph type="body" idx="4294967295"/>
          </p:nvPr>
        </p:nvSpPr>
        <p:spPr>
          <a:xfrm>
            <a:off x="6379723" y="3213247"/>
            <a:ext cx="2286000" cy="280025"/>
          </a:xfrm>
        </p:spPr>
        <p:txBody>
          <a:bodyPr>
            <a:noAutofit/>
          </a:bodyPr>
          <a:lstStyle>
            <a:lvl1pPr marL="0" indent="0">
              <a:buNone/>
              <a:defRPr>
                <a:solidFill>
                  <a:srgbClr val="7F7F7F"/>
                </a:solidFill>
                <a:latin typeface="Bodoni MT"/>
              </a:defRPr>
            </a:lvl1pPr>
          </a:lstStyle>
          <a:p>
            <a:pPr lvl="0"/>
            <a:r>
              <a:rPr lang="en-US"/>
              <a:t>Name</a:t>
            </a:r>
          </a:p>
        </p:txBody>
      </p:sp>
      <p:sp>
        <p:nvSpPr>
          <p:cNvPr id="12" name="Text Placeholder 14">
            <a:extLst>
              <a:ext uri="{FF2B5EF4-FFF2-40B4-BE49-F238E27FC236}">
                <a16:creationId xmlns:a16="http://schemas.microsoft.com/office/drawing/2014/main" id="{2AE7F35E-3986-6A61-C871-C26C318490F9}"/>
              </a:ext>
            </a:extLst>
          </p:cNvPr>
          <p:cNvSpPr txBox="1">
            <a:spLocks noGrp="1"/>
          </p:cNvSpPr>
          <p:nvPr>
            <p:ph type="body" idx="4294967295"/>
          </p:nvPr>
        </p:nvSpPr>
        <p:spPr>
          <a:xfrm>
            <a:off x="6379723" y="3518949"/>
            <a:ext cx="2286000" cy="244473"/>
          </a:xfrm>
        </p:spPr>
        <p:txBody>
          <a:bodyPr>
            <a:noAutofit/>
          </a:bodyPr>
          <a:lstStyle>
            <a:lvl1pPr marL="0" indent="0">
              <a:buNone/>
              <a:defRPr sz="1000" spc="20">
                <a:solidFill>
                  <a:srgbClr val="767171"/>
                </a:solidFill>
              </a:defRPr>
            </a:lvl1pPr>
          </a:lstStyle>
          <a:p>
            <a:pPr lvl="0"/>
            <a:r>
              <a:rPr lang="en-US"/>
              <a:t>Title</a:t>
            </a:r>
          </a:p>
        </p:txBody>
      </p:sp>
      <p:sp>
        <p:nvSpPr>
          <p:cNvPr id="13" name="Text Placeholder 12">
            <a:extLst>
              <a:ext uri="{FF2B5EF4-FFF2-40B4-BE49-F238E27FC236}">
                <a16:creationId xmlns:a16="http://schemas.microsoft.com/office/drawing/2014/main" id="{01A54545-8918-A499-9B8D-254F3F995A1E}"/>
              </a:ext>
            </a:extLst>
          </p:cNvPr>
          <p:cNvSpPr txBox="1">
            <a:spLocks noGrp="1"/>
          </p:cNvSpPr>
          <p:nvPr>
            <p:ph type="body" idx="4294967295"/>
          </p:nvPr>
        </p:nvSpPr>
        <p:spPr>
          <a:xfrm>
            <a:off x="9343494" y="3213247"/>
            <a:ext cx="2286000" cy="280025"/>
          </a:xfrm>
        </p:spPr>
        <p:txBody>
          <a:bodyPr>
            <a:noAutofit/>
          </a:bodyPr>
          <a:lstStyle>
            <a:lvl1pPr marL="0" indent="0">
              <a:buNone/>
              <a:defRPr>
                <a:solidFill>
                  <a:srgbClr val="7F7F7F"/>
                </a:solidFill>
                <a:latin typeface="Bodoni MT"/>
              </a:defRPr>
            </a:lvl1pPr>
          </a:lstStyle>
          <a:p>
            <a:pPr lvl="0"/>
            <a:r>
              <a:rPr lang="en-US"/>
              <a:t>Name</a:t>
            </a:r>
          </a:p>
        </p:txBody>
      </p:sp>
      <p:sp>
        <p:nvSpPr>
          <p:cNvPr id="14" name="Text Placeholder 14">
            <a:extLst>
              <a:ext uri="{FF2B5EF4-FFF2-40B4-BE49-F238E27FC236}">
                <a16:creationId xmlns:a16="http://schemas.microsoft.com/office/drawing/2014/main" id="{FC6BC0AD-B006-CECB-1CA2-32FAC457AB68}"/>
              </a:ext>
            </a:extLst>
          </p:cNvPr>
          <p:cNvSpPr txBox="1">
            <a:spLocks noGrp="1"/>
          </p:cNvSpPr>
          <p:nvPr>
            <p:ph type="body" idx="4294967295"/>
          </p:nvPr>
        </p:nvSpPr>
        <p:spPr>
          <a:xfrm>
            <a:off x="9343494" y="3518949"/>
            <a:ext cx="2286000" cy="244473"/>
          </a:xfrm>
        </p:spPr>
        <p:txBody>
          <a:bodyPr>
            <a:noAutofit/>
          </a:bodyPr>
          <a:lstStyle>
            <a:lvl1pPr marL="0" indent="0">
              <a:buNone/>
              <a:defRPr sz="1000" spc="20">
                <a:solidFill>
                  <a:srgbClr val="767171"/>
                </a:solidFill>
              </a:defRPr>
            </a:lvl1pPr>
          </a:lstStyle>
          <a:p>
            <a:pPr lvl="0"/>
            <a:r>
              <a:rPr lang="en-US"/>
              <a:t>Title</a:t>
            </a:r>
          </a:p>
        </p:txBody>
      </p:sp>
      <p:sp>
        <p:nvSpPr>
          <p:cNvPr id="15" name="Picture Placeholder 6">
            <a:extLst>
              <a:ext uri="{FF2B5EF4-FFF2-40B4-BE49-F238E27FC236}">
                <a16:creationId xmlns:a16="http://schemas.microsoft.com/office/drawing/2014/main" id="{42ABC5AA-B11C-58A4-8013-E11669E08CBC}"/>
              </a:ext>
            </a:extLst>
          </p:cNvPr>
          <p:cNvSpPr txBox="1">
            <a:spLocks noGrp="1"/>
          </p:cNvSpPr>
          <p:nvPr>
            <p:ph type="pic" idx="4294967295"/>
          </p:nvPr>
        </p:nvSpPr>
        <p:spPr>
          <a:xfrm>
            <a:off x="497305" y="4076276"/>
            <a:ext cx="2286000" cy="1371600"/>
          </a:xfrm>
          <a:solidFill>
            <a:srgbClr val="9CD3D9"/>
          </a:solidFill>
        </p:spPr>
        <p:txBody>
          <a:bodyPr/>
          <a:lstStyle>
            <a:lvl1pPr>
              <a:defRPr/>
            </a:lvl1pPr>
          </a:lstStyle>
          <a:p>
            <a:pPr lvl="0"/>
            <a:r>
              <a:rPr lang="en-US"/>
              <a:t>Click icon to add picture</a:t>
            </a:r>
          </a:p>
        </p:txBody>
      </p:sp>
      <p:sp>
        <p:nvSpPr>
          <p:cNvPr id="16" name="Picture Placeholder 6">
            <a:extLst>
              <a:ext uri="{FF2B5EF4-FFF2-40B4-BE49-F238E27FC236}">
                <a16:creationId xmlns:a16="http://schemas.microsoft.com/office/drawing/2014/main" id="{8E2663D2-29DB-D07C-A8B4-E5C2DE717DFD}"/>
              </a:ext>
            </a:extLst>
          </p:cNvPr>
          <p:cNvSpPr txBox="1">
            <a:spLocks noGrp="1"/>
          </p:cNvSpPr>
          <p:nvPr>
            <p:ph type="pic" idx="4294967295"/>
          </p:nvPr>
        </p:nvSpPr>
        <p:spPr>
          <a:xfrm>
            <a:off x="3449043" y="4076276"/>
            <a:ext cx="2286000" cy="1371600"/>
          </a:xfrm>
          <a:solidFill>
            <a:srgbClr val="9CD3D9"/>
          </a:solidFill>
        </p:spPr>
        <p:txBody>
          <a:bodyPr/>
          <a:lstStyle>
            <a:lvl1pPr>
              <a:defRPr/>
            </a:lvl1pPr>
          </a:lstStyle>
          <a:p>
            <a:pPr lvl="0"/>
            <a:r>
              <a:rPr lang="en-US"/>
              <a:t>Click icon to add picture</a:t>
            </a:r>
          </a:p>
        </p:txBody>
      </p:sp>
      <p:sp>
        <p:nvSpPr>
          <p:cNvPr id="17" name="Picture Placeholder 6">
            <a:extLst>
              <a:ext uri="{FF2B5EF4-FFF2-40B4-BE49-F238E27FC236}">
                <a16:creationId xmlns:a16="http://schemas.microsoft.com/office/drawing/2014/main" id="{DEE58A59-CCC2-5ACD-5CF0-8F8A9A54DA77}"/>
              </a:ext>
            </a:extLst>
          </p:cNvPr>
          <p:cNvSpPr txBox="1">
            <a:spLocks noGrp="1"/>
          </p:cNvSpPr>
          <p:nvPr>
            <p:ph type="pic" idx="4294967295"/>
          </p:nvPr>
        </p:nvSpPr>
        <p:spPr>
          <a:xfrm>
            <a:off x="6497049" y="4076276"/>
            <a:ext cx="2286000" cy="1371600"/>
          </a:xfrm>
          <a:solidFill>
            <a:srgbClr val="9CD3D9"/>
          </a:solidFill>
        </p:spPr>
        <p:txBody>
          <a:bodyPr/>
          <a:lstStyle>
            <a:lvl1pPr>
              <a:defRPr/>
            </a:lvl1pPr>
          </a:lstStyle>
          <a:p>
            <a:pPr lvl="0"/>
            <a:r>
              <a:rPr lang="en-US"/>
              <a:t>Click icon to add picture</a:t>
            </a:r>
          </a:p>
        </p:txBody>
      </p:sp>
      <p:sp>
        <p:nvSpPr>
          <p:cNvPr id="18" name="Picture Placeholder 6">
            <a:extLst>
              <a:ext uri="{FF2B5EF4-FFF2-40B4-BE49-F238E27FC236}">
                <a16:creationId xmlns:a16="http://schemas.microsoft.com/office/drawing/2014/main" id="{E9A21838-026F-1C5B-6511-5D1D7590D873}"/>
              </a:ext>
            </a:extLst>
          </p:cNvPr>
          <p:cNvSpPr txBox="1">
            <a:spLocks noGrp="1"/>
          </p:cNvSpPr>
          <p:nvPr>
            <p:ph type="pic" idx="4294967295"/>
          </p:nvPr>
        </p:nvSpPr>
        <p:spPr>
          <a:xfrm>
            <a:off x="9460821" y="4076276"/>
            <a:ext cx="2286000" cy="1371600"/>
          </a:xfrm>
          <a:solidFill>
            <a:srgbClr val="9CD3D9"/>
          </a:solidFill>
        </p:spPr>
        <p:txBody>
          <a:bodyPr/>
          <a:lstStyle>
            <a:lvl1pPr>
              <a:defRPr/>
            </a:lvl1pPr>
          </a:lstStyle>
          <a:p>
            <a:pPr lvl="0"/>
            <a:r>
              <a:rPr lang="en-US"/>
              <a:t>Click icon to add picture</a:t>
            </a:r>
          </a:p>
        </p:txBody>
      </p:sp>
      <p:sp>
        <p:nvSpPr>
          <p:cNvPr id="19" name="Text Placeholder 12">
            <a:extLst>
              <a:ext uri="{FF2B5EF4-FFF2-40B4-BE49-F238E27FC236}">
                <a16:creationId xmlns:a16="http://schemas.microsoft.com/office/drawing/2014/main" id="{BE7DF30B-DF04-CB85-D842-10A607ED3796}"/>
              </a:ext>
            </a:extLst>
          </p:cNvPr>
          <p:cNvSpPr txBox="1">
            <a:spLocks noGrp="1"/>
          </p:cNvSpPr>
          <p:nvPr>
            <p:ph type="body" idx="4294967295"/>
          </p:nvPr>
        </p:nvSpPr>
        <p:spPr>
          <a:xfrm>
            <a:off x="400022" y="5567434"/>
            <a:ext cx="2286000" cy="280025"/>
          </a:xfrm>
        </p:spPr>
        <p:txBody>
          <a:bodyPr>
            <a:noAutofit/>
          </a:bodyPr>
          <a:lstStyle>
            <a:lvl1pPr marL="0" indent="0">
              <a:buNone/>
              <a:defRPr>
                <a:solidFill>
                  <a:srgbClr val="7F7F7F"/>
                </a:solidFill>
                <a:latin typeface="Bodoni MT"/>
              </a:defRPr>
            </a:lvl1pPr>
          </a:lstStyle>
          <a:p>
            <a:pPr lvl="0"/>
            <a:r>
              <a:rPr lang="en-US"/>
              <a:t>Name</a:t>
            </a:r>
          </a:p>
        </p:txBody>
      </p:sp>
      <p:sp>
        <p:nvSpPr>
          <p:cNvPr id="20" name="Text Placeholder 14">
            <a:extLst>
              <a:ext uri="{FF2B5EF4-FFF2-40B4-BE49-F238E27FC236}">
                <a16:creationId xmlns:a16="http://schemas.microsoft.com/office/drawing/2014/main" id="{BD4449F8-C1BD-C07A-50A7-3DE2B82004C8}"/>
              </a:ext>
            </a:extLst>
          </p:cNvPr>
          <p:cNvSpPr txBox="1">
            <a:spLocks noGrp="1"/>
          </p:cNvSpPr>
          <p:nvPr>
            <p:ph type="body" idx="4294967295"/>
          </p:nvPr>
        </p:nvSpPr>
        <p:spPr>
          <a:xfrm>
            <a:off x="400022" y="5873136"/>
            <a:ext cx="2286000" cy="244473"/>
          </a:xfrm>
        </p:spPr>
        <p:txBody>
          <a:bodyPr>
            <a:noAutofit/>
          </a:bodyPr>
          <a:lstStyle>
            <a:lvl1pPr marL="0" indent="0">
              <a:buNone/>
              <a:defRPr sz="1000" spc="20">
                <a:solidFill>
                  <a:srgbClr val="767171"/>
                </a:solidFill>
              </a:defRPr>
            </a:lvl1pPr>
          </a:lstStyle>
          <a:p>
            <a:pPr lvl="0"/>
            <a:r>
              <a:rPr lang="en-US"/>
              <a:t>Title</a:t>
            </a:r>
          </a:p>
        </p:txBody>
      </p:sp>
      <p:sp>
        <p:nvSpPr>
          <p:cNvPr id="21" name="Text Placeholder 12">
            <a:extLst>
              <a:ext uri="{FF2B5EF4-FFF2-40B4-BE49-F238E27FC236}">
                <a16:creationId xmlns:a16="http://schemas.microsoft.com/office/drawing/2014/main" id="{DFA55910-29FF-BAEF-DEF0-AAB769A1DA44}"/>
              </a:ext>
            </a:extLst>
          </p:cNvPr>
          <p:cNvSpPr txBox="1">
            <a:spLocks noGrp="1"/>
          </p:cNvSpPr>
          <p:nvPr>
            <p:ph type="body" idx="4294967295"/>
          </p:nvPr>
        </p:nvSpPr>
        <p:spPr>
          <a:xfrm>
            <a:off x="3351769" y="5567434"/>
            <a:ext cx="2286000" cy="280025"/>
          </a:xfrm>
        </p:spPr>
        <p:txBody>
          <a:bodyPr>
            <a:noAutofit/>
          </a:bodyPr>
          <a:lstStyle>
            <a:lvl1pPr marL="0" indent="0">
              <a:buNone/>
              <a:defRPr>
                <a:solidFill>
                  <a:srgbClr val="7F7F7F"/>
                </a:solidFill>
                <a:latin typeface="Bodoni MT"/>
              </a:defRPr>
            </a:lvl1pPr>
          </a:lstStyle>
          <a:p>
            <a:pPr lvl="0"/>
            <a:r>
              <a:rPr lang="en-US"/>
              <a:t>Name</a:t>
            </a:r>
          </a:p>
        </p:txBody>
      </p:sp>
      <p:sp>
        <p:nvSpPr>
          <p:cNvPr id="22" name="Text Placeholder 14">
            <a:extLst>
              <a:ext uri="{FF2B5EF4-FFF2-40B4-BE49-F238E27FC236}">
                <a16:creationId xmlns:a16="http://schemas.microsoft.com/office/drawing/2014/main" id="{4E9E7E4C-6AC6-BFA0-D207-F5AB26B21836}"/>
              </a:ext>
            </a:extLst>
          </p:cNvPr>
          <p:cNvSpPr txBox="1">
            <a:spLocks noGrp="1"/>
          </p:cNvSpPr>
          <p:nvPr>
            <p:ph type="body" idx="4294967295"/>
          </p:nvPr>
        </p:nvSpPr>
        <p:spPr>
          <a:xfrm>
            <a:off x="3351769" y="5873136"/>
            <a:ext cx="2286000" cy="244473"/>
          </a:xfrm>
        </p:spPr>
        <p:txBody>
          <a:bodyPr>
            <a:noAutofit/>
          </a:bodyPr>
          <a:lstStyle>
            <a:lvl1pPr marL="0" indent="0">
              <a:buNone/>
              <a:defRPr sz="1000" spc="20">
                <a:solidFill>
                  <a:srgbClr val="767171"/>
                </a:solidFill>
              </a:defRPr>
            </a:lvl1pPr>
          </a:lstStyle>
          <a:p>
            <a:pPr lvl="0"/>
            <a:r>
              <a:rPr lang="en-US"/>
              <a:t>Title</a:t>
            </a:r>
          </a:p>
        </p:txBody>
      </p:sp>
      <p:sp>
        <p:nvSpPr>
          <p:cNvPr id="23" name="Text Placeholder 12">
            <a:extLst>
              <a:ext uri="{FF2B5EF4-FFF2-40B4-BE49-F238E27FC236}">
                <a16:creationId xmlns:a16="http://schemas.microsoft.com/office/drawing/2014/main" id="{E7822B8E-725F-659D-9BC9-1999426AFED0}"/>
              </a:ext>
            </a:extLst>
          </p:cNvPr>
          <p:cNvSpPr txBox="1">
            <a:spLocks noGrp="1"/>
          </p:cNvSpPr>
          <p:nvPr>
            <p:ph type="body" idx="4294967295"/>
          </p:nvPr>
        </p:nvSpPr>
        <p:spPr>
          <a:xfrm>
            <a:off x="6399766" y="5567434"/>
            <a:ext cx="2286000" cy="280025"/>
          </a:xfrm>
        </p:spPr>
        <p:txBody>
          <a:bodyPr>
            <a:noAutofit/>
          </a:bodyPr>
          <a:lstStyle>
            <a:lvl1pPr marL="0" indent="0">
              <a:buNone/>
              <a:defRPr>
                <a:solidFill>
                  <a:srgbClr val="7F7F7F"/>
                </a:solidFill>
                <a:latin typeface="Bodoni MT"/>
              </a:defRPr>
            </a:lvl1pPr>
          </a:lstStyle>
          <a:p>
            <a:pPr lvl="0"/>
            <a:r>
              <a:rPr lang="en-US"/>
              <a:t>Name</a:t>
            </a:r>
          </a:p>
        </p:txBody>
      </p:sp>
      <p:sp>
        <p:nvSpPr>
          <p:cNvPr id="24" name="Text Placeholder 14">
            <a:extLst>
              <a:ext uri="{FF2B5EF4-FFF2-40B4-BE49-F238E27FC236}">
                <a16:creationId xmlns:a16="http://schemas.microsoft.com/office/drawing/2014/main" id="{BA66C6AD-46F7-4F97-0BCA-94045F3F0B47}"/>
              </a:ext>
            </a:extLst>
          </p:cNvPr>
          <p:cNvSpPr txBox="1">
            <a:spLocks noGrp="1"/>
          </p:cNvSpPr>
          <p:nvPr>
            <p:ph type="body" idx="4294967295"/>
          </p:nvPr>
        </p:nvSpPr>
        <p:spPr>
          <a:xfrm>
            <a:off x="6399766" y="5873136"/>
            <a:ext cx="2286000" cy="244473"/>
          </a:xfrm>
        </p:spPr>
        <p:txBody>
          <a:bodyPr>
            <a:noAutofit/>
          </a:bodyPr>
          <a:lstStyle>
            <a:lvl1pPr marL="0" indent="0">
              <a:buNone/>
              <a:defRPr sz="1000" spc="20">
                <a:solidFill>
                  <a:srgbClr val="767171"/>
                </a:solidFill>
              </a:defRPr>
            </a:lvl1pPr>
          </a:lstStyle>
          <a:p>
            <a:pPr lvl="0"/>
            <a:r>
              <a:rPr lang="en-US"/>
              <a:t>Title</a:t>
            </a:r>
          </a:p>
        </p:txBody>
      </p:sp>
      <p:sp>
        <p:nvSpPr>
          <p:cNvPr id="25" name="Text Placeholder 12">
            <a:extLst>
              <a:ext uri="{FF2B5EF4-FFF2-40B4-BE49-F238E27FC236}">
                <a16:creationId xmlns:a16="http://schemas.microsoft.com/office/drawing/2014/main" id="{A72F06CE-AE6C-52E1-75FB-905256B11C37}"/>
              </a:ext>
            </a:extLst>
          </p:cNvPr>
          <p:cNvSpPr txBox="1">
            <a:spLocks noGrp="1"/>
          </p:cNvSpPr>
          <p:nvPr>
            <p:ph type="body" idx="4294967295"/>
          </p:nvPr>
        </p:nvSpPr>
        <p:spPr>
          <a:xfrm>
            <a:off x="9363547" y="5567434"/>
            <a:ext cx="2286000" cy="280025"/>
          </a:xfrm>
        </p:spPr>
        <p:txBody>
          <a:bodyPr>
            <a:noAutofit/>
          </a:bodyPr>
          <a:lstStyle>
            <a:lvl1pPr marL="0" indent="0">
              <a:buNone/>
              <a:defRPr>
                <a:solidFill>
                  <a:srgbClr val="7F7F7F"/>
                </a:solidFill>
                <a:latin typeface="Bodoni MT"/>
              </a:defRPr>
            </a:lvl1pPr>
          </a:lstStyle>
          <a:p>
            <a:pPr lvl="0"/>
            <a:r>
              <a:rPr lang="en-US"/>
              <a:t>Name</a:t>
            </a:r>
          </a:p>
        </p:txBody>
      </p:sp>
      <p:sp>
        <p:nvSpPr>
          <p:cNvPr id="26" name="Text Placeholder 14">
            <a:extLst>
              <a:ext uri="{FF2B5EF4-FFF2-40B4-BE49-F238E27FC236}">
                <a16:creationId xmlns:a16="http://schemas.microsoft.com/office/drawing/2014/main" id="{8D853621-72AA-5A79-C8AB-E9A4D4C3A23C}"/>
              </a:ext>
            </a:extLst>
          </p:cNvPr>
          <p:cNvSpPr txBox="1">
            <a:spLocks noGrp="1"/>
          </p:cNvSpPr>
          <p:nvPr>
            <p:ph type="body" idx="4294967295"/>
          </p:nvPr>
        </p:nvSpPr>
        <p:spPr>
          <a:xfrm>
            <a:off x="9363547" y="5873136"/>
            <a:ext cx="2286000" cy="244473"/>
          </a:xfrm>
        </p:spPr>
        <p:txBody>
          <a:bodyPr>
            <a:noAutofit/>
          </a:bodyPr>
          <a:lstStyle>
            <a:lvl1pPr marL="0" indent="0">
              <a:buNone/>
              <a:defRPr sz="1000" spc="20">
                <a:solidFill>
                  <a:srgbClr val="767171"/>
                </a:solidFill>
              </a:defRPr>
            </a:lvl1pPr>
          </a:lstStyle>
          <a:p>
            <a:pPr lvl="0"/>
            <a:r>
              <a:rPr lang="en-US"/>
              <a:t>Title</a:t>
            </a:r>
          </a:p>
        </p:txBody>
      </p:sp>
      <p:sp>
        <p:nvSpPr>
          <p:cNvPr id="27" name="Date Placeholder 2">
            <a:extLst>
              <a:ext uri="{FF2B5EF4-FFF2-40B4-BE49-F238E27FC236}">
                <a16:creationId xmlns:a16="http://schemas.microsoft.com/office/drawing/2014/main" id="{0568E8B8-50E2-768E-401E-60578152C4D3}"/>
              </a:ext>
            </a:extLst>
          </p:cNvPr>
          <p:cNvSpPr txBox="1">
            <a:spLocks noGrp="1"/>
          </p:cNvSpPr>
          <p:nvPr>
            <p:ph type="dt" sz="half" idx="7"/>
          </p:nvPr>
        </p:nvSpPr>
        <p:spPr>
          <a:xfrm>
            <a:off x="457200" y="6356351"/>
            <a:ext cx="2743200" cy="365129"/>
          </a:xfrm>
        </p:spPr>
        <p:txBody>
          <a:bodyPr/>
          <a:lstStyle>
            <a:lvl1pPr>
              <a:defRPr/>
            </a:lvl1pPr>
          </a:lstStyle>
          <a:p>
            <a:pPr lvl="0"/>
            <a:r>
              <a:rPr lang="en-US"/>
              <a:t>20XX</a:t>
            </a:r>
          </a:p>
        </p:txBody>
      </p:sp>
      <p:sp>
        <p:nvSpPr>
          <p:cNvPr id="28" name="Footer Placeholder 3">
            <a:extLst>
              <a:ext uri="{FF2B5EF4-FFF2-40B4-BE49-F238E27FC236}">
                <a16:creationId xmlns:a16="http://schemas.microsoft.com/office/drawing/2014/main" id="{7CE54548-155D-B3AB-BB8C-1FDEC349C605}"/>
              </a:ext>
            </a:extLst>
          </p:cNvPr>
          <p:cNvSpPr txBox="1">
            <a:spLocks noGrp="1"/>
          </p:cNvSpPr>
          <p:nvPr>
            <p:ph type="ftr" sz="quarter" idx="9"/>
          </p:nvPr>
        </p:nvSpPr>
        <p:spPr>
          <a:xfrm>
            <a:off x="4038603" y="6356351"/>
            <a:ext cx="4114800" cy="365129"/>
          </a:xfrm>
        </p:spPr>
        <p:txBody>
          <a:bodyPr/>
          <a:lstStyle>
            <a:lvl1pPr>
              <a:defRPr/>
            </a:lvl1pPr>
          </a:lstStyle>
          <a:p>
            <a:pPr lvl="0"/>
            <a:r>
              <a:rPr lang="en-US"/>
              <a:t>Presentation title</a:t>
            </a:r>
          </a:p>
        </p:txBody>
      </p:sp>
      <p:sp>
        <p:nvSpPr>
          <p:cNvPr id="29" name="Slide Number Placeholder 4">
            <a:extLst>
              <a:ext uri="{FF2B5EF4-FFF2-40B4-BE49-F238E27FC236}">
                <a16:creationId xmlns:a16="http://schemas.microsoft.com/office/drawing/2014/main" id="{952DF593-813E-7419-D50F-51D2E0656202}"/>
              </a:ext>
            </a:extLst>
          </p:cNvPr>
          <p:cNvSpPr txBox="1">
            <a:spLocks noGrp="1"/>
          </p:cNvSpPr>
          <p:nvPr>
            <p:ph type="sldNum" sz="quarter" idx="8"/>
          </p:nvPr>
        </p:nvSpPr>
        <p:spPr>
          <a:xfrm>
            <a:off x="8610603" y="6356351"/>
            <a:ext cx="2743200" cy="365129"/>
          </a:xfrm>
        </p:spPr>
        <p:txBody>
          <a:bodyPr/>
          <a:lstStyle>
            <a:lvl1pPr>
              <a:defRPr/>
            </a:lvl1pPr>
          </a:lstStyle>
          <a:p>
            <a:pPr lvl="0"/>
            <a:fld id="{BBD9B062-D67B-4710-9B99-70C943516BA2}" type="slidenum">
              <a:t>‹#›</a:t>
            </a:fld>
            <a:endParaRPr lang="en-US"/>
          </a:p>
        </p:txBody>
      </p:sp>
    </p:spTree>
    <p:extLst>
      <p:ext uri="{BB962C8B-B14F-4D97-AF65-F5344CB8AC3E}">
        <p14:creationId xmlns:p14="http://schemas.microsoft.com/office/powerpoint/2010/main" val="3615968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Rectangle 6">
            <a:extLst>
              <a:ext uri="{FF2B5EF4-FFF2-40B4-BE49-F238E27FC236}">
                <a16:creationId xmlns:a16="http://schemas.microsoft.com/office/drawing/2014/main" id="{FA0A9DF0-9186-A477-40A7-A32196F871CD}"/>
              </a:ext>
            </a:extLst>
          </p:cNvPr>
          <p:cNvSpPr/>
          <p:nvPr/>
        </p:nvSpPr>
        <p:spPr>
          <a:xfrm>
            <a:off x="10820396" y="813816"/>
            <a:ext cx="1371600" cy="457200"/>
          </a:xfrm>
          <a:prstGeom prst="rect">
            <a:avLst/>
          </a:prstGeom>
          <a:solidFill>
            <a:srgbClr val="9CD3D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Light"/>
            </a:endParaRPr>
          </a:p>
        </p:txBody>
      </p:sp>
      <p:sp>
        <p:nvSpPr>
          <p:cNvPr id="2" name="Title 1">
            <a:extLst>
              <a:ext uri="{FF2B5EF4-FFF2-40B4-BE49-F238E27FC236}">
                <a16:creationId xmlns:a16="http://schemas.microsoft.com/office/drawing/2014/main" id="{93BBE6EC-67CC-F593-0E6D-01817C9B68B8}"/>
              </a:ext>
            </a:extLst>
          </p:cNvPr>
          <p:cNvSpPr txBox="1">
            <a:spLocks noGrp="1"/>
          </p:cNvSpPr>
          <p:nvPr>
            <p:ph type="title"/>
          </p:nvPr>
        </p:nvSpPr>
        <p:spPr>
          <a:xfrm>
            <a:off x="457200" y="381003"/>
            <a:ext cx="11277596" cy="1325559"/>
          </a:xfrm>
        </p:spPr>
        <p:txBody>
          <a:bodyPr/>
          <a:lstStyle>
            <a:lvl1pPr>
              <a:defRPr/>
            </a:lvl1pPr>
          </a:lstStyle>
          <a:p>
            <a:pPr lvl="0"/>
            <a:r>
              <a:rPr lang="en-US"/>
              <a:t>CLICK TO ADD TITLE</a:t>
            </a:r>
          </a:p>
        </p:txBody>
      </p:sp>
      <p:sp>
        <p:nvSpPr>
          <p:cNvPr id="3" name="Date Placeholder 2">
            <a:extLst>
              <a:ext uri="{FF2B5EF4-FFF2-40B4-BE49-F238E27FC236}">
                <a16:creationId xmlns:a16="http://schemas.microsoft.com/office/drawing/2014/main" id="{CFF75DA9-2D8F-240D-7DC4-6D620DB9F1FB}"/>
              </a:ext>
            </a:extLst>
          </p:cNvPr>
          <p:cNvSpPr txBox="1">
            <a:spLocks noGrp="1"/>
          </p:cNvSpPr>
          <p:nvPr>
            <p:ph type="dt" sz="half" idx="7"/>
          </p:nvPr>
        </p:nvSpPr>
        <p:spPr>
          <a:xfrm>
            <a:off x="457200" y="6356351"/>
            <a:ext cx="2743200" cy="365129"/>
          </a:xfrm>
        </p:spPr>
        <p:txBody>
          <a:bodyPr/>
          <a:lstStyle>
            <a:lvl1pPr>
              <a:defRPr/>
            </a:lvl1pPr>
          </a:lstStyle>
          <a:p>
            <a:pPr lvl="0"/>
            <a:r>
              <a:rPr lang="en-US"/>
              <a:t>20XX</a:t>
            </a:r>
          </a:p>
        </p:txBody>
      </p:sp>
      <p:sp>
        <p:nvSpPr>
          <p:cNvPr id="4" name="Footer Placeholder 3">
            <a:extLst>
              <a:ext uri="{FF2B5EF4-FFF2-40B4-BE49-F238E27FC236}">
                <a16:creationId xmlns:a16="http://schemas.microsoft.com/office/drawing/2014/main" id="{9FD0F053-1430-C06E-DB7A-5A80C61E80AB}"/>
              </a:ext>
            </a:extLst>
          </p:cNvPr>
          <p:cNvSpPr txBox="1">
            <a:spLocks noGrp="1"/>
          </p:cNvSpPr>
          <p:nvPr>
            <p:ph type="ftr" sz="quarter" idx="9"/>
          </p:nvPr>
        </p:nvSpPr>
        <p:spPr>
          <a:xfrm>
            <a:off x="4038603" y="6356351"/>
            <a:ext cx="4114800" cy="365129"/>
          </a:xfrm>
        </p:spPr>
        <p:txBody>
          <a:bodyPr/>
          <a:lstStyle>
            <a:lvl1pPr>
              <a:defRPr/>
            </a:lvl1pPr>
          </a:lstStyle>
          <a:p>
            <a:pPr lvl="0"/>
            <a:r>
              <a:rPr lang="en-US"/>
              <a:t>Presentation title</a:t>
            </a:r>
          </a:p>
        </p:txBody>
      </p:sp>
      <p:sp>
        <p:nvSpPr>
          <p:cNvPr id="5" name="Slide Number Placeholder 4">
            <a:extLst>
              <a:ext uri="{FF2B5EF4-FFF2-40B4-BE49-F238E27FC236}">
                <a16:creationId xmlns:a16="http://schemas.microsoft.com/office/drawing/2014/main" id="{74265BE2-779E-8E4C-0CAA-DB603B078DBE}"/>
              </a:ext>
            </a:extLst>
          </p:cNvPr>
          <p:cNvSpPr txBox="1">
            <a:spLocks noGrp="1"/>
          </p:cNvSpPr>
          <p:nvPr>
            <p:ph type="sldNum" sz="quarter" idx="8"/>
          </p:nvPr>
        </p:nvSpPr>
        <p:spPr>
          <a:xfrm>
            <a:off x="8610603" y="6356351"/>
            <a:ext cx="2743200" cy="365129"/>
          </a:xfrm>
        </p:spPr>
        <p:txBody>
          <a:bodyPr/>
          <a:lstStyle>
            <a:lvl1pPr>
              <a:defRPr/>
            </a:lvl1pPr>
          </a:lstStyle>
          <a:p>
            <a:pPr lvl="0"/>
            <a:fld id="{1D864C66-BF2D-427E-B48F-27ADB7F41C6D}" type="slidenum">
              <a:t>‹#›</a:t>
            </a:fld>
            <a:endParaRPr lang="en-US"/>
          </a:p>
        </p:txBody>
      </p:sp>
    </p:spTree>
    <p:extLst>
      <p:ext uri="{BB962C8B-B14F-4D97-AF65-F5344CB8AC3E}">
        <p14:creationId xmlns:p14="http://schemas.microsoft.com/office/powerpoint/2010/main" val="4014763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047FD19-1B3A-4615-16AE-6FD8A42D1734}"/>
              </a:ext>
            </a:extLst>
          </p:cNvPr>
          <p:cNvSpPr/>
          <p:nvPr/>
        </p:nvSpPr>
        <p:spPr>
          <a:xfrm>
            <a:off x="10820396" y="813816"/>
            <a:ext cx="1371600" cy="457200"/>
          </a:xfrm>
          <a:prstGeom prst="rect">
            <a:avLst/>
          </a:prstGeom>
          <a:solidFill>
            <a:srgbClr val="9CD3D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Light"/>
            </a:endParaRPr>
          </a:p>
        </p:txBody>
      </p:sp>
      <p:sp>
        <p:nvSpPr>
          <p:cNvPr id="2" name="Title 1">
            <a:extLst>
              <a:ext uri="{FF2B5EF4-FFF2-40B4-BE49-F238E27FC236}">
                <a16:creationId xmlns:a16="http://schemas.microsoft.com/office/drawing/2014/main" id="{74C8D222-D8F6-1607-CAB5-BFF91047CCEE}"/>
              </a:ext>
            </a:extLst>
          </p:cNvPr>
          <p:cNvSpPr txBox="1">
            <a:spLocks noGrp="1"/>
          </p:cNvSpPr>
          <p:nvPr>
            <p:ph type="title"/>
          </p:nvPr>
        </p:nvSpPr>
        <p:spPr>
          <a:xfrm>
            <a:off x="457200" y="381003"/>
            <a:ext cx="11277596" cy="1325559"/>
          </a:xfrm>
        </p:spPr>
        <p:txBody>
          <a:bodyPr/>
          <a:lstStyle>
            <a:lvl1pPr>
              <a:defRPr>
                <a:solidFill>
                  <a:srgbClr val="767171"/>
                </a:solidFill>
              </a:defRPr>
            </a:lvl1pPr>
          </a:lstStyle>
          <a:p>
            <a:pPr lvl="0"/>
            <a:r>
              <a:rPr lang="en-US"/>
              <a:t>CLICK TO ADD TITLE</a:t>
            </a:r>
          </a:p>
        </p:txBody>
      </p:sp>
      <p:sp>
        <p:nvSpPr>
          <p:cNvPr id="3" name="Content Placeholder 2">
            <a:extLst>
              <a:ext uri="{FF2B5EF4-FFF2-40B4-BE49-F238E27FC236}">
                <a16:creationId xmlns:a16="http://schemas.microsoft.com/office/drawing/2014/main" id="{2462502A-F9B2-255D-0900-488FE3D60BFC}"/>
              </a:ext>
            </a:extLst>
          </p:cNvPr>
          <p:cNvSpPr txBox="1">
            <a:spLocks noGrp="1"/>
          </p:cNvSpPr>
          <p:nvPr>
            <p:ph idx="1"/>
          </p:nvPr>
        </p:nvSpPr>
        <p:spPr>
          <a:xfrm>
            <a:off x="457200" y="1825627"/>
            <a:ext cx="11430000" cy="4351336"/>
          </a:xfrm>
        </p:spPr>
        <p:txBody>
          <a:bodyPr/>
          <a:lstStyle>
            <a:lvl1pPr>
              <a:defRPr>
                <a:solidFill>
                  <a:srgbClr val="767171"/>
                </a:solidFill>
              </a:defRPr>
            </a:lvl1pPr>
            <a:lvl2pPr>
              <a:defRPr>
                <a:solidFill>
                  <a:srgbClr val="767171"/>
                </a:solidFill>
              </a:defRPr>
            </a:lvl2pPr>
            <a:lvl3pPr>
              <a:defRPr>
                <a:solidFill>
                  <a:srgbClr val="767171"/>
                </a:solidFill>
              </a:defRPr>
            </a:lvl3pPr>
            <a:lvl4pPr>
              <a:defRPr>
                <a:solidFill>
                  <a:srgbClr val="767171"/>
                </a:solidFill>
              </a:defRPr>
            </a:lvl4pPr>
            <a:lvl5pPr>
              <a:defRPr>
                <a:solidFill>
                  <a:srgbClr val="76717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3AE9EB-E147-594F-8412-940F00B6B85A}"/>
              </a:ext>
            </a:extLst>
          </p:cNvPr>
          <p:cNvSpPr txBox="1">
            <a:spLocks noGrp="1"/>
          </p:cNvSpPr>
          <p:nvPr>
            <p:ph type="dt" sz="half" idx="7"/>
          </p:nvPr>
        </p:nvSpPr>
        <p:spPr>
          <a:xfrm>
            <a:off x="457200" y="6356351"/>
            <a:ext cx="2743200" cy="365129"/>
          </a:xfrm>
        </p:spPr>
        <p:txBody>
          <a:bodyPr/>
          <a:lstStyle>
            <a:lvl1pPr>
              <a:defRPr/>
            </a:lvl1pPr>
          </a:lstStyle>
          <a:p>
            <a:pPr lvl="0"/>
            <a:r>
              <a:rPr lang="en-US"/>
              <a:t>20XX</a:t>
            </a:r>
          </a:p>
        </p:txBody>
      </p:sp>
      <p:sp>
        <p:nvSpPr>
          <p:cNvPr id="5" name="Footer Placeholder 4">
            <a:extLst>
              <a:ext uri="{FF2B5EF4-FFF2-40B4-BE49-F238E27FC236}">
                <a16:creationId xmlns:a16="http://schemas.microsoft.com/office/drawing/2014/main" id="{3203C942-7704-E663-4943-0CAF2EC2B87F}"/>
              </a:ext>
            </a:extLst>
          </p:cNvPr>
          <p:cNvSpPr txBox="1">
            <a:spLocks noGrp="1"/>
          </p:cNvSpPr>
          <p:nvPr>
            <p:ph type="ftr" sz="quarter" idx="9"/>
          </p:nvPr>
        </p:nvSpPr>
        <p:spPr>
          <a:xfrm>
            <a:off x="4038603" y="6356351"/>
            <a:ext cx="4114800" cy="365129"/>
          </a:xfrm>
        </p:spPr>
        <p:txBody>
          <a:bodyPr/>
          <a:lstStyle>
            <a:lvl1pPr>
              <a:defRPr/>
            </a:lvl1pPr>
          </a:lstStyle>
          <a:p>
            <a:pPr lvl="0"/>
            <a:r>
              <a:rPr lang="en-US"/>
              <a:t>Presentation title</a:t>
            </a:r>
          </a:p>
        </p:txBody>
      </p:sp>
      <p:sp>
        <p:nvSpPr>
          <p:cNvPr id="6" name="Slide Number Placeholder 5">
            <a:extLst>
              <a:ext uri="{FF2B5EF4-FFF2-40B4-BE49-F238E27FC236}">
                <a16:creationId xmlns:a16="http://schemas.microsoft.com/office/drawing/2014/main" id="{8EC4B449-392F-9702-F608-8FB67522308B}"/>
              </a:ext>
            </a:extLst>
          </p:cNvPr>
          <p:cNvSpPr txBox="1">
            <a:spLocks noGrp="1"/>
          </p:cNvSpPr>
          <p:nvPr>
            <p:ph type="sldNum" sz="quarter" idx="8"/>
          </p:nvPr>
        </p:nvSpPr>
        <p:spPr>
          <a:xfrm>
            <a:off x="8610603" y="6356351"/>
            <a:ext cx="2743200" cy="365129"/>
          </a:xfrm>
        </p:spPr>
        <p:txBody>
          <a:bodyPr/>
          <a:lstStyle>
            <a:lvl1pPr>
              <a:defRPr/>
            </a:lvl1pPr>
          </a:lstStyle>
          <a:p>
            <a:pPr lvl="0"/>
            <a:fld id="{DC6E22B1-E1FA-4322-B474-889D52DC6FA1}" type="slidenum">
              <a:t>‹#›</a:t>
            </a:fld>
            <a:endParaRPr lang="en-US"/>
          </a:p>
        </p:txBody>
      </p:sp>
    </p:spTree>
    <p:extLst>
      <p:ext uri="{BB962C8B-B14F-4D97-AF65-F5344CB8AC3E}">
        <p14:creationId xmlns:p14="http://schemas.microsoft.com/office/powerpoint/2010/main" val="4018906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Rectangle 6">
            <a:extLst>
              <a:ext uri="{FF2B5EF4-FFF2-40B4-BE49-F238E27FC236}">
                <a16:creationId xmlns:a16="http://schemas.microsoft.com/office/drawing/2014/main" id="{2B589958-B57F-70DC-016B-47FC3598FE8A}"/>
              </a:ext>
            </a:extLst>
          </p:cNvPr>
          <p:cNvSpPr/>
          <p:nvPr/>
        </p:nvSpPr>
        <p:spPr>
          <a:xfrm>
            <a:off x="10820396" y="813816"/>
            <a:ext cx="1371600" cy="457200"/>
          </a:xfrm>
          <a:prstGeom prst="rect">
            <a:avLst/>
          </a:prstGeom>
          <a:solidFill>
            <a:srgbClr val="9CD3D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Light"/>
            </a:endParaRPr>
          </a:p>
        </p:txBody>
      </p:sp>
      <p:sp>
        <p:nvSpPr>
          <p:cNvPr id="2" name="Rectangle 12">
            <a:extLst>
              <a:ext uri="{FF2B5EF4-FFF2-40B4-BE49-F238E27FC236}">
                <a16:creationId xmlns:a16="http://schemas.microsoft.com/office/drawing/2014/main" id="{414C5F63-E5CE-E99D-C862-AF3C14F69596}"/>
              </a:ext>
            </a:extLst>
          </p:cNvPr>
          <p:cNvSpPr/>
          <p:nvPr/>
        </p:nvSpPr>
        <p:spPr>
          <a:xfrm>
            <a:off x="6086475" y="1682496"/>
            <a:ext cx="5638803" cy="4572000"/>
          </a:xfrm>
          <a:prstGeom prst="rect">
            <a:avLst/>
          </a:prstGeom>
          <a:solidFill>
            <a:srgbClr val="9CD3D9">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Light"/>
            </a:endParaRPr>
          </a:p>
        </p:txBody>
      </p:sp>
      <p:sp>
        <p:nvSpPr>
          <p:cNvPr id="3" name="Rectangle 14">
            <a:extLst>
              <a:ext uri="{FF2B5EF4-FFF2-40B4-BE49-F238E27FC236}">
                <a16:creationId xmlns:a16="http://schemas.microsoft.com/office/drawing/2014/main" id="{A17005E1-BE8A-6C0A-A508-4FEEFEDAE3B9}"/>
              </a:ext>
            </a:extLst>
          </p:cNvPr>
          <p:cNvSpPr/>
          <p:nvPr/>
        </p:nvSpPr>
        <p:spPr>
          <a:xfrm>
            <a:off x="457200" y="1681160"/>
            <a:ext cx="5638803" cy="4572000"/>
          </a:xfrm>
          <a:prstGeom prst="rect">
            <a:avLst/>
          </a:prstGeom>
          <a:solidFill>
            <a:srgbClr val="9CD3D9">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Light"/>
            </a:endParaRPr>
          </a:p>
        </p:txBody>
      </p:sp>
      <p:sp>
        <p:nvSpPr>
          <p:cNvPr id="4" name="Title 1">
            <a:extLst>
              <a:ext uri="{FF2B5EF4-FFF2-40B4-BE49-F238E27FC236}">
                <a16:creationId xmlns:a16="http://schemas.microsoft.com/office/drawing/2014/main" id="{00428623-DD68-C374-D246-6164E8740D31}"/>
              </a:ext>
            </a:extLst>
          </p:cNvPr>
          <p:cNvSpPr txBox="1">
            <a:spLocks noGrp="1"/>
          </p:cNvSpPr>
          <p:nvPr>
            <p:ph type="title"/>
          </p:nvPr>
        </p:nvSpPr>
        <p:spPr>
          <a:xfrm>
            <a:off x="457200" y="365129"/>
            <a:ext cx="10515600" cy="1325559"/>
          </a:xfrm>
        </p:spPr>
        <p:txBody>
          <a:bodyPr/>
          <a:lstStyle>
            <a:lvl1pPr>
              <a:defRPr/>
            </a:lvl1pPr>
          </a:lstStyle>
          <a:p>
            <a:pPr lvl="0"/>
            <a:r>
              <a:rPr lang="en-US"/>
              <a:t>CLICK TO ADD TITLE</a:t>
            </a:r>
          </a:p>
        </p:txBody>
      </p:sp>
      <p:sp>
        <p:nvSpPr>
          <p:cNvPr id="5" name="Text Placeholder 2">
            <a:extLst>
              <a:ext uri="{FF2B5EF4-FFF2-40B4-BE49-F238E27FC236}">
                <a16:creationId xmlns:a16="http://schemas.microsoft.com/office/drawing/2014/main" id="{BE521CB0-9994-9764-96D1-1C20E207519B}"/>
              </a:ext>
            </a:extLst>
          </p:cNvPr>
          <p:cNvSpPr txBox="1">
            <a:spLocks noGrp="1"/>
          </p:cNvSpPr>
          <p:nvPr>
            <p:ph type="body" idx="4294967295"/>
          </p:nvPr>
        </p:nvSpPr>
        <p:spPr>
          <a:xfrm>
            <a:off x="1289642" y="1844262"/>
            <a:ext cx="3657600" cy="823910"/>
          </a:xfrm>
        </p:spPr>
        <p:txBody>
          <a:bodyPr anchor="ctr"/>
          <a:lstStyle>
            <a:lvl1pPr marL="0" indent="0">
              <a:buNone/>
              <a:defRPr sz="2000">
                <a:solidFill>
                  <a:srgbClr val="44546A"/>
                </a:solidFill>
                <a:latin typeface="Bodoni MT"/>
              </a:defRPr>
            </a:lvl1pPr>
          </a:lstStyle>
          <a:p>
            <a:pPr lvl="0"/>
            <a:r>
              <a:rPr lang="en-US"/>
              <a:t>CLICK TO EDIT MASTER TEXT STYLES</a:t>
            </a:r>
          </a:p>
        </p:txBody>
      </p:sp>
      <p:sp>
        <p:nvSpPr>
          <p:cNvPr id="6" name="Content Placeholder 3">
            <a:extLst>
              <a:ext uri="{FF2B5EF4-FFF2-40B4-BE49-F238E27FC236}">
                <a16:creationId xmlns:a16="http://schemas.microsoft.com/office/drawing/2014/main" id="{D0ED4442-7D7E-1929-CEA4-A1FBFE2A1F86}"/>
              </a:ext>
            </a:extLst>
          </p:cNvPr>
          <p:cNvSpPr txBox="1">
            <a:spLocks noGrp="1"/>
          </p:cNvSpPr>
          <p:nvPr>
            <p:ph idx="4294967295"/>
          </p:nvPr>
        </p:nvSpPr>
        <p:spPr>
          <a:xfrm>
            <a:off x="1289642" y="2668173"/>
            <a:ext cx="3657600"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51F38628-8C45-510B-024D-0ECE74F16019}"/>
              </a:ext>
            </a:extLst>
          </p:cNvPr>
          <p:cNvSpPr txBox="1">
            <a:spLocks noGrp="1"/>
          </p:cNvSpPr>
          <p:nvPr>
            <p:ph type="body" idx="4294967295"/>
          </p:nvPr>
        </p:nvSpPr>
        <p:spPr>
          <a:xfrm>
            <a:off x="6780129" y="1808161"/>
            <a:ext cx="4703838" cy="823910"/>
          </a:xfrm>
        </p:spPr>
        <p:txBody>
          <a:bodyPr anchor="ctr"/>
          <a:lstStyle>
            <a:lvl1pPr marL="0" indent="0">
              <a:buNone/>
              <a:defRPr sz="2000">
                <a:solidFill>
                  <a:srgbClr val="44546A"/>
                </a:solidFill>
                <a:latin typeface="Bodoni MT"/>
              </a:defRPr>
            </a:lvl1pPr>
          </a:lstStyle>
          <a:p>
            <a:pPr lvl="0"/>
            <a:r>
              <a:rPr lang="en-US"/>
              <a:t>CLICK TO EDIT MASTER TEXT STYLES</a:t>
            </a:r>
          </a:p>
        </p:txBody>
      </p:sp>
      <p:sp>
        <p:nvSpPr>
          <p:cNvPr id="8" name="Content Placeholder 5">
            <a:extLst>
              <a:ext uri="{FF2B5EF4-FFF2-40B4-BE49-F238E27FC236}">
                <a16:creationId xmlns:a16="http://schemas.microsoft.com/office/drawing/2014/main" id="{A7BBA15E-E741-FDB1-3EB6-E72C86767348}"/>
              </a:ext>
            </a:extLst>
          </p:cNvPr>
          <p:cNvSpPr txBox="1">
            <a:spLocks noGrp="1"/>
          </p:cNvSpPr>
          <p:nvPr>
            <p:ph idx="4294967295"/>
          </p:nvPr>
        </p:nvSpPr>
        <p:spPr>
          <a:xfrm>
            <a:off x="6780129" y="2632072"/>
            <a:ext cx="3657600"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6">
            <a:extLst>
              <a:ext uri="{FF2B5EF4-FFF2-40B4-BE49-F238E27FC236}">
                <a16:creationId xmlns:a16="http://schemas.microsoft.com/office/drawing/2014/main" id="{526C7A24-3A3F-AFAE-B92C-F5315A8FC654}"/>
              </a:ext>
            </a:extLst>
          </p:cNvPr>
          <p:cNvSpPr txBox="1">
            <a:spLocks noGrp="1"/>
          </p:cNvSpPr>
          <p:nvPr>
            <p:ph type="dt" sz="half" idx="7"/>
          </p:nvPr>
        </p:nvSpPr>
        <p:spPr>
          <a:xfrm>
            <a:off x="457200" y="6356351"/>
            <a:ext cx="2743200" cy="365129"/>
          </a:xfrm>
        </p:spPr>
        <p:txBody>
          <a:bodyPr/>
          <a:lstStyle>
            <a:lvl1pPr>
              <a:defRPr/>
            </a:lvl1pPr>
          </a:lstStyle>
          <a:p>
            <a:pPr lvl="0"/>
            <a:r>
              <a:rPr lang="en-US"/>
              <a:t>20XX</a:t>
            </a:r>
          </a:p>
        </p:txBody>
      </p:sp>
      <p:sp>
        <p:nvSpPr>
          <p:cNvPr id="10" name="Footer Placeholder 7">
            <a:extLst>
              <a:ext uri="{FF2B5EF4-FFF2-40B4-BE49-F238E27FC236}">
                <a16:creationId xmlns:a16="http://schemas.microsoft.com/office/drawing/2014/main" id="{93ACF3B4-F136-CAC8-2C5A-3AAADB0303AC}"/>
              </a:ext>
            </a:extLst>
          </p:cNvPr>
          <p:cNvSpPr txBox="1">
            <a:spLocks noGrp="1"/>
          </p:cNvSpPr>
          <p:nvPr>
            <p:ph type="ftr" sz="quarter" idx="9"/>
          </p:nvPr>
        </p:nvSpPr>
        <p:spPr>
          <a:xfrm>
            <a:off x="4038603" y="6356351"/>
            <a:ext cx="4114800" cy="365129"/>
          </a:xfrm>
        </p:spPr>
        <p:txBody>
          <a:bodyPr/>
          <a:lstStyle>
            <a:lvl1pPr>
              <a:defRPr/>
            </a:lvl1pPr>
          </a:lstStyle>
          <a:p>
            <a:pPr lvl="0"/>
            <a:r>
              <a:rPr lang="en-US"/>
              <a:t>Presentation title</a:t>
            </a:r>
          </a:p>
        </p:txBody>
      </p:sp>
      <p:sp>
        <p:nvSpPr>
          <p:cNvPr id="11" name="Slide Number Placeholder 8">
            <a:extLst>
              <a:ext uri="{FF2B5EF4-FFF2-40B4-BE49-F238E27FC236}">
                <a16:creationId xmlns:a16="http://schemas.microsoft.com/office/drawing/2014/main" id="{DF63FDD1-E776-92B9-5D48-BA27699D9A6E}"/>
              </a:ext>
            </a:extLst>
          </p:cNvPr>
          <p:cNvSpPr txBox="1">
            <a:spLocks noGrp="1"/>
          </p:cNvSpPr>
          <p:nvPr>
            <p:ph type="sldNum" sz="quarter" idx="8"/>
          </p:nvPr>
        </p:nvSpPr>
        <p:spPr>
          <a:xfrm>
            <a:off x="8610603" y="6356351"/>
            <a:ext cx="2743200" cy="365129"/>
          </a:xfrm>
        </p:spPr>
        <p:txBody>
          <a:bodyPr/>
          <a:lstStyle>
            <a:lvl1pPr>
              <a:defRPr/>
            </a:lvl1pPr>
          </a:lstStyle>
          <a:p>
            <a:pPr lvl="0"/>
            <a:fld id="{D571F22E-D4A0-422C-B961-7C318AF21FFD}" type="slidenum">
              <a:t>‹#›</a:t>
            </a:fld>
            <a:endParaRPr lang="en-US"/>
          </a:p>
        </p:txBody>
      </p:sp>
    </p:spTree>
    <p:extLst>
      <p:ext uri="{BB962C8B-B14F-4D97-AF65-F5344CB8AC3E}">
        <p14:creationId xmlns:p14="http://schemas.microsoft.com/office/powerpoint/2010/main" val="22193114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mparison 3 column">
    <p:spTree>
      <p:nvGrpSpPr>
        <p:cNvPr id="1" name=""/>
        <p:cNvGrpSpPr/>
        <p:nvPr/>
      </p:nvGrpSpPr>
      <p:grpSpPr>
        <a:xfrm>
          <a:off x="0" y="0"/>
          <a:ext cx="0" cy="0"/>
          <a:chOff x="0" y="0"/>
          <a:chExt cx="0" cy="0"/>
        </a:xfrm>
      </p:grpSpPr>
      <p:sp>
        <p:nvSpPr>
          <p:cNvPr id="15" name="Rectangle 6">
            <a:extLst>
              <a:ext uri="{FF2B5EF4-FFF2-40B4-BE49-F238E27FC236}">
                <a16:creationId xmlns:a16="http://schemas.microsoft.com/office/drawing/2014/main" id="{D8D2A74E-E366-DC49-706D-0861717A6332}"/>
              </a:ext>
            </a:extLst>
          </p:cNvPr>
          <p:cNvSpPr/>
          <p:nvPr/>
        </p:nvSpPr>
        <p:spPr>
          <a:xfrm>
            <a:off x="10820396" y="813816"/>
            <a:ext cx="1371600" cy="457200"/>
          </a:xfrm>
          <a:prstGeom prst="rect">
            <a:avLst/>
          </a:prstGeom>
          <a:solidFill>
            <a:srgbClr val="9CD3D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Light"/>
            </a:endParaRPr>
          </a:p>
        </p:txBody>
      </p:sp>
      <p:sp>
        <p:nvSpPr>
          <p:cNvPr id="2" name="Rectangle 16">
            <a:extLst>
              <a:ext uri="{FF2B5EF4-FFF2-40B4-BE49-F238E27FC236}">
                <a16:creationId xmlns:a16="http://schemas.microsoft.com/office/drawing/2014/main" id="{324D0551-4DBF-A222-EA23-BAD9D5865131}"/>
              </a:ext>
              <a:ext uri="{C183D7F6-B498-43B3-948B-1728B52AA6E4}">
                <adec:decorative xmlns:adec="http://schemas.microsoft.com/office/drawing/2017/decorative" val="1"/>
              </a:ext>
            </a:extLst>
          </p:cNvPr>
          <p:cNvSpPr/>
          <p:nvPr/>
        </p:nvSpPr>
        <p:spPr>
          <a:xfrm>
            <a:off x="7958708" y="1681160"/>
            <a:ext cx="3749039" cy="4572000"/>
          </a:xfrm>
          <a:prstGeom prst="rect">
            <a:avLst/>
          </a:prstGeom>
          <a:solidFill>
            <a:srgbClr val="9CD3D9">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Light"/>
            </a:endParaRPr>
          </a:p>
        </p:txBody>
      </p:sp>
      <p:sp>
        <p:nvSpPr>
          <p:cNvPr id="3" name="Rectangle 14">
            <a:extLst>
              <a:ext uri="{FF2B5EF4-FFF2-40B4-BE49-F238E27FC236}">
                <a16:creationId xmlns:a16="http://schemas.microsoft.com/office/drawing/2014/main" id="{0A7017AD-4DF5-4047-67E4-72707791D7F6}"/>
              </a:ext>
              <a:ext uri="{C183D7F6-B498-43B3-948B-1728B52AA6E4}">
                <adec:decorative xmlns:adec="http://schemas.microsoft.com/office/drawing/2017/decorative" val="1"/>
              </a:ext>
            </a:extLst>
          </p:cNvPr>
          <p:cNvSpPr/>
          <p:nvPr/>
        </p:nvSpPr>
        <p:spPr>
          <a:xfrm>
            <a:off x="4211095" y="1682496"/>
            <a:ext cx="3749039" cy="4572000"/>
          </a:xfrm>
          <a:prstGeom prst="rect">
            <a:avLst/>
          </a:prstGeom>
          <a:solidFill>
            <a:srgbClr val="9CD3D9">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Light"/>
            </a:endParaRPr>
          </a:p>
        </p:txBody>
      </p:sp>
      <p:sp>
        <p:nvSpPr>
          <p:cNvPr id="4" name="Rectangle 9">
            <a:extLst>
              <a:ext uri="{FF2B5EF4-FFF2-40B4-BE49-F238E27FC236}">
                <a16:creationId xmlns:a16="http://schemas.microsoft.com/office/drawing/2014/main" id="{6A47C1C4-8B73-8EF1-3DA9-8B5F3F9043D0}"/>
              </a:ext>
              <a:ext uri="{C183D7F6-B498-43B3-948B-1728B52AA6E4}">
                <adec:decorative xmlns:adec="http://schemas.microsoft.com/office/drawing/2017/decorative" val="1"/>
              </a:ext>
            </a:extLst>
          </p:cNvPr>
          <p:cNvSpPr/>
          <p:nvPr/>
        </p:nvSpPr>
        <p:spPr>
          <a:xfrm>
            <a:off x="463180" y="1681160"/>
            <a:ext cx="3749039" cy="4572000"/>
          </a:xfrm>
          <a:prstGeom prst="rect">
            <a:avLst/>
          </a:prstGeom>
          <a:solidFill>
            <a:srgbClr val="9CD3D9">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Light"/>
            </a:endParaRPr>
          </a:p>
        </p:txBody>
      </p:sp>
      <p:sp>
        <p:nvSpPr>
          <p:cNvPr id="5" name="Title 1">
            <a:extLst>
              <a:ext uri="{FF2B5EF4-FFF2-40B4-BE49-F238E27FC236}">
                <a16:creationId xmlns:a16="http://schemas.microsoft.com/office/drawing/2014/main" id="{49D016C8-040B-3905-1C16-E23C36BBCB74}"/>
              </a:ext>
            </a:extLst>
          </p:cNvPr>
          <p:cNvSpPr txBox="1">
            <a:spLocks noGrp="1"/>
          </p:cNvSpPr>
          <p:nvPr>
            <p:ph type="title"/>
          </p:nvPr>
        </p:nvSpPr>
        <p:spPr>
          <a:xfrm>
            <a:off x="457200" y="365129"/>
            <a:ext cx="10515600" cy="1325559"/>
          </a:xfrm>
        </p:spPr>
        <p:txBody>
          <a:bodyPr/>
          <a:lstStyle>
            <a:lvl1pPr>
              <a:defRPr/>
            </a:lvl1pPr>
          </a:lstStyle>
          <a:p>
            <a:pPr lvl="0"/>
            <a:r>
              <a:rPr lang="en-US"/>
              <a:t>CLICK TO ADD TITLE</a:t>
            </a:r>
          </a:p>
        </p:txBody>
      </p:sp>
      <p:sp>
        <p:nvSpPr>
          <p:cNvPr id="6" name="Text Placeholder 2">
            <a:extLst>
              <a:ext uri="{FF2B5EF4-FFF2-40B4-BE49-F238E27FC236}">
                <a16:creationId xmlns:a16="http://schemas.microsoft.com/office/drawing/2014/main" id="{07093CF5-51D9-CD35-8AE9-A50B335EDCF0}"/>
              </a:ext>
            </a:extLst>
          </p:cNvPr>
          <p:cNvSpPr txBox="1">
            <a:spLocks noGrp="1"/>
          </p:cNvSpPr>
          <p:nvPr>
            <p:ph type="body" idx="4294967295"/>
          </p:nvPr>
        </p:nvSpPr>
        <p:spPr>
          <a:xfrm>
            <a:off x="839784" y="1966910"/>
            <a:ext cx="2971800" cy="823910"/>
          </a:xfrm>
        </p:spPr>
        <p:txBody>
          <a:bodyPr anchor="b">
            <a:noAutofit/>
          </a:bodyPr>
          <a:lstStyle>
            <a:lvl1pPr marL="0" indent="0">
              <a:buNone/>
              <a:defRPr sz="1800">
                <a:solidFill>
                  <a:srgbClr val="44546A"/>
                </a:solidFill>
                <a:latin typeface="Bodoni MT"/>
              </a:defRPr>
            </a:lvl1pPr>
          </a:lstStyle>
          <a:p>
            <a:pPr lvl="0"/>
            <a:r>
              <a:rPr lang="en-US"/>
              <a:t>CLICK TO EDIT MASTER TEXT STYLES</a:t>
            </a:r>
          </a:p>
        </p:txBody>
      </p:sp>
      <p:sp>
        <p:nvSpPr>
          <p:cNvPr id="7" name="Content Placeholder 3">
            <a:extLst>
              <a:ext uri="{FF2B5EF4-FFF2-40B4-BE49-F238E27FC236}">
                <a16:creationId xmlns:a16="http://schemas.microsoft.com/office/drawing/2014/main" id="{66038240-3802-155B-F7A2-C5058E717B53}"/>
              </a:ext>
            </a:extLst>
          </p:cNvPr>
          <p:cNvSpPr txBox="1">
            <a:spLocks noGrp="1"/>
          </p:cNvSpPr>
          <p:nvPr>
            <p:ph idx="4294967295"/>
          </p:nvPr>
        </p:nvSpPr>
        <p:spPr>
          <a:xfrm>
            <a:off x="839784" y="2790821"/>
            <a:ext cx="2971800" cy="3248021"/>
          </a:xfrm>
        </p:spPr>
        <p:txBody>
          <a:bodyPr/>
          <a:lstStyle>
            <a:lvl1pPr>
              <a:lnSpc>
                <a:spcPts val="2000"/>
              </a:lnSpc>
              <a:defRPr/>
            </a:lvl1pPr>
            <a:lvl2pPr>
              <a:lnSpc>
                <a:spcPts val="2000"/>
              </a:lnSpc>
              <a:defRPr/>
            </a:lvl2pPr>
            <a:lvl3pPr>
              <a:lnSpc>
                <a:spcPts val="2000"/>
              </a:lnSpc>
              <a:defRPr/>
            </a:lvl3pPr>
            <a:lvl4pPr>
              <a:lnSpc>
                <a:spcPts val="2000"/>
              </a:lnSpc>
              <a:defRPr/>
            </a:lvl4pPr>
            <a:lvl5pPr>
              <a:lnSpc>
                <a:spcPts val="2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F743F8CA-7E46-80DA-59A3-9ECFED885E3C}"/>
              </a:ext>
            </a:extLst>
          </p:cNvPr>
          <p:cNvSpPr txBox="1">
            <a:spLocks noGrp="1"/>
          </p:cNvSpPr>
          <p:nvPr>
            <p:ph type="body" idx="4294967295"/>
          </p:nvPr>
        </p:nvSpPr>
        <p:spPr>
          <a:xfrm>
            <a:off x="4610185" y="1966910"/>
            <a:ext cx="2971800" cy="823910"/>
          </a:xfrm>
        </p:spPr>
        <p:txBody>
          <a:bodyPr anchor="b">
            <a:noAutofit/>
          </a:bodyPr>
          <a:lstStyle>
            <a:lvl1pPr marL="0" indent="0">
              <a:buNone/>
              <a:defRPr sz="1800">
                <a:solidFill>
                  <a:srgbClr val="44546A"/>
                </a:solidFill>
                <a:latin typeface="Bodoni MT"/>
              </a:defRPr>
            </a:lvl1pPr>
          </a:lstStyle>
          <a:p>
            <a:pPr lvl="0"/>
            <a:r>
              <a:rPr lang="en-US"/>
              <a:t>CLICK TO EDIT MASTER TEXT STYLES</a:t>
            </a:r>
          </a:p>
        </p:txBody>
      </p:sp>
      <p:sp>
        <p:nvSpPr>
          <p:cNvPr id="9" name="Content Placeholder 5">
            <a:extLst>
              <a:ext uri="{FF2B5EF4-FFF2-40B4-BE49-F238E27FC236}">
                <a16:creationId xmlns:a16="http://schemas.microsoft.com/office/drawing/2014/main" id="{2492D96B-7F48-8815-1B8D-51DA2ACCD44E}"/>
              </a:ext>
            </a:extLst>
          </p:cNvPr>
          <p:cNvSpPr txBox="1">
            <a:spLocks noGrp="1"/>
          </p:cNvSpPr>
          <p:nvPr>
            <p:ph idx="4294967295"/>
          </p:nvPr>
        </p:nvSpPr>
        <p:spPr>
          <a:xfrm>
            <a:off x="4610185" y="2790821"/>
            <a:ext cx="2971800" cy="3246120"/>
          </a:xfrm>
        </p:spPr>
        <p:txBody>
          <a:bodyPr/>
          <a:lstStyle>
            <a:lvl1pPr>
              <a:lnSpc>
                <a:spcPts val="2000"/>
              </a:lnSpc>
              <a:defRPr/>
            </a:lvl1pPr>
            <a:lvl2pPr>
              <a:lnSpc>
                <a:spcPts val="2000"/>
              </a:lnSpc>
              <a:defRPr/>
            </a:lvl2pPr>
            <a:lvl3pPr>
              <a:lnSpc>
                <a:spcPts val="2000"/>
              </a:lnSpc>
              <a:defRPr/>
            </a:lvl3pPr>
            <a:lvl4pPr>
              <a:lnSpc>
                <a:spcPts val="2000"/>
              </a:lnSpc>
              <a:defRPr/>
            </a:lvl4pPr>
            <a:lvl5pPr>
              <a:lnSpc>
                <a:spcPts val="2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24AC212B-C9F7-7251-64CF-B57C732BB79C}"/>
              </a:ext>
            </a:extLst>
          </p:cNvPr>
          <p:cNvSpPr txBox="1">
            <a:spLocks noGrp="1"/>
          </p:cNvSpPr>
          <p:nvPr>
            <p:ph type="body" idx="4294967295"/>
          </p:nvPr>
        </p:nvSpPr>
        <p:spPr>
          <a:xfrm>
            <a:off x="8430137" y="1976439"/>
            <a:ext cx="2971800" cy="823910"/>
          </a:xfrm>
        </p:spPr>
        <p:txBody>
          <a:bodyPr anchor="b">
            <a:noAutofit/>
          </a:bodyPr>
          <a:lstStyle>
            <a:lvl1pPr marL="0" indent="0">
              <a:buNone/>
              <a:defRPr sz="1800">
                <a:solidFill>
                  <a:srgbClr val="44546A"/>
                </a:solidFill>
                <a:latin typeface="Bodoni MT"/>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F2F9AD92-8241-0970-9A18-004E02A1E59B}"/>
              </a:ext>
            </a:extLst>
          </p:cNvPr>
          <p:cNvSpPr txBox="1">
            <a:spLocks noGrp="1"/>
          </p:cNvSpPr>
          <p:nvPr>
            <p:ph idx="4294967295"/>
          </p:nvPr>
        </p:nvSpPr>
        <p:spPr>
          <a:xfrm>
            <a:off x="8430137" y="2800350"/>
            <a:ext cx="2971800" cy="3246120"/>
          </a:xfrm>
        </p:spPr>
        <p:txBody>
          <a:bodyPr/>
          <a:lstStyle>
            <a:lvl1pPr>
              <a:lnSpc>
                <a:spcPts val="2000"/>
              </a:lnSpc>
              <a:defRPr/>
            </a:lvl1pPr>
            <a:lvl2pPr>
              <a:lnSpc>
                <a:spcPts val="2000"/>
              </a:lnSpc>
              <a:defRPr/>
            </a:lvl2pPr>
            <a:lvl3pPr>
              <a:lnSpc>
                <a:spcPts val="2000"/>
              </a:lnSpc>
              <a:defRPr/>
            </a:lvl3pPr>
            <a:lvl4pPr>
              <a:lnSpc>
                <a:spcPts val="2000"/>
              </a:lnSpc>
              <a:defRPr/>
            </a:lvl4pPr>
            <a:lvl5pPr>
              <a:lnSpc>
                <a:spcPts val="2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6">
            <a:extLst>
              <a:ext uri="{FF2B5EF4-FFF2-40B4-BE49-F238E27FC236}">
                <a16:creationId xmlns:a16="http://schemas.microsoft.com/office/drawing/2014/main" id="{D3F77CAE-F91D-CC8B-92C1-2C67417340BA}"/>
              </a:ext>
            </a:extLst>
          </p:cNvPr>
          <p:cNvSpPr txBox="1">
            <a:spLocks noGrp="1"/>
          </p:cNvSpPr>
          <p:nvPr>
            <p:ph type="dt" sz="half" idx="7"/>
          </p:nvPr>
        </p:nvSpPr>
        <p:spPr>
          <a:xfrm>
            <a:off x="457200" y="6356351"/>
            <a:ext cx="2743200" cy="365129"/>
          </a:xfrm>
        </p:spPr>
        <p:txBody>
          <a:bodyPr/>
          <a:lstStyle>
            <a:lvl1pPr>
              <a:defRPr/>
            </a:lvl1pPr>
          </a:lstStyle>
          <a:p>
            <a:pPr lvl="0"/>
            <a:r>
              <a:rPr lang="en-US"/>
              <a:t>20XX</a:t>
            </a:r>
          </a:p>
        </p:txBody>
      </p:sp>
      <p:sp>
        <p:nvSpPr>
          <p:cNvPr id="13" name="Footer Placeholder 7">
            <a:extLst>
              <a:ext uri="{FF2B5EF4-FFF2-40B4-BE49-F238E27FC236}">
                <a16:creationId xmlns:a16="http://schemas.microsoft.com/office/drawing/2014/main" id="{78761A15-E6BB-C249-634D-CC1A852E0D3A}"/>
              </a:ext>
            </a:extLst>
          </p:cNvPr>
          <p:cNvSpPr txBox="1">
            <a:spLocks noGrp="1"/>
          </p:cNvSpPr>
          <p:nvPr>
            <p:ph type="ftr" sz="quarter" idx="9"/>
          </p:nvPr>
        </p:nvSpPr>
        <p:spPr>
          <a:xfrm>
            <a:off x="4038603" y="6356351"/>
            <a:ext cx="4114800" cy="365129"/>
          </a:xfrm>
        </p:spPr>
        <p:txBody>
          <a:bodyPr/>
          <a:lstStyle>
            <a:lvl1pPr>
              <a:defRPr/>
            </a:lvl1pPr>
          </a:lstStyle>
          <a:p>
            <a:pPr lvl="0"/>
            <a:r>
              <a:rPr lang="en-US"/>
              <a:t>Presentation title</a:t>
            </a:r>
          </a:p>
        </p:txBody>
      </p:sp>
      <p:sp>
        <p:nvSpPr>
          <p:cNvPr id="14" name="Slide Number Placeholder 8">
            <a:extLst>
              <a:ext uri="{FF2B5EF4-FFF2-40B4-BE49-F238E27FC236}">
                <a16:creationId xmlns:a16="http://schemas.microsoft.com/office/drawing/2014/main" id="{62F128BE-C00B-7689-232A-2CCE72F435AB}"/>
              </a:ext>
            </a:extLst>
          </p:cNvPr>
          <p:cNvSpPr txBox="1">
            <a:spLocks noGrp="1"/>
          </p:cNvSpPr>
          <p:nvPr>
            <p:ph type="sldNum" sz="quarter" idx="8"/>
          </p:nvPr>
        </p:nvSpPr>
        <p:spPr>
          <a:xfrm>
            <a:off x="8610603" y="6356351"/>
            <a:ext cx="2743200" cy="365129"/>
          </a:xfrm>
        </p:spPr>
        <p:txBody>
          <a:bodyPr/>
          <a:lstStyle>
            <a:lvl1pPr>
              <a:defRPr/>
            </a:lvl1pPr>
          </a:lstStyle>
          <a:p>
            <a:pPr lvl="0"/>
            <a:fld id="{AFDCAC2A-15F0-4F8C-887B-0086DD1549E9}" type="slidenum">
              <a:t>‹#›</a:t>
            </a:fld>
            <a:endParaRPr lang="en-US"/>
          </a:p>
        </p:txBody>
      </p:sp>
    </p:spTree>
    <p:extLst>
      <p:ext uri="{BB962C8B-B14F-4D97-AF65-F5344CB8AC3E}">
        <p14:creationId xmlns:p14="http://schemas.microsoft.com/office/powerpoint/2010/main" val="22565329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Summary">
    <p:spTree>
      <p:nvGrpSpPr>
        <p:cNvPr id="1" name=""/>
        <p:cNvGrpSpPr/>
        <p:nvPr/>
      </p:nvGrpSpPr>
      <p:grpSpPr>
        <a:xfrm>
          <a:off x="0" y="0"/>
          <a:ext cx="0" cy="0"/>
          <a:chOff x="0" y="0"/>
          <a:chExt cx="0" cy="0"/>
        </a:xfrm>
      </p:grpSpPr>
      <p:sp>
        <p:nvSpPr>
          <p:cNvPr id="2" name="Picture Placeholder 10">
            <a:extLst>
              <a:ext uri="{FF2B5EF4-FFF2-40B4-BE49-F238E27FC236}">
                <a16:creationId xmlns:a16="http://schemas.microsoft.com/office/drawing/2014/main" id="{2B848EB5-21FF-806E-8B93-534816DF583B}"/>
              </a:ext>
            </a:extLst>
          </p:cNvPr>
          <p:cNvSpPr txBox="1">
            <a:spLocks noGrp="1"/>
          </p:cNvSpPr>
          <p:nvPr>
            <p:ph type="pic" idx="4294967295"/>
          </p:nvPr>
        </p:nvSpPr>
        <p:spPr>
          <a:xfrm>
            <a:off x="8622627" y="685800"/>
            <a:ext cx="3200400" cy="5486400"/>
          </a:xfrm>
          <a:solidFill>
            <a:srgbClr val="9CD3D9"/>
          </a:solidFill>
        </p:spPr>
        <p:txBody>
          <a:bodyPr/>
          <a:lstStyle>
            <a:lvl1pPr>
              <a:defRPr/>
            </a:lvl1pPr>
          </a:lstStyle>
          <a:p>
            <a:pPr lvl="0"/>
            <a:r>
              <a:rPr lang="en-US"/>
              <a:t>Click icon to add picture</a:t>
            </a:r>
          </a:p>
        </p:txBody>
      </p:sp>
      <p:sp>
        <p:nvSpPr>
          <p:cNvPr id="3" name="Rectangle 5">
            <a:extLst>
              <a:ext uri="{FF2B5EF4-FFF2-40B4-BE49-F238E27FC236}">
                <a16:creationId xmlns:a16="http://schemas.microsoft.com/office/drawing/2014/main" id="{71DF5D86-7D74-7B95-0328-A3F068CAB479}"/>
              </a:ext>
              <a:ext uri="{C183D7F6-B498-43B3-948B-1728B52AA6E4}">
                <adec:decorative xmlns:adec="http://schemas.microsoft.com/office/drawing/2017/decorative" val="1"/>
              </a:ext>
            </a:extLst>
          </p:cNvPr>
          <p:cNvSpPr/>
          <p:nvPr/>
        </p:nvSpPr>
        <p:spPr>
          <a:xfrm>
            <a:off x="0" y="0"/>
            <a:ext cx="6096003" cy="6858000"/>
          </a:xfrm>
          <a:prstGeom prst="rect">
            <a:avLst/>
          </a:prstGeom>
          <a:solidFill>
            <a:srgbClr val="9CD3D9">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Light"/>
            </a:endParaRPr>
          </a:p>
        </p:txBody>
      </p:sp>
      <p:sp>
        <p:nvSpPr>
          <p:cNvPr id="4" name="Title 1">
            <a:extLst>
              <a:ext uri="{FF2B5EF4-FFF2-40B4-BE49-F238E27FC236}">
                <a16:creationId xmlns:a16="http://schemas.microsoft.com/office/drawing/2014/main" id="{379E2B45-C79D-C22F-24E1-CF54BD9E03C4}"/>
              </a:ext>
            </a:extLst>
          </p:cNvPr>
          <p:cNvSpPr txBox="1">
            <a:spLocks noGrp="1"/>
          </p:cNvSpPr>
          <p:nvPr>
            <p:ph type="title"/>
          </p:nvPr>
        </p:nvSpPr>
        <p:spPr>
          <a:xfrm>
            <a:off x="457200" y="850227"/>
            <a:ext cx="5009147" cy="1325559"/>
          </a:xfrm>
        </p:spPr>
        <p:txBody>
          <a:bodyPr/>
          <a:lstStyle>
            <a:lvl1pPr>
              <a:defRPr>
                <a:solidFill>
                  <a:srgbClr val="767171"/>
                </a:solidFill>
              </a:defRPr>
            </a:lvl1pPr>
          </a:lstStyle>
          <a:p>
            <a:pPr lvl="0"/>
            <a:r>
              <a:rPr lang="en-US"/>
              <a:t>CLICK TO ADD TITLE</a:t>
            </a:r>
          </a:p>
        </p:txBody>
      </p:sp>
      <p:sp>
        <p:nvSpPr>
          <p:cNvPr id="5" name="Text Placeholder 8">
            <a:extLst>
              <a:ext uri="{FF2B5EF4-FFF2-40B4-BE49-F238E27FC236}">
                <a16:creationId xmlns:a16="http://schemas.microsoft.com/office/drawing/2014/main" id="{FD4529B1-E108-D80C-B0DA-98C88BD09A23}"/>
              </a:ext>
            </a:extLst>
          </p:cNvPr>
          <p:cNvSpPr txBox="1">
            <a:spLocks noGrp="1"/>
          </p:cNvSpPr>
          <p:nvPr>
            <p:ph type="body" idx="4294967295"/>
          </p:nvPr>
        </p:nvSpPr>
        <p:spPr>
          <a:xfrm>
            <a:off x="457200" y="2490789"/>
            <a:ext cx="4572000" cy="3536954"/>
          </a:xfrm>
        </p:spPr>
        <p:txBody>
          <a:bodyPr/>
          <a:lstStyle>
            <a:lvl1pPr marL="0" indent="0">
              <a:lnSpc>
                <a:spcPts val="2400"/>
              </a:lnSpc>
              <a:buNone/>
              <a:defRPr spc="30"/>
            </a:lvl1pPr>
            <a:lvl2pPr marL="457200" indent="0">
              <a:lnSpc>
                <a:spcPts val="2400"/>
              </a:lnSpc>
              <a:buNone/>
              <a:defRPr spc="30"/>
            </a:lvl2pPr>
            <a:lvl3pPr marL="914400" indent="0">
              <a:lnSpc>
                <a:spcPts val="2400"/>
              </a:lnSpc>
              <a:buNone/>
              <a:defRPr spc="30"/>
            </a:lvl3pPr>
            <a:lvl4pPr marL="1371600" indent="0">
              <a:lnSpc>
                <a:spcPts val="2400"/>
              </a:lnSpc>
              <a:buNone/>
              <a:defRPr spc="30"/>
            </a:lvl4pPr>
            <a:lvl5pPr marL="1828800" indent="0">
              <a:lnSpc>
                <a:spcPts val="2400"/>
              </a:lnSpc>
              <a:buNone/>
              <a:defRPr spc="3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12">
            <a:extLst>
              <a:ext uri="{FF2B5EF4-FFF2-40B4-BE49-F238E27FC236}">
                <a16:creationId xmlns:a16="http://schemas.microsoft.com/office/drawing/2014/main" id="{89776D1E-5E56-FC86-3EA2-F7FBBC44797F}"/>
              </a:ext>
            </a:extLst>
          </p:cNvPr>
          <p:cNvSpPr txBox="1">
            <a:spLocks noGrp="1"/>
          </p:cNvSpPr>
          <p:nvPr>
            <p:ph type="pic" idx="4294967295"/>
          </p:nvPr>
        </p:nvSpPr>
        <p:spPr>
          <a:xfrm>
            <a:off x="6781803" y="2492370"/>
            <a:ext cx="2286000" cy="2514600"/>
          </a:xfrm>
          <a:solidFill>
            <a:srgbClr val="9CD3D9"/>
          </a:solidFill>
        </p:spPr>
        <p:txBody>
          <a:bodyPr/>
          <a:lstStyle>
            <a:lvl1pPr>
              <a:defRPr/>
            </a:lvl1pPr>
          </a:lstStyle>
          <a:p>
            <a:pPr lvl="0"/>
            <a:r>
              <a:rPr lang="en-US"/>
              <a:t>Click icon to add picture</a:t>
            </a:r>
          </a:p>
        </p:txBody>
      </p:sp>
      <p:sp>
        <p:nvSpPr>
          <p:cNvPr id="7" name="Date Placeholder 2">
            <a:extLst>
              <a:ext uri="{FF2B5EF4-FFF2-40B4-BE49-F238E27FC236}">
                <a16:creationId xmlns:a16="http://schemas.microsoft.com/office/drawing/2014/main" id="{F7C8CD97-ACB5-8571-96F9-283ADDEC222C}"/>
              </a:ext>
            </a:extLst>
          </p:cNvPr>
          <p:cNvSpPr txBox="1">
            <a:spLocks noGrp="1"/>
          </p:cNvSpPr>
          <p:nvPr>
            <p:ph type="dt" sz="half" idx="7"/>
          </p:nvPr>
        </p:nvSpPr>
        <p:spPr>
          <a:xfrm>
            <a:off x="457200" y="6356351"/>
            <a:ext cx="2743200" cy="365129"/>
          </a:xfrm>
        </p:spPr>
        <p:txBody>
          <a:bodyPr/>
          <a:lstStyle>
            <a:lvl1pPr>
              <a:defRPr/>
            </a:lvl1pPr>
          </a:lstStyle>
          <a:p>
            <a:pPr lvl="0"/>
            <a:r>
              <a:rPr lang="en-US"/>
              <a:t>20XX</a:t>
            </a:r>
          </a:p>
        </p:txBody>
      </p:sp>
      <p:sp>
        <p:nvSpPr>
          <p:cNvPr id="8" name="Footer Placeholder 3">
            <a:extLst>
              <a:ext uri="{FF2B5EF4-FFF2-40B4-BE49-F238E27FC236}">
                <a16:creationId xmlns:a16="http://schemas.microsoft.com/office/drawing/2014/main" id="{2B10DF0D-CE4E-F97F-C61C-CFAA612DF347}"/>
              </a:ext>
            </a:extLst>
          </p:cNvPr>
          <p:cNvSpPr txBox="1">
            <a:spLocks noGrp="1"/>
          </p:cNvSpPr>
          <p:nvPr>
            <p:ph type="ftr" sz="quarter" idx="9"/>
          </p:nvPr>
        </p:nvSpPr>
        <p:spPr>
          <a:xfrm>
            <a:off x="4038603" y="6356351"/>
            <a:ext cx="4114800" cy="365129"/>
          </a:xfrm>
        </p:spPr>
        <p:txBody>
          <a:bodyPr/>
          <a:lstStyle>
            <a:lvl1pPr>
              <a:defRPr/>
            </a:lvl1pPr>
          </a:lstStyle>
          <a:p>
            <a:pPr lvl="0"/>
            <a:r>
              <a:rPr lang="en-US"/>
              <a:t>Presentation title</a:t>
            </a:r>
          </a:p>
        </p:txBody>
      </p:sp>
      <p:sp>
        <p:nvSpPr>
          <p:cNvPr id="9" name="Slide Number Placeholder 4">
            <a:extLst>
              <a:ext uri="{FF2B5EF4-FFF2-40B4-BE49-F238E27FC236}">
                <a16:creationId xmlns:a16="http://schemas.microsoft.com/office/drawing/2014/main" id="{A3CBFD6C-CD55-A2D2-5D75-CA1990665E6E}"/>
              </a:ext>
            </a:extLst>
          </p:cNvPr>
          <p:cNvSpPr txBox="1">
            <a:spLocks noGrp="1"/>
          </p:cNvSpPr>
          <p:nvPr>
            <p:ph type="sldNum" sz="quarter" idx="8"/>
          </p:nvPr>
        </p:nvSpPr>
        <p:spPr>
          <a:xfrm>
            <a:off x="8610603" y="6356351"/>
            <a:ext cx="2743200" cy="365129"/>
          </a:xfrm>
        </p:spPr>
        <p:txBody>
          <a:bodyPr/>
          <a:lstStyle>
            <a:lvl1pPr>
              <a:defRPr/>
            </a:lvl1pPr>
          </a:lstStyle>
          <a:p>
            <a:pPr lvl="0"/>
            <a:fld id="{CEA43C9F-04A7-407E-B05D-F99E87784A66}" type="slidenum">
              <a:t>‹#›</a:t>
            </a:fld>
            <a:endParaRPr lang="en-US"/>
          </a:p>
        </p:txBody>
      </p:sp>
      <p:sp>
        <p:nvSpPr>
          <p:cNvPr id="10" name="Freeform: Shape 9">
            <a:extLst>
              <a:ext uri="{FF2B5EF4-FFF2-40B4-BE49-F238E27FC236}">
                <a16:creationId xmlns:a16="http://schemas.microsoft.com/office/drawing/2014/main" id="{7C1B8506-1B9A-87AC-2575-EFAFD426C5D8}"/>
              </a:ext>
              <a:ext uri="{C183D7F6-B498-43B3-948B-1728B52AA6E4}">
                <adec:decorative xmlns:adec="http://schemas.microsoft.com/office/drawing/2017/decorative" val="1"/>
              </a:ext>
            </a:extLst>
          </p:cNvPr>
          <p:cNvSpPr/>
          <p:nvPr/>
        </p:nvSpPr>
        <p:spPr>
          <a:xfrm rot="13547559" flipH="1">
            <a:off x="761129" y="5210970"/>
            <a:ext cx="1044473" cy="908547"/>
          </a:xfrm>
          <a:custGeom>
            <a:avLst/>
            <a:gdLst>
              <a:gd name="f0" fmla="val 10800000"/>
              <a:gd name="f1" fmla="val 5400000"/>
              <a:gd name="f2" fmla="val 180"/>
              <a:gd name="f3" fmla="val w"/>
              <a:gd name="f4" fmla="val h"/>
              <a:gd name="f5" fmla="val 0"/>
              <a:gd name="f6" fmla="val 3859699"/>
              <a:gd name="f7" fmla="val 3357396"/>
              <a:gd name="f8" fmla="val 2669063"/>
              <a:gd name="f9" fmla="val 2093712"/>
              <a:gd name="f10" fmla="val 2686571"/>
              <a:gd name="f11" fmla="val 2096503"/>
              <a:gd name="f12" fmla="val 2703658"/>
              <a:gd name="f13" fmla="val 2101484"/>
              <a:gd name="f14" fmla="val 2719923"/>
              <a:gd name="f15" fmla="val 2108537"/>
              <a:gd name="f16" fmla="val 2707362"/>
              <a:gd name="f17" fmla="val 2117763"/>
              <a:gd name="f18" fmla="val 2694302"/>
              <a:gd name="f19" fmla="val 2126287"/>
              <a:gd name="f20" fmla="val 2680800"/>
              <a:gd name="f21" fmla="val 2134071"/>
              <a:gd name="f22" fmla="val 2681005"/>
              <a:gd name="f23" fmla="val 2679618"/>
              <a:gd name="f24" fmla="val 2134895"/>
              <a:gd name="f25" fmla="val 2678507"/>
              <a:gd name="f26" fmla="val 2136114"/>
              <a:gd name="f27" fmla="val 2677815"/>
              <a:gd name="f28" fmla="val 2137571"/>
              <a:gd name="f29" fmla="val 2565901"/>
              <a:gd name="f30" fmla="val 2370561"/>
              <a:gd name="f31" fmla="val 2508451"/>
              <a:gd name="f32" fmla="val 2432026"/>
              <a:gd name="f33" fmla="val 2466445"/>
              <a:gd name="f34" fmla="val 2477326"/>
              <a:gd name="f35" fmla="val 2457385"/>
              <a:gd name="f36" fmla="val 2487004"/>
              <a:gd name="f37" fmla="val 2448840"/>
              <a:gd name="f38" fmla="val 2496167"/>
              <a:gd name="f39" fmla="val 2440500"/>
              <a:gd name="f40" fmla="val 2506155"/>
              <a:gd name="f41" fmla="val 2434941"/>
              <a:gd name="f42" fmla="val 2511095"/>
              <a:gd name="f43" fmla="val 2422998"/>
              <a:gd name="f44" fmla="val 2523657"/>
              <a:gd name="f45" fmla="val 2392831"/>
              <a:gd name="f46" fmla="val 2555470"/>
              <a:gd name="f47" fmla="val 2363284"/>
              <a:gd name="f48" fmla="val 2586356"/>
              <a:gd name="f49" fmla="val 2385934"/>
              <a:gd name="f50" fmla="val 2547234"/>
              <a:gd name="f51" fmla="val 2423203"/>
              <a:gd name="f52" fmla="val 2480724"/>
              <a:gd name="f53" fmla="val 2459753"/>
              <a:gd name="f54" fmla="val 2414318"/>
              <a:gd name="f55" fmla="val 2515040"/>
              <a:gd name="f56" fmla="val 2313832"/>
              <a:gd name="f57" fmla="val 2533058"/>
              <a:gd name="f58" fmla="val 2280475"/>
              <a:gd name="f59" fmla="val 2536867"/>
              <a:gd name="f60" fmla="val 2267296"/>
              <a:gd name="f61" fmla="val 2563122"/>
              <a:gd name="f62" fmla="val 2216745"/>
              <a:gd name="f63" fmla="val 2633029"/>
              <a:gd name="f64" fmla="val 2125217"/>
              <a:gd name="f65" fmla="val 2772328"/>
              <a:gd name="f66" fmla="val 1912818"/>
              <a:gd name="f67" fmla="val 2772530"/>
              <a:gd name="f68" fmla="val 1912892"/>
              <a:gd name="f69" fmla="val 2772534"/>
              <a:gd name="f70" fmla="val 2245215"/>
              <a:gd name="f71" fmla="val 1880963"/>
              <a:gd name="f72" fmla="val 2253069"/>
              <a:gd name="f73" fmla="val 1877903"/>
              <a:gd name="f74" fmla="val 2263158"/>
              <a:gd name="f75" fmla="val 1875342"/>
              <a:gd name="f76" fmla="val 2276388"/>
              <a:gd name="f77" fmla="val 1873797"/>
              <a:gd name="f78" fmla="val 2345781"/>
              <a:gd name="f79" fmla="val 1875650"/>
              <a:gd name="f80" fmla="val 2363181"/>
              <a:gd name="f81" fmla="val 1909729"/>
              <a:gd name="f82" fmla="val 2393347"/>
              <a:gd name="f83" fmla="val 1926202"/>
              <a:gd name="f84" fmla="val 2421951"/>
              <a:gd name="f85" fmla="val 1940258"/>
              <a:gd name="f86" fmla="val 2452122"/>
              <a:gd name="f87" fmla="val 1950868"/>
              <a:gd name="f88" fmla="val 2483227"/>
              <a:gd name="f89" fmla="val 1957809"/>
              <a:gd name="f90" fmla="val 2542632"/>
              <a:gd name="f91" fmla="val 1974488"/>
              <a:gd name="f92" fmla="val 2562504"/>
              <a:gd name="f93" fmla="val 1990446"/>
              <a:gd name="f94" fmla="val 2601318"/>
              <a:gd name="f95" fmla="val 2019583"/>
              <a:gd name="f96" fmla="val 2593803"/>
              <a:gd name="f97" fmla="val 2022261"/>
              <a:gd name="f98" fmla="val 2532029"/>
              <a:gd name="f99" fmla="val 2031629"/>
              <a:gd name="f100" fmla="val 2524410"/>
              <a:gd name="f101" fmla="val 2034203"/>
              <a:gd name="f102" fmla="val 2034099"/>
              <a:gd name="f103" fmla="val 2520086"/>
              <a:gd name="f104" fmla="val 2035644"/>
              <a:gd name="f105" fmla="val 2410643"/>
              <a:gd name="f106" fmla="val 2073018"/>
              <a:gd name="f107" fmla="val 2259504"/>
              <a:gd name="f108" fmla="val 2115538"/>
              <a:gd name="f109" fmla="val 2152738"/>
              <a:gd name="f110" fmla="val 2108846"/>
              <a:gd name="f111" fmla="val 2153458"/>
              <a:gd name="f112" fmla="val 2103493"/>
              <a:gd name="f113" fmla="val 2154488"/>
              <a:gd name="f114" fmla="val 2097109"/>
              <a:gd name="f115" fmla="val 2155724"/>
              <a:gd name="f116" fmla="val 2089696"/>
              <a:gd name="f117" fmla="val 2156145"/>
              <a:gd name="f118" fmla="val 2088251"/>
              <a:gd name="f119" fmla="val 2156420"/>
              <a:gd name="f120" fmla="val 2086769"/>
              <a:gd name="f121" fmla="val 2156548"/>
              <a:gd name="f122" fmla="val 2085270"/>
              <a:gd name="f123" fmla="val 2167565"/>
              <a:gd name="f124" fmla="val 2025246"/>
              <a:gd name="f125" fmla="val 2194436"/>
              <a:gd name="f126" fmla="val 1916318"/>
              <a:gd name="f127" fmla="val 2210496"/>
              <a:gd name="f128" fmla="val 1907979"/>
              <a:gd name="f129" fmla="val 2218219"/>
              <a:gd name="f130" fmla="val 1903808"/>
              <a:gd name="f131" fmla="val 2221654"/>
              <a:gd name="f132" fmla="val 1890141"/>
              <a:gd name="f133" fmla="val 2934484"/>
              <a:gd name="f134" fmla="val 1597669"/>
              <a:gd name="f135" fmla="val 2934690"/>
              <a:gd name="f136" fmla="val 2932940"/>
              <a:gd name="f137" fmla="val 1624643"/>
              <a:gd name="f138" fmla="val 2916364"/>
              <a:gd name="f139" fmla="val 1685593"/>
              <a:gd name="f140" fmla="val 2894640"/>
              <a:gd name="f141" fmla="val 1741808"/>
              <a:gd name="f142" fmla="val 2885786"/>
              <a:gd name="f143" fmla="val 1754573"/>
              <a:gd name="f144" fmla="val 2858606"/>
              <a:gd name="f145" fmla="val 1827570"/>
              <a:gd name="f146" fmla="val 2847487"/>
              <a:gd name="f147" fmla="val 1880284"/>
              <a:gd name="f148" fmla="val 2845530"/>
              <a:gd name="f149" fmla="val 1768988"/>
              <a:gd name="f150" fmla="val 2910186"/>
              <a:gd name="f151" fmla="val 1641631"/>
              <a:gd name="f152" fmla="val 1963298"/>
              <a:gd name="f153" fmla="val 1789167"/>
              <a:gd name="f154" fmla="val 2042987"/>
              <a:gd name="f155" fmla="val 1806360"/>
              <a:gd name="f156" fmla="val 2104658"/>
              <a:gd name="f157" fmla="val 1817789"/>
              <a:gd name="f158" fmla="val 2158914"/>
              <a:gd name="f159" fmla="val 1835395"/>
              <a:gd name="f160" fmla="val 2178786"/>
              <a:gd name="f161" fmla="val 1832924"/>
              <a:gd name="f162" fmla="val 2187949"/>
              <a:gd name="f163" fmla="val 1849191"/>
              <a:gd name="f164" fmla="val 2170961"/>
              <a:gd name="f165" fmla="val 1901596"/>
              <a:gd name="f166" fmla="val 2147487"/>
              <a:gd name="f167" fmla="val 2055515"/>
              <a:gd name="f168" fmla="val 2152429"/>
              <a:gd name="f169" fmla="val 2112449"/>
              <a:gd name="f170" fmla="val 2142339"/>
              <a:gd name="f171" fmla="val 2079195"/>
              <a:gd name="f172" fmla="val 2136059"/>
              <a:gd name="f173" fmla="val 2082592"/>
              <a:gd name="f174" fmla="val 2082489"/>
              <a:gd name="f175" fmla="val 2128337"/>
              <a:gd name="f176" fmla="val 2086711"/>
              <a:gd name="f177" fmla="val 2109909"/>
              <a:gd name="f178" fmla="val 2109979"/>
              <a:gd name="f179" fmla="val 2101466"/>
              <a:gd name="f180" fmla="val 2103081"/>
              <a:gd name="f181" fmla="val 2065225"/>
              <a:gd name="f182" fmla="val 2007023"/>
              <a:gd name="f183" fmla="val 1978536"/>
              <a:gd name="f184" fmla="val 1857119"/>
              <a:gd name="f185" fmla="val 2803936"/>
              <a:gd name="f186" fmla="val 1468253"/>
              <a:gd name="f187" fmla="val 2803832"/>
              <a:gd name="f188" fmla="val 1469385"/>
              <a:gd name="f189" fmla="val 1470724"/>
              <a:gd name="f190" fmla="val 2803833"/>
              <a:gd name="f191" fmla="val 1471753"/>
              <a:gd name="f192" fmla="val 2805377"/>
              <a:gd name="f193" fmla="val 1469694"/>
              <a:gd name="f194" fmla="val 2801053"/>
              <a:gd name="f195" fmla="val 1431703"/>
              <a:gd name="f196" fmla="val 2802906"/>
              <a:gd name="f197" fmla="val 1459707"/>
              <a:gd name="f198" fmla="val 2811349"/>
              <a:gd name="f199" fmla="val 1467224"/>
              <a:gd name="f200" fmla="val 2818041"/>
              <a:gd name="f201" fmla="val 1465370"/>
              <a:gd name="f202" fmla="val 2801156"/>
              <a:gd name="f203" fmla="val 1493477"/>
              <a:gd name="f204" fmla="val 2788184"/>
              <a:gd name="f205" fmla="val 1495330"/>
              <a:gd name="f206" fmla="val 3002126"/>
              <a:gd name="f207" fmla="val 1352736"/>
              <a:gd name="f208" fmla="val 3005421"/>
              <a:gd name="f209" fmla="val 1512420"/>
              <a:gd name="f210" fmla="val 2780564"/>
              <a:gd name="f211" fmla="val 1684255"/>
              <a:gd name="f212" fmla="val 2821644"/>
              <a:gd name="f213" fmla="val 1933718"/>
              <a:gd name="f214" fmla="val 2821373"/>
              <a:gd name="f215" fmla="val 2112990"/>
              <a:gd name="f216" fmla="val 2790678"/>
              <a:gd name="f217" fmla="val 1942276"/>
              <a:gd name="f218" fmla="val 2777006"/>
              <a:gd name="f219" fmla="val 1914522"/>
              <a:gd name="f220" fmla="val 2771823"/>
              <a:gd name="f221" fmla="val 1925735"/>
              <a:gd name="f222" fmla="val 2775291"/>
              <a:gd name="f223" fmla="val 1961371"/>
              <a:gd name="f224" fmla="val 2807295"/>
              <a:gd name="f225" fmla="val 2025039"/>
              <a:gd name="f226" fmla="val 2713335"/>
              <a:gd name="f227" fmla="val 1897477"/>
              <a:gd name="f228" fmla="val 2637662"/>
              <a:gd name="f229" fmla="val 1826540"/>
              <a:gd name="f230" fmla="val 2394170"/>
              <a:gd name="f231" fmla="val 1614657"/>
              <a:gd name="f232" fmla="val 1575224"/>
              <a:gd name="f233" fmla="val 2393346"/>
              <a:gd name="f234" fmla="val 1558340"/>
              <a:gd name="f235" fmla="val 2468093"/>
              <a:gd name="f236" fmla="val 1609611"/>
              <a:gd name="f237" fmla="val 2550149"/>
              <a:gd name="f238" fmla="val 1660060"/>
              <a:gd name="f239" fmla="val 2548295"/>
              <a:gd name="f240" fmla="val 1657487"/>
              <a:gd name="f241" fmla="val 2645486"/>
              <a:gd name="f242" fmla="val 1715759"/>
              <a:gd name="f243" fmla="val 2809702"/>
              <a:gd name="f244" fmla="val 2061692"/>
              <a:gd name="f245" fmla="val 2734337"/>
              <a:gd name="f246" fmla="val 1748705"/>
              <a:gd name="f247" fmla="val 2783654"/>
              <a:gd name="f248" fmla="val 1709068"/>
              <a:gd name="f249" fmla="val 2695626"/>
              <a:gd name="f250" fmla="val 1744484"/>
              <a:gd name="f251" fmla="val 2700568"/>
              <a:gd name="f252" fmla="val 1686932"/>
              <a:gd name="f253" fmla="val 2673181"/>
              <a:gd name="f254" fmla="val 1677769"/>
              <a:gd name="f255" fmla="val 2633028"/>
              <a:gd name="f256" fmla="val 1691874"/>
              <a:gd name="f257" fmla="val 2555194"/>
              <a:gd name="f258" fmla="val 1586755"/>
              <a:gd name="f259" fmla="val 2581035"/>
              <a:gd name="f260" fmla="val 1590462"/>
              <a:gd name="f261" fmla="val 2704892"/>
              <a:gd name="f262" fmla="val 1734703"/>
              <a:gd name="f263" fmla="val 2683476"/>
              <a:gd name="f264" fmla="val 1653676"/>
              <a:gd name="f265" fmla="val 2698920"/>
              <a:gd name="f266" fmla="val 1674268"/>
              <a:gd name="f267" fmla="val 2708290"/>
              <a:gd name="f268" fmla="val 1706391"/>
              <a:gd name="f269" fmla="val 2746075"/>
              <a:gd name="f270" fmla="val 1691359"/>
              <a:gd name="f271" fmla="val 2705510"/>
              <a:gd name="f272" fmla="val 1629585"/>
              <a:gd name="f273" fmla="val 2681521"/>
              <a:gd name="f274" fmla="val 1608273"/>
              <a:gd name="f275" fmla="val 2681315"/>
              <a:gd name="f276" fmla="val 1518804"/>
              <a:gd name="f277" fmla="val 2690478"/>
              <a:gd name="f278" fmla="val 1502434"/>
              <a:gd name="f279" fmla="val 2706230"/>
              <a:gd name="f280" fmla="val 1476077"/>
              <a:gd name="f281" fmla="val 2706662"/>
              <a:gd name="f282" fmla="val 1476475"/>
              <a:gd name="f283" fmla="val 2707042"/>
              <a:gd name="f284" fmla="val 1476924"/>
              <a:gd name="f285" fmla="val 1477416"/>
              <a:gd name="f286" fmla="val 2780667"/>
              <a:gd name="f287" fmla="val 1377857"/>
              <a:gd name="f288" fmla="val 2777477"/>
              <a:gd name="f289" fmla="val 1552162"/>
              <a:gd name="f290" fmla="val 2786640"/>
              <a:gd name="f291" fmla="val 1636895"/>
              <a:gd name="f292" fmla="val 2810216"/>
              <a:gd name="f293" fmla="val 1586550"/>
              <a:gd name="f294" fmla="val 2909363"/>
              <a:gd name="f295" fmla="val 1485138"/>
              <a:gd name="f296" fmla="val 2807230"/>
              <a:gd name="f297" fmla="val 1544235"/>
              <a:gd name="f298" fmla="val 2896082"/>
              <a:gd name="f299" fmla="val 1455074"/>
              <a:gd name="f300" fmla="val 2854900"/>
              <a:gd name="f301" fmla="val 1578828"/>
              <a:gd name="f302" fmla="val 2794875"/>
              <a:gd name="f303" fmla="val 1632263"/>
              <a:gd name="f304" fmla="val 2772122"/>
              <a:gd name="f305" fmla="val 1659443"/>
              <a:gd name="f306" fmla="val 2763989"/>
              <a:gd name="f307" fmla="val 1668708"/>
              <a:gd name="f308" fmla="val 2756164"/>
              <a:gd name="f309" fmla="val 1691771"/>
              <a:gd name="f310" fmla="val 2771252"/>
              <a:gd name="f311" fmla="val 1683318"/>
              <a:gd name="f312" fmla="val 2785461"/>
              <a:gd name="f313" fmla="val 1673385"/>
              <a:gd name="f314" fmla="val 2798582"/>
              <a:gd name="f315" fmla="val 1662119"/>
              <a:gd name="f316" fmla="val 1709891"/>
              <a:gd name="f317" fmla="val 2849339"/>
              <a:gd name="f318" fmla="val 1638543"/>
              <a:gd name="f319" fmla="val 2865298"/>
              <a:gd name="f320" fmla="val 1627733"/>
              <a:gd name="f321" fmla="val 2846148"/>
              <a:gd name="f322" fmla="val 1570797"/>
              <a:gd name="f323" fmla="val 2968253"/>
              <a:gd name="f324" fmla="val 1394434"/>
              <a:gd name="f325" fmla="val 1695510"/>
              <a:gd name="f326" fmla="val 1723996"/>
              <a:gd name="f327" fmla="val 1609129"/>
              <a:gd name="f328" fmla="val 1823349"/>
              <a:gd name="f329" fmla="val 1164256"/>
              <a:gd name="f330" fmla="val 2129232"/>
              <a:gd name="f331" fmla="val 1075096"/>
              <a:gd name="f332" fmla="val 2194506"/>
              <a:gd name="f333" fmla="val 982436"/>
              <a:gd name="f334" fmla="val 2262251"/>
              <a:gd name="f335" fmla="val 886892"/>
              <a:gd name="f336" fmla="val 2332262"/>
              <a:gd name="f337" fmla="val 797115"/>
              <a:gd name="f338" fmla="val 2390123"/>
              <a:gd name="f339" fmla="val 802673"/>
              <a:gd name="f340" fmla="val 2399697"/>
              <a:gd name="f341" fmla="val 982023"/>
              <a:gd name="f342" fmla="val 2307860"/>
              <a:gd name="f343" fmla="val 1633531"/>
              <a:gd name="f344" fmla="val 1853103"/>
              <a:gd name="f345" fmla="val 1710232"/>
              <a:gd name="f346" fmla="val 1728629"/>
              <a:gd name="f347" fmla="val 1705084"/>
              <a:gd name="f348" fmla="val 1700761"/>
              <a:gd name="f349" fmla="val 1724201"/>
              <a:gd name="f350" fmla="val 2541294"/>
              <a:gd name="f351" fmla="val 1460737"/>
              <a:gd name="f352" fmla="val 2585462"/>
              <a:gd name="f353" fmla="val 1462384"/>
              <a:gd name="f354" fmla="val 2636940"/>
              <a:gd name="f355" fmla="val 1511598"/>
              <a:gd name="f356" fmla="val 2655267"/>
              <a:gd name="f357" fmla="val 1557516"/>
              <a:gd name="f358" fmla="val 2659591"/>
              <a:gd name="f359" fmla="val 1568326"/>
              <a:gd name="f360" fmla="val 2664739"/>
              <a:gd name="f361" fmla="val 1586344"/>
              <a:gd name="f362" fmla="val 2658047"/>
              <a:gd name="f363" fmla="val 1599213"/>
              <a:gd name="f364" fmla="val 2652946"/>
              <a:gd name="f365" fmla="val 1590876"/>
              <a:gd name="f366" fmla="val 2646631"/>
              <a:gd name="f367" fmla="val 1583346"/>
              <a:gd name="f368" fmla="val 2639309"/>
              <a:gd name="f369" fmla="val 1576872"/>
              <a:gd name="f370" fmla="val 2638382"/>
              <a:gd name="f371" fmla="val 1576254"/>
              <a:gd name="f372" fmla="val 2622528"/>
              <a:gd name="f373" fmla="val 1574194"/>
              <a:gd name="f374" fmla="val 2616906"/>
              <a:gd name="f375" fmla="val 1562654"/>
              <a:gd name="f376" fmla="val 2607645"/>
              <a:gd name="f377" fmla="val 1553284"/>
              <a:gd name="f378" fmla="val 2596171"/>
              <a:gd name="f379" fmla="val 1547529"/>
              <a:gd name="f380" fmla="val 2582992"/>
              <a:gd name="f381" fmla="val 1539498"/>
              <a:gd name="f382" fmla="val 2588140"/>
              <a:gd name="f383" fmla="val 1554016"/>
              <a:gd name="f384" fmla="val 2592463"/>
              <a:gd name="f385" fmla="val 1566370"/>
              <a:gd name="f386" fmla="val 2624483"/>
              <a:gd name="f387" fmla="val 1583152"/>
              <a:gd name="f388" fmla="val 2619156"/>
              <a:gd name="f389" fmla="val 1586628"/>
              <a:gd name="f390" fmla="val 2612468"/>
              <a:gd name="f391" fmla="val 1587282"/>
              <a:gd name="f392" fmla="val 2606569"/>
              <a:gd name="f393" fmla="val 1584903"/>
              <a:gd name="f394" fmla="val 2576197"/>
              <a:gd name="f395" fmla="val 1573680"/>
              <a:gd name="f396" fmla="val 2546339"/>
              <a:gd name="f397" fmla="val 1499551"/>
              <a:gd name="f398" fmla="val 1460840"/>
              <a:gd name="f399" fmla="val 2263004"/>
              <a:gd name="f400" fmla="val 1472885"/>
              <a:gd name="f401" fmla="val 2272373"/>
              <a:gd name="f402" fmla="val 1472062"/>
              <a:gd name="f403" fmla="val 2307069"/>
              <a:gd name="f404" fmla="val 1486992"/>
              <a:gd name="f405" fmla="val 2408173"/>
              <a:gd name="f406" fmla="val 1662017"/>
              <a:gd name="f407" fmla="val 2410437"/>
              <a:gd name="f408" fmla="val 1664487"/>
              <a:gd name="f409" fmla="val 2459444"/>
              <a:gd name="f410" fmla="val 1705052"/>
              <a:gd name="f411" fmla="val 2507525"/>
              <a:gd name="f412" fmla="val 1764869"/>
              <a:gd name="f413" fmla="val 2558488"/>
              <a:gd name="f414" fmla="val 1828085"/>
              <a:gd name="f415" fmla="val 2596951"/>
              <a:gd name="f416" fmla="val 1877631"/>
              <a:gd name="f417" fmla="val 2637948"/>
              <a:gd name="f418" fmla="val 1925158"/>
              <a:gd name="f419" fmla="val 1970473"/>
              <a:gd name="f420" fmla="val 2586697"/>
              <a:gd name="f421" fmla="val 1934541"/>
              <a:gd name="f422" fmla="val 2460988"/>
              <a:gd name="f423" fmla="val 1915906"/>
              <a:gd name="f424" fmla="val 2384287"/>
              <a:gd name="f425" fmla="val 1873900"/>
              <a:gd name="f426" fmla="val 2380683"/>
              <a:gd name="f427" fmla="val 1871841"/>
              <a:gd name="f428" fmla="val 2312217"/>
              <a:gd name="f429" fmla="val 1830042"/>
              <a:gd name="f430" fmla="val 2293891"/>
              <a:gd name="f431" fmla="val 1830041"/>
              <a:gd name="f432" fmla="val 2291170"/>
              <a:gd name="f433" fmla="val 1829987"/>
              <a:gd name="f434" fmla="val 2288450"/>
              <a:gd name="f435" fmla="val 1830159"/>
              <a:gd name="f436" fmla="val 2285757"/>
              <a:gd name="f437" fmla="val 1830556"/>
              <a:gd name="f438" fmla="val 2285414"/>
              <a:gd name="f439" fmla="val 1825289"/>
              <a:gd name="f440" fmla="val 2284233"/>
              <a:gd name="f441" fmla="val 1820110"/>
              <a:gd name="f442" fmla="val 2282257"/>
              <a:gd name="f443" fmla="val 1815216"/>
              <a:gd name="f444" fmla="val 2281323"/>
              <a:gd name="f445" fmla="val 1812738"/>
              <a:gd name="f446" fmla="val 2279254"/>
              <a:gd name="f447" fmla="val 1810860"/>
              <a:gd name="f448" fmla="val 2276698"/>
              <a:gd name="f449" fmla="val 1810171"/>
              <a:gd name="f450" fmla="val 2265269"/>
              <a:gd name="f451" fmla="val 1807288"/>
              <a:gd name="f452" fmla="val 2256106"/>
              <a:gd name="f453" fmla="val 1805228"/>
              <a:gd name="f454" fmla="val 2248075"/>
              <a:gd name="f455" fmla="val 1803478"/>
              <a:gd name="f456" fmla="val 2223057"/>
              <a:gd name="f457" fmla="val 1798021"/>
              <a:gd name="f458" fmla="val 1797301"/>
              <a:gd name="f459" fmla="val 2223468"/>
              <a:gd name="f460" fmla="val 1792565"/>
              <a:gd name="f461" fmla="val 2223881"/>
              <a:gd name="f462" fmla="val 1787829"/>
              <a:gd name="f463" fmla="val 2225837"/>
              <a:gd name="f464" fmla="val 1742322"/>
              <a:gd name="f465" fmla="val 2227278"/>
              <a:gd name="f466" fmla="val 1707009"/>
              <a:gd name="f467" fmla="val 2228307"/>
              <a:gd name="f468" fmla="val 1683843"/>
              <a:gd name="f469" fmla="val 2229131"/>
              <a:gd name="f470" fmla="val 1663664"/>
              <a:gd name="f471" fmla="val 2229852"/>
              <a:gd name="f472" fmla="val 1660472"/>
              <a:gd name="f473" fmla="val 2230470"/>
              <a:gd name="f474" fmla="val 1655118"/>
              <a:gd name="f475" fmla="val 2231603"/>
              <a:gd name="f476" fmla="val 1645851"/>
              <a:gd name="f477" fmla="val 2247973"/>
              <a:gd name="f478" fmla="val 1510671"/>
              <a:gd name="f479" fmla="val 2258166"/>
              <a:gd name="f480" fmla="val 1479064"/>
              <a:gd name="f481" fmla="val 2654441"/>
              <a:gd name="f482" fmla="val 1313317"/>
              <a:gd name="f483" fmla="val 2668769"/>
              <a:gd name="f484" fmla="val 1302146"/>
              <a:gd name="f485" fmla="val 2685780"/>
              <a:gd name="f486" fmla="val 1333419"/>
              <a:gd name="f487" fmla="val 2723424"/>
              <a:gd name="f488" fmla="val 1392683"/>
              <a:gd name="f489" fmla="val 2723633"/>
              <a:gd name="f490" fmla="val 1404583"/>
              <a:gd name="f491" fmla="val 2720026"/>
              <a:gd name="f492" fmla="val 1416237"/>
              <a:gd name="f493" fmla="val 2713128"/>
              <a:gd name="f494" fmla="val 1425937"/>
              <a:gd name="f495" fmla="val 2710952"/>
              <a:gd name="f496" fmla="val 1432938"/>
              <a:gd name="f497" fmla="val 2704598"/>
              <a:gd name="f498" fmla="val 1437807"/>
              <a:gd name="f499" fmla="val 2697274"/>
              <a:gd name="f500" fmla="val 1438087"/>
              <a:gd name="f501" fmla="val 2689346"/>
              <a:gd name="f502" fmla="val 1439939"/>
              <a:gd name="f503" fmla="val 2681314"/>
              <a:gd name="f504" fmla="val 1435513"/>
              <a:gd name="f505" fmla="val 2675446"/>
              <a:gd name="f506" fmla="val 1420276"/>
              <a:gd name="f507" fmla="val 2676991"/>
              <a:gd name="f508" fmla="val 1425218"/>
              <a:gd name="f509" fmla="val 2671933"/>
              <a:gd name="f510" fmla="val 1444580"/>
              <a:gd name="f511" fmla="val 2676387"/>
              <a:gd name="f512" fmla="val 1450651"/>
              <a:gd name="f513" fmla="val 2684546"/>
              <a:gd name="f514" fmla="val 1451260"/>
              <a:gd name="f515" fmla="val 2684610"/>
              <a:gd name="f516" fmla="val 1451162"/>
              <a:gd name="f517" fmla="val 2684609"/>
              <a:gd name="f518" fmla="val 1451265"/>
              <a:gd name="f519" fmla="val 2667146"/>
              <a:gd name="f520" fmla="val 1477957"/>
              <a:gd name="f521" fmla="val 2664765"/>
              <a:gd name="f522" fmla="val 1488149"/>
              <a:gd name="f523" fmla="val 2666901"/>
              <a:gd name="f524" fmla="val 1499706"/>
              <a:gd name="f525" fmla="val 2676784"/>
              <a:gd name="f526" fmla="val 1512936"/>
              <a:gd name="f527" fmla="val 2629116"/>
              <a:gd name="f528" fmla="val 1500169"/>
              <a:gd name="f529" fmla="val 2620776"/>
              <a:gd name="f530" fmla="val 1452089"/>
              <a:gd name="f531" fmla="val 2620262"/>
              <a:gd name="f532" fmla="val 1411833"/>
              <a:gd name="f533" fmla="val 2621909"/>
              <a:gd name="f534" fmla="val 1404935"/>
              <a:gd name="f535" fmla="val 2627675"/>
              <a:gd name="f536" fmla="val 1382387"/>
              <a:gd name="f537" fmla="val 2638215"/>
              <a:gd name="f538" fmla="val 1342003"/>
              <a:gd name="f539" fmla="val 2645846"/>
              <a:gd name="f540" fmla="val 1320020"/>
              <a:gd name="f541" fmla="val 2300789"/>
              <a:gd name="f542" fmla="val 1402361"/>
              <a:gd name="f543" fmla="val 2361534"/>
              <a:gd name="f544" fmla="val 1434689"/>
              <a:gd name="f545" fmla="val 2418468"/>
              <a:gd name="f546" fmla="val 1491418"/>
              <a:gd name="f547" fmla="val 2473550"/>
              <a:gd name="f548" fmla="val 1546396"/>
              <a:gd name="f549" fmla="val 1546294"/>
              <a:gd name="f550" fmla="val 2514285"/>
              <a:gd name="f551" fmla="val 1589082"/>
              <a:gd name="f552" fmla="val 2558163"/>
              <a:gd name="f553" fmla="val 1628761"/>
              <a:gd name="f554" fmla="val 2604819"/>
              <a:gd name="f555" fmla="val 1665002"/>
              <a:gd name="f556" fmla="val 2599671"/>
              <a:gd name="f557" fmla="val 1666340"/>
              <a:gd name="f558" fmla="val 2530175"/>
              <a:gd name="f559" fmla="val 1628864"/>
              <a:gd name="f560" fmla="val 2528528"/>
              <a:gd name="f561" fmla="val 1629276"/>
              <a:gd name="f562" fmla="val 2510099"/>
              <a:gd name="f563" fmla="val 1604259"/>
              <a:gd name="f564" fmla="val 2476535"/>
              <a:gd name="f565" fmla="val 1580269"/>
              <a:gd name="f566" fmla="val 2441118"/>
              <a:gd name="f567" fmla="val 1554942"/>
              <a:gd name="f568" fmla="val 2382640"/>
              <a:gd name="f569" fmla="val 1513039"/>
              <a:gd name="f570" fmla="val 2316747"/>
              <a:gd name="f571" fmla="val 1465886"/>
              <a:gd name="f572" fmla="val 2768313"/>
              <a:gd name="f573" fmla="val 1246074"/>
              <a:gd name="f574" fmla="val 2801568"/>
              <a:gd name="f575" fmla="val 1276961"/>
              <a:gd name="f576" fmla="val 2761827"/>
              <a:gd name="f577" fmla="val 1343058"/>
              <a:gd name="f578" fmla="val 2753281"/>
              <a:gd name="f579" fmla="val 1365709"/>
              <a:gd name="f580" fmla="val 2799199"/>
              <a:gd name="f581" fmla="val 1338322"/>
              <a:gd name="f582" fmla="val 2832145"/>
              <a:gd name="f583" fmla="val 1268620"/>
              <a:gd name="f584" fmla="val 2838117"/>
              <a:gd name="f585" fmla="val 1288388"/>
              <a:gd name="f586" fmla="val 2876829"/>
              <a:gd name="f587" fmla="val 1308979"/>
              <a:gd name="f588" fmla="val 2850266"/>
              <a:gd name="f589" fmla="val 2825144"/>
              <a:gd name="f590" fmla="val 1452398"/>
              <a:gd name="f591" fmla="val 2824311"/>
              <a:gd name="f592" fmla="val 1445293"/>
              <a:gd name="f593" fmla="val 2819985"/>
              <a:gd name="f594" fmla="val 1439075"/>
              <a:gd name="f595" fmla="val 2813613"/>
              <a:gd name="f596" fmla="val 1435822"/>
              <a:gd name="f597" fmla="val 2789111"/>
              <a:gd name="f598" fmla="val 1421099"/>
              <a:gd name="f599" fmla="val 2837087"/>
              <a:gd name="f600" fmla="val 1373328"/>
              <a:gd name="f601" fmla="val 2812584"/>
              <a:gd name="f602" fmla="val 1342338"/>
              <a:gd name="f603" fmla="val 2788492"/>
              <a:gd name="f604" fmla="val 1393816"/>
              <a:gd name="f605" fmla="val 2776549"/>
              <a:gd name="f606" fmla="val 1477313"/>
              <a:gd name="f607" fmla="val 2729086"/>
              <a:gd name="f608" fmla="val 1381461"/>
              <a:gd name="f609" fmla="val 2725380"/>
              <a:gd name="f610" fmla="val 1374459"/>
              <a:gd name="f611" fmla="val 2660414"/>
              <a:gd name="f612" fmla="val 1241132"/>
              <a:gd name="f613" fmla="val 2697067"/>
              <a:gd name="f614" fmla="val 1302905"/>
              <a:gd name="f615" fmla="val 2728367"/>
              <a:gd name="f616" fmla="val 1310215"/>
              <a:gd name="f617" fmla="val 2727748"/>
              <a:gd name="f618" fmla="val 1388770"/>
              <a:gd name="f619" fmla="val 2739896"/>
              <a:gd name="f620" fmla="val 1383520"/>
              <a:gd name="f621" fmla="val 1383417"/>
              <a:gd name="f622" fmla="val 2753756"/>
              <a:gd name="f623" fmla="val 1374970"/>
              <a:gd name="f624" fmla="val 2758328"/>
              <a:gd name="f625" fmla="val 1356999"/>
              <a:gd name="f626" fmla="val 2750192"/>
              <a:gd name="f627" fmla="val 1342955"/>
              <a:gd name="f628" fmla="val 2778093"/>
              <a:gd name="f629" fmla="val 1318864"/>
              <a:gd name="f630" fmla="val 2757399"/>
              <a:gd name="f631" fmla="val 1274593"/>
              <a:gd name="f632" fmla="val 2575991"/>
              <a:gd name="f633" fmla="val 1285402"/>
              <a:gd name="f634" fmla="val 2618614"/>
              <a:gd name="f635" fmla="val 1306921"/>
              <a:gd name="f636" fmla="val 2612642"/>
              <a:gd name="f637" fmla="val 1323909"/>
              <a:gd name="f638" fmla="val 2604304"/>
              <a:gd name="f639" fmla="val 1347176"/>
              <a:gd name="f640" fmla="val 2598126"/>
              <a:gd name="f641" fmla="val 1364884"/>
              <a:gd name="f642" fmla="val 2600597"/>
              <a:gd name="f643" fmla="val 1430674"/>
              <a:gd name="f644" fmla="val 2601937"/>
              <a:gd name="f645" fmla="val 1448794"/>
              <a:gd name="f646" fmla="val 1451883"/>
              <a:gd name="f647" fmla="val 2602451"/>
              <a:gd name="f648" fmla="val 1455590"/>
              <a:gd name="f649" fmla="val 2602657"/>
              <a:gd name="f650" fmla="val 1458266"/>
              <a:gd name="f651" fmla="val 2600906"/>
              <a:gd name="f652" fmla="val 1457133"/>
              <a:gd name="f653" fmla="val 2595450"/>
              <a:gd name="f654" fmla="val 2594832"/>
              <a:gd name="f655" fmla="val 1436542"/>
              <a:gd name="f656" fmla="val 2594317"/>
              <a:gd name="f657" fmla="val 1423466"/>
              <a:gd name="f658" fmla="val 2595276"/>
              <a:gd name="f659" fmla="val 1411387"/>
              <a:gd name="f660" fmla="val 2593002"/>
              <a:gd name="f661" fmla="val 1399270"/>
              <a:gd name="f662" fmla="val 2587728"/>
              <a:gd name="f663" fmla="val 1388358"/>
              <a:gd name="f664" fmla="val 2585257"/>
              <a:gd name="f665" fmla="val 1384961"/>
              <a:gd name="f666" fmla="val 2581346"/>
              <a:gd name="f667" fmla="val 1386506"/>
              <a:gd name="f668" fmla="val 2564460"/>
              <a:gd name="f669" fmla="val 1392889"/>
              <a:gd name="f670" fmla="val 2566828"/>
              <a:gd name="f671" fmla="val 1407097"/>
              <a:gd name="f672" fmla="val 2568373"/>
              <a:gd name="f673" fmla="val 1416672"/>
              <a:gd name="f674" fmla="val 2569917"/>
              <a:gd name="f675" fmla="val 1426246"/>
              <a:gd name="f676" fmla="val 2570945"/>
              <a:gd name="f677" fmla="val 1432424"/>
              <a:gd name="f678" fmla="val 2558077"/>
              <a:gd name="f679" fmla="val 1434586"/>
              <a:gd name="f680" fmla="val 2554782"/>
              <a:gd name="f681" fmla="val 1436440"/>
              <a:gd name="f682" fmla="val 2553546"/>
              <a:gd name="f683" fmla="val 2544487"/>
              <a:gd name="f684" fmla="val 1423879"/>
              <a:gd name="f685" fmla="val 2556944"/>
              <a:gd name="f686" fmla="val 2557768"/>
              <a:gd name="f687" fmla="val 1432116"/>
              <a:gd name="f688" fmla="val 1432012"/>
              <a:gd name="f689" fmla="val 2564356"/>
              <a:gd name="f690" fmla="val 1429747"/>
              <a:gd name="f691" fmla="val 2563430"/>
              <a:gd name="f692" fmla="val 2557767"/>
              <a:gd name="f693" fmla="val 1390830"/>
              <a:gd name="f694" fmla="val 2557174"/>
              <a:gd name="f695" fmla="val 1379740"/>
              <a:gd name="f696" fmla="val 2557450"/>
              <a:gd name="f697" fmla="val 1368621"/>
              <a:gd name="f698" fmla="val 2558591"/>
              <a:gd name="f699" fmla="val 1357574"/>
              <a:gd name="f700" fmla="val 1341205"/>
              <a:gd name="f701" fmla="val 2569608"/>
              <a:gd name="f702" fmla="val 1320819"/>
              <a:gd name="f703" fmla="val 2562607"/>
              <a:gd name="f704" fmla="val 1308362"/>
              <a:gd name="f705" fmla="val 2560959"/>
              <a:gd name="f706" fmla="val 1305479"/>
              <a:gd name="f707" fmla="val 2571770"/>
              <a:gd name="f708" fmla="val 1292198"/>
              <a:gd name="f709" fmla="val 2573932"/>
              <a:gd name="f710" fmla="val 2574552"/>
              <a:gd name="f711" fmla="val 1287349"/>
              <a:gd name="f712" fmla="val 2575240"/>
              <a:gd name="f713" fmla="val 1286352"/>
              <a:gd name="f714" fmla="val 2241795"/>
              <a:gd name="f715" fmla="val 1342749"/>
              <a:gd name="f716" fmla="val 2287405"/>
              <a:gd name="f717" fmla="val 1413377"/>
              <a:gd name="f718" fmla="val 2332809"/>
              <a:gd name="f719" fmla="val 1491829"/>
              <a:gd name="f720" fmla="val 2375638"/>
              <a:gd name="f721" fmla="val 1566782"/>
              <a:gd name="f722" fmla="val 2321276"/>
              <a:gd name="f723" fmla="val 1498414"/>
              <a:gd name="f724" fmla="val 2276267"/>
              <a:gd name="f725" fmla="val 1423108"/>
              <a:gd name="f726" fmla="val 1342852"/>
              <a:gd name="f727" fmla="val 2805776"/>
              <a:gd name="f728" fmla="val 1148029"/>
              <a:gd name="f729" fmla="val 2807314"/>
              <a:gd name="f730" fmla="val 1147647"/>
              <a:gd name="f731" fmla="val 2807926"/>
              <a:gd name="f732" fmla="val 1147956"/>
              <a:gd name="f733" fmla="val 2807952"/>
              <a:gd name="f734" fmla="val 1147853"/>
              <a:gd name="f735" fmla="val 2838838"/>
              <a:gd name="f736" fmla="val 1169782"/>
              <a:gd name="f737" fmla="val 2746795"/>
              <a:gd name="f738" fmla="val 1270371"/>
              <a:gd name="f739" fmla="val 2757709"/>
              <a:gd name="f740" fmla="val 1197067"/>
              <a:gd name="f741" fmla="val 2788208"/>
              <a:gd name="f742" fmla="val 1156528"/>
              <a:gd name="f743" fmla="val 2801163"/>
              <a:gd name="f744" fmla="val 1149172"/>
              <a:gd name="f745" fmla="val 1665749"/>
              <a:gd name="f746" fmla="val 1414840"/>
              <a:gd name="f747" fmla="val 1670517"/>
              <a:gd name="f748" fmla="val 1413011"/>
              <a:gd name="f749" fmla="val 1669204"/>
              <a:gd name="f750" fmla="val 1480634"/>
              <a:gd name="f751" fmla="val 1669976"/>
              <a:gd name="f752" fmla="val 1494919"/>
              <a:gd name="f753" fmla="val 1670366"/>
              <a:gd name="f754" fmla="val 1512182"/>
              <a:gd name="f755" fmla="val 1673853"/>
              <a:gd name="f756" fmla="val 1529234"/>
              <a:gd name="f757" fmla="val 1680272"/>
              <a:gd name="f758" fmla="val 1545264"/>
              <a:gd name="f759" fmla="val 1668433"/>
              <a:gd name="f760" fmla="val 1552472"/>
              <a:gd name="f761" fmla="val 1654224"/>
              <a:gd name="f762" fmla="val 1557928"/>
              <a:gd name="f763" fmla="val 1645988"/>
              <a:gd name="f764" fmla="val 1549074"/>
              <a:gd name="f765" fmla="val 1630338"/>
              <a:gd name="f766" fmla="val 1532909"/>
              <a:gd name="f767" fmla="val 1645576"/>
              <a:gd name="f768" fmla="val 1527041"/>
              <a:gd name="f769" fmla="val 1658652"/>
              <a:gd name="f770" fmla="val 1444471"/>
              <a:gd name="f771" fmla="val 1444367"/>
              <a:gd name="f772" fmla="val 1661895"/>
              <a:gd name="f773" fmla="val 1423776"/>
              <a:gd name="f774" fmla="val 1664160"/>
              <a:gd name="f775" fmla="val 1415449"/>
              <a:gd name="f776" fmla="val 2598950"/>
              <a:gd name="f777" fmla="val 1100802"/>
              <a:gd name="f778" fmla="val 2609245"/>
              <a:gd name="f779" fmla="val 1106053"/>
              <a:gd name="f780" fmla="val 2616144"/>
              <a:gd name="f781" fmla="val 1123453"/>
              <a:gd name="f782" fmla="val 2624071"/>
              <a:gd name="f783" fmla="val 1146103"/>
              <a:gd name="f784" fmla="val 2626749"/>
              <a:gd name="f785" fmla="val 1153927"/>
              <a:gd name="f786" fmla="val 2629425"/>
              <a:gd name="f787" fmla="val 1161547"/>
              <a:gd name="f788" fmla="val 2632823"/>
              <a:gd name="f789" fmla="val 1169165"/>
              <a:gd name="f790" fmla="val 1180078"/>
              <a:gd name="f791" fmla="val 2648780"/>
              <a:gd name="f792" fmla="val 1193463"/>
              <a:gd name="f793" fmla="val 2655988"/>
              <a:gd name="f794" fmla="val 1194903"/>
              <a:gd name="f795" fmla="val 2659371"/>
              <a:gd name="f796" fmla="val 1196175"/>
              <a:gd name="f797" fmla="val 2663145"/>
              <a:gd name="f798" fmla="val 1195873"/>
              <a:gd name="f799" fmla="val 2666284"/>
              <a:gd name="f800" fmla="val 1194080"/>
              <a:gd name="f801" fmla="val 2676579"/>
              <a:gd name="f802" fmla="val 1188418"/>
              <a:gd name="f803" fmla="val 2683683"/>
              <a:gd name="f804" fmla="val 1166694"/>
              <a:gd name="f805" fmla="val 2687492"/>
              <a:gd name="f806" fmla="val 1151148"/>
              <a:gd name="f807" fmla="val 2715291"/>
              <a:gd name="f808" fmla="val 1176269"/>
              <a:gd name="f809" fmla="val 2719718"/>
              <a:gd name="f810" fmla="val 1207774"/>
              <a:gd name="f811" fmla="val 2716835"/>
              <a:gd name="f812" fmla="val 1245455"/>
              <a:gd name="f813" fmla="val 2714539"/>
              <a:gd name="f814" fmla="val 1241125"/>
              <a:gd name="f815" fmla="val 2711887"/>
              <a:gd name="f816" fmla="val 1236993"/>
              <a:gd name="f817" fmla="val 2708907"/>
              <a:gd name="f818" fmla="val 1233101"/>
              <a:gd name="f819" fmla="val 2706203"/>
              <a:gd name="f820" fmla="val 1229514"/>
              <a:gd name="f821" fmla="val 2701103"/>
              <a:gd name="f822" fmla="val 1228800"/>
              <a:gd name="f823" fmla="val 2697517"/>
              <a:gd name="f824" fmla="val 1231504"/>
              <a:gd name="f825" fmla="val 2695378"/>
              <a:gd name="f826" fmla="val 1233117"/>
              <a:gd name="f827" fmla="val 2694171"/>
              <a:gd name="f828" fmla="val 1235677"/>
              <a:gd name="f829" fmla="val 2694287"/>
              <a:gd name="f830" fmla="val 1238352"/>
              <a:gd name="f831" fmla="val 2695373"/>
              <a:gd name="f832" fmla="val 1245412"/>
              <a:gd name="f833" fmla="val 2692234"/>
              <a:gd name="f834" fmla="val 1252457"/>
              <a:gd name="f835" fmla="val 2686256"/>
              <a:gd name="f836" fmla="val 1256370"/>
              <a:gd name="f837" fmla="val 2680541"/>
              <a:gd name="f838" fmla="val 1258908"/>
              <a:gd name="f839" fmla="val 2673880"/>
              <a:gd name="f840" fmla="val 1257991"/>
              <a:gd name="f841" fmla="val 1254001"/>
              <a:gd name="f842" fmla="val 2665472"/>
              <a:gd name="f843" fmla="val 1251303"/>
              <a:gd name="f844" fmla="val 2660372"/>
              <a:gd name="f845" fmla="val 1252027"/>
              <a:gd name="f846" fmla="val 2657674"/>
              <a:gd name="f847" fmla="val 1255618"/>
              <a:gd name="f848" fmla="val 2655979"/>
              <a:gd name="f849" fmla="val 1257874"/>
              <a:gd name="f850" fmla="val 2655575"/>
              <a:gd name="f851" fmla="val 1260847"/>
              <a:gd name="f852" fmla="val 2656605"/>
              <a:gd name="f853" fmla="val 1263473"/>
              <a:gd name="f854" fmla="val 2657119"/>
              <a:gd name="f855" fmla="val 1264811"/>
              <a:gd name="f856" fmla="val 2657429"/>
              <a:gd name="f857" fmla="val 1265738"/>
              <a:gd name="f858" fmla="val 2657635"/>
              <a:gd name="f859" fmla="val 1266459"/>
              <a:gd name="f860" fmla="val 2656741"/>
              <a:gd name="f861" fmla="val 1267026"/>
              <a:gd name="f862" fmla="val 2655997"/>
              <a:gd name="f863" fmla="val 1267803"/>
              <a:gd name="f864" fmla="val 2655473"/>
              <a:gd name="f865" fmla="val 1268724"/>
              <a:gd name="f866" fmla="val 2640132"/>
              <a:gd name="f867" fmla="val 2631484"/>
              <a:gd name="f868" fmla="val 1294669"/>
              <a:gd name="f869" fmla="val 2629322"/>
              <a:gd name="f870" fmla="val 1293536"/>
              <a:gd name="f871" fmla="val 2619748"/>
              <a:gd name="f872" fmla="val 1288697"/>
              <a:gd name="f873" fmla="val 2616041"/>
              <a:gd name="f874" fmla="val 1242675"/>
              <a:gd name="f875" fmla="val 2628704"/>
              <a:gd name="f876" fmla="val 1210142"/>
              <a:gd name="f877" fmla="val 2630164"/>
              <a:gd name="f878" fmla="val 1206107"/>
              <a:gd name="f879" fmla="val 2628283"/>
              <a:gd name="f880" fmla="val 1201628"/>
              <a:gd name="f881" fmla="val 2624381"/>
              <a:gd name="f882" fmla="val 1199846"/>
              <a:gd name="f883" fmla="val 2623336"/>
              <a:gd name="f884" fmla="val 1199403"/>
              <a:gd name="f885" fmla="val 2622218"/>
              <a:gd name="f886" fmla="val 1199157"/>
              <a:gd name="f887" fmla="val 2621085"/>
              <a:gd name="f888" fmla="val 1199126"/>
              <a:gd name="f889" fmla="val 2618044"/>
              <a:gd name="f890" fmla="val 1199138"/>
              <a:gd name="f891" fmla="val 2615264"/>
              <a:gd name="f892" fmla="val 1200846"/>
              <a:gd name="f893" fmla="val 2613878"/>
              <a:gd name="f894" fmla="val 1203552"/>
              <a:gd name="f895" fmla="val 2609636"/>
              <a:gd name="f896" fmla="val 1210946"/>
              <a:gd name="f897" fmla="val 2604596"/>
              <a:gd name="f898" fmla="val 1217850"/>
              <a:gd name="f899" fmla="val 2598847"/>
              <a:gd name="f900" fmla="val 1224143"/>
              <a:gd name="f901" fmla="val 2597303"/>
              <a:gd name="f902" fmla="val 1225997"/>
              <a:gd name="f903" fmla="val 2595758"/>
              <a:gd name="f904" fmla="val 1227747"/>
              <a:gd name="f905" fmla="val 2594419"/>
              <a:gd name="f906" fmla="val 1229497"/>
              <a:gd name="f907" fmla="val 2581654"/>
              <a:gd name="f908" fmla="val 1210553"/>
              <a:gd name="f909" fmla="val 2587007"/>
              <a:gd name="f910" fmla="val 1183784"/>
              <a:gd name="f911" fmla="val 2592670"/>
              <a:gd name="f912" fmla="val 1155780"/>
              <a:gd name="f913" fmla="val 1155678"/>
              <a:gd name="f914" fmla="val 2597154"/>
              <a:gd name="f915" fmla="val 1137739"/>
              <a:gd name="f916" fmla="val 2599264"/>
              <a:gd name="f917" fmla="val 1119290"/>
              <a:gd name="f918" fmla="val 1158355"/>
              <a:gd name="f919" fmla="val 2394922"/>
              <a:gd name="f920" fmla="val 1159461"/>
              <a:gd name="f921" fmla="val 2396777"/>
              <a:gd name="f922" fmla="val 1160103"/>
              <a:gd name="f923" fmla="val 2398700"/>
              <a:gd name="f924" fmla="val 1160208"/>
              <a:gd name="f925" fmla="val 2423822"/>
              <a:gd name="f926" fmla="val 1172048"/>
              <a:gd name="f927" fmla="val 2467578"/>
              <a:gd name="f928" fmla="val 1259664"/>
              <a:gd name="f929" fmla="val 1426041"/>
              <a:gd name="f930" fmla="val 2534191"/>
              <a:gd name="f931" fmla="val 1430364"/>
              <a:gd name="f932" fmla="val 2533881"/>
              <a:gd name="f933" fmla="val 1432630"/>
              <a:gd name="f934" fmla="val 2533264"/>
              <a:gd name="f935" fmla="val 1434483"/>
              <a:gd name="f936" fmla="val 2532750"/>
              <a:gd name="f937" fmla="val 1436337"/>
              <a:gd name="f938" fmla="val 1436233"/>
              <a:gd name="f939" fmla="val 2530689"/>
              <a:gd name="f940" fmla="val 2529867"/>
              <a:gd name="f941" fmla="val 1446529"/>
              <a:gd name="f942" fmla="val 2524512"/>
              <a:gd name="f943" fmla="val 1445602"/>
              <a:gd name="f944" fmla="val 2514217"/>
              <a:gd name="f945" fmla="val 1423982"/>
              <a:gd name="f946" fmla="val 2396229"/>
              <a:gd name="f947" fmla="val 1211171"/>
              <a:gd name="f948" fmla="val 2769136"/>
              <a:gd name="f949" fmla="val 957385"/>
              <a:gd name="f950" fmla="val 2812894"/>
              <a:gd name="f951" fmla="val 976122"/>
              <a:gd name="f952" fmla="val 2801258"/>
              <a:gd name="f953" fmla="val 1052412"/>
              <a:gd name="f954" fmla="val 2776137"/>
              <a:gd name="f955" fmla="val 1087006"/>
              <a:gd name="f956" fmla="val 2777579"/>
              <a:gd name="f957" fmla="val 1092566"/>
              <a:gd name="f958" fmla="val 1097301"/>
              <a:gd name="f959" fmla="val 2767592"/>
              <a:gd name="f960" fmla="val 1099670"/>
              <a:gd name="f961" fmla="val 2766340"/>
              <a:gd name="f962" fmla="val 1100347"/>
              <a:gd name="f963" fmla="val 2764830"/>
              <a:gd name="f964" fmla="val 2763577"/>
              <a:gd name="f965" fmla="val 2760592"/>
              <a:gd name="f966" fmla="val 1101728"/>
              <a:gd name="f967" fmla="val 1117687"/>
              <a:gd name="f968" fmla="val 1118304"/>
              <a:gd name="f969" fmla="val 2786125"/>
              <a:gd name="f970" fmla="val 1132718"/>
              <a:gd name="f971" fmla="val 2761518"/>
              <a:gd name="f972" fmla="val 1154751"/>
              <a:gd name="f973" fmla="val 2744015"/>
              <a:gd name="f974" fmla="val 1168960"/>
              <a:gd name="f975" fmla="val 2754311"/>
              <a:gd name="f976" fmla="val 1137557"/>
              <a:gd name="f977" fmla="val 2729705"/>
              <a:gd name="f978" fmla="val 983947"/>
              <a:gd name="f979" fmla="val 957487"/>
              <a:gd name="f980" fmla="val 808131"/>
              <a:gd name="f981" fmla="val 1516642"/>
              <a:gd name="f982" fmla="val 822853"/>
              <a:gd name="f983" fmla="val 1510465"/>
              <a:gd name="f984" fmla="val 1433692"/>
              <a:gd name="f985" fmla="val 1524261"/>
              <a:gd name="f986" fmla="val 1494745"/>
              <a:gd name="f987" fmla="val 1557825"/>
              <a:gd name="f988" fmla="val 1477242"/>
              <a:gd name="f989" fmla="val 1570076"/>
              <a:gd name="f990" fmla="val 1419896"/>
              <a:gd name="f991" fmla="val 1570180"/>
              <a:gd name="f992" fmla="val 1384274"/>
              <a:gd name="f993" fmla="val 1369139"/>
              <a:gd name="f994" fmla="val 1343606"/>
              <a:gd name="f995" fmla="val 1570694"/>
              <a:gd name="f996" fmla="val 1298510"/>
              <a:gd name="f997" fmla="val 1567812"/>
              <a:gd name="f998" fmla="val 1252695"/>
              <a:gd name="f999" fmla="val 1564414"/>
              <a:gd name="f1000" fmla="val 1207395"/>
              <a:gd name="f1001" fmla="val 1561119"/>
              <a:gd name="f1002" fmla="val 1128531"/>
              <a:gd name="f1003" fmla="val 1555250"/>
              <a:gd name="f1004" fmla="val 1054196"/>
              <a:gd name="f1005" fmla="val 1549794"/>
              <a:gd name="f1006" fmla="val 985010"/>
              <a:gd name="f1007" fmla="val 1546499"/>
              <a:gd name="f1008" fmla="val 985009"/>
              <a:gd name="f1009" fmla="val 1548558"/>
              <a:gd name="f1010" fmla="val 982024"/>
              <a:gd name="f1011" fmla="val 1539705"/>
              <a:gd name="f1012" fmla="val 967713"/>
              <a:gd name="f1013" fmla="val 1537131"/>
              <a:gd name="f1014" fmla="val 954843"/>
              <a:gd name="f1015" fmla="val 1534866"/>
              <a:gd name="f1016" fmla="val 1627147"/>
              <a:gd name="f1017" fmla="val 1234645"/>
              <a:gd name="f1018" fmla="val 1657416"/>
              <a:gd name="f1019" fmla="val 1300537"/>
              <a:gd name="f1020" fmla="val 1656386"/>
              <a:gd name="f1021" fmla="val 1423775"/>
              <a:gd name="f1022" fmla="val 1613763"/>
              <a:gd name="f1023" fmla="val 1488638"/>
              <a:gd name="f1024" fmla="val 1612115"/>
              <a:gd name="f1025" fmla="val 1439734"/>
              <a:gd name="f1026" fmla="val 1621073"/>
              <a:gd name="f1027" fmla="val 1286638"/>
              <a:gd name="f1028" fmla="val 1234748"/>
              <a:gd name="f1029" fmla="val 1735730"/>
              <a:gd name="f1030" fmla="val 943844"/>
              <a:gd name="f1031" fmla="val 1737774"/>
              <a:gd name="f1032" fmla="val 944054"/>
              <a:gd name="f1033" fmla="val 1739662"/>
              <a:gd name="f1034" fmla="val 945029"/>
              <a:gd name="f1035" fmla="val 1741017"/>
              <a:gd name="f1036" fmla="val 946573"/>
              <a:gd name="f1037" fmla="val 1744928"/>
              <a:gd name="f1038" fmla="val 951103"/>
              <a:gd name="f1039" fmla="val 1753164"/>
              <a:gd name="f1040" fmla="val 960473"/>
              <a:gd name="f1041" fmla="val 1743692"/>
              <a:gd name="f1042" fmla="val 1404112"/>
              <a:gd name="f1043" fmla="val 1743693"/>
              <a:gd name="f1044" fmla="val 1413789"/>
              <a:gd name="f1045" fmla="val 1745444"/>
              <a:gd name="f1046" fmla="val 1485858"/>
              <a:gd name="f1047" fmla="val 1747194"/>
              <a:gd name="f1048" fmla="val 1560193"/>
              <a:gd name="f1049" fmla="val 1582637"/>
              <a:gd name="f1050" fmla="val 1745228"/>
              <a:gd name="f1051" fmla="val 1585544"/>
              <a:gd name="f1052" fmla="val 1743455"/>
              <a:gd name="f1053" fmla="val 1588105"/>
              <a:gd name="f1054" fmla="val 1740810"/>
              <a:gd name="f1055" fmla="val 1589329"/>
              <a:gd name="f1056" fmla="val 1739718"/>
              <a:gd name="f1057" fmla="val 1589856"/>
              <a:gd name="f1058" fmla="val 1738522"/>
              <a:gd name="f1059" fmla="val 1590136"/>
              <a:gd name="f1060" fmla="val 1737310"/>
              <a:gd name="f1061" fmla="val 1590153"/>
              <a:gd name="f1062" fmla="val 1735658"/>
              <a:gd name="f1063" fmla="val 1734047"/>
              <a:gd name="f1064" fmla="val 1589635"/>
              <a:gd name="f1065" fmla="val 1732676"/>
              <a:gd name="f1066" fmla="val 1588712"/>
              <a:gd name="f1067" fmla="val 1659269"/>
              <a:gd name="f1068" fmla="val 1538365"/>
              <a:gd name="f1069" fmla="val 1682023"/>
              <a:gd name="f1070" fmla="val 1396699"/>
              <a:gd name="f1071" fmla="val 1698702"/>
              <a:gd name="f1072" fmla="val 1293330"/>
              <a:gd name="f1073" fmla="val 1698701"/>
              <a:gd name="f1074" fmla="val 1293227"/>
              <a:gd name="f1075" fmla="val 1701070"/>
              <a:gd name="f1076" fmla="val 1278401"/>
              <a:gd name="f1077" fmla="val 1711777"/>
              <a:gd name="f1078" fmla="val 1141676"/>
              <a:gd name="f1079" fmla="val 1718778"/>
              <a:gd name="f1080" fmla="val 1051281"/>
              <a:gd name="f1081" fmla="val 1722794"/>
              <a:gd name="f1082" fmla="val 998979"/>
              <a:gd name="f1083" fmla="val 1726088"/>
              <a:gd name="f1084" fmla="val 957693"/>
              <a:gd name="f1085" fmla="val 1726808"/>
              <a:gd name="f1086" fmla="val 1727267"/>
              <a:gd name="f1087" fmla="val 946635"/>
              <a:gd name="f1088" fmla="val 1731262"/>
              <a:gd name="f1089" fmla="val 943385"/>
              <a:gd name="f1090" fmla="val 1594716"/>
              <a:gd name="f1091" fmla="val 939264"/>
              <a:gd name="f1092" fmla="val 1617881"/>
              <a:gd name="f1093" fmla="val 1113569"/>
              <a:gd name="f1094" fmla="val 1618705"/>
              <a:gd name="f1095" fmla="val 1251221"/>
              <a:gd name="f1096" fmla="val 1597290"/>
              <a:gd name="f1097" fmla="val 1349956"/>
              <a:gd name="f1098" fmla="val 1349853"/>
              <a:gd name="f1099" fmla="val 1597805"/>
              <a:gd name="f1100" fmla="val 1302184"/>
              <a:gd name="f1101" fmla="val 1595540"/>
              <a:gd name="f1102" fmla="val 1250809"/>
              <a:gd name="f1103" fmla="val 1593069"/>
              <a:gd name="f1104" fmla="val 1197272"/>
              <a:gd name="f1105" fmla="val 1589054"/>
              <a:gd name="f1106" fmla="val 1107906"/>
              <a:gd name="f1107" fmla="val 1584935"/>
              <a:gd name="f1108" fmla="val 1015760"/>
              <a:gd name="f1109" fmla="val 1513792"/>
              <a:gd name="f1110" fmla="val 661283"/>
              <a:gd name="f1111" fmla="val 1517704"/>
              <a:gd name="f1112" fmla="val 707510"/>
              <a:gd name="f1113" fmla="val 1523059"/>
              <a:gd name="f1114" fmla="val 753119"/>
              <a:gd name="f1115" fmla="val 1529646"/>
              <a:gd name="f1116" fmla="val 797597"/>
              <a:gd name="f1117" fmla="val 1530256"/>
              <a:gd name="f1118" fmla="val 801561"/>
              <a:gd name="f1119" fmla="val 1533667"/>
              <a:gd name="f1120" fmla="val 804491"/>
              <a:gd name="f1121" fmla="val 1537678"/>
              <a:gd name="f1122" fmla="val 804494"/>
              <a:gd name="f1123" fmla="val 1541689"/>
              <a:gd name="f1124" fmla="val 1545100"/>
              <a:gd name="f1125" fmla="val 1545708"/>
              <a:gd name="f1126" fmla="val 1546533"/>
              <a:gd name="f1127" fmla="val 792036"/>
              <a:gd name="f1128" fmla="val 1547355"/>
              <a:gd name="f1129" fmla="val 786374"/>
              <a:gd name="f1130" fmla="val 1548076"/>
              <a:gd name="f1131" fmla="val 780609"/>
              <a:gd name="f1132" fmla="val 1547562"/>
              <a:gd name="f1133" fmla="val 816746"/>
              <a:gd name="f1134" fmla="val 847221"/>
              <a:gd name="f1135" fmla="val 1545502"/>
              <a:gd name="f1136" fmla="val 870490"/>
              <a:gd name="f1137" fmla="val 1544267"/>
              <a:gd name="f1138" fmla="val 870489"/>
              <a:gd name="f1139" fmla="val 1531500"/>
              <a:gd name="f1140" fmla="val 877182"/>
              <a:gd name="f1141" fmla="val 1528825"/>
              <a:gd name="f1142" fmla="val 913215"/>
              <a:gd name="f1143" fmla="val 1533972"/>
              <a:gd name="f1144" fmla="val 1008965"/>
              <a:gd name="f1145" fmla="val 1531398"/>
              <a:gd name="f1146" fmla="val 966753"/>
              <a:gd name="f1147" fmla="val 1529132"/>
              <a:gd name="f1148" fmla="val 923718"/>
              <a:gd name="f1149" fmla="val 1526662"/>
              <a:gd name="f1150" fmla="val 880167"/>
              <a:gd name="f1151" fmla="val 1522750"/>
              <a:gd name="f1152" fmla="val 807274"/>
              <a:gd name="f1153" fmla="val 1518734"/>
              <a:gd name="f1154" fmla="val 733557"/>
              <a:gd name="f1155" fmla="val 1135016"/>
              <a:gd name="f1156" fmla="val 705451"/>
              <a:gd name="f1157" fmla="val 1172919"/>
              <a:gd name="f1158" fmla="val 783162"/>
              <a:gd name="f1159" fmla="val 1206601"/>
              <a:gd name="f1160" fmla="val 862864"/>
              <a:gd name="f1161" fmla="val 1235914"/>
              <a:gd name="f1162" fmla="val 944206"/>
              <a:gd name="f1163" fmla="val 1265976"/>
              <a:gd name="f1164" fmla="val 1022761"/>
              <a:gd name="f1165" fmla="val 1296760"/>
              <a:gd name="f1166" fmla="val 1103376"/>
              <a:gd name="f1167" fmla="val 1332589"/>
              <a:gd name="f1168" fmla="val 1174725"/>
              <a:gd name="f1169" fmla="val 1265050"/>
              <a:gd name="f1170" fmla="val 1052619"/>
              <a:gd name="f1171" fmla="val 1206982"/>
              <a:gd name="f1172" fmla="val 915069"/>
              <a:gd name="f1173" fmla="val 308176"/>
              <a:gd name="f1174" fmla="val 823130"/>
              <a:gd name="f1175" fmla="val 391055"/>
              <a:gd name="f1176" fmla="val 879446"/>
              <a:gd name="f1177" fmla="val 472906"/>
              <a:gd name="f1178" fmla="val 942147"/>
              <a:gd name="f1179" fmla="val 552181"/>
              <a:gd name="f1180" fmla="val 1003097"/>
              <a:gd name="f1181" fmla="val 693540"/>
              <a:gd name="f1182" fmla="val 1111715"/>
              <a:gd name="f1183" fmla="val 839636"/>
              <a:gd name="f1184" fmla="val 1223835"/>
              <a:gd name="f1185" fmla="val 998702"/>
              <a:gd name="f1186" fmla="val 1305788"/>
              <a:gd name="f1187" fmla="val 969463"/>
              <a:gd name="f1188" fmla="val 1300640"/>
              <a:gd name="f1189" fmla="val 914999"/>
              <a:gd name="f1190" fmla="val 1269960"/>
              <a:gd name="f1191" fmla="val 836443"/>
              <a:gd name="f1192" fmla="val 1214261"/>
              <a:gd name="f1193" fmla="val 827899"/>
              <a:gd name="f1194" fmla="val 1208289"/>
              <a:gd name="f1195" fmla="val 764786"/>
              <a:gd name="f1196" fmla="val 1166076"/>
              <a:gd name="f1197" fmla="val 608087"/>
              <a:gd name="f1198" fmla="val 1061474"/>
              <a:gd name="f1199" fmla="val 446548"/>
              <a:gd name="f1200" fmla="val 953574"/>
              <a:gd name="f1201" fmla="val 1555284"/>
              <a:gd name="f1202" fmla="val 71961"/>
              <a:gd name="f1203" fmla="val 1557034"/>
              <a:gd name="f1204" fmla="val 126013"/>
              <a:gd name="f1205" fmla="val 189846"/>
              <a:gd name="f1206" fmla="val 1557137"/>
              <a:gd name="f1207" fmla="val 256252"/>
              <a:gd name="f1208" fmla="val 1557136"/>
              <a:gd name="f1209" fmla="val 295376"/>
              <a:gd name="f1210" fmla="val 335014"/>
              <a:gd name="f1211" fmla="val 1557754"/>
              <a:gd name="f1212" fmla="val 373211"/>
              <a:gd name="f1213" fmla="val 1555970"/>
              <a:gd name="f1214" fmla="val 345139"/>
              <a:gd name="f1215" fmla="val 1553773"/>
              <a:gd name="f1216" fmla="val 317203"/>
              <a:gd name="f1217" fmla="val 1551166"/>
              <a:gd name="f1218" fmla="val 289405"/>
              <a:gd name="f1219" fmla="val 1550688"/>
              <a:gd name="f1220" fmla="val 285181"/>
              <a:gd name="f1221" fmla="val 1547076"/>
              <a:gd name="f1222" fmla="val 282015"/>
              <a:gd name="f1223" fmla="val 1542825"/>
              <a:gd name="f1224" fmla="val 282095"/>
              <a:gd name="f1225" fmla="val 1538531"/>
              <a:gd name="f1226" fmla="val 282201"/>
              <a:gd name="f1227" fmla="val 1535060"/>
              <a:gd name="f1228" fmla="val 285627"/>
              <a:gd name="f1229" fmla="val 1534898"/>
              <a:gd name="f1230" fmla="val 289919"/>
              <a:gd name="f1231" fmla="val 1532839"/>
              <a:gd name="f1232" fmla="val 347368"/>
              <a:gd name="f1233" fmla="val 1534897"/>
              <a:gd name="f1234" fmla="val 412643"/>
              <a:gd name="f1235" fmla="val 1536957"/>
              <a:gd name="f1236" fmla="val 481830"/>
              <a:gd name="f1237" fmla="val 1539428"/>
              <a:gd name="f1238" fmla="val 566459"/>
              <a:gd name="f1239" fmla="val 1542105"/>
              <a:gd name="f1240" fmla="val 653458"/>
              <a:gd name="f1241" fmla="val 1536956"/>
              <a:gd name="f1242" fmla="val 728925"/>
              <a:gd name="f1243" fmla="val 1511321"/>
              <a:gd name="f1244" fmla="val 509422"/>
              <a:gd name="f1245" fmla="val 1518117"/>
              <a:gd name="f1246" fmla="val 268195"/>
              <a:gd name="f1247" fmla="val 231441"/>
              <a:gd name="f1248" fmla="val 691192"/>
              <a:gd name="f1249" fmla="val 232894"/>
              <a:gd name="f1250" fmla="val 689784"/>
              <a:gd name="f1251" fmla="val 235476"/>
              <a:gd name="f1252" fmla="val 689834"/>
              <a:gd name="f1253" fmla="val 238235"/>
              <a:gd name="f1254" fmla="val 269122"/>
              <a:gd name="f1255" fmla="val 689860"/>
              <a:gd name="f1256" fmla="val 270334"/>
              <a:gd name="f1257" fmla="val 690141"/>
              <a:gd name="f1258" fmla="val 271527"/>
              <a:gd name="f1259" fmla="val 690658"/>
              <a:gd name="f1260" fmla="val 272623"/>
              <a:gd name="f1261" fmla="val 721338"/>
              <a:gd name="f1262" fmla="val 333469"/>
              <a:gd name="f1263" fmla="val 786303"/>
              <a:gd name="f1264" fmla="val 579638"/>
              <a:gd name="f1265" fmla="val 896363"/>
              <a:gd name="f1266" fmla="val 774328"/>
              <a:gd name="f1267" fmla="val 1034016"/>
              <a:gd name="f1268" fmla="val 1003303"/>
              <a:gd name="f1269" fmla="val 1051313"/>
              <a:gd name="f1270" fmla="val 1031924"/>
              <a:gd name="f1271" fmla="val 1053268"/>
              <a:gd name="f1272" fmla="val 1034190"/>
              <a:gd name="f1273" fmla="val 1094451"/>
              <a:gd name="f1274" fmla="val 1070224"/>
              <a:gd name="f1275" fmla="val 1128529"/>
              <a:gd name="f1276" fmla="val 1114908"/>
              <a:gd name="f1277" fmla="val 1161578"/>
              <a:gd name="f1278" fmla="val 1158458"/>
              <a:gd name="f1279" fmla="val 1162505"/>
              <a:gd name="f1280" fmla="val 1159694"/>
              <a:gd name="f1281" fmla="val 1254239"/>
              <a:gd name="f1282" fmla="val 1279740"/>
              <a:gd name="f1283" fmla="val 1270609"/>
              <a:gd name="f1284" fmla="val 1274286"/>
              <a:gd name="f1285" fmla="val 1279806"/>
              <a:gd name="f1286" fmla="val 1277527"/>
              <a:gd name="f1287" fmla="val 1277334"/>
              <a:gd name="f1288" fmla="val 1278434"/>
              <a:gd name="f1289" fmla="val 1273769"/>
              <a:gd name="f1290" fmla="val 1281831"/>
              <a:gd name="f1291" fmla="val 1261620"/>
              <a:gd name="f1292" fmla="val 1282343"/>
              <a:gd name="f1293" fmla="val 1260048"/>
              <a:gd name="f1294" fmla="val 1258353"/>
              <a:gd name="f1295" fmla="val 1256781"/>
              <a:gd name="f1296" fmla="val 1260949"/>
              <a:gd name="f1297" fmla="val 1216925"/>
              <a:gd name="f1298" fmla="val 1236846"/>
              <a:gd name="f1299" fmla="val 1178843"/>
              <a:gd name="f1300" fmla="val 1209762"/>
              <a:gd name="f1301" fmla="val 1142912"/>
              <a:gd name="f1302" fmla="val 1194801"/>
              <a:gd name="f1303" fmla="val 1125925"/>
              <a:gd name="f1304" fmla="val 1181299"/>
              <a:gd name="f1305" fmla="val 1107706"/>
              <a:gd name="f1306" fmla="val 1169403"/>
              <a:gd name="f1307" fmla="val 1088448"/>
              <a:gd name="f1308" fmla="val 1077978"/>
              <a:gd name="f1309" fmla="val 971799"/>
              <a:gd name="f1310" fmla="val 1004673"/>
              <a:gd name="f1311" fmla="val 845471"/>
              <a:gd name="f1312" fmla="val 926530"/>
              <a:gd name="f1313" fmla="val 711629"/>
              <a:gd name="f1314" fmla="val 915411"/>
              <a:gd name="f1315" fmla="val 692684"/>
              <a:gd name="f1316" fmla="val 904394"/>
              <a:gd name="f1317" fmla="val 673534"/>
              <a:gd name="f1318" fmla="val 893173"/>
              <a:gd name="f1319" fmla="val 654487"/>
              <a:gd name="f1320" fmla="val 846327"/>
              <a:gd name="f1321" fmla="val 574491"/>
              <a:gd name="f1322" fmla="val 804012"/>
              <a:gd name="f1323" fmla="val 463915"/>
              <a:gd name="f1324" fmla="val 769625"/>
              <a:gd name="f1325" fmla="val 374961"/>
              <a:gd name="f1326" fmla="val 733076"/>
              <a:gd name="f1327" fmla="val 279521"/>
              <a:gd name="f1328" fmla="val 716293"/>
              <a:gd name="f1329" fmla="val 237103"/>
              <a:gd name="f1330" fmla="val 701262"/>
              <a:gd name="f1331" fmla="val 230822"/>
              <a:gd name="f1332" fmla="val 698756"/>
              <a:gd name="f1333" fmla="val 229671"/>
              <a:gd name="f1334" fmla="val 695832"/>
              <a:gd name="f1335" fmla="val 229906"/>
              <a:gd name="f1336" fmla="val 233327"/>
              <a:gd name="f1337" fmla="val 166165"/>
              <a:gd name="f1338" fmla="val 229505"/>
              <a:gd name="f1339" fmla="val 168022"/>
              <a:gd name="f1340" fmla="val 227754"/>
              <a:gd name="f1341" fmla="val 172508"/>
              <a:gd name="f1342" fmla="val 229311"/>
              <a:gd name="f1343" fmla="val 176461"/>
              <a:gd name="f1344" fmla="val 343387"/>
              <a:gd name="f1345" fmla="val 500155"/>
              <a:gd name="f1346" fmla="val 595835"/>
              <a:gd name="f1347" fmla="val 775975"/>
              <a:gd name="f1348" fmla="val 840047"/>
              <a:gd name="f1349" fmla="val 1042735"/>
              <a:gd name="f1350" fmla="val 870934"/>
              <a:gd name="f1351" fmla="val 1075886"/>
              <a:gd name="f1352" fmla="val 696938"/>
              <a:gd name="f1353" fmla="val 917746"/>
              <a:gd name="f1354" fmla="val 548475"/>
              <a:gd name="f1355" fmla="val 720482"/>
              <a:gd name="f1356" fmla="val 404130"/>
              <a:gd name="f1357" fmla="val 528880"/>
              <a:gd name="f1358" fmla="val 348122"/>
              <a:gd name="f1359" fmla="val 454547"/>
              <a:gd name="f1360" fmla="val 290261"/>
              <a:gd name="f1361" fmla="val 377741"/>
              <a:gd name="f1362" fmla="val 232503"/>
              <a:gd name="f1363" fmla="val 305466"/>
              <a:gd name="f1364" fmla="val 229669"/>
              <a:gd name="f1365" fmla="val 301980"/>
              <a:gd name="f1366" fmla="val 224546"/>
              <a:gd name="f1367" fmla="val 301452"/>
              <a:gd name="f1368" fmla="val 221060"/>
              <a:gd name="f1369" fmla="val 304286"/>
              <a:gd name="f1370" fmla="val 218176"/>
              <a:gd name="f1371" fmla="val 306631"/>
              <a:gd name="f1372" fmla="val 217248"/>
              <a:gd name="f1373" fmla="val 310636"/>
              <a:gd name="f1374" fmla="val 218809"/>
              <a:gd name="f1375" fmla="val 314011"/>
              <a:gd name="f1376" fmla="val 398880"/>
              <a:gd name="f1377" fmla="val 697420"/>
              <a:gd name="f1378" fmla="val 707337"/>
              <a:gd name="f1379" fmla="val 1058591"/>
              <a:gd name="f1380" fmla="val 1074890"/>
              <a:gd name="f1381" fmla="val 1319481"/>
              <a:gd name="f1382" fmla="val 711661"/>
              <a:gd name="f1383" fmla="val 1122115"/>
              <a:gd name="f1384" fmla="val 428017"/>
              <a:gd name="f1385" fmla="val 767636"/>
              <a:gd name="f1386" fmla="val 196160"/>
              <a:gd name="f1387" fmla="val 477814"/>
              <a:gd name="f1388" fmla="val 156932"/>
              <a:gd name="f1389" fmla="val 428807"/>
              <a:gd name="f1390" fmla="val 119972"/>
              <a:gd name="f1391" fmla="val 382580"/>
              <a:gd name="f1392" fmla="val 83525"/>
              <a:gd name="f1393" fmla="val 338103"/>
              <a:gd name="f1394" fmla="val 81408"/>
              <a:gd name="f1395" fmla="val 335536"/>
              <a:gd name="f1396" fmla="val 77942"/>
              <a:gd name="f1397" fmla="val 334517"/>
              <a:gd name="f1398" fmla="val 74774"/>
              <a:gd name="f1399" fmla="val 335529"/>
              <a:gd name="f1400" fmla="val 69818"/>
              <a:gd name="f1401" fmla="val 336993"/>
              <a:gd name="f1402" fmla="val 65942"/>
              <a:gd name="f1403" fmla="val 340869"/>
              <a:gd name="f1404" fmla="val 64478"/>
              <a:gd name="f1405" fmla="val 345825"/>
              <a:gd name="f1406" fmla="val 51712"/>
              <a:gd name="f1407" fmla="val 387315"/>
              <a:gd name="f1408" fmla="val 211912"/>
              <a:gd name="f1409" fmla="val 580359"/>
              <a:gd name="f1410" fmla="val 438415"/>
              <a:gd name="f1411" fmla="val 848456"/>
              <a:gd name="f1412" fmla="val 467860"/>
              <a:gd name="f1413" fmla="val 883359"/>
              <a:gd name="f1414" fmla="val 496380"/>
              <a:gd name="f1415" fmla="val 916922"/>
              <a:gd name="f1416" fmla="val 521913"/>
              <a:gd name="f1417" fmla="val 947501"/>
              <a:gd name="f1418" fmla="val 461168"/>
              <a:gd name="f1419" fmla="val 901479"/>
              <a:gd name="f1420" fmla="val 401454"/>
              <a:gd name="f1421" fmla="val 851648"/>
              <a:gd name="f1422" fmla="val 803362"/>
              <a:gd name="f1423" fmla="val 252271"/>
              <a:gd name="f1424" fmla="val 727071"/>
              <a:gd name="f1425" fmla="val 158065"/>
              <a:gd name="f1426" fmla="val 648310"/>
              <a:gd name="f1427" fmla="val 59331"/>
              <a:gd name="f1428" fmla="val 584477"/>
              <a:gd name="f1429" fmla="val 56009"/>
              <a:gd name="f1430" fmla="val 582371"/>
              <a:gd name="f1431" fmla="val 51650"/>
              <a:gd name="f1432" fmla="val 582982"/>
              <a:gd name="f1433" fmla="val 49035"/>
              <a:gd name="f1434" fmla="val 585918"/>
              <a:gd name="f1435" fmla="val 46586"/>
              <a:gd name="f1436" fmla="val 588914"/>
              <a:gd name="f1437" fmla="val 593219"/>
              <a:gd name="f1438" fmla="val 596214"/>
              <a:gd name="f1439" fmla="val 440989"/>
              <a:gd name="f1440" fmla="val 1043352"/>
              <a:gd name="f1441" fmla="val 985936"/>
              <a:gd name="f1442" fmla="val 1406685"/>
              <a:gd name="f1443" fmla="val 1459811"/>
              <a:gd name="f1444" fmla="val 1349062"/>
              <a:gd name="f1445" fmla="val 1461355"/>
              <a:gd name="f1446" fmla="val 1352047"/>
              <a:gd name="f1447" fmla="val 1465165"/>
              <a:gd name="f1448" fmla="val 1356784"/>
              <a:gd name="f1449" fmla="val 1471856"/>
              <a:gd name="f1450" fmla="val 1358329"/>
              <a:gd name="f1451" fmla="val 1474018"/>
              <a:gd name="f1452" fmla="val 1204717"/>
              <a:gd name="f1453" fmla="val 1448177"/>
              <a:gd name="f1454" fmla="val 824398"/>
              <a:gd name="f1455" fmla="val 1357781"/>
              <a:gd name="f1456" fmla="val 39151"/>
              <a:gd name="f1457" fmla="val 853089"/>
              <a:gd name="f1458" fmla="val 14853"/>
              <a:gd name="f1459" fmla="val 837544"/>
              <a:gd name="f1460" fmla="val 12160"/>
              <a:gd name="f1461" fmla="val 835796"/>
              <a:gd name="f1462" fmla="val 8692"/>
              <a:gd name="f1463" fmla="val 5999"/>
              <a:gd name="f1464" fmla="val 1505"/>
              <a:gd name="f1465" fmla="val 840490"/>
              <a:gd name="f1466" fmla="+- 0 0 771"/>
              <a:gd name="f1467" fmla="val 845855"/>
              <a:gd name="f1468" fmla="val 234"/>
              <a:gd name="f1469" fmla="val 851134"/>
              <a:gd name="f1470" fmla="val 10530"/>
              <a:gd name="f1471" fmla="val 919908"/>
              <a:gd name="f1472" fmla="val 765404"/>
              <a:gd name="f1473" fmla="val 1236428"/>
              <a:gd name="f1474" fmla="val 1489462"/>
              <a:gd name="f1475" fmla="val 993966"/>
              <a:gd name="f1476" fmla="val 1507376"/>
              <a:gd name="f1477" fmla="val 759741"/>
              <a:gd name="f1478" fmla="val 1444779"/>
              <a:gd name="f1479" fmla="val 532826"/>
              <a:gd name="f1480" fmla="val 1384035"/>
              <a:gd name="f1481" fmla="val 484333"/>
              <a:gd name="f1482" fmla="val 1371062"/>
              <a:gd name="f1483" fmla="val 434193"/>
              <a:gd name="f1484" fmla="val 1357678"/>
              <a:gd name="f1485" fmla="val 384878"/>
              <a:gd name="f1486" fmla="val 1345323"/>
              <a:gd name="f1487" fmla="val 382071"/>
              <a:gd name="f1488" fmla="val 1344618"/>
              <a:gd name="f1489" fmla="val 379101"/>
              <a:gd name="f1490" fmla="val 1345440"/>
              <a:gd name="f1491" fmla="val 377054"/>
              <a:gd name="f1492" fmla="val 1347485"/>
              <a:gd name="f1493" fmla="val 375062"/>
              <a:gd name="f1494" fmla="val 1349564"/>
              <a:gd name="f1495" fmla="val 374284"/>
              <a:gd name="f1496" fmla="val 1352521"/>
              <a:gd name="f1497" fmla="val 374994"/>
              <a:gd name="f1498" fmla="val 1355310"/>
              <a:gd name="f1499" fmla="val 382819"/>
              <a:gd name="f1500" fmla="val 1385270"/>
              <a:gd name="f1501" fmla="val 481760"/>
              <a:gd name="f1502" fmla="val 1418114"/>
              <a:gd name="f1503" fmla="val 631766"/>
              <a:gd name="f1504" fmla="val 1464753"/>
              <a:gd name="f1505" fmla="val 696011"/>
              <a:gd name="f1506" fmla="val 1484726"/>
              <a:gd name="f1507" fmla="val 756653"/>
              <a:gd name="f1508" fmla="val 1503567"/>
              <a:gd name="f1509" fmla="val 771685"/>
              <a:gd name="f1510" fmla="val 1514171"/>
              <a:gd name="f1511" fmla="val 775349"/>
              <a:gd name="f1512" fmla="val 1515773"/>
              <a:gd name="f1513" fmla="val 778805"/>
              <a:gd name="f1514" fmla="val 1517813"/>
              <a:gd name="f1515" fmla="val 781979"/>
              <a:gd name="f1516" fmla="val 1520246"/>
              <a:gd name="f1517" fmla="val 756344"/>
              <a:gd name="f1518" fmla="val 1535175"/>
              <a:gd name="f1519" fmla="val 574935"/>
              <a:gd name="f1520" fmla="val 1534351"/>
              <a:gd name="f1521" fmla="val 453446"/>
              <a:gd name="f1522" fmla="val 1533733"/>
              <a:gd name="f1523" fmla="val 256800"/>
              <a:gd name="f1524" fmla="val 206352"/>
              <a:gd name="f1525" fmla="val 1534453"/>
              <a:gd name="f1526" fmla="val 198527"/>
              <a:gd name="f1527" fmla="val 1547941"/>
              <a:gd name="f1528" fmla="val 196688"/>
              <a:gd name="f1529" fmla="val 1551127"/>
              <a:gd name="f1530" fmla="val 196689"/>
              <a:gd name="f1531" fmla="val 1555052"/>
              <a:gd name="f1532" fmla="val 1558237"/>
              <a:gd name="f1533" fmla="val 199846"/>
              <a:gd name="f1534" fmla="val 1560609"/>
              <a:gd name="f1535" fmla="val 202302"/>
              <a:gd name="f1536" fmla="val 1562129"/>
              <a:gd name="f1537" fmla="val 205014"/>
              <a:gd name="f1538" fmla="val 1562253"/>
              <a:gd name="f1539" fmla="val 516353"/>
              <a:gd name="f1540" fmla="val 1580371"/>
              <a:gd name="f1541" fmla="val 749960"/>
              <a:gd name="f1542" fmla="val 1579240"/>
              <a:gd name="f1543" fmla="val 937752"/>
              <a:gd name="f1544" fmla="val 1578313"/>
              <a:gd name="f1545" fmla="val 1076023"/>
              <a:gd name="f1546" fmla="val 1577695"/>
              <a:gd name="f1547" fmla="val 1189481"/>
              <a:gd name="f1548" fmla="val 1577181"/>
              <a:gd name="f1549" fmla="val 1291510"/>
              <a:gd name="f1550" fmla="val 1584490"/>
              <a:gd name="f1551" fmla="val 1281214"/>
              <a:gd name="f1552" fmla="val 1245591"/>
              <a:gd name="f1553" fmla="val 1593035"/>
              <a:gd name="f1554" fmla="val 1209144"/>
              <a:gd name="f1555" fmla="val 1600037"/>
              <a:gd name="f1556" fmla="val 1190510"/>
              <a:gd name="f1557" fmla="val 1188198"/>
              <a:gd name="f1558" fmla="val 1610830"/>
              <a:gd name="f1559" fmla="val 1186624"/>
              <a:gd name="f1560" fmla="val 1613095"/>
              <a:gd name="f1561" fmla="val 1186288"/>
              <a:gd name="f1562" fmla="val 1615686"/>
              <a:gd name="f1563" fmla="val 986759"/>
              <a:gd name="f1564" fmla="val 1627938"/>
              <a:gd name="f1565" fmla="val 757580"/>
              <a:gd name="f1566" fmla="val 1628967"/>
              <a:gd name="f1567" fmla="val 645357"/>
              <a:gd name="f1568" fmla="val 1592933"/>
              <a:gd name="f1569" fmla="val 641069"/>
              <a:gd name="f1570" fmla="val 1591596"/>
              <a:gd name="f1571" fmla="val 636508"/>
              <a:gd name="f1572" fmla="val 1593989"/>
              <a:gd name="f1573" fmla="val 635171"/>
              <a:gd name="f1574" fmla="val 1598277"/>
              <a:gd name="f1575" fmla="val 634176"/>
              <a:gd name="f1576" fmla="val 1601469"/>
              <a:gd name="f1577" fmla="val 635235"/>
              <a:gd name="f1578" fmla="val 1604944"/>
              <a:gd name="f1579" fmla="val 637841"/>
              <a:gd name="f1580" fmla="val 1607038"/>
              <a:gd name="f1581" fmla="val 776831"/>
              <a:gd name="f1582" fmla="val 1717818"/>
              <a:gd name="f1583" fmla="val 1004572"/>
              <a:gd name="f1584" fmla="val 1689402"/>
              <a:gd name="f1585" fmla="val 1208630"/>
              <a:gd name="f1586" fmla="val 1660679"/>
              <a:gd name="f1587" fmla="val 879994"/>
              <a:gd name="f1588" fmla="val 1732748"/>
              <a:gd name="f1589" fmla="val 477641"/>
              <a:gd name="f1590" fmla="val 1770018"/>
              <a:gd name="f1591" fmla="val 296336"/>
              <a:gd name="f1592" fmla="val 1765693"/>
              <a:gd name="f1593" fmla="val 293151"/>
              <a:gd name="f1594" fmla="val 1765676"/>
              <a:gd name="f1595" fmla="val 290235"/>
              <a:gd name="f1596" fmla="val 1767474"/>
              <a:gd name="f1597" fmla="val 288821"/>
              <a:gd name="f1598" fmla="val 1770326"/>
              <a:gd name="f1599" fmla="val 285701"/>
              <a:gd name="f1600" fmla="val 1776112"/>
              <a:gd name="f1601" fmla="val 286223"/>
              <a:gd name="f1602" fmla="val 1783182"/>
              <a:gd name="f1603" fmla="val 290158"/>
              <a:gd name="f1604" fmla="val 1788447"/>
              <a:gd name="f1605" fmla="val 323516"/>
              <a:gd name="f1606" fmla="val 1833232"/>
              <a:gd name="f1607" fmla="val 703631"/>
              <a:gd name="f1608" fmla="val 1785769"/>
              <a:gd name="f1609" fmla="val 1306130"/>
              <a:gd name="f1610" fmla="val 1694756"/>
              <a:gd name="f1611" fmla="val 1369447"/>
              <a:gd name="f1612" fmla="val 1685284"/>
              <a:gd name="f1613" fmla="val 1424221"/>
              <a:gd name="f1614" fmla="val 1676945"/>
              <a:gd name="f1615" fmla="val 1464991"/>
              <a:gd name="f1616" fmla="val 1671179"/>
              <a:gd name="f1617" fmla="val 1354519"/>
              <a:gd name="f1618" fmla="val 1718540"/>
              <a:gd name="f1619" fmla="val 1221911"/>
              <a:gd name="f1620" fmla="val 1082612"/>
              <a:gd name="f1621" fmla="val 1815318"/>
              <a:gd name="f1622" fmla="val 798453"/>
              <a:gd name="f1623" fmla="val 476406"/>
              <a:gd name="f1624" fmla="val 2030805"/>
              <a:gd name="f1625" fmla="val 197189"/>
              <a:gd name="f1626" fmla="val 2194712"/>
              <a:gd name="f1627" fmla="val 193639"/>
              <a:gd name="f1628" fmla="val 2196811"/>
              <a:gd name="f1629" fmla="val 192223"/>
              <a:gd name="f1630" fmla="val 2201237"/>
              <a:gd name="f1631" fmla="val 193894"/>
              <a:gd name="f1632" fmla="val 2205007"/>
              <a:gd name="f1633" fmla="val 195519"/>
              <a:gd name="f1634" fmla="val 2209070"/>
              <a:gd name="f1635" fmla="val 200097"/>
              <a:gd name="f1636" fmla="val 2211084"/>
              <a:gd name="f1637" fmla="val 204190"/>
              <a:gd name="f1638" fmla="val 2209537"/>
              <a:gd name="f1639" fmla="val 489482"/>
              <a:gd name="f1640" fmla="val 2122334"/>
              <a:gd name="f1641" fmla="val 762727"/>
              <a:gd name="f1642" fmla="val 2008052"/>
              <a:gd name="f1643" fmla="val 1027016"/>
              <a:gd name="f1644" fmla="val 1897683"/>
              <a:gd name="f1645" fmla="val 1152312"/>
              <a:gd name="f1646" fmla="val 1845279"/>
              <a:gd name="f1647" fmla="val 1281111"/>
              <a:gd name="f1648" fmla="val 1791432"/>
              <a:gd name="f1649" fmla="val 1411557"/>
              <a:gd name="f1650" fmla="val 1740263"/>
              <a:gd name="f1651" fmla="val 1287391"/>
              <a:gd name="f1652" fmla="val 1812332"/>
              <a:gd name="f1653" fmla="val 1135428"/>
              <a:gd name="f1654" fmla="val 1885123"/>
              <a:gd name="f1655" fmla="val 987687"/>
              <a:gd name="f1656" fmla="val 1956472"/>
              <a:gd name="f1657" fmla="val 792070"/>
              <a:gd name="f1658" fmla="val 2050264"/>
              <a:gd name="f1659" fmla="val 590482"/>
              <a:gd name="f1660" fmla="val 2147249"/>
              <a:gd name="f1661" fmla="val 450254"/>
              <a:gd name="f1662" fmla="val 2242483"/>
              <a:gd name="f1663" fmla="val 446551"/>
              <a:gd name="f1664" fmla="val 2245023"/>
              <a:gd name="f1665" fmla="val 445607"/>
              <a:gd name="f1666" fmla="val 2250086"/>
              <a:gd name="f1667" fmla="val 448146"/>
              <a:gd name="f1668" fmla="val 2253790"/>
              <a:gd name="f1669" fmla="val 450050"/>
              <a:gd name="f1670" fmla="val 2256567"/>
              <a:gd name="f1671" fmla="val 453467"/>
              <a:gd name="f1672" fmla="val 2257883"/>
              <a:gd name="f1673" fmla="val 456741"/>
              <a:gd name="f1674" fmla="val 2257104"/>
              <a:gd name="f1675" fmla="val 588731"/>
              <a:gd name="f1676" fmla="val 2223951"/>
              <a:gd name="f1677" fmla="val 755932"/>
              <a:gd name="f1678" fmla="val 2127379"/>
              <a:gd name="f1679" fmla="val 932605"/>
              <a:gd name="f1680" fmla="val 2025349"/>
              <a:gd name="f1681" fmla="val 1185054"/>
              <a:gd name="f1682" fmla="val 1879563"/>
              <a:gd name="f1683" fmla="val 1721834"/>
              <a:gd name="f1684" fmla="val 1600482"/>
              <a:gd name="f1685" fmla="val 1713804"/>
              <a:gd name="f1686" fmla="val 1601098"/>
              <a:gd name="f1687" fmla="val 1695407"/>
              <a:gd name="f1688" fmla="val 1724100"/>
              <a:gd name="f1689" fmla="val 1695921"/>
              <a:gd name="f1690" fmla="val 1723584"/>
              <a:gd name="f1691" fmla="val 1716513"/>
              <a:gd name="f1692" fmla="val 1727600"/>
              <a:gd name="f1693" fmla="val 1906055"/>
              <a:gd name="f1694" fmla="val 1767237"/>
              <a:gd name="f1695" fmla="val 1929426"/>
              <a:gd name="f1696" fmla="val 1782887"/>
              <a:gd name="f1697" fmla="val 1932927"/>
              <a:gd name="f1698" fmla="val 1793182"/>
              <a:gd name="f1699" fmla="val 1957636"/>
              <a:gd name="f1700" fmla="val 1852589"/>
              <a:gd name="f1701" fmla="val 1961960"/>
              <a:gd name="f1702" fmla="val 1860001"/>
              <a:gd name="f1703" fmla="val 1971741"/>
              <a:gd name="f1704" fmla="val 1876268"/>
              <a:gd name="f1705" fmla="val 1991612"/>
              <a:gd name="f1706" fmla="val 1909626"/>
              <a:gd name="f1707" fmla="val 2053901"/>
              <a:gd name="f1708" fmla="val 2064163"/>
              <a:gd name="f1709" fmla="val 2001495"/>
              <a:gd name="f1710" fmla="val 2048926"/>
              <a:gd name="f1711" fmla="val 1950944"/>
              <a:gd name="f1712" fmla="val 2021540"/>
              <a:gd name="f1713" fmla="val 1902658"/>
              <a:gd name="f1714" fmla="val 1994873"/>
              <a:gd name="f1715" fmla="val 1836251"/>
              <a:gd name="f1716" fmla="val 1958531"/>
              <a:gd name="f1717" fmla="val 1767579"/>
              <a:gd name="f1718" fmla="val 1920950"/>
              <a:gd name="f1719" fmla="val 1691700"/>
              <a:gd name="f1720" fmla="val 1913127"/>
              <a:gd name="f1721" fmla="val 1687235"/>
              <a:gd name="f1722" fmla="val 1912635"/>
              <a:gd name="f1723" fmla="val 1683217"/>
              <a:gd name="f1724" fmla="val 1915856"/>
              <a:gd name="f1725" fmla="val 1682726"/>
              <a:gd name="f1726" fmla="val 1920321"/>
              <a:gd name="f1727" fmla="val 1682416"/>
              <a:gd name="f1728" fmla="val 1923136"/>
              <a:gd name="f1729" fmla="val 1683592"/>
              <a:gd name="f1730" fmla="val 1925910"/>
              <a:gd name="f1731" fmla="val 1685832"/>
              <a:gd name="f1732" fmla="val 1927644"/>
              <a:gd name="f1733" fmla="val 1790375"/>
              <a:gd name="f1734" fmla="val 2006216"/>
              <a:gd name="f1735" fmla="val 1909724"/>
              <a:gd name="f1736" fmla="val 2062844"/>
              <a:gd name="f1737" fmla="val 2036707"/>
              <a:gd name="f1738" fmla="val 2094124"/>
              <a:gd name="f1739" fmla="val 1750591"/>
              <a:gd name="f1740" fmla="val 2148382"/>
              <a:gd name="f1741" fmla="val 1285127"/>
              <a:gd name="f1742" fmla="val 2226010"/>
              <a:gd name="f1743" fmla="val 1211101"/>
              <a:gd name="f1744" fmla="val 2345543"/>
              <a:gd name="f1745" fmla="val 1209263"/>
              <a:gd name="f1746" fmla="val 2348559"/>
              <a:gd name="f1747" fmla="val 1209553"/>
              <a:gd name="f1748" fmla="val 2352410"/>
              <a:gd name="f1749" fmla="val 1211822"/>
              <a:gd name="f1750" fmla="val 2355118"/>
              <a:gd name="f1751" fmla="val 1214148"/>
              <a:gd name="f1752" fmla="val 2357784"/>
              <a:gd name="f1753" fmla="val 1217903"/>
              <a:gd name="f1754" fmla="val 2358691"/>
              <a:gd name="f1755" fmla="val 1221191"/>
              <a:gd name="f1756" fmla="val 2357382"/>
              <a:gd name="f1757" fmla="val 2233835"/>
              <a:gd name="f1758" fmla="val 1811438"/>
              <a:gd name="f1759" fmla="val 2157545"/>
              <a:gd name="f1760" fmla="val 2035059"/>
              <a:gd name="f1761" fmla="val 2144675"/>
              <a:gd name="f1762" fmla="val 1806187"/>
              <a:gd name="f1763" fmla="val 2247632"/>
              <a:gd name="f1764" fmla="val 1526661"/>
              <a:gd name="f1765" fmla="val 2446852"/>
              <a:gd name="f1766" fmla="val 1368521"/>
              <a:gd name="f1767" fmla="val 2622289"/>
              <a:gd name="f1768" fmla="val 1366584"/>
              <a:gd name="f1769" fmla="val 2624440"/>
              <a:gd name="f1770" fmla="val 1365921"/>
              <a:gd name="f1771" fmla="val 2627450"/>
              <a:gd name="f1772" fmla="val 1366771"/>
              <a:gd name="f1773" fmla="val 2630216"/>
              <a:gd name="f1774" fmla="val 1367615"/>
              <a:gd name="f1775" fmla="val 2632951"/>
              <a:gd name="f1776" fmla="val 1369850"/>
              <a:gd name="f1777" fmla="val 2635030"/>
              <a:gd name="f1778" fmla="val 1372639"/>
              <a:gd name="f1779" fmla="val 2635673"/>
              <a:gd name="f1780" fmla="val 1403526"/>
              <a:gd name="f1781" fmla="val 2643189"/>
              <a:gd name="f1782" fmla="val 1503805"/>
              <a:gd name="f1783" fmla="val 2549808"/>
              <a:gd name="f1784" fmla="val 1693862"/>
              <a:gd name="f1785" fmla="val 2410611"/>
              <a:gd name="f1786" fmla="val 1833677"/>
              <a:gd name="f1787" fmla="val 2308272"/>
              <a:gd name="f1788" fmla="val 2085096"/>
              <a:gd name="f1789" fmla="val 2145911"/>
              <a:gd name="f1790" fmla="val 2110731"/>
              <a:gd name="f1791" fmla="val 2164443"/>
              <a:gd name="f1792" fmla="val 2111485"/>
              <a:gd name="f1793" fmla="val 2165931"/>
              <a:gd name="f1794" fmla="val 2167690"/>
              <a:gd name="f1795" fmla="val 2169178"/>
              <a:gd name="f1796" fmla="val 2106717"/>
              <a:gd name="f1797" fmla="val 2179474"/>
              <a:gd name="f1798" fmla="val 2077478"/>
              <a:gd name="f1799" fmla="val 2187813"/>
              <a:gd name="f1800" fmla="val 2056165"/>
              <a:gd name="f1801" fmla="val 2194094"/>
              <a:gd name="f1802" fmla="val 2027028"/>
              <a:gd name="f1803" fmla="val 2202742"/>
              <a:gd name="f1804" fmla="val 2005717"/>
              <a:gd name="f1805" fmla="val 2209022"/>
              <a:gd name="f1806" fmla="val 2006334"/>
              <a:gd name="f1807" fmla="val 2004912"/>
              <a:gd name="f1808" fmla="val 2229003"/>
              <a:gd name="f1809" fmla="val 2006153"/>
              <a:gd name="f1810" fmla="val 2234432"/>
              <a:gd name="f1811" fmla="val 2009628"/>
              <a:gd name="f1812" fmla="val 2238365"/>
              <a:gd name="f1813" fmla="val 2015497"/>
              <a:gd name="f1814" fmla="val 2243925"/>
              <a:gd name="f1815" fmla="val 2023425"/>
              <a:gd name="f1816" fmla="val 2241968"/>
              <a:gd name="f1817" fmla="val 2035574"/>
              <a:gd name="f1818" fmla="val 2238879"/>
              <a:gd name="f1819" fmla="val 2047123"/>
              <a:gd name="f1820" fmla="val 2235709"/>
              <a:gd name="f1821" fmla="val 2058947"/>
              <a:gd name="f1822" fmla="val 2233640"/>
              <a:gd name="f1823" fmla="val 2070888"/>
              <a:gd name="f1824" fmla="val 2232702"/>
              <a:gd name="f1825" fmla="val 2070276"/>
              <a:gd name="f1826" fmla="val 2237910"/>
              <a:gd name="f1827" fmla="val 2072422"/>
              <a:gd name="f1828" fmla="val 2243060"/>
              <a:gd name="f1829" fmla="val 2076550"/>
              <a:gd name="f1830" fmla="val 2246292"/>
              <a:gd name="f1831" fmla="val 2088288"/>
              <a:gd name="f1832" fmla="val 2254838"/>
              <a:gd name="f1833" fmla="val 2108467"/>
              <a:gd name="f1834" fmla="val 2243101"/>
              <a:gd name="f1835" fmla="val 2149340"/>
              <a:gd name="f1836" fmla="val 2213758"/>
              <a:gd name="f1837" fmla="val 2154693"/>
              <a:gd name="f1838" fmla="val 2210053"/>
              <a:gd name="f1839" fmla="val 2160460"/>
              <a:gd name="f1840" fmla="val 2205830"/>
              <a:gd name="f1841" fmla="val 2163651"/>
              <a:gd name="f1842" fmla="val 2203463"/>
              <a:gd name="f1843" fmla="val 2173947"/>
              <a:gd name="f1844" fmla="val 2208920"/>
              <a:gd name="f1845" fmla="val 2181463"/>
              <a:gd name="f1846" fmla="val 2211906"/>
              <a:gd name="f1847" fmla="val 2187125"/>
              <a:gd name="f1848" fmla="val 2207170"/>
              <a:gd name="f1849" fmla="val 2192788"/>
              <a:gd name="f1850" fmla="val 2202433"/>
              <a:gd name="f1851" fmla="val 2190729"/>
              <a:gd name="f1852" fmla="val 2194711"/>
              <a:gd name="f1853" fmla="val 2188052"/>
              <a:gd name="f1854" fmla="val 2186579"/>
              <a:gd name="f1855" fmla="val 2184757"/>
              <a:gd name="f1856" fmla="val 2176283"/>
              <a:gd name="f1857" fmla="val 2180227"/>
              <a:gd name="f1858" fmla="val 2162898"/>
              <a:gd name="f1859" fmla="val 2153529"/>
              <a:gd name="f1860" fmla="val 2195876"/>
              <a:gd name="f1861" fmla="val 2144161"/>
              <a:gd name="f1862" fmla="val 2213996"/>
              <a:gd name="f1863" fmla="val 2136541"/>
              <a:gd name="f1864" fmla="val 2263210"/>
              <a:gd name="f1865" fmla="val 2138600"/>
              <a:gd name="f1866" fmla="val 2235823"/>
              <a:gd name="f1867" fmla="val 2149514"/>
              <a:gd name="f1868" fmla="val 2218527"/>
              <a:gd name="f1869" fmla="val 2161869"/>
              <a:gd name="f1870" fmla="val 2216056"/>
              <a:gd name="f1871" fmla="val 2173194"/>
              <a:gd name="f1872" fmla="val 2214878"/>
              <a:gd name="f1873" fmla="val 2177980"/>
              <a:gd name="f1874" fmla="val 2216610"/>
              <a:gd name="f1875" fmla="val 2183014"/>
              <a:gd name="f1876" fmla="val 2220483"/>
              <a:gd name="f1877" fmla="val 2186063"/>
              <a:gd name="f1878" fmla="val 2230058"/>
              <a:gd name="f1879" fmla="val 2252400"/>
              <a:gd name="f1880" fmla="val 2190491"/>
              <a:gd name="f1881" fmla="val 2274227"/>
              <a:gd name="f1882" fmla="val 2184211"/>
              <a:gd name="f1883" fmla="val 2256002"/>
              <a:gd name="f1884" fmla="val 2200684"/>
              <a:gd name="f1885" fmla="val 2256724"/>
              <a:gd name="f1886" fmla="val 2203772"/>
              <a:gd name="f1887" fmla="val 2260430"/>
              <a:gd name="f1888" fmla="val 2266608"/>
              <a:gd name="f1889" fmla="val 2217671"/>
              <a:gd name="f1890" fmla="val 2270726"/>
              <a:gd name="f1891" fmla="val 2215200"/>
              <a:gd name="f1892" fmla="val 2340735"/>
              <a:gd name="f1893" fmla="val 2173708"/>
              <a:gd name="f1894" fmla="val 2396024"/>
              <a:gd name="f1895" fmla="val 2140969"/>
              <a:gd name="f1896" fmla="val 2478697"/>
              <a:gd name="f1897" fmla="val 2091962"/>
              <a:gd name="f1898" fmla="val 2537382"/>
              <a:gd name="f1899" fmla="val 2068076"/>
              <a:gd name="f1900" fmla="val 2326220"/>
              <a:gd name="f1901" fmla="val 2198006"/>
              <a:gd name="f1902" fmla="val 1867447"/>
              <a:gd name="f1903" fmla="val 2495859"/>
              <a:gd name="f1904" fmla="val 1780037"/>
              <a:gd name="f1905" fmla="val 2626407"/>
              <a:gd name="f1906" fmla="val 1777885"/>
              <a:gd name="f1907" fmla="val 2629630"/>
              <a:gd name="f1908" fmla="val 1778271"/>
              <a:gd name="f1909" fmla="val 2633916"/>
              <a:gd name="f1910" fmla="val 1780964"/>
              <a:gd name="f1911" fmla="val 2636703"/>
              <a:gd name="f1912" fmla="val 1783742"/>
              <a:gd name="f1913" fmla="val 2639390"/>
              <a:gd name="f1914" fmla="val 1788003"/>
              <a:gd name="f1915" fmla="val 2639817"/>
              <a:gd name="f1916" fmla="val 1791259"/>
              <a:gd name="f1917" fmla="val 2637732"/>
              <a:gd name="f1918" fmla="val 1874859"/>
              <a:gd name="f1919" fmla="val 2582342"/>
              <a:gd name="f1920" fmla="val 1962784"/>
              <a:gd name="f1921" fmla="val 2514185"/>
              <a:gd name="f1922" fmla="val 2055958"/>
              <a:gd name="f1923" fmla="val 2441189"/>
              <a:gd name="f1924" fmla="val 2240457"/>
              <a:gd name="f1925" fmla="val 2297050"/>
              <a:gd name="f1926" fmla="val 2431132"/>
              <a:gd name="f1927" fmla="val 2148999"/>
              <a:gd name="f1928" fmla="val 2614290"/>
              <a:gd name="f1929" fmla="val 2080842"/>
              <a:gd name="f1930" fmla="val 2268976"/>
              <a:gd name="f1931" fmla="val 2435732"/>
              <a:gd name="f1932" fmla="val 2123087"/>
              <a:gd name="f1933" fmla="val 2544145"/>
              <a:gd name="f1934" fmla="val 2074183"/>
              <a:gd name="f1935" fmla="val 2580591"/>
              <a:gd name="f1936" fmla="val 2041854"/>
              <a:gd name="f1937" fmla="val 2604683"/>
              <a:gd name="f1938" fmla="val 2031662"/>
              <a:gd name="f1939" fmla="val 2615287"/>
              <a:gd name="f1940" fmla="val 2029471"/>
              <a:gd name="f1941" fmla="val 2617556"/>
              <a:gd name="f1942" fmla="val 2028789"/>
              <a:gd name="f1943" fmla="val 2620886"/>
              <a:gd name="f1944" fmla="val 2029911"/>
              <a:gd name="f1945" fmla="val 2623833"/>
              <a:gd name="f1946" fmla="val 2031050"/>
              <a:gd name="f1947" fmla="val 2626805"/>
              <a:gd name="f1948" fmla="val 2033836"/>
              <a:gd name="f1949" fmla="val 2628824"/>
              <a:gd name="f1950" fmla="val 2037015"/>
              <a:gd name="f1951" fmla="val 2628981"/>
              <a:gd name="f1952" fmla="val 2038148"/>
              <a:gd name="f1953" fmla="val 2039077"/>
              <a:gd name="f1954" fmla="val 2630122"/>
              <a:gd name="f1955" fmla="val 2040281"/>
              <a:gd name="f1956" fmla="val 2631009"/>
              <a:gd name="f1957" fmla="val 2041649"/>
              <a:gd name="f1958" fmla="val 2631555"/>
              <a:gd name="f1959" fmla="val 2043687"/>
              <a:gd name="f1960" fmla="val 2632425"/>
              <a:gd name="f1961" fmla="val 2045992"/>
              <a:gd name="f1962" fmla="val 2048031"/>
              <a:gd name="f1963" fmla="val 2198657"/>
              <a:gd name="f1964" fmla="val 2562573"/>
              <a:gd name="f1965" fmla="val 2293376"/>
              <a:gd name="f1966" fmla="val 2479180"/>
              <a:gd name="f1967" fmla="val 2362460"/>
              <a:gd name="f1968" fmla="val 2418332"/>
              <a:gd name="f1969" fmla="val 2387169"/>
              <a:gd name="f1970" fmla="val 2396609"/>
              <a:gd name="f1971" fmla="val 2408069"/>
              <a:gd name="f1972" fmla="val 2378180"/>
              <a:gd name="f1973" fmla="val 2426705"/>
              <a:gd name="f1974" fmla="val 2364692"/>
              <a:gd name="f1975" fmla="val 2392625"/>
              <a:gd name="f1976" fmla="val 2459412"/>
              <a:gd name="f1977" fmla="val 2307687"/>
              <a:gd name="f1978" fmla="val 2628157"/>
              <a:gd name="f1979" fmla="val 2277418"/>
              <a:gd name="f1980" fmla="val 2678914"/>
              <a:gd name="f1981" fmla="val 2275274"/>
              <a:gd name="f1982" fmla="val 2682862"/>
              <a:gd name="f1983" fmla="val 2276737"/>
              <a:gd name="f1984" fmla="val 2687801"/>
              <a:gd name="f1985" fmla="val 2280684"/>
              <a:gd name="f1986" fmla="val 2689944"/>
              <a:gd name="f1987" fmla="val 2283528"/>
              <a:gd name="f1988" fmla="val 2691488"/>
              <a:gd name="f1989" fmla="val 2287015"/>
              <a:gd name="f1990" fmla="val 2691199"/>
              <a:gd name="f1991" fmla="val 2289567"/>
              <a:gd name="f1992" fmla="val 2689211"/>
              <a:gd name="f1993" fmla="val 2295436"/>
              <a:gd name="f1994" fmla="val 2684268"/>
              <a:gd name="f1995" fmla="val 2301407"/>
              <a:gd name="f1996" fmla="val 2679429"/>
              <a:gd name="f1997" fmla="val 2307173"/>
              <a:gd name="f1998" fmla="val 2674487"/>
              <a:gd name="f1999" fmla="val 2246634"/>
              <a:gd name="f2000" fmla="val 2738115"/>
              <a:gd name="f2001" fmla="val 2191449"/>
              <a:gd name="f2002" fmla="val 2800815"/>
              <a:gd name="f2003" fmla="val 2149238"/>
              <a:gd name="f2004" fmla="val 2867325"/>
              <a:gd name="f2005" fmla="val 2147150"/>
              <a:gd name="f2006" fmla="val 2870631"/>
              <a:gd name="f2007" fmla="val 2147713"/>
              <a:gd name="f2008" fmla="val 2874956"/>
              <a:gd name="f2009" fmla="val 2150575"/>
              <a:gd name="f2010" fmla="val 2877621"/>
              <a:gd name="f2011" fmla="val 2156584"/>
              <a:gd name="f2012" fmla="val 2883742"/>
              <a:gd name="f2013" fmla="val 2164982"/>
              <a:gd name="f2014" fmla="val 2886905"/>
              <a:gd name="f2015" fmla="val 2173535"/>
              <a:gd name="f2016" fmla="val 2886269"/>
              <a:gd name="f2017" fmla="val 2196906"/>
              <a:gd name="f2018" fmla="val 2884313"/>
              <a:gd name="f2019" fmla="val 2219660"/>
              <a:gd name="f2020" fmla="val 2854661"/>
              <a:gd name="f2021" fmla="val 2245605"/>
              <a:gd name="f2022" fmla="val 2820273"/>
              <a:gd name="f2023" fmla="val 2238740"/>
              <a:gd name="f2024" fmla="val 2841895"/>
              <a:gd name="f2025" fmla="val 2231637"/>
              <a:gd name="f2026" fmla="val 2864338"/>
              <a:gd name="f2027" fmla="val 2224293"/>
              <a:gd name="f2028" fmla="val 2887607"/>
              <a:gd name="f2029" fmla="val 2180124"/>
              <a:gd name="f2030" fmla="val 3025671"/>
              <a:gd name="f2031" fmla="val 2130088"/>
              <a:gd name="f2032" fmla="val 3182164"/>
              <a:gd name="f2033" fmla="val 2117425"/>
              <a:gd name="f2034" fmla="val 3348748"/>
              <a:gd name="f2035" fmla="val 2117127"/>
              <a:gd name="f2036" fmla="val 3352845"/>
              <a:gd name="f2037" fmla="val 2119894"/>
              <a:gd name="f2038" fmla="val 3356534"/>
              <a:gd name="f2039" fmla="val 2123910"/>
              <a:gd name="f2040" fmla="val 2126897"/>
              <a:gd name="f2041" fmla="val 2130398"/>
              <a:gd name="f2042" fmla="val 3357399"/>
              <a:gd name="f2043" fmla="val 2133509"/>
              <a:gd name="f2044" fmla="val 3355159"/>
              <a:gd name="f2045" fmla="val 2134618"/>
              <a:gd name="f2046" fmla="val 3351836"/>
              <a:gd name="f2047" fmla="val 2155209"/>
              <a:gd name="f2048" fmla="val 3289342"/>
              <a:gd name="f2049" fmla="val 2174770"/>
              <a:gd name="f2050" fmla="val 3224170"/>
              <a:gd name="f2051" fmla="val 2193405"/>
              <a:gd name="f2052" fmla="val 3161161"/>
              <a:gd name="f2053" fmla="val 2268255"/>
              <a:gd name="f2054" fmla="val 2908198"/>
              <a:gd name="f2055" fmla="val 2345575"/>
              <a:gd name="f2056" fmla="val 2646380"/>
              <a:gd name="f2057" fmla="val 2554885"/>
              <a:gd name="f2058" fmla="val 2464972"/>
              <a:gd name="f2059" fmla="val 2602554"/>
              <a:gd name="f2060" fmla="val 2428525"/>
              <a:gd name="f2061" fmla="val 2650531"/>
              <a:gd name="f2062" fmla="val 2337923"/>
              <a:gd name="f2063" fmla="val 2688728"/>
              <a:gd name="f2064" fmla="val 2265236"/>
              <a:gd name="f2065" fmla="val 2691507"/>
              <a:gd name="f2066" fmla="val 2259883"/>
              <a:gd name="f2067" fmla="val 2651972"/>
              <a:gd name="f2068" fmla="val 2383018"/>
              <a:gd name="f2069" fmla="val 2605642"/>
              <a:gd name="f2070" fmla="val 2509243"/>
              <a:gd name="f2071" fmla="val 2591228"/>
              <a:gd name="f2072" fmla="val 2523245"/>
              <a:gd name="f2073" fmla="val 2586814"/>
              <a:gd name="f2074" fmla="val 2523679"/>
              <a:gd name="f2075" fmla="val 2583588"/>
              <a:gd name="f2076" fmla="val 2527609"/>
              <a:gd name="f2077" fmla="val 2584022"/>
              <a:gd name="f2078" fmla="val 2532023"/>
              <a:gd name="f2079" fmla="val 2584298"/>
              <a:gd name="f2080" fmla="val 2534820"/>
              <a:gd name="f2081" fmla="val 2586016"/>
              <a:gd name="f2082" fmla="val 2537271"/>
              <a:gd name="f2083" fmla="val 2588551"/>
              <a:gd name="f2084" fmla="val 2538483"/>
              <a:gd name="f2085" fmla="val 2592518"/>
              <a:gd name="f2086" fmla="val 2540402"/>
              <a:gd name="f2087" fmla="val 2597146"/>
              <a:gd name="f2088" fmla="val 2601112"/>
              <a:gd name="f2089" fmla="val 2538482"/>
              <a:gd name="f2090" fmla="val 2605496"/>
              <a:gd name="f2091" fmla="val 2536358"/>
              <a:gd name="f2092" fmla="val 2609388"/>
              <a:gd name="f2093" fmla="val 2533343"/>
              <a:gd name="f2094" fmla="val 2612540"/>
              <a:gd name="f2095" fmla="val 2529629"/>
              <a:gd name="f2096" fmla="val 2559415"/>
              <a:gd name="f2097" fmla="val 2494861"/>
              <a:gd name="f2098" fmla="val 2723289"/>
              <a:gd name="f2099" fmla="val 2437000"/>
              <a:gd name="f2100" fmla="val 2812346"/>
              <a:gd name="f2101" fmla="val 2359268"/>
              <a:gd name="f2102" fmla="val 2932084"/>
              <a:gd name="f2103" fmla="val 2292140"/>
              <a:gd name="f2104" fmla="val 3035349"/>
              <a:gd name="f2105" fmla="val 2267226"/>
              <a:gd name="f2106" fmla="val 3100109"/>
              <a:gd name="f2107" fmla="val 2265595"/>
              <a:gd name="f2108" fmla="val 3104295"/>
              <a:gd name="f2109" fmla="val 2267669"/>
              <a:gd name="f2110" fmla="val 3109009"/>
              <a:gd name="f2111" fmla="val 2271855"/>
              <a:gd name="f2112" fmla="val 3110639"/>
              <a:gd name="f2113" fmla="val 2275390"/>
              <a:gd name="f2114" fmla="val 3112015"/>
              <a:gd name="f2115" fmla="val 2279407"/>
              <a:gd name="f2116" fmla="val 3110764"/>
              <a:gd name="f2117" fmla="val 2281537"/>
              <a:gd name="f2118" fmla="val 3107624"/>
              <a:gd name="f2119" fmla="val 2298832"/>
              <a:gd name="f2120" fmla="val 3082812"/>
              <a:gd name="f2121" fmla="val 2318910"/>
              <a:gd name="f2122" fmla="val 3054705"/>
              <a:gd name="f2123" fmla="val 2340839"/>
              <a:gd name="f2124" fmla="val 3024023"/>
              <a:gd name="f2125" fmla="val 2503098"/>
              <a:gd name="f2126" fmla="val 2797006"/>
              <a:gd name="f2127" fmla="val 2774490"/>
              <a:gd name="f2128" fmla="val 2417200"/>
              <a:gd name="f2129" fmla="val 2756781"/>
              <a:gd name="f2130" fmla="val 2176591"/>
              <a:gd name="f2131" fmla="val 2756820"/>
              <a:gd name="f2132" fmla="val 2175906"/>
              <a:gd name="f2133" fmla="val 2175218"/>
              <a:gd name="f2134" fmla="val 2756782"/>
              <a:gd name="f2135" fmla="val 2174532"/>
              <a:gd name="f2136" fmla="val 2749780"/>
              <a:gd name="f2137" fmla="val 2153941"/>
              <a:gd name="f2138" fmla="val 2750501"/>
              <a:gd name="f2139" fmla="val 2140453"/>
              <a:gd name="f2140" fmla="val 2759047"/>
              <a:gd name="f2141" fmla="val 2132217"/>
              <a:gd name="f2142" fmla="val 2804038"/>
              <a:gd name="f2143" fmla="val 2088153"/>
              <a:gd name="f2144" fmla="val 3264870"/>
              <a:gd name="f2145" fmla="val 2212935"/>
              <a:gd name="f2146" fmla="val 3492712"/>
              <a:gd name="f2147" fmla="val 2296948"/>
              <a:gd name="f2148" fmla="val 3758648"/>
              <a:gd name="f2149" fmla="val 2395065"/>
              <a:gd name="f2150" fmla="val 3795403"/>
              <a:gd name="f2151" fmla="val 2399904"/>
              <a:gd name="f2152" fmla="val 3844205"/>
              <a:gd name="f2153" fmla="val 2387754"/>
              <a:gd name="f2154" fmla="val 3867781"/>
              <a:gd name="f2155" fmla="val 2382092"/>
              <a:gd name="f2156" fmla="val 3861398"/>
              <a:gd name="f2157" fmla="val 2341424"/>
              <a:gd name="f2158" fmla="val 3845336"/>
              <a:gd name="f2159" fmla="val 2302713"/>
              <a:gd name="f2160" fmla="val 3844719"/>
              <a:gd name="f2161" fmla="val 2300705"/>
              <a:gd name="f2162" fmla="val 3843194"/>
              <a:gd name="f2163" fmla="val 2299104"/>
              <a:gd name="f2164" fmla="val 3841218"/>
              <a:gd name="f2165" fmla="val 2298388"/>
              <a:gd name="f2166" fmla="val 3643646"/>
              <a:gd name="f2167" fmla="val 2260810"/>
              <a:gd name="f2168" fmla="val 3614716"/>
              <a:gd name="f2169" fmla="val 2253500"/>
              <a:gd name="f2170" fmla="val 3492299"/>
              <a:gd name="f2171" fmla="val 2224878"/>
              <a:gd name="f2172" fmla="val 3409421"/>
              <a:gd name="f2173" fmla="val 2205522"/>
              <a:gd name="f2174" fmla="val 3232748"/>
              <a:gd name="f2175" fmla="val 2114921"/>
              <a:gd name="f2176" fmla="val 3181784"/>
              <a:gd name="f2177" fmla="val 2090520"/>
              <a:gd name="f2178" fmla="val 3176740"/>
              <a:gd name="f2179" fmla="val 2081666"/>
              <a:gd name="f2180" fmla="val 3201244"/>
              <a:gd name="f2181" fmla="val 2026791"/>
              <a:gd name="f2182" fmla="val 3227086"/>
              <a:gd name="f2183" fmla="val 1968620"/>
              <a:gd name="f2184" fmla="val 3319128"/>
              <a:gd name="f2185" fmla="val 1762193"/>
              <a:gd name="f2186" fmla="val 3510524"/>
              <a:gd name="f2187" fmla="val 1332659"/>
              <a:gd name="f2188" fmla="val 3542337"/>
              <a:gd name="f2189" fmla="val 671372"/>
              <a:gd name="f2190" fmla="val 3542549"/>
              <a:gd name="f2191" fmla="val 666885"/>
              <a:gd name="f2192" fmla="val 3539083"/>
              <a:gd name="f2193" fmla="val 663076"/>
              <a:gd name="f2194" fmla="val 3534596"/>
              <a:gd name="f2195" fmla="val 662864"/>
              <a:gd name="f2196" fmla="val 3530649"/>
              <a:gd name="f2197" fmla="val 662678"/>
              <a:gd name="f2198" fmla="val 3527140"/>
              <a:gd name="f2199" fmla="val 665355"/>
              <a:gd name="f2200" fmla="val 3526276"/>
              <a:gd name="f2201" fmla="val 669210"/>
              <a:gd name="f2202" fmla="val 3505685"/>
              <a:gd name="f2203" fmla="val 763930"/>
              <a:gd name="f2204" fmla="val 3487462"/>
              <a:gd name="f2205" fmla="val 854531"/>
              <a:gd name="f2206" fmla="val 3469857"/>
              <a:gd name="f2207" fmla="val 943073"/>
              <a:gd name="f2208" fmla="val 3401801"/>
              <a:gd name="f2209" fmla="val 1284476"/>
              <a:gd name="f2210" fmla="val 3342911"/>
              <a:gd name="f2211" fmla="val 1579342"/>
              <a:gd name="f2212" fmla="val 3175710"/>
              <a:gd name="f2213" fmla="val 1935469"/>
              <a:gd name="f2214" fmla="val 3142867"/>
              <a:gd name="f2215" fmla="val 1991065"/>
              <a:gd name="f2216" fmla="val 3127733"/>
              <a:gd name="f2217" fmla="val 2060560"/>
              <a:gd name="f2218" fmla="val 3122379"/>
              <a:gd name="f2219" fmla="val 2086196"/>
              <a:gd name="f2220" fmla="val 3109818"/>
              <a:gd name="f2221" fmla="val 2088872"/>
              <a:gd name="f2222" fmla="val 3053707"/>
              <a:gd name="f2223" fmla="val 2067561"/>
              <a:gd name="f2224" fmla="val 3012422"/>
              <a:gd name="f2225" fmla="val 2051911"/>
              <a:gd name="f2226" fmla="val 2988743"/>
              <a:gd name="f2227" fmla="val 2042954"/>
              <a:gd name="f2228" fmla="val 2964547"/>
              <a:gd name="f2229" fmla="val 2033792"/>
              <a:gd name="f2230" fmla="val 2941692"/>
              <a:gd name="f2231" fmla="val 2025966"/>
              <a:gd name="f2232" fmla="val 3032396"/>
              <a:gd name="f2233" fmla="val 1960898"/>
              <a:gd name="f2234" fmla="val 3074917"/>
              <a:gd name="f2235" fmla="val 1888828"/>
              <a:gd name="f2236" fmla="val 3107348"/>
              <a:gd name="f2237" fmla="val 1826849"/>
              <a:gd name="f2238" fmla="val 1692389"/>
              <a:gd name="f2239" fmla="val 3401082"/>
              <a:gd name="f2240" fmla="val 1120570"/>
              <a:gd name="f2241" fmla="val 3372357"/>
              <a:gd name="f2242" fmla="val 1030483"/>
              <a:gd name="f2243" fmla="val 3371201"/>
              <a:gd name="f2244" fmla="val 1026955"/>
              <a:gd name="f2245" fmla="val 3367828"/>
              <a:gd name="f2246" fmla="val 1024636"/>
              <a:gd name="f2247" fmla="val 3364120"/>
              <a:gd name="f2248" fmla="val 1024820"/>
              <a:gd name="f2249" fmla="val 3360433"/>
              <a:gd name="f2250" fmla="val 1025025"/>
              <a:gd name="f2251" fmla="val 3357347"/>
              <a:gd name="f2252" fmla="val 1027689"/>
              <a:gd name="f2253" fmla="val 3356604"/>
              <a:gd name="f2254" fmla="val 1031307"/>
              <a:gd name="f2255" fmla="val 3310789"/>
              <a:gd name="f2256" fmla="val 3148530"/>
              <a:gd name="f2257" fmla="val 1641426"/>
              <a:gd name="f2258" fmla="val 3024365"/>
              <a:gd name="f2259" fmla="val 1868958"/>
              <a:gd name="f2260" fmla="val 2975667"/>
              <a:gd name="f2261" fmla="val 1924863"/>
              <a:gd name="f2262" fmla="val 2920275"/>
              <a:gd name="f2263" fmla="val 1983446"/>
              <a:gd name="f2264" fmla="val 2896390"/>
              <a:gd name="f2265" fmla="val 2002184"/>
              <a:gd name="f2266" fmla="val 2896906"/>
              <a:gd name="f2267" fmla="val 2001257"/>
              <a:gd name="f2268" fmla="val 3045265"/>
              <a:gd name="f2269" fmla="val 1805641"/>
              <a:gd name="f2270" fmla="val 3415907"/>
              <a:gd name="f2271" fmla="val 861018"/>
              <a:gd name="f2272" fmla="val 3435366"/>
              <a:gd name="f2273" fmla="val 796669"/>
              <a:gd name="f2274" fmla="val 3441029"/>
              <a:gd name="f2275" fmla="val 777726"/>
              <a:gd name="f2276" fmla="val 3444735"/>
              <a:gd name="f2277" fmla="val 759194"/>
              <a:gd name="f2278" fmla="val 3448235"/>
              <a:gd name="f2279" fmla="val 741382"/>
              <a:gd name="f2280" fmla="val 3453280"/>
              <a:gd name="f2281" fmla="val 715129"/>
              <a:gd name="f2282" fmla="val 3457810"/>
              <a:gd name="f2283" fmla="val 692478"/>
              <a:gd name="f2284" fmla="val 3467283"/>
              <a:gd name="f2285" fmla="val 677549"/>
              <a:gd name="f2286" fmla="val 3469796"/>
              <a:gd name="f2287" fmla="val 673900"/>
              <a:gd name="f2288" fmla="val 3468925"/>
              <a:gd name="f2289" fmla="val 668911"/>
              <a:gd name="f2290" fmla="val 3465326"/>
              <a:gd name="f2291" fmla="val 666327"/>
              <a:gd name="f2292" fmla="val 3456575"/>
              <a:gd name="f2293" fmla="val 659841"/>
              <a:gd name="f2294" fmla="val 3453114"/>
              <a:gd name="f2295" fmla="val 657287"/>
              <a:gd name="f2296" fmla="val 3448270"/>
              <a:gd name="f2297" fmla="val 657825"/>
              <a:gd name="f2298" fmla="val 3445456"/>
              <a:gd name="f2299" fmla="val 661076"/>
              <a:gd name="f2300" fmla="val 3410965"/>
              <a:gd name="f2301" fmla="val 701538"/>
              <a:gd name="f2302" fmla="val 3389138"/>
              <a:gd name="f2303" fmla="val 762180"/>
              <a:gd name="f2304" fmla="val 3368033"/>
              <a:gd name="f2305" fmla="val 820968"/>
              <a:gd name="f2306" fmla="val 3363399"/>
              <a:gd name="f2307" fmla="val 834043"/>
              <a:gd name="f2308" fmla="val 3273003"/>
              <a:gd name="f2309" fmla="val 1092051"/>
              <a:gd name="f2310" fmla="val 3044956"/>
              <a:gd name="f2311" fmla="val 1711127"/>
              <a:gd name="f2312" fmla="val 2859841"/>
              <a:gd name="f2313" fmla="val 1951014"/>
              <a:gd name="f2314" fmla="val 2858913"/>
              <a:gd name="f2315" fmla="val 1948544"/>
              <a:gd name="f2316" fmla="val 2857987"/>
              <a:gd name="f2317" fmla="val 1946072"/>
              <a:gd name="f2318" fmla="val 2857164"/>
              <a:gd name="f2319" fmla="val 1943498"/>
              <a:gd name="f2320" fmla="val 2859199"/>
              <a:gd name="f2321" fmla="val 1943199"/>
              <a:gd name="f2322" fmla="val 2861041"/>
              <a:gd name="f2323" fmla="val 1942131"/>
              <a:gd name="f2324" fmla="val 2862312"/>
              <a:gd name="f2325" fmla="val 1940513"/>
              <a:gd name="f2326" fmla="val 2920173"/>
              <a:gd name="f2327" fmla="val 1865972"/>
              <a:gd name="f2328" fmla="val 2945604"/>
              <a:gd name="f2329" fmla="val 1778769"/>
              <a:gd name="f2330" fmla="val 2970210"/>
              <a:gd name="f2331" fmla="val 1694344"/>
              <a:gd name="f2332" fmla="val 2998420"/>
              <a:gd name="f2333" fmla="val 1597463"/>
              <a:gd name="f2334" fmla="val 3025086"/>
              <a:gd name="f2335" fmla="val 1505935"/>
              <a:gd name="f2336" fmla="val 3097257"/>
              <a:gd name="f2337" fmla="val 3099414"/>
              <a:gd name="f2338" fmla="val 1434123"/>
              <a:gd name="f2339" fmla="val 3100243"/>
              <a:gd name="f2340" fmla="val 1431002"/>
              <a:gd name="f2341" fmla="val 3099419"/>
              <a:gd name="f2342" fmla="val 1428100"/>
              <a:gd name="f2343" fmla="val 3098587"/>
              <a:gd name="f2344" fmla="val 1425202"/>
              <a:gd name="f2345" fmla="val 3096202"/>
              <a:gd name="f2346" fmla="val 1423015"/>
              <a:gd name="f2347" fmla="val 3093242"/>
              <a:gd name="f2348" fmla="val 1422437"/>
              <a:gd name="f2349" fmla="val 3083166"/>
              <a:gd name="f2350" fmla="val 1419779"/>
              <a:gd name="f2351" fmla="val 3072435"/>
              <a:gd name="f2352" fmla="val 1421499"/>
              <a:gd name="f2353" fmla="val 3063694"/>
              <a:gd name="f2354" fmla="val 1427174"/>
              <a:gd name="f2355" fmla="val 3055550"/>
              <a:gd name="f2356" fmla="val 1433484"/>
              <a:gd name="f2357" fmla="val 3049868"/>
              <a:gd name="f2358" fmla="val 1442444"/>
              <a:gd name="f2359" fmla="val 3047633"/>
              <a:gd name="f2360" fmla="val 1452501"/>
              <a:gd name="f2361" fmla="val 3045374"/>
              <a:gd name="f2362" fmla="val 1452861"/>
              <a:gd name="f2363" fmla="val 3043265"/>
              <a:gd name="f2364" fmla="val 1453860"/>
              <a:gd name="f2365" fmla="val 3041558"/>
              <a:gd name="f2366" fmla="val 1455384"/>
              <a:gd name="f2367" fmla="val 3041559"/>
              <a:gd name="f2368" fmla="val 1454353"/>
              <a:gd name="f2369" fmla="val 1453222"/>
              <a:gd name="f2370" fmla="val 1452191"/>
              <a:gd name="f2371" fmla="val 3040331"/>
              <a:gd name="f2372" fmla="val 1444132"/>
              <a:gd name="f2373" fmla="val 3035724"/>
              <a:gd name="f2374" fmla="val 1436980"/>
              <a:gd name="f2375" fmla="val 3028895"/>
              <a:gd name="f2376" fmla="val 1432527"/>
              <a:gd name="f2377" fmla="val 3025160"/>
              <a:gd name="f2378" fmla="val 1430033"/>
              <a:gd name="f2379" fmla="val 3020108"/>
              <a:gd name="f2380" fmla="val 1431039"/>
              <a:gd name="f2381" fmla="val 3017615"/>
              <a:gd name="f2382" fmla="val 1434775"/>
              <a:gd name="f2383" fmla="val 3016170"/>
              <a:gd name="f2384" fmla="val 1436938"/>
              <a:gd name="f2385" fmla="val 3015847"/>
              <a:gd name="f2386" fmla="val 1439662"/>
              <a:gd name="f2387" fmla="val 3016746"/>
              <a:gd name="f2388" fmla="val 1442102"/>
              <a:gd name="f2389" fmla="val 3021791"/>
              <a:gd name="f2390" fmla="val 1456001"/>
              <a:gd name="f2391" fmla="val 3013657"/>
              <a:gd name="f2392" fmla="val 1466503"/>
              <a:gd name="f2393" fmla="val 3000170"/>
              <a:gd name="f2394" fmla="val 1482461"/>
              <a:gd name="f2395" fmla="val 2996875"/>
              <a:gd name="f2396" fmla="val 1486373"/>
              <a:gd name="f2397" fmla="val 2993477"/>
              <a:gd name="f2398" fmla="val 1490286"/>
              <a:gd name="f2399" fmla="val 2990390"/>
              <a:gd name="f2400" fmla="val 1494404"/>
              <a:gd name="f2401" fmla="val 3003259"/>
              <a:gd name="f2402" fmla="val 1454045"/>
              <a:gd name="f2403" fmla="val 3020349"/>
              <a:gd name="f2404" fmla="val 1400611"/>
              <a:gd name="f2405" fmla="val 3041352"/>
              <a:gd name="f2406" fmla="val 1334512"/>
              <a:gd name="f2407" fmla="val 3046912"/>
              <a:gd name="f2408" fmla="val 1323188"/>
              <a:gd name="f2409" fmla="val 3048742"/>
              <a:gd name="f2410" fmla="val 1321659"/>
              <a:gd name="f2411" fmla="val 3049799"/>
              <a:gd name="f2412" fmla="val 1319396"/>
              <a:gd name="f2413" fmla="val 3049795"/>
              <a:gd name="f2414" fmla="val 1317010"/>
              <a:gd name="f2415" fmla="val 3051545"/>
              <a:gd name="f2416" fmla="val 1309288"/>
              <a:gd name="f2417" fmla="val 3072034"/>
              <a:gd name="f2418" fmla="val 1267386"/>
              <a:gd name="f2419" fmla="val 3093654"/>
              <a:gd name="f2420" fmla="val 1223114"/>
              <a:gd name="f2421" fmla="val 3137926"/>
              <a:gd name="f2422" fmla="val 1132615"/>
              <a:gd name="f2423" fmla="val 3204847"/>
              <a:gd name="f2424" fmla="val 995890"/>
              <a:gd name="f2425" fmla="val 3228732"/>
              <a:gd name="f2426" fmla="val 917231"/>
              <a:gd name="f2427" fmla="val 3229038"/>
              <a:gd name="f2428" fmla="val 916050"/>
              <a:gd name="f2429" fmla="val 914810"/>
              <a:gd name="f2430" fmla="val 913628"/>
              <a:gd name="f2431" fmla="val 3226982"/>
              <a:gd name="f2432" fmla="val 902817"/>
              <a:gd name="f2433" fmla="val 3221629"/>
              <a:gd name="f2434" fmla="val 899832"/>
              <a:gd name="f2435" fmla="val 3217511"/>
              <a:gd name="f2436" fmla="val 899317"/>
              <a:gd name="f2437" fmla="val 3201346"/>
              <a:gd name="f2438" fmla="val 897258"/>
              <a:gd name="f2439" fmla="val 3184771"/>
              <a:gd name="f2440" fmla="val 928557"/>
              <a:gd name="f2441" fmla="val 3127630"/>
              <a:gd name="f2442" fmla="val 1053752"/>
              <a:gd name="f2443" fmla="val 3098184"/>
              <a:gd name="f2444" fmla="val 1118408"/>
              <a:gd name="f2445" fmla="val 3067709"/>
              <a:gd name="f2446" fmla="val 1185432"/>
              <a:gd name="f2447" fmla="val 3045780"/>
              <a:gd name="f2448" fmla="val 1218481"/>
              <a:gd name="f2449" fmla="val 3045257"/>
              <a:gd name="f2450" fmla="val 1219268"/>
              <a:gd name="f2451" fmla="val 3044875"/>
              <a:gd name="f2452" fmla="val 1220139"/>
              <a:gd name="f2453" fmla="val 3044648"/>
              <a:gd name="f2454" fmla="val 1221055"/>
              <a:gd name="f2455" fmla="val 3020768"/>
              <a:gd name="f2456" fmla="val 1270099"/>
              <a:gd name="f2457" fmla="val 2993416"/>
              <a:gd name="f2458" fmla="val 1317373"/>
              <a:gd name="f2459" fmla="val 2962797"/>
              <a:gd name="f2460" fmla="val 1362518"/>
              <a:gd name="f2461" fmla="val 3060708"/>
              <a:gd name="f2462" fmla="val 3125674"/>
              <a:gd name="f2463" fmla="val 890155"/>
              <a:gd name="f2464" fmla="val 3138647"/>
              <a:gd name="f2465" fmla="val 592920"/>
              <a:gd name="f2466" fmla="val 3138767"/>
              <a:gd name="f2467" fmla="val 588817"/>
              <a:gd name="f2468" fmla="val 3135885"/>
              <a:gd name="f2469" fmla="val 585236"/>
              <a:gd name="f2470" fmla="val 3131851"/>
              <a:gd name="f2471" fmla="val 3127804"/>
              <a:gd name="f2472" fmla="val 583782"/>
              <a:gd name="f2473" fmla="val 3123876"/>
              <a:gd name="f2474" fmla="val 586210"/>
              <a:gd name="f2475" fmla="val 3122688"/>
              <a:gd name="f2476" fmla="val 590139"/>
              <a:gd name="f2477" fmla="val 3095199"/>
              <a:gd name="f2478" fmla="val 680843"/>
              <a:gd name="f2479" fmla="val 3080168"/>
              <a:gd name="f2480" fmla="val 781638"/>
              <a:gd name="f2481" fmla="val 3064312"/>
              <a:gd name="f2482" fmla="val 888713"/>
              <a:gd name="f2483" fmla="val 3035793"/>
              <a:gd name="f2484" fmla="val 1080005"/>
              <a:gd name="f2485" fmla="val 3006348"/>
              <a:gd name="f2486" fmla="val 1277373"/>
              <a:gd name="f2487" fmla="val 2900096"/>
              <a:gd name="f2488" fmla="val 1408642"/>
              <a:gd name="f2489" fmla="val 2961151"/>
              <a:gd name="f2490" fmla="val 1147339"/>
              <a:gd name="f2491" fmla="val 2980917"/>
              <a:gd name="f2492" fmla="val 888095"/>
              <a:gd name="f2493" fmla="val 578814"/>
              <a:gd name="f2494" fmla="val 3000271"/>
              <a:gd name="f2495" fmla="val 577891"/>
              <a:gd name="f2496" fmla="val 576958"/>
              <a:gd name="f2497" fmla="val 576035"/>
              <a:gd name="f2498" fmla="val 2999140"/>
              <a:gd name="f2499" fmla="val 572637"/>
              <a:gd name="f2500" fmla="val 2995846"/>
              <a:gd name="f2501" fmla="val 562238"/>
              <a:gd name="f2502" fmla="val 2987198"/>
              <a:gd name="f2503" fmla="val 563062"/>
              <a:gd name="f2504" fmla="val 2973299"/>
              <a:gd name="f2505" fmla="val 564401"/>
              <a:gd name="f2506" fmla="val 2969180"/>
              <a:gd name="f2507" fmla="val 582932"/>
              <a:gd name="f2508" fmla="val 2948794"/>
              <a:gd name="f2509" fmla="val 812010"/>
              <a:gd name="f2510" fmla="val 2934587"/>
              <a:gd name="f2511" fmla="val 972622"/>
              <a:gd name="f2512" fmla="val 2907612"/>
              <a:gd name="f2513" fmla="val 1271607"/>
              <a:gd name="f2514" fmla="val 2877961"/>
              <a:gd name="f2515" fmla="val 1278092"/>
              <a:gd name="f2516" fmla="val 2876005"/>
              <a:gd name="f2517" fmla="val 2858194"/>
              <a:gd name="f2518" fmla="val 1270474"/>
              <a:gd name="f2519" fmla="val 2831528"/>
              <a:gd name="f2520" fmla="val 1118923"/>
              <a:gd name="f2521" fmla="val 2831139"/>
              <a:gd name="f2522" fmla="val 1116571"/>
              <a:gd name="f2523" fmla="val 2829699"/>
              <a:gd name="f2524" fmla="val 1114523"/>
              <a:gd name="f2525" fmla="val 2827615"/>
              <a:gd name="f2526" fmla="val 1113364"/>
              <a:gd name="f2527" fmla="val 2815467"/>
              <a:gd name="f2528" fmla="val 1106259"/>
              <a:gd name="f2529" fmla="val 2818555"/>
              <a:gd name="f2530" fmla="val 1073827"/>
              <a:gd name="f2531" fmla="val 2821438"/>
              <a:gd name="f2532" fmla="val 1042528"/>
              <a:gd name="f2533" fmla="val 2825968"/>
              <a:gd name="f2534" fmla="val 993419"/>
              <a:gd name="f2535" fmla="val 2831116"/>
              <a:gd name="f2536" fmla="val 937926"/>
              <a:gd name="f2537" fmla="val 2789934"/>
              <a:gd name="f2538" fmla="val 918981"/>
              <a:gd name="f2539" fmla="val 2787662"/>
              <a:gd name="f2540" fmla="val 917859"/>
              <a:gd name="f2541" fmla="val 2784998"/>
              <a:gd name="f2542" fmla="val 2782726"/>
              <a:gd name="f2543" fmla="val 2773255"/>
              <a:gd name="f2544" fmla="val 924232"/>
              <a:gd name="f2545" fmla="val 2768828"/>
              <a:gd name="f2546" fmla="val 2767798"/>
              <a:gd name="f2547" fmla="val 923511"/>
              <a:gd name="f2548" fmla="val 2762650"/>
              <a:gd name="f2549" fmla="val 920011"/>
              <a:gd name="f2550" fmla="val 2765637"/>
              <a:gd name="f2551" fmla="val 894581"/>
              <a:gd name="f2552" fmla="val 879343"/>
              <a:gd name="f2553" fmla="val 2771082"/>
              <a:gd name="f2554" fmla="val 862157"/>
              <a:gd name="f2555" fmla="val 2771360"/>
              <a:gd name="f2556" fmla="val 844530"/>
              <a:gd name="f2557" fmla="val 2768622"/>
              <a:gd name="f2558" fmla="val 827248"/>
              <a:gd name="f2559" fmla="val 2767634"/>
              <a:gd name="f2560" fmla="val 823469"/>
              <a:gd name="f2561" fmla="val 2764071"/>
              <a:gd name="f2562" fmla="val 820948"/>
              <a:gd name="f2563" fmla="val 2760179"/>
              <a:gd name="f2564" fmla="val 821276"/>
              <a:gd name="f2565" fmla="val 2737426"/>
              <a:gd name="f2566" fmla="val 822821"/>
              <a:gd name="f2567" fmla="val 2735366"/>
              <a:gd name="f2568" fmla="val 814275"/>
              <a:gd name="f2569" fmla="val 2732381"/>
              <a:gd name="f2570" fmla="val 789256"/>
              <a:gd name="f2571" fmla="val 2732056"/>
              <a:gd name="f2572" fmla="val 786349"/>
              <a:gd name="f2573" fmla="val 2730158"/>
              <a:gd name="f2574" fmla="val 783855"/>
              <a:gd name="f2575" fmla="val 2727439"/>
              <a:gd name="f2576" fmla="val 782771"/>
              <a:gd name="f2577" fmla="val 2724786"/>
              <a:gd name="f2578" fmla="val 781545"/>
              <a:gd name="f2579" fmla="val 2721666"/>
              <a:gd name="f2580" fmla="val 781945"/>
              <a:gd name="f2581" fmla="val 2719409"/>
              <a:gd name="f2582" fmla="val 783800"/>
              <a:gd name="f2583" fmla="val 836925"/>
              <a:gd name="f2584" fmla="val 902612"/>
              <a:gd name="f2585" fmla="val 2690170"/>
              <a:gd name="f2586" fmla="val 968606"/>
              <a:gd name="f2587" fmla="val 2691274"/>
              <a:gd name="f2588" fmla="val 970110"/>
              <a:gd name="f2589" fmla="val 2692881"/>
              <a:gd name="f2590" fmla="val 971170"/>
              <a:gd name="f2591" fmla="val 2694700"/>
              <a:gd name="f2592" fmla="val 971592"/>
              <a:gd name="f2593" fmla="val 2698042"/>
              <a:gd name="f2594" fmla="val 972563"/>
              <a:gd name="f2595" fmla="val 2701561"/>
              <a:gd name="f2596" fmla="val 972773"/>
              <a:gd name="f2597" fmla="val 2704995"/>
              <a:gd name="f2598" fmla="val 972210"/>
              <a:gd name="f2599" fmla="val 2701180"/>
              <a:gd name="f2600" fmla="val 1010683"/>
              <a:gd name="f2601" fmla="val 2691854"/>
              <a:gd name="f2602" fmla="val 1048408"/>
              <a:gd name="f2603" fmla="val 2677299"/>
              <a:gd name="f2604" fmla="val 1084226"/>
              <a:gd name="f2605" fmla="val 2651355"/>
              <a:gd name="f2606" fmla="val 1054059"/>
              <a:gd name="f2607" fmla="val 2654753"/>
              <a:gd name="f2608" fmla="val 1014216"/>
              <a:gd name="f2609" fmla="val 2658252"/>
              <a:gd name="f2610" fmla="val 972107"/>
              <a:gd name="f2611" fmla="val 2660930"/>
              <a:gd name="f2612" fmla="val 941220"/>
              <a:gd name="f2613" fmla="val 2663607"/>
              <a:gd name="f2614" fmla="val 909303"/>
              <a:gd name="f2615" fmla="val 2652899"/>
              <a:gd name="f2616" fmla="val 882328"/>
              <a:gd name="f2617" fmla="val 2654668"/>
              <a:gd name="f2618" fmla="val 880889"/>
              <a:gd name="f2619" fmla="val 2656166"/>
              <a:gd name="f2620" fmla="val 879146"/>
              <a:gd name="f2621" fmla="val 2657326"/>
              <a:gd name="f2622" fmla="val 877181"/>
              <a:gd name="f2623" fmla="val 2662577"/>
              <a:gd name="f2624" fmla="val 867607"/>
              <a:gd name="f2625" fmla="val 2658871"/>
              <a:gd name="f2626" fmla="val 855767"/>
              <a:gd name="f2627" fmla="val 2654855"/>
              <a:gd name="f2628" fmla="val 843205"/>
              <a:gd name="f2629" fmla="val 2653302"/>
              <a:gd name="f2630" fmla="val 838741"/>
              <a:gd name="f2631" fmla="val 2652097"/>
              <a:gd name="f2632" fmla="val 834164"/>
              <a:gd name="f2633" fmla="val 2651251"/>
              <a:gd name="f2634" fmla="val 829513"/>
              <a:gd name="f2635" fmla="val 2651252"/>
              <a:gd name="f2636" fmla="val 824261"/>
              <a:gd name="f2637" fmla="val 2651374"/>
              <a:gd name="f2638" fmla="val 819922"/>
              <a:gd name="f2639" fmla="val 2648065"/>
              <a:gd name="f2640" fmla="val 816251"/>
              <a:gd name="f2641" fmla="val 2643736"/>
              <a:gd name="f2642" fmla="val 815922"/>
              <a:gd name="f2643" fmla="val 2638588"/>
              <a:gd name="f2644" fmla="val 815923"/>
              <a:gd name="f2645" fmla="val 2616967"/>
              <a:gd name="f2646" fmla="val 2611099"/>
              <a:gd name="f2647" fmla="val 827762"/>
              <a:gd name="f2648" fmla="val 2609864"/>
              <a:gd name="f2649" fmla="val 831983"/>
              <a:gd name="f2650" fmla="val 2605230"/>
              <a:gd name="f2651" fmla="val 846912"/>
              <a:gd name="f2652" fmla="val 2616246"/>
              <a:gd name="f2653" fmla="val 865960"/>
              <a:gd name="f2654" fmla="val 2625616"/>
              <a:gd name="f2655" fmla="val 876358"/>
              <a:gd name="f2656" fmla="val 902715"/>
              <a:gd name="f2657" fmla="val 914863"/>
              <a:gd name="f2658" fmla="val 2626848"/>
              <a:gd name="f2659" fmla="val 932018"/>
              <a:gd name="f2660" fmla="val 2626503"/>
              <a:gd name="f2661" fmla="val 949250"/>
              <a:gd name="f2662" fmla="val 2624586"/>
              <a:gd name="f2663" fmla="val 966341"/>
              <a:gd name="f2664" fmla="val 2615418"/>
              <a:gd name="f2665" fmla="val 985628"/>
              <a:gd name="f2666" fmla="val 2610804"/>
              <a:gd name="f2667" fmla="val 1006763"/>
              <a:gd name="f2668" fmla="val 1028115"/>
              <a:gd name="f2669" fmla="val 2609967"/>
              <a:gd name="f2670" fmla="val 1053545"/>
              <a:gd name="f2671" fmla="val 2609452"/>
              <a:gd name="f2672" fmla="val 1066414"/>
              <a:gd name="f2673" fmla="val 2581962"/>
              <a:gd name="f2674" fmla="val 1072901"/>
              <a:gd name="f2675" fmla="val 2579733"/>
              <a:gd name="f2676" fmla="val 1073459"/>
              <a:gd name="f2677" fmla="val 2577834"/>
              <a:gd name="f2678" fmla="val 1074911"/>
              <a:gd name="f2679" fmla="val 2576712"/>
              <a:gd name="f2680" fmla="val 1076917"/>
              <a:gd name="f2681" fmla="val 2552517"/>
              <a:gd name="f2682" fmla="val 1120982"/>
              <a:gd name="f2683" fmla="val 2553341"/>
              <a:gd name="f2684" fmla="val 1163297"/>
              <a:gd name="f2685" fmla="val 2554164"/>
              <a:gd name="f2686" fmla="val 1204068"/>
              <a:gd name="f2687" fmla="val 2554987"/>
              <a:gd name="f2688" fmla="val 1242984"/>
              <a:gd name="f2689" fmla="val 2555709"/>
              <a:gd name="f2690" fmla="val 1279843"/>
              <a:gd name="f2691" fmla="val 2534705"/>
              <a:gd name="f2692" fmla="val 1315981"/>
              <a:gd name="f2693" fmla="val 1149397"/>
              <a:gd name="f2694" fmla="val 2395920"/>
              <a:gd name="f2695" fmla="val 752708"/>
              <a:gd name="f2696" fmla="val 2370696"/>
              <a:gd name="f2697" fmla="val 520747"/>
              <a:gd name="f2698" fmla="val 2370290"/>
              <a:gd name="f2699" fmla="val 517100"/>
              <a:gd name="f2700" fmla="val 2367518"/>
              <a:gd name="f2701" fmla="val 514160"/>
              <a:gd name="f2702" fmla="val 2363900"/>
              <a:gd name="f2703" fmla="val 513540"/>
              <a:gd name="f2704" fmla="val 2359031"/>
              <a:gd name="f2705" fmla="val 512694"/>
              <a:gd name="f2706" fmla="val 2354058"/>
              <a:gd name="f2707" fmla="val 514313"/>
              <a:gd name="f2708" fmla="val 2350619"/>
              <a:gd name="f2709" fmla="val 517864"/>
              <a:gd name="f2710" fmla="val 2330029"/>
              <a:gd name="f2711" fmla="val 538455"/>
              <a:gd name="f2712" fmla="val 639354"/>
              <a:gd name="f2713" fmla="val 2382330"/>
              <a:gd name="f2714" fmla="val 849177"/>
              <a:gd name="f2715" fmla="val 2402921"/>
              <a:gd name="f2716" fmla="val 2424131"/>
              <a:gd name="f2717" fmla="val 1088036"/>
              <a:gd name="f2718" fmla="val 2423512"/>
              <a:gd name="f2719" fmla="val 1145382"/>
              <a:gd name="f2720" fmla="val 2387890"/>
              <a:gd name="f2721" fmla="val 1126541"/>
              <a:gd name="f2722" fmla="val 2381404"/>
              <a:gd name="f2723" fmla="val 1096169"/>
              <a:gd name="f2724" fmla="val 2375535"/>
              <a:gd name="f2725" fmla="val 1069092"/>
              <a:gd name="f2726" fmla="val 2371726"/>
              <a:gd name="f2727" fmla="val 1051383"/>
              <a:gd name="f2728" fmla="val 2368123"/>
              <a:gd name="f2729" fmla="val 1034601"/>
              <a:gd name="f2730" fmla="val 2355973"/>
              <a:gd name="f2731" fmla="val 1025232"/>
              <a:gd name="f2732" fmla="val 2319116"/>
              <a:gd name="f2733" fmla="val 965106"/>
              <a:gd name="f2734" fmla="val 2284007"/>
              <a:gd name="f2735" fmla="val 876563"/>
              <a:gd name="f2736" fmla="val 2273917"/>
              <a:gd name="f2737" fmla="val 806862"/>
              <a:gd name="f2738" fmla="val 733043"/>
              <a:gd name="f2739" fmla="val 2257444"/>
              <a:gd name="f2740" fmla="val 693199"/>
              <a:gd name="f2741" fmla="val 2251472"/>
              <a:gd name="f2742" fmla="val 651913"/>
              <a:gd name="f2743" fmla="val 2241280"/>
              <a:gd name="f2744" fmla="val 605789"/>
              <a:gd name="f2745" fmla="val 2240732"/>
              <a:gd name="f2746" fmla="val 603089"/>
              <a:gd name="f2747" fmla="val 2238822"/>
              <a:gd name="f2748" fmla="val 600868"/>
              <a:gd name="f2749" fmla="val 2236235"/>
              <a:gd name="f2750" fmla="val 599921"/>
              <a:gd name="f2751" fmla="val 2233656"/>
              <a:gd name="f2752" fmla="val 598909"/>
              <a:gd name="f2753" fmla="val 2230738"/>
              <a:gd name="f2754" fmla="val 599298"/>
              <a:gd name="f2755" fmla="val 2228514"/>
              <a:gd name="f2756" fmla="val 600950"/>
              <a:gd name="f2757" fmla="val 2199994"/>
              <a:gd name="f2758" fmla="val 622262"/>
              <a:gd name="f2759" fmla="val 2216777"/>
              <a:gd name="f2760" fmla="val 692787"/>
              <a:gd name="f2761" fmla="val 2234485"/>
              <a:gd name="f2762" fmla="val 767430"/>
              <a:gd name="f2763" fmla="val 2239530"/>
              <a:gd name="f2764" fmla="val 788844"/>
              <a:gd name="f2765" fmla="val 2244781"/>
              <a:gd name="f2766" fmla="val 809642"/>
              <a:gd name="f2767" fmla="val 2247766"/>
              <a:gd name="f2768" fmla="val 827351"/>
              <a:gd name="f2769" fmla="val 2234794"/>
              <a:gd name="f2770" fmla="val 801406"/>
              <a:gd name="f2771" fmla="val 2221822"/>
              <a:gd name="f2772" fmla="val 768562"/>
              <a:gd name="f2773" fmla="val 2208335"/>
              <a:gd name="f2774" fmla="val 734690"/>
              <a:gd name="f2775" fmla="val 2182595"/>
              <a:gd name="f2776" fmla="val 669519"/>
              <a:gd name="f2777" fmla="val 2155929"/>
              <a:gd name="f2778" fmla="val 602083"/>
              <a:gd name="f2779" fmla="val 2124631"/>
              <a:gd name="f2780" fmla="val 571710"/>
              <a:gd name="f2781" fmla="val 2121914"/>
              <a:gd name="f2782" fmla="val 568914"/>
              <a:gd name="f2783" fmla="val 2117595"/>
              <a:gd name="f2784" fmla="val 568439"/>
              <a:gd name="f2785" fmla="val 2114335"/>
              <a:gd name="f2786" fmla="val 570577"/>
              <a:gd name="f2787" fmla="val 2111181"/>
              <a:gd name="f2788" fmla="val 572595"/>
              <a:gd name="f2789" fmla="val 2109786"/>
              <a:gd name="f2790" fmla="val 576488"/>
              <a:gd name="f2791" fmla="val 2110938"/>
              <a:gd name="f2792" fmla="val 580049"/>
              <a:gd name="f2793" fmla="val 2196185"/>
              <a:gd name="f2794" fmla="val 838161"/>
              <a:gd name="f2795" fmla="val 2318807"/>
              <a:gd name="f2796" fmla="val 1087829"/>
              <a:gd name="f2797" fmla="val 2437412"/>
              <a:gd name="f2798" fmla="val 1329365"/>
              <a:gd name="f2799" fmla="val 2472623"/>
              <a:gd name="f2800" fmla="val 1401434"/>
              <a:gd name="f2801" fmla="val 2508863"/>
              <a:gd name="f2802" fmla="val 1474842"/>
              <a:gd name="f2803" fmla="val 2543046"/>
              <a:gd name="f2804" fmla="val 1546911"/>
              <a:gd name="f2805" fmla="val 2487964"/>
              <a:gd name="f2806" fmla="val 1496566"/>
              <a:gd name="f2807" fmla="val 2421660"/>
              <a:gd name="f2808" fmla="val 1382181"/>
              <a:gd name="f2809" fmla="val 2371417"/>
              <a:gd name="f2810" fmla="val 1295698"/>
              <a:gd name="f2811" fmla="val 2311187"/>
              <a:gd name="f2812" fmla="val 1191816"/>
              <a:gd name="f2813" fmla="val 2295538"/>
              <a:gd name="f2814" fmla="val 1167930"/>
              <a:gd name="f2815" fmla="val 2280198"/>
              <a:gd name="f2816" fmla="val 1172151"/>
              <a:gd name="f2817" fmla="val 2270520"/>
              <a:gd name="f2818" fmla="val 1174519"/>
              <a:gd name="f2819" fmla="val 2269902"/>
              <a:gd name="f2820" fmla="val 1186667"/>
              <a:gd name="f2821" fmla="val 2269903"/>
              <a:gd name="f2822" fmla="val 1190683"/>
              <a:gd name="f2823" fmla="val 2269915"/>
              <a:gd name="f2824" fmla="val 1191843"/>
              <a:gd name="f2825" fmla="val 2270125"/>
              <a:gd name="f2826" fmla="val 1192990"/>
              <a:gd name="f2827" fmla="val 2294920"/>
              <a:gd name="f2828" fmla="val 1249636"/>
              <a:gd name="f2829" fmla="val 2322879"/>
              <a:gd name="f2830" fmla="val 1303561"/>
              <a:gd name="f2831" fmla="val 2354223"/>
              <a:gd name="f2832" fmla="val 1355515"/>
              <a:gd name="f2833" fmla="val 2369254"/>
              <a:gd name="f2834" fmla="val 1381872"/>
              <a:gd name="f2835" fmla="val 2383565"/>
              <a:gd name="f2836" fmla="val 1406994"/>
              <a:gd name="f2837" fmla="val 2396641"/>
              <a:gd name="f2838" fmla="val 1431498"/>
              <a:gd name="f2839" fmla="val 2330235"/>
              <a:gd name="f2840" fmla="val 1390315"/>
              <a:gd name="f2841" fmla="val 2276594"/>
              <a:gd name="f2842" fmla="val 1308671"/>
              <a:gd name="f2843" fmla="val 2224498"/>
              <a:gd name="f2844" fmla="val 1229806"/>
              <a:gd name="f2845" fmla="val 2201082"/>
              <a:gd name="f2846" fmla="val 1192781"/>
              <a:gd name="f2847" fmla="val 2175790"/>
              <a:gd name="f2848" fmla="val 1156974"/>
              <a:gd name="f2849" fmla="val 2148723"/>
              <a:gd name="f2850" fmla="val 1122527"/>
              <a:gd name="f2851" fmla="val 2147149"/>
              <a:gd name="f2852" fmla="val 1120453"/>
              <a:gd name="f2853" fmla="val 2144625"/>
              <a:gd name="f2854" fmla="val 1119327"/>
              <a:gd name="f2855" fmla="val 2142031"/>
              <a:gd name="f2856" fmla="val 1119541"/>
              <a:gd name="f2857" fmla="val 2139493"/>
              <a:gd name="f2858" fmla="val 1119620"/>
              <a:gd name="f2859" fmla="val 2137152"/>
              <a:gd name="f2860" fmla="val 1120924"/>
              <a:gd name="f2861" fmla="val 2135751"/>
              <a:gd name="f2862" fmla="val 1123041"/>
              <a:gd name="f2863" fmla="val 2124014"/>
              <a:gd name="f2864" fmla="val 1140028"/>
              <a:gd name="f2865" fmla="val 2185273"/>
              <a:gd name="f2866" fmla="val 1245971"/>
              <a:gd name="f2867" fmla="val 2214512"/>
              <a:gd name="f2868" fmla="val 1294153"/>
              <a:gd name="f2869" fmla="val 2193096"/>
              <a:gd name="f2870" fmla="val 1277475"/>
              <a:gd name="f2871" fmla="val 2154694"/>
              <a:gd name="f2872" fmla="val 1239175"/>
              <a:gd name="f2873" fmla="val 2093436"/>
              <a:gd name="f2874" fmla="val 1162164"/>
              <a:gd name="f2875" fmla="val 2028264"/>
              <a:gd name="f2876" fmla="val 1079799"/>
              <a:gd name="f2877" fmla="val 1975757"/>
              <a:gd name="f2878" fmla="val 1002067"/>
              <a:gd name="f2879" fmla="val 1972256"/>
              <a:gd name="f2880" fmla="val 987139"/>
              <a:gd name="f2881" fmla="val 1971533"/>
              <a:gd name="f2882" fmla="val 983788"/>
              <a:gd name="f2883" fmla="val 1968762"/>
              <a:gd name="f2884" fmla="val 981265"/>
              <a:gd name="f2885" fmla="val 1965359"/>
              <a:gd name="f2886" fmla="val 980859"/>
              <a:gd name="f2887" fmla="val 1962006"/>
              <a:gd name="f2888" fmla="val 980444"/>
              <a:gd name="f2889" fmla="val 1958742"/>
              <a:gd name="f2890" fmla="val 982117"/>
              <a:gd name="f2891" fmla="val 1957122"/>
              <a:gd name="f2892" fmla="val 985080"/>
              <a:gd name="f2893" fmla="val 1925204"/>
              <a:gd name="f2894" fmla="val 1045103"/>
              <a:gd name="f2895" fmla="val 2029191"/>
              <a:gd name="f2896" fmla="val 1153207"/>
              <a:gd name="f2897" fmla="val 2129985"/>
              <a:gd name="f2898" fmla="val 1257707"/>
              <a:gd name="f2899" fmla="val 2197524"/>
              <a:gd name="f2900" fmla="val 1327820"/>
              <a:gd name="f2901" fmla="val 2267328"/>
              <a:gd name="f2902" fmla="val 1400302"/>
              <a:gd name="f2903" fmla="val 2261254"/>
              <a:gd name="f2904" fmla="val 2260562"/>
              <a:gd name="f2905" fmla="val 1431504"/>
              <a:gd name="f2906" fmla="val 2258200"/>
              <a:gd name="f2907" fmla="val 1434331"/>
              <a:gd name="f2908" fmla="val 2254974"/>
              <a:gd name="f2909" fmla="val 1435616"/>
              <a:gd name="f2910" fmla="val 2205966"/>
              <a:gd name="f2911" fmla="val 1414098"/>
              <a:gd name="f2912" fmla="val 2109188"/>
              <a:gd name="f2913" fmla="val 1325247"/>
              <a:gd name="f2914" fmla="val 2023528"/>
              <a:gd name="f2915" fmla="val 1246588"/>
              <a:gd name="f2916" fmla="val 1958665"/>
              <a:gd name="f2917" fmla="val 1186977"/>
              <a:gd name="f2918" fmla="val 1897303"/>
              <a:gd name="f2919" fmla="val 1130660"/>
              <a:gd name="f2920" fmla="val 1858799"/>
              <a:gd name="f2921" fmla="val 1105126"/>
              <a:gd name="f2922" fmla="val 1855646"/>
              <a:gd name="f2923" fmla="val 1102892"/>
              <a:gd name="f2924" fmla="val 1851365"/>
              <a:gd name="f2925" fmla="val 1103149"/>
              <a:gd name="f2926" fmla="val 1848502"/>
              <a:gd name="f2927" fmla="val 1105744"/>
              <a:gd name="f2928" fmla="val 1845674"/>
              <a:gd name="f2929" fmla="val 1108113"/>
              <a:gd name="f2930" fmla="val 1844825"/>
              <a:gd name="f2931" fmla="val 1112106"/>
              <a:gd name="f2932" fmla="val 1846444"/>
              <a:gd name="f2933" fmla="val 1115421"/>
              <a:gd name="f2934" fmla="val 1874448"/>
              <a:gd name="f2935" fmla="val 1175033"/>
              <a:gd name="f2936" fmla="val 1966387"/>
              <a:gd name="f2937" fmla="val 1245867"/>
              <a:gd name="f2938" fmla="val 2055239"/>
              <a:gd name="f2939" fmla="val 1314334"/>
              <a:gd name="f2940" fmla="val 2127308"/>
              <a:gd name="f2941" fmla="val 1369621"/>
              <a:gd name="f2942" fmla="val 2194641"/>
              <a:gd name="f2943" fmla="val 1421716"/>
              <a:gd name="f2944" fmla="val 2219350"/>
              <a:gd name="f2945" fmla="val 1461046"/>
              <a:gd name="f2946" fmla="val 2229646"/>
              <a:gd name="f2947" fmla="val 1477828"/>
              <a:gd name="f2948" fmla="val 2218526"/>
              <a:gd name="f2949" fmla="val 2204216"/>
              <a:gd name="f2950" fmla="val 1607861"/>
              <a:gd name="f2951" fmla="val 2201848"/>
              <a:gd name="f2952" fmla="val 1620011"/>
              <a:gd name="f2953" fmla="val 2199275"/>
              <a:gd name="f2954" fmla="val 1632777"/>
              <a:gd name="f2955" fmla="val 2196700"/>
              <a:gd name="f2956" fmla="val 1646161"/>
              <a:gd name="f2957" fmla="val 2193817"/>
              <a:gd name="f2958" fmla="val 1651514"/>
              <a:gd name="f2959" fmla="val 2194023"/>
              <a:gd name="f2960" fmla="val 1662737"/>
              <a:gd name="f2961" fmla="val 2195671"/>
              <a:gd name="f2962" fmla="val 1694653"/>
              <a:gd name="f2963" fmla="val 1718951"/>
              <a:gd name="f2964" fmla="val 2199377"/>
              <a:gd name="f2965" fmla="val 1768370"/>
              <a:gd name="f2966" fmla="val 2152223"/>
              <a:gd name="f2967" fmla="val 1790094"/>
              <a:gd name="f2968" fmla="val 2013130"/>
              <a:gd name="f2969" fmla="val 1738204"/>
              <a:gd name="f2970" fmla="val 1978330"/>
              <a:gd name="f2971" fmla="val 1739440"/>
              <a:gd name="f2972" fmla="val 1943325"/>
              <a:gd name="f2973" fmla="val 1733880"/>
              <a:gd name="f2974" fmla="val 1942501"/>
              <a:gd name="f2975" fmla="val 1642866"/>
              <a:gd name="f2976" fmla="val 1942398"/>
              <a:gd name="f2977" fmla="val 1613112"/>
              <a:gd name="f2978" fmla="val 1942431"/>
              <a:gd name="f2979" fmla="val 1610169"/>
              <a:gd name="f2980" fmla="val 1940851"/>
              <a:gd name="f2981" fmla="val 1607443"/>
              <a:gd name="f2982" fmla="val 1938281"/>
              <a:gd name="f2983" fmla="val 1606008"/>
              <a:gd name="f2984" fmla="val 1935776"/>
              <a:gd name="f2985" fmla="val 1604511"/>
              <a:gd name="f2986" fmla="val 1932651"/>
              <a:gd name="f2987" fmla="val 1604512"/>
              <a:gd name="f2988" fmla="val 1930147"/>
              <a:gd name="f2989" fmla="val 1901628"/>
              <a:gd name="f2990" fmla="val 1622790"/>
              <a:gd name="f2991" fmla="val 1901525"/>
              <a:gd name="f2992" fmla="val 1652132"/>
              <a:gd name="f2993" fmla="val 1906982"/>
              <a:gd name="f2994" fmla="val 1678078"/>
              <a:gd name="f2995" fmla="val 1874144"/>
              <a:gd name="f2996" fmla="val 1656012"/>
              <a:gd name="f2997" fmla="val 1838872"/>
              <a:gd name="f2998" fmla="val 1637806"/>
              <a:gd name="f2999" fmla="val 1801864"/>
              <a:gd name="f3000" fmla="val 1623820"/>
              <a:gd name="f3001" fmla="val 1792289"/>
              <a:gd name="f3002" fmla="val 1629071"/>
              <a:gd name="f3003" fmla="val 1797436"/>
              <a:gd name="f3004" fmla="val 1647603"/>
              <a:gd name="f3005" fmla="val 1877742"/>
              <a:gd name="f3006" fmla="val 1685285"/>
              <a:gd name="f3007" fmla="val 1915836"/>
              <a:gd name="f3008" fmla="val 1702375"/>
              <a:gd name="f3009" fmla="val 1915164"/>
              <a:gd name="f3010" fmla="val 1704168"/>
              <a:gd name="f3011" fmla="val 1706143"/>
              <a:gd name="f3012" fmla="val 1707935"/>
              <a:gd name="f3013" fmla="val 1841296"/>
              <a:gd name="f3014" fmla="val 1679519"/>
              <a:gd name="f3015" fmla="val 1845825"/>
              <a:gd name="f3016" fmla="val 1693521"/>
              <a:gd name="f3017" fmla="val 1876712"/>
              <a:gd name="f3018" fmla="val 1700831"/>
              <a:gd name="f3019" fmla="val 1878669"/>
              <a:gd name="f3020" fmla="val 1712259"/>
              <a:gd name="f3021" fmla="val 1817410"/>
              <a:gd name="f3022" fmla="val 1699493"/>
              <a:gd name="f3023" fmla="val 1837487"/>
              <a:gd name="f3024" fmla="val 1701963"/>
              <a:gd name="f3025" fmla="val 1832647"/>
              <a:gd name="f3026" fmla="val 1696403"/>
              <a:gd name="f3027" fmla="val 1830176"/>
              <a:gd name="f3028" fmla="val 1665517"/>
              <a:gd name="f3029" fmla="val 1798466"/>
              <a:gd name="f3030" fmla="val 1698978"/>
              <a:gd name="f3031" fmla="val 1796716"/>
              <a:gd name="f3032" fmla="val 1697845"/>
              <a:gd name="f3033" fmla="val 1773858"/>
              <a:gd name="f3034" fmla="val 1682504"/>
              <a:gd name="f3035" fmla="val 1748841"/>
              <a:gd name="f3036" fmla="val 1692904"/>
              <a:gd name="f3037" fmla="val 1739267"/>
              <a:gd name="f3038" fmla="val 1690741"/>
              <a:gd name="f3039" fmla="val 1732368"/>
              <a:gd name="f3040" fmla="val 1689093"/>
              <a:gd name="f3041" fmla="val 1723102"/>
              <a:gd name="f3042" fmla="val 1707626"/>
              <a:gd name="f3043" fmla="val 1681919"/>
              <a:gd name="f3044" fmla="val 1690740"/>
              <a:gd name="f3045" fmla="val 1638575"/>
              <a:gd name="f3046" fmla="val 1681887"/>
              <a:gd name="f3047" fmla="val 1671623"/>
              <a:gd name="f3048" fmla="val 1661296"/>
              <a:gd name="f3049" fmla="val 1666786"/>
              <a:gd name="f3050" fmla="val 1654604"/>
              <a:gd name="f3051" fmla="val 1665858"/>
              <a:gd name="f3052" fmla="val 1653368"/>
              <a:gd name="f3053" fmla="val 1675238"/>
              <a:gd name="f3054" fmla="val 1644133"/>
              <a:gd name="f3055" fmla="val 1679638"/>
              <a:gd name="f3056" fmla="val 1630971"/>
              <a:gd name="f3057" fmla="val 1677698"/>
              <a:gd name="f3058" fmla="val 1617952"/>
              <a:gd name="f3059" fmla="val 1674404"/>
              <a:gd name="f3060" fmla="val 1601272"/>
              <a:gd name="f3061" fmla="val 1658446"/>
              <a:gd name="f3062" fmla="val 1586446"/>
              <a:gd name="f3063" fmla="val 1633942"/>
              <a:gd name="f3064" fmla="val 1576769"/>
              <a:gd name="f3065" fmla="val 1632575"/>
              <a:gd name="f3066" fmla="val 1575637"/>
              <a:gd name="f3067" fmla="val 1631270"/>
              <a:gd name="f3068" fmla="val 1574434"/>
              <a:gd name="f3069" fmla="val 1630029"/>
              <a:gd name="f3070" fmla="val 1573165"/>
              <a:gd name="f3071" fmla="val 1638974"/>
              <a:gd name="f3072" fmla="val 1574993"/>
              <a:gd name="f3073" fmla="val 1647495"/>
              <a:gd name="f3074" fmla="val 1578485"/>
              <a:gd name="f3075" fmla="val 1655151"/>
              <a:gd name="f3076" fmla="val 1583461"/>
              <a:gd name="f3077" fmla="val 1671496"/>
              <a:gd name="f3078" fmla="val 1592815"/>
              <a:gd name="f3079" fmla="val 1682820"/>
              <a:gd name="f3080" fmla="val 1608970"/>
              <a:gd name="f3081" fmla="val 1686037"/>
              <a:gd name="f3082" fmla="val 1627526"/>
              <a:gd name="f3083" fmla="val 1686259"/>
              <a:gd name="f3084" fmla="val 1630101"/>
              <a:gd name="f3085" fmla="val 1687771"/>
              <a:gd name="f3086" fmla="val 1632388"/>
              <a:gd name="f3087" fmla="val 1690053"/>
              <a:gd name="f3088" fmla="val 1633601"/>
              <a:gd name="f3089" fmla="val 1692344"/>
              <a:gd name="f3090" fmla="val 1634791"/>
              <a:gd name="f3091" fmla="val 1695072"/>
              <a:gd name="f3092" fmla="val 1697363"/>
              <a:gd name="f3093" fmla="val 1705115"/>
              <a:gd name="f3094" fmla="val 1630948"/>
              <a:gd name="f3095" fmla="val 1713646"/>
              <a:gd name="f3096" fmla="val 1631892"/>
              <a:gd name="f3097" fmla="val 1720631"/>
              <a:gd name="f3098" fmla="val 1636174"/>
              <a:gd name="f3099" fmla="val 1735654"/>
              <a:gd name="f3100" fmla="val 1643972"/>
              <a:gd name="f3101" fmla="val 1746820"/>
              <a:gd name="f3102" fmla="val 1657594"/>
              <a:gd name="f3103" fmla="val 1751518"/>
              <a:gd name="f3104" fmla="val 1673856"/>
              <a:gd name="f3105" fmla="val 1752302"/>
              <a:gd name="f3106" fmla="val 1678001"/>
              <a:gd name="f3107" fmla="val 1756193"/>
              <a:gd name="f3108" fmla="val 1680806"/>
              <a:gd name="f3109" fmla="val 1760372"/>
              <a:gd name="f3110" fmla="val 1680239"/>
              <a:gd name="f3111" fmla="val 1764483"/>
              <a:gd name="f3112" fmla="val 1679816"/>
              <a:gd name="f3113" fmla="val 1767600"/>
              <a:gd name="f3114" fmla="val 1676341"/>
              <a:gd name="f3115" fmla="val 1672209"/>
              <a:gd name="f3116" fmla="val 1255030"/>
              <a:gd name="f3117" fmla="val 1788170"/>
              <a:gd name="f3118" fmla="val 616187"/>
              <a:gd name="f3119" fmla="val 1828528"/>
              <a:gd name="f3120" fmla="val 254193"/>
              <a:gd name="f3121" fmla="val 1828878"/>
              <a:gd name="f3122" fmla="val 252878"/>
              <a:gd name="f3123" fmla="val 251494"/>
              <a:gd name="f3124" fmla="val 1828529"/>
              <a:gd name="f3125" fmla="val 250178"/>
              <a:gd name="f3126" fmla="val 1826984"/>
              <a:gd name="f3127" fmla="val 245880"/>
              <a:gd name="f3128" fmla="val 1822792"/>
              <a:gd name="f3129" fmla="val 243114"/>
              <a:gd name="f3130" fmla="val 1818234"/>
              <a:gd name="f3131" fmla="val 243383"/>
              <a:gd name="f3132" fmla="val 1802481"/>
              <a:gd name="f3133" fmla="val 245340"/>
              <a:gd name="f3134" fmla="val 1790745"/>
              <a:gd name="f3135" fmla="val 302583"/>
              <a:gd name="f3136" fmla="val 1720116"/>
              <a:gd name="f3137" fmla="val 823644"/>
              <a:gd name="f3138" fmla="val 1699525"/>
              <a:gd name="f3139" fmla="val 975917"/>
              <a:gd name="f3140" fmla="val 1679655"/>
              <a:gd name="f3141" fmla="val 1121496"/>
              <a:gd name="f3142" fmla="val 1666682"/>
              <a:gd name="f3143" fmla="val 1199434"/>
              <a:gd name="f3144" fmla="val 1649077"/>
              <a:gd name="f3145" fmla="val 1040985"/>
              <a:gd name="f3146" fmla="val 1671006"/>
              <a:gd name="f3147" fmla="val 847324"/>
              <a:gd name="f3148" fmla="val 1692318"/>
              <a:gd name="f3149" fmla="val 659532"/>
              <a:gd name="f3150" fmla="val 1717440"/>
              <a:gd name="f3151" fmla="val 438382"/>
              <a:gd name="f3152" fmla="val 1743281"/>
              <a:gd name="f3153" fmla="val 209819"/>
              <a:gd name="f3154" fmla="val 1705085"/>
              <a:gd name="f3155" fmla="val 36647"/>
              <a:gd name="f3156" fmla="val 1704057"/>
              <a:gd name="f3157" fmla="val 32274"/>
              <a:gd name="f3158" fmla="val 1699679"/>
              <a:gd name="f3159" fmla="val 29562"/>
              <a:gd name="f3160" fmla="val 1695307"/>
              <a:gd name="f3161" fmla="val 30589"/>
              <a:gd name="f3162" fmla="val 1691176"/>
              <a:gd name="f3163" fmla="val 31560"/>
              <a:gd name="f3164" fmla="val 1688486"/>
              <a:gd name="f3165" fmla="val 35541"/>
              <a:gd name="f3166" fmla="val 1689127"/>
              <a:gd name="f3167" fmla="val 39735"/>
              <a:gd name="f3168" fmla="val 1699422"/>
              <a:gd name="f3169" fmla="val 100480"/>
              <a:gd name="f3170" fmla="val 1677904"/>
              <a:gd name="f3171" fmla="val 285183"/>
              <a:gd name="f3172" fmla="val 1657519"/>
              <a:gd name="f3173" fmla="val 1641046"/>
              <a:gd name="f3174" fmla="val 607230"/>
              <a:gd name="f3175" fmla="val 1625499"/>
              <a:gd name="f3176" fmla="val 742720"/>
              <a:gd name="f3177" fmla="val 1626632"/>
              <a:gd name="f3178" fmla="val 811496"/>
              <a:gd name="f3179" fmla="val 1626734"/>
              <a:gd name="f3180" fmla="val 814939"/>
              <a:gd name="f3181" fmla="val 1628942"/>
              <a:gd name="f3182" fmla="val 817967"/>
              <a:gd name="f3183" fmla="val 1632192"/>
              <a:gd name="f3184" fmla="val 819114"/>
              <a:gd name="f3185" fmla="val 1633276"/>
              <a:gd name="f3186" fmla="val 819365"/>
              <a:gd name="f3187" fmla="val 1634403"/>
              <a:gd name="f3188" fmla="val 1635486"/>
              <a:gd name="f3189" fmla="val 1633736"/>
              <a:gd name="f3190" fmla="val 828277"/>
              <a:gd name="f3191" fmla="val 1631883"/>
              <a:gd name="f3192" fmla="val 1630133"/>
              <a:gd name="f3193" fmla="val 844957"/>
              <a:gd name="f3194" fmla="val 1605217"/>
              <a:gd name="f3195" fmla="val 731705"/>
              <a:gd name="f3196" fmla="val 1614175"/>
              <a:gd name="f3197" fmla="val 598788"/>
              <a:gd name="f3198" fmla="val 1622823"/>
              <a:gd name="f3199" fmla="val 469475"/>
              <a:gd name="f3200" fmla="val 1632295"/>
              <a:gd name="f3201" fmla="val 326365"/>
              <a:gd name="f3202" fmla="val 1642178"/>
              <a:gd name="f3203" fmla="val 178418"/>
              <a:gd name="f3204" fmla="val 1607071"/>
              <a:gd name="f3205" fmla="val 55179"/>
              <a:gd name="f3206" fmla="val 1605932"/>
              <a:gd name="f3207" fmla="val 51475"/>
              <a:gd name="f3208" fmla="val 1602392"/>
              <a:gd name="f3209" fmla="val 49044"/>
              <a:gd name="f3210" fmla="val 1598525"/>
              <a:gd name="f3211" fmla="val 49311"/>
              <a:gd name="f3212" fmla="val 1594614"/>
              <a:gd name="f3213" fmla="val 49640"/>
              <a:gd name="f3214" fmla="val 1591496"/>
              <a:gd name="f3215" fmla="val 52715"/>
              <a:gd name="f3216" fmla="val 1591113"/>
              <a:gd name="f3217" fmla="val 56620"/>
              <a:gd name="f3218" fmla="val 1582052"/>
              <a:gd name="f3219" fmla="val 143515"/>
              <a:gd name="f3220" fmla="val 1581640"/>
              <a:gd name="f3221" fmla="val 238853"/>
              <a:gd name="f3222" fmla="val 1581331"/>
              <a:gd name="f3223" fmla="val 331102"/>
              <a:gd name="f3224" fmla="val 1581332"/>
              <a:gd name="f3225" fmla="val 388139"/>
              <a:gd name="f3226" fmla="val 446515"/>
              <a:gd name="f3227" fmla="val 1578552"/>
              <a:gd name="f3228" fmla="val 503142"/>
              <a:gd name="f3229" fmla="val 1574742"/>
              <a:gd name="f3230" fmla="val 431072"/>
              <a:gd name="f3231" fmla="val 1574640"/>
              <a:gd name="f3232" fmla="val 342118"/>
              <a:gd name="f3233" fmla="val 1574433"/>
              <a:gd name="f3234" fmla="val 255120"/>
              <a:gd name="f3235" fmla="val 160606"/>
              <a:gd name="f3236" fmla="val 71241"/>
              <a:gd name="f3237" fmla="val 1569388"/>
              <a:gd name="f3238" fmla="val 7305"/>
              <a:gd name="f3239" fmla="val 1568930"/>
              <a:gd name="f3240" fmla="val 2837"/>
              <a:gd name="f3241" fmla="val 1564936"/>
              <a:gd name="f3242" fmla="+- 0 0 415"/>
              <a:gd name="f3243" fmla="val 1560468"/>
              <a:gd name="f3244" fmla="val 42"/>
              <a:gd name="f3245" fmla="val 1557096"/>
              <a:gd name="f3246" fmla="val 388"/>
              <a:gd name="f3247" fmla="val 1554290"/>
              <a:gd name="f3248" fmla="val 2790"/>
              <a:gd name="f3249" fmla="val 1553430"/>
              <a:gd name="f3250" fmla="val 6070"/>
              <a:gd name="f3251" fmla="val 1512866"/>
              <a:gd name="f3252" fmla="val 178727"/>
              <a:gd name="f3253" fmla="val 1498143"/>
              <a:gd name="f3254" fmla="val 395552"/>
              <a:gd name="f3255" fmla="val 1510806"/>
              <a:gd name="f3256" fmla="val 604554"/>
              <a:gd name="f3257" fmla="val 1503216"/>
              <a:gd name="f3258" fmla="val 493967"/>
              <a:gd name="f3259" fmla="val 1488914"/>
              <a:gd name="f3260" fmla="val 383945"/>
              <a:gd name="f3261" fmla="val 1467977"/>
              <a:gd name="f3262" fmla="val 275094"/>
              <a:gd name="f3263" fmla="val 1467202"/>
              <a:gd name="f3264" fmla="val 271067"/>
              <a:gd name="f3265" fmla="val 1463519"/>
              <a:gd name="f3266" fmla="val 268271"/>
              <a:gd name="f3267" fmla="val 1459431"/>
              <a:gd name="f3268" fmla="val 268607"/>
              <a:gd name="f3269" fmla="val 1455356"/>
              <a:gd name="f3270" fmla="val 268958"/>
              <a:gd name="f3271" fmla="val 1452155"/>
              <a:gd name="f3272" fmla="val 272247"/>
              <a:gd name="f3273" fmla="val 1451916"/>
              <a:gd name="f3274" fmla="val 276329"/>
              <a:gd name="f3275" fmla="val 1435237"/>
              <a:gd name="f3276" fmla="val 573357"/>
              <a:gd name="f3277" fmla="val 685066"/>
              <a:gd name="f3278" fmla="val 1471272"/>
              <a:gd name="f3279" fmla="val 814379"/>
              <a:gd name="f3280" fmla="val 1475286"/>
              <a:gd name="f3281" fmla="val 841250"/>
              <a:gd name="f3282" fmla="val 1479404"/>
              <a:gd name="f3283" fmla="val 868636"/>
              <a:gd name="f3284" fmla="val 1483420"/>
              <a:gd name="f3285" fmla="val 898699"/>
              <a:gd name="f3286" fmla="val 1481152"/>
              <a:gd name="f3287" fmla="val 896509"/>
              <a:gd name="f3288" fmla="val 1477822"/>
              <a:gd name="f3289" fmla="val 895827"/>
              <a:gd name="f3290" fmla="val 1474875"/>
              <a:gd name="f3291" fmla="val 896949"/>
              <a:gd name="f3292" fmla="val 1471580"/>
              <a:gd name="f3293" fmla="val 898160"/>
              <a:gd name="f3294" fmla="val 1469453"/>
              <a:gd name="f3295" fmla="val 901371"/>
              <a:gd name="f3296" fmla="val 1469624"/>
              <a:gd name="f3297" fmla="val 904876"/>
              <a:gd name="f3298" fmla="val 1475801"/>
              <a:gd name="f3299" fmla="val 1056016"/>
              <a:gd name="f3300" fmla="val 1475802"/>
              <a:gd name="f3301" fmla="val 1058693"/>
              <a:gd name="f3302" fmla="val 1506689"/>
              <a:gd name="f3303" fmla="val 1305376"/>
              <a:gd name="f3304" fmla="val 1534486"/>
              <a:gd name="f3305" fmla="val 1466709"/>
              <a:gd name="f3306" fmla="val 1472713"/>
              <a:gd name="f3307" fmla="val 1381357"/>
              <a:gd name="f3308" fmla="val 1420617"/>
              <a:gd name="f3309" fmla="val 1307127"/>
              <a:gd name="f3310" fmla="val 1375110"/>
              <a:gd name="f3311" fmla="val 1231556"/>
              <a:gd name="f3312" fmla="val 1236222"/>
              <a:gd name="f3313" fmla="val 827660"/>
              <a:gd name="f3314" fmla="val 1107424"/>
              <a:gd name="f3315" fmla="val 530425"/>
              <a:gd name="f3316" fmla="val 1069124"/>
              <a:gd name="f3317" fmla="val 524762"/>
              <a:gd name="f3318" fmla="val 1064778"/>
              <a:gd name="f3319" fmla="val 523997"/>
              <a:gd name="f3320" fmla="val 1060386"/>
              <a:gd name="f3321" fmla="val 525851"/>
              <a:gd name="f3322" fmla="val 1057902"/>
              <a:gd name="f3323" fmla="val 529499"/>
              <a:gd name="f3324" fmla="val 1038341"/>
              <a:gd name="f3325" fmla="val 556473"/>
              <a:gd name="f3326" fmla="val 1117205"/>
              <a:gd name="f3327" fmla="val 786271"/>
              <a:gd name="f3328" fmla="val 1263815"/>
              <a:gd name="f3329" fmla="val 1118647"/>
              <a:gd name="f3330" fmla="val 850515"/>
              <a:gd name="f3331" fmla="val 628439"/>
              <a:gd name="f3332" fmla="val 925398"/>
              <a:gd name="f3333" fmla="val 342015"/>
              <a:gd name="f3334" fmla="val 924455"/>
              <a:gd name="f3335" fmla="val 338123"/>
              <a:gd name="f3336" fmla="val 920849"/>
              <a:gd name="f3337" fmla="val 335472"/>
              <a:gd name="f3338" fmla="val 916853"/>
              <a:gd name="f3339" fmla="val 335735"/>
              <a:gd name="f3340" fmla="val 907625"/>
              <a:gd name="f3341" fmla="val 336303"/>
              <a:gd name="f3342" fmla="val 899447"/>
              <a:gd name="f3343" fmla="val 341873"/>
              <a:gd name="f3344" fmla="val 895541"/>
              <a:gd name="f3345" fmla="val 350251"/>
              <a:gd name="f3346" fmla="val 867948"/>
              <a:gd name="f3347" fmla="val 405539"/>
              <a:gd name="f3348" fmla="val 971007"/>
              <a:gd name="f3349" fmla="val 639147"/>
              <a:gd name="f3350" fmla="val 1062329"/>
              <a:gd name="f3351" fmla="val 825498"/>
              <a:gd name="f3352" fmla="val 1155607"/>
              <a:gd name="f3353" fmla="val 1015966"/>
              <a:gd name="f3354" fmla="val 1279155"/>
              <a:gd name="f3355" fmla="val 1241955"/>
              <a:gd name="f3356" fmla="val 1373669"/>
              <a:gd name="f3357" fmla="val 1396183"/>
              <a:gd name="f3358" fmla="val 1094555"/>
              <a:gd name="f3359" fmla="val 1151354"/>
              <a:gd name="f3360" fmla="val 790216"/>
              <a:gd name="f3361" fmla="val 511925"/>
              <a:gd name="f3362" fmla="val 327807"/>
              <a:gd name="f3363" fmla="val 509576"/>
              <a:gd name="f3364" fmla="val 323980"/>
              <a:gd name="f3365" fmla="val 504567"/>
              <a:gd name="f3366" fmla="val 322782"/>
              <a:gd name="f3367" fmla="val 500738"/>
              <a:gd name="f3368" fmla="val 325133"/>
              <a:gd name="f3369" fmla="val 497597"/>
              <a:gd name="f3370" fmla="val 327063"/>
              <a:gd name="f3371" fmla="val 496146"/>
              <a:gd name="f3372" fmla="val 330864"/>
              <a:gd name="f3373" fmla="val 497204"/>
              <a:gd name="f3374" fmla="val 334396"/>
              <a:gd name="f3375" fmla="val 590790"/>
              <a:gd name="f3376" fmla="val 651502"/>
              <a:gd name="f3377" fmla="val 862492"/>
              <a:gd name="f3378" fmla="val 933087"/>
              <a:gd name="f3379" fmla="val 1125236"/>
              <a:gd name="f3380" fmla="val 1205406"/>
              <a:gd name="f3381" fmla="val 1173934"/>
              <a:gd name="f3382" fmla="val 1255854"/>
              <a:gd name="f3383" fmla="val 1220676"/>
              <a:gd name="f3384" fmla="val 1304244"/>
              <a:gd name="f3385" fmla="val 1265462"/>
              <a:gd name="f3386" fmla="val 1352118"/>
              <a:gd name="f3387" fmla="val 875876"/>
              <a:gd name="f3388" fmla="val 1078152"/>
              <a:gd name="f3389" fmla="val 581319"/>
              <a:gd name="f3390" fmla="val 296026"/>
              <a:gd name="f3391" fmla="val 244207"/>
              <a:gd name="f3392" fmla="val 243622"/>
              <a:gd name="f3393" fmla="val 168740"/>
              <a:gd name="f3394" fmla="val 241327"/>
              <a:gd name="f3395" fmla="val 165413"/>
              <a:gd name="f3396" fmla="val 236918"/>
              <a:gd name="f3397" fmla="val 164311"/>
              <a:gd name="f3398" fmla="+- 0 0 -90"/>
              <a:gd name="f3399" fmla="*/ f3 1 3859699"/>
              <a:gd name="f3400" fmla="*/ f4 1 3357396"/>
              <a:gd name="f3401" fmla="+- f7 0 f5"/>
              <a:gd name="f3402" fmla="+- f6 0 f5"/>
              <a:gd name="f3403" fmla="*/ f3398 f0 1"/>
              <a:gd name="f3404" fmla="*/ f3402 1 3859699"/>
              <a:gd name="f3405" fmla="*/ f3401 1 3357396"/>
              <a:gd name="f3406" fmla="*/ 2669063 f3402 1"/>
              <a:gd name="f3407" fmla="*/ 2093712 f3401 1"/>
              <a:gd name="f3408" fmla="*/ 2719923 f3402 1"/>
              <a:gd name="f3409" fmla="*/ 2108537 f3401 1"/>
              <a:gd name="f3410" fmla="*/ 2680800 f3402 1"/>
              <a:gd name="f3411" fmla="*/ 2134071 f3401 1"/>
              <a:gd name="f3412" fmla="*/ 2681005 f3402 1"/>
              <a:gd name="f3413" fmla="*/ 2677815 f3402 1"/>
              <a:gd name="f3414" fmla="*/ 2137571 f3401 1"/>
              <a:gd name="f3415" fmla="*/ 2466445 f3402 1"/>
              <a:gd name="f3416" fmla="*/ 2477326 f3401 1"/>
              <a:gd name="f3417" fmla="*/ 2440500 f3402 1"/>
              <a:gd name="f3418" fmla="*/ 2506155 f3401 1"/>
              <a:gd name="f3419" fmla="*/ 2392831 f3402 1"/>
              <a:gd name="f3420" fmla="*/ 2555470 f3401 1"/>
              <a:gd name="f3421" fmla="*/ 2363284 f3402 1"/>
              <a:gd name="f3422" fmla="*/ 2586356 f3401 1"/>
              <a:gd name="f3423" fmla="*/ 2459753 f3402 1"/>
              <a:gd name="f3424" fmla="*/ 2414318 f3401 1"/>
              <a:gd name="f3425" fmla="*/ 2536867 f3402 1"/>
              <a:gd name="f3426" fmla="*/ 2267296 f3401 1"/>
              <a:gd name="f3427" fmla="*/ 2772328 f3402 1"/>
              <a:gd name="f3428" fmla="*/ 1912818 f3401 1"/>
              <a:gd name="f3429" fmla="*/ 2772530 f3402 1"/>
              <a:gd name="f3430" fmla="*/ 1912892 f3401 1"/>
              <a:gd name="f3431" fmla="*/ 2772534 f3402 1"/>
              <a:gd name="f3432" fmla="*/ 2245215 f3402 1"/>
              <a:gd name="f3433" fmla="*/ 1880963 f3401 1"/>
              <a:gd name="f3434" fmla="*/ 2276388 f3402 1"/>
              <a:gd name="f3435" fmla="*/ 1873797 f3401 1"/>
              <a:gd name="f3436" fmla="*/ 2393347 f3402 1"/>
              <a:gd name="f3437" fmla="*/ 1926202 f3401 1"/>
              <a:gd name="f3438" fmla="*/ 2483227 f3402 1"/>
              <a:gd name="f3439" fmla="*/ 1957809 f3401 1"/>
              <a:gd name="f3440" fmla="*/ 2601318 f3402 1"/>
              <a:gd name="f3441" fmla="*/ 2019583 f3401 1"/>
              <a:gd name="f3442" fmla="*/ 2524410 f3402 1"/>
              <a:gd name="f3443" fmla="*/ 2034203 f3401 1"/>
              <a:gd name="f3444" fmla="*/ 2034099 f3401 1"/>
              <a:gd name="f3445" fmla="*/ 2520086 f3402 1"/>
              <a:gd name="f3446" fmla="*/ 2035644 f3401 1"/>
              <a:gd name="f3447" fmla="*/ 2152738 f3402 1"/>
              <a:gd name="f3448" fmla="*/ 2108846 f3401 1"/>
              <a:gd name="f3449" fmla="*/ 2155724 f3402 1"/>
              <a:gd name="f3450" fmla="*/ 2089696 f3401 1"/>
              <a:gd name="f3451" fmla="*/ 2156548 f3402 1"/>
              <a:gd name="f3452" fmla="*/ 2085270 f3401 1"/>
              <a:gd name="f3453" fmla="*/ 2210496 f3402 1"/>
              <a:gd name="f3454" fmla="*/ 1907979 f3401 1"/>
              <a:gd name="f3455" fmla="*/ 2934484 f3402 1"/>
              <a:gd name="f3456" fmla="*/ 1597669 f3401 1"/>
              <a:gd name="f3457" fmla="*/ 2934690 f3402 1"/>
              <a:gd name="f3458" fmla="*/ 2894640 f3402 1"/>
              <a:gd name="f3459" fmla="*/ 1741808 f3401 1"/>
              <a:gd name="f3460" fmla="*/ 2847487 f3402 1"/>
              <a:gd name="f3461" fmla="*/ 1880284 f3401 1"/>
              <a:gd name="f3462" fmla="*/ 1963298 f3402 1"/>
              <a:gd name="f3463" fmla="*/ 1789167 f3401 1"/>
              <a:gd name="f3464" fmla="*/ 2158914 f3402 1"/>
              <a:gd name="f3465" fmla="*/ 1835395 f3401 1"/>
              <a:gd name="f3466" fmla="*/ 2170961 f3402 1"/>
              <a:gd name="f3467" fmla="*/ 1901596 f3401 1"/>
              <a:gd name="f3468" fmla="*/ 2147487 f3402 1"/>
              <a:gd name="f3469" fmla="*/ 2055515 f3401 1"/>
              <a:gd name="f3470" fmla="*/ 2136059 f3402 1"/>
              <a:gd name="f3471" fmla="*/ 2082592 f3401 1"/>
              <a:gd name="f3472" fmla="*/ 2082489 f3401 1"/>
              <a:gd name="f3473" fmla="*/ 2101466 f3402 1"/>
              <a:gd name="f3474" fmla="*/ 2103081 f3401 1"/>
              <a:gd name="f3475" fmla="*/ 2803936 f3402 1"/>
              <a:gd name="f3476" fmla="*/ 1468253 f3401 1"/>
              <a:gd name="f3477" fmla="*/ 2803833 f3402 1"/>
              <a:gd name="f3478" fmla="*/ 1471753 f3401 1"/>
              <a:gd name="f3479" fmla="*/ 2805377 f3402 1"/>
              <a:gd name="f3480" fmla="*/ 1469694 f3401 1"/>
              <a:gd name="f3481" fmla="*/ 2801053 f3402 1"/>
              <a:gd name="f3482" fmla="*/ 1431703 f3401 1"/>
              <a:gd name="f3483" fmla="*/ 2818041 f3402 1"/>
              <a:gd name="f3484" fmla="*/ 1465370 f3401 1"/>
              <a:gd name="f3485" fmla="*/ 3002126 f3402 1"/>
              <a:gd name="f3486" fmla="*/ 1352736 f3401 1"/>
              <a:gd name="f3487" fmla="*/ 2821644 f3402 1"/>
              <a:gd name="f3488" fmla="*/ 1933718 f3401 1"/>
              <a:gd name="f3489" fmla="*/ 2777006 f3402 1"/>
              <a:gd name="f3490" fmla="*/ 1914522 f3401 1"/>
              <a:gd name="f3491" fmla="*/ 2771823 f3402 1"/>
              <a:gd name="f3492" fmla="*/ 1925735 f3401 1"/>
              <a:gd name="f3493" fmla="*/ 2713335 f3402 1"/>
              <a:gd name="f3494" fmla="*/ 1897477 f3401 1"/>
              <a:gd name="f3495" fmla="*/ 1575224 f3401 1"/>
              <a:gd name="f3496" fmla="*/ 2550149 f3402 1"/>
              <a:gd name="f3497" fmla="*/ 1660060 f3401 1"/>
              <a:gd name="f3498" fmla="*/ 2548295 f3402 1"/>
              <a:gd name="f3499" fmla="*/ 1657487 f3401 1"/>
              <a:gd name="f3500" fmla="*/ 2734337 f3402 1"/>
              <a:gd name="f3501" fmla="*/ 1748705 f3401 1"/>
              <a:gd name="f3502" fmla="*/ 2700568 f3402 1"/>
              <a:gd name="f3503" fmla="*/ 1686932 f3401 1"/>
              <a:gd name="f3504" fmla="*/ 2555194 f3402 1"/>
              <a:gd name="f3505" fmla="*/ 1586755 f3401 1"/>
              <a:gd name="f3506" fmla="*/ 2683476 f3402 1"/>
              <a:gd name="f3507" fmla="*/ 1653676 f3401 1"/>
              <a:gd name="f3508" fmla="*/ 2746075 f3402 1"/>
              <a:gd name="f3509" fmla="*/ 1691359 f3401 1"/>
              <a:gd name="f3510" fmla="*/ 2681315 f3402 1"/>
              <a:gd name="f3511" fmla="*/ 1518804 f3401 1"/>
              <a:gd name="f3512" fmla="*/ 2706230 f3402 1"/>
              <a:gd name="f3513" fmla="*/ 1476077 f3401 1"/>
              <a:gd name="f3514" fmla="*/ 2707362 f3402 1"/>
              <a:gd name="f3515" fmla="*/ 1477416 f3401 1"/>
              <a:gd name="f3516" fmla="*/ 2786640 f3402 1"/>
              <a:gd name="f3517" fmla="*/ 1636895 f3401 1"/>
              <a:gd name="f3518" fmla="*/ 2807230 f3402 1"/>
              <a:gd name="f3519" fmla="*/ 1544235 f3401 1"/>
              <a:gd name="f3520" fmla="*/ 2794875 f3402 1"/>
              <a:gd name="f3521" fmla="*/ 1632263 f3401 1"/>
              <a:gd name="f3522" fmla="*/ 2756164 f3402 1"/>
              <a:gd name="f3523" fmla="*/ 1691771 f3401 1"/>
              <a:gd name="f3524" fmla="*/ 2798582 f3402 1"/>
              <a:gd name="f3525" fmla="*/ 1662119 f3401 1"/>
              <a:gd name="f3526" fmla="*/ 2865298 f3402 1"/>
              <a:gd name="f3527" fmla="*/ 1627733 f3401 1"/>
              <a:gd name="f3528" fmla="*/ 1695510 f3402 1"/>
              <a:gd name="f3529" fmla="*/ 1723996 f3401 1"/>
              <a:gd name="f3530" fmla="*/ 1075096 f3402 1"/>
              <a:gd name="f3531" fmla="*/ 2194506 f3401 1"/>
              <a:gd name="f3532" fmla="*/ 797115 f3402 1"/>
              <a:gd name="f3533" fmla="*/ 2390123 f3401 1"/>
              <a:gd name="f3534" fmla="*/ 802673 f3402 1"/>
              <a:gd name="f3535" fmla="*/ 2399697 f3401 1"/>
              <a:gd name="f3536" fmla="*/ 1710232 f3402 1"/>
              <a:gd name="f3537" fmla="*/ 1728629 f3401 1"/>
              <a:gd name="f3538" fmla="*/ 2541294 f3402 1"/>
              <a:gd name="f3539" fmla="*/ 1460737 f3401 1"/>
              <a:gd name="f3540" fmla="*/ 2655267 f3402 1"/>
              <a:gd name="f3541" fmla="*/ 1557516 f3401 1"/>
              <a:gd name="f3542" fmla="*/ 2658047 f3402 1"/>
              <a:gd name="f3543" fmla="*/ 1599213 f3401 1"/>
              <a:gd name="f3544" fmla="*/ 2639309 f3402 1"/>
              <a:gd name="f3545" fmla="*/ 1576872 f3401 1"/>
              <a:gd name="f3546" fmla="*/ 2622528 f3402 1"/>
              <a:gd name="f3547" fmla="*/ 1574194 f3401 1"/>
              <a:gd name="f3548" fmla="*/ 2596171 f3402 1"/>
              <a:gd name="f3549" fmla="*/ 1547529 f3401 1"/>
              <a:gd name="f3550" fmla="*/ 2582992 f3402 1"/>
              <a:gd name="f3551" fmla="*/ 1539498 f3401 1"/>
              <a:gd name="f3552" fmla="*/ 2588140 f3402 1"/>
              <a:gd name="f3553" fmla="*/ 1554016 f3401 1"/>
              <a:gd name="f3554" fmla="*/ 2624483 f3402 1"/>
              <a:gd name="f3555" fmla="*/ 1583152 f3401 1"/>
              <a:gd name="f3556" fmla="*/ 2606569 f3402 1"/>
              <a:gd name="f3557" fmla="*/ 1584903 f3401 1"/>
              <a:gd name="f3558" fmla="*/ 1460840 f3401 1"/>
              <a:gd name="f3559" fmla="*/ 2263004 f3402 1"/>
              <a:gd name="f3560" fmla="*/ 1472885 f3401 1"/>
              <a:gd name="f3561" fmla="*/ 2408173 f3402 1"/>
              <a:gd name="f3562" fmla="*/ 1662017 f3401 1"/>
              <a:gd name="f3563" fmla="*/ 2410437 f3402 1"/>
              <a:gd name="f3564" fmla="*/ 1664487 f3401 1"/>
              <a:gd name="f3565" fmla="*/ 2558488 f3402 1"/>
              <a:gd name="f3566" fmla="*/ 1828085 f3401 1"/>
              <a:gd name="f3567" fmla="*/ 1970473 f3401 1"/>
              <a:gd name="f3568" fmla="*/ 2384287 f3402 1"/>
              <a:gd name="f3569" fmla="*/ 1873900 f3401 1"/>
              <a:gd name="f3570" fmla="*/ 2293891 f3402 1"/>
              <a:gd name="f3571" fmla="*/ 1830041 f3401 1"/>
              <a:gd name="f3572" fmla="*/ 2285757 f3402 1"/>
              <a:gd name="f3573" fmla="*/ 1830556 f3401 1"/>
              <a:gd name="f3574" fmla="*/ 2282257 f3402 1"/>
              <a:gd name="f3575" fmla="*/ 1815216 f3401 1"/>
              <a:gd name="f3576" fmla="*/ 2276698 f3402 1"/>
              <a:gd name="f3577" fmla="*/ 1810171 f3401 1"/>
              <a:gd name="f3578" fmla="*/ 2248075 f3402 1"/>
              <a:gd name="f3579" fmla="*/ 1803478 f3401 1"/>
              <a:gd name="f3580" fmla="*/ 2223468 f3402 1"/>
              <a:gd name="f3581" fmla="*/ 1792565 f3401 1"/>
              <a:gd name="f3582" fmla="*/ 2227278 f3402 1"/>
              <a:gd name="f3583" fmla="*/ 1707009 f3401 1"/>
              <a:gd name="f3584" fmla="*/ 2229131 f3402 1"/>
              <a:gd name="f3585" fmla="*/ 1663664 f3401 1"/>
              <a:gd name="f3586" fmla="*/ 2231603 f3402 1"/>
              <a:gd name="f3587" fmla="*/ 1645851 f3401 1"/>
              <a:gd name="f3588" fmla="*/ 2654441 f3402 1"/>
              <a:gd name="f3589" fmla="*/ 1313317 f3401 1"/>
              <a:gd name="f3590" fmla="*/ 2723424 f3402 1"/>
              <a:gd name="f3591" fmla="*/ 1392683 f3401 1"/>
              <a:gd name="f3592" fmla="*/ 2713128 f3402 1"/>
              <a:gd name="f3593" fmla="*/ 1425937 f3401 1"/>
              <a:gd name="f3594" fmla="*/ 2697274 f3402 1"/>
              <a:gd name="f3595" fmla="*/ 1438087 f3401 1"/>
              <a:gd name="f3596" fmla="*/ 2675446 f3402 1"/>
              <a:gd name="f3597" fmla="*/ 1420276 f3401 1"/>
              <a:gd name="f3598" fmla="*/ 2676387 f3402 1"/>
              <a:gd name="f3599" fmla="*/ 1450651 f3401 1"/>
              <a:gd name="f3600" fmla="*/ 2684546 f3402 1"/>
              <a:gd name="f3601" fmla="*/ 1451260 f3401 1"/>
              <a:gd name="f3602" fmla="*/ 2684610 f3402 1"/>
              <a:gd name="f3603" fmla="*/ 1451162 f3401 1"/>
              <a:gd name="f3604" fmla="*/ 2684609 f3402 1"/>
              <a:gd name="f3605" fmla="*/ 1451265 f3401 1"/>
              <a:gd name="f3606" fmla="*/ 2667146 f3402 1"/>
              <a:gd name="f3607" fmla="*/ 1477957 f3401 1"/>
              <a:gd name="f3608" fmla="*/ 2676784 f3402 1"/>
              <a:gd name="f3609" fmla="*/ 1512936 f3401 1"/>
              <a:gd name="f3610" fmla="*/ 2620262 f3402 1"/>
              <a:gd name="f3611" fmla="*/ 1411833 f3401 1"/>
              <a:gd name="f3612" fmla="*/ 2627675 f3402 1"/>
              <a:gd name="f3613" fmla="*/ 1382387 f3401 1"/>
              <a:gd name="f3614" fmla="*/ 2300789 f3402 1"/>
              <a:gd name="f3615" fmla="*/ 1402361 f3401 1"/>
              <a:gd name="f3616" fmla="*/ 2473550 f3402 1"/>
              <a:gd name="f3617" fmla="*/ 1546396 f3401 1"/>
              <a:gd name="f3618" fmla="*/ 1546294 f3401 1"/>
              <a:gd name="f3619" fmla="*/ 2604819 f3402 1"/>
              <a:gd name="f3620" fmla="*/ 1665002 f3401 1"/>
              <a:gd name="f3621" fmla="*/ 2528528 f3402 1"/>
              <a:gd name="f3622" fmla="*/ 1629276 f3401 1"/>
              <a:gd name="f3623" fmla="*/ 2441118 f3402 1"/>
              <a:gd name="f3624" fmla="*/ 1554942 f3401 1"/>
              <a:gd name="f3625" fmla="*/ 2768313 f3402 1"/>
              <a:gd name="f3626" fmla="*/ 1246074 f3401 1"/>
              <a:gd name="f3627" fmla="*/ 2753281 f3402 1"/>
              <a:gd name="f3628" fmla="*/ 1365709 f3401 1"/>
              <a:gd name="f3629" fmla="*/ 2838117 f3402 1"/>
              <a:gd name="f3630" fmla="*/ 1288388 f3401 1"/>
              <a:gd name="f3631" fmla="*/ 2825144 f3402 1"/>
              <a:gd name="f3632" fmla="*/ 1452398 f3401 1"/>
              <a:gd name="f3633" fmla="*/ 2813613 f3402 1"/>
              <a:gd name="f3634" fmla="*/ 1435822 f3401 1"/>
              <a:gd name="f3635" fmla="*/ 2812584 f3402 1"/>
              <a:gd name="f3636" fmla="*/ 1342338 f3401 1"/>
              <a:gd name="f3637" fmla="*/ 2729086 f3402 1"/>
              <a:gd name="f3638" fmla="*/ 1381461 f3401 1"/>
              <a:gd name="f3639" fmla="*/ 2697067 f3402 1"/>
              <a:gd name="f3640" fmla="*/ 1302905 f3401 1"/>
              <a:gd name="f3641" fmla="*/ 2739896 f3402 1"/>
              <a:gd name="f3642" fmla="*/ 1383520 f3401 1"/>
              <a:gd name="f3643" fmla="*/ 1383417 f3401 1"/>
              <a:gd name="f3644" fmla="*/ 2750192 f3402 1"/>
              <a:gd name="f3645" fmla="*/ 1342955 f3401 1"/>
              <a:gd name="f3646" fmla="*/ 2575991 f3402 1"/>
              <a:gd name="f3647" fmla="*/ 1285402 f3401 1"/>
              <a:gd name="f3648" fmla="*/ 2604304 f3402 1"/>
              <a:gd name="f3649" fmla="*/ 1347176 f3401 1"/>
              <a:gd name="f3650" fmla="*/ 2601937 f3402 1"/>
              <a:gd name="f3651" fmla="*/ 1448794 f3401 1"/>
              <a:gd name="f3652" fmla="*/ 2602657 f3402 1"/>
              <a:gd name="f3653" fmla="*/ 1458266 f3401 1"/>
              <a:gd name="f3654" fmla="*/ 2600906 f3402 1"/>
              <a:gd name="f3655" fmla="*/ 1457133 f3401 1"/>
              <a:gd name="f3656" fmla="*/ 2594317 f3402 1"/>
              <a:gd name="f3657" fmla="*/ 1423466 f3401 1"/>
              <a:gd name="f3658" fmla="*/ 2587728 f3402 1"/>
              <a:gd name="f3659" fmla="*/ 1388358 f3401 1"/>
              <a:gd name="f3660" fmla="*/ 2585257 f3402 1"/>
              <a:gd name="f3661" fmla="*/ 1384961 f3401 1"/>
              <a:gd name="f3662" fmla="*/ 2581346 f3402 1"/>
              <a:gd name="f3663" fmla="*/ 1386506 f3401 1"/>
              <a:gd name="f3664" fmla="*/ 2568373 f3402 1"/>
              <a:gd name="f3665" fmla="*/ 1416672 f3401 1"/>
              <a:gd name="f3666" fmla="*/ 2558077 f3402 1"/>
              <a:gd name="f3667" fmla="*/ 1434586 f3401 1"/>
              <a:gd name="f3668" fmla="*/ 2554782 f3402 1"/>
              <a:gd name="f3669" fmla="*/ 1436440 f3401 1"/>
              <a:gd name="f3670" fmla="*/ 2544487 f3402 1"/>
              <a:gd name="f3671" fmla="*/ 1423879 f3401 1"/>
              <a:gd name="f3672" fmla="*/ 2557768 f3402 1"/>
              <a:gd name="f3673" fmla="*/ 1432116 f3401 1"/>
              <a:gd name="f3674" fmla="*/ 1432012 f3401 1"/>
              <a:gd name="f3675" fmla="*/ 2557767 f3402 1"/>
              <a:gd name="f3676" fmla="*/ 1390830 f3401 1"/>
              <a:gd name="f3677" fmla="*/ 2558591 f3402 1"/>
              <a:gd name="f3678" fmla="*/ 1357574 f3401 1"/>
              <a:gd name="f3679" fmla="*/ 2562607 f3402 1"/>
              <a:gd name="f3680" fmla="*/ 1308362 f3401 1"/>
              <a:gd name="f3681" fmla="*/ 2573932 f3402 1"/>
              <a:gd name="f3682" fmla="*/ 2241795 f3402 1"/>
              <a:gd name="f3683" fmla="*/ 1342749 f3401 1"/>
              <a:gd name="f3684" fmla="*/ 2375638 f3402 1"/>
              <a:gd name="f3685" fmla="*/ 1566782 f3401 1"/>
              <a:gd name="f3686" fmla="*/ 1342852 f3401 1"/>
              <a:gd name="f3687" fmla="*/ 2805776 f3402 1"/>
              <a:gd name="f3688" fmla="*/ 1148029 f3401 1"/>
              <a:gd name="f3689" fmla="*/ 2807952 f3402 1"/>
              <a:gd name="f3690" fmla="*/ 1147956 f3401 1"/>
              <a:gd name="f3691" fmla="*/ 1147853 f3401 1"/>
              <a:gd name="f3692" fmla="*/ 2757709 f3402 1"/>
              <a:gd name="f3693" fmla="*/ 1197067 f3401 1"/>
              <a:gd name="f3694" fmla="*/ 1665749 f3402 1"/>
              <a:gd name="f3695" fmla="*/ 1414840 f3401 1"/>
              <a:gd name="f3696" fmla="*/ 1669976 f3402 1"/>
              <a:gd name="f3697" fmla="*/ 1494919 f3401 1"/>
              <a:gd name="f3698" fmla="*/ 1680272 f3402 1"/>
              <a:gd name="f3699" fmla="*/ 1545264 f3401 1"/>
              <a:gd name="f3700" fmla="*/ 1645988 f3402 1"/>
              <a:gd name="f3701" fmla="*/ 1549074 f3401 1"/>
              <a:gd name="f3702" fmla="*/ 1658652 f3402 1"/>
              <a:gd name="f3703" fmla="*/ 1444471 f3401 1"/>
              <a:gd name="f3704" fmla="*/ 1444367 f3401 1"/>
              <a:gd name="f3705" fmla="*/ 2598950 f3402 1"/>
              <a:gd name="f3706" fmla="*/ 1100802 f3401 1"/>
              <a:gd name="f3707" fmla="*/ 2624071 f3402 1"/>
              <a:gd name="f3708" fmla="*/ 1146103 f3401 1"/>
              <a:gd name="f3709" fmla="*/ 2632823 f3402 1"/>
              <a:gd name="f3710" fmla="*/ 1169165 f3401 1"/>
              <a:gd name="f3711" fmla="*/ 2655988 f3402 1"/>
              <a:gd name="f3712" fmla="*/ 1194903 f3401 1"/>
              <a:gd name="f3713" fmla="*/ 2666284 f3402 1"/>
              <a:gd name="f3714" fmla="*/ 1194080 f3401 1"/>
              <a:gd name="f3715" fmla="*/ 2687492 f3402 1"/>
              <a:gd name="f3716" fmla="*/ 1151148 f3401 1"/>
              <a:gd name="f3717" fmla="*/ 2716835 f3402 1"/>
              <a:gd name="f3718" fmla="*/ 1245455 f3401 1"/>
              <a:gd name="f3719" fmla="*/ 2708907 f3402 1"/>
              <a:gd name="f3720" fmla="*/ 1233101 f3401 1"/>
              <a:gd name="f3721" fmla="*/ 2697517 f3402 1"/>
              <a:gd name="f3722" fmla="*/ 1231504 f3401 1"/>
              <a:gd name="f3723" fmla="*/ 2694287 f3402 1"/>
              <a:gd name="f3724" fmla="*/ 1238352 f3401 1"/>
              <a:gd name="f3725" fmla="*/ 2686256 f3402 1"/>
              <a:gd name="f3726" fmla="*/ 1256370 f3401 1"/>
              <a:gd name="f3727" fmla="*/ 1254001 f3401 1"/>
              <a:gd name="f3728" fmla="*/ 2657674 f3402 1"/>
              <a:gd name="f3729" fmla="*/ 1255618 f3401 1"/>
              <a:gd name="f3730" fmla="*/ 2656605 f3402 1"/>
              <a:gd name="f3731" fmla="*/ 1263473 f3401 1"/>
              <a:gd name="f3732" fmla="*/ 2657635 f3402 1"/>
              <a:gd name="f3733" fmla="*/ 1266459 f3401 1"/>
              <a:gd name="f3734" fmla="*/ 2655473 f3402 1"/>
              <a:gd name="f3735" fmla="*/ 1268724 f3401 1"/>
              <a:gd name="f3736" fmla="*/ 2629322 f3402 1"/>
              <a:gd name="f3737" fmla="*/ 1293536 f3401 1"/>
              <a:gd name="f3738" fmla="*/ 2628704 f3402 1"/>
              <a:gd name="f3739" fmla="*/ 1210142 f3401 1"/>
              <a:gd name="f3740" fmla="*/ 2624381 f3402 1"/>
              <a:gd name="f3741" fmla="*/ 1199846 f3401 1"/>
              <a:gd name="f3742" fmla="*/ 2621085 f3402 1"/>
              <a:gd name="f3743" fmla="*/ 1199126 f3401 1"/>
              <a:gd name="f3744" fmla="*/ 2613878 f3402 1"/>
              <a:gd name="f3745" fmla="*/ 1203552 f3401 1"/>
              <a:gd name="f3746" fmla="*/ 2598847 f3402 1"/>
              <a:gd name="f3747" fmla="*/ 1224143 f3401 1"/>
              <a:gd name="f3748" fmla="*/ 2594419 f3402 1"/>
              <a:gd name="f3749" fmla="*/ 1229497 f3401 1"/>
              <a:gd name="f3750" fmla="*/ 2592670 f3402 1"/>
              <a:gd name="f3751" fmla="*/ 1155780 f3401 1"/>
              <a:gd name="f3752" fmla="*/ 1155678 f3401 1"/>
              <a:gd name="f3753" fmla="*/ 2393346 f3402 1"/>
              <a:gd name="f3754" fmla="*/ 1158355 f3401 1"/>
              <a:gd name="f3755" fmla="*/ 2398700 f3402 1"/>
              <a:gd name="f3756" fmla="*/ 1160208 f3401 1"/>
              <a:gd name="f3757" fmla="*/ 2423822 f3402 1"/>
              <a:gd name="f3758" fmla="*/ 1172048 f3401 1"/>
              <a:gd name="f3759" fmla="*/ 2467578 f3402 1"/>
              <a:gd name="f3760" fmla="*/ 1259664 f3401 1"/>
              <a:gd name="f3761" fmla="*/ 2534191 f3402 1"/>
              <a:gd name="f3762" fmla="*/ 1430364 f3401 1"/>
              <a:gd name="f3763" fmla="*/ 2532750 f3402 1"/>
              <a:gd name="f3764" fmla="*/ 1436337 f3401 1"/>
              <a:gd name="f3765" fmla="*/ 1436233 f3401 1"/>
              <a:gd name="f3766" fmla="*/ 2524512 f3402 1"/>
              <a:gd name="f3767" fmla="*/ 1445602 f3401 1"/>
              <a:gd name="f3768" fmla="*/ 2769136 f3402 1"/>
              <a:gd name="f3769" fmla="*/ 957385 f3401 1"/>
              <a:gd name="f3770" fmla="*/ 2776137 f3402 1"/>
              <a:gd name="f3771" fmla="*/ 1087006 f3401 1"/>
              <a:gd name="f3772" fmla="*/ 2767592 f3402 1"/>
              <a:gd name="f3773" fmla="*/ 1099670 f3401 1"/>
              <a:gd name="f3774" fmla="*/ 2763577 f3402 1"/>
              <a:gd name="f3775" fmla="*/ 1118304 f3401 1"/>
              <a:gd name="f3776" fmla="*/ 2744015 f3402 1"/>
              <a:gd name="f3777" fmla="*/ 1168960 f3401 1"/>
              <a:gd name="f3778" fmla="*/ 957487 f3401 1"/>
              <a:gd name="f3779" fmla="*/ 808131 f3402 1"/>
              <a:gd name="f3780" fmla="*/ 1516642 f3401 1"/>
              <a:gd name="f3781" fmla="*/ 1494745 f3402 1"/>
              <a:gd name="f3782" fmla="*/ 1557825 f3401 1"/>
              <a:gd name="f3783" fmla="*/ 1384274 f3402 1"/>
              <a:gd name="f3784" fmla="*/ 1570076 f3401 1"/>
              <a:gd name="f3785" fmla="*/ 1343606 f3402 1"/>
              <a:gd name="f3786" fmla="*/ 1570694 f3401 1"/>
              <a:gd name="f3787" fmla="*/ 1207395 f3402 1"/>
              <a:gd name="f3788" fmla="*/ 1561119 f3401 1"/>
              <a:gd name="f3789" fmla="*/ 985010 f3402 1"/>
              <a:gd name="f3790" fmla="*/ 1546499 f3401 1"/>
              <a:gd name="f3791" fmla="*/ 985009 f3402 1"/>
              <a:gd name="f3792" fmla="*/ 1548558 f3401 1"/>
              <a:gd name="f3793" fmla="*/ 954843 f3402 1"/>
              <a:gd name="f3794" fmla="*/ 1534866 f3401 1"/>
              <a:gd name="f3795" fmla="*/ 1627147 f3402 1"/>
              <a:gd name="f3796" fmla="*/ 1234645 f3401 1"/>
              <a:gd name="f3797" fmla="*/ 1613763 f3402 1"/>
              <a:gd name="f3798" fmla="*/ 1488638 f3401 1"/>
              <a:gd name="f3799" fmla="*/ 1234748 f3401 1"/>
              <a:gd name="f3800" fmla="*/ 1735730 f3402 1"/>
              <a:gd name="f3801" fmla="*/ 943844 f3401 1"/>
              <a:gd name="f3802" fmla="*/ 1741017 f3402 1"/>
              <a:gd name="f3803" fmla="*/ 946573 f3401 1"/>
              <a:gd name="f3804" fmla="*/ 1743692 f3402 1"/>
              <a:gd name="f3805" fmla="*/ 1404112 f3401 1"/>
              <a:gd name="f3806" fmla="*/ 1743693 f3402 1"/>
              <a:gd name="f3807" fmla="*/ 1413789 f3401 1"/>
              <a:gd name="f3808" fmla="*/ 1745444 f3402 1"/>
              <a:gd name="f3809" fmla="*/ 1582637 f3401 1"/>
              <a:gd name="f3810" fmla="*/ 1740810 f3402 1"/>
              <a:gd name="f3811" fmla="*/ 1589329 f3401 1"/>
              <a:gd name="f3812" fmla="*/ 1737310 f3402 1"/>
              <a:gd name="f3813" fmla="*/ 1590153 f3401 1"/>
              <a:gd name="f3814" fmla="*/ 1732676 f3402 1"/>
              <a:gd name="f3815" fmla="*/ 1588712 f3401 1"/>
              <a:gd name="f3816" fmla="*/ 1698702 f3402 1"/>
              <a:gd name="f3817" fmla="*/ 1293330 f3401 1"/>
              <a:gd name="f3818" fmla="*/ 1698701 f3402 1"/>
              <a:gd name="f3819" fmla="*/ 1293227 f3401 1"/>
              <a:gd name="f3820" fmla="*/ 1718778 f3402 1"/>
              <a:gd name="f3821" fmla="*/ 1051281 f3401 1"/>
              <a:gd name="f3822" fmla="*/ 1726808 f3402 1"/>
              <a:gd name="f3823" fmla="*/ 951103 f3401 1"/>
              <a:gd name="f3824" fmla="*/ 1594716 f3402 1"/>
              <a:gd name="f3825" fmla="*/ 939264 f3401 1"/>
              <a:gd name="f3826" fmla="*/ 1597290 f3402 1"/>
              <a:gd name="f3827" fmla="*/ 1349956 f3401 1"/>
              <a:gd name="f3828" fmla="*/ 1349853 f3401 1"/>
              <a:gd name="f3829" fmla="*/ 1593069 f3402 1"/>
              <a:gd name="f3830" fmla="*/ 1197272 f3401 1"/>
              <a:gd name="f3831" fmla="*/ 1513792 f3402 1"/>
              <a:gd name="f3832" fmla="*/ 661283 f3401 1"/>
              <a:gd name="f3833" fmla="*/ 1529646 f3402 1"/>
              <a:gd name="f3834" fmla="*/ 797597 f3401 1"/>
              <a:gd name="f3835" fmla="*/ 1537678 f3402 1"/>
              <a:gd name="f3836" fmla="*/ 804494 f3401 1"/>
              <a:gd name="f3837" fmla="*/ 1545708 f3402 1"/>
              <a:gd name="f3838" fmla="*/ 1548076 f3402 1"/>
              <a:gd name="f3839" fmla="*/ 780609 f3401 1"/>
              <a:gd name="f3840" fmla="*/ 1545502 f3402 1"/>
              <a:gd name="f3841" fmla="*/ 870490 f3401 1"/>
              <a:gd name="f3842" fmla="*/ 1544267 f3402 1"/>
              <a:gd name="f3843" fmla="*/ 870489 f3401 1"/>
              <a:gd name="f3844" fmla="*/ 1533972 f3402 1"/>
              <a:gd name="f3845" fmla="*/ 1008965 f3401 1"/>
              <a:gd name="f3846" fmla="*/ 1526662 f3402 1"/>
              <a:gd name="f3847" fmla="*/ 880167 f3401 1"/>
              <a:gd name="f3848" fmla="*/ 1135016 f3402 1"/>
              <a:gd name="f3849" fmla="*/ 705451 f3401 1"/>
              <a:gd name="f3850" fmla="*/ 1235914 f3402 1"/>
              <a:gd name="f3851" fmla="*/ 944206 f3401 1"/>
              <a:gd name="f3852" fmla="*/ 1332589 f3402 1"/>
              <a:gd name="f3853" fmla="*/ 1174725 f3401 1"/>
              <a:gd name="f3854" fmla="*/ 308176 f3402 1"/>
              <a:gd name="f3855" fmla="*/ 823130 f3401 1"/>
              <a:gd name="f3856" fmla="*/ 552181 f3402 1"/>
              <a:gd name="f3857" fmla="*/ 1003097 f3401 1"/>
              <a:gd name="f3858" fmla="*/ 998702 f3402 1"/>
              <a:gd name="f3859" fmla="*/ 1305788 f3401 1"/>
              <a:gd name="f3860" fmla="*/ 836443 f3402 1"/>
              <a:gd name="f3861" fmla="*/ 1214261 f3401 1"/>
              <a:gd name="f3862" fmla="*/ 827899 f3402 1"/>
              <a:gd name="f3863" fmla="*/ 1208289 f3401 1"/>
              <a:gd name="f3864" fmla="*/ 764786 f3402 1"/>
              <a:gd name="f3865" fmla="*/ 1166076 f3401 1"/>
              <a:gd name="f3866" fmla="*/ 1555284 f3402 1"/>
              <a:gd name="f3867" fmla="*/ 71961 f3401 1"/>
              <a:gd name="f3868" fmla="*/ 1557137 f3402 1"/>
              <a:gd name="f3869" fmla="*/ 256252 f3401 1"/>
              <a:gd name="f3870" fmla="*/ 1557754 f3402 1"/>
              <a:gd name="f3871" fmla="*/ 373211 f3401 1"/>
              <a:gd name="f3872" fmla="*/ 1551166 f3402 1"/>
              <a:gd name="f3873" fmla="*/ 289405 f3401 1"/>
              <a:gd name="f3874" fmla="*/ 1542825 f3402 1"/>
              <a:gd name="f3875" fmla="*/ 282095 f3401 1"/>
              <a:gd name="f3876" fmla="*/ 1534898 f3402 1"/>
              <a:gd name="f3877" fmla="*/ 289919 f3401 1"/>
              <a:gd name="f3878" fmla="*/ 1536957 f3402 1"/>
              <a:gd name="f3879" fmla="*/ 481830 f3401 1"/>
              <a:gd name="f3880" fmla="*/ 1536956 f3402 1"/>
              <a:gd name="f3881" fmla="*/ 728925 f3401 1"/>
              <a:gd name="f3882" fmla="*/ 693540 f3402 1"/>
              <a:gd name="f3883" fmla="*/ 231441 f3401 1"/>
              <a:gd name="f3884" fmla="*/ 689834 f3402 1"/>
              <a:gd name="f3885" fmla="*/ 238235 f3401 1"/>
              <a:gd name="f3886" fmla="*/ 269122 f3401 1"/>
              <a:gd name="f3887" fmla="*/ 690658 f3402 1"/>
              <a:gd name="f3888" fmla="*/ 272623 f3401 1"/>
              <a:gd name="f3889" fmla="*/ 721338 f3402 1"/>
              <a:gd name="f3890" fmla="*/ 333469 f3401 1"/>
              <a:gd name="f3891" fmla="*/ 1034016 f3402 1"/>
              <a:gd name="f3892" fmla="*/ 1003303 f3401 1"/>
              <a:gd name="f3893" fmla="*/ 1051313 f3402 1"/>
              <a:gd name="f3894" fmla="*/ 1031924 f3401 1"/>
              <a:gd name="f3895" fmla="*/ 1053268 f3402 1"/>
              <a:gd name="f3896" fmla="*/ 1034190 f3401 1"/>
              <a:gd name="f3897" fmla="*/ 1161578 f3402 1"/>
              <a:gd name="f3898" fmla="*/ 1158458 f3401 1"/>
              <a:gd name="f3899" fmla="*/ 1270609 f3402 1"/>
              <a:gd name="f3900" fmla="*/ 1279740 f3401 1"/>
              <a:gd name="f3901" fmla="*/ 1278434 f3402 1"/>
              <a:gd name="f3902" fmla="*/ 1273769 f3401 1"/>
              <a:gd name="f3903" fmla="*/ 1281831 f3402 1"/>
              <a:gd name="f3904" fmla="*/ 1261620 f3401 1"/>
              <a:gd name="f3905" fmla="*/ 1256781 f3401 1"/>
              <a:gd name="f3906" fmla="*/ 1209762 f3402 1"/>
              <a:gd name="f3907" fmla="*/ 1142912 f3401 1"/>
              <a:gd name="f3908" fmla="*/ 1169403 f3402 1"/>
              <a:gd name="f3909" fmla="*/ 1088448 f3401 1"/>
              <a:gd name="f3910" fmla="*/ 926530 f3402 1"/>
              <a:gd name="f3911" fmla="*/ 711629 f3401 1"/>
              <a:gd name="f3912" fmla="*/ 893173 f3402 1"/>
              <a:gd name="f3913" fmla="*/ 654487 f3401 1"/>
              <a:gd name="f3914" fmla="*/ 769625 f3402 1"/>
              <a:gd name="f3915" fmla="*/ 374961 f3401 1"/>
              <a:gd name="f3916" fmla="*/ 701262 f3402 1"/>
              <a:gd name="f3917" fmla="*/ 230822 f3401 1"/>
              <a:gd name="f3918" fmla="*/ 233327 f3402 1"/>
              <a:gd name="f3919" fmla="*/ 166165 f3401 1"/>
              <a:gd name="f3920" fmla="*/ 229311 f3402 1"/>
              <a:gd name="f3921" fmla="*/ 176461 f3401 1"/>
              <a:gd name="f3922" fmla="*/ 840047 f3402 1"/>
              <a:gd name="f3923" fmla="*/ 1042735 f3401 1"/>
              <a:gd name="f3924" fmla="*/ 870934 f3402 1"/>
              <a:gd name="f3925" fmla="*/ 1075886 f3401 1"/>
              <a:gd name="f3926" fmla="*/ 404130 f3402 1"/>
              <a:gd name="f3927" fmla="*/ 528880 f3401 1"/>
              <a:gd name="f3928" fmla="*/ 232503 f3402 1"/>
              <a:gd name="f3929" fmla="*/ 305466 f3401 1"/>
              <a:gd name="f3930" fmla="*/ 221060 f3402 1"/>
              <a:gd name="f3931" fmla="*/ 304286 f3401 1"/>
              <a:gd name="f3932" fmla="*/ 218809 f3402 1"/>
              <a:gd name="f3933" fmla="*/ 314011 f3401 1"/>
              <a:gd name="f3934" fmla="*/ 1074890 f3402 1"/>
              <a:gd name="f3935" fmla="*/ 1319481 f3401 1"/>
              <a:gd name="f3936" fmla="*/ 196160 f3402 1"/>
              <a:gd name="f3937" fmla="*/ 477814 f3401 1"/>
              <a:gd name="f3938" fmla="*/ 83525 f3402 1"/>
              <a:gd name="f3939" fmla="*/ 338103 f3401 1"/>
              <a:gd name="f3940" fmla="*/ 74774 f3402 1"/>
              <a:gd name="f3941" fmla="*/ 335529 f3401 1"/>
              <a:gd name="f3942" fmla="*/ 64478 f3402 1"/>
              <a:gd name="f3943" fmla="*/ 345825 f3401 1"/>
              <a:gd name="f3944" fmla="*/ 438415 f3402 1"/>
              <a:gd name="f3945" fmla="*/ 848456 f3401 1"/>
              <a:gd name="f3946" fmla="*/ 521913 f3402 1"/>
              <a:gd name="f3947" fmla="*/ 947501 f3401 1"/>
              <a:gd name="f3948" fmla="*/ 343387 f3402 1"/>
              <a:gd name="f3949" fmla="*/ 803362 f3401 1"/>
              <a:gd name="f3950" fmla="*/ 59331 f3402 1"/>
              <a:gd name="f3951" fmla="*/ 584477 f3401 1"/>
              <a:gd name="f3952" fmla="*/ 49035 f3402 1"/>
              <a:gd name="f3953" fmla="*/ 585918 f3401 1"/>
              <a:gd name="f3954" fmla="*/ 596214 f3401 1"/>
              <a:gd name="f3955" fmla="*/ 1459811 f3401 1"/>
              <a:gd name="f3956" fmla="*/ 1356784 f3402 1"/>
              <a:gd name="f3957" fmla="*/ 1471856 f3401 1"/>
              <a:gd name="f3958" fmla="*/ 1358329 f3402 1"/>
              <a:gd name="f3959" fmla="*/ 1474018 f3401 1"/>
              <a:gd name="f3960" fmla="*/ 39151 f3402 1"/>
              <a:gd name="f3961" fmla="*/ 853089 f3401 1"/>
              <a:gd name="f3962" fmla="*/ 14853 f3402 1"/>
              <a:gd name="f3963" fmla="*/ 837544 f3401 1"/>
              <a:gd name="f3964" fmla="*/ 5999 f3402 1"/>
              <a:gd name="f3965" fmla="*/ 234 f3402 1"/>
              <a:gd name="f3966" fmla="*/ 851134 f3401 1"/>
              <a:gd name="f3967" fmla="*/ 1236428 f3402 1"/>
              <a:gd name="f3968" fmla="*/ 1489462 f3401 1"/>
              <a:gd name="f3969" fmla="*/ 532826 f3402 1"/>
              <a:gd name="f3970" fmla="*/ 1384035 f3401 1"/>
              <a:gd name="f3971" fmla="*/ 384878 f3402 1"/>
              <a:gd name="f3972" fmla="*/ 1345323 f3401 1"/>
              <a:gd name="f3973" fmla="*/ 377054 f3402 1"/>
              <a:gd name="f3974" fmla="*/ 1347485 f3401 1"/>
              <a:gd name="f3975" fmla="*/ 374994 f3402 1"/>
              <a:gd name="f3976" fmla="*/ 1355310 f3401 1"/>
              <a:gd name="f3977" fmla="*/ 631766 f3402 1"/>
              <a:gd name="f3978" fmla="*/ 1464753 f3401 1"/>
              <a:gd name="f3979" fmla="*/ 771685 f3402 1"/>
              <a:gd name="f3980" fmla="*/ 1514171 f3401 1"/>
              <a:gd name="f3981" fmla="*/ 781979 f3402 1"/>
              <a:gd name="f3982" fmla="*/ 1520246 f3401 1"/>
              <a:gd name="f3983" fmla="*/ 453446 f3402 1"/>
              <a:gd name="f3984" fmla="*/ 1533733 f3401 1"/>
              <a:gd name="f3985" fmla="*/ 198527 f3402 1"/>
              <a:gd name="f3986" fmla="*/ 1547941 f3401 1"/>
              <a:gd name="f3987" fmla="*/ 1558237 f3401 1"/>
              <a:gd name="f3988" fmla="*/ 205014 f3402 1"/>
              <a:gd name="f3989" fmla="*/ 1562253 f3401 1"/>
              <a:gd name="f3990" fmla="*/ 937752 f3402 1"/>
              <a:gd name="f3991" fmla="*/ 1578313 f3401 1"/>
              <a:gd name="f3992" fmla="*/ 1291510 f3402 1"/>
              <a:gd name="f3993" fmla="*/ 1584490 f3401 1"/>
              <a:gd name="f3994" fmla="*/ 1281214 f3402 1"/>
              <a:gd name="f3995" fmla="*/ 1586344 f3401 1"/>
              <a:gd name="f3996" fmla="*/ 1190510 f3402 1"/>
              <a:gd name="f3997" fmla="*/ 1609611 f3401 1"/>
              <a:gd name="f3998" fmla="*/ 1186288 f3402 1"/>
              <a:gd name="f3999" fmla="*/ 1615686 f3401 1"/>
              <a:gd name="f4000" fmla="*/ 645357 f3402 1"/>
              <a:gd name="f4001" fmla="*/ 1592933 f3401 1"/>
              <a:gd name="f4002" fmla="*/ 635171 f3402 1"/>
              <a:gd name="f4003" fmla="*/ 1598277 f3401 1"/>
              <a:gd name="f4004" fmla="*/ 637841 f3402 1"/>
              <a:gd name="f4005" fmla="*/ 1607038 f3401 1"/>
              <a:gd name="f4006" fmla="*/ 1208630 f3402 1"/>
              <a:gd name="f4007" fmla="*/ 1660679 f3401 1"/>
              <a:gd name="f4008" fmla="*/ 296336 f3402 1"/>
              <a:gd name="f4009" fmla="*/ 1765693 f3401 1"/>
              <a:gd name="f4010" fmla="*/ 288821 f3402 1"/>
              <a:gd name="f4011" fmla="*/ 1770326 f3401 1"/>
              <a:gd name="f4012" fmla="*/ 290158 f3402 1"/>
              <a:gd name="f4013" fmla="*/ 1788447 f3401 1"/>
              <a:gd name="f4014" fmla="*/ 1306130 f3402 1"/>
              <a:gd name="f4015" fmla="*/ 1694756 f3401 1"/>
              <a:gd name="f4016" fmla="*/ 1464991 f3402 1"/>
              <a:gd name="f4017" fmla="*/ 1671179 f3401 1"/>
              <a:gd name="f4018" fmla="*/ 1082612 f3402 1"/>
              <a:gd name="f4019" fmla="*/ 1815318 f3401 1"/>
              <a:gd name="f4020" fmla="*/ 197189 f3402 1"/>
              <a:gd name="f4021" fmla="*/ 2194712 f3401 1"/>
              <a:gd name="f4022" fmla="*/ 193894 f3402 1"/>
              <a:gd name="f4023" fmla="*/ 2205007 f3401 1"/>
              <a:gd name="f4024" fmla="*/ 204190 f3402 1"/>
              <a:gd name="f4025" fmla="*/ 2209537 f3401 1"/>
              <a:gd name="f4026" fmla="*/ 1027016 f3402 1"/>
              <a:gd name="f4027" fmla="*/ 1897683 f3401 1"/>
              <a:gd name="f4028" fmla="*/ 1411557 f3402 1"/>
              <a:gd name="f4029" fmla="*/ 1740263 f3401 1"/>
              <a:gd name="f4030" fmla="*/ 987687 f3402 1"/>
              <a:gd name="f4031" fmla="*/ 1956472 f3401 1"/>
              <a:gd name="f4032" fmla="*/ 450254 f3402 1"/>
              <a:gd name="f4033" fmla="*/ 2242483 f3401 1"/>
              <a:gd name="f4034" fmla="*/ 448146 f3402 1"/>
              <a:gd name="f4035" fmla="*/ 2253790 f3401 1"/>
              <a:gd name="f4036" fmla="*/ 456741 f3402 1"/>
              <a:gd name="f4037" fmla="*/ 2257104 f3401 1"/>
              <a:gd name="f4038" fmla="*/ 932605 f3402 1"/>
              <a:gd name="f4039" fmla="*/ 2025349 f3401 1"/>
              <a:gd name="f4040" fmla="*/ 1600482 f3402 1"/>
              <a:gd name="f4041" fmla="*/ 1713804 f3401 1"/>
              <a:gd name="f4042" fmla="*/ 1695921 f3402 1"/>
              <a:gd name="f4043" fmla="*/ 1723584 f3401 1"/>
              <a:gd name="f4044" fmla="*/ 1929426 f3402 1"/>
              <a:gd name="f4045" fmla="*/ 1782887 f3401 1"/>
              <a:gd name="f4046" fmla="*/ 1961960 f3402 1"/>
              <a:gd name="f4047" fmla="*/ 1860001 f3401 1"/>
              <a:gd name="f4048" fmla="*/ 2053901 f3402 1"/>
              <a:gd name="f4049" fmla="*/ 2064163 f3401 1"/>
              <a:gd name="f4050" fmla="*/ 1902658 f3402 1"/>
              <a:gd name="f4051" fmla="*/ 1994873 f3401 1"/>
              <a:gd name="f4052" fmla="*/ 1691700 f3402 1"/>
              <a:gd name="f4053" fmla="*/ 1913127 f3401 1"/>
              <a:gd name="f4054" fmla="*/ 1682726 f3402 1"/>
              <a:gd name="f4055" fmla="*/ 1920321 f3401 1"/>
              <a:gd name="f4056" fmla="*/ 1685832 f3402 1"/>
              <a:gd name="f4057" fmla="*/ 1927644 f3401 1"/>
              <a:gd name="f4058" fmla="*/ 2036707 f3402 1"/>
              <a:gd name="f4059" fmla="*/ 2094124 f3401 1"/>
              <a:gd name="f4060" fmla="*/ 1211101 f3402 1"/>
              <a:gd name="f4061" fmla="*/ 2345543 f3401 1"/>
              <a:gd name="f4062" fmla="*/ 1211822 f3402 1"/>
              <a:gd name="f4063" fmla="*/ 2355118 f3401 1"/>
              <a:gd name="f4064" fmla="*/ 1221191 f3402 1"/>
              <a:gd name="f4065" fmla="*/ 2357382 f3401 1"/>
              <a:gd name="f4066" fmla="*/ 2035059 f3402 1"/>
              <a:gd name="f4067" fmla="*/ 2144675 f3401 1"/>
              <a:gd name="f4068" fmla="*/ 1368521 f3402 1"/>
              <a:gd name="f4069" fmla="*/ 2622289 f3401 1"/>
              <a:gd name="f4070" fmla="*/ 1366771 f3402 1"/>
              <a:gd name="f4071" fmla="*/ 2630216 f3401 1"/>
              <a:gd name="f4072" fmla="*/ 1372639 f3402 1"/>
              <a:gd name="f4073" fmla="*/ 2635673 f3401 1"/>
              <a:gd name="f4074" fmla="*/ 1693862 f3402 1"/>
              <a:gd name="f4075" fmla="*/ 2410611 f3401 1"/>
              <a:gd name="f4076" fmla="*/ 2110731 f3402 1"/>
              <a:gd name="f4077" fmla="*/ 2164443 f3401 1"/>
              <a:gd name="f4078" fmla="*/ 2169178 f3401 1"/>
              <a:gd name="f4079" fmla="*/ 2056165 f3402 1"/>
              <a:gd name="f4080" fmla="*/ 2194094 f3401 1"/>
              <a:gd name="f4081" fmla="*/ 2006334 f3402 1"/>
              <a:gd name="f4082" fmla="*/ 2223951 f3401 1"/>
              <a:gd name="f4083" fmla="*/ 2009628 f3402 1"/>
              <a:gd name="f4084" fmla="*/ 2238365 f3401 1"/>
              <a:gd name="f4085" fmla="*/ 2035574 f3402 1"/>
              <a:gd name="f4086" fmla="*/ 2238879 f3401 1"/>
              <a:gd name="f4087" fmla="*/ 2070888 f3402 1"/>
              <a:gd name="f4088" fmla="*/ 2232702 f3401 1"/>
              <a:gd name="f4089" fmla="*/ 2076550 f3402 1"/>
              <a:gd name="f4090" fmla="*/ 2246292 f3401 1"/>
              <a:gd name="f4091" fmla="*/ 2149340 f3402 1"/>
              <a:gd name="f4092" fmla="*/ 2213758 f3401 1"/>
              <a:gd name="f4093" fmla="*/ 2163651 f3402 1"/>
              <a:gd name="f4094" fmla="*/ 2203463 f3401 1"/>
              <a:gd name="f4095" fmla="*/ 2187125 f3402 1"/>
              <a:gd name="f4096" fmla="*/ 2207170 f3401 1"/>
              <a:gd name="f4097" fmla="*/ 2188052 f3402 1"/>
              <a:gd name="f4098" fmla="*/ 2186579 f3401 1"/>
              <a:gd name="f4099" fmla="*/ 2153529 f3401 1"/>
              <a:gd name="f4100" fmla="*/ 2263210 f3402 1"/>
              <a:gd name="f4101" fmla="*/ 2138600 f3401 1"/>
              <a:gd name="f4102" fmla="*/ 2216056 f3402 1"/>
              <a:gd name="f4103" fmla="*/ 2173194 f3401 1"/>
              <a:gd name="f4104" fmla="*/ 2220483 f3402 1"/>
              <a:gd name="f4105" fmla="*/ 2186063 f3401 1"/>
              <a:gd name="f4106" fmla="*/ 2274227 f3402 1"/>
              <a:gd name="f4107" fmla="*/ 2184211 f3401 1"/>
              <a:gd name="f4108" fmla="*/ 2260430 f3402 1"/>
              <a:gd name="f4109" fmla="*/ 2209022 f3401 1"/>
              <a:gd name="f4110" fmla="*/ 2340735 f3402 1"/>
              <a:gd name="f4111" fmla="*/ 2173708 f3401 1"/>
              <a:gd name="f4112" fmla="*/ 2537382 f3402 1"/>
              <a:gd name="f4113" fmla="*/ 2068076 f3401 1"/>
              <a:gd name="f4114" fmla="*/ 1780037 f3402 1"/>
              <a:gd name="f4115" fmla="*/ 2626407 f3401 1"/>
              <a:gd name="f4116" fmla="*/ 1780964 f3402 1"/>
              <a:gd name="f4117" fmla="*/ 2636703 f3401 1"/>
              <a:gd name="f4118" fmla="*/ 1791259 f3402 1"/>
              <a:gd name="f4119" fmla="*/ 2637732 f3401 1"/>
              <a:gd name="f4120" fmla="*/ 2055958 f3402 1"/>
              <a:gd name="f4121" fmla="*/ 2441189 f3401 1"/>
              <a:gd name="f4122" fmla="*/ 2614290 f3402 1"/>
              <a:gd name="f4123" fmla="*/ 2080842 f3401 1"/>
              <a:gd name="f4124" fmla="*/ 2123087 f3402 1"/>
              <a:gd name="f4125" fmla="*/ 2544145 f3401 1"/>
              <a:gd name="f4126" fmla="*/ 2031662 f3402 1"/>
              <a:gd name="f4127" fmla="*/ 2615287 f3401 1"/>
              <a:gd name="f4128" fmla="*/ 2029911 f3402 1"/>
              <a:gd name="f4129" fmla="*/ 2623833 f3401 1"/>
              <a:gd name="f4130" fmla="*/ 2037015 f3402 1"/>
              <a:gd name="f4131" fmla="*/ 2628981 f3401 1"/>
              <a:gd name="f4132" fmla="*/ 2038148 f3402 1"/>
              <a:gd name="f4133" fmla="*/ 2041649 f3402 1"/>
              <a:gd name="f4134" fmla="*/ 2631555 f3401 1"/>
              <a:gd name="f4135" fmla="*/ 2048031 f3402 1"/>
              <a:gd name="f4136" fmla="*/ 2362460 f3402 1"/>
              <a:gd name="f4137" fmla="*/ 2418332 f3401 1"/>
              <a:gd name="f4138" fmla="*/ 2426705 f3402 1"/>
              <a:gd name="f4139" fmla="*/ 2364692 f3401 1"/>
              <a:gd name="f4140" fmla="*/ 2277418 f3402 1"/>
              <a:gd name="f4141" fmla="*/ 2678914 f3401 1"/>
              <a:gd name="f4142" fmla="*/ 2280684 f3402 1"/>
              <a:gd name="f4143" fmla="*/ 2689944 f3401 1"/>
              <a:gd name="f4144" fmla="*/ 2289567 f3402 1"/>
              <a:gd name="f4145" fmla="*/ 2689211 f3401 1"/>
              <a:gd name="f4146" fmla="*/ 2307173 f3402 1"/>
              <a:gd name="f4147" fmla="*/ 2674487 f3401 1"/>
              <a:gd name="f4148" fmla="*/ 2149238 f3402 1"/>
              <a:gd name="f4149" fmla="*/ 2867325 f3401 1"/>
              <a:gd name="f4150" fmla="*/ 2150575 f3402 1"/>
              <a:gd name="f4151" fmla="*/ 2877621 f3401 1"/>
              <a:gd name="f4152" fmla="*/ 2173535 f3402 1"/>
              <a:gd name="f4153" fmla="*/ 2886269 f3401 1"/>
              <a:gd name="f4154" fmla="*/ 2245605 f3402 1"/>
              <a:gd name="f4155" fmla="*/ 2820273 f3401 1"/>
              <a:gd name="f4156" fmla="*/ 2224293 f3402 1"/>
              <a:gd name="f4157" fmla="*/ 2887607 f3401 1"/>
              <a:gd name="f4158" fmla="*/ 2117425 f3402 1"/>
              <a:gd name="f4159" fmla="*/ 3348748 f3401 1"/>
              <a:gd name="f4160" fmla="*/ 2123910 f3402 1"/>
              <a:gd name="f4161" fmla="*/ 3357396 f3401 1"/>
              <a:gd name="f4162" fmla="*/ 2126897 f3402 1"/>
              <a:gd name="f4163" fmla="*/ 2134618 f3402 1"/>
              <a:gd name="f4164" fmla="*/ 3351836 f3401 1"/>
              <a:gd name="f4165" fmla="*/ 2193405 f3402 1"/>
              <a:gd name="f4166" fmla="*/ 3161161 f3401 1"/>
              <a:gd name="f4167" fmla="*/ 2554885 f3402 1"/>
              <a:gd name="f4168" fmla="*/ 2464972 f3401 1"/>
              <a:gd name="f4169" fmla="*/ 2688728 f3402 1"/>
              <a:gd name="f4170" fmla="*/ 2265236 f3401 1"/>
              <a:gd name="f4171" fmla="*/ 2691507 f3402 1"/>
              <a:gd name="f4172" fmla="*/ 2259883 f3401 1"/>
              <a:gd name="f4173" fmla="*/ 2591228 f3402 1"/>
              <a:gd name="f4174" fmla="*/ 2523245 f3401 1"/>
              <a:gd name="f4175" fmla="*/ 2584022 f3402 1"/>
              <a:gd name="f4176" fmla="*/ 2532023 f3401 1"/>
              <a:gd name="f4177" fmla="*/ 2588551 f3402 1"/>
              <a:gd name="f4178" fmla="*/ 2538483 f3401 1"/>
              <a:gd name="f4179" fmla="*/ 2601112 f3402 1"/>
              <a:gd name="f4180" fmla="*/ 2538482 f3401 1"/>
              <a:gd name="f4181" fmla="*/ 2612540 f3402 1"/>
              <a:gd name="f4182" fmla="*/ 2529629 f3401 1"/>
              <a:gd name="f4183" fmla="*/ 2437000 f3402 1"/>
              <a:gd name="f4184" fmla="*/ 2812346 f3401 1"/>
              <a:gd name="f4185" fmla="*/ 2267226 f3402 1"/>
              <a:gd name="f4186" fmla="*/ 3100109 f3401 1"/>
              <a:gd name="f4187" fmla="*/ 2271855 f3402 1"/>
              <a:gd name="f4188" fmla="*/ 3110639 f3401 1"/>
              <a:gd name="f4189" fmla="*/ 2281537 f3402 1"/>
              <a:gd name="f4190" fmla="*/ 3107624 f3401 1"/>
              <a:gd name="f4191" fmla="*/ 2340839 f3402 1"/>
              <a:gd name="f4192" fmla="*/ 3024023 f3401 1"/>
              <a:gd name="f4193" fmla="*/ 2756781 f3402 1"/>
              <a:gd name="f4194" fmla="*/ 2176591 f3401 1"/>
              <a:gd name="f4195" fmla="*/ 2756782 f3402 1"/>
              <a:gd name="f4196" fmla="*/ 2174532 f3401 1"/>
              <a:gd name="f4197" fmla="*/ 2759047 f3402 1"/>
              <a:gd name="f4198" fmla="*/ 2132217 f3401 1"/>
              <a:gd name="f4199" fmla="*/ 3492712 f3402 1"/>
              <a:gd name="f4200" fmla="*/ 2296948 f3401 1"/>
              <a:gd name="f4201" fmla="*/ 3844205 f3402 1"/>
              <a:gd name="f4202" fmla="*/ 2387754 f3401 1"/>
              <a:gd name="f4203" fmla="*/ 3845336 f3402 1"/>
              <a:gd name="f4204" fmla="*/ 2302713 f3401 1"/>
              <a:gd name="f4205" fmla="*/ 3841218 f3402 1"/>
              <a:gd name="f4206" fmla="*/ 2298388 f3401 1"/>
              <a:gd name="f4207" fmla="*/ 3492299 f3402 1"/>
              <a:gd name="f4208" fmla="*/ 2224878 f3401 1"/>
              <a:gd name="f4209" fmla="*/ 3181784 f3402 1"/>
              <a:gd name="f4210" fmla="*/ 2090520 f3401 1"/>
              <a:gd name="f4211" fmla="*/ 3227086 f3402 1"/>
              <a:gd name="f4212" fmla="*/ 1968620 f3401 1"/>
              <a:gd name="f4213" fmla="*/ 3542337 f3402 1"/>
              <a:gd name="f4214" fmla="*/ 671372 f3401 1"/>
              <a:gd name="f4215" fmla="*/ 3534596 f3402 1"/>
              <a:gd name="f4216" fmla="*/ 662864 f3401 1"/>
              <a:gd name="f4217" fmla="*/ 3526276 f3402 1"/>
              <a:gd name="f4218" fmla="*/ 669210 f3401 1"/>
              <a:gd name="f4219" fmla="*/ 3469857 f3402 1"/>
              <a:gd name="f4220" fmla="*/ 943073 f3401 1"/>
              <a:gd name="f4221" fmla="*/ 3175710 f3402 1"/>
              <a:gd name="f4222" fmla="*/ 1935469 f3401 1"/>
              <a:gd name="f4223" fmla="*/ 3122379 f3402 1"/>
              <a:gd name="f4224" fmla="*/ 2086196 f3401 1"/>
              <a:gd name="f4225" fmla="*/ 3012422 f3402 1"/>
              <a:gd name="f4226" fmla="*/ 2051911 f3401 1"/>
              <a:gd name="f4227" fmla="*/ 2941692 f3402 1"/>
              <a:gd name="f4228" fmla="*/ 2025966 f3401 1"/>
              <a:gd name="f4229" fmla="*/ 3107348 f3402 1"/>
              <a:gd name="f4230" fmla="*/ 1826849 f3401 1"/>
              <a:gd name="f4231" fmla="*/ 3372357 f3402 1"/>
              <a:gd name="f4232" fmla="*/ 1030483 f3401 1"/>
              <a:gd name="f4233" fmla="*/ 3364120 f3402 1"/>
              <a:gd name="f4234" fmla="*/ 1024820 f3401 1"/>
              <a:gd name="f4235" fmla="*/ 3356604 f3402 1"/>
              <a:gd name="f4236" fmla="*/ 1031307 f3401 1"/>
              <a:gd name="f4237" fmla="*/ 3024365 f3402 1"/>
              <a:gd name="f4238" fmla="*/ 1868958 f3401 1"/>
              <a:gd name="f4239" fmla="*/ 2896390 f3402 1"/>
              <a:gd name="f4240" fmla="*/ 2002184 f3401 1"/>
              <a:gd name="f4241" fmla="*/ 2896906 f3402 1"/>
              <a:gd name="f4242" fmla="*/ 2001257 f3401 1"/>
              <a:gd name="f4243" fmla="*/ 3435366 f3402 1"/>
              <a:gd name="f4244" fmla="*/ 796669 f3401 1"/>
              <a:gd name="f4245" fmla="*/ 3448235 f3402 1"/>
              <a:gd name="f4246" fmla="*/ 741382 f3401 1"/>
              <a:gd name="f4247" fmla="*/ 3467283 f3402 1"/>
              <a:gd name="f4248" fmla="*/ 677549 f3401 1"/>
              <a:gd name="f4249" fmla="*/ 3465326 f3402 1"/>
              <a:gd name="f4250" fmla="*/ 666327 f3401 1"/>
              <a:gd name="f4251" fmla="*/ 3456575 f3402 1"/>
              <a:gd name="f4252" fmla="*/ 659841 f3401 1"/>
              <a:gd name="f4253" fmla="*/ 3445456 f3402 1"/>
              <a:gd name="f4254" fmla="*/ 661076 f3401 1"/>
              <a:gd name="f4255" fmla="*/ 3368033 f3402 1"/>
              <a:gd name="f4256" fmla="*/ 820968 f3401 1"/>
              <a:gd name="f4257" fmla="*/ 3363399 f3402 1"/>
              <a:gd name="f4258" fmla="*/ 834043 f3401 1"/>
              <a:gd name="f4259" fmla="*/ 2859841 f3402 1"/>
              <a:gd name="f4260" fmla="*/ 1951014 f3401 1"/>
              <a:gd name="f4261" fmla="*/ 2857164 f3402 1"/>
              <a:gd name="f4262" fmla="*/ 1943498 f3401 1"/>
              <a:gd name="f4263" fmla="*/ 2862312 f3402 1"/>
              <a:gd name="f4264" fmla="*/ 1940513 f3401 1"/>
              <a:gd name="f4265" fmla="*/ 2970210 f3402 1"/>
              <a:gd name="f4266" fmla="*/ 1694344 f3401 1"/>
              <a:gd name="f4267" fmla="*/ 3097257 f3402 1"/>
              <a:gd name="f4268" fmla="*/ 3099419 f3402 1"/>
              <a:gd name="f4269" fmla="*/ 1428100 f3401 1"/>
              <a:gd name="f4270" fmla="*/ 3093242 f3402 1"/>
              <a:gd name="f4271" fmla="*/ 1422437 f3401 1"/>
              <a:gd name="f4272" fmla="*/ 3063694 f3402 1"/>
              <a:gd name="f4273" fmla="*/ 1427174 f3401 1"/>
              <a:gd name="f4274" fmla="*/ 3047633 f3402 1"/>
              <a:gd name="f4275" fmla="*/ 1452501 f3401 1"/>
              <a:gd name="f4276" fmla="*/ 3041558 f3402 1"/>
              <a:gd name="f4277" fmla="*/ 1455384 f3401 1"/>
              <a:gd name="f4278" fmla="*/ 1452191 f3401 1"/>
              <a:gd name="f4279" fmla="*/ 3028895 f3402 1"/>
              <a:gd name="f4280" fmla="*/ 1432527 f3401 1"/>
              <a:gd name="f4281" fmla="*/ 3017615 f3402 1"/>
              <a:gd name="f4282" fmla="*/ 1434775 f3401 1"/>
              <a:gd name="f4283" fmla="*/ 3016746 f3402 1"/>
              <a:gd name="f4284" fmla="*/ 1442102 f3401 1"/>
              <a:gd name="f4285" fmla="*/ 3000170 f3402 1"/>
              <a:gd name="f4286" fmla="*/ 1482461 f3401 1"/>
              <a:gd name="f4287" fmla="*/ 2990390 f3402 1"/>
              <a:gd name="f4288" fmla="*/ 1494404 f3401 1"/>
              <a:gd name="f4289" fmla="*/ 3003259 f3402 1"/>
              <a:gd name="f4290" fmla="*/ 1454045 f3401 1"/>
              <a:gd name="f4291" fmla="*/ 3046912 f3402 1"/>
              <a:gd name="f4292" fmla="*/ 1323188 f3401 1"/>
              <a:gd name="f4293" fmla="*/ 3049795 f3402 1"/>
              <a:gd name="f4294" fmla="*/ 1317010 f3401 1"/>
              <a:gd name="f4295" fmla="*/ 3093654 f3402 1"/>
              <a:gd name="f4296" fmla="*/ 1223114 f3401 1"/>
              <a:gd name="f4297" fmla="*/ 3228732 f3402 1"/>
              <a:gd name="f4298" fmla="*/ 917231 f3401 1"/>
              <a:gd name="f4299" fmla="*/ 913628 f3401 1"/>
              <a:gd name="f4300" fmla="*/ 3217511 f3402 1"/>
              <a:gd name="f4301" fmla="*/ 899317 f3401 1"/>
              <a:gd name="f4302" fmla="*/ 3127630 f3402 1"/>
              <a:gd name="f4303" fmla="*/ 1053752 f3401 1"/>
              <a:gd name="f4304" fmla="*/ 3045780 f3402 1"/>
              <a:gd name="f4305" fmla="*/ 1218481 f3401 1"/>
              <a:gd name="f4306" fmla="*/ 3044648 f3402 1"/>
              <a:gd name="f4307" fmla="*/ 1221055 f3401 1"/>
              <a:gd name="f4308" fmla="*/ 2962797 f3402 1"/>
              <a:gd name="f4309" fmla="*/ 1362518 f3401 1"/>
              <a:gd name="f4310" fmla="*/ 3138647 f3402 1"/>
              <a:gd name="f4311" fmla="*/ 592920 f3401 1"/>
              <a:gd name="f4312" fmla="*/ 3131851 f3402 1"/>
              <a:gd name="f4313" fmla="*/ 3122688 f3402 1"/>
              <a:gd name="f4314" fmla="*/ 590139 f3401 1"/>
              <a:gd name="f4315" fmla="*/ 3064312 f3402 1"/>
              <a:gd name="f4316" fmla="*/ 888713 f3401 1"/>
              <a:gd name="f4317" fmla="*/ 2900096 f3402 1"/>
              <a:gd name="f4318" fmla="*/ 1408642 f3401 1"/>
              <a:gd name="f4319" fmla="*/ 578814 f3401 1"/>
              <a:gd name="f4320" fmla="*/ 576035 f3401 1"/>
              <a:gd name="f4321" fmla="*/ 2987198 f3402 1"/>
              <a:gd name="f4322" fmla="*/ 563062 f3401 1"/>
              <a:gd name="f4323" fmla="*/ 2948794 f3402 1"/>
              <a:gd name="f4324" fmla="*/ 812010 f3401 1"/>
              <a:gd name="f4325" fmla="*/ 2877961 f3402 1"/>
              <a:gd name="f4326" fmla="*/ 1278092 f3401 1"/>
              <a:gd name="f4327" fmla="*/ 2831528 f3402 1"/>
              <a:gd name="f4328" fmla="*/ 1118923 f3401 1"/>
              <a:gd name="f4329" fmla="*/ 2827615 f3402 1"/>
              <a:gd name="f4330" fmla="*/ 1113364 f3401 1"/>
              <a:gd name="f4331" fmla="*/ 2821438 f3402 1"/>
              <a:gd name="f4332" fmla="*/ 1042528 f3401 1"/>
              <a:gd name="f4333" fmla="*/ 2789934 f3402 1"/>
              <a:gd name="f4334" fmla="*/ 918981 f3401 1"/>
              <a:gd name="f4335" fmla="*/ 2782726 f3402 1"/>
              <a:gd name="f4336" fmla="*/ 2767798 f3402 1"/>
              <a:gd name="f4337" fmla="*/ 923511 f3401 1"/>
              <a:gd name="f4338" fmla="*/ 879343 f3401 1"/>
              <a:gd name="f4339" fmla="*/ 2768622 f3402 1"/>
              <a:gd name="f4340" fmla="*/ 827248 f3401 1"/>
              <a:gd name="f4341" fmla="*/ 2760179 f3402 1"/>
              <a:gd name="f4342" fmla="*/ 821276 f3401 1"/>
              <a:gd name="f4343" fmla="*/ 2732381 f3402 1"/>
              <a:gd name="f4344" fmla="*/ 789256 f3401 1"/>
              <a:gd name="f4345" fmla="*/ 2727439 f3402 1"/>
              <a:gd name="f4346" fmla="*/ 782771 f3401 1"/>
              <a:gd name="f4347" fmla="*/ 2719409 f3402 1"/>
              <a:gd name="f4348" fmla="*/ 783800 f3401 1"/>
              <a:gd name="f4349" fmla="*/ 2690170 f3402 1"/>
              <a:gd name="f4350" fmla="*/ 968606 f3401 1"/>
              <a:gd name="f4351" fmla="*/ 2694700 f3402 1"/>
              <a:gd name="f4352" fmla="*/ 971592 f3401 1"/>
              <a:gd name="f4353" fmla="*/ 2704995 f3402 1"/>
              <a:gd name="f4354" fmla="*/ 972210 f3401 1"/>
              <a:gd name="f4355" fmla="*/ 2677299 f3402 1"/>
              <a:gd name="f4356" fmla="*/ 1084226 f3401 1"/>
              <a:gd name="f4357" fmla="*/ 2658252 f3402 1"/>
              <a:gd name="f4358" fmla="*/ 972107 f3401 1"/>
              <a:gd name="f4359" fmla="*/ 2652899 f3402 1"/>
              <a:gd name="f4360" fmla="*/ 882328 f3401 1"/>
              <a:gd name="f4361" fmla="*/ 2657326 f3402 1"/>
              <a:gd name="f4362" fmla="*/ 877181 f3401 1"/>
              <a:gd name="f4363" fmla="*/ 2654855 f3402 1"/>
              <a:gd name="f4364" fmla="*/ 843205 f3401 1"/>
              <a:gd name="f4365" fmla="*/ 2651251 f3402 1"/>
              <a:gd name="f4366" fmla="*/ 829513 f3401 1"/>
              <a:gd name="f4367" fmla="*/ 2651252 f3402 1"/>
              <a:gd name="f4368" fmla="*/ 824261 f3401 1"/>
              <a:gd name="f4369" fmla="*/ 2643736 f3402 1"/>
              <a:gd name="f4370" fmla="*/ 815922 f3401 1"/>
              <a:gd name="f4371" fmla="*/ 2638588 f3402 1"/>
              <a:gd name="f4372" fmla="*/ 815923 f3401 1"/>
              <a:gd name="f4373" fmla="*/ 2609864 f3402 1"/>
              <a:gd name="f4374" fmla="*/ 831983 f3401 1"/>
              <a:gd name="f4375" fmla="*/ 2625616 f3402 1"/>
              <a:gd name="f4376" fmla="*/ 876358 f3401 1"/>
              <a:gd name="f4377" fmla="*/ 914863 f3401 1"/>
              <a:gd name="f4378" fmla="*/ 2624586 f3402 1"/>
              <a:gd name="f4379" fmla="*/ 966341 f3401 1"/>
              <a:gd name="f4380" fmla="*/ 2611099 f3402 1"/>
              <a:gd name="f4381" fmla="*/ 1028115 f3401 1"/>
              <a:gd name="f4382" fmla="*/ 2581962 f3402 1"/>
              <a:gd name="f4383" fmla="*/ 1072901 f3401 1"/>
              <a:gd name="f4384" fmla="*/ 2576712 f3402 1"/>
              <a:gd name="f4385" fmla="*/ 1076917 f3401 1"/>
              <a:gd name="f4386" fmla="*/ 2554164 f3402 1"/>
              <a:gd name="f4387" fmla="*/ 1204068 f3401 1"/>
              <a:gd name="f4388" fmla="*/ 2534705 f3402 1"/>
              <a:gd name="f4389" fmla="*/ 1315981 f3401 1"/>
              <a:gd name="f4390" fmla="*/ 2370696 f3402 1"/>
              <a:gd name="f4391" fmla="*/ 520747 f3401 1"/>
              <a:gd name="f4392" fmla="*/ 2363900 f3402 1"/>
              <a:gd name="f4393" fmla="*/ 513540 f3401 1"/>
              <a:gd name="f4394" fmla="*/ 2350619 f3402 1"/>
              <a:gd name="f4395" fmla="*/ 517864 f3401 1"/>
              <a:gd name="f4396" fmla="*/ 2382330 f3402 1"/>
              <a:gd name="f4397" fmla="*/ 849177 f3401 1"/>
              <a:gd name="f4398" fmla="*/ 2423512 f3402 1"/>
              <a:gd name="f4399" fmla="*/ 1145382 f3401 1"/>
              <a:gd name="f4400" fmla="*/ 2375535 f3402 1"/>
              <a:gd name="f4401" fmla="*/ 1069092 f3401 1"/>
              <a:gd name="f4402" fmla="*/ 2355973 f3402 1"/>
              <a:gd name="f4403" fmla="*/ 1025232 f3401 1"/>
              <a:gd name="f4404" fmla="*/ 2319116 f3402 1"/>
              <a:gd name="f4405" fmla="*/ 965106 f3401 1"/>
              <a:gd name="f4406" fmla="*/ 733043 f3401 1"/>
              <a:gd name="f4407" fmla="*/ 2241280 f3402 1"/>
              <a:gd name="f4408" fmla="*/ 605789 f3401 1"/>
              <a:gd name="f4409" fmla="*/ 2236235 f3402 1"/>
              <a:gd name="f4410" fmla="*/ 599921 f3401 1"/>
              <a:gd name="f4411" fmla="*/ 2228514 f3402 1"/>
              <a:gd name="f4412" fmla="*/ 600950 f3401 1"/>
              <a:gd name="f4413" fmla="*/ 2234485 f3402 1"/>
              <a:gd name="f4414" fmla="*/ 767430 f3401 1"/>
              <a:gd name="f4415" fmla="*/ 2247766 f3402 1"/>
              <a:gd name="f4416" fmla="*/ 827351 f3401 1"/>
              <a:gd name="f4417" fmla="*/ 2208335 f3402 1"/>
              <a:gd name="f4418" fmla="*/ 734690 f3401 1"/>
              <a:gd name="f4419" fmla="*/ 2124631 f3402 1"/>
              <a:gd name="f4420" fmla="*/ 571710 f3401 1"/>
              <a:gd name="f4421" fmla="*/ 2114335 f3402 1"/>
              <a:gd name="f4422" fmla="*/ 570577 f3401 1"/>
              <a:gd name="f4423" fmla="*/ 2110938 f3402 1"/>
              <a:gd name="f4424" fmla="*/ 580049 f3401 1"/>
              <a:gd name="f4425" fmla="*/ 2437412 f3402 1"/>
              <a:gd name="f4426" fmla="*/ 1329365 f3401 1"/>
              <a:gd name="f4427" fmla="*/ 2543046 f3402 1"/>
              <a:gd name="f4428" fmla="*/ 1546911 f3401 1"/>
              <a:gd name="f4429" fmla="*/ 2371417 f3402 1"/>
              <a:gd name="f4430" fmla="*/ 1295698 f3401 1"/>
              <a:gd name="f4431" fmla="*/ 2280198 f3402 1"/>
              <a:gd name="f4432" fmla="*/ 1172151 f3401 1"/>
              <a:gd name="f4433" fmla="*/ 2269903 f3402 1"/>
              <a:gd name="f4434" fmla="*/ 1190683 f3401 1"/>
              <a:gd name="f4435" fmla="*/ 2270520 f3402 1"/>
              <a:gd name="f4436" fmla="*/ 2354223 f3402 1"/>
              <a:gd name="f4437" fmla="*/ 1355515 f3401 1"/>
              <a:gd name="f4438" fmla="*/ 2396641 f3402 1"/>
              <a:gd name="f4439" fmla="*/ 1431498 f3401 1"/>
              <a:gd name="f4440" fmla="*/ 2224498 f3402 1"/>
              <a:gd name="f4441" fmla="*/ 1229806 f3401 1"/>
              <a:gd name="f4442" fmla="*/ 2148723 f3402 1"/>
              <a:gd name="f4443" fmla="*/ 1122527 f3401 1"/>
              <a:gd name="f4444" fmla="*/ 2142031 f3402 1"/>
              <a:gd name="f4445" fmla="*/ 1119541 f3401 1"/>
              <a:gd name="f4446" fmla="*/ 2135751 f3402 1"/>
              <a:gd name="f4447" fmla="*/ 1123041 f3401 1"/>
              <a:gd name="f4448" fmla="*/ 2214512 f3402 1"/>
              <a:gd name="f4449" fmla="*/ 1294153 f3401 1"/>
              <a:gd name="f4450" fmla="*/ 2093436 f3402 1"/>
              <a:gd name="f4451" fmla="*/ 1162164 f3401 1"/>
              <a:gd name="f4452" fmla="*/ 1972256 f3402 1"/>
              <a:gd name="f4453" fmla="*/ 987139 f3401 1"/>
              <a:gd name="f4454" fmla="*/ 1965359 f3402 1"/>
              <a:gd name="f4455" fmla="*/ 980859 f3401 1"/>
              <a:gd name="f4456" fmla="*/ 1957122 f3402 1"/>
              <a:gd name="f4457" fmla="*/ 985080 f3401 1"/>
              <a:gd name="f4458" fmla="*/ 2129985 f3402 1"/>
              <a:gd name="f4459" fmla="*/ 1257707 f3401 1"/>
              <a:gd name="f4460" fmla="*/ 2261254 f3402 1"/>
              <a:gd name="f4461" fmla="*/ 2254974 f3402 1"/>
              <a:gd name="f4462" fmla="*/ 1435616 f3401 1"/>
              <a:gd name="f4463" fmla="*/ 2023528 f3402 1"/>
              <a:gd name="f4464" fmla="*/ 1246588 f3401 1"/>
              <a:gd name="f4465" fmla="*/ 1858799 f3402 1"/>
              <a:gd name="f4466" fmla="*/ 1105126 f3401 1"/>
              <a:gd name="f4467" fmla="*/ 1848502 f3402 1"/>
              <a:gd name="f4468" fmla="*/ 1105744 f3401 1"/>
              <a:gd name="f4469" fmla="*/ 1846444 f3402 1"/>
              <a:gd name="f4470" fmla="*/ 1115421 f3401 1"/>
              <a:gd name="f4471" fmla="*/ 2055239 f3402 1"/>
              <a:gd name="f4472" fmla="*/ 1314334 f3401 1"/>
              <a:gd name="f4473" fmla="*/ 2219350 f3402 1"/>
              <a:gd name="f4474" fmla="*/ 1461046 f3401 1"/>
              <a:gd name="f4475" fmla="*/ 2204216 f3402 1"/>
              <a:gd name="f4476" fmla="*/ 1607861 f3401 1"/>
              <a:gd name="f4477" fmla="*/ 2196700 f3402 1"/>
              <a:gd name="f4478" fmla="*/ 1646161 f3401 1"/>
              <a:gd name="f4479" fmla="*/ 2195671 f3402 1"/>
              <a:gd name="f4480" fmla="*/ 1694653 f3401 1"/>
              <a:gd name="f4481" fmla="*/ 1778769 f3401 1"/>
              <a:gd name="f4482" fmla="*/ 1978330 f3402 1"/>
              <a:gd name="f4483" fmla="*/ 1739440 f3401 1"/>
              <a:gd name="f4484" fmla="*/ 1942398 f3402 1"/>
              <a:gd name="f4485" fmla="*/ 1613112 f3401 1"/>
              <a:gd name="f4486" fmla="*/ 1938281 f3402 1"/>
              <a:gd name="f4487" fmla="*/ 1606008 f3401 1"/>
              <a:gd name="f4488" fmla="*/ 1930147 f3402 1"/>
              <a:gd name="f4489" fmla="*/ 1906982 f3402 1"/>
              <a:gd name="f4490" fmla="*/ 1678078 f3401 1"/>
              <a:gd name="f4491" fmla="*/ 1801864 f3402 1"/>
              <a:gd name="f4492" fmla="*/ 1623820 f3401 1"/>
              <a:gd name="f4493" fmla="*/ 1792289 f3402 1"/>
              <a:gd name="f4494" fmla="*/ 1629071 f3401 1"/>
              <a:gd name="f4495" fmla="*/ 1915836 f3402 1"/>
              <a:gd name="f4496" fmla="*/ 1702375 f3401 1"/>
              <a:gd name="f4497" fmla="*/ 1707935 f3401 1"/>
              <a:gd name="f4498" fmla="*/ 1841296 f3402 1"/>
              <a:gd name="f4499" fmla="*/ 1679519 f3401 1"/>
              <a:gd name="f4500" fmla="*/ 1878669 f3402 1"/>
              <a:gd name="f4501" fmla="*/ 1712259 f3401 1"/>
              <a:gd name="f4502" fmla="*/ 1832647 f3402 1"/>
              <a:gd name="f4503" fmla="*/ 1696403 f3401 1"/>
              <a:gd name="f4504" fmla="*/ 1796716 f3402 1"/>
              <a:gd name="f4505" fmla="*/ 1697845 f3401 1"/>
              <a:gd name="f4506" fmla="*/ 1739267 f3402 1"/>
              <a:gd name="f4507" fmla="*/ 1690741 f3401 1"/>
              <a:gd name="f4508" fmla="*/ 1681919 f3402 1"/>
              <a:gd name="f4509" fmla="*/ 1690740 f3401 1"/>
              <a:gd name="f4510" fmla="*/ 1666786 f3402 1"/>
              <a:gd name="f4511" fmla="*/ 1654604 f3401 1"/>
              <a:gd name="f4512" fmla="*/ 1665858 f3402 1"/>
              <a:gd name="f4513" fmla="*/ 1653368 f3401 1"/>
              <a:gd name="f4514" fmla="*/ 1677698 f3402 1"/>
              <a:gd name="f4515" fmla="*/ 1617952 f3401 1"/>
              <a:gd name="f4516" fmla="*/ 1633942 f3402 1"/>
              <a:gd name="f4517" fmla="*/ 1576769 f3401 1"/>
              <a:gd name="f4518" fmla="*/ 1630029 f3402 1"/>
              <a:gd name="f4519" fmla="*/ 1573165 f3401 1"/>
              <a:gd name="f4520" fmla="*/ 1655151 f3402 1"/>
              <a:gd name="f4521" fmla="*/ 1583461 f3401 1"/>
              <a:gd name="f4522" fmla="*/ 1686037 f3402 1"/>
              <a:gd name="f4523" fmla="*/ 1627526 f3401 1"/>
              <a:gd name="f4524" fmla="*/ 1690053 f3402 1"/>
              <a:gd name="f4525" fmla="*/ 1633601 f3401 1"/>
              <a:gd name="f4526" fmla="*/ 1697363 f3402 1"/>
              <a:gd name="f4527" fmla="*/ 1720631 f3402 1"/>
              <a:gd name="f4528" fmla="*/ 1636174 f3401 1"/>
              <a:gd name="f4529" fmla="*/ 1751518 f3402 1"/>
              <a:gd name="f4530" fmla="*/ 1673856 f3401 1"/>
              <a:gd name="f4531" fmla="*/ 1760372 f3402 1"/>
              <a:gd name="f4532" fmla="*/ 1680239 f3401 1"/>
              <a:gd name="f4533" fmla="*/ 1767579 f3402 1"/>
              <a:gd name="f4534" fmla="*/ 1672209 f3401 1"/>
              <a:gd name="f4535" fmla="*/ 1828528 f3402 1"/>
              <a:gd name="f4536" fmla="*/ 254193 f3401 1"/>
              <a:gd name="f4537" fmla="*/ 1828529 f3402 1"/>
              <a:gd name="f4538" fmla="*/ 250178 f3401 1"/>
              <a:gd name="f4539" fmla="*/ 1818234 f3402 1"/>
              <a:gd name="f4540" fmla="*/ 243383 f3401 1"/>
              <a:gd name="f4541" fmla="*/ 1720116 f3402 1"/>
              <a:gd name="f4542" fmla="*/ 823644 f3401 1"/>
              <a:gd name="f4543" fmla="*/ 1666682 f3402 1"/>
              <a:gd name="f4544" fmla="*/ 1199434 f3401 1"/>
              <a:gd name="f4545" fmla="*/ 1692318 f3402 1"/>
              <a:gd name="f4546" fmla="*/ 659532 f3401 1"/>
              <a:gd name="f4547" fmla="*/ 1705085 f3402 1"/>
              <a:gd name="f4548" fmla="*/ 36647 f3401 1"/>
              <a:gd name="f4549" fmla="*/ 1695307 f3402 1"/>
              <a:gd name="f4550" fmla="*/ 30589 f3401 1"/>
              <a:gd name="f4551" fmla="*/ 1689127 f3402 1"/>
              <a:gd name="f4552" fmla="*/ 39735 f3401 1"/>
              <a:gd name="f4553" fmla="*/ 1657519 f3402 1"/>
              <a:gd name="f4554" fmla="*/ 463915 f3401 1"/>
              <a:gd name="f4555" fmla="*/ 1626632 f3402 1"/>
              <a:gd name="f4556" fmla="*/ 811496 f3401 1"/>
              <a:gd name="f4557" fmla="*/ 1632192 f3402 1"/>
              <a:gd name="f4558" fmla="*/ 819114 f3401 1"/>
              <a:gd name="f4559" fmla="*/ 1635486 f3402 1"/>
              <a:gd name="f4560" fmla="*/ 1630133 f3402 1"/>
              <a:gd name="f4561" fmla="*/ 844957 f3401 1"/>
              <a:gd name="f4562" fmla="*/ 1622823 f3402 1"/>
              <a:gd name="f4563" fmla="*/ 469475 f3401 1"/>
              <a:gd name="f4564" fmla="*/ 1607071 f3402 1"/>
              <a:gd name="f4565" fmla="*/ 55179 f3401 1"/>
              <a:gd name="f4566" fmla="*/ 1598525 f3402 1"/>
              <a:gd name="f4567" fmla="*/ 49311 f3401 1"/>
              <a:gd name="f4568" fmla="*/ 1591113 f3402 1"/>
              <a:gd name="f4569" fmla="*/ 56620 f3401 1"/>
              <a:gd name="f4570" fmla="*/ 1581331 f3402 1"/>
              <a:gd name="f4571" fmla="*/ 331102 f3401 1"/>
              <a:gd name="f4572" fmla="*/ 1578552 f3402 1"/>
              <a:gd name="f4573" fmla="*/ 503142 f3401 1"/>
              <a:gd name="f4574" fmla="*/ 1574433 f3402 1"/>
              <a:gd name="f4575" fmla="*/ 255120 f3401 1"/>
              <a:gd name="f4576" fmla="*/ 1569388 f3402 1"/>
              <a:gd name="f4577" fmla="*/ 7305 f3401 1"/>
              <a:gd name="f4578" fmla="*/ 1560468 f3402 1"/>
              <a:gd name="f4579" fmla="*/ 42 f3401 1"/>
              <a:gd name="f4580" fmla="*/ 1553430 f3402 1"/>
              <a:gd name="f4581" fmla="*/ 6070 f3401 1"/>
              <a:gd name="f4582" fmla="*/ 1510806 f3402 1"/>
              <a:gd name="f4583" fmla="*/ 604554 f3401 1"/>
              <a:gd name="f4584" fmla="*/ 1467977 f3402 1"/>
              <a:gd name="f4585" fmla="*/ 275094 f3401 1"/>
              <a:gd name="f4586" fmla="*/ 1459431 f3402 1"/>
              <a:gd name="f4587" fmla="*/ 268607 f3401 1"/>
              <a:gd name="f4588" fmla="*/ 1451916 f3402 1"/>
              <a:gd name="f4589" fmla="*/ 276329 f3401 1"/>
              <a:gd name="f4590" fmla="*/ 1471272 f3402 1"/>
              <a:gd name="f4591" fmla="*/ 814379 f3401 1"/>
              <a:gd name="f4592" fmla="*/ 1483420 f3402 1"/>
              <a:gd name="f4593" fmla="*/ 898699 f3401 1"/>
              <a:gd name="f4594" fmla="*/ 1474875 f3402 1"/>
              <a:gd name="f4595" fmla="*/ 896949 f3401 1"/>
              <a:gd name="f4596" fmla="*/ 1469624 f3402 1"/>
              <a:gd name="f4597" fmla="*/ 904876 f3401 1"/>
              <a:gd name="f4598" fmla="*/ 1475801 f3402 1"/>
              <a:gd name="f4599" fmla="*/ 1056016 f3401 1"/>
              <a:gd name="f4600" fmla="*/ 1534486 f3402 1"/>
              <a:gd name="f4601" fmla="*/ 1466709 f3401 1"/>
              <a:gd name="f4602" fmla="*/ 1375110 f3402 1"/>
              <a:gd name="f4603" fmla="*/ 1231556 f3401 1"/>
              <a:gd name="f4604" fmla="*/ 1069124 f3402 1"/>
              <a:gd name="f4605" fmla="*/ 524762 f3401 1"/>
              <a:gd name="f4606" fmla="*/ 1057902 f3402 1"/>
              <a:gd name="f4607" fmla="*/ 529499 f3401 1"/>
              <a:gd name="f4608" fmla="*/ 1263815 f3402 1"/>
              <a:gd name="f4609" fmla="*/ 1103376 f3401 1"/>
              <a:gd name="f4610" fmla="*/ 925398 f3402 1"/>
              <a:gd name="f4611" fmla="*/ 342015 f3401 1"/>
              <a:gd name="f4612" fmla="*/ 916853 f3402 1"/>
              <a:gd name="f4613" fmla="*/ 335735 f3401 1"/>
              <a:gd name="f4614" fmla="*/ 895541 f3402 1"/>
              <a:gd name="f4615" fmla="*/ 350251 f3401 1"/>
              <a:gd name="f4616" fmla="*/ 1062329 f3402 1"/>
              <a:gd name="f4617" fmla="*/ 825498 f3401 1"/>
              <a:gd name="f4618" fmla="*/ 1373669 f3402 1"/>
              <a:gd name="f4619" fmla="*/ 1396183 f3401 1"/>
              <a:gd name="f4620" fmla="*/ 511925 f3402 1"/>
              <a:gd name="f4621" fmla="*/ 327807 f3401 1"/>
              <a:gd name="f4622" fmla="*/ 500738 f3402 1"/>
              <a:gd name="f4623" fmla="*/ 325133 f3401 1"/>
              <a:gd name="f4624" fmla="*/ 497204 f3402 1"/>
              <a:gd name="f4625" fmla="*/ 334396 f3401 1"/>
              <a:gd name="f4626" fmla="*/ 1125236 f3402 1"/>
              <a:gd name="f4627" fmla="*/ 1205406 f3401 1"/>
              <a:gd name="f4628" fmla="*/ 1265462 f3402 1"/>
              <a:gd name="f4629" fmla="*/ 1352118 f3401 1"/>
              <a:gd name="f4630" fmla="*/ 296026 f3402 1"/>
              <a:gd name="f4631" fmla="*/ 244207 f3401 1"/>
              <a:gd name="f4632" fmla="*/ 243622 f3402 1"/>
              <a:gd name="f4633" fmla="*/ 168740 f3401 1"/>
              <a:gd name="f4634" fmla="*/ f3403 1 f2"/>
              <a:gd name="f4635" fmla="*/ f3406 1 3859699"/>
              <a:gd name="f4636" fmla="*/ f3407 1 3357396"/>
              <a:gd name="f4637" fmla="*/ f3408 1 3859699"/>
              <a:gd name="f4638" fmla="*/ f3409 1 3357396"/>
              <a:gd name="f4639" fmla="*/ f3410 1 3859699"/>
              <a:gd name="f4640" fmla="*/ f3411 1 3357396"/>
              <a:gd name="f4641" fmla="*/ f3412 1 3859699"/>
              <a:gd name="f4642" fmla="*/ f3413 1 3859699"/>
              <a:gd name="f4643" fmla="*/ f3414 1 3357396"/>
              <a:gd name="f4644" fmla="*/ f3415 1 3859699"/>
              <a:gd name="f4645" fmla="*/ f3416 1 3357396"/>
              <a:gd name="f4646" fmla="*/ f3417 1 3859699"/>
              <a:gd name="f4647" fmla="*/ f3418 1 3357396"/>
              <a:gd name="f4648" fmla="*/ f3419 1 3859699"/>
              <a:gd name="f4649" fmla="*/ f3420 1 3357396"/>
              <a:gd name="f4650" fmla="*/ f3421 1 3859699"/>
              <a:gd name="f4651" fmla="*/ f3422 1 3357396"/>
              <a:gd name="f4652" fmla="*/ f3423 1 3859699"/>
              <a:gd name="f4653" fmla="*/ f3424 1 3357396"/>
              <a:gd name="f4654" fmla="*/ f3425 1 3859699"/>
              <a:gd name="f4655" fmla="*/ f3426 1 3357396"/>
              <a:gd name="f4656" fmla="*/ f3427 1 3859699"/>
              <a:gd name="f4657" fmla="*/ f3428 1 3357396"/>
              <a:gd name="f4658" fmla="*/ f3429 1 3859699"/>
              <a:gd name="f4659" fmla="*/ f3430 1 3357396"/>
              <a:gd name="f4660" fmla="*/ f3431 1 3859699"/>
              <a:gd name="f4661" fmla="*/ f3432 1 3859699"/>
              <a:gd name="f4662" fmla="*/ f3433 1 3357396"/>
              <a:gd name="f4663" fmla="*/ f3434 1 3859699"/>
              <a:gd name="f4664" fmla="*/ f3435 1 3357396"/>
              <a:gd name="f4665" fmla="*/ f3436 1 3859699"/>
              <a:gd name="f4666" fmla="*/ f3437 1 3357396"/>
              <a:gd name="f4667" fmla="*/ f3438 1 3859699"/>
              <a:gd name="f4668" fmla="*/ f3439 1 3357396"/>
              <a:gd name="f4669" fmla="*/ f3440 1 3859699"/>
              <a:gd name="f4670" fmla="*/ f3441 1 3357396"/>
              <a:gd name="f4671" fmla="*/ f3442 1 3859699"/>
              <a:gd name="f4672" fmla="*/ f3443 1 3357396"/>
              <a:gd name="f4673" fmla="*/ f3444 1 3357396"/>
              <a:gd name="f4674" fmla="*/ f3445 1 3859699"/>
              <a:gd name="f4675" fmla="*/ f3446 1 3357396"/>
              <a:gd name="f4676" fmla="*/ f3447 1 3859699"/>
              <a:gd name="f4677" fmla="*/ f3448 1 3357396"/>
              <a:gd name="f4678" fmla="*/ f3449 1 3859699"/>
              <a:gd name="f4679" fmla="*/ f3450 1 3357396"/>
              <a:gd name="f4680" fmla="*/ f3451 1 3859699"/>
              <a:gd name="f4681" fmla="*/ f3452 1 3357396"/>
              <a:gd name="f4682" fmla="*/ f3453 1 3859699"/>
              <a:gd name="f4683" fmla="*/ f3454 1 3357396"/>
              <a:gd name="f4684" fmla="*/ f3455 1 3859699"/>
              <a:gd name="f4685" fmla="*/ f3456 1 3357396"/>
              <a:gd name="f4686" fmla="*/ f3457 1 3859699"/>
              <a:gd name="f4687" fmla="*/ f3458 1 3859699"/>
              <a:gd name="f4688" fmla="*/ f3459 1 3357396"/>
              <a:gd name="f4689" fmla="*/ f3460 1 3859699"/>
              <a:gd name="f4690" fmla="*/ f3461 1 3357396"/>
              <a:gd name="f4691" fmla="*/ f3462 1 3859699"/>
              <a:gd name="f4692" fmla="*/ f3463 1 3357396"/>
              <a:gd name="f4693" fmla="*/ f3464 1 3859699"/>
              <a:gd name="f4694" fmla="*/ f3465 1 3357396"/>
              <a:gd name="f4695" fmla="*/ f3466 1 3859699"/>
              <a:gd name="f4696" fmla="*/ f3467 1 3357396"/>
              <a:gd name="f4697" fmla="*/ f3468 1 3859699"/>
              <a:gd name="f4698" fmla="*/ f3469 1 3357396"/>
              <a:gd name="f4699" fmla="*/ f3470 1 3859699"/>
              <a:gd name="f4700" fmla="*/ f3471 1 3357396"/>
              <a:gd name="f4701" fmla="*/ f3472 1 3357396"/>
              <a:gd name="f4702" fmla="*/ f3473 1 3859699"/>
              <a:gd name="f4703" fmla="*/ f3474 1 3357396"/>
              <a:gd name="f4704" fmla="*/ f3475 1 3859699"/>
              <a:gd name="f4705" fmla="*/ f3476 1 3357396"/>
              <a:gd name="f4706" fmla="*/ f3477 1 3859699"/>
              <a:gd name="f4707" fmla="*/ f3478 1 3357396"/>
              <a:gd name="f4708" fmla="*/ f3479 1 3859699"/>
              <a:gd name="f4709" fmla="*/ f3480 1 3357396"/>
              <a:gd name="f4710" fmla="*/ f3481 1 3859699"/>
              <a:gd name="f4711" fmla="*/ f3482 1 3357396"/>
              <a:gd name="f4712" fmla="*/ f3483 1 3859699"/>
              <a:gd name="f4713" fmla="*/ f3484 1 3357396"/>
              <a:gd name="f4714" fmla="*/ f3485 1 3859699"/>
              <a:gd name="f4715" fmla="*/ f3486 1 3357396"/>
              <a:gd name="f4716" fmla="*/ f3487 1 3859699"/>
              <a:gd name="f4717" fmla="*/ f3488 1 3357396"/>
              <a:gd name="f4718" fmla="*/ f3489 1 3859699"/>
              <a:gd name="f4719" fmla="*/ f3490 1 3357396"/>
              <a:gd name="f4720" fmla="*/ f3491 1 3859699"/>
              <a:gd name="f4721" fmla="*/ f3492 1 3357396"/>
              <a:gd name="f4722" fmla="*/ f3493 1 3859699"/>
              <a:gd name="f4723" fmla="*/ f3494 1 3357396"/>
              <a:gd name="f4724" fmla="*/ f3495 1 3357396"/>
              <a:gd name="f4725" fmla="*/ f3496 1 3859699"/>
              <a:gd name="f4726" fmla="*/ f3497 1 3357396"/>
              <a:gd name="f4727" fmla="*/ f3498 1 3859699"/>
              <a:gd name="f4728" fmla="*/ f3499 1 3357396"/>
              <a:gd name="f4729" fmla="*/ f3500 1 3859699"/>
              <a:gd name="f4730" fmla="*/ f3501 1 3357396"/>
              <a:gd name="f4731" fmla="*/ f3502 1 3859699"/>
              <a:gd name="f4732" fmla="*/ f3503 1 3357396"/>
              <a:gd name="f4733" fmla="*/ f3504 1 3859699"/>
              <a:gd name="f4734" fmla="*/ f3505 1 3357396"/>
              <a:gd name="f4735" fmla="*/ f3506 1 3859699"/>
              <a:gd name="f4736" fmla="*/ f3507 1 3357396"/>
              <a:gd name="f4737" fmla="*/ f3508 1 3859699"/>
              <a:gd name="f4738" fmla="*/ f3509 1 3357396"/>
              <a:gd name="f4739" fmla="*/ f3510 1 3859699"/>
              <a:gd name="f4740" fmla="*/ f3511 1 3357396"/>
              <a:gd name="f4741" fmla="*/ f3512 1 3859699"/>
              <a:gd name="f4742" fmla="*/ f3513 1 3357396"/>
              <a:gd name="f4743" fmla="*/ f3514 1 3859699"/>
              <a:gd name="f4744" fmla="*/ f3515 1 3357396"/>
              <a:gd name="f4745" fmla="*/ f3516 1 3859699"/>
              <a:gd name="f4746" fmla="*/ f3517 1 3357396"/>
              <a:gd name="f4747" fmla="*/ f3518 1 3859699"/>
              <a:gd name="f4748" fmla="*/ f3519 1 3357396"/>
              <a:gd name="f4749" fmla="*/ f3520 1 3859699"/>
              <a:gd name="f4750" fmla="*/ f3521 1 3357396"/>
              <a:gd name="f4751" fmla="*/ f3522 1 3859699"/>
              <a:gd name="f4752" fmla="*/ f3523 1 3357396"/>
              <a:gd name="f4753" fmla="*/ f3524 1 3859699"/>
              <a:gd name="f4754" fmla="*/ f3525 1 3357396"/>
              <a:gd name="f4755" fmla="*/ f3526 1 3859699"/>
              <a:gd name="f4756" fmla="*/ f3527 1 3357396"/>
              <a:gd name="f4757" fmla="*/ f3528 1 3859699"/>
              <a:gd name="f4758" fmla="*/ f3529 1 3357396"/>
              <a:gd name="f4759" fmla="*/ f3530 1 3859699"/>
              <a:gd name="f4760" fmla="*/ f3531 1 3357396"/>
              <a:gd name="f4761" fmla="*/ f3532 1 3859699"/>
              <a:gd name="f4762" fmla="*/ f3533 1 3357396"/>
              <a:gd name="f4763" fmla="*/ f3534 1 3859699"/>
              <a:gd name="f4764" fmla="*/ f3535 1 3357396"/>
              <a:gd name="f4765" fmla="*/ f3536 1 3859699"/>
              <a:gd name="f4766" fmla="*/ f3537 1 3357396"/>
              <a:gd name="f4767" fmla="*/ f3538 1 3859699"/>
              <a:gd name="f4768" fmla="*/ f3539 1 3357396"/>
              <a:gd name="f4769" fmla="*/ f3540 1 3859699"/>
              <a:gd name="f4770" fmla="*/ f3541 1 3357396"/>
              <a:gd name="f4771" fmla="*/ f3542 1 3859699"/>
              <a:gd name="f4772" fmla="*/ f3543 1 3357396"/>
              <a:gd name="f4773" fmla="*/ f3544 1 3859699"/>
              <a:gd name="f4774" fmla="*/ f3545 1 3357396"/>
              <a:gd name="f4775" fmla="*/ f3546 1 3859699"/>
              <a:gd name="f4776" fmla="*/ f3547 1 3357396"/>
              <a:gd name="f4777" fmla="*/ f3548 1 3859699"/>
              <a:gd name="f4778" fmla="*/ f3549 1 3357396"/>
              <a:gd name="f4779" fmla="*/ f3550 1 3859699"/>
              <a:gd name="f4780" fmla="*/ f3551 1 3357396"/>
              <a:gd name="f4781" fmla="*/ f3552 1 3859699"/>
              <a:gd name="f4782" fmla="*/ f3553 1 3357396"/>
              <a:gd name="f4783" fmla="*/ f3554 1 3859699"/>
              <a:gd name="f4784" fmla="*/ f3555 1 3357396"/>
              <a:gd name="f4785" fmla="*/ f3556 1 3859699"/>
              <a:gd name="f4786" fmla="*/ f3557 1 3357396"/>
              <a:gd name="f4787" fmla="*/ f3558 1 3357396"/>
              <a:gd name="f4788" fmla="*/ f3559 1 3859699"/>
              <a:gd name="f4789" fmla="*/ f3560 1 3357396"/>
              <a:gd name="f4790" fmla="*/ f3561 1 3859699"/>
              <a:gd name="f4791" fmla="*/ f3562 1 3357396"/>
              <a:gd name="f4792" fmla="*/ f3563 1 3859699"/>
              <a:gd name="f4793" fmla="*/ f3564 1 3357396"/>
              <a:gd name="f4794" fmla="*/ f3565 1 3859699"/>
              <a:gd name="f4795" fmla="*/ f3566 1 3357396"/>
              <a:gd name="f4796" fmla="*/ f3567 1 3357396"/>
              <a:gd name="f4797" fmla="*/ f3568 1 3859699"/>
              <a:gd name="f4798" fmla="*/ f3569 1 3357396"/>
              <a:gd name="f4799" fmla="*/ f3570 1 3859699"/>
              <a:gd name="f4800" fmla="*/ f3571 1 3357396"/>
              <a:gd name="f4801" fmla="*/ f3572 1 3859699"/>
              <a:gd name="f4802" fmla="*/ f3573 1 3357396"/>
              <a:gd name="f4803" fmla="*/ f3574 1 3859699"/>
              <a:gd name="f4804" fmla="*/ f3575 1 3357396"/>
              <a:gd name="f4805" fmla="*/ f3576 1 3859699"/>
              <a:gd name="f4806" fmla="*/ f3577 1 3357396"/>
              <a:gd name="f4807" fmla="*/ f3578 1 3859699"/>
              <a:gd name="f4808" fmla="*/ f3579 1 3357396"/>
              <a:gd name="f4809" fmla="*/ f3580 1 3859699"/>
              <a:gd name="f4810" fmla="*/ f3581 1 3357396"/>
              <a:gd name="f4811" fmla="*/ f3582 1 3859699"/>
              <a:gd name="f4812" fmla="*/ f3583 1 3357396"/>
              <a:gd name="f4813" fmla="*/ f3584 1 3859699"/>
              <a:gd name="f4814" fmla="*/ f3585 1 3357396"/>
              <a:gd name="f4815" fmla="*/ f3586 1 3859699"/>
              <a:gd name="f4816" fmla="*/ f3587 1 3357396"/>
              <a:gd name="f4817" fmla="*/ f3588 1 3859699"/>
              <a:gd name="f4818" fmla="*/ f3589 1 3357396"/>
              <a:gd name="f4819" fmla="*/ f3590 1 3859699"/>
              <a:gd name="f4820" fmla="*/ f3591 1 3357396"/>
              <a:gd name="f4821" fmla="*/ f3592 1 3859699"/>
              <a:gd name="f4822" fmla="*/ f3593 1 3357396"/>
              <a:gd name="f4823" fmla="*/ f3594 1 3859699"/>
              <a:gd name="f4824" fmla="*/ f3595 1 3357396"/>
              <a:gd name="f4825" fmla="*/ f3596 1 3859699"/>
              <a:gd name="f4826" fmla="*/ f3597 1 3357396"/>
              <a:gd name="f4827" fmla="*/ f3598 1 3859699"/>
              <a:gd name="f4828" fmla="*/ f3599 1 3357396"/>
              <a:gd name="f4829" fmla="*/ f3600 1 3859699"/>
              <a:gd name="f4830" fmla="*/ f3601 1 3357396"/>
              <a:gd name="f4831" fmla="*/ f3602 1 3859699"/>
              <a:gd name="f4832" fmla="*/ f3603 1 3357396"/>
              <a:gd name="f4833" fmla="*/ f3604 1 3859699"/>
              <a:gd name="f4834" fmla="*/ f3605 1 3357396"/>
              <a:gd name="f4835" fmla="*/ f3606 1 3859699"/>
              <a:gd name="f4836" fmla="*/ f3607 1 3357396"/>
              <a:gd name="f4837" fmla="*/ f3608 1 3859699"/>
              <a:gd name="f4838" fmla="*/ f3609 1 3357396"/>
              <a:gd name="f4839" fmla="*/ f3610 1 3859699"/>
              <a:gd name="f4840" fmla="*/ f3611 1 3357396"/>
              <a:gd name="f4841" fmla="*/ f3612 1 3859699"/>
              <a:gd name="f4842" fmla="*/ f3613 1 3357396"/>
              <a:gd name="f4843" fmla="*/ f3614 1 3859699"/>
              <a:gd name="f4844" fmla="*/ f3615 1 3357396"/>
              <a:gd name="f4845" fmla="*/ f3616 1 3859699"/>
              <a:gd name="f4846" fmla="*/ f3617 1 3357396"/>
              <a:gd name="f4847" fmla="*/ f3618 1 3357396"/>
              <a:gd name="f4848" fmla="*/ f3619 1 3859699"/>
              <a:gd name="f4849" fmla="*/ f3620 1 3357396"/>
              <a:gd name="f4850" fmla="*/ f3621 1 3859699"/>
              <a:gd name="f4851" fmla="*/ f3622 1 3357396"/>
              <a:gd name="f4852" fmla="*/ f3623 1 3859699"/>
              <a:gd name="f4853" fmla="*/ f3624 1 3357396"/>
              <a:gd name="f4854" fmla="*/ f3625 1 3859699"/>
              <a:gd name="f4855" fmla="*/ f3626 1 3357396"/>
              <a:gd name="f4856" fmla="*/ f3627 1 3859699"/>
              <a:gd name="f4857" fmla="*/ f3628 1 3357396"/>
              <a:gd name="f4858" fmla="*/ f3629 1 3859699"/>
              <a:gd name="f4859" fmla="*/ f3630 1 3357396"/>
              <a:gd name="f4860" fmla="*/ f3631 1 3859699"/>
              <a:gd name="f4861" fmla="*/ f3632 1 3357396"/>
              <a:gd name="f4862" fmla="*/ f3633 1 3859699"/>
              <a:gd name="f4863" fmla="*/ f3634 1 3357396"/>
              <a:gd name="f4864" fmla="*/ f3635 1 3859699"/>
              <a:gd name="f4865" fmla="*/ f3636 1 3357396"/>
              <a:gd name="f4866" fmla="*/ f3637 1 3859699"/>
              <a:gd name="f4867" fmla="*/ f3638 1 3357396"/>
              <a:gd name="f4868" fmla="*/ f3639 1 3859699"/>
              <a:gd name="f4869" fmla="*/ f3640 1 3357396"/>
              <a:gd name="f4870" fmla="*/ f3641 1 3859699"/>
              <a:gd name="f4871" fmla="*/ f3642 1 3357396"/>
              <a:gd name="f4872" fmla="*/ f3643 1 3357396"/>
              <a:gd name="f4873" fmla="*/ f3644 1 3859699"/>
              <a:gd name="f4874" fmla="*/ f3645 1 3357396"/>
              <a:gd name="f4875" fmla="*/ f3646 1 3859699"/>
              <a:gd name="f4876" fmla="*/ f3647 1 3357396"/>
              <a:gd name="f4877" fmla="*/ f3648 1 3859699"/>
              <a:gd name="f4878" fmla="*/ f3649 1 3357396"/>
              <a:gd name="f4879" fmla="*/ f3650 1 3859699"/>
              <a:gd name="f4880" fmla="*/ f3651 1 3357396"/>
              <a:gd name="f4881" fmla="*/ f3652 1 3859699"/>
              <a:gd name="f4882" fmla="*/ f3653 1 3357396"/>
              <a:gd name="f4883" fmla="*/ f3654 1 3859699"/>
              <a:gd name="f4884" fmla="*/ f3655 1 3357396"/>
              <a:gd name="f4885" fmla="*/ f3656 1 3859699"/>
              <a:gd name="f4886" fmla="*/ f3657 1 3357396"/>
              <a:gd name="f4887" fmla="*/ f3658 1 3859699"/>
              <a:gd name="f4888" fmla="*/ f3659 1 3357396"/>
              <a:gd name="f4889" fmla="*/ f3660 1 3859699"/>
              <a:gd name="f4890" fmla="*/ f3661 1 3357396"/>
              <a:gd name="f4891" fmla="*/ f3662 1 3859699"/>
              <a:gd name="f4892" fmla="*/ f3663 1 3357396"/>
              <a:gd name="f4893" fmla="*/ f3664 1 3859699"/>
              <a:gd name="f4894" fmla="*/ f3665 1 3357396"/>
              <a:gd name="f4895" fmla="*/ f3666 1 3859699"/>
              <a:gd name="f4896" fmla="*/ f3667 1 3357396"/>
              <a:gd name="f4897" fmla="*/ f3668 1 3859699"/>
              <a:gd name="f4898" fmla="*/ f3669 1 3357396"/>
              <a:gd name="f4899" fmla="*/ f3670 1 3859699"/>
              <a:gd name="f4900" fmla="*/ f3671 1 3357396"/>
              <a:gd name="f4901" fmla="*/ f3672 1 3859699"/>
              <a:gd name="f4902" fmla="*/ f3673 1 3357396"/>
              <a:gd name="f4903" fmla="*/ f3674 1 3357396"/>
              <a:gd name="f4904" fmla="*/ f3675 1 3859699"/>
              <a:gd name="f4905" fmla="*/ f3676 1 3357396"/>
              <a:gd name="f4906" fmla="*/ f3677 1 3859699"/>
              <a:gd name="f4907" fmla="*/ f3678 1 3357396"/>
              <a:gd name="f4908" fmla="*/ f3679 1 3859699"/>
              <a:gd name="f4909" fmla="*/ f3680 1 3357396"/>
              <a:gd name="f4910" fmla="*/ f3681 1 3859699"/>
              <a:gd name="f4911" fmla="*/ f3682 1 3859699"/>
              <a:gd name="f4912" fmla="*/ f3683 1 3357396"/>
              <a:gd name="f4913" fmla="*/ f3684 1 3859699"/>
              <a:gd name="f4914" fmla="*/ f3685 1 3357396"/>
              <a:gd name="f4915" fmla="*/ f3686 1 3357396"/>
              <a:gd name="f4916" fmla="*/ f3687 1 3859699"/>
              <a:gd name="f4917" fmla="*/ f3688 1 3357396"/>
              <a:gd name="f4918" fmla="*/ f3689 1 3859699"/>
              <a:gd name="f4919" fmla="*/ f3690 1 3357396"/>
              <a:gd name="f4920" fmla="*/ f3691 1 3357396"/>
              <a:gd name="f4921" fmla="*/ f3692 1 3859699"/>
              <a:gd name="f4922" fmla="*/ f3693 1 3357396"/>
              <a:gd name="f4923" fmla="*/ f3694 1 3859699"/>
              <a:gd name="f4924" fmla="*/ f3695 1 3357396"/>
              <a:gd name="f4925" fmla="*/ f3696 1 3859699"/>
              <a:gd name="f4926" fmla="*/ f3697 1 3357396"/>
              <a:gd name="f4927" fmla="*/ f3698 1 3859699"/>
              <a:gd name="f4928" fmla="*/ f3699 1 3357396"/>
              <a:gd name="f4929" fmla="*/ f3700 1 3859699"/>
              <a:gd name="f4930" fmla="*/ f3701 1 3357396"/>
              <a:gd name="f4931" fmla="*/ f3702 1 3859699"/>
              <a:gd name="f4932" fmla="*/ f3703 1 3357396"/>
              <a:gd name="f4933" fmla="*/ f3704 1 3357396"/>
              <a:gd name="f4934" fmla="*/ f3705 1 3859699"/>
              <a:gd name="f4935" fmla="*/ f3706 1 3357396"/>
              <a:gd name="f4936" fmla="*/ f3707 1 3859699"/>
              <a:gd name="f4937" fmla="*/ f3708 1 3357396"/>
              <a:gd name="f4938" fmla="*/ f3709 1 3859699"/>
              <a:gd name="f4939" fmla="*/ f3710 1 3357396"/>
              <a:gd name="f4940" fmla="*/ f3711 1 3859699"/>
              <a:gd name="f4941" fmla="*/ f3712 1 3357396"/>
              <a:gd name="f4942" fmla="*/ f3713 1 3859699"/>
              <a:gd name="f4943" fmla="*/ f3714 1 3357396"/>
              <a:gd name="f4944" fmla="*/ f3715 1 3859699"/>
              <a:gd name="f4945" fmla="*/ f3716 1 3357396"/>
              <a:gd name="f4946" fmla="*/ f3717 1 3859699"/>
              <a:gd name="f4947" fmla="*/ f3718 1 3357396"/>
              <a:gd name="f4948" fmla="*/ f3719 1 3859699"/>
              <a:gd name="f4949" fmla="*/ f3720 1 3357396"/>
              <a:gd name="f4950" fmla="*/ f3721 1 3859699"/>
              <a:gd name="f4951" fmla="*/ f3722 1 3357396"/>
              <a:gd name="f4952" fmla="*/ f3723 1 3859699"/>
              <a:gd name="f4953" fmla="*/ f3724 1 3357396"/>
              <a:gd name="f4954" fmla="*/ f3725 1 3859699"/>
              <a:gd name="f4955" fmla="*/ f3726 1 3357396"/>
              <a:gd name="f4956" fmla="*/ f3727 1 3357396"/>
              <a:gd name="f4957" fmla="*/ f3728 1 3859699"/>
              <a:gd name="f4958" fmla="*/ f3729 1 3357396"/>
              <a:gd name="f4959" fmla="*/ f3730 1 3859699"/>
              <a:gd name="f4960" fmla="*/ f3731 1 3357396"/>
              <a:gd name="f4961" fmla="*/ f3732 1 3859699"/>
              <a:gd name="f4962" fmla="*/ f3733 1 3357396"/>
              <a:gd name="f4963" fmla="*/ f3734 1 3859699"/>
              <a:gd name="f4964" fmla="*/ f3735 1 3357396"/>
              <a:gd name="f4965" fmla="*/ f3736 1 3859699"/>
              <a:gd name="f4966" fmla="*/ f3737 1 3357396"/>
              <a:gd name="f4967" fmla="*/ f3738 1 3859699"/>
              <a:gd name="f4968" fmla="*/ f3739 1 3357396"/>
              <a:gd name="f4969" fmla="*/ f3740 1 3859699"/>
              <a:gd name="f4970" fmla="*/ f3741 1 3357396"/>
              <a:gd name="f4971" fmla="*/ f3742 1 3859699"/>
              <a:gd name="f4972" fmla="*/ f3743 1 3357396"/>
              <a:gd name="f4973" fmla="*/ f3744 1 3859699"/>
              <a:gd name="f4974" fmla="*/ f3745 1 3357396"/>
              <a:gd name="f4975" fmla="*/ f3746 1 3859699"/>
              <a:gd name="f4976" fmla="*/ f3747 1 3357396"/>
              <a:gd name="f4977" fmla="*/ f3748 1 3859699"/>
              <a:gd name="f4978" fmla="*/ f3749 1 3357396"/>
              <a:gd name="f4979" fmla="*/ f3750 1 3859699"/>
              <a:gd name="f4980" fmla="*/ f3751 1 3357396"/>
              <a:gd name="f4981" fmla="*/ f3752 1 3357396"/>
              <a:gd name="f4982" fmla="*/ f3753 1 3859699"/>
              <a:gd name="f4983" fmla="*/ f3754 1 3357396"/>
              <a:gd name="f4984" fmla="*/ f3755 1 3859699"/>
              <a:gd name="f4985" fmla="*/ f3756 1 3357396"/>
              <a:gd name="f4986" fmla="*/ f3757 1 3859699"/>
              <a:gd name="f4987" fmla="*/ f3758 1 3357396"/>
              <a:gd name="f4988" fmla="*/ f3759 1 3859699"/>
              <a:gd name="f4989" fmla="*/ f3760 1 3357396"/>
              <a:gd name="f4990" fmla="*/ f3761 1 3859699"/>
              <a:gd name="f4991" fmla="*/ f3762 1 3357396"/>
              <a:gd name="f4992" fmla="*/ f3763 1 3859699"/>
              <a:gd name="f4993" fmla="*/ f3764 1 3357396"/>
              <a:gd name="f4994" fmla="*/ f3765 1 3357396"/>
              <a:gd name="f4995" fmla="*/ f3766 1 3859699"/>
              <a:gd name="f4996" fmla="*/ f3767 1 3357396"/>
              <a:gd name="f4997" fmla="*/ f3768 1 3859699"/>
              <a:gd name="f4998" fmla="*/ f3769 1 3357396"/>
              <a:gd name="f4999" fmla="*/ f3770 1 3859699"/>
              <a:gd name="f5000" fmla="*/ f3771 1 3357396"/>
              <a:gd name="f5001" fmla="*/ f3772 1 3859699"/>
              <a:gd name="f5002" fmla="*/ f3773 1 3357396"/>
              <a:gd name="f5003" fmla="*/ f3774 1 3859699"/>
              <a:gd name="f5004" fmla="*/ f3775 1 3357396"/>
              <a:gd name="f5005" fmla="*/ f3776 1 3859699"/>
              <a:gd name="f5006" fmla="*/ f3777 1 3357396"/>
              <a:gd name="f5007" fmla="*/ f3778 1 3357396"/>
              <a:gd name="f5008" fmla="*/ f3779 1 3859699"/>
              <a:gd name="f5009" fmla="*/ f3780 1 3357396"/>
              <a:gd name="f5010" fmla="*/ f3781 1 3859699"/>
              <a:gd name="f5011" fmla="*/ f3782 1 3357396"/>
              <a:gd name="f5012" fmla="*/ f3783 1 3859699"/>
              <a:gd name="f5013" fmla="*/ f3784 1 3357396"/>
              <a:gd name="f5014" fmla="*/ f3785 1 3859699"/>
              <a:gd name="f5015" fmla="*/ f3786 1 3357396"/>
              <a:gd name="f5016" fmla="*/ f3787 1 3859699"/>
              <a:gd name="f5017" fmla="*/ f3788 1 3357396"/>
              <a:gd name="f5018" fmla="*/ f3789 1 3859699"/>
              <a:gd name="f5019" fmla="*/ f3790 1 3357396"/>
              <a:gd name="f5020" fmla="*/ f3791 1 3859699"/>
              <a:gd name="f5021" fmla="*/ f3792 1 3357396"/>
              <a:gd name="f5022" fmla="*/ f3793 1 3859699"/>
              <a:gd name="f5023" fmla="*/ f3794 1 3357396"/>
              <a:gd name="f5024" fmla="*/ f3795 1 3859699"/>
              <a:gd name="f5025" fmla="*/ f3796 1 3357396"/>
              <a:gd name="f5026" fmla="*/ f3797 1 3859699"/>
              <a:gd name="f5027" fmla="*/ f3798 1 3357396"/>
              <a:gd name="f5028" fmla="*/ f3799 1 3357396"/>
              <a:gd name="f5029" fmla="*/ f3800 1 3859699"/>
              <a:gd name="f5030" fmla="*/ f3801 1 3357396"/>
              <a:gd name="f5031" fmla="*/ f3802 1 3859699"/>
              <a:gd name="f5032" fmla="*/ f3803 1 3357396"/>
              <a:gd name="f5033" fmla="*/ f3804 1 3859699"/>
              <a:gd name="f5034" fmla="*/ f3805 1 3357396"/>
              <a:gd name="f5035" fmla="*/ f3806 1 3859699"/>
              <a:gd name="f5036" fmla="*/ f3807 1 3357396"/>
              <a:gd name="f5037" fmla="*/ f3808 1 3859699"/>
              <a:gd name="f5038" fmla="*/ f3809 1 3357396"/>
              <a:gd name="f5039" fmla="*/ f3810 1 3859699"/>
              <a:gd name="f5040" fmla="*/ f3811 1 3357396"/>
              <a:gd name="f5041" fmla="*/ f3812 1 3859699"/>
              <a:gd name="f5042" fmla="*/ f3813 1 3357396"/>
              <a:gd name="f5043" fmla="*/ f3814 1 3859699"/>
              <a:gd name="f5044" fmla="*/ f3815 1 3357396"/>
              <a:gd name="f5045" fmla="*/ f3816 1 3859699"/>
              <a:gd name="f5046" fmla="*/ f3817 1 3357396"/>
              <a:gd name="f5047" fmla="*/ f3818 1 3859699"/>
              <a:gd name="f5048" fmla="*/ f3819 1 3357396"/>
              <a:gd name="f5049" fmla="*/ f3820 1 3859699"/>
              <a:gd name="f5050" fmla="*/ f3821 1 3357396"/>
              <a:gd name="f5051" fmla="*/ f3822 1 3859699"/>
              <a:gd name="f5052" fmla="*/ f3823 1 3357396"/>
              <a:gd name="f5053" fmla="*/ f3824 1 3859699"/>
              <a:gd name="f5054" fmla="*/ f3825 1 3357396"/>
              <a:gd name="f5055" fmla="*/ f3826 1 3859699"/>
              <a:gd name="f5056" fmla="*/ f3827 1 3357396"/>
              <a:gd name="f5057" fmla="*/ f3828 1 3357396"/>
              <a:gd name="f5058" fmla="*/ f3829 1 3859699"/>
              <a:gd name="f5059" fmla="*/ f3830 1 3357396"/>
              <a:gd name="f5060" fmla="*/ f3831 1 3859699"/>
              <a:gd name="f5061" fmla="*/ f3832 1 3357396"/>
              <a:gd name="f5062" fmla="*/ f3833 1 3859699"/>
              <a:gd name="f5063" fmla="*/ f3834 1 3357396"/>
              <a:gd name="f5064" fmla="*/ f3835 1 3859699"/>
              <a:gd name="f5065" fmla="*/ f3836 1 3357396"/>
              <a:gd name="f5066" fmla="*/ f3837 1 3859699"/>
              <a:gd name="f5067" fmla="*/ f3838 1 3859699"/>
              <a:gd name="f5068" fmla="*/ f3839 1 3357396"/>
              <a:gd name="f5069" fmla="*/ f3840 1 3859699"/>
              <a:gd name="f5070" fmla="*/ f3841 1 3357396"/>
              <a:gd name="f5071" fmla="*/ f3842 1 3859699"/>
              <a:gd name="f5072" fmla="*/ f3843 1 3357396"/>
              <a:gd name="f5073" fmla="*/ f3844 1 3859699"/>
              <a:gd name="f5074" fmla="*/ f3845 1 3357396"/>
              <a:gd name="f5075" fmla="*/ f3846 1 3859699"/>
              <a:gd name="f5076" fmla="*/ f3847 1 3357396"/>
              <a:gd name="f5077" fmla="*/ f3848 1 3859699"/>
              <a:gd name="f5078" fmla="*/ f3849 1 3357396"/>
              <a:gd name="f5079" fmla="*/ f3850 1 3859699"/>
              <a:gd name="f5080" fmla="*/ f3851 1 3357396"/>
              <a:gd name="f5081" fmla="*/ f3852 1 3859699"/>
              <a:gd name="f5082" fmla="*/ f3853 1 3357396"/>
              <a:gd name="f5083" fmla="*/ f3854 1 3859699"/>
              <a:gd name="f5084" fmla="*/ f3855 1 3357396"/>
              <a:gd name="f5085" fmla="*/ f3856 1 3859699"/>
              <a:gd name="f5086" fmla="*/ f3857 1 3357396"/>
              <a:gd name="f5087" fmla="*/ f3858 1 3859699"/>
              <a:gd name="f5088" fmla="*/ f3859 1 3357396"/>
              <a:gd name="f5089" fmla="*/ f3860 1 3859699"/>
              <a:gd name="f5090" fmla="*/ f3861 1 3357396"/>
              <a:gd name="f5091" fmla="*/ f3862 1 3859699"/>
              <a:gd name="f5092" fmla="*/ f3863 1 3357396"/>
              <a:gd name="f5093" fmla="*/ f3864 1 3859699"/>
              <a:gd name="f5094" fmla="*/ f3865 1 3357396"/>
              <a:gd name="f5095" fmla="*/ f3866 1 3859699"/>
              <a:gd name="f5096" fmla="*/ f3867 1 3357396"/>
              <a:gd name="f5097" fmla="*/ f3868 1 3859699"/>
              <a:gd name="f5098" fmla="*/ f3869 1 3357396"/>
              <a:gd name="f5099" fmla="*/ f3870 1 3859699"/>
              <a:gd name="f5100" fmla="*/ f3871 1 3357396"/>
              <a:gd name="f5101" fmla="*/ f3872 1 3859699"/>
              <a:gd name="f5102" fmla="*/ f3873 1 3357396"/>
              <a:gd name="f5103" fmla="*/ f3874 1 3859699"/>
              <a:gd name="f5104" fmla="*/ f3875 1 3357396"/>
              <a:gd name="f5105" fmla="*/ f3876 1 3859699"/>
              <a:gd name="f5106" fmla="*/ f3877 1 3357396"/>
              <a:gd name="f5107" fmla="*/ f3878 1 3859699"/>
              <a:gd name="f5108" fmla="*/ f3879 1 3357396"/>
              <a:gd name="f5109" fmla="*/ f3880 1 3859699"/>
              <a:gd name="f5110" fmla="*/ f3881 1 3357396"/>
              <a:gd name="f5111" fmla="*/ f3882 1 3859699"/>
              <a:gd name="f5112" fmla="*/ f3883 1 3357396"/>
              <a:gd name="f5113" fmla="*/ f3884 1 3859699"/>
              <a:gd name="f5114" fmla="*/ f3885 1 3357396"/>
              <a:gd name="f5115" fmla="*/ f3886 1 3357396"/>
              <a:gd name="f5116" fmla="*/ f3887 1 3859699"/>
              <a:gd name="f5117" fmla="*/ f3888 1 3357396"/>
              <a:gd name="f5118" fmla="*/ f3889 1 3859699"/>
              <a:gd name="f5119" fmla="*/ f3890 1 3357396"/>
              <a:gd name="f5120" fmla="*/ f3891 1 3859699"/>
              <a:gd name="f5121" fmla="*/ f3892 1 3357396"/>
              <a:gd name="f5122" fmla="*/ f3893 1 3859699"/>
              <a:gd name="f5123" fmla="*/ f3894 1 3357396"/>
              <a:gd name="f5124" fmla="*/ f3895 1 3859699"/>
              <a:gd name="f5125" fmla="*/ f3896 1 3357396"/>
              <a:gd name="f5126" fmla="*/ f3897 1 3859699"/>
              <a:gd name="f5127" fmla="*/ f3898 1 3357396"/>
              <a:gd name="f5128" fmla="*/ f3899 1 3859699"/>
              <a:gd name="f5129" fmla="*/ f3900 1 3357396"/>
              <a:gd name="f5130" fmla="*/ f3901 1 3859699"/>
              <a:gd name="f5131" fmla="*/ f3902 1 3357396"/>
              <a:gd name="f5132" fmla="*/ f3903 1 3859699"/>
              <a:gd name="f5133" fmla="*/ f3904 1 3357396"/>
              <a:gd name="f5134" fmla="*/ f3905 1 3357396"/>
              <a:gd name="f5135" fmla="*/ f3906 1 3859699"/>
              <a:gd name="f5136" fmla="*/ f3907 1 3357396"/>
              <a:gd name="f5137" fmla="*/ f3908 1 3859699"/>
              <a:gd name="f5138" fmla="*/ f3909 1 3357396"/>
              <a:gd name="f5139" fmla="*/ f3910 1 3859699"/>
              <a:gd name="f5140" fmla="*/ f3911 1 3357396"/>
              <a:gd name="f5141" fmla="*/ f3912 1 3859699"/>
              <a:gd name="f5142" fmla="*/ f3913 1 3357396"/>
              <a:gd name="f5143" fmla="*/ f3914 1 3859699"/>
              <a:gd name="f5144" fmla="*/ f3915 1 3357396"/>
              <a:gd name="f5145" fmla="*/ f3916 1 3859699"/>
              <a:gd name="f5146" fmla="*/ f3917 1 3357396"/>
              <a:gd name="f5147" fmla="*/ f3918 1 3859699"/>
              <a:gd name="f5148" fmla="*/ f3919 1 3357396"/>
              <a:gd name="f5149" fmla="*/ f3920 1 3859699"/>
              <a:gd name="f5150" fmla="*/ f3921 1 3357396"/>
              <a:gd name="f5151" fmla="*/ f3922 1 3859699"/>
              <a:gd name="f5152" fmla="*/ f3923 1 3357396"/>
              <a:gd name="f5153" fmla="*/ f3924 1 3859699"/>
              <a:gd name="f5154" fmla="*/ f3925 1 3357396"/>
              <a:gd name="f5155" fmla="*/ f3926 1 3859699"/>
              <a:gd name="f5156" fmla="*/ f3927 1 3357396"/>
              <a:gd name="f5157" fmla="*/ f3928 1 3859699"/>
              <a:gd name="f5158" fmla="*/ f3929 1 3357396"/>
              <a:gd name="f5159" fmla="*/ f3930 1 3859699"/>
              <a:gd name="f5160" fmla="*/ f3931 1 3357396"/>
              <a:gd name="f5161" fmla="*/ f3932 1 3859699"/>
              <a:gd name="f5162" fmla="*/ f3933 1 3357396"/>
              <a:gd name="f5163" fmla="*/ f3934 1 3859699"/>
              <a:gd name="f5164" fmla="*/ f3935 1 3357396"/>
              <a:gd name="f5165" fmla="*/ f3936 1 3859699"/>
              <a:gd name="f5166" fmla="*/ f3937 1 3357396"/>
              <a:gd name="f5167" fmla="*/ f3938 1 3859699"/>
              <a:gd name="f5168" fmla="*/ f3939 1 3357396"/>
              <a:gd name="f5169" fmla="*/ f3940 1 3859699"/>
              <a:gd name="f5170" fmla="*/ f3941 1 3357396"/>
              <a:gd name="f5171" fmla="*/ f3942 1 3859699"/>
              <a:gd name="f5172" fmla="*/ f3943 1 3357396"/>
              <a:gd name="f5173" fmla="*/ f3944 1 3859699"/>
              <a:gd name="f5174" fmla="*/ f3945 1 3357396"/>
              <a:gd name="f5175" fmla="*/ f3946 1 3859699"/>
              <a:gd name="f5176" fmla="*/ f3947 1 3357396"/>
              <a:gd name="f5177" fmla="*/ f3948 1 3859699"/>
              <a:gd name="f5178" fmla="*/ f3949 1 3357396"/>
              <a:gd name="f5179" fmla="*/ f3950 1 3859699"/>
              <a:gd name="f5180" fmla="*/ f3951 1 3357396"/>
              <a:gd name="f5181" fmla="*/ f3952 1 3859699"/>
              <a:gd name="f5182" fmla="*/ f3953 1 3357396"/>
              <a:gd name="f5183" fmla="*/ f3954 1 3357396"/>
              <a:gd name="f5184" fmla="*/ f3955 1 3357396"/>
              <a:gd name="f5185" fmla="*/ f3956 1 3859699"/>
              <a:gd name="f5186" fmla="*/ f3957 1 3357396"/>
              <a:gd name="f5187" fmla="*/ f3958 1 3859699"/>
              <a:gd name="f5188" fmla="*/ f3959 1 3357396"/>
              <a:gd name="f5189" fmla="*/ f3960 1 3859699"/>
              <a:gd name="f5190" fmla="*/ f3961 1 3357396"/>
              <a:gd name="f5191" fmla="*/ f3962 1 3859699"/>
              <a:gd name="f5192" fmla="*/ f3963 1 3357396"/>
              <a:gd name="f5193" fmla="*/ f3964 1 3859699"/>
              <a:gd name="f5194" fmla="*/ f3965 1 3859699"/>
              <a:gd name="f5195" fmla="*/ f3966 1 3357396"/>
              <a:gd name="f5196" fmla="*/ f3967 1 3859699"/>
              <a:gd name="f5197" fmla="*/ f3968 1 3357396"/>
              <a:gd name="f5198" fmla="*/ f3969 1 3859699"/>
              <a:gd name="f5199" fmla="*/ f3970 1 3357396"/>
              <a:gd name="f5200" fmla="*/ f3971 1 3859699"/>
              <a:gd name="f5201" fmla="*/ f3972 1 3357396"/>
              <a:gd name="f5202" fmla="*/ f3973 1 3859699"/>
              <a:gd name="f5203" fmla="*/ f3974 1 3357396"/>
              <a:gd name="f5204" fmla="*/ f3975 1 3859699"/>
              <a:gd name="f5205" fmla="*/ f3976 1 3357396"/>
              <a:gd name="f5206" fmla="*/ f3977 1 3859699"/>
              <a:gd name="f5207" fmla="*/ f3978 1 3357396"/>
              <a:gd name="f5208" fmla="*/ f3979 1 3859699"/>
              <a:gd name="f5209" fmla="*/ f3980 1 3357396"/>
              <a:gd name="f5210" fmla="*/ f3981 1 3859699"/>
              <a:gd name="f5211" fmla="*/ f3982 1 3357396"/>
              <a:gd name="f5212" fmla="*/ f3983 1 3859699"/>
              <a:gd name="f5213" fmla="*/ f3984 1 3357396"/>
              <a:gd name="f5214" fmla="*/ f3985 1 3859699"/>
              <a:gd name="f5215" fmla="*/ f3986 1 3357396"/>
              <a:gd name="f5216" fmla="*/ f3987 1 3357396"/>
              <a:gd name="f5217" fmla="*/ f3988 1 3859699"/>
              <a:gd name="f5218" fmla="*/ f3989 1 3357396"/>
              <a:gd name="f5219" fmla="*/ f3990 1 3859699"/>
              <a:gd name="f5220" fmla="*/ f3991 1 3357396"/>
              <a:gd name="f5221" fmla="*/ f3992 1 3859699"/>
              <a:gd name="f5222" fmla="*/ f3993 1 3357396"/>
              <a:gd name="f5223" fmla="*/ f3994 1 3859699"/>
              <a:gd name="f5224" fmla="*/ f3995 1 3357396"/>
              <a:gd name="f5225" fmla="*/ f3996 1 3859699"/>
              <a:gd name="f5226" fmla="*/ f3997 1 3357396"/>
              <a:gd name="f5227" fmla="*/ f3998 1 3859699"/>
              <a:gd name="f5228" fmla="*/ f3999 1 3357396"/>
              <a:gd name="f5229" fmla="*/ f4000 1 3859699"/>
              <a:gd name="f5230" fmla="*/ f4001 1 3357396"/>
              <a:gd name="f5231" fmla="*/ f4002 1 3859699"/>
              <a:gd name="f5232" fmla="*/ f4003 1 3357396"/>
              <a:gd name="f5233" fmla="*/ f4004 1 3859699"/>
              <a:gd name="f5234" fmla="*/ f4005 1 3357396"/>
              <a:gd name="f5235" fmla="*/ f4006 1 3859699"/>
              <a:gd name="f5236" fmla="*/ f4007 1 3357396"/>
              <a:gd name="f5237" fmla="*/ f4008 1 3859699"/>
              <a:gd name="f5238" fmla="*/ f4009 1 3357396"/>
              <a:gd name="f5239" fmla="*/ f4010 1 3859699"/>
              <a:gd name="f5240" fmla="*/ f4011 1 3357396"/>
              <a:gd name="f5241" fmla="*/ f4012 1 3859699"/>
              <a:gd name="f5242" fmla="*/ f4013 1 3357396"/>
              <a:gd name="f5243" fmla="*/ f4014 1 3859699"/>
              <a:gd name="f5244" fmla="*/ f4015 1 3357396"/>
              <a:gd name="f5245" fmla="*/ f4016 1 3859699"/>
              <a:gd name="f5246" fmla="*/ f4017 1 3357396"/>
              <a:gd name="f5247" fmla="*/ f4018 1 3859699"/>
              <a:gd name="f5248" fmla="*/ f4019 1 3357396"/>
              <a:gd name="f5249" fmla="*/ f4020 1 3859699"/>
              <a:gd name="f5250" fmla="*/ f4021 1 3357396"/>
              <a:gd name="f5251" fmla="*/ f4022 1 3859699"/>
              <a:gd name="f5252" fmla="*/ f4023 1 3357396"/>
              <a:gd name="f5253" fmla="*/ f4024 1 3859699"/>
              <a:gd name="f5254" fmla="*/ f4025 1 3357396"/>
              <a:gd name="f5255" fmla="*/ f4026 1 3859699"/>
              <a:gd name="f5256" fmla="*/ f4027 1 3357396"/>
              <a:gd name="f5257" fmla="*/ f4028 1 3859699"/>
              <a:gd name="f5258" fmla="*/ f4029 1 3357396"/>
              <a:gd name="f5259" fmla="*/ f4030 1 3859699"/>
              <a:gd name="f5260" fmla="*/ f4031 1 3357396"/>
              <a:gd name="f5261" fmla="*/ f4032 1 3859699"/>
              <a:gd name="f5262" fmla="*/ f4033 1 3357396"/>
              <a:gd name="f5263" fmla="*/ f4034 1 3859699"/>
              <a:gd name="f5264" fmla="*/ f4035 1 3357396"/>
              <a:gd name="f5265" fmla="*/ f4036 1 3859699"/>
              <a:gd name="f5266" fmla="*/ f4037 1 3357396"/>
              <a:gd name="f5267" fmla="*/ f4038 1 3859699"/>
              <a:gd name="f5268" fmla="*/ f4039 1 3357396"/>
              <a:gd name="f5269" fmla="*/ f4040 1 3859699"/>
              <a:gd name="f5270" fmla="*/ f4041 1 3357396"/>
              <a:gd name="f5271" fmla="*/ f4042 1 3859699"/>
              <a:gd name="f5272" fmla="*/ f4043 1 3357396"/>
              <a:gd name="f5273" fmla="*/ f4044 1 3859699"/>
              <a:gd name="f5274" fmla="*/ f4045 1 3357396"/>
              <a:gd name="f5275" fmla="*/ f4046 1 3859699"/>
              <a:gd name="f5276" fmla="*/ f4047 1 3357396"/>
              <a:gd name="f5277" fmla="*/ f4048 1 3859699"/>
              <a:gd name="f5278" fmla="*/ f4049 1 3357396"/>
              <a:gd name="f5279" fmla="*/ f4050 1 3859699"/>
              <a:gd name="f5280" fmla="*/ f4051 1 3357396"/>
              <a:gd name="f5281" fmla="*/ f4052 1 3859699"/>
              <a:gd name="f5282" fmla="*/ f4053 1 3357396"/>
              <a:gd name="f5283" fmla="*/ f4054 1 3859699"/>
              <a:gd name="f5284" fmla="*/ f4055 1 3357396"/>
              <a:gd name="f5285" fmla="*/ f4056 1 3859699"/>
              <a:gd name="f5286" fmla="*/ f4057 1 3357396"/>
              <a:gd name="f5287" fmla="*/ f4058 1 3859699"/>
              <a:gd name="f5288" fmla="*/ f4059 1 3357396"/>
              <a:gd name="f5289" fmla="*/ f4060 1 3859699"/>
              <a:gd name="f5290" fmla="*/ f4061 1 3357396"/>
              <a:gd name="f5291" fmla="*/ f4062 1 3859699"/>
              <a:gd name="f5292" fmla="*/ f4063 1 3357396"/>
              <a:gd name="f5293" fmla="*/ f4064 1 3859699"/>
              <a:gd name="f5294" fmla="*/ f4065 1 3357396"/>
              <a:gd name="f5295" fmla="*/ f4066 1 3859699"/>
              <a:gd name="f5296" fmla="*/ f4067 1 3357396"/>
              <a:gd name="f5297" fmla="*/ f4068 1 3859699"/>
              <a:gd name="f5298" fmla="*/ f4069 1 3357396"/>
              <a:gd name="f5299" fmla="*/ f4070 1 3859699"/>
              <a:gd name="f5300" fmla="*/ f4071 1 3357396"/>
              <a:gd name="f5301" fmla="*/ f4072 1 3859699"/>
              <a:gd name="f5302" fmla="*/ f4073 1 3357396"/>
              <a:gd name="f5303" fmla="*/ f4074 1 3859699"/>
              <a:gd name="f5304" fmla="*/ f4075 1 3357396"/>
              <a:gd name="f5305" fmla="*/ f4076 1 3859699"/>
              <a:gd name="f5306" fmla="*/ f4077 1 3357396"/>
              <a:gd name="f5307" fmla="*/ f4078 1 3357396"/>
              <a:gd name="f5308" fmla="*/ f4079 1 3859699"/>
              <a:gd name="f5309" fmla="*/ f4080 1 3357396"/>
              <a:gd name="f5310" fmla="*/ f4081 1 3859699"/>
              <a:gd name="f5311" fmla="*/ f4082 1 3357396"/>
              <a:gd name="f5312" fmla="*/ f4083 1 3859699"/>
              <a:gd name="f5313" fmla="*/ f4084 1 3357396"/>
              <a:gd name="f5314" fmla="*/ f4085 1 3859699"/>
              <a:gd name="f5315" fmla="*/ f4086 1 3357396"/>
              <a:gd name="f5316" fmla="*/ f4087 1 3859699"/>
              <a:gd name="f5317" fmla="*/ f4088 1 3357396"/>
              <a:gd name="f5318" fmla="*/ f4089 1 3859699"/>
              <a:gd name="f5319" fmla="*/ f4090 1 3357396"/>
              <a:gd name="f5320" fmla="*/ f4091 1 3859699"/>
              <a:gd name="f5321" fmla="*/ f4092 1 3357396"/>
              <a:gd name="f5322" fmla="*/ f4093 1 3859699"/>
              <a:gd name="f5323" fmla="*/ f4094 1 3357396"/>
              <a:gd name="f5324" fmla="*/ f4095 1 3859699"/>
              <a:gd name="f5325" fmla="*/ f4096 1 3357396"/>
              <a:gd name="f5326" fmla="*/ f4097 1 3859699"/>
              <a:gd name="f5327" fmla="*/ f4098 1 3357396"/>
              <a:gd name="f5328" fmla="*/ f4099 1 3357396"/>
              <a:gd name="f5329" fmla="*/ f4100 1 3859699"/>
              <a:gd name="f5330" fmla="*/ f4101 1 3357396"/>
              <a:gd name="f5331" fmla="*/ f4102 1 3859699"/>
              <a:gd name="f5332" fmla="*/ f4103 1 3357396"/>
              <a:gd name="f5333" fmla="*/ f4104 1 3859699"/>
              <a:gd name="f5334" fmla="*/ f4105 1 3357396"/>
              <a:gd name="f5335" fmla="*/ f4106 1 3859699"/>
              <a:gd name="f5336" fmla="*/ f4107 1 3357396"/>
              <a:gd name="f5337" fmla="*/ f4108 1 3859699"/>
              <a:gd name="f5338" fmla="*/ f4109 1 3357396"/>
              <a:gd name="f5339" fmla="*/ f4110 1 3859699"/>
              <a:gd name="f5340" fmla="*/ f4111 1 3357396"/>
              <a:gd name="f5341" fmla="*/ f4112 1 3859699"/>
              <a:gd name="f5342" fmla="*/ f4113 1 3357396"/>
              <a:gd name="f5343" fmla="*/ f4114 1 3859699"/>
              <a:gd name="f5344" fmla="*/ f4115 1 3357396"/>
              <a:gd name="f5345" fmla="*/ f4116 1 3859699"/>
              <a:gd name="f5346" fmla="*/ f4117 1 3357396"/>
              <a:gd name="f5347" fmla="*/ f4118 1 3859699"/>
              <a:gd name="f5348" fmla="*/ f4119 1 3357396"/>
              <a:gd name="f5349" fmla="*/ f4120 1 3859699"/>
              <a:gd name="f5350" fmla="*/ f4121 1 3357396"/>
              <a:gd name="f5351" fmla="*/ f4122 1 3859699"/>
              <a:gd name="f5352" fmla="*/ f4123 1 3357396"/>
              <a:gd name="f5353" fmla="*/ f4124 1 3859699"/>
              <a:gd name="f5354" fmla="*/ f4125 1 3357396"/>
              <a:gd name="f5355" fmla="*/ f4126 1 3859699"/>
              <a:gd name="f5356" fmla="*/ f4127 1 3357396"/>
              <a:gd name="f5357" fmla="*/ f4128 1 3859699"/>
              <a:gd name="f5358" fmla="*/ f4129 1 3357396"/>
              <a:gd name="f5359" fmla="*/ f4130 1 3859699"/>
              <a:gd name="f5360" fmla="*/ f4131 1 3357396"/>
              <a:gd name="f5361" fmla="*/ f4132 1 3859699"/>
              <a:gd name="f5362" fmla="*/ f4133 1 3859699"/>
              <a:gd name="f5363" fmla="*/ f4134 1 3357396"/>
              <a:gd name="f5364" fmla="*/ f4135 1 3859699"/>
              <a:gd name="f5365" fmla="*/ f4136 1 3859699"/>
              <a:gd name="f5366" fmla="*/ f4137 1 3357396"/>
              <a:gd name="f5367" fmla="*/ f4138 1 3859699"/>
              <a:gd name="f5368" fmla="*/ f4139 1 3357396"/>
              <a:gd name="f5369" fmla="*/ f4140 1 3859699"/>
              <a:gd name="f5370" fmla="*/ f4141 1 3357396"/>
              <a:gd name="f5371" fmla="*/ f4142 1 3859699"/>
              <a:gd name="f5372" fmla="*/ f4143 1 3357396"/>
              <a:gd name="f5373" fmla="*/ f4144 1 3859699"/>
              <a:gd name="f5374" fmla="*/ f4145 1 3357396"/>
              <a:gd name="f5375" fmla="*/ f4146 1 3859699"/>
              <a:gd name="f5376" fmla="*/ f4147 1 3357396"/>
              <a:gd name="f5377" fmla="*/ f4148 1 3859699"/>
              <a:gd name="f5378" fmla="*/ f4149 1 3357396"/>
              <a:gd name="f5379" fmla="*/ f4150 1 3859699"/>
              <a:gd name="f5380" fmla="*/ f4151 1 3357396"/>
              <a:gd name="f5381" fmla="*/ f4152 1 3859699"/>
              <a:gd name="f5382" fmla="*/ f4153 1 3357396"/>
              <a:gd name="f5383" fmla="*/ f4154 1 3859699"/>
              <a:gd name="f5384" fmla="*/ f4155 1 3357396"/>
              <a:gd name="f5385" fmla="*/ f4156 1 3859699"/>
              <a:gd name="f5386" fmla="*/ f4157 1 3357396"/>
              <a:gd name="f5387" fmla="*/ f4158 1 3859699"/>
              <a:gd name="f5388" fmla="*/ f4159 1 3357396"/>
              <a:gd name="f5389" fmla="*/ f4160 1 3859699"/>
              <a:gd name="f5390" fmla="*/ f4161 1 3357396"/>
              <a:gd name="f5391" fmla="*/ f4162 1 3859699"/>
              <a:gd name="f5392" fmla="*/ f4163 1 3859699"/>
              <a:gd name="f5393" fmla="*/ f4164 1 3357396"/>
              <a:gd name="f5394" fmla="*/ f4165 1 3859699"/>
              <a:gd name="f5395" fmla="*/ f4166 1 3357396"/>
              <a:gd name="f5396" fmla="*/ f4167 1 3859699"/>
              <a:gd name="f5397" fmla="*/ f4168 1 3357396"/>
              <a:gd name="f5398" fmla="*/ f4169 1 3859699"/>
              <a:gd name="f5399" fmla="*/ f4170 1 3357396"/>
              <a:gd name="f5400" fmla="*/ f4171 1 3859699"/>
              <a:gd name="f5401" fmla="*/ f4172 1 3357396"/>
              <a:gd name="f5402" fmla="*/ f4173 1 3859699"/>
              <a:gd name="f5403" fmla="*/ f4174 1 3357396"/>
              <a:gd name="f5404" fmla="*/ f4175 1 3859699"/>
              <a:gd name="f5405" fmla="*/ f4176 1 3357396"/>
              <a:gd name="f5406" fmla="*/ f4177 1 3859699"/>
              <a:gd name="f5407" fmla="*/ f4178 1 3357396"/>
              <a:gd name="f5408" fmla="*/ f4179 1 3859699"/>
              <a:gd name="f5409" fmla="*/ f4180 1 3357396"/>
              <a:gd name="f5410" fmla="*/ f4181 1 3859699"/>
              <a:gd name="f5411" fmla="*/ f4182 1 3357396"/>
              <a:gd name="f5412" fmla="*/ f4183 1 3859699"/>
              <a:gd name="f5413" fmla="*/ f4184 1 3357396"/>
              <a:gd name="f5414" fmla="*/ f4185 1 3859699"/>
              <a:gd name="f5415" fmla="*/ f4186 1 3357396"/>
              <a:gd name="f5416" fmla="*/ f4187 1 3859699"/>
              <a:gd name="f5417" fmla="*/ f4188 1 3357396"/>
              <a:gd name="f5418" fmla="*/ f4189 1 3859699"/>
              <a:gd name="f5419" fmla="*/ f4190 1 3357396"/>
              <a:gd name="f5420" fmla="*/ f4191 1 3859699"/>
              <a:gd name="f5421" fmla="*/ f4192 1 3357396"/>
              <a:gd name="f5422" fmla="*/ f4193 1 3859699"/>
              <a:gd name="f5423" fmla="*/ f4194 1 3357396"/>
              <a:gd name="f5424" fmla="*/ f4195 1 3859699"/>
              <a:gd name="f5425" fmla="*/ f4196 1 3357396"/>
              <a:gd name="f5426" fmla="*/ f4197 1 3859699"/>
              <a:gd name="f5427" fmla="*/ f4198 1 3357396"/>
              <a:gd name="f5428" fmla="*/ f4199 1 3859699"/>
              <a:gd name="f5429" fmla="*/ f4200 1 3357396"/>
              <a:gd name="f5430" fmla="*/ f4201 1 3859699"/>
              <a:gd name="f5431" fmla="*/ f4202 1 3357396"/>
              <a:gd name="f5432" fmla="*/ f4203 1 3859699"/>
              <a:gd name="f5433" fmla="*/ f4204 1 3357396"/>
              <a:gd name="f5434" fmla="*/ f4205 1 3859699"/>
              <a:gd name="f5435" fmla="*/ f4206 1 3357396"/>
              <a:gd name="f5436" fmla="*/ f4207 1 3859699"/>
              <a:gd name="f5437" fmla="*/ f4208 1 3357396"/>
              <a:gd name="f5438" fmla="*/ f4209 1 3859699"/>
              <a:gd name="f5439" fmla="*/ f4210 1 3357396"/>
              <a:gd name="f5440" fmla="*/ f4211 1 3859699"/>
              <a:gd name="f5441" fmla="*/ f4212 1 3357396"/>
              <a:gd name="f5442" fmla="*/ f4213 1 3859699"/>
              <a:gd name="f5443" fmla="*/ f4214 1 3357396"/>
              <a:gd name="f5444" fmla="*/ f4215 1 3859699"/>
              <a:gd name="f5445" fmla="*/ f4216 1 3357396"/>
              <a:gd name="f5446" fmla="*/ f4217 1 3859699"/>
              <a:gd name="f5447" fmla="*/ f4218 1 3357396"/>
              <a:gd name="f5448" fmla="*/ f4219 1 3859699"/>
              <a:gd name="f5449" fmla="*/ f4220 1 3357396"/>
              <a:gd name="f5450" fmla="*/ f4221 1 3859699"/>
              <a:gd name="f5451" fmla="*/ f4222 1 3357396"/>
              <a:gd name="f5452" fmla="*/ f4223 1 3859699"/>
              <a:gd name="f5453" fmla="*/ f4224 1 3357396"/>
              <a:gd name="f5454" fmla="*/ f4225 1 3859699"/>
              <a:gd name="f5455" fmla="*/ f4226 1 3357396"/>
              <a:gd name="f5456" fmla="*/ f4227 1 3859699"/>
              <a:gd name="f5457" fmla="*/ f4228 1 3357396"/>
              <a:gd name="f5458" fmla="*/ f4229 1 3859699"/>
              <a:gd name="f5459" fmla="*/ f4230 1 3357396"/>
              <a:gd name="f5460" fmla="*/ f4231 1 3859699"/>
              <a:gd name="f5461" fmla="*/ f4232 1 3357396"/>
              <a:gd name="f5462" fmla="*/ f4233 1 3859699"/>
              <a:gd name="f5463" fmla="*/ f4234 1 3357396"/>
              <a:gd name="f5464" fmla="*/ f4235 1 3859699"/>
              <a:gd name="f5465" fmla="*/ f4236 1 3357396"/>
              <a:gd name="f5466" fmla="*/ f4237 1 3859699"/>
              <a:gd name="f5467" fmla="*/ f4238 1 3357396"/>
              <a:gd name="f5468" fmla="*/ f4239 1 3859699"/>
              <a:gd name="f5469" fmla="*/ f4240 1 3357396"/>
              <a:gd name="f5470" fmla="*/ f4241 1 3859699"/>
              <a:gd name="f5471" fmla="*/ f4242 1 3357396"/>
              <a:gd name="f5472" fmla="*/ f4243 1 3859699"/>
              <a:gd name="f5473" fmla="*/ f4244 1 3357396"/>
              <a:gd name="f5474" fmla="*/ f4245 1 3859699"/>
              <a:gd name="f5475" fmla="*/ f4246 1 3357396"/>
              <a:gd name="f5476" fmla="*/ f4247 1 3859699"/>
              <a:gd name="f5477" fmla="*/ f4248 1 3357396"/>
              <a:gd name="f5478" fmla="*/ f4249 1 3859699"/>
              <a:gd name="f5479" fmla="*/ f4250 1 3357396"/>
              <a:gd name="f5480" fmla="*/ f4251 1 3859699"/>
              <a:gd name="f5481" fmla="*/ f4252 1 3357396"/>
              <a:gd name="f5482" fmla="*/ f4253 1 3859699"/>
              <a:gd name="f5483" fmla="*/ f4254 1 3357396"/>
              <a:gd name="f5484" fmla="*/ f4255 1 3859699"/>
              <a:gd name="f5485" fmla="*/ f4256 1 3357396"/>
              <a:gd name="f5486" fmla="*/ f4257 1 3859699"/>
              <a:gd name="f5487" fmla="*/ f4258 1 3357396"/>
              <a:gd name="f5488" fmla="*/ f4259 1 3859699"/>
              <a:gd name="f5489" fmla="*/ f4260 1 3357396"/>
              <a:gd name="f5490" fmla="*/ f4261 1 3859699"/>
              <a:gd name="f5491" fmla="*/ f4262 1 3357396"/>
              <a:gd name="f5492" fmla="*/ f4263 1 3859699"/>
              <a:gd name="f5493" fmla="*/ f4264 1 3357396"/>
              <a:gd name="f5494" fmla="*/ f4265 1 3859699"/>
              <a:gd name="f5495" fmla="*/ f4266 1 3357396"/>
              <a:gd name="f5496" fmla="*/ f4267 1 3859699"/>
              <a:gd name="f5497" fmla="*/ f4268 1 3859699"/>
              <a:gd name="f5498" fmla="*/ f4269 1 3357396"/>
              <a:gd name="f5499" fmla="*/ f4270 1 3859699"/>
              <a:gd name="f5500" fmla="*/ f4271 1 3357396"/>
              <a:gd name="f5501" fmla="*/ f4272 1 3859699"/>
              <a:gd name="f5502" fmla="*/ f4273 1 3357396"/>
              <a:gd name="f5503" fmla="*/ f4274 1 3859699"/>
              <a:gd name="f5504" fmla="*/ f4275 1 3357396"/>
              <a:gd name="f5505" fmla="*/ f4276 1 3859699"/>
              <a:gd name="f5506" fmla="*/ f4277 1 3357396"/>
              <a:gd name="f5507" fmla="*/ f4278 1 3357396"/>
              <a:gd name="f5508" fmla="*/ f4279 1 3859699"/>
              <a:gd name="f5509" fmla="*/ f4280 1 3357396"/>
              <a:gd name="f5510" fmla="*/ f4281 1 3859699"/>
              <a:gd name="f5511" fmla="*/ f4282 1 3357396"/>
              <a:gd name="f5512" fmla="*/ f4283 1 3859699"/>
              <a:gd name="f5513" fmla="*/ f4284 1 3357396"/>
              <a:gd name="f5514" fmla="*/ f4285 1 3859699"/>
              <a:gd name="f5515" fmla="*/ f4286 1 3357396"/>
              <a:gd name="f5516" fmla="*/ f4287 1 3859699"/>
              <a:gd name="f5517" fmla="*/ f4288 1 3357396"/>
              <a:gd name="f5518" fmla="*/ f4289 1 3859699"/>
              <a:gd name="f5519" fmla="*/ f4290 1 3357396"/>
              <a:gd name="f5520" fmla="*/ f4291 1 3859699"/>
              <a:gd name="f5521" fmla="*/ f4292 1 3357396"/>
              <a:gd name="f5522" fmla="*/ f4293 1 3859699"/>
              <a:gd name="f5523" fmla="*/ f4294 1 3357396"/>
              <a:gd name="f5524" fmla="*/ f4295 1 3859699"/>
              <a:gd name="f5525" fmla="*/ f4296 1 3357396"/>
              <a:gd name="f5526" fmla="*/ f4297 1 3859699"/>
              <a:gd name="f5527" fmla="*/ f4298 1 3357396"/>
              <a:gd name="f5528" fmla="*/ f4299 1 3357396"/>
              <a:gd name="f5529" fmla="*/ f4300 1 3859699"/>
              <a:gd name="f5530" fmla="*/ f4301 1 3357396"/>
              <a:gd name="f5531" fmla="*/ f4302 1 3859699"/>
              <a:gd name="f5532" fmla="*/ f4303 1 3357396"/>
              <a:gd name="f5533" fmla="*/ f4304 1 3859699"/>
              <a:gd name="f5534" fmla="*/ f4305 1 3357396"/>
              <a:gd name="f5535" fmla="*/ f4306 1 3859699"/>
              <a:gd name="f5536" fmla="*/ f4307 1 3357396"/>
              <a:gd name="f5537" fmla="*/ f4308 1 3859699"/>
              <a:gd name="f5538" fmla="*/ f4309 1 3357396"/>
              <a:gd name="f5539" fmla="*/ f4310 1 3859699"/>
              <a:gd name="f5540" fmla="*/ f4311 1 3357396"/>
              <a:gd name="f5541" fmla="*/ f4312 1 3859699"/>
              <a:gd name="f5542" fmla="*/ f4313 1 3859699"/>
              <a:gd name="f5543" fmla="*/ f4314 1 3357396"/>
              <a:gd name="f5544" fmla="*/ f4315 1 3859699"/>
              <a:gd name="f5545" fmla="*/ f4316 1 3357396"/>
              <a:gd name="f5546" fmla="*/ f4317 1 3859699"/>
              <a:gd name="f5547" fmla="*/ f4318 1 3357396"/>
              <a:gd name="f5548" fmla="*/ f4319 1 3357396"/>
              <a:gd name="f5549" fmla="*/ f4320 1 3357396"/>
              <a:gd name="f5550" fmla="*/ f4321 1 3859699"/>
              <a:gd name="f5551" fmla="*/ f4322 1 3357396"/>
              <a:gd name="f5552" fmla="*/ f4323 1 3859699"/>
              <a:gd name="f5553" fmla="*/ f4324 1 3357396"/>
              <a:gd name="f5554" fmla="*/ f4325 1 3859699"/>
              <a:gd name="f5555" fmla="*/ f4326 1 3357396"/>
              <a:gd name="f5556" fmla="*/ f4327 1 3859699"/>
              <a:gd name="f5557" fmla="*/ f4328 1 3357396"/>
              <a:gd name="f5558" fmla="*/ f4329 1 3859699"/>
              <a:gd name="f5559" fmla="*/ f4330 1 3357396"/>
              <a:gd name="f5560" fmla="*/ f4331 1 3859699"/>
              <a:gd name="f5561" fmla="*/ f4332 1 3357396"/>
              <a:gd name="f5562" fmla="*/ f4333 1 3859699"/>
              <a:gd name="f5563" fmla="*/ f4334 1 3357396"/>
              <a:gd name="f5564" fmla="*/ f4335 1 3859699"/>
              <a:gd name="f5565" fmla="*/ f4336 1 3859699"/>
              <a:gd name="f5566" fmla="*/ f4337 1 3357396"/>
              <a:gd name="f5567" fmla="*/ f4338 1 3357396"/>
              <a:gd name="f5568" fmla="*/ f4339 1 3859699"/>
              <a:gd name="f5569" fmla="*/ f4340 1 3357396"/>
              <a:gd name="f5570" fmla="*/ f4341 1 3859699"/>
              <a:gd name="f5571" fmla="*/ f4342 1 3357396"/>
              <a:gd name="f5572" fmla="*/ f4343 1 3859699"/>
              <a:gd name="f5573" fmla="*/ f4344 1 3357396"/>
              <a:gd name="f5574" fmla="*/ f4345 1 3859699"/>
              <a:gd name="f5575" fmla="*/ f4346 1 3357396"/>
              <a:gd name="f5576" fmla="*/ f4347 1 3859699"/>
              <a:gd name="f5577" fmla="*/ f4348 1 3357396"/>
              <a:gd name="f5578" fmla="*/ f4349 1 3859699"/>
              <a:gd name="f5579" fmla="*/ f4350 1 3357396"/>
              <a:gd name="f5580" fmla="*/ f4351 1 3859699"/>
              <a:gd name="f5581" fmla="*/ f4352 1 3357396"/>
              <a:gd name="f5582" fmla="*/ f4353 1 3859699"/>
              <a:gd name="f5583" fmla="*/ f4354 1 3357396"/>
              <a:gd name="f5584" fmla="*/ f4355 1 3859699"/>
              <a:gd name="f5585" fmla="*/ f4356 1 3357396"/>
              <a:gd name="f5586" fmla="*/ f4357 1 3859699"/>
              <a:gd name="f5587" fmla="*/ f4358 1 3357396"/>
              <a:gd name="f5588" fmla="*/ f4359 1 3859699"/>
              <a:gd name="f5589" fmla="*/ f4360 1 3357396"/>
              <a:gd name="f5590" fmla="*/ f4361 1 3859699"/>
              <a:gd name="f5591" fmla="*/ f4362 1 3357396"/>
              <a:gd name="f5592" fmla="*/ f4363 1 3859699"/>
              <a:gd name="f5593" fmla="*/ f4364 1 3357396"/>
              <a:gd name="f5594" fmla="*/ f4365 1 3859699"/>
              <a:gd name="f5595" fmla="*/ f4366 1 3357396"/>
              <a:gd name="f5596" fmla="*/ f4367 1 3859699"/>
              <a:gd name="f5597" fmla="*/ f4368 1 3357396"/>
              <a:gd name="f5598" fmla="*/ f4369 1 3859699"/>
              <a:gd name="f5599" fmla="*/ f4370 1 3357396"/>
              <a:gd name="f5600" fmla="*/ f4371 1 3859699"/>
              <a:gd name="f5601" fmla="*/ f4372 1 3357396"/>
              <a:gd name="f5602" fmla="*/ f4373 1 3859699"/>
              <a:gd name="f5603" fmla="*/ f4374 1 3357396"/>
              <a:gd name="f5604" fmla="*/ f4375 1 3859699"/>
              <a:gd name="f5605" fmla="*/ f4376 1 3357396"/>
              <a:gd name="f5606" fmla="*/ f4377 1 3357396"/>
              <a:gd name="f5607" fmla="*/ f4378 1 3859699"/>
              <a:gd name="f5608" fmla="*/ f4379 1 3357396"/>
              <a:gd name="f5609" fmla="*/ f4380 1 3859699"/>
              <a:gd name="f5610" fmla="*/ f4381 1 3357396"/>
              <a:gd name="f5611" fmla="*/ f4382 1 3859699"/>
              <a:gd name="f5612" fmla="*/ f4383 1 3357396"/>
              <a:gd name="f5613" fmla="*/ f4384 1 3859699"/>
              <a:gd name="f5614" fmla="*/ f4385 1 3357396"/>
              <a:gd name="f5615" fmla="*/ f4386 1 3859699"/>
              <a:gd name="f5616" fmla="*/ f4387 1 3357396"/>
              <a:gd name="f5617" fmla="*/ f4388 1 3859699"/>
              <a:gd name="f5618" fmla="*/ f4389 1 3357396"/>
              <a:gd name="f5619" fmla="*/ f4390 1 3859699"/>
              <a:gd name="f5620" fmla="*/ f4391 1 3357396"/>
              <a:gd name="f5621" fmla="*/ f4392 1 3859699"/>
              <a:gd name="f5622" fmla="*/ f4393 1 3357396"/>
              <a:gd name="f5623" fmla="*/ f4394 1 3859699"/>
              <a:gd name="f5624" fmla="*/ f4395 1 3357396"/>
              <a:gd name="f5625" fmla="*/ f4396 1 3859699"/>
              <a:gd name="f5626" fmla="*/ f4397 1 3357396"/>
              <a:gd name="f5627" fmla="*/ f4398 1 3859699"/>
              <a:gd name="f5628" fmla="*/ f4399 1 3357396"/>
              <a:gd name="f5629" fmla="*/ f4400 1 3859699"/>
              <a:gd name="f5630" fmla="*/ f4401 1 3357396"/>
              <a:gd name="f5631" fmla="*/ f4402 1 3859699"/>
              <a:gd name="f5632" fmla="*/ f4403 1 3357396"/>
              <a:gd name="f5633" fmla="*/ f4404 1 3859699"/>
              <a:gd name="f5634" fmla="*/ f4405 1 3357396"/>
              <a:gd name="f5635" fmla="*/ f4406 1 3357396"/>
              <a:gd name="f5636" fmla="*/ f4407 1 3859699"/>
              <a:gd name="f5637" fmla="*/ f4408 1 3357396"/>
              <a:gd name="f5638" fmla="*/ f4409 1 3859699"/>
              <a:gd name="f5639" fmla="*/ f4410 1 3357396"/>
              <a:gd name="f5640" fmla="*/ f4411 1 3859699"/>
              <a:gd name="f5641" fmla="*/ f4412 1 3357396"/>
              <a:gd name="f5642" fmla="*/ f4413 1 3859699"/>
              <a:gd name="f5643" fmla="*/ f4414 1 3357396"/>
              <a:gd name="f5644" fmla="*/ f4415 1 3859699"/>
              <a:gd name="f5645" fmla="*/ f4416 1 3357396"/>
              <a:gd name="f5646" fmla="*/ f4417 1 3859699"/>
              <a:gd name="f5647" fmla="*/ f4418 1 3357396"/>
              <a:gd name="f5648" fmla="*/ f4419 1 3859699"/>
              <a:gd name="f5649" fmla="*/ f4420 1 3357396"/>
              <a:gd name="f5650" fmla="*/ f4421 1 3859699"/>
              <a:gd name="f5651" fmla="*/ f4422 1 3357396"/>
              <a:gd name="f5652" fmla="*/ f4423 1 3859699"/>
              <a:gd name="f5653" fmla="*/ f4424 1 3357396"/>
              <a:gd name="f5654" fmla="*/ f4425 1 3859699"/>
              <a:gd name="f5655" fmla="*/ f4426 1 3357396"/>
              <a:gd name="f5656" fmla="*/ f4427 1 3859699"/>
              <a:gd name="f5657" fmla="*/ f4428 1 3357396"/>
              <a:gd name="f5658" fmla="*/ f4429 1 3859699"/>
              <a:gd name="f5659" fmla="*/ f4430 1 3357396"/>
              <a:gd name="f5660" fmla="*/ f4431 1 3859699"/>
              <a:gd name="f5661" fmla="*/ f4432 1 3357396"/>
              <a:gd name="f5662" fmla="*/ f4433 1 3859699"/>
              <a:gd name="f5663" fmla="*/ f4434 1 3357396"/>
              <a:gd name="f5664" fmla="*/ f4435 1 3859699"/>
              <a:gd name="f5665" fmla="*/ f4436 1 3859699"/>
              <a:gd name="f5666" fmla="*/ f4437 1 3357396"/>
              <a:gd name="f5667" fmla="*/ f4438 1 3859699"/>
              <a:gd name="f5668" fmla="*/ f4439 1 3357396"/>
              <a:gd name="f5669" fmla="*/ f4440 1 3859699"/>
              <a:gd name="f5670" fmla="*/ f4441 1 3357396"/>
              <a:gd name="f5671" fmla="*/ f4442 1 3859699"/>
              <a:gd name="f5672" fmla="*/ f4443 1 3357396"/>
              <a:gd name="f5673" fmla="*/ f4444 1 3859699"/>
              <a:gd name="f5674" fmla="*/ f4445 1 3357396"/>
              <a:gd name="f5675" fmla="*/ f4446 1 3859699"/>
              <a:gd name="f5676" fmla="*/ f4447 1 3357396"/>
              <a:gd name="f5677" fmla="*/ f4448 1 3859699"/>
              <a:gd name="f5678" fmla="*/ f4449 1 3357396"/>
              <a:gd name="f5679" fmla="*/ f4450 1 3859699"/>
              <a:gd name="f5680" fmla="*/ f4451 1 3357396"/>
              <a:gd name="f5681" fmla="*/ f4452 1 3859699"/>
              <a:gd name="f5682" fmla="*/ f4453 1 3357396"/>
              <a:gd name="f5683" fmla="*/ f4454 1 3859699"/>
              <a:gd name="f5684" fmla="*/ f4455 1 3357396"/>
              <a:gd name="f5685" fmla="*/ f4456 1 3859699"/>
              <a:gd name="f5686" fmla="*/ f4457 1 3357396"/>
              <a:gd name="f5687" fmla="*/ f4458 1 3859699"/>
              <a:gd name="f5688" fmla="*/ f4459 1 3357396"/>
              <a:gd name="f5689" fmla="*/ f4460 1 3859699"/>
              <a:gd name="f5690" fmla="*/ f4461 1 3859699"/>
              <a:gd name="f5691" fmla="*/ f4462 1 3357396"/>
              <a:gd name="f5692" fmla="*/ f4463 1 3859699"/>
              <a:gd name="f5693" fmla="*/ f4464 1 3357396"/>
              <a:gd name="f5694" fmla="*/ f4465 1 3859699"/>
              <a:gd name="f5695" fmla="*/ f4466 1 3357396"/>
              <a:gd name="f5696" fmla="*/ f4467 1 3859699"/>
              <a:gd name="f5697" fmla="*/ f4468 1 3357396"/>
              <a:gd name="f5698" fmla="*/ f4469 1 3859699"/>
              <a:gd name="f5699" fmla="*/ f4470 1 3357396"/>
              <a:gd name="f5700" fmla="*/ f4471 1 3859699"/>
              <a:gd name="f5701" fmla="*/ f4472 1 3357396"/>
              <a:gd name="f5702" fmla="*/ f4473 1 3859699"/>
              <a:gd name="f5703" fmla="*/ f4474 1 3357396"/>
              <a:gd name="f5704" fmla="*/ f4475 1 3859699"/>
              <a:gd name="f5705" fmla="*/ f4476 1 3357396"/>
              <a:gd name="f5706" fmla="*/ f4477 1 3859699"/>
              <a:gd name="f5707" fmla="*/ f4478 1 3357396"/>
              <a:gd name="f5708" fmla="*/ f4479 1 3859699"/>
              <a:gd name="f5709" fmla="*/ f4480 1 3357396"/>
              <a:gd name="f5710" fmla="*/ f4481 1 3357396"/>
              <a:gd name="f5711" fmla="*/ f4482 1 3859699"/>
              <a:gd name="f5712" fmla="*/ f4483 1 3357396"/>
              <a:gd name="f5713" fmla="*/ f4484 1 3859699"/>
              <a:gd name="f5714" fmla="*/ f4485 1 3357396"/>
              <a:gd name="f5715" fmla="*/ f4486 1 3859699"/>
              <a:gd name="f5716" fmla="*/ f4487 1 3357396"/>
              <a:gd name="f5717" fmla="*/ f4488 1 3859699"/>
              <a:gd name="f5718" fmla="*/ f4489 1 3859699"/>
              <a:gd name="f5719" fmla="*/ f4490 1 3357396"/>
              <a:gd name="f5720" fmla="*/ f4491 1 3859699"/>
              <a:gd name="f5721" fmla="*/ f4492 1 3357396"/>
              <a:gd name="f5722" fmla="*/ f4493 1 3859699"/>
              <a:gd name="f5723" fmla="*/ f4494 1 3357396"/>
              <a:gd name="f5724" fmla="*/ f4495 1 3859699"/>
              <a:gd name="f5725" fmla="*/ f4496 1 3357396"/>
              <a:gd name="f5726" fmla="*/ f4497 1 3357396"/>
              <a:gd name="f5727" fmla="*/ f4498 1 3859699"/>
              <a:gd name="f5728" fmla="*/ f4499 1 3357396"/>
              <a:gd name="f5729" fmla="*/ f4500 1 3859699"/>
              <a:gd name="f5730" fmla="*/ f4501 1 3357396"/>
              <a:gd name="f5731" fmla="*/ f4502 1 3859699"/>
              <a:gd name="f5732" fmla="*/ f4503 1 3357396"/>
              <a:gd name="f5733" fmla="*/ f4504 1 3859699"/>
              <a:gd name="f5734" fmla="*/ f4505 1 3357396"/>
              <a:gd name="f5735" fmla="*/ f4506 1 3859699"/>
              <a:gd name="f5736" fmla="*/ f4507 1 3357396"/>
              <a:gd name="f5737" fmla="*/ f4508 1 3859699"/>
              <a:gd name="f5738" fmla="*/ f4509 1 3357396"/>
              <a:gd name="f5739" fmla="*/ f4510 1 3859699"/>
              <a:gd name="f5740" fmla="*/ f4511 1 3357396"/>
              <a:gd name="f5741" fmla="*/ f4512 1 3859699"/>
              <a:gd name="f5742" fmla="*/ f4513 1 3357396"/>
              <a:gd name="f5743" fmla="*/ f4514 1 3859699"/>
              <a:gd name="f5744" fmla="*/ f4515 1 3357396"/>
              <a:gd name="f5745" fmla="*/ f4516 1 3859699"/>
              <a:gd name="f5746" fmla="*/ f4517 1 3357396"/>
              <a:gd name="f5747" fmla="*/ f4518 1 3859699"/>
              <a:gd name="f5748" fmla="*/ f4519 1 3357396"/>
              <a:gd name="f5749" fmla="*/ f4520 1 3859699"/>
              <a:gd name="f5750" fmla="*/ f4521 1 3357396"/>
              <a:gd name="f5751" fmla="*/ f4522 1 3859699"/>
              <a:gd name="f5752" fmla="*/ f4523 1 3357396"/>
              <a:gd name="f5753" fmla="*/ f4524 1 3859699"/>
              <a:gd name="f5754" fmla="*/ f4525 1 3357396"/>
              <a:gd name="f5755" fmla="*/ f4526 1 3859699"/>
              <a:gd name="f5756" fmla="*/ f4527 1 3859699"/>
              <a:gd name="f5757" fmla="*/ f4528 1 3357396"/>
              <a:gd name="f5758" fmla="*/ f4529 1 3859699"/>
              <a:gd name="f5759" fmla="*/ f4530 1 3357396"/>
              <a:gd name="f5760" fmla="*/ f4531 1 3859699"/>
              <a:gd name="f5761" fmla="*/ f4532 1 3357396"/>
              <a:gd name="f5762" fmla="*/ f4533 1 3859699"/>
              <a:gd name="f5763" fmla="*/ f4534 1 3357396"/>
              <a:gd name="f5764" fmla="*/ f4535 1 3859699"/>
              <a:gd name="f5765" fmla="*/ f4536 1 3357396"/>
              <a:gd name="f5766" fmla="*/ f4537 1 3859699"/>
              <a:gd name="f5767" fmla="*/ f4538 1 3357396"/>
              <a:gd name="f5768" fmla="*/ f4539 1 3859699"/>
              <a:gd name="f5769" fmla="*/ f4540 1 3357396"/>
              <a:gd name="f5770" fmla="*/ f4541 1 3859699"/>
              <a:gd name="f5771" fmla="*/ f4542 1 3357396"/>
              <a:gd name="f5772" fmla="*/ f4543 1 3859699"/>
              <a:gd name="f5773" fmla="*/ f4544 1 3357396"/>
              <a:gd name="f5774" fmla="*/ f4545 1 3859699"/>
              <a:gd name="f5775" fmla="*/ f4546 1 3357396"/>
              <a:gd name="f5776" fmla="*/ f4547 1 3859699"/>
              <a:gd name="f5777" fmla="*/ f4548 1 3357396"/>
              <a:gd name="f5778" fmla="*/ f4549 1 3859699"/>
              <a:gd name="f5779" fmla="*/ f4550 1 3357396"/>
              <a:gd name="f5780" fmla="*/ f4551 1 3859699"/>
              <a:gd name="f5781" fmla="*/ f4552 1 3357396"/>
              <a:gd name="f5782" fmla="*/ f4553 1 3859699"/>
              <a:gd name="f5783" fmla="*/ f4554 1 3357396"/>
              <a:gd name="f5784" fmla="*/ f4555 1 3859699"/>
              <a:gd name="f5785" fmla="*/ f4556 1 3357396"/>
              <a:gd name="f5786" fmla="*/ f4557 1 3859699"/>
              <a:gd name="f5787" fmla="*/ f4558 1 3357396"/>
              <a:gd name="f5788" fmla="*/ f4559 1 3859699"/>
              <a:gd name="f5789" fmla="*/ f4560 1 3859699"/>
              <a:gd name="f5790" fmla="*/ f4561 1 3357396"/>
              <a:gd name="f5791" fmla="*/ f4562 1 3859699"/>
              <a:gd name="f5792" fmla="*/ f4563 1 3357396"/>
              <a:gd name="f5793" fmla="*/ f4564 1 3859699"/>
              <a:gd name="f5794" fmla="*/ f4565 1 3357396"/>
              <a:gd name="f5795" fmla="*/ f4566 1 3859699"/>
              <a:gd name="f5796" fmla="*/ f4567 1 3357396"/>
              <a:gd name="f5797" fmla="*/ f4568 1 3859699"/>
              <a:gd name="f5798" fmla="*/ f4569 1 3357396"/>
              <a:gd name="f5799" fmla="*/ f4570 1 3859699"/>
              <a:gd name="f5800" fmla="*/ f4571 1 3357396"/>
              <a:gd name="f5801" fmla="*/ f4572 1 3859699"/>
              <a:gd name="f5802" fmla="*/ f4573 1 3357396"/>
              <a:gd name="f5803" fmla="*/ f4574 1 3859699"/>
              <a:gd name="f5804" fmla="*/ f4575 1 3357396"/>
              <a:gd name="f5805" fmla="*/ f4576 1 3859699"/>
              <a:gd name="f5806" fmla="*/ f4577 1 3357396"/>
              <a:gd name="f5807" fmla="*/ f4578 1 3859699"/>
              <a:gd name="f5808" fmla="*/ f4579 1 3357396"/>
              <a:gd name="f5809" fmla="*/ f4580 1 3859699"/>
              <a:gd name="f5810" fmla="*/ f4581 1 3357396"/>
              <a:gd name="f5811" fmla="*/ f4582 1 3859699"/>
              <a:gd name="f5812" fmla="*/ f4583 1 3357396"/>
              <a:gd name="f5813" fmla="*/ f4584 1 3859699"/>
              <a:gd name="f5814" fmla="*/ f4585 1 3357396"/>
              <a:gd name="f5815" fmla="*/ f4586 1 3859699"/>
              <a:gd name="f5816" fmla="*/ f4587 1 3357396"/>
              <a:gd name="f5817" fmla="*/ f4588 1 3859699"/>
              <a:gd name="f5818" fmla="*/ f4589 1 3357396"/>
              <a:gd name="f5819" fmla="*/ f4590 1 3859699"/>
              <a:gd name="f5820" fmla="*/ f4591 1 3357396"/>
              <a:gd name="f5821" fmla="*/ f4592 1 3859699"/>
              <a:gd name="f5822" fmla="*/ f4593 1 3357396"/>
              <a:gd name="f5823" fmla="*/ f4594 1 3859699"/>
              <a:gd name="f5824" fmla="*/ f4595 1 3357396"/>
              <a:gd name="f5825" fmla="*/ f4596 1 3859699"/>
              <a:gd name="f5826" fmla="*/ f4597 1 3357396"/>
              <a:gd name="f5827" fmla="*/ f4598 1 3859699"/>
              <a:gd name="f5828" fmla="*/ f4599 1 3357396"/>
              <a:gd name="f5829" fmla="*/ f4600 1 3859699"/>
              <a:gd name="f5830" fmla="*/ f4601 1 3357396"/>
              <a:gd name="f5831" fmla="*/ f4602 1 3859699"/>
              <a:gd name="f5832" fmla="*/ f4603 1 3357396"/>
              <a:gd name="f5833" fmla="*/ f4604 1 3859699"/>
              <a:gd name="f5834" fmla="*/ f4605 1 3357396"/>
              <a:gd name="f5835" fmla="*/ f4606 1 3859699"/>
              <a:gd name="f5836" fmla="*/ f4607 1 3357396"/>
              <a:gd name="f5837" fmla="*/ f4608 1 3859699"/>
              <a:gd name="f5838" fmla="*/ f4609 1 3357396"/>
              <a:gd name="f5839" fmla="*/ f4610 1 3859699"/>
              <a:gd name="f5840" fmla="*/ f4611 1 3357396"/>
              <a:gd name="f5841" fmla="*/ f4612 1 3859699"/>
              <a:gd name="f5842" fmla="*/ f4613 1 3357396"/>
              <a:gd name="f5843" fmla="*/ f4614 1 3859699"/>
              <a:gd name="f5844" fmla="*/ f4615 1 3357396"/>
              <a:gd name="f5845" fmla="*/ f4616 1 3859699"/>
              <a:gd name="f5846" fmla="*/ f4617 1 3357396"/>
              <a:gd name="f5847" fmla="*/ f4618 1 3859699"/>
              <a:gd name="f5848" fmla="*/ f4619 1 3357396"/>
              <a:gd name="f5849" fmla="*/ f4620 1 3859699"/>
              <a:gd name="f5850" fmla="*/ f4621 1 3357396"/>
              <a:gd name="f5851" fmla="*/ f4622 1 3859699"/>
              <a:gd name="f5852" fmla="*/ f4623 1 3357396"/>
              <a:gd name="f5853" fmla="*/ f4624 1 3859699"/>
              <a:gd name="f5854" fmla="*/ f4625 1 3357396"/>
              <a:gd name="f5855" fmla="*/ f4626 1 3859699"/>
              <a:gd name="f5856" fmla="*/ f4627 1 3357396"/>
              <a:gd name="f5857" fmla="*/ f4628 1 3859699"/>
              <a:gd name="f5858" fmla="*/ f4629 1 3357396"/>
              <a:gd name="f5859" fmla="*/ f4630 1 3859699"/>
              <a:gd name="f5860" fmla="*/ f4631 1 3357396"/>
              <a:gd name="f5861" fmla="*/ f4632 1 3859699"/>
              <a:gd name="f5862" fmla="*/ f4633 1 3357396"/>
              <a:gd name="f5863" fmla="*/ f5 1 f3404"/>
              <a:gd name="f5864" fmla="*/ f6 1 f3404"/>
              <a:gd name="f5865" fmla="*/ f5 1 f3405"/>
              <a:gd name="f5866" fmla="*/ f7 1 f3405"/>
              <a:gd name="f5867" fmla="+- f4634 0 f1"/>
              <a:gd name="f5868" fmla="*/ f4635 1 f3404"/>
              <a:gd name="f5869" fmla="*/ f4636 1 f3405"/>
              <a:gd name="f5870" fmla="*/ f4637 1 f3404"/>
              <a:gd name="f5871" fmla="*/ f4638 1 f3405"/>
              <a:gd name="f5872" fmla="*/ f4639 1 f3404"/>
              <a:gd name="f5873" fmla="*/ f4640 1 f3405"/>
              <a:gd name="f5874" fmla="*/ f4641 1 f3404"/>
              <a:gd name="f5875" fmla="*/ f4642 1 f3404"/>
              <a:gd name="f5876" fmla="*/ f4643 1 f3405"/>
              <a:gd name="f5877" fmla="*/ f4644 1 f3404"/>
              <a:gd name="f5878" fmla="*/ f4645 1 f3405"/>
              <a:gd name="f5879" fmla="*/ f4646 1 f3404"/>
              <a:gd name="f5880" fmla="*/ f4647 1 f3405"/>
              <a:gd name="f5881" fmla="*/ f4648 1 f3404"/>
              <a:gd name="f5882" fmla="*/ f4649 1 f3405"/>
              <a:gd name="f5883" fmla="*/ f4650 1 f3404"/>
              <a:gd name="f5884" fmla="*/ f4651 1 f3405"/>
              <a:gd name="f5885" fmla="*/ f4652 1 f3404"/>
              <a:gd name="f5886" fmla="*/ f4653 1 f3405"/>
              <a:gd name="f5887" fmla="*/ f4654 1 f3404"/>
              <a:gd name="f5888" fmla="*/ f4655 1 f3405"/>
              <a:gd name="f5889" fmla="*/ f4656 1 f3404"/>
              <a:gd name="f5890" fmla="*/ f4657 1 f3405"/>
              <a:gd name="f5891" fmla="*/ f4658 1 f3404"/>
              <a:gd name="f5892" fmla="*/ f4659 1 f3405"/>
              <a:gd name="f5893" fmla="*/ f4660 1 f3404"/>
              <a:gd name="f5894" fmla="*/ f4661 1 f3404"/>
              <a:gd name="f5895" fmla="*/ f4662 1 f3405"/>
              <a:gd name="f5896" fmla="*/ f4663 1 f3404"/>
              <a:gd name="f5897" fmla="*/ f4664 1 f3405"/>
              <a:gd name="f5898" fmla="*/ f4665 1 f3404"/>
              <a:gd name="f5899" fmla="*/ f4666 1 f3405"/>
              <a:gd name="f5900" fmla="*/ f4667 1 f3404"/>
              <a:gd name="f5901" fmla="*/ f4668 1 f3405"/>
              <a:gd name="f5902" fmla="*/ f4669 1 f3404"/>
              <a:gd name="f5903" fmla="*/ f4670 1 f3405"/>
              <a:gd name="f5904" fmla="*/ f4671 1 f3404"/>
              <a:gd name="f5905" fmla="*/ f4672 1 f3405"/>
              <a:gd name="f5906" fmla="*/ f4673 1 f3405"/>
              <a:gd name="f5907" fmla="*/ f4674 1 f3404"/>
              <a:gd name="f5908" fmla="*/ f4675 1 f3405"/>
              <a:gd name="f5909" fmla="*/ f4676 1 f3404"/>
              <a:gd name="f5910" fmla="*/ f4677 1 f3405"/>
              <a:gd name="f5911" fmla="*/ f4678 1 f3404"/>
              <a:gd name="f5912" fmla="*/ f4679 1 f3405"/>
              <a:gd name="f5913" fmla="*/ f4680 1 f3404"/>
              <a:gd name="f5914" fmla="*/ f4681 1 f3405"/>
              <a:gd name="f5915" fmla="*/ f4682 1 f3404"/>
              <a:gd name="f5916" fmla="*/ f4683 1 f3405"/>
              <a:gd name="f5917" fmla="*/ f4684 1 f3404"/>
              <a:gd name="f5918" fmla="*/ f4685 1 f3405"/>
              <a:gd name="f5919" fmla="*/ f4686 1 f3404"/>
              <a:gd name="f5920" fmla="*/ f4687 1 f3404"/>
              <a:gd name="f5921" fmla="*/ f4688 1 f3405"/>
              <a:gd name="f5922" fmla="*/ f4689 1 f3404"/>
              <a:gd name="f5923" fmla="*/ f4690 1 f3405"/>
              <a:gd name="f5924" fmla="*/ f4691 1 f3404"/>
              <a:gd name="f5925" fmla="*/ f4692 1 f3405"/>
              <a:gd name="f5926" fmla="*/ f4693 1 f3404"/>
              <a:gd name="f5927" fmla="*/ f4694 1 f3405"/>
              <a:gd name="f5928" fmla="*/ f4695 1 f3404"/>
              <a:gd name="f5929" fmla="*/ f4696 1 f3405"/>
              <a:gd name="f5930" fmla="*/ f4697 1 f3404"/>
              <a:gd name="f5931" fmla="*/ f4698 1 f3405"/>
              <a:gd name="f5932" fmla="*/ f4699 1 f3404"/>
              <a:gd name="f5933" fmla="*/ f4700 1 f3405"/>
              <a:gd name="f5934" fmla="*/ f4701 1 f3405"/>
              <a:gd name="f5935" fmla="*/ f4702 1 f3404"/>
              <a:gd name="f5936" fmla="*/ f4703 1 f3405"/>
              <a:gd name="f5937" fmla="*/ f4704 1 f3404"/>
              <a:gd name="f5938" fmla="*/ f4705 1 f3405"/>
              <a:gd name="f5939" fmla="*/ f4706 1 f3404"/>
              <a:gd name="f5940" fmla="*/ f4707 1 f3405"/>
              <a:gd name="f5941" fmla="*/ f4708 1 f3404"/>
              <a:gd name="f5942" fmla="*/ f4709 1 f3405"/>
              <a:gd name="f5943" fmla="*/ f4710 1 f3404"/>
              <a:gd name="f5944" fmla="*/ f4711 1 f3405"/>
              <a:gd name="f5945" fmla="*/ f4712 1 f3404"/>
              <a:gd name="f5946" fmla="*/ f4713 1 f3405"/>
              <a:gd name="f5947" fmla="*/ f4714 1 f3404"/>
              <a:gd name="f5948" fmla="*/ f4715 1 f3405"/>
              <a:gd name="f5949" fmla="*/ f4716 1 f3404"/>
              <a:gd name="f5950" fmla="*/ f4717 1 f3405"/>
              <a:gd name="f5951" fmla="*/ f4718 1 f3404"/>
              <a:gd name="f5952" fmla="*/ f4719 1 f3405"/>
              <a:gd name="f5953" fmla="*/ f4720 1 f3404"/>
              <a:gd name="f5954" fmla="*/ f4721 1 f3405"/>
              <a:gd name="f5955" fmla="*/ f4722 1 f3404"/>
              <a:gd name="f5956" fmla="*/ f4723 1 f3405"/>
              <a:gd name="f5957" fmla="*/ f4724 1 f3405"/>
              <a:gd name="f5958" fmla="*/ f4725 1 f3404"/>
              <a:gd name="f5959" fmla="*/ f4726 1 f3405"/>
              <a:gd name="f5960" fmla="*/ f4727 1 f3404"/>
              <a:gd name="f5961" fmla="*/ f4728 1 f3405"/>
              <a:gd name="f5962" fmla="*/ f4729 1 f3404"/>
              <a:gd name="f5963" fmla="*/ f4730 1 f3405"/>
              <a:gd name="f5964" fmla="*/ f4731 1 f3404"/>
              <a:gd name="f5965" fmla="*/ f4732 1 f3405"/>
              <a:gd name="f5966" fmla="*/ f4733 1 f3404"/>
              <a:gd name="f5967" fmla="*/ f4734 1 f3405"/>
              <a:gd name="f5968" fmla="*/ f4735 1 f3404"/>
              <a:gd name="f5969" fmla="*/ f4736 1 f3405"/>
              <a:gd name="f5970" fmla="*/ f4737 1 f3404"/>
              <a:gd name="f5971" fmla="*/ f4738 1 f3405"/>
              <a:gd name="f5972" fmla="*/ f4739 1 f3404"/>
              <a:gd name="f5973" fmla="*/ f4740 1 f3405"/>
              <a:gd name="f5974" fmla="*/ f4741 1 f3404"/>
              <a:gd name="f5975" fmla="*/ f4742 1 f3405"/>
              <a:gd name="f5976" fmla="*/ f4743 1 f3404"/>
              <a:gd name="f5977" fmla="*/ f4744 1 f3405"/>
              <a:gd name="f5978" fmla="*/ f4745 1 f3404"/>
              <a:gd name="f5979" fmla="*/ f4746 1 f3405"/>
              <a:gd name="f5980" fmla="*/ f4747 1 f3404"/>
              <a:gd name="f5981" fmla="*/ f4748 1 f3405"/>
              <a:gd name="f5982" fmla="*/ f4749 1 f3404"/>
              <a:gd name="f5983" fmla="*/ f4750 1 f3405"/>
              <a:gd name="f5984" fmla="*/ f4751 1 f3404"/>
              <a:gd name="f5985" fmla="*/ f4752 1 f3405"/>
              <a:gd name="f5986" fmla="*/ f4753 1 f3404"/>
              <a:gd name="f5987" fmla="*/ f4754 1 f3405"/>
              <a:gd name="f5988" fmla="*/ f4755 1 f3404"/>
              <a:gd name="f5989" fmla="*/ f4756 1 f3405"/>
              <a:gd name="f5990" fmla="*/ f4757 1 f3404"/>
              <a:gd name="f5991" fmla="*/ f4758 1 f3405"/>
              <a:gd name="f5992" fmla="*/ f4759 1 f3404"/>
              <a:gd name="f5993" fmla="*/ f4760 1 f3405"/>
              <a:gd name="f5994" fmla="*/ f4761 1 f3404"/>
              <a:gd name="f5995" fmla="*/ f4762 1 f3405"/>
              <a:gd name="f5996" fmla="*/ f4763 1 f3404"/>
              <a:gd name="f5997" fmla="*/ f4764 1 f3405"/>
              <a:gd name="f5998" fmla="*/ f4765 1 f3404"/>
              <a:gd name="f5999" fmla="*/ f4766 1 f3405"/>
              <a:gd name="f6000" fmla="*/ f4767 1 f3404"/>
              <a:gd name="f6001" fmla="*/ f4768 1 f3405"/>
              <a:gd name="f6002" fmla="*/ f4769 1 f3404"/>
              <a:gd name="f6003" fmla="*/ f4770 1 f3405"/>
              <a:gd name="f6004" fmla="*/ f4771 1 f3404"/>
              <a:gd name="f6005" fmla="*/ f4772 1 f3405"/>
              <a:gd name="f6006" fmla="*/ f4773 1 f3404"/>
              <a:gd name="f6007" fmla="*/ f4774 1 f3405"/>
              <a:gd name="f6008" fmla="*/ f4775 1 f3404"/>
              <a:gd name="f6009" fmla="*/ f4776 1 f3405"/>
              <a:gd name="f6010" fmla="*/ f4777 1 f3404"/>
              <a:gd name="f6011" fmla="*/ f4778 1 f3405"/>
              <a:gd name="f6012" fmla="*/ f4779 1 f3404"/>
              <a:gd name="f6013" fmla="*/ f4780 1 f3405"/>
              <a:gd name="f6014" fmla="*/ f4781 1 f3404"/>
              <a:gd name="f6015" fmla="*/ f4782 1 f3405"/>
              <a:gd name="f6016" fmla="*/ f4783 1 f3404"/>
              <a:gd name="f6017" fmla="*/ f4784 1 f3405"/>
              <a:gd name="f6018" fmla="*/ f4785 1 f3404"/>
              <a:gd name="f6019" fmla="*/ f4786 1 f3405"/>
              <a:gd name="f6020" fmla="*/ f4787 1 f3405"/>
              <a:gd name="f6021" fmla="*/ f4788 1 f3404"/>
              <a:gd name="f6022" fmla="*/ f4789 1 f3405"/>
              <a:gd name="f6023" fmla="*/ f4790 1 f3404"/>
              <a:gd name="f6024" fmla="*/ f4791 1 f3405"/>
              <a:gd name="f6025" fmla="*/ f4792 1 f3404"/>
              <a:gd name="f6026" fmla="*/ f4793 1 f3405"/>
              <a:gd name="f6027" fmla="*/ f4794 1 f3404"/>
              <a:gd name="f6028" fmla="*/ f4795 1 f3405"/>
              <a:gd name="f6029" fmla="*/ f4796 1 f3405"/>
              <a:gd name="f6030" fmla="*/ f4797 1 f3404"/>
              <a:gd name="f6031" fmla="*/ f4798 1 f3405"/>
              <a:gd name="f6032" fmla="*/ f4799 1 f3404"/>
              <a:gd name="f6033" fmla="*/ f4800 1 f3405"/>
              <a:gd name="f6034" fmla="*/ f4801 1 f3404"/>
              <a:gd name="f6035" fmla="*/ f4802 1 f3405"/>
              <a:gd name="f6036" fmla="*/ f4803 1 f3404"/>
              <a:gd name="f6037" fmla="*/ f4804 1 f3405"/>
              <a:gd name="f6038" fmla="*/ f4805 1 f3404"/>
              <a:gd name="f6039" fmla="*/ f4806 1 f3405"/>
              <a:gd name="f6040" fmla="*/ f4807 1 f3404"/>
              <a:gd name="f6041" fmla="*/ f4808 1 f3405"/>
              <a:gd name="f6042" fmla="*/ f4809 1 f3404"/>
              <a:gd name="f6043" fmla="*/ f4810 1 f3405"/>
              <a:gd name="f6044" fmla="*/ f4811 1 f3404"/>
              <a:gd name="f6045" fmla="*/ f4812 1 f3405"/>
              <a:gd name="f6046" fmla="*/ f4813 1 f3404"/>
              <a:gd name="f6047" fmla="*/ f4814 1 f3405"/>
              <a:gd name="f6048" fmla="*/ f4815 1 f3404"/>
              <a:gd name="f6049" fmla="*/ f4816 1 f3405"/>
              <a:gd name="f6050" fmla="*/ f4817 1 f3404"/>
              <a:gd name="f6051" fmla="*/ f4818 1 f3405"/>
              <a:gd name="f6052" fmla="*/ f4819 1 f3404"/>
              <a:gd name="f6053" fmla="*/ f4820 1 f3405"/>
              <a:gd name="f6054" fmla="*/ f4821 1 f3404"/>
              <a:gd name="f6055" fmla="*/ f4822 1 f3405"/>
              <a:gd name="f6056" fmla="*/ f4823 1 f3404"/>
              <a:gd name="f6057" fmla="*/ f4824 1 f3405"/>
              <a:gd name="f6058" fmla="*/ f4825 1 f3404"/>
              <a:gd name="f6059" fmla="*/ f4826 1 f3405"/>
              <a:gd name="f6060" fmla="*/ f4827 1 f3404"/>
              <a:gd name="f6061" fmla="*/ f4828 1 f3405"/>
              <a:gd name="f6062" fmla="*/ f4829 1 f3404"/>
              <a:gd name="f6063" fmla="*/ f4830 1 f3405"/>
              <a:gd name="f6064" fmla="*/ f4831 1 f3404"/>
              <a:gd name="f6065" fmla="*/ f4832 1 f3405"/>
              <a:gd name="f6066" fmla="*/ f4833 1 f3404"/>
              <a:gd name="f6067" fmla="*/ f4834 1 f3405"/>
              <a:gd name="f6068" fmla="*/ f4835 1 f3404"/>
              <a:gd name="f6069" fmla="*/ f4836 1 f3405"/>
              <a:gd name="f6070" fmla="*/ f4837 1 f3404"/>
              <a:gd name="f6071" fmla="*/ f4838 1 f3405"/>
              <a:gd name="f6072" fmla="*/ f4839 1 f3404"/>
              <a:gd name="f6073" fmla="*/ f4840 1 f3405"/>
              <a:gd name="f6074" fmla="*/ f4841 1 f3404"/>
              <a:gd name="f6075" fmla="*/ f4842 1 f3405"/>
              <a:gd name="f6076" fmla="*/ f4843 1 f3404"/>
              <a:gd name="f6077" fmla="*/ f4844 1 f3405"/>
              <a:gd name="f6078" fmla="*/ f4845 1 f3404"/>
              <a:gd name="f6079" fmla="*/ f4846 1 f3405"/>
              <a:gd name="f6080" fmla="*/ f4847 1 f3405"/>
              <a:gd name="f6081" fmla="*/ f4848 1 f3404"/>
              <a:gd name="f6082" fmla="*/ f4849 1 f3405"/>
              <a:gd name="f6083" fmla="*/ f4850 1 f3404"/>
              <a:gd name="f6084" fmla="*/ f4851 1 f3405"/>
              <a:gd name="f6085" fmla="*/ f4852 1 f3404"/>
              <a:gd name="f6086" fmla="*/ f4853 1 f3405"/>
              <a:gd name="f6087" fmla="*/ f4854 1 f3404"/>
              <a:gd name="f6088" fmla="*/ f4855 1 f3405"/>
              <a:gd name="f6089" fmla="*/ f4856 1 f3404"/>
              <a:gd name="f6090" fmla="*/ f4857 1 f3405"/>
              <a:gd name="f6091" fmla="*/ f4858 1 f3404"/>
              <a:gd name="f6092" fmla="*/ f4859 1 f3405"/>
              <a:gd name="f6093" fmla="*/ f4860 1 f3404"/>
              <a:gd name="f6094" fmla="*/ f4861 1 f3405"/>
              <a:gd name="f6095" fmla="*/ f4862 1 f3404"/>
              <a:gd name="f6096" fmla="*/ f4863 1 f3405"/>
              <a:gd name="f6097" fmla="*/ f4864 1 f3404"/>
              <a:gd name="f6098" fmla="*/ f4865 1 f3405"/>
              <a:gd name="f6099" fmla="*/ f4866 1 f3404"/>
              <a:gd name="f6100" fmla="*/ f4867 1 f3405"/>
              <a:gd name="f6101" fmla="*/ f4868 1 f3404"/>
              <a:gd name="f6102" fmla="*/ f4869 1 f3405"/>
              <a:gd name="f6103" fmla="*/ f4870 1 f3404"/>
              <a:gd name="f6104" fmla="*/ f4871 1 f3405"/>
              <a:gd name="f6105" fmla="*/ f4872 1 f3405"/>
              <a:gd name="f6106" fmla="*/ f4873 1 f3404"/>
              <a:gd name="f6107" fmla="*/ f4874 1 f3405"/>
              <a:gd name="f6108" fmla="*/ f4875 1 f3404"/>
              <a:gd name="f6109" fmla="*/ f4876 1 f3405"/>
              <a:gd name="f6110" fmla="*/ f4877 1 f3404"/>
              <a:gd name="f6111" fmla="*/ f4878 1 f3405"/>
              <a:gd name="f6112" fmla="*/ f4879 1 f3404"/>
              <a:gd name="f6113" fmla="*/ f4880 1 f3405"/>
              <a:gd name="f6114" fmla="*/ f4881 1 f3404"/>
              <a:gd name="f6115" fmla="*/ f4882 1 f3405"/>
              <a:gd name="f6116" fmla="*/ f4883 1 f3404"/>
              <a:gd name="f6117" fmla="*/ f4884 1 f3405"/>
              <a:gd name="f6118" fmla="*/ f4885 1 f3404"/>
              <a:gd name="f6119" fmla="*/ f4886 1 f3405"/>
              <a:gd name="f6120" fmla="*/ f4887 1 f3404"/>
              <a:gd name="f6121" fmla="*/ f4888 1 f3405"/>
              <a:gd name="f6122" fmla="*/ f4889 1 f3404"/>
              <a:gd name="f6123" fmla="*/ f4890 1 f3405"/>
              <a:gd name="f6124" fmla="*/ f4891 1 f3404"/>
              <a:gd name="f6125" fmla="*/ f4892 1 f3405"/>
              <a:gd name="f6126" fmla="*/ f4893 1 f3404"/>
              <a:gd name="f6127" fmla="*/ f4894 1 f3405"/>
              <a:gd name="f6128" fmla="*/ f4895 1 f3404"/>
              <a:gd name="f6129" fmla="*/ f4896 1 f3405"/>
              <a:gd name="f6130" fmla="*/ f4897 1 f3404"/>
              <a:gd name="f6131" fmla="*/ f4898 1 f3405"/>
              <a:gd name="f6132" fmla="*/ f4899 1 f3404"/>
              <a:gd name="f6133" fmla="*/ f4900 1 f3405"/>
              <a:gd name="f6134" fmla="*/ f4901 1 f3404"/>
              <a:gd name="f6135" fmla="*/ f4902 1 f3405"/>
              <a:gd name="f6136" fmla="*/ f4903 1 f3405"/>
              <a:gd name="f6137" fmla="*/ f4904 1 f3404"/>
              <a:gd name="f6138" fmla="*/ f4905 1 f3405"/>
              <a:gd name="f6139" fmla="*/ f4906 1 f3404"/>
              <a:gd name="f6140" fmla="*/ f4907 1 f3405"/>
              <a:gd name="f6141" fmla="*/ f4908 1 f3404"/>
              <a:gd name="f6142" fmla="*/ f4909 1 f3405"/>
              <a:gd name="f6143" fmla="*/ f4910 1 f3404"/>
              <a:gd name="f6144" fmla="*/ f4911 1 f3404"/>
              <a:gd name="f6145" fmla="*/ f4912 1 f3405"/>
              <a:gd name="f6146" fmla="*/ f4913 1 f3404"/>
              <a:gd name="f6147" fmla="*/ f4914 1 f3405"/>
              <a:gd name="f6148" fmla="*/ f4915 1 f3405"/>
              <a:gd name="f6149" fmla="*/ f4916 1 f3404"/>
              <a:gd name="f6150" fmla="*/ f4917 1 f3405"/>
              <a:gd name="f6151" fmla="*/ f4918 1 f3404"/>
              <a:gd name="f6152" fmla="*/ f4919 1 f3405"/>
              <a:gd name="f6153" fmla="*/ f4920 1 f3405"/>
              <a:gd name="f6154" fmla="*/ f4921 1 f3404"/>
              <a:gd name="f6155" fmla="*/ f4922 1 f3405"/>
              <a:gd name="f6156" fmla="*/ f4923 1 f3404"/>
              <a:gd name="f6157" fmla="*/ f4924 1 f3405"/>
              <a:gd name="f6158" fmla="*/ f4925 1 f3404"/>
              <a:gd name="f6159" fmla="*/ f4926 1 f3405"/>
              <a:gd name="f6160" fmla="*/ f4927 1 f3404"/>
              <a:gd name="f6161" fmla="*/ f4928 1 f3405"/>
              <a:gd name="f6162" fmla="*/ f4929 1 f3404"/>
              <a:gd name="f6163" fmla="*/ f4930 1 f3405"/>
              <a:gd name="f6164" fmla="*/ f4931 1 f3404"/>
              <a:gd name="f6165" fmla="*/ f4932 1 f3405"/>
              <a:gd name="f6166" fmla="*/ f4933 1 f3405"/>
              <a:gd name="f6167" fmla="*/ f4934 1 f3404"/>
              <a:gd name="f6168" fmla="*/ f4935 1 f3405"/>
              <a:gd name="f6169" fmla="*/ f4936 1 f3404"/>
              <a:gd name="f6170" fmla="*/ f4937 1 f3405"/>
              <a:gd name="f6171" fmla="*/ f4938 1 f3404"/>
              <a:gd name="f6172" fmla="*/ f4939 1 f3405"/>
              <a:gd name="f6173" fmla="*/ f4940 1 f3404"/>
              <a:gd name="f6174" fmla="*/ f4941 1 f3405"/>
              <a:gd name="f6175" fmla="*/ f4942 1 f3404"/>
              <a:gd name="f6176" fmla="*/ f4943 1 f3405"/>
              <a:gd name="f6177" fmla="*/ f4944 1 f3404"/>
              <a:gd name="f6178" fmla="*/ f4945 1 f3405"/>
              <a:gd name="f6179" fmla="*/ f4946 1 f3404"/>
              <a:gd name="f6180" fmla="*/ f4947 1 f3405"/>
              <a:gd name="f6181" fmla="*/ f4948 1 f3404"/>
              <a:gd name="f6182" fmla="*/ f4949 1 f3405"/>
              <a:gd name="f6183" fmla="*/ f4950 1 f3404"/>
              <a:gd name="f6184" fmla="*/ f4951 1 f3405"/>
              <a:gd name="f6185" fmla="*/ f4952 1 f3404"/>
              <a:gd name="f6186" fmla="*/ f4953 1 f3405"/>
              <a:gd name="f6187" fmla="*/ f4954 1 f3404"/>
              <a:gd name="f6188" fmla="*/ f4955 1 f3405"/>
              <a:gd name="f6189" fmla="*/ f4956 1 f3405"/>
              <a:gd name="f6190" fmla="*/ f4957 1 f3404"/>
              <a:gd name="f6191" fmla="*/ f4958 1 f3405"/>
              <a:gd name="f6192" fmla="*/ f4959 1 f3404"/>
              <a:gd name="f6193" fmla="*/ f4960 1 f3405"/>
              <a:gd name="f6194" fmla="*/ f4961 1 f3404"/>
              <a:gd name="f6195" fmla="*/ f4962 1 f3405"/>
              <a:gd name="f6196" fmla="*/ f4963 1 f3404"/>
              <a:gd name="f6197" fmla="*/ f4964 1 f3405"/>
              <a:gd name="f6198" fmla="*/ f4965 1 f3404"/>
              <a:gd name="f6199" fmla="*/ f4966 1 f3405"/>
              <a:gd name="f6200" fmla="*/ f4967 1 f3404"/>
              <a:gd name="f6201" fmla="*/ f4968 1 f3405"/>
              <a:gd name="f6202" fmla="*/ f4969 1 f3404"/>
              <a:gd name="f6203" fmla="*/ f4970 1 f3405"/>
              <a:gd name="f6204" fmla="*/ f4971 1 f3404"/>
              <a:gd name="f6205" fmla="*/ f4972 1 f3405"/>
              <a:gd name="f6206" fmla="*/ f4973 1 f3404"/>
              <a:gd name="f6207" fmla="*/ f4974 1 f3405"/>
              <a:gd name="f6208" fmla="*/ f4975 1 f3404"/>
              <a:gd name="f6209" fmla="*/ f4976 1 f3405"/>
              <a:gd name="f6210" fmla="*/ f4977 1 f3404"/>
              <a:gd name="f6211" fmla="*/ f4978 1 f3405"/>
              <a:gd name="f6212" fmla="*/ f4979 1 f3404"/>
              <a:gd name="f6213" fmla="*/ f4980 1 f3405"/>
              <a:gd name="f6214" fmla="*/ f4981 1 f3405"/>
              <a:gd name="f6215" fmla="*/ f4982 1 f3404"/>
              <a:gd name="f6216" fmla="*/ f4983 1 f3405"/>
              <a:gd name="f6217" fmla="*/ f4984 1 f3404"/>
              <a:gd name="f6218" fmla="*/ f4985 1 f3405"/>
              <a:gd name="f6219" fmla="*/ f4986 1 f3404"/>
              <a:gd name="f6220" fmla="*/ f4987 1 f3405"/>
              <a:gd name="f6221" fmla="*/ f4988 1 f3404"/>
              <a:gd name="f6222" fmla="*/ f4989 1 f3405"/>
              <a:gd name="f6223" fmla="*/ f4990 1 f3404"/>
              <a:gd name="f6224" fmla="*/ f4991 1 f3405"/>
              <a:gd name="f6225" fmla="*/ f4992 1 f3404"/>
              <a:gd name="f6226" fmla="*/ f4993 1 f3405"/>
              <a:gd name="f6227" fmla="*/ f4994 1 f3405"/>
              <a:gd name="f6228" fmla="*/ f4995 1 f3404"/>
              <a:gd name="f6229" fmla="*/ f4996 1 f3405"/>
              <a:gd name="f6230" fmla="*/ f4997 1 f3404"/>
              <a:gd name="f6231" fmla="*/ f4998 1 f3405"/>
              <a:gd name="f6232" fmla="*/ f4999 1 f3404"/>
              <a:gd name="f6233" fmla="*/ f5000 1 f3405"/>
              <a:gd name="f6234" fmla="*/ f5001 1 f3404"/>
              <a:gd name="f6235" fmla="*/ f5002 1 f3405"/>
              <a:gd name="f6236" fmla="*/ f5003 1 f3404"/>
              <a:gd name="f6237" fmla="*/ f5004 1 f3405"/>
              <a:gd name="f6238" fmla="*/ f5005 1 f3404"/>
              <a:gd name="f6239" fmla="*/ f5006 1 f3405"/>
              <a:gd name="f6240" fmla="*/ f5007 1 f3405"/>
              <a:gd name="f6241" fmla="*/ f5008 1 f3404"/>
              <a:gd name="f6242" fmla="*/ f5009 1 f3405"/>
              <a:gd name="f6243" fmla="*/ f5010 1 f3404"/>
              <a:gd name="f6244" fmla="*/ f5011 1 f3405"/>
              <a:gd name="f6245" fmla="*/ f5012 1 f3404"/>
              <a:gd name="f6246" fmla="*/ f5013 1 f3405"/>
              <a:gd name="f6247" fmla="*/ f5014 1 f3404"/>
              <a:gd name="f6248" fmla="*/ f5015 1 f3405"/>
              <a:gd name="f6249" fmla="*/ f5016 1 f3404"/>
              <a:gd name="f6250" fmla="*/ f5017 1 f3405"/>
              <a:gd name="f6251" fmla="*/ f5018 1 f3404"/>
              <a:gd name="f6252" fmla="*/ f5019 1 f3405"/>
              <a:gd name="f6253" fmla="*/ f5020 1 f3404"/>
              <a:gd name="f6254" fmla="*/ f5021 1 f3405"/>
              <a:gd name="f6255" fmla="*/ f5022 1 f3404"/>
              <a:gd name="f6256" fmla="*/ f5023 1 f3405"/>
              <a:gd name="f6257" fmla="*/ f5024 1 f3404"/>
              <a:gd name="f6258" fmla="*/ f5025 1 f3405"/>
              <a:gd name="f6259" fmla="*/ f5026 1 f3404"/>
              <a:gd name="f6260" fmla="*/ f5027 1 f3405"/>
              <a:gd name="f6261" fmla="*/ f5028 1 f3405"/>
              <a:gd name="f6262" fmla="*/ f5029 1 f3404"/>
              <a:gd name="f6263" fmla="*/ f5030 1 f3405"/>
              <a:gd name="f6264" fmla="*/ f5031 1 f3404"/>
              <a:gd name="f6265" fmla="*/ f5032 1 f3405"/>
              <a:gd name="f6266" fmla="*/ f5033 1 f3404"/>
              <a:gd name="f6267" fmla="*/ f5034 1 f3405"/>
              <a:gd name="f6268" fmla="*/ f5035 1 f3404"/>
              <a:gd name="f6269" fmla="*/ f5036 1 f3405"/>
              <a:gd name="f6270" fmla="*/ f5037 1 f3404"/>
              <a:gd name="f6271" fmla="*/ f5038 1 f3405"/>
              <a:gd name="f6272" fmla="*/ f5039 1 f3404"/>
              <a:gd name="f6273" fmla="*/ f5040 1 f3405"/>
              <a:gd name="f6274" fmla="*/ f5041 1 f3404"/>
              <a:gd name="f6275" fmla="*/ f5042 1 f3405"/>
              <a:gd name="f6276" fmla="*/ f5043 1 f3404"/>
              <a:gd name="f6277" fmla="*/ f5044 1 f3405"/>
              <a:gd name="f6278" fmla="*/ f5045 1 f3404"/>
              <a:gd name="f6279" fmla="*/ f5046 1 f3405"/>
              <a:gd name="f6280" fmla="*/ f5047 1 f3404"/>
              <a:gd name="f6281" fmla="*/ f5048 1 f3405"/>
              <a:gd name="f6282" fmla="*/ f5049 1 f3404"/>
              <a:gd name="f6283" fmla="*/ f5050 1 f3405"/>
              <a:gd name="f6284" fmla="*/ f5051 1 f3404"/>
              <a:gd name="f6285" fmla="*/ f5052 1 f3405"/>
              <a:gd name="f6286" fmla="*/ f5053 1 f3404"/>
              <a:gd name="f6287" fmla="*/ f5054 1 f3405"/>
              <a:gd name="f6288" fmla="*/ f5055 1 f3404"/>
              <a:gd name="f6289" fmla="*/ f5056 1 f3405"/>
              <a:gd name="f6290" fmla="*/ f5057 1 f3405"/>
              <a:gd name="f6291" fmla="*/ f5058 1 f3404"/>
              <a:gd name="f6292" fmla="*/ f5059 1 f3405"/>
              <a:gd name="f6293" fmla="*/ f5060 1 f3404"/>
              <a:gd name="f6294" fmla="*/ f5061 1 f3405"/>
              <a:gd name="f6295" fmla="*/ f5062 1 f3404"/>
              <a:gd name="f6296" fmla="*/ f5063 1 f3405"/>
              <a:gd name="f6297" fmla="*/ f5064 1 f3404"/>
              <a:gd name="f6298" fmla="*/ f5065 1 f3405"/>
              <a:gd name="f6299" fmla="*/ f5066 1 f3404"/>
              <a:gd name="f6300" fmla="*/ f5067 1 f3404"/>
              <a:gd name="f6301" fmla="*/ f5068 1 f3405"/>
              <a:gd name="f6302" fmla="*/ f5069 1 f3404"/>
              <a:gd name="f6303" fmla="*/ f5070 1 f3405"/>
              <a:gd name="f6304" fmla="*/ f5071 1 f3404"/>
              <a:gd name="f6305" fmla="*/ f5072 1 f3405"/>
              <a:gd name="f6306" fmla="*/ f5073 1 f3404"/>
              <a:gd name="f6307" fmla="*/ f5074 1 f3405"/>
              <a:gd name="f6308" fmla="*/ f5075 1 f3404"/>
              <a:gd name="f6309" fmla="*/ f5076 1 f3405"/>
              <a:gd name="f6310" fmla="*/ f5077 1 f3404"/>
              <a:gd name="f6311" fmla="*/ f5078 1 f3405"/>
              <a:gd name="f6312" fmla="*/ f5079 1 f3404"/>
              <a:gd name="f6313" fmla="*/ f5080 1 f3405"/>
              <a:gd name="f6314" fmla="*/ f5081 1 f3404"/>
              <a:gd name="f6315" fmla="*/ f5082 1 f3405"/>
              <a:gd name="f6316" fmla="*/ f5083 1 f3404"/>
              <a:gd name="f6317" fmla="*/ f5084 1 f3405"/>
              <a:gd name="f6318" fmla="*/ f5085 1 f3404"/>
              <a:gd name="f6319" fmla="*/ f5086 1 f3405"/>
              <a:gd name="f6320" fmla="*/ f5087 1 f3404"/>
              <a:gd name="f6321" fmla="*/ f5088 1 f3405"/>
              <a:gd name="f6322" fmla="*/ f5089 1 f3404"/>
              <a:gd name="f6323" fmla="*/ f5090 1 f3405"/>
              <a:gd name="f6324" fmla="*/ f5091 1 f3404"/>
              <a:gd name="f6325" fmla="*/ f5092 1 f3405"/>
              <a:gd name="f6326" fmla="*/ f5093 1 f3404"/>
              <a:gd name="f6327" fmla="*/ f5094 1 f3405"/>
              <a:gd name="f6328" fmla="*/ f5095 1 f3404"/>
              <a:gd name="f6329" fmla="*/ f5096 1 f3405"/>
              <a:gd name="f6330" fmla="*/ f5097 1 f3404"/>
              <a:gd name="f6331" fmla="*/ f5098 1 f3405"/>
              <a:gd name="f6332" fmla="*/ f5099 1 f3404"/>
              <a:gd name="f6333" fmla="*/ f5100 1 f3405"/>
              <a:gd name="f6334" fmla="*/ f5101 1 f3404"/>
              <a:gd name="f6335" fmla="*/ f5102 1 f3405"/>
              <a:gd name="f6336" fmla="*/ f5103 1 f3404"/>
              <a:gd name="f6337" fmla="*/ f5104 1 f3405"/>
              <a:gd name="f6338" fmla="*/ f5105 1 f3404"/>
              <a:gd name="f6339" fmla="*/ f5106 1 f3405"/>
              <a:gd name="f6340" fmla="*/ f5107 1 f3404"/>
              <a:gd name="f6341" fmla="*/ f5108 1 f3405"/>
              <a:gd name="f6342" fmla="*/ f5109 1 f3404"/>
              <a:gd name="f6343" fmla="*/ f5110 1 f3405"/>
              <a:gd name="f6344" fmla="*/ f5111 1 f3404"/>
              <a:gd name="f6345" fmla="*/ f5112 1 f3405"/>
              <a:gd name="f6346" fmla="*/ f5113 1 f3404"/>
              <a:gd name="f6347" fmla="*/ f5114 1 f3405"/>
              <a:gd name="f6348" fmla="*/ f5115 1 f3405"/>
              <a:gd name="f6349" fmla="*/ f5116 1 f3404"/>
              <a:gd name="f6350" fmla="*/ f5117 1 f3405"/>
              <a:gd name="f6351" fmla="*/ f5118 1 f3404"/>
              <a:gd name="f6352" fmla="*/ f5119 1 f3405"/>
              <a:gd name="f6353" fmla="*/ f5120 1 f3404"/>
              <a:gd name="f6354" fmla="*/ f5121 1 f3405"/>
              <a:gd name="f6355" fmla="*/ f5122 1 f3404"/>
              <a:gd name="f6356" fmla="*/ f5123 1 f3405"/>
              <a:gd name="f6357" fmla="*/ f5124 1 f3404"/>
              <a:gd name="f6358" fmla="*/ f5125 1 f3405"/>
              <a:gd name="f6359" fmla="*/ f5126 1 f3404"/>
              <a:gd name="f6360" fmla="*/ f5127 1 f3405"/>
              <a:gd name="f6361" fmla="*/ f5128 1 f3404"/>
              <a:gd name="f6362" fmla="*/ f5129 1 f3405"/>
              <a:gd name="f6363" fmla="*/ f5130 1 f3404"/>
              <a:gd name="f6364" fmla="*/ f5131 1 f3405"/>
              <a:gd name="f6365" fmla="*/ f5132 1 f3404"/>
              <a:gd name="f6366" fmla="*/ f5133 1 f3405"/>
              <a:gd name="f6367" fmla="*/ f5134 1 f3405"/>
              <a:gd name="f6368" fmla="*/ f5135 1 f3404"/>
              <a:gd name="f6369" fmla="*/ f5136 1 f3405"/>
              <a:gd name="f6370" fmla="*/ f5137 1 f3404"/>
              <a:gd name="f6371" fmla="*/ f5138 1 f3405"/>
              <a:gd name="f6372" fmla="*/ f5139 1 f3404"/>
              <a:gd name="f6373" fmla="*/ f5140 1 f3405"/>
              <a:gd name="f6374" fmla="*/ f5141 1 f3404"/>
              <a:gd name="f6375" fmla="*/ f5142 1 f3405"/>
              <a:gd name="f6376" fmla="*/ f5143 1 f3404"/>
              <a:gd name="f6377" fmla="*/ f5144 1 f3405"/>
              <a:gd name="f6378" fmla="*/ f5145 1 f3404"/>
              <a:gd name="f6379" fmla="*/ f5146 1 f3405"/>
              <a:gd name="f6380" fmla="*/ f5147 1 f3404"/>
              <a:gd name="f6381" fmla="*/ f5148 1 f3405"/>
              <a:gd name="f6382" fmla="*/ f5149 1 f3404"/>
              <a:gd name="f6383" fmla="*/ f5150 1 f3405"/>
              <a:gd name="f6384" fmla="*/ f5151 1 f3404"/>
              <a:gd name="f6385" fmla="*/ f5152 1 f3405"/>
              <a:gd name="f6386" fmla="*/ f5153 1 f3404"/>
              <a:gd name="f6387" fmla="*/ f5154 1 f3405"/>
              <a:gd name="f6388" fmla="*/ f5155 1 f3404"/>
              <a:gd name="f6389" fmla="*/ f5156 1 f3405"/>
              <a:gd name="f6390" fmla="*/ f5157 1 f3404"/>
              <a:gd name="f6391" fmla="*/ f5158 1 f3405"/>
              <a:gd name="f6392" fmla="*/ f5159 1 f3404"/>
              <a:gd name="f6393" fmla="*/ f5160 1 f3405"/>
              <a:gd name="f6394" fmla="*/ f5161 1 f3404"/>
              <a:gd name="f6395" fmla="*/ f5162 1 f3405"/>
              <a:gd name="f6396" fmla="*/ f5163 1 f3404"/>
              <a:gd name="f6397" fmla="*/ f5164 1 f3405"/>
              <a:gd name="f6398" fmla="*/ f5165 1 f3404"/>
              <a:gd name="f6399" fmla="*/ f5166 1 f3405"/>
              <a:gd name="f6400" fmla="*/ f5167 1 f3404"/>
              <a:gd name="f6401" fmla="*/ f5168 1 f3405"/>
              <a:gd name="f6402" fmla="*/ f5169 1 f3404"/>
              <a:gd name="f6403" fmla="*/ f5170 1 f3405"/>
              <a:gd name="f6404" fmla="*/ f5171 1 f3404"/>
              <a:gd name="f6405" fmla="*/ f5172 1 f3405"/>
              <a:gd name="f6406" fmla="*/ f5173 1 f3404"/>
              <a:gd name="f6407" fmla="*/ f5174 1 f3405"/>
              <a:gd name="f6408" fmla="*/ f5175 1 f3404"/>
              <a:gd name="f6409" fmla="*/ f5176 1 f3405"/>
              <a:gd name="f6410" fmla="*/ f5177 1 f3404"/>
              <a:gd name="f6411" fmla="*/ f5178 1 f3405"/>
              <a:gd name="f6412" fmla="*/ f5179 1 f3404"/>
              <a:gd name="f6413" fmla="*/ f5180 1 f3405"/>
              <a:gd name="f6414" fmla="*/ f5181 1 f3404"/>
              <a:gd name="f6415" fmla="*/ f5182 1 f3405"/>
              <a:gd name="f6416" fmla="*/ f5183 1 f3405"/>
              <a:gd name="f6417" fmla="*/ f5184 1 f3405"/>
              <a:gd name="f6418" fmla="*/ f5185 1 f3404"/>
              <a:gd name="f6419" fmla="*/ f5186 1 f3405"/>
              <a:gd name="f6420" fmla="*/ f5187 1 f3404"/>
              <a:gd name="f6421" fmla="*/ f5188 1 f3405"/>
              <a:gd name="f6422" fmla="*/ f5189 1 f3404"/>
              <a:gd name="f6423" fmla="*/ f5190 1 f3405"/>
              <a:gd name="f6424" fmla="*/ f5191 1 f3404"/>
              <a:gd name="f6425" fmla="*/ f5192 1 f3405"/>
              <a:gd name="f6426" fmla="*/ f5193 1 f3404"/>
              <a:gd name="f6427" fmla="*/ f5194 1 f3404"/>
              <a:gd name="f6428" fmla="*/ f5195 1 f3405"/>
              <a:gd name="f6429" fmla="*/ f5196 1 f3404"/>
              <a:gd name="f6430" fmla="*/ f5197 1 f3405"/>
              <a:gd name="f6431" fmla="*/ f5198 1 f3404"/>
              <a:gd name="f6432" fmla="*/ f5199 1 f3405"/>
              <a:gd name="f6433" fmla="*/ f5200 1 f3404"/>
              <a:gd name="f6434" fmla="*/ f5201 1 f3405"/>
              <a:gd name="f6435" fmla="*/ f5202 1 f3404"/>
              <a:gd name="f6436" fmla="*/ f5203 1 f3405"/>
              <a:gd name="f6437" fmla="*/ f5204 1 f3404"/>
              <a:gd name="f6438" fmla="*/ f5205 1 f3405"/>
              <a:gd name="f6439" fmla="*/ f5206 1 f3404"/>
              <a:gd name="f6440" fmla="*/ f5207 1 f3405"/>
              <a:gd name="f6441" fmla="*/ f5208 1 f3404"/>
              <a:gd name="f6442" fmla="*/ f5209 1 f3405"/>
              <a:gd name="f6443" fmla="*/ f5210 1 f3404"/>
              <a:gd name="f6444" fmla="*/ f5211 1 f3405"/>
              <a:gd name="f6445" fmla="*/ f5212 1 f3404"/>
              <a:gd name="f6446" fmla="*/ f5213 1 f3405"/>
              <a:gd name="f6447" fmla="*/ f5214 1 f3404"/>
              <a:gd name="f6448" fmla="*/ f5215 1 f3405"/>
              <a:gd name="f6449" fmla="*/ f5216 1 f3405"/>
              <a:gd name="f6450" fmla="*/ f5217 1 f3404"/>
              <a:gd name="f6451" fmla="*/ f5218 1 f3405"/>
              <a:gd name="f6452" fmla="*/ f5219 1 f3404"/>
              <a:gd name="f6453" fmla="*/ f5220 1 f3405"/>
              <a:gd name="f6454" fmla="*/ f5221 1 f3404"/>
              <a:gd name="f6455" fmla="*/ f5222 1 f3405"/>
              <a:gd name="f6456" fmla="*/ f5223 1 f3404"/>
              <a:gd name="f6457" fmla="*/ f5224 1 f3405"/>
              <a:gd name="f6458" fmla="*/ f5225 1 f3404"/>
              <a:gd name="f6459" fmla="*/ f5226 1 f3405"/>
              <a:gd name="f6460" fmla="*/ f5227 1 f3404"/>
              <a:gd name="f6461" fmla="*/ f5228 1 f3405"/>
              <a:gd name="f6462" fmla="*/ f5229 1 f3404"/>
              <a:gd name="f6463" fmla="*/ f5230 1 f3405"/>
              <a:gd name="f6464" fmla="*/ f5231 1 f3404"/>
              <a:gd name="f6465" fmla="*/ f5232 1 f3405"/>
              <a:gd name="f6466" fmla="*/ f5233 1 f3404"/>
              <a:gd name="f6467" fmla="*/ f5234 1 f3405"/>
              <a:gd name="f6468" fmla="*/ f5235 1 f3404"/>
              <a:gd name="f6469" fmla="*/ f5236 1 f3405"/>
              <a:gd name="f6470" fmla="*/ f5237 1 f3404"/>
              <a:gd name="f6471" fmla="*/ f5238 1 f3405"/>
              <a:gd name="f6472" fmla="*/ f5239 1 f3404"/>
              <a:gd name="f6473" fmla="*/ f5240 1 f3405"/>
              <a:gd name="f6474" fmla="*/ f5241 1 f3404"/>
              <a:gd name="f6475" fmla="*/ f5242 1 f3405"/>
              <a:gd name="f6476" fmla="*/ f5243 1 f3404"/>
              <a:gd name="f6477" fmla="*/ f5244 1 f3405"/>
              <a:gd name="f6478" fmla="*/ f5245 1 f3404"/>
              <a:gd name="f6479" fmla="*/ f5246 1 f3405"/>
              <a:gd name="f6480" fmla="*/ f5247 1 f3404"/>
              <a:gd name="f6481" fmla="*/ f5248 1 f3405"/>
              <a:gd name="f6482" fmla="*/ f5249 1 f3404"/>
              <a:gd name="f6483" fmla="*/ f5250 1 f3405"/>
              <a:gd name="f6484" fmla="*/ f5251 1 f3404"/>
              <a:gd name="f6485" fmla="*/ f5252 1 f3405"/>
              <a:gd name="f6486" fmla="*/ f5253 1 f3404"/>
              <a:gd name="f6487" fmla="*/ f5254 1 f3405"/>
              <a:gd name="f6488" fmla="*/ f5255 1 f3404"/>
              <a:gd name="f6489" fmla="*/ f5256 1 f3405"/>
              <a:gd name="f6490" fmla="*/ f5257 1 f3404"/>
              <a:gd name="f6491" fmla="*/ f5258 1 f3405"/>
              <a:gd name="f6492" fmla="*/ f5259 1 f3404"/>
              <a:gd name="f6493" fmla="*/ f5260 1 f3405"/>
              <a:gd name="f6494" fmla="*/ f5261 1 f3404"/>
              <a:gd name="f6495" fmla="*/ f5262 1 f3405"/>
              <a:gd name="f6496" fmla="*/ f5263 1 f3404"/>
              <a:gd name="f6497" fmla="*/ f5264 1 f3405"/>
              <a:gd name="f6498" fmla="*/ f5265 1 f3404"/>
              <a:gd name="f6499" fmla="*/ f5266 1 f3405"/>
              <a:gd name="f6500" fmla="*/ f5267 1 f3404"/>
              <a:gd name="f6501" fmla="*/ f5268 1 f3405"/>
              <a:gd name="f6502" fmla="*/ f5269 1 f3404"/>
              <a:gd name="f6503" fmla="*/ f5270 1 f3405"/>
              <a:gd name="f6504" fmla="*/ f5271 1 f3404"/>
              <a:gd name="f6505" fmla="*/ f5272 1 f3405"/>
              <a:gd name="f6506" fmla="*/ f5273 1 f3404"/>
              <a:gd name="f6507" fmla="*/ f5274 1 f3405"/>
              <a:gd name="f6508" fmla="*/ f5275 1 f3404"/>
              <a:gd name="f6509" fmla="*/ f5276 1 f3405"/>
              <a:gd name="f6510" fmla="*/ f5277 1 f3404"/>
              <a:gd name="f6511" fmla="*/ f5278 1 f3405"/>
              <a:gd name="f6512" fmla="*/ f5279 1 f3404"/>
              <a:gd name="f6513" fmla="*/ f5280 1 f3405"/>
              <a:gd name="f6514" fmla="*/ f5281 1 f3404"/>
              <a:gd name="f6515" fmla="*/ f5282 1 f3405"/>
              <a:gd name="f6516" fmla="*/ f5283 1 f3404"/>
              <a:gd name="f6517" fmla="*/ f5284 1 f3405"/>
              <a:gd name="f6518" fmla="*/ f5285 1 f3404"/>
              <a:gd name="f6519" fmla="*/ f5286 1 f3405"/>
              <a:gd name="f6520" fmla="*/ f5287 1 f3404"/>
              <a:gd name="f6521" fmla="*/ f5288 1 f3405"/>
              <a:gd name="f6522" fmla="*/ f5289 1 f3404"/>
              <a:gd name="f6523" fmla="*/ f5290 1 f3405"/>
              <a:gd name="f6524" fmla="*/ f5291 1 f3404"/>
              <a:gd name="f6525" fmla="*/ f5292 1 f3405"/>
              <a:gd name="f6526" fmla="*/ f5293 1 f3404"/>
              <a:gd name="f6527" fmla="*/ f5294 1 f3405"/>
              <a:gd name="f6528" fmla="*/ f5295 1 f3404"/>
              <a:gd name="f6529" fmla="*/ f5296 1 f3405"/>
              <a:gd name="f6530" fmla="*/ f5297 1 f3404"/>
              <a:gd name="f6531" fmla="*/ f5298 1 f3405"/>
              <a:gd name="f6532" fmla="*/ f5299 1 f3404"/>
              <a:gd name="f6533" fmla="*/ f5300 1 f3405"/>
              <a:gd name="f6534" fmla="*/ f5301 1 f3404"/>
              <a:gd name="f6535" fmla="*/ f5302 1 f3405"/>
              <a:gd name="f6536" fmla="*/ f5303 1 f3404"/>
              <a:gd name="f6537" fmla="*/ f5304 1 f3405"/>
              <a:gd name="f6538" fmla="*/ f5305 1 f3404"/>
              <a:gd name="f6539" fmla="*/ f5306 1 f3405"/>
              <a:gd name="f6540" fmla="*/ f5307 1 f3405"/>
              <a:gd name="f6541" fmla="*/ f5308 1 f3404"/>
              <a:gd name="f6542" fmla="*/ f5309 1 f3405"/>
              <a:gd name="f6543" fmla="*/ f5310 1 f3404"/>
              <a:gd name="f6544" fmla="*/ f5311 1 f3405"/>
              <a:gd name="f6545" fmla="*/ f5312 1 f3404"/>
              <a:gd name="f6546" fmla="*/ f5313 1 f3405"/>
              <a:gd name="f6547" fmla="*/ f5314 1 f3404"/>
              <a:gd name="f6548" fmla="*/ f5315 1 f3405"/>
              <a:gd name="f6549" fmla="*/ f5316 1 f3404"/>
              <a:gd name="f6550" fmla="*/ f5317 1 f3405"/>
              <a:gd name="f6551" fmla="*/ f5318 1 f3404"/>
              <a:gd name="f6552" fmla="*/ f5319 1 f3405"/>
              <a:gd name="f6553" fmla="*/ f5320 1 f3404"/>
              <a:gd name="f6554" fmla="*/ f5321 1 f3405"/>
              <a:gd name="f6555" fmla="*/ f5322 1 f3404"/>
              <a:gd name="f6556" fmla="*/ f5323 1 f3405"/>
              <a:gd name="f6557" fmla="*/ f5324 1 f3404"/>
              <a:gd name="f6558" fmla="*/ f5325 1 f3405"/>
              <a:gd name="f6559" fmla="*/ f5326 1 f3404"/>
              <a:gd name="f6560" fmla="*/ f5327 1 f3405"/>
              <a:gd name="f6561" fmla="*/ f5328 1 f3405"/>
              <a:gd name="f6562" fmla="*/ f5329 1 f3404"/>
              <a:gd name="f6563" fmla="*/ f5330 1 f3405"/>
              <a:gd name="f6564" fmla="*/ f5331 1 f3404"/>
              <a:gd name="f6565" fmla="*/ f5332 1 f3405"/>
              <a:gd name="f6566" fmla="*/ f5333 1 f3404"/>
              <a:gd name="f6567" fmla="*/ f5334 1 f3405"/>
              <a:gd name="f6568" fmla="*/ f5335 1 f3404"/>
              <a:gd name="f6569" fmla="*/ f5336 1 f3405"/>
              <a:gd name="f6570" fmla="*/ f5337 1 f3404"/>
              <a:gd name="f6571" fmla="*/ f5338 1 f3405"/>
              <a:gd name="f6572" fmla="*/ f5339 1 f3404"/>
              <a:gd name="f6573" fmla="*/ f5340 1 f3405"/>
              <a:gd name="f6574" fmla="*/ f5341 1 f3404"/>
              <a:gd name="f6575" fmla="*/ f5342 1 f3405"/>
              <a:gd name="f6576" fmla="*/ f5343 1 f3404"/>
              <a:gd name="f6577" fmla="*/ f5344 1 f3405"/>
              <a:gd name="f6578" fmla="*/ f5345 1 f3404"/>
              <a:gd name="f6579" fmla="*/ f5346 1 f3405"/>
              <a:gd name="f6580" fmla="*/ f5347 1 f3404"/>
              <a:gd name="f6581" fmla="*/ f5348 1 f3405"/>
              <a:gd name="f6582" fmla="*/ f5349 1 f3404"/>
              <a:gd name="f6583" fmla="*/ f5350 1 f3405"/>
              <a:gd name="f6584" fmla="*/ f5351 1 f3404"/>
              <a:gd name="f6585" fmla="*/ f5352 1 f3405"/>
              <a:gd name="f6586" fmla="*/ f5353 1 f3404"/>
              <a:gd name="f6587" fmla="*/ f5354 1 f3405"/>
              <a:gd name="f6588" fmla="*/ f5355 1 f3404"/>
              <a:gd name="f6589" fmla="*/ f5356 1 f3405"/>
              <a:gd name="f6590" fmla="*/ f5357 1 f3404"/>
              <a:gd name="f6591" fmla="*/ f5358 1 f3405"/>
              <a:gd name="f6592" fmla="*/ f5359 1 f3404"/>
              <a:gd name="f6593" fmla="*/ f5360 1 f3405"/>
              <a:gd name="f6594" fmla="*/ f5361 1 f3404"/>
              <a:gd name="f6595" fmla="*/ f5362 1 f3404"/>
              <a:gd name="f6596" fmla="*/ f5363 1 f3405"/>
              <a:gd name="f6597" fmla="*/ f5364 1 f3404"/>
              <a:gd name="f6598" fmla="*/ f5365 1 f3404"/>
              <a:gd name="f6599" fmla="*/ f5366 1 f3405"/>
              <a:gd name="f6600" fmla="*/ f5367 1 f3404"/>
              <a:gd name="f6601" fmla="*/ f5368 1 f3405"/>
              <a:gd name="f6602" fmla="*/ f5369 1 f3404"/>
              <a:gd name="f6603" fmla="*/ f5370 1 f3405"/>
              <a:gd name="f6604" fmla="*/ f5371 1 f3404"/>
              <a:gd name="f6605" fmla="*/ f5372 1 f3405"/>
              <a:gd name="f6606" fmla="*/ f5373 1 f3404"/>
              <a:gd name="f6607" fmla="*/ f5374 1 f3405"/>
              <a:gd name="f6608" fmla="*/ f5375 1 f3404"/>
              <a:gd name="f6609" fmla="*/ f5376 1 f3405"/>
              <a:gd name="f6610" fmla="*/ f5377 1 f3404"/>
              <a:gd name="f6611" fmla="*/ f5378 1 f3405"/>
              <a:gd name="f6612" fmla="*/ f5379 1 f3404"/>
              <a:gd name="f6613" fmla="*/ f5380 1 f3405"/>
              <a:gd name="f6614" fmla="*/ f5381 1 f3404"/>
              <a:gd name="f6615" fmla="*/ f5382 1 f3405"/>
              <a:gd name="f6616" fmla="*/ f5383 1 f3404"/>
              <a:gd name="f6617" fmla="*/ f5384 1 f3405"/>
              <a:gd name="f6618" fmla="*/ f5385 1 f3404"/>
              <a:gd name="f6619" fmla="*/ f5386 1 f3405"/>
              <a:gd name="f6620" fmla="*/ f5387 1 f3404"/>
              <a:gd name="f6621" fmla="*/ f5388 1 f3405"/>
              <a:gd name="f6622" fmla="*/ f5389 1 f3404"/>
              <a:gd name="f6623" fmla="*/ f5390 1 f3405"/>
              <a:gd name="f6624" fmla="*/ f5391 1 f3404"/>
              <a:gd name="f6625" fmla="*/ f5392 1 f3404"/>
              <a:gd name="f6626" fmla="*/ f5393 1 f3405"/>
              <a:gd name="f6627" fmla="*/ f5394 1 f3404"/>
              <a:gd name="f6628" fmla="*/ f5395 1 f3405"/>
              <a:gd name="f6629" fmla="*/ f5396 1 f3404"/>
              <a:gd name="f6630" fmla="*/ f5397 1 f3405"/>
              <a:gd name="f6631" fmla="*/ f5398 1 f3404"/>
              <a:gd name="f6632" fmla="*/ f5399 1 f3405"/>
              <a:gd name="f6633" fmla="*/ f5400 1 f3404"/>
              <a:gd name="f6634" fmla="*/ f5401 1 f3405"/>
              <a:gd name="f6635" fmla="*/ f5402 1 f3404"/>
              <a:gd name="f6636" fmla="*/ f5403 1 f3405"/>
              <a:gd name="f6637" fmla="*/ f5404 1 f3404"/>
              <a:gd name="f6638" fmla="*/ f5405 1 f3405"/>
              <a:gd name="f6639" fmla="*/ f5406 1 f3404"/>
              <a:gd name="f6640" fmla="*/ f5407 1 f3405"/>
              <a:gd name="f6641" fmla="*/ f5408 1 f3404"/>
              <a:gd name="f6642" fmla="*/ f5409 1 f3405"/>
              <a:gd name="f6643" fmla="*/ f5410 1 f3404"/>
              <a:gd name="f6644" fmla="*/ f5411 1 f3405"/>
              <a:gd name="f6645" fmla="*/ f5412 1 f3404"/>
              <a:gd name="f6646" fmla="*/ f5413 1 f3405"/>
              <a:gd name="f6647" fmla="*/ f5414 1 f3404"/>
              <a:gd name="f6648" fmla="*/ f5415 1 f3405"/>
              <a:gd name="f6649" fmla="*/ f5416 1 f3404"/>
              <a:gd name="f6650" fmla="*/ f5417 1 f3405"/>
              <a:gd name="f6651" fmla="*/ f5418 1 f3404"/>
              <a:gd name="f6652" fmla="*/ f5419 1 f3405"/>
              <a:gd name="f6653" fmla="*/ f5420 1 f3404"/>
              <a:gd name="f6654" fmla="*/ f5421 1 f3405"/>
              <a:gd name="f6655" fmla="*/ f5422 1 f3404"/>
              <a:gd name="f6656" fmla="*/ f5423 1 f3405"/>
              <a:gd name="f6657" fmla="*/ f5424 1 f3404"/>
              <a:gd name="f6658" fmla="*/ f5425 1 f3405"/>
              <a:gd name="f6659" fmla="*/ f5426 1 f3404"/>
              <a:gd name="f6660" fmla="*/ f5427 1 f3405"/>
              <a:gd name="f6661" fmla="*/ f5428 1 f3404"/>
              <a:gd name="f6662" fmla="*/ f5429 1 f3405"/>
              <a:gd name="f6663" fmla="*/ f5430 1 f3404"/>
              <a:gd name="f6664" fmla="*/ f5431 1 f3405"/>
              <a:gd name="f6665" fmla="*/ f5432 1 f3404"/>
              <a:gd name="f6666" fmla="*/ f5433 1 f3405"/>
              <a:gd name="f6667" fmla="*/ f5434 1 f3404"/>
              <a:gd name="f6668" fmla="*/ f5435 1 f3405"/>
              <a:gd name="f6669" fmla="*/ f5436 1 f3404"/>
              <a:gd name="f6670" fmla="*/ f5437 1 f3405"/>
              <a:gd name="f6671" fmla="*/ f5438 1 f3404"/>
              <a:gd name="f6672" fmla="*/ f5439 1 f3405"/>
              <a:gd name="f6673" fmla="*/ f5440 1 f3404"/>
              <a:gd name="f6674" fmla="*/ f5441 1 f3405"/>
              <a:gd name="f6675" fmla="*/ f5442 1 f3404"/>
              <a:gd name="f6676" fmla="*/ f5443 1 f3405"/>
              <a:gd name="f6677" fmla="*/ f5444 1 f3404"/>
              <a:gd name="f6678" fmla="*/ f5445 1 f3405"/>
              <a:gd name="f6679" fmla="*/ f5446 1 f3404"/>
              <a:gd name="f6680" fmla="*/ f5447 1 f3405"/>
              <a:gd name="f6681" fmla="*/ f5448 1 f3404"/>
              <a:gd name="f6682" fmla="*/ f5449 1 f3405"/>
              <a:gd name="f6683" fmla="*/ f5450 1 f3404"/>
              <a:gd name="f6684" fmla="*/ f5451 1 f3405"/>
              <a:gd name="f6685" fmla="*/ f5452 1 f3404"/>
              <a:gd name="f6686" fmla="*/ f5453 1 f3405"/>
              <a:gd name="f6687" fmla="*/ f5454 1 f3404"/>
              <a:gd name="f6688" fmla="*/ f5455 1 f3405"/>
              <a:gd name="f6689" fmla="*/ f5456 1 f3404"/>
              <a:gd name="f6690" fmla="*/ f5457 1 f3405"/>
              <a:gd name="f6691" fmla="*/ f5458 1 f3404"/>
              <a:gd name="f6692" fmla="*/ f5459 1 f3405"/>
              <a:gd name="f6693" fmla="*/ f5460 1 f3404"/>
              <a:gd name="f6694" fmla="*/ f5461 1 f3405"/>
              <a:gd name="f6695" fmla="*/ f5462 1 f3404"/>
              <a:gd name="f6696" fmla="*/ f5463 1 f3405"/>
              <a:gd name="f6697" fmla="*/ f5464 1 f3404"/>
              <a:gd name="f6698" fmla="*/ f5465 1 f3405"/>
              <a:gd name="f6699" fmla="*/ f5466 1 f3404"/>
              <a:gd name="f6700" fmla="*/ f5467 1 f3405"/>
              <a:gd name="f6701" fmla="*/ f5468 1 f3404"/>
              <a:gd name="f6702" fmla="*/ f5469 1 f3405"/>
              <a:gd name="f6703" fmla="*/ f5470 1 f3404"/>
              <a:gd name="f6704" fmla="*/ f5471 1 f3405"/>
              <a:gd name="f6705" fmla="*/ f5472 1 f3404"/>
              <a:gd name="f6706" fmla="*/ f5473 1 f3405"/>
              <a:gd name="f6707" fmla="*/ f5474 1 f3404"/>
              <a:gd name="f6708" fmla="*/ f5475 1 f3405"/>
              <a:gd name="f6709" fmla="*/ f5476 1 f3404"/>
              <a:gd name="f6710" fmla="*/ f5477 1 f3405"/>
              <a:gd name="f6711" fmla="*/ f5478 1 f3404"/>
              <a:gd name="f6712" fmla="*/ f5479 1 f3405"/>
              <a:gd name="f6713" fmla="*/ f5480 1 f3404"/>
              <a:gd name="f6714" fmla="*/ f5481 1 f3405"/>
              <a:gd name="f6715" fmla="*/ f5482 1 f3404"/>
              <a:gd name="f6716" fmla="*/ f5483 1 f3405"/>
              <a:gd name="f6717" fmla="*/ f5484 1 f3404"/>
              <a:gd name="f6718" fmla="*/ f5485 1 f3405"/>
              <a:gd name="f6719" fmla="*/ f5486 1 f3404"/>
              <a:gd name="f6720" fmla="*/ f5487 1 f3405"/>
              <a:gd name="f6721" fmla="*/ f5488 1 f3404"/>
              <a:gd name="f6722" fmla="*/ f5489 1 f3405"/>
              <a:gd name="f6723" fmla="*/ f5490 1 f3404"/>
              <a:gd name="f6724" fmla="*/ f5491 1 f3405"/>
              <a:gd name="f6725" fmla="*/ f5492 1 f3404"/>
              <a:gd name="f6726" fmla="*/ f5493 1 f3405"/>
              <a:gd name="f6727" fmla="*/ f5494 1 f3404"/>
              <a:gd name="f6728" fmla="*/ f5495 1 f3405"/>
              <a:gd name="f6729" fmla="*/ f5496 1 f3404"/>
              <a:gd name="f6730" fmla="*/ f5497 1 f3404"/>
              <a:gd name="f6731" fmla="*/ f5498 1 f3405"/>
              <a:gd name="f6732" fmla="*/ f5499 1 f3404"/>
              <a:gd name="f6733" fmla="*/ f5500 1 f3405"/>
              <a:gd name="f6734" fmla="*/ f5501 1 f3404"/>
              <a:gd name="f6735" fmla="*/ f5502 1 f3405"/>
              <a:gd name="f6736" fmla="*/ f5503 1 f3404"/>
              <a:gd name="f6737" fmla="*/ f5504 1 f3405"/>
              <a:gd name="f6738" fmla="*/ f5505 1 f3404"/>
              <a:gd name="f6739" fmla="*/ f5506 1 f3405"/>
              <a:gd name="f6740" fmla="*/ f5507 1 f3405"/>
              <a:gd name="f6741" fmla="*/ f5508 1 f3404"/>
              <a:gd name="f6742" fmla="*/ f5509 1 f3405"/>
              <a:gd name="f6743" fmla="*/ f5510 1 f3404"/>
              <a:gd name="f6744" fmla="*/ f5511 1 f3405"/>
              <a:gd name="f6745" fmla="*/ f5512 1 f3404"/>
              <a:gd name="f6746" fmla="*/ f5513 1 f3405"/>
              <a:gd name="f6747" fmla="*/ f5514 1 f3404"/>
              <a:gd name="f6748" fmla="*/ f5515 1 f3405"/>
              <a:gd name="f6749" fmla="*/ f5516 1 f3404"/>
              <a:gd name="f6750" fmla="*/ f5517 1 f3405"/>
              <a:gd name="f6751" fmla="*/ f5518 1 f3404"/>
              <a:gd name="f6752" fmla="*/ f5519 1 f3405"/>
              <a:gd name="f6753" fmla="*/ f5520 1 f3404"/>
              <a:gd name="f6754" fmla="*/ f5521 1 f3405"/>
              <a:gd name="f6755" fmla="*/ f5522 1 f3404"/>
              <a:gd name="f6756" fmla="*/ f5523 1 f3405"/>
              <a:gd name="f6757" fmla="*/ f5524 1 f3404"/>
              <a:gd name="f6758" fmla="*/ f5525 1 f3405"/>
              <a:gd name="f6759" fmla="*/ f5526 1 f3404"/>
              <a:gd name="f6760" fmla="*/ f5527 1 f3405"/>
              <a:gd name="f6761" fmla="*/ f5528 1 f3405"/>
              <a:gd name="f6762" fmla="*/ f5529 1 f3404"/>
              <a:gd name="f6763" fmla="*/ f5530 1 f3405"/>
              <a:gd name="f6764" fmla="*/ f5531 1 f3404"/>
              <a:gd name="f6765" fmla="*/ f5532 1 f3405"/>
              <a:gd name="f6766" fmla="*/ f5533 1 f3404"/>
              <a:gd name="f6767" fmla="*/ f5534 1 f3405"/>
              <a:gd name="f6768" fmla="*/ f5535 1 f3404"/>
              <a:gd name="f6769" fmla="*/ f5536 1 f3405"/>
              <a:gd name="f6770" fmla="*/ f5537 1 f3404"/>
              <a:gd name="f6771" fmla="*/ f5538 1 f3405"/>
              <a:gd name="f6772" fmla="*/ f5539 1 f3404"/>
              <a:gd name="f6773" fmla="*/ f5540 1 f3405"/>
              <a:gd name="f6774" fmla="*/ f5541 1 f3404"/>
              <a:gd name="f6775" fmla="*/ f5542 1 f3404"/>
              <a:gd name="f6776" fmla="*/ f5543 1 f3405"/>
              <a:gd name="f6777" fmla="*/ f5544 1 f3404"/>
              <a:gd name="f6778" fmla="*/ f5545 1 f3405"/>
              <a:gd name="f6779" fmla="*/ f5546 1 f3404"/>
              <a:gd name="f6780" fmla="*/ f5547 1 f3405"/>
              <a:gd name="f6781" fmla="*/ f5548 1 f3405"/>
              <a:gd name="f6782" fmla="*/ f5549 1 f3405"/>
              <a:gd name="f6783" fmla="*/ f5550 1 f3404"/>
              <a:gd name="f6784" fmla="*/ f5551 1 f3405"/>
              <a:gd name="f6785" fmla="*/ f5552 1 f3404"/>
              <a:gd name="f6786" fmla="*/ f5553 1 f3405"/>
              <a:gd name="f6787" fmla="*/ f5554 1 f3404"/>
              <a:gd name="f6788" fmla="*/ f5555 1 f3405"/>
              <a:gd name="f6789" fmla="*/ f5556 1 f3404"/>
              <a:gd name="f6790" fmla="*/ f5557 1 f3405"/>
              <a:gd name="f6791" fmla="*/ f5558 1 f3404"/>
              <a:gd name="f6792" fmla="*/ f5559 1 f3405"/>
              <a:gd name="f6793" fmla="*/ f5560 1 f3404"/>
              <a:gd name="f6794" fmla="*/ f5561 1 f3405"/>
              <a:gd name="f6795" fmla="*/ f5562 1 f3404"/>
              <a:gd name="f6796" fmla="*/ f5563 1 f3405"/>
              <a:gd name="f6797" fmla="*/ f5564 1 f3404"/>
              <a:gd name="f6798" fmla="*/ f5565 1 f3404"/>
              <a:gd name="f6799" fmla="*/ f5566 1 f3405"/>
              <a:gd name="f6800" fmla="*/ f5567 1 f3405"/>
              <a:gd name="f6801" fmla="*/ f5568 1 f3404"/>
              <a:gd name="f6802" fmla="*/ f5569 1 f3405"/>
              <a:gd name="f6803" fmla="*/ f5570 1 f3404"/>
              <a:gd name="f6804" fmla="*/ f5571 1 f3405"/>
              <a:gd name="f6805" fmla="*/ f5572 1 f3404"/>
              <a:gd name="f6806" fmla="*/ f5573 1 f3405"/>
              <a:gd name="f6807" fmla="*/ f5574 1 f3404"/>
              <a:gd name="f6808" fmla="*/ f5575 1 f3405"/>
              <a:gd name="f6809" fmla="*/ f5576 1 f3404"/>
              <a:gd name="f6810" fmla="*/ f5577 1 f3405"/>
              <a:gd name="f6811" fmla="*/ f5578 1 f3404"/>
              <a:gd name="f6812" fmla="*/ f5579 1 f3405"/>
              <a:gd name="f6813" fmla="*/ f5580 1 f3404"/>
              <a:gd name="f6814" fmla="*/ f5581 1 f3405"/>
              <a:gd name="f6815" fmla="*/ f5582 1 f3404"/>
              <a:gd name="f6816" fmla="*/ f5583 1 f3405"/>
              <a:gd name="f6817" fmla="*/ f5584 1 f3404"/>
              <a:gd name="f6818" fmla="*/ f5585 1 f3405"/>
              <a:gd name="f6819" fmla="*/ f5586 1 f3404"/>
              <a:gd name="f6820" fmla="*/ f5587 1 f3405"/>
              <a:gd name="f6821" fmla="*/ f5588 1 f3404"/>
              <a:gd name="f6822" fmla="*/ f5589 1 f3405"/>
              <a:gd name="f6823" fmla="*/ f5590 1 f3404"/>
              <a:gd name="f6824" fmla="*/ f5591 1 f3405"/>
              <a:gd name="f6825" fmla="*/ f5592 1 f3404"/>
              <a:gd name="f6826" fmla="*/ f5593 1 f3405"/>
              <a:gd name="f6827" fmla="*/ f5594 1 f3404"/>
              <a:gd name="f6828" fmla="*/ f5595 1 f3405"/>
              <a:gd name="f6829" fmla="*/ f5596 1 f3404"/>
              <a:gd name="f6830" fmla="*/ f5597 1 f3405"/>
              <a:gd name="f6831" fmla="*/ f5598 1 f3404"/>
              <a:gd name="f6832" fmla="*/ f5599 1 f3405"/>
              <a:gd name="f6833" fmla="*/ f5600 1 f3404"/>
              <a:gd name="f6834" fmla="*/ f5601 1 f3405"/>
              <a:gd name="f6835" fmla="*/ f5602 1 f3404"/>
              <a:gd name="f6836" fmla="*/ f5603 1 f3405"/>
              <a:gd name="f6837" fmla="*/ f5604 1 f3404"/>
              <a:gd name="f6838" fmla="*/ f5605 1 f3405"/>
              <a:gd name="f6839" fmla="*/ f5606 1 f3405"/>
              <a:gd name="f6840" fmla="*/ f5607 1 f3404"/>
              <a:gd name="f6841" fmla="*/ f5608 1 f3405"/>
              <a:gd name="f6842" fmla="*/ f5609 1 f3404"/>
              <a:gd name="f6843" fmla="*/ f5610 1 f3405"/>
              <a:gd name="f6844" fmla="*/ f5611 1 f3404"/>
              <a:gd name="f6845" fmla="*/ f5612 1 f3405"/>
              <a:gd name="f6846" fmla="*/ f5613 1 f3404"/>
              <a:gd name="f6847" fmla="*/ f5614 1 f3405"/>
              <a:gd name="f6848" fmla="*/ f5615 1 f3404"/>
              <a:gd name="f6849" fmla="*/ f5616 1 f3405"/>
              <a:gd name="f6850" fmla="*/ f5617 1 f3404"/>
              <a:gd name="f6851" fmla="*/ f5618 1 f3405"/>
              <a:gd name="f6852" fmla="*/ f5619 1 f3404"/>
              <a:gd name="f6853" fmla="*/ f5620 1 f3405"/>
              <a:gd name="f6854" fmla="*/ f5621 1 f3404"/>
              <a:gd name="f6855" fmla="*/ f5622 1 f3405"/>
              <a:gd name="f6856" fmla="*/ f5623 1 f3404"/>
              <a:gd name="f6857" fmla="*/ f5624 1 f3405"/>
              <a:gd name="f6858" fmla="*/ f5625 1 f3404"/>
              <a:gd name="f6859" fmla="*/ f5626 1 f3405"/>
              <a:gd name="f6860" fmla="*/ f5627 1 f3404"/>
              <a:gd name="f6861" fmla="*/ f5628 1 f3405"/>
              <a:gd name="f6862" fmla="*/ f5629 1 f3404"/>
              <a:gd name="f6863" fmla="*/ f5630 1 f3405"/>
              <a:gd name="f6864" fmla="*/ f5631 1 f3404"/>
              <a:gd name="f6865" fmla="*/ f5632 1 f3405"/>
              <a:gd name="f6866" fmla="*/ f5633 1 f3404"/>
              <a:gd name="f6867" fmla="*/ f5634 1 f3405"/>
              <a:gd name="f6868" fmla="*/ f5635 1 f3405"/>
              <a:gd name="f6869" fmla="*/ f5636 1 f3404"/>
              <a:gd name="f6870" fmla="*/ f5637 1 f3405"/>
              <a:gd name="f6871" fmla="*/ f5638 1 f3404"/>
              <a:gd name="f6872" fmla="*/ f5639 1 f3405"/>
              <a:gd name="f6873" fmla="*/ f5640 1 f3404"/>
              <a:gd name="f6874" fmla="*/ f5641 1 f3405"/>
              <a:gd name="f6875" fmla="*/ f5642 1 f3404"/>
              <a:gd name="f6876" fmla="*/ f5643 1 f3405"/>
              <a:gd name="f6877" fmla="*/ f5644 1 f3404"/>
              <a:gd name="f6878" fmla="*/ f5645 1 f3405"/>
              <a:gd name="f6879" fmla="*/ f5646 1 f3404"/>
              <a:gd name="f6880" fmla="*/ f5647 1 f3405"/>
              <a:gd name="f6881" fmla="*/ f5648 1 f3404"/>
              <a:gd name="f6882" fmla="*/ f5649 1 f3405"/>
              <a:gd name="f6883" fmla="*/ f5650 1 f3404"/>
              <a:gd name="f6884" fmla="*/ f5651 1 f3405"/>
              <a:gd name="f6885" fmla="*/ f5652 1 f3404"/>
              <a:gd name="f6886" fmla="*/ f5653 1 f3405"/>
              <a:gd name="f6887" fmla="*/ f5654 1 f3404"/>
              <a:gd name="f6888" fmla="*/ f5655 1 f3405"/>
              <a:gd name="f6889" fmla="*/ f5656 1 f3404"/>
              <a:gd name="f6890" fmla="*/ f5657 1 f3405"/>
              <a:gd name="f6891" fmla="*/ f5658 1 f3404"/>
              <a:gd name="f6892" fmla="*/ f5659 1 f3405"/>
              <a:gd name="f6893" fmla="*/ f5660 1 f3404"/>
              <a:gd name="f6894" fmla="*/ f5661 1 f3405"/>
              <a:gd name="f6895" fmla="*/ f5662 1 f3404"/>
              <a:gd name="f6896" fmla="*/ f5663 1 f3405"/>
              <a:gd name="f6897" fmla="*/ f5664 1 f3404"/>
              <a:gd name="f6898" fmla="*/ f5665 1 f3404"/>
              <a:gd name="f6899" fmla="*/ f5666 1 f3405"/>
              <a:gd name="f6900" fmla="*/ f5667 1 f3404"/>
              <a:gd name="f6901" fmla="*/ f5668 1 f3405"/>
              <a:gd name="f6902" fmla="*/ f5669 1 f3404"/>
              <a:gd name="f6903" fmla="*/ f5670 1 f3405"/>
              <a:gd name="f6904" fmla="*/ f5671 1 f3404"/>
              <a:gd name="f6905" fmla="*/ f5672 1 f3405"/>
              <a:gd name="f6906" fmla="*/ f5673 1 f3404"/>
              <a:gd name="f6907" fmla="*/ f5674 1 f3405"/>
              <a:gd name="f6908" fmla="*/ f5675 1 f3404"/>
              <a:gd name="f6909" fmla="*/ f5676 1 f3405"/>
              <a:gd name="f6910" fmla="*/ f5677 1 f3404"/>
              <a:gd name="f6911" fmla="*/ f5678 1 f3405"/>
              <a:gd name="f6912" fmla="*/ f5679 1 f3404"/>
              <a:gd name="f6913" fmla="*/ f5680 1 f3405"/>
              <a:gd name="f6914" fmla="*/ f5681 1 f3404"/>
              <a:gd name="f6915" fmla="*/ f5682 1 f3405"/>
              <a:gd name="f6916" fmla="*/ f5683 1 f3404"/>
              <a:gd name="f6917" fmla="*/ f5684 1 f3405"/>
              <a:gd name="f6918" fmla="*/ f5685 1 f3404"/>
              <a:gd name="f6919" fmla="*/ f5686 1 f3405"/>
              <a:gd name="f6920" fmla="*/ f5687 1 f3404"/>
              <a:gd name="f6921" fmla="*/ f5688 1 f3405"/>
              <a:gd name="f6922" fmla="*/ f5689 1 f3404"/>
              <a:gd name="f6923" fmla="*/ f5690 1 f3404"/>
              <a:gd name="f6924" fmla="*/ f5691 1 f3405"/>
              <a:gd name="f6925" fmla="*/ f5692 1 f3404"/>
              <a:gd name="f6926" fmla="*/ f5693 1 f3405"/>
              <a:gd name="f6927" fmla="*/ f5694 1 f3404"/>
              <a:gd name="f6928" fmla="*/ f5695 1 f3405"/>
              <a:gd name="f6929" fmla="*/ f5696 1 f3404"/>
              <a:gd name="f6930" fmla="*/ f5697 1 f3405"/>
              <a:gd name="f6931" fmla="*/ f5698 1 f3404"/>
              <a:gd name="f6932" fmla="*/ f5699 1 f3405"/>
              <a:gd name="f6933" fmla="*/ f5700 1 f3404"/>
              <a:gd name="f6934" fmla="*/ f5701 1 f3405"/>
              <a:gd name="f6935" fmla="*/ f5702 1 f3404"/>
              <a:gd name="f6936" fmla="*/ f5703 1 f3405"/>
              <a:gd name="f6937" fmla="*/ f5704 1 f3404"/>
              <a:gd name="f6938" fmla="*/ f5705 1 f3405"/>
              <a:gd name="f6939" fmla="*/ f5706 1 f3404"/>
              <a:gd name="f6940" fmla="*/ f5707 1 f3405"/>
              <a:gd name="f6941" fmla="*/ f5708 1 f3404"/>
              <a:gd name="f6942" fmla="*/ f5709 1 f3405"/>
              <a:gd name="f6943" fmla="*/ f5710 1 f3405"/>
              <a:gd name="f6944" fmla="*/ f5711 1 f3404"/>
              <a:gd name="f6945" fmla="*/ f5712 1 f3405"/>
              <a:gd name="f6946" fmla="*/ f5713 1 f3404"/>
              <a:gd name="f6947" fmla="*/ f5714 1 f3405"/>
              <a:gd name="f6948" fmla="*/ f5715 1 f3404"/>
              <a:gd name="f6949" fmla="*/ f5716 1 f3405"/>
              <a:gd name="f6950" fmla="*/ f5717 1 f3404"/>
              <a:gd name="f6951" fmla="*/ f5718 1 f3404"/>
              <a:gd name="f6952" fmla="*/ f5719 1 f3405"/>
              <a:gd name="f6953" fmla="*/ f5720 1 f3404"/>
              <a:gd name="f6954" fmla="*/ f5721 1 f3405"/>
              <a:gd name="f6955" fmla="*/ f5722 1 f3404"/>
              <a:gd name="f6956" fmla="*/ f5723 1 f3405"/>
              <a:gd name="f6957" fmla="*/ f5724 1 f3404"/>
              <a:gd name="f6958" fmla="*/ f5725 1 f3405"/>
              <a:gd name="f6959" fmla="*/ f5726 1 f3405"/>
              <a:gd name="f6960" fmla="*/ f5727 1 f3404"/>
              <a:gd name="f6961" fmla="*/ f5728 1 f3405"/>
              <a:gd name="f6962" fmla="*/ f5729 1 f3404"/>
              <a:gd name="f6963" fmla="*/ f5730 1 f3405"/>
              <a:gd name="f6964" fmla="*/ f5731 1 f3404"/>
              <a:gd name="f6965" fmla="*/ f5732 1 f3405"/>
              <a:gd name="f6966" fmla="*/ f5733 1 f3404"/>
              <a:gd name="f6967" fmla="*/ f5734 1 f3405"/>
              <a:gd name="f6968" fmla="*/ f5735 1 f3404"/>
              <a:gd name="f6969" fmla="*/ f5736 1 f3405"/>
              <a:gd name="f6970" fmla="*/ f5737 1 f3404"/>
              <a:gd name="f6971" fmla="*/ f5738 1 f3405"/>
              <a:gd name="f6972" fmla="*/ f5739 1 f3404"/>
              <a:gd name="f6973" fmla="*/ f5740 1 f3405"/>
              <a:gd name="f6974" fmla="*/ f5741 1 f3404"/>
              <a:gd name="f6975" fmla="*/ f5742 1 f3405"/>
              <a:gd name="f6976" fmla="*/ f5743 1 f3404"/>
              <a:gd name="f6977" fmla="*/ f5744 1 f3405"/>
              <a:gd name="f6978" fmla="*/ f5745 1 f3404"/>
              <a:gd name="f6979" fmla="*/ f5746 1 f3405"/>
              <a:gd name="f6980" fmla="*/ f5747 1 f3404"/>
              <a:gd name="f6981" fmla="*/ f5748 1 f3405"/>
              <a:gd name="f6982" fmla="*/ f5749 1 f3404"/>
              <a:gd name="f6983" fmla="*/ f5750 1 f3405"/>
              <a:gd name="f6984" fmla="*/ f5751 1 f3404"/>
              <a:gd name="f6985" fmla="*/ f5752 1 f3405"/>
              <a:gd name="f6986" fmla="*/ f5753 1 f3404"/>
              <a:gd name="f6987" fmla="*/ f5754 1 f3405"/>
              <a:gd name="f6988" fmla="*/ f5755 1 f3404"/>
              <a:gd name="f6989" fmla="*/ f5756 1 f3404"/>
              <a:gd name="f6990" fmla="*/ f5757 1 f3405"/>
              <a:gd name="f6991" fmla="*/ f5758 1 f3404"/>
              <a:gd name="f6992" fmla="*/ f5759 1 f3405"/>
              <a:gd name="f6993" fmla="*/ f5760 1 f3404"/>
              <a:gd name="f6994" fmla="*/ f5761 1 f3405"/>
              <a:gd name="f6995" fmla="*/ f5762 1 f3404"/>
              <a:gd name="f6996" fmla="*/ f5763 1 f3405"/>
              <a:gd name="f6997" fmla="*/ f5764 1 f3404"/>
              <a:gd name="f6998" fmla="*/ f5765 1 f3405"/>
              <a:gd name="f6999" fmla="*/ f5766 1 f3404"/>
              <a:gd name="f7000" fmla="*/ f5767 1 f3405"/>
              <a:gd name="f7001" fmla="*/ f5768 1 f3404"/>
              <a:gd name="f7002" fmla="*/ f5769 1 f3405"/>
              <a:gd name="f7003" fmla="*/ f5770 1 f3404"/>
              <a:gd name="f7004" fmla="*/ f5771 1 f3405"/>
              <a:gd name="f7005" fmla="*/ f5772 1 f3404"/>
              <a:gd name="f7006" fmla="*/ f5773 1 f3405"/>
              <a:gd name="f7007" fmla="*/ f5774 1 f3404"/>
              <a:gd name="f7008" fmla="*/ f5775 1 f3405"/>
              <a:gd name="f7009" fmla="*/ f5776 1 f3404"/>
              <a:gd name="f7010" fmla="*/ f5777 1 f3405"/>
              <a:gd name="f7011" fmla="*/ f5778 1 f3404"/>
              <a:gd name="f7012" fmla="*/ f5779 1 f3405"/>
              <a:gd name="f7013" fmla="*/ f5780 1 f3404"/>
              <a:gd name="f7014" fmla="*/ f5781 1 f3405"/>
              <a:gd name="f7015" fmla="*/ f5782 1 f3404"/>
              <a:gd name="f7016" fmla="*/ f5783 1 f3405"/>
              <a:gd name="f7017" fmla="*/ f5784 1 f3404"/>
              <a:gd name="f7018" fmla="*/ f5785 1 f3405"/>
              <a:gd name="f7019" fmla="*/ f5786 1 f3404"/>
              <a:gd name="f7020" fmla="*/ f5787 1 f3405"/>
              <a:gd name="f7021" fmla="*/ f5788 1 f3404"/>
              <a:gd name="f7022" fmla="*/ f5789 1 f3404"/>
              <a:gd name="f7023" fmla="*/ f5790 1 f3405"/>
              <a:gd name="f7024" fmla="*/ f5791 1 f3404"/>
              <a:gd name="f7025" fmla="*/ f5792 1 f3405"/>
              <a:gd name="f7026" fmla="*/ f5793 1 f3404"/>
              <a:gd name="f7027" fmla="*/ f5794 1 f3405"/>
              <a:gd name="f7028" fmla="*/ f5795 1 f3404"/>
              <a:gd name="f7029" fmla="*/ f5796 1 f3405"/>
              <a:gd name="f7030" fmla="*/ f5797 1 f3404"/>
              <a:gd name="f7031" fmla="*/ f5798 1 f3405"/>
              <a:gd name="f7032" fmla="*/ f5799 1 f3404"/>
              <a:gd name="f7033" fmla="*/ f5800 1 f3405"/>
              <a:gd name="f7034" fmla="*/ f5801 1 f3404"/>
              <a:gd name="f7035" fmla="*/ f5802 1 f3405"/>
              <a:gd name="f7036" fmla="*/ f5803 1 f3404"/>
              <a:gd name="f7037" fmla="*/ f5804 1 f3405"/>
              <a:gd name="f7038" fmla="*/ f5805 1 f3404"/>
              <a:gd name="f7039" fmla="*/ f5806 1 f3405"/>
              <a:gd name="f7040" fmla="*/ f5807 1 f3404"/>
              <a:gd name="f7041" fmla="*/ f5808 1 f3405"/>
              <a:gd name="f7042" fmla="*/ f5809 1 f3404"/>
              <a:gd name="f7043" fmla="*/ f5810 1 f3405"/>
              <a:gd name="f7044" fmla="*/ f5811 1 f3404"/>
              <a:gd name="f7045" fmla="*/ f5812 1 f3405"/>
              <a:gd name="f7046" fmla="*/ f5813 1 f3404"/>
              <a:gd name="f7047" fmla="*/ f5814 1 f3405"/>
              <a:gd name="f7048" fmla="*/ f5815 1 f3404"/>
              <a:gd name="f7049" fmla="*/ f5816 1 f3405"/>
              <a:gd name="f7050" fmla="*/ f5817 1 f3404"/>
              <a:gd name="f7051" fmla="*/ f5818 1 f3405"/>
              <a:gd name="f7052" fmla="*/ f5819 1 f3404"/>
              <a:gd name="f7053" fmla="*/ f5820 1 f3405"/>
              <a:gd name="f7054" fmla="*/ f5821 1 f3404"/>
              <a:gd name="f7055" fmla="*/ f5822 1 f3405"/>
              <a:gd name="f7056" fmla="*/ f5823 1 f3404"/>
              <a:gd name="f7057" fmla="*/ f5824 1 f3405"/>
              <a:gd name="f7058" fmla="*/ f5825 1 f3404"/>
              <a:gd name="f7059" fmla="*/ f5826 1 f3405"/>
              <a:gd name="f7060" fmla="*/ f5827 1 f3404"/>
              <a:gd name="f7061" fmla="*/ f5828 1 f3405"/>
              <a:gd name="f7062" fmla="*/ f5829 1 f3404"/>
              <a:gd name="f7063" fmla="*/ f5830 1 f3405"/>
              <a:gd name="f7064" fmla="*/ f5831 1 f3404"/>
              <a:gd name="f7065" fmla="*/ f5832 1 f3405"/>
              <a:gd name="f7066" fmla="*/ f5833 1 f3404"/>
              <a:gd name="f7067" fmla="*/ f5834 1 f3405"/>
              <a:gd name="f7068" fmla="*/ f5835 1 f3404"/>
              <a:gd name="f7069" fmla="*/ f5836 1 f3405"/>
              <a:gd name="f7070" fmla="*/ f5837 1 f3404"/>
              <a:gd name="f7071" fmla="*/ f5838 1 f3405"/>
              <a:gd name="f7072" fmla="*/ f5839 1 f3404"/>
              <a:gd name="f7073" fmla="*/ f5840 1 f3405"/>
              <a:gd name="f7074" fmla="*/ f5841 1 f3404"/>
              <a:gd name="f7075" fmla="*/ f5842 1 f3405"/>
              <a:gd name="f7076" fmla="*/ f5843 1 f3404"/>
              <a:gd name="f7077" fmla="*/ f5844 1 f3405"/>
              <a:gd name="f7078" fmla="*/ f5845 1 f3404"/>
              <a:gd name="f7079" fmla="*/ f5846 1 f3405"/>
              <a:gd name="f7080" fmla="*/ f5847 1 f3404"/>
              <a:gd name="f7081" fmla="*/ f5848 1 f3405"/>
              <a:gd name="f7082" fmla="*/ f5849 1 f3404"/>
              <a:gd name="f7083" fmla="*/ f5850 1 f3405"/>
              <a:gd name="f7084" fmla="*/ f5851 1 f3404"/>
              <a:gd name="f7085" fmla="*/ f5852 1 f3405"/>
              <a:gd name="f7086" fmla="*/ f5853 1 f3404"/>
              <a:gd name="f7087" fmla="*/ f5854 1 f3405"/>
              <a:gd name="f7088" fmla="*/ f5855 1 f3404"/>
              <a:gd name="f7089" fmla="*/ f5856 1 f3405"/>
              <a:gd name="f7090" fmla="*/ f5857 1 f3404"/>
              <a:gd name="f7091" fmla="*/ f5858 1 f3405"/>
              <a:gd name="f7092" fmla="*/ f5859 1 f3404"/>
              <a:gd name="f7093" fmla="*/ f5860 1 f3405"/>
              <a:gd name="f7094" fmla="*/ f5861 1 f3404"/>
              <a:gd name="f7095" fmla="*/ f5862 1 f3405"/>
              <a:gd name="f7096" fmla="*/ f5863 f3399 1"/>
              <a:gd name="f7097" fmla="*/ f5864 f3399 1"/>
              <a:gd name="f7098" fmla="*/ f5866 f3400 1"/>
              <a:gd name="f7099" fmla="*/ f5865 f3400 1"/>
              <a:gd name="f7100" fmla="*/ f5868 f3399 1"/>
              <a:gd name="f7101" fmla="*/ f5869 f3400 1"/>
              <a:gd name="f7102" fmla="*/ f5870 f3399 1"/>
              <a:gd name="f7103" fmla="*/ f5871 f3400 1"/>
              <a:gd name="f7104" fmla="*/ f5872 f3399 1"/>
              <a:gd name="f7105" fmla="*/ f5873 f3400 1"/>
              <a:gd name="f7106" fmla="*/ f5874 f3399 1"/>
              <a:gd name="f7107" fmla="*/ f5875 f3399 1"/>
              <a:gd name="f7108" fmla="*/ f5876 f3400 1"/>
              <a:gd name="f7109" fmla="*/ f5877 f3399 1"/>
              <a:gd name="f7110" fmla="*/ f5878 f3400 1"/>
              <a:gd name="f7111" fmla="*/ f5879 f3399 1"/>
              <a:gd name="f7112" fmla="*/ f5880 f3400 1"/>
              <a:gd name="f7113" fmla="*/ f5881 f3399 1"/>
              <a:gd name="f7114" fmla="*/ f5882 f3400 1"/>
              <a:gd name="f7115" fmla="*/ f5883 f3399 1"/>
              <a:gd name="f7116" fmla="*/ f5884 f3400 1"/>
              <a:gd name="f7117" fmla="*/ f5885 f3399 1"/>
              <a:gd name="f7118" fmla="*/ f5886 f3400 1"/>
              <a:gd name="f7119" fmla="*/ f5887 f3399 1"/>
              <a:gd name="f7120" fmla="*/ f5888 f3400 1"/>
              <a:gd name="f7121" fmla="*/ f5889 f3399 1"/>
              <a:gd name="f7122" fmla="*/ f5890 f3400 1"/>
              <a:gd name="f7123" fmla="*/ f5891 f3399 1"/>
              <a:gd name="f7124" fmla="*/ f5892 f3400 1"/>
              <a:gd name="f7125" fmla="*/ f5893 f3399 1"/>
              <a:gd name="f7126" fmla="*/ f5894 f3399 1"/>
              <a:gd name="f7127" fmla="*/ f5895 f3400 1"/>
              <a:gd name="f7128" fmla="*/ f5896 f3399 1"/>
              <a:gd name="f7129" fmla="*/ f5897 f3400 1"/>
              <a:gd name="f7130" fmla="*/ f5898 f3399 1"/>
              <a:gd name="f7131" fmla="*/ f5899 f3400 1"/>
              <a:gd name="f7132" fmla="*/ f5900 f3399 1"/>
              <a:gd name="f7133" fmla="*/ f5901 f3400 1"/>
              <a:gd name="f7134" fmla="*/ f5902 f3399 1"/>
              <a:gd name="f7135" fmla="*/ f5903 f3400 1"/>
              <a:gd name="f7136" fmla="*/ f5904 f3399 1"/>
              <a:gd name="f7137" fmla="*/ f5905 f3400 1"/>
              <a:gd name="f7138" fmla="*/ f5906 f3400 1"/>
              <a:gd name="f7139" fmla="*/ f5907 f3399 1"/>
              <a:gd name="f7140" fmla="*/ f5908 f3400 1"/>
              <a:gd name="f7141" fmla="*/ f5909 f3399 1"/>
              <a:gd name="f7142" fmla="*/ f5910 f3400 1"/>
              <a:gd name="f7143" fmla="*/ f5911 f3399 1"/>
              <a:gd name="f7144" fmla="*/ f5912 f3400 1"/>
              <a:gd name="f7145" fmla="*/ f5913 f3399 1"/>
              <a:gd name="f7146" fmla="*/ f5914 f3400 1"/>
              <a:gd name="f7147" fmla="*/ f5915 f3399 1"/>
              <a:gd name="f7148" fmla="*/ f5916 f3400 1"/>
              <a:gd name="f7149" fmla="*/ f5917 f3399 1"/>
              <a:gd name="f7150" fmla="*/ f5918 f3400 1"/>
              <a:gd name="f7151" fmla="*/ f5919 f3399 1"/>
              <a:gd name="f7152" fmla="*/ f5920 f3399 1"/>
              <a:gd name="f7153" fmla="*/ f5921 f3400 1"/>
              <a:gd name="f7154" fmla="*/ f5922 f3399 1"/>
              <a:gd name="f7155" fmla="*/ f5923 f3400 1"/>
              <a:gd name="f7156" fmla="*/ f5924 f3399 1"/>
              <a:gd name="f7157" fmla="*/ f5925 f3400 1"/>
              <a:gd name="f7158" fmla="*/ f5926 f3399 1"/>
              <a:gd name="f7159" fmla="*/ f5927 f3400 1"/>
              <a:gd name="f7160" fmla="*/ f5928 f3399 1"/>
              <a:gd name="f7161" fmla="*/ f5929 f3400 1"/>
              <a:gd name="f7162" fmla="*/ f5930 f3399 1"/>
              <a:gd name="f7163" fmla="*/ f5931 f3400 1"/>
              <a:gd name="f7164" fmla="*/ f5932 f3399 1"/>
              <a:gd name="f7165" fmla="*/ f5933 f3400 1"/>
              <a:gd name="f7166" fmla="*/ f5934 f3400 1"/>
              <a:gd name="f7167" fmla="*/ f5935 f3399 1"/>
              <a:gd name="f7168" fmla="*/ f5936 f3400 1"/>
              <a:gd name="f7169" fmla="*/ f5937 f3399 1"/>
              <a:gd name="f7170" fmla="*/ f5938 f3400 1"/>
              <a:gd name="f7171" fmla="*/ f5939 f3399 1"/>
              <a:gd name="f7172" fmla="*/ f5940 f3400 1"/>
              <a:gd name="f7173" fmla="*/ f5941 f3399 1"/>
              <a:gd name="f7174" fmla="*/ f5942 f3400 1"/>
              <a:gd name="f7175" fmla="*/ f5943 f3399 1"/>
              <a:gd name="f7176" fmla="*/ f5944 f3400 1"/>
              <a:gd name="f7177" fmla="*/ f5945 f3399 1"/>
              <a:gd name="f7178" fmla="*/ f5946 f3400 1"/>
              <a:gd name="f7179" fmla="*/ f5947 f3399 1"/>
              <a:gd name="f7180" fmla="*/ f5948 f3400 1"/>
              <a:gd name="f7181" fmla="*/ f5949 f3399 1"/>
              <a:gd name="f7182" fmla="*/ f5950 f3400 1"/>
              <a:gd name="f7183" fmla="*/ f5951 f3399 1"/>
              <a:gd name="f7184" fmla="*/ f5952 f3400 1"/>
              <a:gd name="f7185" fmla="*/ f5953 f3399 1"/>
              <a:gd name="f7186" fmla="*/ f5954 f3400 1"/>
              <a:gd name="f7187" fmla="*/ f5955 f3399 1"/>
              <a:gd name="f7188" fmla="*/ f5956 f3400 1"/>
              <a:gd name="f7189" fmla="*/ f5957 f3400 1"/>
              <a:gd name="f7190" fmla="*/ f5958 f3399 1"/>
              <a:gd name="f7191" fmla="*/ f5959 f3400 1"/>
              <a:gd name="f7192" fmla="*/ f5960 f3399 1"/>
              <a:gd name="f7193" fmla="*/ f5961 f3400 1"/>
              <a:gd name="f7194" fmla="*/ f5962 f3399 1"/>
              <a:gd name="f7195" fmla="*/ f5963 f3400 1"/>
              <a:gd name="f7196" fmla="*/ f5964 f3399 1"/>
              <a:gd name="f7197" fmla="*/ f5965 f3400 1"/>
              <a:gd name="f7198" fmla="*/ f5966 f3399 1"/>
              <a:gd name="f7199" fmla="*/ f5967 f3400 1"/>
              <a:gd name="f7200" fmla="*/ f5968 f3399 1"/>
              <a:gd name="f7201" fmla="*/ f5969 f3400 1"/>
              <a:gd name="f7202" fmla="*/ f5970 f3399 1"/>
              <a:gd name="f7203" fmla="*/ f5971 f3400 1"/>
              <a:gd name="f7204" fmla="*/ f5972 f3399 1"/>
              <a:gd name="f7205" fmla="*/ f5973 f3400 1"/>
              <a:gd name="f7206" fmla="*/ f5974 f3399 1"/>
              <a:gd name="f7207" fmla="*/ f5975 f3400 1"/>
              <a:gd name="f7208" fmla="*/ f5976 f3399 1"/>
              <a:gd name="f7209" fmla="*/ f5977 f3400 1"/>
              <a:gd name="f7210" fmla="*/ f5978 f3399 1"/>
              <a:gd name="f7211" fmla="*/ f5979 f3400 1"/>
              <a:gd name="f7212" fmla="*/ f5980 f3399 1"/>
              <a:gd name="f7213" fmla="*/ f5981 f3400 1"/>
              <a:gd name="f7214" fmla="*/ f5982 f3399 1"/>
              <a:gd name="f7215" fmla="*/ f5983 f3400 1"/>
              <a:gd name="f7216" fmla="*/ f5984 f3399 1"/>
              <a:gd name="f7217" fmla="*/ f5985 f3400 1"/>
              <a:gd name="f7218" fmla="*/ f5986 f3399 1"/>
              <a:gd name="f7219" fmla="*/ f5987 f3400 1"/>
              <a:gd name="f7220" fmla="*/ f5988 f3399 1"/>
              <a:gd name="f7221" fmla="*/ f5989 f3400 1"/>
              <a:gd name="f7222" fmla="*/ f5990 f3399 1"/>
              <a:gd name="f7223" fmla="*/ f5991 f3400 1"/>
              <a:gd name="f7224" fmla="*/ f5992 f3399 1"/>
              <a:gd name="f7225" fmla="*/ f5993 f3400 1"/>
              <a:gd name="f7226" fmla="*/ f5994 f3399 1"/>
              <a:gd name="f7227" fmla="*/ f5995 f3400 1"/>
              <a:gd name="f7228" fmla="*/ f5996 f3399 1"/>
              <a:gd name="f7229" fmla="*/ f5997 f3400 1"/>
              <a:gd name="f7230" fmla="*/ f5998 f3399 1"/>
              <a:gd name="f7231" fmla="*/ f5999 f3400 1"/>
              <a:gd name="f7232" fmla="*/ f6000 f3399 1"/>
              <a:gd name="f7233" fmla="*/ f6001 f3400 1"/>
              <a:gd name="f7234" fmla="*/ f6002 f3399 1"/>
              <a:gd name="f7235" fmla="*/ f6003 f3400 1"/>
              <a:gd name="f7236" fmla="*/ f6004 f3399 1"/>
              <a:gd name="f7237" fmla="*/ f6005 f3400 1"/>
              <a:gd name="f7238" fmla="*/ f6006 f3399 1"/>
              <a:gd name="f7239" fmla="*/ f6007 f3400 1"/>
              <a:gd name="f7240" fmla="*/ f6008 f3399 1"/>
              <a:gd name="f7241" fmla="*/ f6009 f3400 1"/>
              <a:gd name="f7242" fmla="*/ f6010 f3399 1"/>
              <a:gd name="f7243" fmla="*/ f6011 f3400 1"/>
              <a:gd name="f7244" fmla="*/ f6012 f3399 1"/>
              <a:gd name="f7245" fmla="*/ f6013 f3400 1"/>
              <a:gd name="f7246" fmla="*/ f6014 f3399 1"/>
              <a:gd name="f7247" fmla="*/ f6015 f3400 1"/>
              <a:gd name="f7248" fmla="*/ f6016 f3399 1"/>
              <a:gd name="f7249" fmla="*/ f6017 f3400 1"/>
              <a:gd name="f7250" fmla="*/ f6018 f3399 1"/>
              <a:gd name="f7251" fmla="*/ f6019 f3400 1"/>
              <a:gd name="f7252" fmla="*/ f6020 f3400 1"/>
              <a:gd name="f7253" fmla="*/ f6021 f3399 1"/>
              <a:gd name="f7254" fmla="*/ f6022 f3400 1"/>
              <a:gd name="f7255" fmla="*/ f6023 f3399 1"/>
              <a:gd name="f7256" fmla="*/ f6024 f3400 1"/>
              <a:gd name="f7257" fmla="*/ f6025 f3399 1"/>
              <a:gd name="f7258" fmla="*/ f6026 f3400 1"/>
              <a:gd name="f7259" fmla="*/ f6027 f3399 1"/>
              <a:gd name="f7260" fmla="*/ f6028 f3400 1"/>
              <a:gd name="f7261" fmla="*/ f6029 f3400 1"/>
              <a:gd name="f7262" fmla="*/ f6030 f3399 1"/>
              <a:gd name="f7263" fmla="*/ f6031 f3400 1"/>
              <a:gd name="f7264" fmla="*/ f6032 f3399 1"/>
              <a:gd name="f7265" fmla="*/ f6033 f3400 1"/>
              <a:gd name="f7266" fmla="*/ f6034 f3399 1"/>
              <a:gd name="f7267" fmla="*/ f6035 f3400 1"/>
              <a:gd name="f7268" fmla="*/ f6036 f3399 1"/>
              <a:gd name="f7269" fmla="*/ f6037 f3400 1"/>
              <a:gd name="f7270" fmla="*/ f6038 f3399 1"/>
              <a:gd name="f7271" fmla="*/ f6039 f3400 1"/>
              <a:gd name="f7272" fmla="*/ f6040 f3399 1"/>
              <a:gd name="f7273" fmla="*/ f6041 f3400 1"/>
              <a:gd name="f7274" fmla="*/ f6042 f3399 1"/>
              <a:gd name="f7275" fmla="*/ f6043 f3400 1"/>
              <a:gd name="f7276" fmla="*/ f6044 f3399 1"/>
              <a:gd name="f7277" fmla="*/ f6045 f3400 1"/>
              <a:gd name="f7278" fmla="*/ f6046 f3399 1"/>
              <a:gd name="f7279" fmla="*/ f6047 f3400 1"/>
              <a:gd name="f7280" fmla="*/ f6048 f3399 1"/>
              <a:gd name="f7281" fmla="*/ f6049 f3400 1"/>
              <a:gd name="f7282" fmla="*/ f6050 f3399 1"/>
              <a:gd name="f7283" fmla="*/ f6051 f3400 1"/>
              <a:gd name="f7284" fmla="*/ f6052 f3399 1"/>
              <a:gd name="f7285" fmla="*/ f6053 f3400 1"/>
              <a:gd name="f7286" fmla="*/ f6054 f3399 1"/>
              <a:gd name="f7287" fmla="*/ f6055 f3400 1"/>
              <a:gd name="f7288" fmla="*/ f6056 f3399 1"/>
              <a:gd name="f7289" fmla="*/ f6057 f3400 1"/>
              <a:gd name="f7290" fmla="*/ f6058 f3399 1"/>
              <a:gd name="f7291" fmla="*/ f6059 f3400 1"/>
              <a:gd name="f7292" fmla="*/ f6060 f3399 1"/>
              <a:gd name="f7293" fmla="*/ f6061 f3400 1"/>
              <a:gd name="f7294" fmla="*/ f6062 f3399 1"/>
              <a:gd name="f7295" fmla="*/ f6063 f3400 1"/>
              <a:gd name="f7296" fmla="*/ f6064 f3399 1"/>
              <a:gd name="f7297" fmla="*/ f6065 f3400 1"/>
              <a:gd name="f7298" fmla="*/ f6066 f3399 1"/>
              <a:gd name="f7299" fmla="*/ f6067 f3400 1"/>
              <a:gd name="f7300" fmla="*/ f6068 f3399 1"/>
              <a:gd name="f7301" fmla="*/ f6069 f3400 1"/>
              <a:gd name="f7302" fmla="*/ f6070 f3399 1"/>
              <a:gd name="f7303" fmla="*/ f6071 f3400 1"/>
              <a:gd name="f7304" fmla="*/ f6072 f3399 1"/>
              <a:gd name="f7305" fmla="*/ f6073 f3400 1"/>
              <a:gd name="f7306" fmla="*/ f6074 f3399 1"/>
              <a:gd name="f7307" fmla="*/ f6075 f3400 1"/>
              <a:gd name="f7308" fmla="*/ f6076 f3399 1"/>
              <a:gd name="f7309" fmla="*/ f6077 f3400 1"/>
              <a:gd name="f7310" fmla="*/ f6078 f3399 1"/>
              <a:gd name="f7311" fmla="*/ f6079 f3400 1"/>
              <a:gd name="f7312" fmla="*/ f6080 f3400 1"/>
              <a:gd name="f7313" fmla="*/ f6081 f3399 1"/>
              <a:gd name="f7314" fmla="*/ f6082 f3400 1"/>
              <a:gd name="f7315" fmla="*/ f6083 f3399 1"/>
              <a:gd name="f7316" fmla="*/ f6084 f3400 1"/>
              <a:gd name="f7317" fmla="*/ f6085 f3399 1"/>
              <a:gd name="f7318" fmla="*/ f6086 f3400 1"/>
              <a:gd name="f7319" fmla="*/ f6087 f3399 1"/>
              <a:gd name="f7320" fmla="*/ f6088 f3400 1"/>
              <a:gd name="f7321" fmla="*/ f6089 f3399 1"/>
              <a:gd name="f7322" fmla="*/ f6090 f3400 1"/>
              <a:gd name="f7323" fmla="*/ f6091 f3399 1"/>
              <a:gd name="f7324" fmla="*/ f6092 f3400 1"/>
              <a:gd name="f7325" fmla="*/ f6093 f3399 1"/>
              <a:gd name="f7326" fmla="*/ f6094 f3400 1"/>
              <a:gd name="f7327" fmla="*/ f6095 f3399 1"/>
              <a:gd name="f7328" fmla="*/ f6096 f3400 1"/>
              <a:gd name="f7329" fmla="*/ f6097 f3399 1"/>
              <a:gd name="f7330" fmla="*/ f6098 f3400 1"/>
              <a:gd name="f7331" fmla="*/ f6099 f3399 1"/>
              <a:gd name="f7332" fmla="*/ f6100 f3400 1"/>
              <a:gd name="f7333" fmla="*/ f6101 f3399 1"/>
              <a:gd name="f7334" fmla="*/ f6102 f3400 1"/>
              <a:gd name="f7335" fmla="*/ f6103 f3399 1"/>
              <a:gd name="f7336" fmla="*/ f6104 f3400 1"/>
              <a:gd name="f7337" fmla="*/ f6105 f3400 1"/>
              <a:gd name="f7338" fmla="*/ f6106 f3399 1"/>
              <a:gd name="f7339" fmla="*/ f6107 f3400 1"/>
              <a:gd name="f7340" fmla="*/ f6108 f3399 1"/>
              <a:gd name="f7341" fmla="*/ f6109 f3400 1"/>
              <a:gd name="f7342" fmla="*/ f6110 f3399 1"/>
              <a:gd name="f7343" fmla="*/ f6111 f3400 1"/>
              <a:gd name="f7344" fmla="*/ f6112 f3399 1"/>
              <a:gd name="f7345" fmla="*/ f6113 f3400 1"/>
              <a:gd name="f7346" fmla="*/ f6114 f3399 1"/>
              <a:gd name="f7347" fmla="*/ f6115 f3400 1"/>
              <a:gd name="f7348" fmla="*/ f6116 f3399 1"/>
              <a:gd name="f7349" fmla="*/ f6117 f3400 1"/>
              <a:gd name="f7350" fmla="*/ f6118 f3399 1"/>
              <a:gd name="f7351" fmla="*/ f6119 f3400 1"/>
              <a:gd name="f7352" fmla="*/ f6120 f3399 1"/>
              <a:gd name="f7353" fmla="*/ f6121 f3400 1"/>
              <a:gd name="f7354" fmla="*/ f6122 f3399 1"/>
              <a:gd name="f7355" fmla="*/ f6123 f3400 1"/>
              <a:gd name="f7356" fmla="*/ f6124 f3399 1"/>
              <a:gd name="f7357" fmla="*/ f6125 f3400 1"/>
              <a:gd name="f7358" fmla="*/ f6126 f3399 1"/>
              <a:gd name="f7359" fmla="*/ f6127 f3400 1"/>
              <a:gd name="f7360" fmla="*/ f6128 f3399 1"/>
              <a:gd name="f7361" fmla="*/ f6129 f3400 1"/>
              <a:gd name="f7362" fmla="*/ f6130 f3399 1"/>
              <a:gd name="f7363" fmla="*/ f6131 f3400 1"/>
              <a:gd name="f7364" fmla="*/ f6132 f3399 1"/>
              <a:gd name="f7365" fmla="*/ f6133 f3400 1"/>
              <a:gd name="f7366" fmla="*/ f6134 f3399 1"/>
              <a:gd name="f7367" fmla="*/ f6135 f3400 1"/>
              <a:gd name="f7368" fmla="*/ f6136 f3400 1"/>
              <a:gd name="f7369" fmla="*/ f6137 f3399 1"/>
              <a:gd name="f7370" fmla="*/ f6138 f3400 1"/>
              <a:gd name="f7371" fmla="*/ f6139 f3399 1"/>
              <a:gd name="f7372" fmla="*/ f6140 f3400 1"/>
              <a:gd name="f7373" fmla="*/ f6141 f3399 1"/>
              <a:gd name="f7374" fmla="*/ f6142 f3400 1"/>
              <a:gd name="f7375" fmla="*/ f6143 f3399 1"/>
              <a:gd name="f7376" fmla="*/ f6144 f3399 1"/>
              <a:gd name="f7377" fmla="*/ f6145 f3400 1"/>
              <a:gd name="f7378" fmla="*/ f6146 f3399 1"/>
              <a:gd name="f7379" fmla="*/ f6147 f3400 1"/>
              <a:gd name="f7380" fmla="*/ f6148 f3400 1"/>
              <a:gd name="f7381" fmla="*/ f6149 f3399 1"/>
              <a:gd name="f7382" fmla="*/ f6150 f3400 1"/>
              <a:gd name="f7383" fmla="*/ f6151 f3399 1"/>
              <a:gd name="f7384" fmla="*/ f6152 f3400 1"/>
              <a:gd name="f7385" fmla="*/ f6153 f3400 1"/>
              <a:gd name="f7386" fmla="*/ f6154 f3399 1"/>
              <a:gd name="f7387" fmla="*/ f6155 f3400 1"/>
              <a:gd name="f7388" fmla="*/ f6156 f3399 1"/>
              <a:gd name="f7389" fmla="*/ f6157 f3400 1"/>
              <a:gd name="f7390" fmla="*/ f6158 f3399 1"/>
              <a:gd name="f7391" fmla="*/ f6159 f3400 1"/>
              <a:gd name="f7392" fmla="*/ f6160 f3399 1"/>
              <a:gd name="f7393" fmla="*/ f6161 f3400 1"/>
              <a:gd name="f7394" fmla="*/ f6162 f3399 1"/>
              <a:gd name="f7395" fmla="*/ f6163 f3400 1"/>
              <a:gd name="f7396" fmla="*/ f6164 f3399 1"/>
              <a:gd name="f7397" fmla="*/ f6165 f3400 1"/>
              <a:gd name="f7398" fmla="*/ f6166 f3400 1"/>
              <a:gd name="f7399" fmla="*/ f6167 f3399 1"/>
              <a:gd name="f7400" fmla="*/ f6168 f3400 1"/>
              <a:gd name="f7401" fmla="*/ f6169 f3399 1"/>
              <a:gd name="f7402" fmla="*/ f6170 f3400 1"/>
              <a:gd name="f7403" fmla="*/ f6171 f3399 1"/>
              <a:gd name="f7404" fmla="*/ f6172 f3400 1"/>
              <a:gd name="f7405" fmla="*/ f6173 f3399 1"/>
              <a:gd name="f7406" fmla="*/ f6174 f3400 1"/>
              <a:gd name="f7407" fmla="*/ f6175 f3399 1"/>
              <a:gd name="f7408" fmla="*/ f6176 f3400 1"/>
              <a:gd name="f7409" fmla="*/ f6177 f3399 1"/>
              <a:gd name="f7410" fmla="*/ f6178 f3400 1"/>
              <a:gd name="f7411" fmla="*/ f6179 f3399 1"/>
              <a:gd name="f7412" fmla="*/ f6180 f3400 1"/>
              <a:gd name="f7413" fmla="*/ f6181 f3399 1"/>
              <a:gd name="f7414" fmla="*/ f6182 f3400 1"/>
              <a:gd name="f7415" fmla="*/ f6183 f3399 1"/>
              <a:gd name="f7416" fmla="*/ f6184 f3400 1"/>
              <a:gd name="f7417" fmla="*/ f6185 f3399 1"/>
              <a:gd name="f7418" fmla="*/ f6186 f3400 1"/>
              <a:gd name="f7419" fmla="*/ f6187 f3399 1"/>
              <a:gd name="f7420" fmla="*/ f6188 f3400 1"/>
              <a:gd name="f7421" fmla="*/ f6189 f3400 1"/>
              <a:gd name="f7422" fmla="*/ f6190 f3399 1"/>
              <a:gd name="f7423" fmla="*/ f6191 f3400 1"/>
              <a:gd name="f7424" fmla="*/ f6192 f3399 1"/>
              <a:gd name="f7425" fmla="*/ f6193 f3400 1"/>
              <a:gd name="f7426" fmla="*/ f6194 f3399 1"/>
              <a:gd name="f7427" fmla="*/ f6195 f3400 1"/>
              <a:gd name="f7428" fmla="*/ f6196 f3399 1"/>
              <a:gd name="f7429" fmla="*/ f6197 f3400 1"/>
              <a:gd name="f7430" fmla="*/ f6198 f3399 1"/>
              <a:gd name="f7431" fmla="*/ f6199 f3400 1"/>
              <a:gd name="f7432" fmla="*/ f6200 f3399 1"/>
              <a:gd name="f7433" fmla="*/ f6201 f3400 1"/>
              <a:gd name="f7434" fmla="*/ f6202 f3399 1"/>
              <a:gd name="f7435" fmla="*/ f6203 f3400 1"/>
              <a:gd name="f7436" fmla="*/ f6204 f3399 1"/>
              <a:gd name="f7437" fmla="*/ f6205 f3400 1"/>
              <a:gd name="f7438" fmla="*/ f6206 f3399 1"/>
              <a:gd name="f7439" fmla="*/ f6207 f3400 1"/>
              <a:gd name="f7440" fmla="*/ f6208 f3399 1"/>
              <a:gd name="f7441" fmla="*/ f6209 f3400 1"/>
              <a:gd name="f7442" fmla="*/ f6210 f3399 1"/>
              <a:gd name="f7443" fmla="*/ f6211 f3400 1"/>
              <a:gd name="f7444" fmla="*/ f6212 f3399 1"/>
              <a:gd name="f7445" fmla="*/ f6213 f3400 1"/>
              <a:gd name="f7446" fmla="*/ f6214 f3400 1"/>
              <a:gd name="f7447" fmla="*/ f6215 f3399 1"/>
              <a:gd name="f7448" fmla="*/ f6216 f3400 1"/>
              <a:gd name="f7449" fmla="*/ f6217 f3399 1"/>
              <a:gd name="f7450" fmla="*/ f6218 f3400 1"/>
              <a:gd name="f7451" fmla="*/ f6219 f3399 1"/>
              <a:gd name="f7452" fmla="*/ f6220 f3400 1"/>
              <a:gd name="f7453" fmla="*/ f6221 f3399 1"/>
              <a:gd name="f7454" fmla="*/ f6222 f3400 1"/>
              <a:gd name="f7455" fmla="*/ f6223 f3399 1"/>
              <a:gd name="f7456" fmla="*/ f6224 f3400 1"/>
              <a:gd name="f7457" fmla="*/ f6225 f3399 1"/>
              <a:gd name="f7458" fmla="*/ f6226 f3400 1"/>
              <a:gd name="f7459" fmla="*/ f6227 f3400 1"/>
              <a:gd name="f7460" fmla="*/ f6228 f3399 1"/>
              <a:gd name="f7461" fmla="*/ f6229 f3400 1"/>
              <a:gd name="f7462" fmla="*/ f6230 f3399 1"/>
              <a:gd name="f7463" fmla="*/ f6231 f3400 1"/>
              <a:gd name="f7464" fmla="*/ f6232 f3399 1"/>
              <a:gd name="f7465" fmla="*/ f6233 f3400 1"/>
              <a:gd name="f7466" fmla="*/ f6234 f3399 1"/>
              <a:gd name="f7467" fmla="*/ f6235 f3400 1"/>
              <a:gd name="f7468" fmla="*/ f6236 f3399 1"/>
              <a:gd name="f7469" fmla="*/ f6237 f3400 1"/>
              <a:gd name="f7470" fmla="*/ f6238 f3399 1"/>
              <a:gd name="f7471" fmla="*/ f6239 f3400 1"/>
              <a:gd name="f7472" fmla="*/ f6240 f3400 1"/>
              <a:gd name="f7473" fmla="*/ f6241 f3399 1"/>
              <a:gd name="f7474" fmla="*/ f6242 f3400 1"/>
              <a:gd name="f7475" fmla="*/ f6243 f3399 1"/>
              <a:gd name="f7476" fmla="*/ f6244 f3400 1"/>
              <a:gd name="f7477" fmla="*/ f6245 f3399 1"/>
              <a:gd name="f7478" fmla="*/ f6246 f3400 1"/>
              <a:gd name="f7479" fmla="*/ f6247 f3399 1"/>
              <a:gd name="f7480" fmla="*/ f6248 f3400 1"/>
              <a:gd name="f7481" fmla="*/ f6249 f3399 1"/>
              <a:gd name="f7482" fmla="*/ f6250 f3400 1"/>
              <a:gd name="f7483" fmla="*/ f6251 f3399 1"/>
              <a:gd name="f7484" fmla="*/ f6252 f3400 1"/>
              <a:gd name="f7485" fmla="*/ f6253 f3399 1"/>
              <a:gd name="f7486" fmla="*/ f6254 f3400 1"/>
              <a:gd name="f7487" fmla="*/ f6255 f3399 1"/>
              <a:gd name="f7488" fmla="*/ f6256 f3400 1"/>
              <a:gd name="f7489" fmla="*/ f6257 f3399 1"/>
              <a:gd name="f7490" fmla="*/ f6258 f3400 1"/>
              <a:gd name="f7491" fmla="*/ f6259 f3399 1"/>
              <a:gd name="f7492" fmla="*/ f6260 f3400 1"/>
              <a:gd name="f7493" fmla="*/ f6261 f3400 1"/>
              <a:gd name="f7494" fmla="*/ f6262 f3399 1"/>
              <a:gd name="f7495" fmla="*/ f6263 f3400 1"/>
              <a:gd name="f7496" fmla="*/ f6264 f3399 1"/>
              <a:gd name="f7497" fmla="*/ f6265 f3400 1"/>
              <a:gd name="f7498" fmla="*/ f6266 f3399 1"/>
              <a:gd name="f7499" fmla="*/ f6267 f3400 1"/>
              <a:gd name="f7500" fmla="*/ f6268 f3399 1"/>
              <a:gd name="f7501" fmla="*/ f6269 f3400 1"/>
              <a:gd name="f7502" fmla="*/ f6270 f3399 1"/>
              <a:gd name="f7503" fmla="*/ f6271 f3400 1"/>
              <a:gd name="f7504" fmla="*/ f6272 f3399 1"/>
              <a:gd name="f7505" fmla="*/ f6273 f3400 1"/>
              <a:gd name="f7506" fmla="*/ f6274 f3399 1"/>
              <a:gd name="f7507" fmla="*/ f6275 f3400 1"/>
              <a:gd name="f7508" fmla="*/ f6276 f3399 1"/>
              <a:gd name="f7509" fmla="*/ f6277 f3400 1"/>
              <a:gd name="f7510" fmla="*/ f6278 f3399 1"/>
              <a:gd name="f7511" fmla="*/ f6279 f3400 1"/>
              <a:gd name="f7512" fmla="*/ f6280 f3399 1"/>
              <a:gd name="f7513" fmla="*/ f6281 f3400 1"/>
              <a:gd name="f7514" fmla="*/ f6282 f3399 1"/>
              <a:gd name="f7515" fmla="*/ f6283 f3400 1"/>
              <a:gd name="f7516" fmla="*/ f6284 f3399 1"/>
              <a:gd name="f7517" fmla="*/ f6285 f3400 1"/>
              <a:gd name="f7518" fmla="*/ f6286 f3399 1"/>
              <a:gd name="f7519" fmla="*/ f6287 f3400 1"/>
              <a:gd name="f7520" fmla="*/ f6288 f3399 1"/>
              <a:gd name="f7521" fmla="*/ f6289 f3400 1"/>
              <a:gd name="f7522" fmla="*/ f6290 f3400 1"/>
              <a:gd name="f7523" fmla="*/ f6291 f3399 1"/>
              <a:gd name="f7524" fmla="*/ f6292 f3400 1"/>
              <a:gd name="f7525" fmla="*/ f6293 f3399 1"/>
              <a:gd name="f7526" fmla="*/ f6294 f3400 1"/>
              <a:gd name="f7527" fmla="*/ f6295 f3399 1"/>
              <a:gd name="f7528" fmla="*/ f6296 f3400 1"/>
              <a:gd name="f7529" fmla="*/ f6297 f3399 1"/>
              <a:gd name="f7530" fmla="*/ f6298 f3400 1"/>
              <a:gd name="f7531" fmla="*/ f6299 f3399 1"/>
              <a:gd name="f7532" fmla="*/ f6300 f3399 1"/>
              <a:gd name="f7533" fmla="*/ f6301 f3400 1"/>
              <a:gd name="f7534" fmla="*/ f6302 f3399 1"/>
              <a:gd name="f7535" fmla="*/ f6303 f3400 1"/>
              <a:gd name="f7536" fmla="*/ f6304 f3399 1"/>
              <a:gd name="f7537" fmla="*/ f6305 f3400 1"/>
              <a:gd name="f7538" fmla="*/ f6306 f3399 1"/>
              <a:gd name="f7539" fmla="*/ f6307 f3400 1"/>
              <a:gd name="f7540" fmla="*/ f6308 f3399 1"/>
              <a:gd name="f7541" fmla="*/ f6309 f3400 1"/>
              <a:gd name="f7542" fmla="*/ f6310 f3399 1"/>
              <a:gd name="f7543" fmla="*/ f6311 f3400 1"/>
              <a:gd name="f7544" fmla="*/ f6312 f3399 1"/>
              <a:gd name="f7545" fmla="*/ f6313 f3400 1"/>
              <a:gd name="f7546" fmla="*/ f6314 f3399 1"/>
              <a:gd name="f7547" fmla="*/ f6315 f3400 1"/>
              <a:gd name="f7548" fmla="*/ f6316 f3399 1"/>
              <a:gd name="f7549" fmla="*/ f6317 f3400 1"/>
              <a:gd name="f7550" fmla="*/ f6318 f3399 1"/>
              <a:gd name="f7551" fmla="*/ f6319 f3400 1"/>
              <a:gd name="f7552" fmla="*/ f6320 f3399 1"/>
              <a:gd name="f7553" fmla="*/ f6321 f3400 1"/>
              <a:gd name="f7554" fmla="*/ f6322 f3399 1"/>
              <a:gd name="f7555" fmla="*/ f6323 f3400 1"/>
              <a:gd name="f7556" fmla="*/ f6324 f3399 1"/>
              <a:gd name="f7557" fmla="*/ f6325 f3400 1"/>
              <a:gd name="f7558" fmla="*/ f6326 f3399 1"/>
              <a:gd name="f7559" fmla="*/ f6327 f3400 1"/>
              <a:gd name="f7560" fmla="*/ f6328 f3399 1"/>
              <a:gd name="f7561" fmla="*/ f6329 f3400 1"/>
              <a:gd name="f7562" fmla="*/ f6330 f3399 1"/>
              <a:gd name="f7563" fmla="*/ f6331 f3400 1"/>
              <a:gd name="f7564" fmla="*/ f6332 f3399 1"/>
              <a:gd name="f7565" fmla="*/ f6333 f3400 1"/>
              <a:gd name="f7566" fmla="*/ f6334 f3399 1"/>
              <a:gd name="f7567" fmla="*/ f6335 f3400 1"/>
              <a:gd name="f7568" fmla="*/ f6336 f3399 1"/>
              <a:gd name="f7569" fmla="*/ f6337 f3400 1"/>
              <a:gd name="f7570" fmla="*/ f6338 f3399 1"/>
              <a:gd name="f7571" fmla="*/ f6339 f3400 1"/>
              <a:gd name="f7572" fmla="*/ f6340 f3399 1"/>
              <a:gd name="f7573" fmla="*/ f6341 f3400 1"/>
              <a:gd name="f7574" fmla="*/ f6342 f3399 1"/>
              <a:gd name="f7575" fmla="*/ f6343 f3400 1"/>
              <a:gd name="f7576" fmla="*/ f6344 f3399 1"/>
              <a:gd name="f7577" fmla="*/ f6345 f3400 1"/>
              <a:gd name="f7578" fmla="*/ f6346 f3399 1"/>
              <a:gd name="f7579" fmla="*/ f6347 f3400 1"/>
              <a:gd name="f7580" fmla="*/ f6348 f3400 1"/>
              <a:gd name="f7581" fmla="*/ f6349 f3399 1"/>
              <a:gd name="f7582" fmla="*/ f6350 f3400 1"/>
              <a:gd name="f7583" fmla="*/ f6351 f3399 1"/>
              <a:gd name="f7584" fmla="*/ f6352 f3400 1"/>
              <a:gd name="f7585" fmla="*/ f6353 f3399 1"/>
              <a:gd name="f7586" fmla="*/ f6354 f3400 1"/>
              <a:gd name="f7587" fmla="*/ f6355 f3399 1"/>
              <a:gd name="f7588" fmla="*/ f6356 f3400 1"/>
              <a:gd name="f7589" fmla="*/ f6357 f3399 1"/>
              <a:gd name="f7590" fmla="*/ f6358 f3400 1"/>
              <a:gd name="f7591" fmla="*/ f6359 f3399 1"/>
              <a:gd name="f7592" fmla="*/ f6360 f3400 1"/>
              <a:gd name="f7593" fmla="*/ f6361 f3399 1"/>
              <a:gd name="f7594" fmla="*/ f6362 f3400 1"/>
              <a:gd name="f7595" fmla="*/ f6363 f3399 1"/>
              <a:gd name="f7596" fmla="*/ f6364 f3400 1"/>
              <a:gd name="f7597" fmla="*/ f6365 f3399 1"/>
              <a:gd name="f7598" fmla="*/ f6366 f3400 1"/>
              <a:gd name="f7599" fmla="*/ f6367 f3400 1"/>
              <a:gd name="f7600" fmla="*/ f6368 f3399 1"/>
              <a:gd name="f7601" fmla="*/ f6369 f3400 1"/>
              <a:gd name="f7602" fmla="*/ f6370 f3399 1"/>
              <a:gd name="f7603" fmla="*/ f6371 f3400 1"/>
              <a:gd name="f7604" fmla="*/ f6372 f3399 1"/>
              <a:gd name="f7605" fmla="*/ f6373 f3400 1"/>
              <a:gd name="f7606" fmla="*/ f6374 f3399 1"/>
              <a:gd name="f7607" fmla="*/ f6375 f3400 1"/>
              <a:gd name="f7608" fmla="*/ f6376 f3399 1"/>
              <a:gd name="f7609" fmla="*/ f6377 f3400 1"/>
              <a:gd name="f7610" fmla="*/ f6378 f3399 1"/>
              <a:gd name="f7611" fmla="*/ f6379 f3400 1"/>
              <a:gd name="f7612" fmla="*/ f6380 f3399 1"/>
              <a:gd name="f7613" fmla="*/ f6381 f3400 1"/>
              <a:gd name="f7614" fmla="*/ f6382 f3399 1"/>
              <a:gd name="f7615" fmla="*/ f6383 f3400 1"/>
              <a:gd name="f7616" fmla="*/ f6384 f3399 1"/>
              <a:gd name="f7617" fmla="*/ f6385 f3400 1"/>
              <a:gd name="f7618" fmla="*/ f6386 f3399 1"/>
              <a:gd name="f7619" fmla="*/ f6387 f3400 1"/>
              <a:gd name="f7620" fmla="*/ f6388 f3399 1"/>
              <a:gd name="f7621" fmla="*/ f6389 f3400 1"/>
              <a:gd name="f7622" fmla="*/ f6390 f3399 1"/>
              <a:gd name="f7623" fmla="*/ f6391 f3400 1"/>
              <a:gd name="f7624" fmla="*/ f6392 f3399 1"/>
              <a:gd name="f7625" fmla="*/ f6393 f3400 1"/>
              <a:gd name="f7626" fmla="*/ f6394 f3399 1"/>
              <a:gd name="f7627" fmla="*/ f6395 f3400 1"/>
              <a:gd name="f7628" fmla="*/ f6396 f3399 1"/>
              <a:gd name="f7629" fmla="*/ f6397 f3400 1"/>
              <a:gd name="f7630" fmla="*/ f6398 f3399 1"/>
              <a:gd name="f7631" fmla="*/ f6399 f3400 1"/>
              <a:gd name="f7632" fmla="*/ f6400 f3399 1"/>
              <a:gd name="f7633" fmla="*/ f6401 f3400 1"/>
              <a:gd name="f7634" fmla="*/ f6402 f3399 1"/>
              <a:gd name="f7635" fmla="*/ f6403 f3400 1"/>
              <a:gd name="f7636" fmla="*/ f6404 f3399 1"/>
              <a:gd name="f7637" fmla="*/ f6405 f3400 1"/>
              <a:gd name="f7638" fmla="*/ f6406 f3399 1"/>
              <a:gd name="f7639" fmla="*/ f6407 f3400 1"/>
              <a:gd name="f7640" fmla="*/ f6408 f3399 1"/>
              <a:gd name="f7641" fmla="*/ f6409 f3400 1"/>
              <a:gd name="f7642" fmla="*/ f6410 f3399 1"/>
              <a:gd name="f7643" fmla="*/ f6411 f3400 1"/>
              <a:gd name="f7644" fmla="*/ f6412 f3399 1"/>
              <a:gd name="f7645" fmla="*/ f6413 f3400 1"/>
              <a:gd name="f7646" fmla="*/ f6414 f3399 1"/>
              <a:gd name="f7647" fmla="*/ f6415 f3400 1"/>
              <a:gd name="f7648" fmla="*/ f6416 f3400 1"/>
              <a:gd name="f7649" fmla="*/ f6417 f3400 1"/>
              <a:gd name="f7650" fmla="*/ f6418 f3399 1"/>
              <a:gd name="f7651" fmla="*/ f6419 f3400 1"/>
              <a:gd name="f7652" fmla="*/ f6420 f3399 1"/>
              <a:gd name="f7653" fmla="*/ f6421 f3400 1"/>
              <a:gd name="f7654" fmla="*/ f6422 f3399 1"/>
              <a:gd name="f7655" fmla="*/ f6423 f3400 1"/>
              <a:gd name="f7656" fmla="*/ f6424 f3399 1"/>
              <a:gd name="f7657" fmla="*/ f6425 f3400 1"/>
              <a:gd name="f7658" fmla="*/ f6426 f3399 1"/>
              <a:gd name="f7659" fmla="*/ f6427 f3399 1"/>
              <a:gd name="f7660" fmla="*/ f6428 f3400 1"/>
              <a:gd name="f7661" fmla="*/ f6429 f3399 1"/>
              <a:gd name="f7662" fmla="*/ f6430 f3400 1"/>
              <a:gd name="f7663" fmla="*/ f6431 f3399 1"/>
              <a:gd name="f7664" fmla="*/ f6432 f3400 1"/>
              <a:gd name="f7665" fmla="*/ f6433 f3399 1"/>
              <a:gd name="f7666" fmla="*/ f6434 f3400 1"/>
              <a:gd name="f7667" fmla="*/ f6435 f3399 1"/>
              <a:gd name="f7668" fmla="*/ f6436 f3400 1"/>
              <a:gd name="f7669" fmla="*/ f6437 f3399 1"/>
              <a:gd name="f7670" fmla="*/ f6438 f3400 1"/>
              <a:gd name="f7671" fmla="*/ f6439 f3399 1"/>
              <a:gd name="f7672" fmla="*/ f6440 f3400 1"/>
              <a:gd name="f7673" fmla="*/ f6441 f3399 1"/>
              <a:gd name="f7674" fmla="*/ f6442 f3400 1"/>
              <a:gd name="f7675" fmla="*/ f6443 f3399 1"/>
              <a:gd name="f7676" fmla="*/ f6444 f3400 1"/>
              <a:gd name="f7677" fmla="*/ f6445 f3399 1"/>
              <a:gd name="f7678" fmla="*/ f6446 f3400 1"/>
              <a:gd name="f7679" fmla="*/ f6447 f3399 1"/>
              <a:gd name="f7680" fmla="*/ f6448 f3400 1"/>
              <a:gd name="f7681" fmla="*/ f6449 f3400 1"/>
              <a:gd name="f7682" fmla="*/ f6450 f3399 1"/>
              <a:gd name="f7683" fmla="*/ f6451 f3400 1"/>
              <a:gd name="f7684" fmla="*/ f6452 f3399 1"/>
              <a:gd name="f7685" fmla="*/ f6453 f3400 1"/>
              <a:gd name="f7686" fmla="*/ f6454 f3399 1"/>
              <a:gd name="f7687" fmla="*/ f6455 f3400 1"/>
              <a:gd name="f7688" fmla="*/ f6456 f3399 1"/>
              <a:gd name="f7689" fmla="*/ f6457 f3400 1"/>
              <a:gd name="f7690" fmla="*/ f6458 f3399 1"/>
              <a:gd name="f7691" fmla="*/ f6459 f3400 1"/>
              <a:gd name="f7692" fmla="*/ f6460 f3399 1"/>
              <a:gd name="f7693" fmla="*/ f6461 f3400 1"/>
              <a:gd name="f7694" fmla="*/ f6462 f3399 1"/>
              <a:gd name="f7695" fmla="*/ f6463 f3400 1"/>
              <a:gd name="f7696" fmla="*/ f6464 f3399 1"/>
              <a:gd name="f7697" fmla="*/ f6465 f3400 1"/>
              <a:gd name="f7698" fmla="*/ f6466 f3399 1"/>
              <a:gd name="f7699" fmla="*/ f6467 f3400 1"/>
              <a:gd name="f7700" fmla="*/ f6468 f3399 1"/>
              <a:gd name="f7701" fmla="*/ f6469 f3400 1"/>
              <a:gd name="f7702" fmla="*/ f6470 f3399 1"/>
              <a:gd name="f7703" fmla="*/ f6471 f3400 1"/>
              <a:gd name="f7704" fmla="*/ f6472 f3399 1"/>
              <a:gd name="f7705" fmla="*/ f6473 f3400 1"/>
              <a:gd name="f7706" fmla="*/ f6474 f3399 1"/>
              <a:gd name="f7707" fmla="*/ f6475 f3400 1"/>
              <a:gd name="f7708" fmla="*/ f6476 f3399 1"/>
              <a:gd name="f7709" fmla="*/ f6477 f3400 1"/>
              <a:gd name="f7710" fmla="*/ f6478 f3399 1"/>
              <a:gd name="f7711" fmla="*/ f6479 f3400 1"/>
              <a:gd name="f7712" fmla="*/ f6480 f3399 1"/>
              <a:gd name="f7713" fmla="*/ f6481 f3400 1"/>
              <a:gd name="f7714" fmla="*/ f6482 f3399 1"/>
              <a:gd name="f7715" fmla="*/ f6483 f3400 1"/>
              <a:gd name="f7716" fmla="*/ f6484 f3399 1"/>
              <a:gd name="f7717" fmla="*/ f6485 f3400 1"/>
              <a:gd name="f7718" fmla="*/ f6486 f3399 1"/>
              <a:gd name="f7719" fmla="*/ f6487 f3400 1"/>
              <a:gd name="f7720" fmla="*/ f6488 f3399 1"/>
              <a:gd name="f7721" fmla="*/ f6489 f3400 1"/>
              <a:gd name="f7722" fmla="*/ f6490 f3399 1"/>
              <a:gd name="f7723" fmla="*/ f6491 f3400 1"/>
              <a:gd name="f7724" fmla="*/ f6492 f3399 1"/>
              <a:gd name="f7725" fmla="*/ f6493 f3400 1"/>
              <a:gd name="f7726" fmla="*/ f6494 f3399 1"/>
              <a:gd name="f7727" fmla="*/ f6495 f3400 1"/>
              <a:gd name="f7728" fmla="*/ f6496 f3399 1"/>
              <a:gd name="f7729" fmla="*/ f6497 f3400 1"/>
              <a:gd name="f7730" fmla="*/ f6498 f3399 1"/>
              <a:gd name="f7731" fmla="*/ f6499 f3400 1"/>
              <a:gd name="f7732" fmla="*/ f6500 f3399 1"/>
              <a:gd name="f7733" fmla="*/ f6501 f3400 1"/>
              <a:gd name="f7734" fmla="*/ f6502 f3399 1"/>
              <a:gd name="f7735" fmla="*/ f6503 f3400 1"/>
              <a:gd name="f7736" fmla="*/ f6504 f3399 1"/>
              <a:gd name="f7737" fmla="*/ f6505 f3400 1"/>
              <a:gd name="f7738" fmla="*/ f6506 f3399 1"/>
              <a:gd name="f7739" fmla="*/ f6507 f3400 1"/>
              <a:gd name="f7740" fmla="*/ f6508 f3399 1"/>
              <a:gd name="f7741" fmla="*/ f6509 f3400 1"/>
              <a:gd name="f7742" fmla="*/ f6510 f3399 1"/>
              <a:gd name="f7743" fmla="*/ f6511 f3400 1"/>
              <a:gd name="f7744" fmla="*/ f6512 f3399 1"/>
              <a:gd name="f7745" fmla="*/ f6513 f3400 1"/>
              <a:gd name="f7746" fmla="*/ f6514 f3399 1"/>
              <a:gd name="f7747" fmla="*/ f6515 f3400 1"/>
              <a:gd name="f7748" fmla="*/ f6516 f3399 1"/>
              <a:gd name="f7749" fmla="*/ f6517 f3400 1"/>
              <a:gd name="f7750" fmla="*/ f6518 f3399 1"/>
              <a:gd name="f7751" fmla="*/ f6519 f3400 1"/>
              <a:gd name="f7752" fmla="*/ f6520 f3399 1"/>
              <a:gd name="f7753" fmla="*/ f6521 f3400 1"/>
              <a:gd name="f7754" fmla="*/ f6522 f3399 1"/>
              <a:gd name="f7755" fmla="*/ f6523 f3400 1"/>
              <a:gd name="f7756" fmla="*/ f6524 f3399 1"/>
              <a:gd name="f7757" fmla="*/ f6525 f3400 1"/>
              <a:gd name="f7758" fmla="*/ f6526 f3399 1"/>
              <a:gd name="f7759" fmla="*/ f6527 f3400 1"/>
              <a:gd name="f7760" fmla="*/ f6528 f3399 1"/>
              <a:gd name="f7761" fmla="*/ f6529 f3400 1"/>
              <a:gd name="f7762" fmla="*/ f6530 f3399 1"/>
              <a:gd name="f7763" fmla="*/ f6531 f3400 1"/>
              <a:gd name="f7764" fmla="*/ f6532 f3399 1"/>
              <a:gd name="f7765" fmla="*/ f6533 f3400 1"/>
              <a:gd name="f7766" fmla="*/ f6534 f3399 1"/>
              <a:gd name="f7767" fmla="*/ f6535 f3400 1"/>
              <a:gd name="f7768" fmla="*/ f6536 f3399 1"/>
              <a:gd name="f7769" fmla="*/ f6537 f3400 1"/>
              <a:gd name="f7770" fmla="*/ f6538 f3399 1"/>
              <a:gd name="f7771" fmla="*/ f6539 f3400 1"/>
              <a:gd name="f7772" fmla="*/ f6540 f3400 1"/>
              <a:gd name="f7773" fmla="*/ f6541 f3399 1"/>
              <a:gd name="f7774" fmla="*/ f6542 f3400 1"/>
              <a:gd name="f7775" fmla="*/ f6543 f3399 1"/>
              <a:gd name="f7776" fmla="*/ f6544 f3400 1"/>
              <a:gd name="f7777" fmla="*/ f6545 f3399 1"/>
              <a:gd name="f7778" fmla="*/ f6546 f3400 1"/>
              <a:gd name="f7779" fmla="*/ f6547 f3399 1"/>
              <a:gd name="f7780" fmla="*/ f6548 f3400 1"/>
              <a:gd name="f7781" fmla="*/ f6549 f3399 1"/>
              <a:gd name="f7782" fmla="*/ f6550 f3400 1"/>
              <a:gd name="f7783" fmla="*/ f6551 f3399 1"/>
              <a:gd name="f7784" fmla="*/ f6552 f3400 1"/>
              <a:gd name="f7785" fmla="*/ f6553 f3399 1"/>
              <a:gd name="f7786" fmla="*/ f6554 f3400 1"/>
              <a:gd name="f7787" fmla="*/ f6555 f3399 1"/>
              <a:gd name="f7788" fmla="*/ f6556 f3400 1"/>
              <a:gd name="f7789" fmla="*/ f6557 f3399 1"/>
              <a:gd name="f7790" fmla="*/ f6558 f3400 1"/>
              <a:gd name="f7791" fmla="*/ f6559 f3399 1"/>
              <a:gd name="f7792" fmla="*/ f6560 f3400 1"/>
              <a:gd name="f7793" fmla="*/ f6561 f3400 1"/>
              <a:gd name="f7794" fmla="*/ f6562 f3399 1"/>
              <a:gd name="f7795" fmla="*/ f6563 f3400 1"/>
              <a:gd name="f7796" fmla="*/ f6564 f3399 1"/>
              <a:gd name="f7797" fmla="*/ f6565 f3400 1"/>
              <a:gd name="f7798" fmla="*/ f6566 f3399 1"/>
              <a:gd name="f7799" fmla="*/ f6567 f3400 1"/>
              <a:gd name="f7800" fmla="*/ f6568 f3399 1"/>
              <a:gd name="f7801" fmla="*/ f6569 f3400 1"/>
              <a:gd name="f7802" fmla="*/ f6570 f3399 1"/>
              <a:gd name="f7803" fmla="*/ f6571 f3400 1"/>
              <a:gd name="f7804" fmla="*/ f6572 f3399 1"/>
              <a:gd name="f7805" fmla="*/ f6573 f3400 1"/>
              <a:gd name="f7806" fmla="*/ f6574 f3399 1"/>
              <a:gd name="f7807" fmla="*/ f6575 f3400 1"/>
              <a:gd name="f7808" fmla="*/ f6576 f3399 1"/>
              <a:gd name="f7809" fmla="*/ f6577 f3400 1"/>
              <a:gd name="f7810" fmla="*/ f6578 f3399 1"/>
              <a:gd name="f7811" fmla="*/ f6579 f3400 1"/>
              <a:gd name="f7812" fmla="*/ f6580 f3399 1"/>
              <a:gd name="f7813" fmla="*/ f6581 f3400 1"/>
              <a:gd name="f7814" fmla="*/ f6582 f3399 1"/>
              <a:gd name="f7815" fmla="*/ f6583 f3400 1"/>
              <a:gd name="f7816" fmla="*/ f6584 f3399 1"/>
              <a:gd name="f7817" fmla="*/ f6585 f3400 1"/>
              <a:gd name="f7818" fmla="*/ f6586 f3399 1"/>
              <a:gd name="f7819" fmla="*/ f6587 f3400 1"/>
              <a:gd name="f7820" fmla="*/ f6588 f3399 1"/>
              <a:gd name="f7821" fmla="*/ f6589 f3400 1"/>
              <a:gd name="f7822" fmla="*/ f6590 f3399 1"/>
              <a:gd name="f7823" fmla="*/ f6591 f3400 1"/>
              <a:gd name="f7824" fmla="*/ f6592 f3399 1"/>
              <a:gd name="f7825" fmla="*/ f6593 f3400 1"/>
              <a:gd name="f7826" fmla="*/ f6594 f3399 1"/>
              <a:gd name="f7827" fmla="*/ f6595 f3399 1"/>
              <a:gd name="f7828" fmla="*/ f6596 f3400 1"/>
              <a:gd name="f7829" fmla="*/ f6597 f3399 1"/>
              <a:gd name="f7830" fmla="*/ f6598 f3399 1"/>
              <a:gd name="f7831" fmla="*/ f6599 f3400 1"/>
              <a:gd name="f7832" fmla="*/ f6600 f3399 1"/>
              <a:gd name="f7833" fmla="*/ f6601 f3400 1"/>
              <a:gd name="f7834" fmla="*/ f6602 f3399 1"/>
              <a:gd name="f7835" fmla="*/ f6603 f3400 1"/>
              <a:gd name="f7836" fmla="*/ f6604 f3399 1"/>
              <a:gd name="f7837" fmla="*/ f6605 f3400 1"/>
              <a:gd name="f7838" fmla="*/ f6606 f3399 1"/>
              <a:gd name="f7839" fmla="*/ f6607 f3400 1"/>
              <a:gd name="f7840" fmla="*/ f6608 f3399 1"/>
              <a:gd name="f7841" fmla="*/ f6609 f3400 1"/>
              <a:gd name="f7842" fmla="*/ f6610 f3399 1"/>
              <a:gd name="f7843" fmla="*/ f6611 f3400 1"/>
              <a:gd name="f7844" fmla="*/ f6612 f3399 1"/>
              <a:gd name="f7845" fmla="*/ f6613 f3400 1"/>
              <a:gd name="f7846" fmla="*/ f6614 f3399 1"/>
              <a:gd name="f7847" fmla="*/ f6615 f3400 1"/>
              <a:gd name="f7848" fmla="*/ f6616 f3399 1"/>
              <a:gd name="f7849" fmla="*/ f6617 f3400 1"/>
              <a:gd name="f7850" fmla="*/ f6618 f3399 1"/>
              <a:gd name="f7851" fmla="*/ f6619 f3400 1"/>
              <a:gd name="f7852" fmla="*/ f6620 f3399 1"/>
              <a:gd name="f7853" fmla="*/ f6621 f3400 1"/>
              <a:gd name="f7854" fmla="*/ f6622 f3399 1"/>
              <a:gd name="f7855" fmla="*/ f6623 f3400 1"/>
              <a:gd name="f7856" fmla="*/ f6624 f3399 1"/>
              <a:gd name="f7857" fmla="*/ f6625 f3399 1"/>
              <a:gd name="f7858" fmla="*/ f6626 f3400 1"/>
              <a:gd name="f7859" fmla="*/ f6627 f3399 1"/>
              <a:gd name="f7860" fmla="*/ f6628 f3400 1"/>
              <a:gd name="f7861" fmla="*/ f6629 f3399 1"/>
              <a:gd name="f7862" fmla="*/ f6630 f3400 1"/>
              <a:gd name="f7863" fmla="*/ f6631 f3399 1"/>
              <a:gd name="f7864" fmla="*/ f6632 f3400 1"/>
              <a:gd name="f7865" fmla="*/ f6633 f3399 1"/>
              <a:gd name="f7866" fmla="*/ f6634 f3400 1"/>
              <a:gd name="f7867" fmla="*/ f6635 f3399 1"/>
              <a:gd name="f7868" fmla="*/ f6636 f3400 1"/>
              <a:gd name="f7869" fmla="*/ f6637 f3399 1"/>
              <a:gd name="f7870" fmla="*/ f6638 f3400 1"/>
              <a:gd name="f7871" fmla="*/ f6639 f3399 1"/>
              <a:gd name="f7872" fmla="*/ f6640 f3400 1"/>
              <a:gd name="f7873" fmla="*/ f6641 f3399 1"/>
              <a:gd name="f7874" fmla="*/ f6642 f3400 1"/>
              <a:gd name="f7875" fmla="*/ f6643 f3399 1"/>
              <a:gd name="f7876" fmla="*/ f6644 f3400 1"/>
              <a:gd name="f7877" fmla="*/ f6645 f3399 1"/>
              <a:gd name="f7878" fmla="*/ f6646 f3400 1"/>
              <a:gd name="f7879" fmla="*/ f6647 f3399 1"/>
              <a:gd name="f7880" fmla="*/ f6648 f3400 1"/>
              <a:gd name="f7881" fmla="*/ f6649 f3399 1"/>
              <a:gd name="f7882" fmla="*/ f6650 f3400 1"/>
              <a:gd name="f7883" fmla="*/ f6651 f3399 1"/>
              <a:gd name="f7884" fmla="*/ f6652 f3400 1"/>
              <a:gd name="f7885" fmla="*/ f6653 f3399 1"/>
              <a:gd name="f7886" fmla="*/ f6654 f3400 1"/>
              <a:gd name="f7887" fmla="*/ f6655 f3399 1"/>
              <a:gd name="f7888" fmla="*/ f6656 f3400 1"/>
              <a:gd name="f7889" fmla="*/ f6657 f3399 1"/>
              <a:gd name="f7890" fmla="*/ f6658 f3400 1"/>
              <a:gd name="f7891" fmla="*/ f6659 f3399 1"/>
              <a:gd name="f7892" fmla="*/ f6660 f3400 1"/>
              <a:gd name="f7893" fmla="*/ f6661 f3399 1"/>
              <a:gd name="f7894" fmla="*/ f6662 f3400 1"/>
              <a:gd name="f7895" fmla="*/ f6663 f3399 1"/>
              <a:gd name="f7896" fmla="*/ f6664 f3400 1"/>
              <a:gd name="f7897" fmla="*/ f6665 f3399 1"/>
              <a:gd name="f7898" fmla="*/ f6666 f3400 1"/>
              <a:gd name="f7899" fmla="*/ f6667 f3399 1"/>
              <a:gd name="f7900" fmla="*/ f6668 f3400 1"/>
              <a:gd name="f7901" fmla="*/ f6669 f3399 1"/>
              <a:gd name="f7902" fmla="*/ f6670 f3400 1"/>
              <a:gd name="f7903" fmla="*/ f6671 f3399 1"/>
              <a:gd name="f7904" fmla="*/ f6672 f3400 1"/>
              <a:gd name="f7905" fmla="*/ f6673 f3399 1"/>
              <a:gd name="f7906" fmla="*/ f6674 f3400 1"/>
              <a:gd name="f7907" fmla="*/ f6675 f3399 1"/>
              <a:gd name="f7908" fmla="*/ f6676 f3400 1"/>
              <a:gd name="f7909" fmla="*/ f6677 f3399 1"/>
              <a:gd name="f7910" fmla="*/ f6678 f3400 1"/>
              <a:gd name="f7911" fmla="*/ f6679 f3399 1"/>
              <a:gd name="f7912" fmla="*/ f6680 f3400 1"/>
              <a:gd name="f7913" fmla="*/ f6681 f3399 1"/>
              <a:gd name="f7914" fmla="*/ f6682 f3400 1"/>
              <a:gd name="f7915" fmla="*/ f6683 f3399 1"/>
              <a:gd name="f7916" fmla="*/ f6684 f3400 1"/>
              <a:gd name="f7917" fmla="*/ f6685 f3399 1"/>
              <a:gd name="f7918" fmla="*/ f6686 f3400 1"/>
              <a:gd name="f7919" fmla="*/ f6687 f3399 1"/>
              <a:gd name="f7920" fmla="*/ f6688 f3400 1"/>
              <a:gd name="f7921" fmla="*/ f6689 f3399 1"/>
              <a:gd name="f7922" fmla="*/ f6690 f3400 1"/>
              <a:gd name="f7923" fmla="*/ f6691 f3399 1"/>
              <a:gd name="f7924" fmla="*/ f6692 f3400 1"/>
              <a:gd name="f7925" fmla="*/ f6693 f3399 1"/>
              <a:gd name="f7926" fmla="*/ f6694 f3400 1"/>
              <a:gd name="f7927" fmla="*/ f6695 f3399 1"/>
              <a:gd name="f7928" fmla="*/ f6696 f3400 1"/>
              <a:gd name="f7929" fmla="*/ f6697 f3399 1"/>
              <a:gd name="f7930" fmla="*/ f6698 f3400 1"/>
              <a:gd name="f7931" fmla="*/ f6699 f3399 1"/>
              <a:gd name="f7932" fmla="*/ f6700 f3400 1"/>
              <a:gd name="f7933" fmla="*/ f6701 f3399 1"/>
              <a:gd name="f7934" fmla="*/ f6702 f3400 1"/>
              <a:gd name="f7935" fmla="*/ f6703 f3399 1"/>
              <a:gd name="f7936" fmla="*/ f6704 f3400 1"/>
              <a:gd name="f7937" fmla="*/ f6705 f3399 1"/>
              <a:gd name="f7938" fmla="*/ f6706 f3400 1"/>
              <a:gd name="f7939" fmla="*/ f6707 f3399 1"/>
              <a:gd name="f7940" fmla="*/ f6708 f3400 1"/>
              <a:gd name="f7941" fmla="*/ f6709 f3399 1"/>
              <a:gd name="f7942" fmla="*/ f6710 f3400 1"/>
              <a:gd name="f7943" fmla="*/ f6711 f3399 1"/>
              <a:gd name="f7944" fmla="*/ f6712 f3400 1"/>
              <a:gd name="f7945" fmla="*/ f6713 f3399 1"/>
              <a:gd name="f7946" fmla="*/ f6714 f3400 1"/>
              <a:gd name="f7947" fmla="*/ f6715 f3399 1"/>
              <a:gd name="f7948" fmla="*/ f6716 f3400 1"/>
              <a:gd name="f7949" fmla="*/ f6717 f3399 1"/>
              <a:gd name="f7950" fmla="*/ f6718 f3400 1"/>
              <a:gd name="f7951" fmla="*/ f6719 f3399 1"/>
              <a:gd name="f7952" fmla="*/ f6720 f3400 1"/>
              <a:gd name="f7953" fmla="*/ f6721 f3399 1"/>
              <a:gd name="f7954" fmla="*/ f6722 f3400 1"/>
              <a:gd name="f7955" fmla="*/ f6723 f3399 1"/>
              <a:gd name="f7956" fmla="*/ f6724 f3400 1"/>
              <a:gd name="f7957" fmla="*/ f6725 f3399 1"/>
              <a:gd name="f7958" fmla="*/ f6726 f3400 1"/>
              <a:gd name="f7959" fmla="*/ f6727 f3399 1"/>
              <a:gd name="f7960" fmla="*/ f6728 f3400 1"/>
              <a:gd name="f7961" fmla="*/ f6729 f3399 1"/>
              <a:gd name="f7962" fmla="*/ f6730 f3399 1"/>
              <a:gd name="f7963" fmla="*/ f6731 f3400 1"/>
              <a:gd name="f7964" fmla="*/ f6732 f3399 1"/>
              <a:gd name="f7965" fmla="*/ f6733 f3400 1"/>
              <a:gd name="f7966" fmla="*/ f6734 f3399 1"/>
              <a:gd name="f7967" fmla="*/ f6735 f3400 1"/>
              <a:gd name="f7968" fmla="*/ f6736 f3399 1"/>
              <a:gd name="f7969" fmla="*/ f6737 f3400 1"/>
              <a:gd name="f7970" fmla="*/ f6738 f3399 1"/>
              <a:gd name="f7971" fmla="*/ f6739 f3400 1"/>
              <a:gd name="f7972" fmla="*/ f6740 f3400 1"/>
              <a:gd name="f7973" fmla="*/ f6741 f3399 1"/>
              <a:gd name="f7974" fmla="*/ f6742 f3400 1"/>
              <a:gd name="f7975" fmla="*/ f6743 f3399 1"/>
              <a:gd name="f7976" fmla="*/ f6744 f3400 1"/>
              <a:gd name="f7977" fmla="*/ f6745 f3399 1"/>
              <a:gd name="f7978" fmla="*/ f6746 f3400 1"/>
              <a:gd name="f7979" fmla="*/ f6747 f3399 1"/>
              <a:gd name="f7980" fmla="*/ f6748 f3400 1"/>
              <a:gd name="f7981" fmla="*/ f6749 f3399 1"/>
              <a:gd name="f7982" fmla="*/ f6750 f3400 1"/>
              <a:gd name="f7983" fmla="*/ f6751 f3399 1"/>
              <a:gd name="f7984" fmla="*/ f6752 f3400 1"/>
              <a:gd name="f7985" fmla="*/ f6753 f3399 1"/>
              <a:gd name="f7986" fmla="*/ f6754 f3400 1"/>
              <a:gd name="f7987" fmla="*/ f6755 f3399 1"/>
              <a:gd name="f7988" fmla="*/ f6756 f3400 1"/>
              <a:gd name="f7989" fmla="*/ f6757 f3399 1"/>
              <a:gd name="f7990" fmla="*/ f6758 f3400 1"/>
              <a:gd name="f7991" fmla="*/ f6759 f3399 1"/>
              <a:gd name="f7992" fmla="*/ f6760 f3400 1"/>
              <a:gd name="f7993" fmla="*/ f6761 f3400 1"/>
              <a:gd name="f7994" fmla="*/ f6762 f3399 1"/>
              <a:gd name="f7995" fmla="*/ f6763 f3400 1"/>
              <a:gd name="f7996" fmla="*/ f6764 f3399 1"/>
              <a:gd name="f7997" fmla="*/ f6765 f3400 1"/>
              <a:gd name="f7998" fmla="*/ f6766 f3399 1"/>
              <a:gd name="f7999" fmla="*/ f6767 f3400 1"/>
              <a:gd name="f8000" fmla="*/ f6768 f3399 1"/>
              <a:gd name="f8001" fmla="*/ f6769 f3400 1"/>
              <a:gd name="f8002" fmla="*/ f6770 f3399 1"/>
              <a:gd name="f8003" fmla="*/ f6771 f3400 1"/>
              <a:gd name="f8004" fmla="*/ f6772 f3399 1"/>
              <a:gd name="f8005" fmla="*/ f6773 f3400 1"/>
              <a:gd name="f8006" fmla="*/ f6774 f3399 1"/>
              <a:gd name="f8007" fmla="*/ f6775 f3399 1"/>
              <a:gd name="f8008" fmla="*/ f6776 f3400 1"/>
              <a:gd name="f8009" fmla="*/ f6777 f3399 1"/>
              <a:gd name="f8010" fmla="*/ f6778 f3400 1"/>
              <a:gd name="f8011" fmla="*/ f6779 f3399 1"/>
              <a:gd name="f8012" fmla="*/ f6780 f3400 1"/>
              <a:gd name="f8013" fmla="*/ f6781 f3400 1"/>
              <a:gd name="f8014" fmla="*/ f6782 f3400 1"/>
              <a:gd name="f8015" fmla="*/ f6783 f3399 1"/>
              <a:gd name="f8016" fmla="*/ f6784 f3400 1"/>
              <a:gd name="f8017" fmla="*/ f6785 f3399 1"/>
              <a:gd name="f8018" fmla="*/ f6786 f3400 1"/>
              <a:gd name="f8019" fmla="*/ f6787 f3399 1"/>
              <a:gd name="f8020" fmla="*/ f6788 f3400 1"/>
              <a:gd name="f8021" fmla="*/ f6789 f3399 1"/>
              <a:gd name="f8022" fmla="*/ f6790 f3400 1"/>
              <a:gd name="f8023" fmla="*/ f6791 f3399 1"/>
              <a:gd name="f8024" fmla="*/ f6792 f3400 1"/>
              <a:gd name="f8025" fmla="*/ f6793 f3399 1"/>
              <a:gd name="f8026" fmla="*/ f6794 f3400 1"/>
              <a:gd name="f8027" fmla="*/ f6795 f3399 1"/>
              <a:gd name="f8028" fmla="*/ f6796 f3400 1"/>
              <a:gd name="f8029" fmla="*/ f6797 f3399 1"/>
              <a:gd name="f8030" fmla="*/ f6798 f3399 1"/>
              <a:gd name="f8031" fmla="*/ f6799 f3400 1"/>
              <a:gd name="f8032" fmla="*/ f6800 f3400 1"/>
              <a:gd name="f8033" fmla="*/ f6801 f3399 1"/>
              <a:gd name="f8034" fmla="*/ f6802 f3400 1"/>
              <a:gd name="f8035" fmla="*/ f6803 f3399 1"/>
              <a:gd name="f8036" fmla="*/ f6804 f3400 1"/>
              <a:gd name="f8037" fmla="*/ f6805 f3399 1"/>
              <a:gd name="f8038" fmla="*/ f6806 f3400 1"/>
              <a:gd name="f8039" fmla="*/ f6807 f3399 1"/>
              <a:gd name="f8040" fmla="*/ f6808 f3400 1"/>
              <a:gd name="f8041" fmla="*/ f6809 f3399 1"/>
              <a:gd name="f8042" fmla="*/ f6810 f3400 1"/>
              <a:gd name="f8043" fmla="*/ f6811 f3399 1"/>
              <a:gd name="f8044" fmla="*/ f6812 f3400 1"/>
              <a:gd name="f8045" fmla="*/ f6813 f3399 1"/>
              <a:gd name="f8046" fmla="*/ f6814 f3400 1"/>
              <a:gd name="f8047" fmla="*/ f6815 f3399 1"/>
              <a:gd name="f8048" fmla="*/ f6816 f3400 1"/>
              <a:gd name="f8049" fmla="*/ f6817 f3399 1"/>
              <a:gd name="f8050" fmla="*/ f6818 f3400 1"/>
              <a:gd name="f8051" fmla="*/ f6819 f3399 1"/>
              <a:gd name="f8052" fmla="*/ f6820 f3400 1"/>
              <a:gd name="f8053" fmla="*/ f6821 f3399 1"/>
              <a:gd name="f8054" fmla="*/ f6822 f3400 1"/>
              <a:gd name="f8055" fmla="*/ f6823 f3399 1"/>
              <a:gd name="f8056" fmla="*/ f6824 f3400 1"/>
              <a:gd name="f8057" fmla="*/ f6825 f3399 1"/>
              <a:gd name="f8058" fmla="*/ f6826 f3400 1"/>
              <a:gd name="f8059" fmla="*/ f6827 f3399 1"/>
              <a:gd name="f8060" fmla="*/ f6828 f3400 1"/>
              <a:gd name="f8061" fmla="*/ f6829 f3399 1"/>
              <a:gd name="f8062" fmla="*/ f6830 f3400 1"/>
              <a:gd name="f8063" fmla="*/ f6831 f3399 1"/>
              <a:gd name="f8064" fmla="*/ f6832 f3400 1"/>
              <a:gd name="f8065" fmla="*/ f6833 f3399 1"/>
              <a:gd name="f8066" fmla="*/ f6834 f3400 1"/>
              <a:gd name="f8067" fmla="*/ f6835 f3399 1"/>
              <a:gd name="f8068" fmla="*/ f6836 f3400 1"/>
              <a:gd name="f8069" fmla="*/ f6837 f3399 1"/>
              <a:gd name="f8070" fmla="*/ f6838 f3400 1"/>
              <a:gd name="f8071" fmla="*/ f6839 f3400 1"/>
              <a:gd name="f8072" fmla="*/ f6840 f3399 1"/>
              <a:gd name="f8073" fmla="*/ f6841 f3400 1"/>
              <a:gd name="f8074" fmla="*/ f6842 f3399 1"/>
              <a:gd name="f8075" fmla="*/ f6843 f3400 1"/>
              <a:gd name="f8076" fmla="*/ f6844 f3399 1"/>
              <a:gd name="f8077" fmla="*/ f6845 f3400 1"/>
              <a:gd name="f8078" fmla="*/ f6846 f3399 1"/>
              <a:gd name="f8079" fmla="*/ f6847 f3400 1"/>
              <a:gd name="f8080" fmla="*/ f6848 f3399 1"/>
              <a:gd name="f8081" fmla="*/ f6849 f3400 1"/>
              <a:gd name="f8082" fmla="*/ f6850 f3399 1"/>
              <a:gd name="f8083" fmla="*/ f6851 f3400 1"/>
              <a:gd name="f8084" fmla="*/ f6852 f3399 1"/>
              <a:gd name="f8085" fmla="*/ f6853 f3400 1"/>
              <a:gd name="f8086" fmla="*/ f6854 f3399 1"/>
              <a:gd name="f8087" fmla="*/ f6855 f3400 1"/>
              <a:gd name="f8088" fmla="*/ f6856 f3399 1"/>
              <a:gd name="f8089" fmla="*/ f6857 f3400 1"/>
              <a:gd name="f8090" fmla="*/ f6858 f3399 1"/>
              <a:gd name="f8091" fmla="*/ f6859 f3400 1"/>
              <a:gd name="f8092" fmla="*/ f6860 f3399 1"/>
              <a:gd name="f8093" fmla="*/ f6861 f3400 1"/>
              <a:gd name="f8094" fmla="*/ f6862 f3399 1"/>
              <a:gd name="f8095" fmla="*/ f6863 f3400 1"/>
              <a:gd name="f8096" fmla="*/ f6864 f3399 1"/>
              <a:gd name="f8097" fmla="*/ f6865 f3400 1"/>
              <a:gd name="f8098" fmla="*/ f6866 f3399 1"/>
              <a:gd name="f8099" fmla="*/ f6867 f3400 1"/>
              <a:gd name="f8100" fmla="*/ f6868 f3400 1"/>
              <a:gd name="f8101" fmla="*/ f6869 f3399 1"/>
              <a:gd name="f8102" fmla="*/ f6870 f3400 1"/>
              <a:gd name="f8103" fmla="*/ f6871 f3399 1"/>
              <a:gd name="f8104" fmla="*/ f6872 f3400 1"/>
              <a:gd name="f8105" fmla="*/ f6873 f3399 1"/>
              <a:gd name="f8106" fmla="*/ f6874 f3400 1"/>
              <a:gd name="f8107" fmla="*/ f6875 f3399 1"/>
              <a:gd name="f8108" fmla="*/ f6876 f3400 1"/>
              <a:gd name="f8109" fmla="*/ f6877 f3399 1"/>
              <a:gd name="f8110" fmla="*/ f6878 f3400 1"/>
              <a:gd name="f8111" fmla="*/ f6879 f3399 1"/>
              <a:gd name="f8112" fmla="*/ f6880 f3400 1"/>
              <a:gd name="f8113" fmla="*/ f6881 f3399 1"/>
              <a:gd name="f8114" fmla="*/ f6882 f3400 1"/>
              <a:gd name="f8115" fmla="*/ f6883 f3399 1"/>
              <a:gd name="f8116" fmla="*/ f6884 f3400 1"/>
              <a:gd name="f8117" fmla="*/ f6885 f3399 1"/>
              <a:gd name="f8118" fmla="*/ f6886 f3400 1"/>
              <a:gd name="f8119" fmla="*/ f6887 f3399 1"/>
              <a:gd name="f8120" fmla="*/ f6888 f3400 1"/>
              <a:gd name="f8121" fmla="*/ f6889 f3399 1"/>
              <a:gd name="f8122" fmla="*/ f6890 f3400 1"/>
              <a:gd name="f8123" fmla="*/ f6891 f3399 1"/>
              <a:gd name="f8124" fmla="*/ f6892 f3400 1"/>
              <a:gd name="f8125" fmla="*/ f6893 f3399 1"/>
              <a:gd name="f8126" fmla="*/ f6894 f3400 1"/>
              <a:gd name="f8127" fmla="*/ f6895 f3399 1"/>
              <a:gd name="f8128" fmla="*/ f6896 f3400 1"/>
              <a:gd name="f8129" fmla="*/ f6897 f3399 1"/>
              <a:gd name="f8130" fmla="*/ f6898 f3399 1"/>
              <a:gd name="f8131" fmla="*/ f6899 f3400 1"/>
              <a:gd name="f8132" fmla="*/ f6900 f3399 1"/>
              <a:gd name="f8133" fmla="*/ f6901 f3400 1"/>
              <a:gd name="f8134" fmla="*/ f6902 f3399 1"/>
              <a:gd name="f8135" fmla="*/ f6903 f3400 1"/>
              <a:gd name="f8136" fmla="*/ f6904 f3399 1"/>
              <a:gd name="f8137" fmla="*/ f6905 f3400 1"/>
              <a:gd name="f8138" fmla="*/ f6906 f3399 1"/>
              <a:gd name="f8139" fmla="*/ f6907 f3400 1"/>
              <a:gd name="f8140" fmla="*/ f6908 f3399 1"/>
              <a:gd name="f8141" fmla="*/ f6909 f3400 1"/>
              <a:gd name="f8142" fmla="*/ f6910 f3399 1"/>
              <a:gd name="f8143" fmla="*/ f6911 f3400 1"/>
              <a:gd name="f8144" fmla="*/ f6912 f3399 1"/>
              <a:gd name="f8145" fmla="*/ f6913 f3400 1"/>
              <a:gd name="f8146" fmla="*/ f6914 f3399 1"/>
              <a:gd name="f8147" fmla="*/ f6915 f3400 1"/>
              <a:gd name="f8148" fmla="*/ f6916 f3399 1"/>
              <a:gd name="f8149" fmla="*/ f6917 f3400 1"/>
              <a:gd name="f8150" fmla="*/ f6918 f3399 1"/>
              <a:gd name="f8151" fmla="*/ f6919 f3400 1"/>
              <a:gd name="f8152" fmla="*/ f6920 f3399 1"/>
              <a:gd name="f8153" fmla="*/ f6921 f3400 1"/>
              <a:gd name="f8154" fmla="*/ f6922 f3399 1"/>
              <a:gd name="f8155" fmla="*/ f6923 f3399 1"/>
              <a:gd name="f8156" fmla="*/ f6924 f3400 1"/>
              <a:gd name="f8157" fmla="*/ f6925 f3399 1"/>
              <a:gd name="f8158" fmla="*/ f6926 f3400 1"/>
              <a:gd name="f8159" fmla="*/ f6927 f3399 1"/>
              <a:gd name="f8160" fmla="*/ f6928 f3400 1"/>
              <a:gd name="f8161" fmla="*/ f6929 f3399 1"/>
              <a:gd name="f8162" fmla="*/ f6930 f3400 1"/>
              <a:gd name="f8163" fmla="*/ f6931 f3399 1"/>
              <a:gd name="f8164" fmla="*/ f6932 f3400 1"/>
              <a:gd name="f8165" fmla="*/ f6933 f3399 1"/>
              <a:gd name="f8166" fmla="*/ f6934 f3400 1"/>
              <a:gd name="f8167" fmla="*/ f6935 f3399 1"/>
              <a:gd name="f8168" fmla="*/ f6936 f3400 1"/>
              <a:gd name="f8169" fmla="*/ f6937 f3399 1"/>
              <a:gd name="f8170" fmla="*/ f6938 f3400 1"/>
              <a:gd name="f8171" fmla="*/ f6939 f3399 1"/>
              <a:gd name="f8172" fmla="*/ f6940 f3400 1"/>
              <a:gd name="f8173" fmla="*/ f6941 f3399 1"/>
              <a:gd name="f8174" fmla="*/ f6942 f3400 1"/>
              <a:gd name="f8175" fmla="*/ f6943 f3400 1"/>
              <a:gd name="f8176" fmla="*/ f6944 f3399 1"/>
              <a:gd name="f8177" fmla="*/ f6945 f3400 1"/>
              <a:gd name="f8178" fmla="*/ f6946 f3399 1"/>
              <a:gd name="f8179" fmla="*/ f6947 f3400 1"/>
              <a:gd name="f8180" fmla="*/ f6948 f3399 1"/>
              <a:gd name="f8181" fmla="*/ f6949 f3400 1"/>
              <a:gd name="f8182" fmla="*/ f6950 f3399 1"/>
              <a:gd name="f8183" fmla="*/ f6951 f3399 1"/>
              <a:gd name="f8184" fmla="*/ f6952 f3400 1"/>
              <a:gd name="f8185" fmla="*/ f6953 f3399 1"/>
              <a:gd name="f8186" fmla="*/ f6954 f3400 1"/>
              <a:gd name="f8187" fmla="*/ f6955 f3399 1"/>
              <a:gd name="f8188" fmla="*/ f6956 f3400 1"/>
              <a:gd name="f8189" fmla="*/ f6957 f3399 1"/>
              <a:gd name="f8190" fmla="*/ f6958 f3400 1"/>
              <a:gd name="f8191" fmla="*/ f6959 f3400 1"/>
              <a:gd name="f8192" fmla="*/ f6960 f3399 1"/>
              <a:gd name="f8193" fmla="*/ f6961 f3400 1"/>
              <a:gd name="f8194" fmla="*/ f6962 f3399 1"/>
              <a:gd name="f8195" fmla="*/ f6963 f3400 1"/>
              <a:gd name="f8196" fmla="*/ f6964 f3399 1"/>
              <a:gd name="f8197" fmla="*/ f6965 f3400 1"/>
              <a:gd name="f8198" fmla="*/ f6966 f3399 1"/>
              <a:gd name="f8199" fmla="*/ f6967 f3400 1"/>
              <a:gd name="f8200" fmla="*/ f6968 f3399 1"/>
              <a:gd name="f8201" fmla="*/ f6969 f3400 1"/>
              <a:gd name="f8202" fmla="*/ f6970 f3399 1"/>
              <a:gd name="f8203" fmla="*/ f6971 f3400 1"/>
              <a:gd name="f8204" fmla="*/ f6972 f3399 1"/>
              <a:gd name="f8205" fmla="*/ f6973 f3400 1"/>
              <a:gd name="f8206" fmla="*/ f6974 f3399 1"/>
              <a:gd name="f8207" fmla="*/ f6975 f3400 1"/>
              <a:gd name="f8208" fmla="*/ f6976 f3399 1"/>
              <a:gd name="f8209" fmla="*/ f6977 f3400 1"/>
              <a:gd name="f8210" fmla="*/ f6978 f3399 1"/>
              <a:gd name="f8211" fmla="*/ f6979 f3400 1"/>
              <a:gd name="f8212" fmla="*/ f6980 f3399 1"/>
              <a:gd name="f8213" fmla="*/ f6981 f3400 1"/>
              <a:gd name="f8214" fmla="*/ f6982 f3399 1"/>
              <a:gd name="f8215" fmla="*/ f6983 f3400 1"/>
              <a:gd name="f8216" fmla="*/ f6984 f3399 1"/>
              <a:gd name="f8217" fmla="*/ f6985 f3400 1"/>
              <a:gd name="f8218" fmla="*/ f6986 f3399 1"/>
              <a:gd name="f8219" fmla="*/ f6987 f3400 1"/>
              <a:gd name="f8220" fmla="*/ f6988 f3399 1"/>
              <a:gd name="f8221" fmla="*/ f6989 f3399 1"/>
              <a:gd name="f8222" fmla="*/ f6990 f3400 1"/>
              <a:gd name="f8223" fmla="*/ f6991 f3399 1"/>
              <a:gd name="f8224" fmla="*/ f6992 f3400 1"/>
              <a:gd name="f8225" fmla="*/ f6993 f3399 1"/>
              <a:gd name="f8226" fmla="*/ f6994 f3400 1"/>
              <a:gd name="f8227" fmla="*/ f6995 f3399 1"/>
              <a:gd name="f8228" fmla="*/ f6996 f3400 1"/>
              <a:gd name="f8229" fmla="*/ f6997 f3399 1"/>
              <a:gd name="f8230" fmla="*/ f6998 f3400 1"/>
              <a:gd name="f8231" fmla="*/ f6999 f3399 1"/>
              <a:gd name="f8232" fmla="*/ f7000 f3400 1"/>
              <a:gd name="f8233" fmla="*/ f7001 f3399 1"/>
              <a:gd name="f8234" fmla="*/ f7002 f3400 1"/>
              <a:gd name="f8235" fmla="*/ f7003 f3399 1"/>
              <a:gd name="f8236" fmla="*/ f7004 f3400 1"/>
              <a:gd name="f8237" fmla="*/ f7005 f3399 1"/>
              <a:gd name="f8238" fmla="*/ f7006 f3400 1"/>
              <a:gd name="f8239" fmla="*/ f7007 f3399 1"/>
              <a:gd name="f8240" fmla="*/ f7008 f3400 1"/>
              <a:gd name="f8241" fmla="*/ f7009 f3399 1"/>
              <a:gd name="f8242" fmla="*/ f7010 f3400 1"/>
              <a:gd name="f8243" fmla="*/ f7011 f3399 1"/>
              <a:gd name="f8244" fmla="*/ f7012 f3400 1"/>
              <a:gd name="f8245" fmla="*/ f7013 f3399 1"/>
              <a:gd name="f8246" fmla="*/ f7014 f3400 1"/>
              <a:gd name="f8247" fmla="*/ f7015 f3399 1"/>
              <a:gd name="f8248" fmla="*/ f7016 f3400 1"/>
              <a:gd name="f8249" fmla="*/ f7017 f3399 1"/>
              <a:gd name="f8250" fmla="*/ f7018 f3400 1"/>
              <a:gd name="f8251" fmla="*/ f7019 f3399 1"/>
              <a:gd name="f8252" fmla="*/ f7020 f3400 1"/>
              <a:gd name="f8253" fmla="*/ f7021 f3399 1"/>
              <a:gd name="f8254" fmla="*/ f7022 f3399 1"/>
              <a:gd name="f8255" fmla="*/ f7023 f3400 1"/>
              <a:gd name="f8256" fmla="*/ f7024 f3399 1"/>
              <a:gd name="f8257" fmla="*/ f7025 f3400 1"/>
              <a:gd name="f8258" fmla="*/ f7026 f3399 1"/>
              <a:gd name="f8259" fmla="*/ f7027 f3400 1"/>
              <a:gd name="f8260" fmla="*/ f7028 f3399 1"/>
              <a:gd name="f8261" fmla="*/ f7029 f3400 1"/>
              <a:gd name="f8262" fmla="*/ f7030 f3399 1"/>
              <a:gd name="f8263" fmla="*/ f7031 f3400 1"/>
              <a:gd name="f8264" fmla="*/ f7032 f3399 1"/>
              <a:gd name="f8265" fmla="*/ f7033 f3400 1"/>
              <a:gd name="f8266" fmla="*/ f7034 f3399 1"/>
              <a:gd name="f8267" fmla="*/ f7035 f3400 1"/>
              <a:gd name="f8268" fmla="*/ f7036 f3399 1"/>
              <a:gd name="f8269" fmla="*/ f7037 f3400 1"/>
              <a:gd name="f8270" fmla="*/ f7038 f3399 1"/>
              <a:gd name="f8271" fmla="*/ f7039 f3400 1"/>
              <a:gd name="f8272" fmla="*/ f7040 f3399 1"/>
              <a:gd name="f8273" fmla="*/ f7041 f3400 1"/>
              <a:gd name="f8274" fmla="*/ f7042 f3399 1"/>
              <a:gd name="f8275" fmla="*/ f7043 f3400 1"/>
              <a:gd name="f8276" fmla="*/ f7044 f3399 1"/>
              <a:gd name="f8277" fmla="*/ f7045 f3400 1"/>
              <a:gd name="f8278" fmla="*/ f7046 f3399 1"/>
              <a:gd name="f8279" fmla="*/ f7047 f3400 1"/>
              <a:gd name="f8280" fmla="*/ f7048 f3399 1"/>
              <a:gd name="f8281" fmla="*/ f7049 f3400 1"/>
              <a:gd name="f8282" fmla="*/ f7050 f3399 1"/>
              <a:gd name="f8283" fmla="*/ f7051 f3400 1"/>
              <a:gd name="f8284" fmla="*/ f7052 f3399 1"/>
              <a:gd name="f8285" fmla="*/ f7053 f3400 1"/>
              <a:gd name="f8286" fmla="*/ f7054 f3399 1"/>
              <a:gd name="f8287" fmla="*/ f7055 f3400 1"/>
              <a:gd name="f8288" fmla="*/ f7056 f3399 1"/>
              <a:gd name="f8289" fmla="*/ f7057 f3400 1"/>
              <a:gd name="f8290" fmla="*/ f7058 f3399 1"/>
              <a:gd name="f8291" fmla="*/ f7059 f3400 1"/>
              <a:gd name="f8292" fmla="*/ f7060 f3399 1"/>
              <a:gd name="f8293" fmla="*/ f7061 f3400 1"/>
              <a:gd name="f8294" fmla="*/ f7062 f3399 1"/>
              <a:gd name="f8295" fmla="*/ f7063 f3400 1"/>
              <a:gd name="f8296" fmla="*/ f7064 f3399 1"/>
              <a:gd name="f8297" fmla="*/ f7065 f3400 1"/>
              <a:gd name="f8298" fmla="*/ f7066 f3399 1"/>
              <a:gd name="f8299" fmla="*/ f7067 f3400 1"/>
              <a:gd name="f8300" fmla="*/ f7068 f3399 1"/>
              <a:gd name="f8301" fmla="*/ f7069 f3400 1"/>
              <a:gd name="f8302" fmla="*/ f7070 f3399 1"/>
              <a:gd name="f8303" fmla="*/ f7071 f3400 1"/>
              <a:gd name="f8304" fmla="*/ f7072 f3399 1"/>
              <a:gd name="f8305" fmla="*/ f7073 f3400 1"/>
              <a:gd name="f8306" fmla="*/ f7074 f3399 1"/>
              <a:gd name="f8307" fmla="*/ f7075 f3400 1"/>
              <a:gd name="f8308" fmla="*/ f7076 f3399 1"/>
              <a:gd name="f8309" fmla="*/ f7077 f3400 1"/>
              <a:gd name="f8310" fmla="*/ f7078 f3399 1"/>
              <a:gd name="f8311" fmla="*/ f7079 f3400 1"/>
              <a:gd name="f8312" fmla="*/ f7080 f3399 1"/>
              <a:gd name="f8313" fmla="*/ f7081 f3400 1"/>
              <a:gd name="f8314" fmla="*/ f7082 f3399 1"/>
              <a:gd name="f8315" fmla="*/ f7083 f3400 1"/>
              <a:gd name="f8316" fmla="*/ f7084 f3399 1"/>
              <a:gd name="f8317" fmla="*/ f7085 f3400 1"/>
              <a:gd name="f8318" fmla="*/ f7086 f3399 1"/>
              <a:gd name="f8319" fmla="*/ f7087 f3400 1"/>
              <a:gd name="f8320" fmla="*/ f7088 f3399 1"/>
              <a:gd name="f8321" fmla="*/ f7089 f3400 1"/>
              <a:gd name="f8322" fmla="*/ f7090 f3399 1"/>
              <a:gd name="f8323" fmla="*/ f7091 f3400 1"/>
              <a:gd name="f8324" fmla="*/ f7092 f3399 1"/>
              <a:gd name="f8325" fmla="*/ f7093 f3400 1"/>
              <a:gd name="f8326" fmla="*/ f7094 f3399 1"/>
              <a:gd name="f8327" fmla="*/ f7095 f3400 1"/>
            </a:gdLst>
            <a:ahLst/>
            <a:cxnLst>
              <a:cxn ang="3cd4">
                <a:pos x="hc" y="t"/>
              </a:cxn>
              <a:cxn ang="0">
                <a:pos x="r" y="vc"/>
              </a:cxn>
              <a:cxn ang="cd4">
                <a:pos x="hc" y="b"/>
              </a:cxn>
              <a:cxn ang="cd2">
                <a:pos x="l" y="vc"/>
              </a:cxn>
              <a:cxn ang="f5867">
                <a:pos x="f7100" y="f7101"/>
              </a:cxn>
              <a:cxn ang="f5867">
                <a:pos x="f7102" y="f7103"/>
              </a:cxn>
              <a:cxn ang="f5867">
                <a:pos x="f7104" y="f7105"/>
              </a:cxn>
              <a:cxn ang="f5867">
                <a:pos x="f7106" y="f7105"/>
              </a:cxn>
              <a:cxn ang="f5867">
                <a:pos x="f7107" y="f7108"/>
              </a:cxn>
              <a:cxn ang="f5867">
                <a:pos x="f7109" y="f7110"/>
              </a:cxn>
              <a:cxn ang="f5867">
                <a:pos x="f7111" y="f7112"/>
              </a:cxn>
              <a:cxn ang="f5867">
                <a:pos x="f7113" y="f7114"/>
              </a:cxn>
              <a:cxn ang="f5867">
                <a:pos x="f7115" y="f7116"/>
              </a:cxn>
              <a:cxn ang="f5867">
                <a:pos x="f7117" y="f7118"/>
              </a:cxn>
              <a:cxn ang="f5867">
                <a:pos x="f7119" y="f7120"/>
              </a:cxn>
              <a:cxn ang="f5867">
                <a:pos x="f7100" y="f7101"/>
              </a:cxn>
              <a:cxn ang="f5867">
                <a:pos x="f7121" y="f7122"/>
              </a:cxn>
              <a:cxn ang="f5867">
                <a:pos x="f7123" y="f7124"/>
              </a:cxn>
              <a:cxn ang="f5867">
                <a:pos x="f7125" y="f7122"/>
              </a:cxn>
              <a:cxn ang="f5867">
                <a:pos x="f7126" y="f7127"/>
              </a:cxn>
              <a:cxn ang="f5867">
                <a:pos x="f7128" y="f7129"/>
              </a:cxn>
              <a:cxn ang="f5867">
                <a:pos x="f7130" y="f7131"/>
              </a:cxn>
              <a:cxn ang="f5867">
                <a:pos x="f7132" y="f7133"/>
              </a:cxn>
              <a:cxn ang="f5867">
                <a:pos x="f7134" y="f7135"/>
              </a:cxn>
              <a:cxn ang="f5867">
                <a:pos x="f7136" y="f7137"/>
              </a:cxn>
              <a:cxn ang="f5867">
                <a:pos x="f7136" y="f7138"/>
              </a:cxn>
              <a:cxn ang="f5867">
                <a:pos x="f7139" y="f7140"/>
              </a:cxn>
              <a:cxn ang="f5867">
                <a:pos x="f7141" y="f7142"/>
              </a:cxn>
              <a:cxn ang="f5867">
                <a:pos x="f7143" y="f7144"/>
              </a:cxn>
              <a:cxn ang="f5867">
                <a:pos x="f7145" y="f7146"/>
              </a:cxn>
              <a:cxn ang="f5867">
                <a:pos x="f7147" y="f7148"/>
              </a:cxn>
              <a:cxn ang="f5867">
                <a:pos x="f7126" y="f7127"/>
              </a:cxn>
              <a:cxn ang="f5867">
                <a:pos x="f7149" y="f7150"/>
              </a:cxn>
              <a:cxn ang="f5867">
                <a:pos x="f7151" y="f7150"/>
              </a:cxn>
              <a:cxn ang="f5867">
                <a:pos x="f7152" y="f7153"/>
              </a:cxn>
              <a:cxn ang="f5867">
                <a:pos x="f7154" y="f7155"/>
              </a:cxn>
              <a:cxn ang="f5867">
                <a:pos x="f7149" y="f7150"/>
              </a:cxn>
              <a:cxn ang="f5867">
                <a:pos x="f7156" y="f7157"/>
              </a:cxn>
              <a:cxn ang="f5867">
                <a:pos x="f7158" y="f7159"/>
              </a:cxn>
              <a:cxn ang="f5867">
                <a:pos x="f7160" y="f7161"/>
              </a:cxn>
              <a:cxn ang="f5867">
                <a:pos x="f7162" y="f7163"/>
              </a:cxn>
              <a:cxn ang="f5867">
                <a:pos x="f7164" y="f7165"/>
              </a:cxn>
              <a:cxn ang="f5867">
                <a:pos x="f7164" y="f7166"/>
              </a:cxn>
              <a:cxn ang="f5867">
                <a:pos x="f7167" y="f7168"/>
              </a:cxn>
              <a:cxn ang="f5867">
                <a:pos x="f7156" y="f7157"/>
              </a:cxn>
              <a:cxn ang="f5867">
                <a:pos x="f7169" y="f7170"/>
              </a:cxn>
              <a:cxn ang="f5867">
                <a:pos x="f7171" y="f7172"/>
              </a:cxn>
              <a:cxn ang="f5867">
                <a:pos x="f7173" y="f7174"/>
              </a:cxn>
              <a:cxn ang="f5867">
                <a:pos x="f7175" y="f7176"/>
              </a:cxn>
              <a:cxn ang="f5867">
                <a:pos x="f7177" y="f7178"/>
              </a:cxn>
              <a:cxn ang="f5867">
                <a:pos x="f7175" y="f7176"/>
              </a:cxn>
              <a:cxn ang="f5867">
                <a:pos x="f7179" y="f7180"/>
              </a:cxn>
              <a:cxn ang="f5867">
                <a:pos x="f7181" y="f7182"/>
              </a:cxn>
              <a:cxn ang="f5867">
                <a:pos x="f7183" y="f7184"/>
              </a:cxn>
              <a:cxn ang="f5867">
                <a:pos x="f7123" y="f7124"/>
              </a:cxn>
              <a:cxn ang="f5867">
                <a:pos x="f7185" y="f7186"/>
              </a:cxn>
              <a:cxn ang="f5867">
                <a:pos x="f7187" y="f7188"/>
              </a:cxn>
              <a:cxn ang="f5867">
                <a:pos x="f7130" y="f7189"/>
              </a:cxn>
              <a:cxn ang="f5867">
                <a:pos x="f7190" y="f7191"/>
              </a:cxn>
              <a:cxn ang="f5867">
                <a:pos x="f7192" y="f7193"/>
              </a:cxn>
              <a:cxn ang="f5867">
                <a:pos x="f7194" y="f7195"/>
              </a:cxn>
              <a:cxn ang="f5867">
                <a:pos x="f7196" y="f7197"/>
              </a:cxn>
              <a:cxn ang="f5867">
                <a:pos x="f7198" y="f7199"/>
              </a:cxn>
              <a:cxn ang="f5867">
                <a:pos x="f7200" y="f7201"/>
              </a:cxn>
              <a:cxn ang="f5867">
                <a:pos x="f7202" y="f7203"/>
              </a:cxn>
              <a:cxn ang="f5867">
                <a:pos x="f7204" y="f7205"/>
              </a:cxn>
              <a:cxn ang="f5867">
                <a:pos x="f7206" y="f7207"/>
              </a:cxn>
              <a:cxn ang="f5867">
                <a:pos x="f7208" y="f7209"/>
              </a:cxn>
              <a:cxn ang="f5867">
                <a:pos x="f7210" y="f7211"/>
              </a:cxn>
              <a:cxn ang="f5867">
                <a:pos x="f7212" y="f7213"/>
              </a:cxn>
              <a:cxn ang="f5867">
                <a:pos x="f7214" y="f7215"/>
              </a:cxn>
              <a:cxn ang="f5867">
                <a:pos x="f7216" y="f7217"/>
              </a:cxn>
              <a:cxn ang="f5867">
                <a:pos x="f7218" y="f7219"/>
              </a:cxn>
              <a:cxn ang="f5867">
                <a:pos x="f7220" y="f7221"/>
              </a:cxn>
              <a:cxn ang="f5867">
                <a:pos x="f7179" y="f7180"/>
              </a:cxn>
              <a:cxn ang="f5867">
                <a:pos x="f7222" y="f7223"/>
              </a:cxn>
              <a:cxn ang="f5867">
                <a:pos x="f7224" y="f7225"/>
              </a:cxn>
              <a:cxn ang="f5867">
                <a:pos x="f7226" y="f7227"/>
              </a:cxn>
              <a:cxn ang="f5867">
                <a:pos x="f7228" y="f7229"/>
              </a:cxn>
              <a:cxn ang="f5867">
                <a:pos x="f7230" y="f7231"/>
              </a:cxn>
              <a:cxn ang="f5867">
                <a:pos x="f7222" y="f7223"/>
              </a:cxn>
              <a:cxn ang="f5867">
                <a:pos x="f7232" y="f7233"/>
              </a:cxn>
              <a:cxn ang="f5867">
                <a:pos x="f7234" y="f7235"/>
              </a:cxn>
              <a:cxn ang="f5867">
                <a:pos x="f7236" y="f7237"/>
              </a:cxn>
              <a:cxn ang="f5867">
                <a:pos x="f7238" y="f7239"/>
              </a:cxn>
              <a:cxn ang="f5867">
                <a:pos x="f7240" y="f7241"/>
              </a:cxn>
              <a:cxn ang="f5867">
                <a:pos x="f7242" y="f7243"/>
              </a:cxn>
              <a:cxn ang="f5867">
                <a:pos x="f7244" y="f7245"/>
              </a:cxn>
              <a:cxn ang="f5867">
                <a:pos x="f7246" y="f7247"/>
              </a:cxn>
              <a:cxn ang="f5867">
                <a:pos x="f7248" y="f7249"/>
              </a:cxn>
              <a:cxn ang="f5867">
                <a:pos x="f7250" y="f7251"/>
              </a:cxn>
              <a:cxn ang="f5867">
                <a:pos x="f7232" y="f7252"/>
              </a:cxn>
              <a:cxn ang="f5867">
                <a:pos x="f7253" y="f7254"/>
              </a:cxn>
              <a:cxn ang="f5867">
                <a:pos x="f7255" y="f7256"/>
              </a:cxn>
              <a:cxn ang="f5867">
                <a:pos x="f7257" y="f7258"/>
              </a:cxn>
              <a:cxn ang="f5867">
                <a:pos x="f7259" y="f7260"/>
              </a:cxn>
              <a:cxn ang="f5867">
                <a:pos x="f7204" y="f7261"/>
              </a:cxn>
              <a:cxn ang="f5867">
                <a:pos x="f7262" y="f7263"/>
              </a:cxn>
              <a:cxn ang="f5867">
                <a:pos x="f7264" y="f7265"/>
              </a:cxn>
              <a:cxn ang="f5867">
                <a:pos x="f7266" y="f7267"/>
              </a:cxn>
              <a:cxn ang="f5867">
                <a:pos x="f7268" y="f7269"/>
              </a:cxn>
              <a:cxn ang="f5867">
                <a:pos x="f7270" y="f7271"/>
              </a:cxn>
              <a:cxn ang="f5867">
                <a:pos x="f7272" y="f7273"/>
              </a:cxn>
              <a:cxn ang="f5867">
                <a:pos x="f7274" y="f7275"/>
              </a:cxn>
              <a:cxn ang="f5867">
                <a:pos x="f7276" y="f7277"/>
              </a:cxn>
              <a:cxn ang="f5867">
                <a:pos x="f7278" y="f7279"/>
              </a:cxn>
              <a:cxn ang="f5867">
                <a:pos x="f7280" y="f7281"/>
              </a:cxn>
              <a:cxn ang="f5867">
                <a:pos x="f7253" y="f7254"/>
              </a:cxn>
              <a:cxn ang="f5867">
                <a:pos x="f7282" y="f7283"/>
              </a:cxn>
              <a:cxn ang="f5867">
                <a:pos x="f7284" y="f7285"/>
              </a:cxn>
              <a:cxn ang="f5867">
                <a:pos x="f7286" y="f7287"/>
              </a:cxn>
              <a:cxn ang="f5867">
                <a:pos x="f7288" y="f7289"/>
              </a:cxn>
              <a:cxn ang="f5867">
                <a:pos x="f7290" y="f7291"/>
              </a:cxn>
              <a:cxn ang="f5867">
                <a:pos x="f7292" y="f7293"/>
              </a:cxn>
              <a:cxn ang="f5867">
                <a:pos x="f7294" y="f7295"/>
              </a:cxn>
              <a:cxn ang="f5867">
                <a:pos x="f7296" y="f7297"/>
              </a:cxn>
              <a:cxn ang="f5867">
                <a:pos x="f7298" y="f7299"/>
              </a:cxn>
              <a:cxn ang="f5867">
                <a:pos x="f7294" y="f7295"/>
              </a:cxn>
              <a:cxn ang="f5867">
                <a:pos x="f7300" y="f7301"/>
              </a:cxn>
              <a:cxn ang="f5867">
                <a:pos x="f7302" y="f7303"/>
              </a:cxn>
              <a:cxn ang="f5867">
                <a:pos x="f7304" y="f7305"/>
              </a:cxn>
              <a:cxn ang="f5867">
                <a:pos x="f7306" y="f7307"/>
              </a:cxn>
              <a:cxn ang="f5867">
                <a:pos x="f7282" y="f7283"/>
              </a:cxn>
              <a:cxn ang="f5867">
                <a:pos x="f7308" y="f7309"/>
              </a:cxn>
              <a:cxn ang="f5867">
                <a:pos x="f7310" y="f7311"/>
              </a:cxn>
              <a:cxn ang="f5867">
                <a:pos x="f7310" y="f7312"/>
              </a:cxn>
              <a:cxn ang="f5867">
                <a:pos x="f7313" y="f7314"/>
              </a:cxn>
              <a:cxn ang="f5867">
                <a:pos x="f7315" y="f7316"/>
              </a:cxn>
              <a:cxn ang="f5867">
                <a:pos x="f7317" y="f7318"/>
              </a:cxn>
              <a:cxn ang="f5867">
                <a:pos x="f7308" y="f7309"/>
              </a:cxn>
              <a:cxn ang="f5867">
                <a:pos x="f7319" y="f7320"/>
              </a:cxn>
              <a:cxn ang="f5867">
                <a:pos x="f7321" y="f7322"/>
              </a:cxn>
              <a:cxn ang="f5867">
                <a:pos x="f7323" y="f7324"/>
              </a:cxn>
              <a:cxn ang="f5867">
                <a:pos x="f7325" y="f7326"/>
              </a:cxn>
              <a:cxn ang="f5867">
                <a:pos x="f7327" y="f7328"/>
              </a:cxn>
              <a:cxn ang="f5867">
                <a:pos x="f7329" y="f7330"/>
              </a:cxn>
              <a:cxn ang="f5867">
                <a:pos x="f7331" y="f7332"/>
              </a:cxn>
              <a:cxn ang="f5867">
                <a:pos x="f7333" y="f7334"/>
              </a:cxn>
              <a:cxn ang="f5867">
                <a:pos x="f7335" y="f7336"/>
              </a:cxn>
              <a:cxn ang="f5867">
                <a:pos x="f7335" y="f7337"/>
              </a:cxn>
              <a:cxn ang="f5867">
                <a:pos x="f7338" y="f7339"/>
              </a:cxn>
              <a:cxn ang="f5867">
                <a:pos x="f7319" y="f7320"/>
              </a:cxn>
              <a:cxn ang="f5867">
                <a:pos x="f7340" y="f7341"/>
              </a:cxn>
              <a:cxn ang="f5867">
                <a:pos x="f7342" y="f7343"/>
              </a:cxn>
              <a:cxn ang="f5867">
                <a:pos x="f7344" y="f7345"/>
              </a:cxn>
              <a:cxn ang="f5867">
                <a:pos x="f7346" y="f7347"/>
              </a:cxn>
              <a:cxn ang="f5867">
                <a:pos x="f7348" y="f7349"/>
              </a:cxn>
              <a:cxn ang="f5867">
                <a:pos x="f7350" y="f7351"/>
              </a:cxn>
              <a:cxn ang="f5867">
                <a:pos x="f7352" y="f7353"/>
              </a:cxn>
              <a:cxn ang="f5867">
                <a:pos x="f7354" y="f7355"/>
              </a:cxn>
              <a:cxn ang="f5867">
                <a:pos x="f7356" y="f7357"/>
              </a:cxn>
              <a:cxn ang="f5867">
                <a:pos x="f7358" y="f7359"/>
              </a:cxn>
              <a:cxn ang="f5867">
                <a:pos x="f7360" y="f7361"/>
              </a:cxn>
              <a:cxn ang="f5867">
                <a:pos x="f7362" y="f7363"/>
              </a:cxn>
              <a:cxn ang="f5867">
                <a:pos x="f7364" y="f7365"/>
              </a:cxn>
              <a:cxn ang="f5867">
                <a:pos x="f7366" y="f7367"/>
              </a:cxn>
              <a:cxn ang="f5867">
                <a:pos x="f7366" y="f7368"/>
              </a:cxn>
              <a:cxn ang="f5867">
                <a:pos x="f7369" y="f7370"/>
              </a:cxn>
              <a:cxn ang="f5867">
                <a:pos x="f7371" y="f7372"/>
              </a:cxn>
              <a:cxn ang="f5867">
                <a:pos x="f7373" y="f7374"/>
              </a:cxn>
              <a:cxn ang="f5867">
                <a:pos x="f7375" y="f7324"/>
              </a:cxn>
              <a:cxn ang="f5867">
                <a:pos x="f7340" y="f7341"/>
              </a:cxn>
              <a:cxn ang="f5867">
                <a:pos x="f7376" y="f7377"/>
              </a:cxn>
              <a:cxn ang="f5867">
                <a:pos x="f7378" y="f7379"/>
              </a:cxn>
              <a:cxn ang="f5867">
                <a:pos x="f7376" y="f7380"/>
              </a:cxn>
              <a:cxn ang="f5867">
                <a:pos x="f7381" y="f7382"/>
              </a:cxn>
              <a:cxn ang="f5867">
                <a:pos x="f7383" y="f7384"/>
              </a:cxn>
              <a:cxn ang="f5867">
                <a:pos x="f7383" y="f7385"/>
              </a:cxn>
              <a:cxn ang="f5867">
                <a:pos x="f7386" y="f7387"/>
              </a:cxn>
              <a:cxn ang="f5867">
                <a:pos x="f7381" y="f7382"/>
              </a:cxn>
              <a:cxn ang="f5867">
                <a:pos x="f7388" y="f7389"/>
              </a:cxn>
              <a:cxn ang="f5867">
                <a:pos x="f7390" y="f7391"/>
              </a:cxn>
              <a:cxn ang="f5867">
                <a:pos x="f7392" y="f7393"/>
              </a:cxn>
              <a:cxn ang="f5867">
                <a:pos x="f7394" y="f7395"/>
              </a:cxn>
              <a:cxn ang="f5867">
                <a:pos x="f7396" y="f7397"/>
              </a:cxn>
              <a:cxn ang="f5867">
                <a:pos x="f7396" y="f7398"/>
              </a:cxn>
              <a:cxn ang="f5867">
                <a:pos x="f7388" y="f7389"/>
              </a:cxn>
              <a:cxn ang="f5867">
                <a:pos x="f7399" y="f7400"/>
              </a:cxn>
              <a:cxn ang="f5867">
                <a:pos x="f7401" y="f7402"/>
              </a:cxn>
              <a:cxn ang="f5867">
                <a:pos x="f7403" y="f7404"/>
              </a:cxn>
              <a:cxn ang="f5867">
                <a:pos x="f7405" y="f7406"/>
              </a:cxn>
              <a:cxn ang="f5867">
                <a:pos x="f7407" y="f7408"/>
              </a:cxn>
              <a:cxn ang="f5867">
                <a:pos x="f7409" y="f7410"/>
              </a:cxn>
              <a:cxn ang="f5867">
                <a:pos x="f7411" y="f7412"/>
              </a:cxn>
              <a:cxn ang="f5867">
                <a:pos x="f7413" y="f7414"/>
              </a:cxn>
              <a:cxn ang="f5867">
                <a:pos x="f7415" y="f7416"/>
              </a:cxn>
              <a:cxn ang="f5867">
                <a:pos x="f7417" y="f7418"/>
              </a:cxn>
              <a:cxn ang="f5867">
                <a:pos x="f7419" y="f7420"/>
              </a:cxn>
              <a:cxn ang="f5867">
                <a:pos x="f7100" y="f7421"/>
              </a:cxn>
              <a:cxn ang="f5867">
                <a:pos x="f7422" y="f7423"/>
              </a:cxn>
              <a:cxn ang="f5867">
                <a:pos x="f7424" y="f7425"/>
              </a:cxn>
              <a:cxn ang="f5867">
                <a:pos x="f7426" y="f7427"/>
              </a:cxn>
              <a:cxn ang="f5867">
                <a:pos x="f7428" y="f7429"/>
              </a:cxn>
              <a:cxn ang="f5867">
                <a:pos x="f7430" y="f7431"/>
              </a:cxn>
              <a:cxn ang="f5867">
                <a:pos x="f7432" y="f7433"/>
              </a:cxn>
              <a:cxn ang="f5867">
                <a:pos x="f7434" y="f7435"/>
              </a:cxn>
              <a:cxn ang="f5867">
                <a:pos x="f7436" y="f7437"/>
              </a:cxn>
              <a:cxn ang="f5867">
                <a:pos x="f7438" y="f7439"/>
              </a:cxn>
              <a:cxn ang="f5867">
                <a:pos x="f7440" y="f7441"/>
              </a:cxn>
              <a:cxn ang="f5867">
                <a:pos x="f7442" y="f7443"/>
              </a:cxn>
              <a:cxn ang="f5867">
                <a:pos x="f7444" y="f7445"/>
              </a:cxn>
              <a:cxn ang="f5867">
                <a:pos x="f7444" y="f7446"/>
              </a:cxn>
              <a:cxn ang="f5867">
                <a:pos x="f7399" y="f7400"/>
              </a:cxn>
              <a:cxn ang="f5867">
                <a:pos x="f7447" y="f7448"/>
              </a:cxn>
              <a:cxn ang="f5867">
                <a:pos x="f7449" y="f7450"/>
              </a:cxn>
              <a:cxn ang="f5867">
                <a:pos x="f7451" y="f7452"/>
              </a:cxn>
              <a:cxn ang="f5867">
                <a:pos x="f7453" y="f7454"/>
              </a:cxn>
              <a:cxn ang="f5867">
                <a:pos x="f7455" y="f7456"/>
              </a:cxn>
              <a:cxn ang="f5867">
                <a:pos x="f7457" y="f7458"/>
              </a:cxn>
              <a:cxn ang="f5867">
                <a:pos x="f7457" y="f7459"/>
              </a:cxn>
              <a:cxn ang="f5867">
                <a:pos x="f7460" y="f7461"/>
              </a:cxn>
              <a:cxn ang="f5867">
                <a:pos x="f7447" y="f7448"/>
              </a:cxn>
              <a:cxn ang="f5867">
                <a:pos x="f7462" y="f7463"/>
              </a:cxn>
              <a:cxn ang="f5867">
                <a:pos x="f7464" y="f7465"/>
              </a:cxn>
              <a:cxn ang="f5867">
                <a:pos x="f7466" y="f7467"/>
              </a:cxn>
              <a:cxn ang="f5867">
                <a:pos x="f7468" y="f7467"/>
              </a:cxn>
              <a:cxn ang="f5867">
                <a:pos x="f7462" y="f7469"/>
              </a:cxn>
              <a:cxn ang="f5867">
                <a:pos x="f7470" y="f7471"/>
              </a:cxn>
              <a:cxn ang="f5867">
                <a:pos x="f7462" y="f7472"/>
              </a:cxn>
              <a:cxn ang="f5867">
                <a:pos x="f7473" y="f7474"/>
              </a:cxn>
              <a:cxn ang="f5867">
                <a:pos x="f7475" y="f7476"/>
              </a:cxn>
              <a:cxn ang="f5867">
                <a:pos x="f7477" y="f7478"/>
              </a:cxn>
              <a:cxn ang="f5867">
                <a:pos x="f7479" y="f7480"/>
              </a:cxn>
              <a:cxn ang="f5867">
                <a:pos x="f7481" y="f7482"/>
              </a:cxn>
              <a:cxn ang="f5867">
                <a:pos x="f7483" y="f7484"/>
              </a:cxn>
              <a:cxn ang="f5867">
                <a:pos x="f7485" y="f7486"/>
              </a:cxn>
              <a:cxn ang="f5867">
                <a:pos x="f7487" y="f7488"/>
              </a:cxn>
              <a:cxn ang="f5867">
                <a:pos x="f7489" y="f7490"/>
              </a:cxn>
              <a:cxn ang="f5867">
                <a:pos x="f7491" y="f7492"/>
              </a:cxn>
              <a:cxn ang="f5867">
                <a:pos x="f7489" y="f7493"/>
              </a:cxn>
              <a:cxn ang="f5867">
                <a:pos x="f7494" y="f7495"/>
              </a:cxn>
              <a:cxn ang="f5867">
                <a:pos x="f7496" y="f7497"/>
              </a:cxn>
              <a:cxn ang="f5867">
                <a:pos x="f7498" y="f7499"/>
              </a:cxn>
              <a:cxn ang="f5867">
                <a:pos x="f7500" y="f7501"/>
              </a:cxn>
              <a:cxn ang="f5867">
                <a:pos x="f7502" y="f7503"/>
              </a:cxn>
              <a:cxn ang="f5867">
                <a:pos x="f7504" y="f7505"/>
              </a:cxn>
              <a:cxn ang="f5867">
                <a:pos x="f7506" y="f7507"/>
              </a:cxn>
              <a:cxn ang="f5867">
                <a:pos x="f7508" y="f7509"/>
              </a:cxn>
              <a:cxn ang="f5867">
                <a:pos x="f7510" y="f7511"/>
              </a:cxn>
              <a:cxn ang="f5867">
                <a:pos x="f7512" y="f7513"/>
              </a:cxn>
              <a:cxn ang="f5867">
                <a:pos x="f7514" y="f7515"/>
              </a:cxn>
              <a:cxn ang="f5867">
                <a:pos x="f7516" y="f7517"/>
              </a:cxn>
              <a:cxn ang="f5867">
                <a:pos x="f7494" y="f7495"/>
              </a:cxn>
              <a:cxn ang="f5867">
                <a:pos x="f7518" y="f7519"/>
              </a:cxn>
              <a:cxn ang="f5867">
                <a:pos x="f7520" y="f7521"/>
              </a:cxn>
              <a:cxn ang="f5867">
                <a:pos x="f7520" y="f7522"/>
              </a:cxn>
              <a:cxn ang="f5867">
                <a:pos x="f7523" y="f7524"/>
              </a:cxn>
              <a:cxn ang="f5867">
                <a:pos x="f7518" y="f7519"/>
              </a:cxn>
              <a:cxn ang="f5867">
                <a:pos x="f7525" y="f7526"/>
              </a:cxn>
              <a:cxn ang="f5867">
                <a:pos x="f7527" y="f7528"/>
              </a:cxn>
              <a:cxn ang="f5867">
                <a:pos x="f7529" y="f7530"/>
              </a:cxn>
              <a:cxn ang="f5867">
                <a:pos x="f7531" y="f7528"/>
              </a:cxn>
              <a:cxn ang="f5867">
                <a:pos x="f7532" y="f7533"/>
              </a:cxn>
              <a:cxn ang="f5867">
                <a:pos x="f7534" y="f7535"/>
              </a:cxn>
              <a:cxn ang="f5867">
                <a:pos x="f7536" y="f7537"/>
              </a:cxn>
              <a:cxn ang="f5867">
                <a:pos x="f7538" y="f7539"/>
              </a:cxn>
              <a:cxn ang="f5867">
                <a:pos x="f7540" y="f7541"/>
              </a:cxn>
              <a:cxn ang="f5867">
                <a:pos x="f7525" y="f7526"/>
              </a:cxn>
              <a:cxn ang="f5867">
                <a:pos x="f7542" y="f7543"/>
              </a:cxn>
              <a:cxn ang="f5867">
                <a:pos x="f7544" y="f7545"/>
              </a:cxn>
              <a:cxn ang="f5867">
                <a:pos x="f7546" y="f7547"/>
              </a:cxn>
              <a:cxn ang="f5867">
                <a:pos x="f7542" y="f7543"/>
              </a:cxn>
              <a:cxn ang="f5867">
                <a:pos x="f7548" y="f7549"/>
              </a:cxn>
              <a:cxn ang="f5867">
                <a:pos x="f7550" y="f7551"/>
              </a:cxn>
              <a:cxn ang="f5867">
                <a:pos x="f7552" y="f7553"/>
              </a:cxn>
              <a:cxn ang="f5867">
                <a:pos x="f7554" y="f7555"/>
              </a:cxn>
              <a:cxn ang="f5867">
                <a:pos x="f7556" y="f7557"/>
              </a:cxn>
              <a:cxn ang="f5867">
                <a:pos x="f7558" y="f7559"/>
              </a:cxn>
              <a:cxn ang="f5867">
                <a:pos x="f7548" y="f7549"/>
              </a:cxn>
              <a:cxn ang="f5867">
                <a:pos x="f7560" y="f7561"/>
              </a:cxn>
              <a:cxn ang="f5867">
                <a:pos x="f7562" y="f7563"/>
              </a:cxn>
              <a:cxn ang="f5867">
                <a:pos x="f7564" y="f7565"/>
              </a:cxn>
              <a:cxn ang="f5867">
                <a:pos x="f7566" y="f7567"/>
              </a:cxn>
              <a:cxn ang="f5867">
                <a:pos x="f7568" y="f7569"/>
              </a:cxn>
              <a:cxn ang="f5867">
                <a:pos x="f7570" y="f7571"/>
              </a:cxn>
              <a:cxn ang="f5867">
                <a:pos x="f7572" y="f7573"/>
              </a:cxn>
              <a:cxn ang="f5867">
                <a:pos x="f7574" y="f7575"/>
              </a:cxn>
              <a:cxn ang="f5867">
                <a:pos x="f7560" y="f7561"/>
              </a:cxn>
              <a:cxn ang="f5867">
                <a:pos x="f7576" y="f7577"/>
              </a:cxn>
              <a:cxn ang="f5867">
                <a:pos x="f7578" y="f7579"/>
              </a:cxn>
              <a:cxn ang="f5867">
                <a:pos x="f7578" y="f7580"/>
              </a:cxn>
              <a:cxn ang="f5867">
                <a:pos x="f7581" y="f7582"/>
              </a:cxn>
              <a:cxn ang="f5867">
                <a:pos x="f7583" y="f7584"/>
              </a:cxn>
              <a:cxn ang="f5867">
                <a:pos x="f7585" y="f7586"/>
              </a:cxn>
              <a:cxn ang="f5867">
                <a:pos x="f7587" y="f7588"/>
              </a:cxn>
              <a:cxn ang="f5867">
                <a:pos x="f7589" y="f7590"/>
              </a:cxn>
              <a:cxn ang="f5867">
                <a:pos x="f7591" y="f7592"/>
              </a:cxn>
              <a:cxn ang="f5867">
                <a:pos x="f7593" y="f7594"/>
              </a:cxn>
              <a:cxn ang="f5867">
                <a:pos x="f7595" y="f7596"/>
              </a:cxn>
              <a:cxn ang="f5867">
                <a:pos x="f7597" y="f7598"/>
              </a:cxn>
              <a:cxn ang="f5867">
                <a:pos x="f7597" y="f7599"/>
              </a:cxn>
              <a:cxn ang="f5867">
                <a:pos x="f7600" y="f7601"/>
              </a:cxn>
              <a:cxn ang="f5867">
                <a:pos x="f7602" y="f7603"/>
              </a:cxn>
              <a:cxn ang="f5867">
                <a:pos x="f7604" y="f7605"/>
              </a:cxn>
              <a:cxn ang="f5867">
                <a:pos x="f7606" y="f7607"/>
              </a:cxn>
              <a:cxn ang="f5867">
                <a:pos x="f7608" y="f7609"/>
              </a:cxn>
              <a:cxn ang="f5867">
                <a:pos x="f7610" y="f7611"/>
              </a:cxn>
              <a:cxn ang="f5867">
                <a:pos x="f7576" y="f7577"/>
              </a:cxn>
              <a:cxn ang="f5867">
                <a:pos x="f7612" y="f7613"/>
              </a:cxn>
              <a:cxn ang="f5867">
                <a:pos x="f7614" y="f7615"/>
              </a:cxn>
              <a:cxn ang="f5867">
                <a:pos x="f7616" y="f7617"/>
              </a:cxn>
              <a:cxn ang="f5867">
                <a:pos x="f7618" y="f7619"/>
              </a:cxn>
              <a:cxn ang="f5867">
                <a:pos x="f7620" y="f7621"/>
              </a:cxn>
              <a:cxn ang="f5867">
                <a:pos x="f7622" y="f7623"/>
              </a:cxn>
              <a:cxn ang="f5867">
                <a:pos x="f7624" y="f7625"/>
              </a:cxn>
              <a:cxn ang="f5867">
                <a:pos x="f7626" y="f7627"/>
              </a:cxn>
              <a:cxn ang="f5867">
                <a:pos x="f7628" y="f7629"/>
              </a:cxn>
              <a:cxn ang="f5867">
                <a:pos x="f7630" y="f7631"/>
              </a:cxn>
              <a:cxn ang="f5867">
                <a:pos x="f7632" y="f7633"/>
              </a:cxn>
              <a:cxn ang="f5867">
                <a:pos x="f7634" y="f7635"/>
              </a:cxn>
              <a:cxn ang="f5867">
                <a:pos x="f7636" y="f7637"/>
              </a:cxn>
              <a:cxn ang="f5867">
                <a:pos x="f7638" y="f7639"/>
              </a:cxn>
              <a:cxn ang="f5867">
                <a:pos x="f7640" y="f7641"/>
              </a:cxn>
              <a:cxn ang="f5867">
                <a:pos x="f7642" y="f7643"/>
              </a:cxn>
              <a:cxn ang="f5867">
                <a:pos x="f7644" y="f7645"/>
              </a:cxn>
              <a:cxn ang="f5867">
                <a:pos x="f7646" y="f7647"/>
              </a:cxn>
              <a:cxn ang="f5867">
                <a:pos x="f7646" y="f7648"/>
              </a:cxn>
              <a:cxn ang="f5867">
                <a:pos x="f7479" y="f7649"/>
              </a:cxn>
              <a:cxn ang="f5867">
                <a:pos x="f7650" y="f7651"/>
              </a:cxn>
              <a:cxn ang="f5867">
                <a:pos x="f7652" y="f7653"/>
              </a:cxn>
              <a:cxn ang="f5867">
                <a:pos x="f7654" y="f7655"/>
              </a:cxn>
              <a:cxn ang="f5867">
                <a:pos x="f7656" y="f7657"/>
              </a:cxn>
              <a:cxn ang="f5867">
                <a:pos x="f7658" y="f7657"/>
              </a:cxn>
              <a:cxn ang="f5867">
                <a:pos x="f7659" y="f7660"/>
              </a:cxn>
              <a:cxn ang="f5867">
                <a:pos x="f7661" y="f7662"/>
              </a:cxn>
              <a:cxn ang="f5867">
                <a:pos x="f7663" y="f7664"/>
              </a:cxn>
              <a:cxn ang="f5867">
                <a:pos x="f7665" y="f7666"/>
              </a:cxn>
              <a:cxn ang="f5867">
                <a:pos x="f7667" y="f7668"/>
              </a:cxn>
              <a:cxn ang="f5867">
                <a:pos x="f7669" y="f7670"/>
              </a:cxn>
              <a:cxn ang="f5867">
                <a:pos x="f7671" y="f7672"/>
              </a:cxn>
              <a:cxn ang="f5867">
                <a:pos x="f7673" y="f7674"/>
              </a:cxn>
              <a:cxn ang="f5867">
                <a:pos x="f7675" y="f7676"/>
              </a:cxn>
              <a:cxn ang="f5867">
                <a:pos x="f7677" y="f7678"/>
              </a:cxn>
              <a:cxn ang="f5867">
                <a:pos x="f7679" y="f7680"/>
              </a:cxn>
              <a:cxn ang="f5867">
                <a:pos x="f7679" y="f7681"/>
              </a:cxn>
              <a:cxn ang="f5867">
                <a:pos x="f7682" y="f7683"/>
              </a:cxn>
              <a:cxn ang="f5867">
                <a:pos x="f7684" y="f7685"/>
              </a:cxn>
              <a:cxn ang="f5867">
                <a:pos x="f7686" y="f7687"/>
              </a:cxn>
              <a:cxn ang="f5867">
                <a:pos x="f7688" y="f7689"/>
              </a:cxn>
              <a:cxn ang="f5867">
                <a:pos x="f7690" y="f7691"/>
              </a:cxn>
              <a:cxn ang="f5867">
                <a:pos x="f7692" y="f7693"/>
              </a:cxn>
              <a:cxn ang="f5867">
                <a:pos x="f7694" y="f7695"/>
              </a:cxn>
              <a:cxn ang="f5867">
                <a:pos x="f7696" y="f7697"/>
              </a:cxn>
              <a:cxn ang="f5867">
                <a:pos x="f7698" y="f7699"/>
              </a:cxn>
              <a:cxn ang="f5867">
                <a:pos x="f7700" y="f7701"/>
              </a:cxn>
              <a:cxn ang="f5867">
                <a:pos x="f7702" y="f7703"/>
              </a:cxn>
              <a:cxn ang="f5867">
                <a:pos x="f7704" y="f7705"/>
              </a:cxn>
              <a:cxn ang="f5867">
                <a:pos x="f7706" y="f7707"/>
              </a:cxn>
              <a:cxn ang="f5867">
                <a:pos x="f7708" y="f7709"/>
              </a:cxn>
              <a:cxn ang="f5867">
                <a:pos x="f7710" y="f7711"/>
              </a:cxn>
              <a:cxn ang="f5867">
                <a:pos x="f7712" y="f7713"/>
              </a:cxn>
              <a:cxn ang="f5867">
                <a:pos x="f7714" y="f7715"/>
              </a:cxn>
              <a:cxn ang="f5867">
                <a:pos x="f7716" y="f7717"/>
              </a:cxn>
              <a:cxn ang="f5867">
                <a:pos x="f7718" y="f7719"/>
              </a:cxn>
              <a:cxn ang="f5867">
                <a:pos x="f7720" y="f7721"/>
              </a:cxn>
              <a:cxn ang="f5867">
                <a:pos x="f7722" y="f7723"/>
              </a:cxn>
              <a:cxn ang="f5867">
                <a:pos x="f7724" y="f7725"/>
              </a:cxn>
              <a:cxn ang="f5867">
                <a:pos x="f7726" y="f7727"/>
              </a:cxn>
              <a:cxn ang="f5867">
                <a:pos x="f7728" y="f7729"/>
              </a:cxn>
              <a:cxn ang="f5867">
                <a:pos x="f7730" y="f7731"/>
              </a:cxn>
              <a:cxn ang="f5867">
                <a:pos x="f7732" y="f7733"/>
              </a:cxn>
              <a:cxn ang="f5867">
                <a:pos x="f7734" y="f7735"/>
              </a:cxn>
              <a:cxn ang="f5867">
                <a:pos x="f7736" y="f7737"/>
              </a:cxn>
              <a:cxn ang="f5867">
                <a:pos x="f7738" y="f7739"/>
              </a:cxn>
              <a:cxn ang="f5867">
                <a:pos x="f7740" y="f7741"/>
              </a:cxn>
              <a:cxn ang="f5867">
                <a:pos x="f7742" y="f7743"/>
              </a:cxn>
              <a:cxn ang="f5867">
                <a:pos x="f7744" y="f7745"/>
              </a:cxn>
              <a:cxn ang="f5867">
                <a:pos x="f7746" y="f7747"/>
              </a:cxn>
              <a:cxn ang="f5867">
                <a:pos x="f7748" y="f7749"/>
              </a:cxn>
              <a:cxn ang="f5867">
                <a:pos x="f7750" y="f7751"/>
              </a:cxn>
              <a:cxn ang="f5867">
                <a:pos x="f7752" y="f7753"/>
              </a:cxn>
              <a:cxn ang="f5867">
                <a:pos x="f7754" y="f7755"/>
              </a:cxn>
              <a:cxn ang="f5867">
                <a:pos x="f7756" y="f7757"/>
              </a:cxn>
              <a:cxn ang="f5867">
                <a:pos x="f7758" y="f7759"/>
              </a:cxn>
              <a:cxn ang="f5867">
                <a:pos x="f7760" y="f7761"/>
              </a:cxn>
              <a:cxn ang="f5867">
                <a:pos x="f7762" y="f7763"/>
              </a:cxn>
              <a:cxn ang="f5867">
                <a:pos x="f7764" y="f7765"/>
              </a:cxn>
              <a:cxn ang="f5867">
                <a:pos x="f7766" y="f7767"/>
              </a:cxn>
              <a:cxn ang="f5867">
                <a:pos x="f7768" y="f7769"/>
              </a:cxn>
              <a:cxn ang="f5867">
                <a:pos x="f7770" y="f7771"/>
              </a:cxn>
              <a:cxn ang="f5867">
                <a:pos x="f7770" y="f7772"/>
              </a:cxn>
              <a:cxn ang="f5867">
                <a:pos x="f7773" y="f7774"/>
              </a:cxn>
              <a:cxn ang="f5867">
                <a:pos x="f7775" y="f7776"/>
              </a:cxn>
              <a:cxn ang="f5867">
                <a:pos x="f7777" y="f7778"/>
              </a:cxn>
              <a:cxn ang="f5867">
                <a:pos x="f7779" y="f7780"/>
              </a:cxn>
              <a:cxn ang="f5867">
                <a:pos x="f7781" y="f7782"/>
              </a:cxn>
              <a:cxn ang="f5867">
                <a:pos x="f7783" y="f7784"/>
              </a:cxn>
              <a:cxn ang="f5867">
                <a:pos x="f7785" y="f7786"/>
              </a:cxn>
              <a:cxn ang="f5867">
                <a:pos x="f7787" y="f7788"/>
              </a:cxn>
              <a:cxn ang="f5867">
                <a:pos x="f7789" y="f7790"/>
              </a:cxn>
              <a:cxn ang="f5867">
                <a:pos x="f7791" y="f7792"/>
              </a:cxn>
              <a:cxn ang="f5867">
                <a:pos x="f7791" y="f7793"/>
              </a:cxn>
              <a:cxn ang="f5867">
                <a:pos x="f7794" y="f7795"/>
              </a:cxn>
              <a:cxn ang="f5867">
                <a:pos x="f7796" y="f7797"/>
              </a:cxn>
              <a:cxn ang="f5867">
                <a:pos x="f7798" y="f7799"/>
              </a:cxn>
              <a:cxn ang="f5867">
                <a:pos x="f7800" y="f7801"/>
              </a:cxn>
              <a:cxn ang="f5867">
                <a:pos x="f7802" y="f7803"/>
              </a:cxn>
              <a:cxn ang="f5867">
                <a:pos x="f7804" y="f7805"/>
              </a:cxn>
              <a:cxn ang="f5867">
                <a:pos x="f7806" y="f7807"/>
              </a:cxn>
              <a:cxn ang="f5867">
                <a:pos x="f7808" y="f7809"/>
              </a:cxn>
              <a:cxn ang="f5867">
                <a:pos x="f7810" y="f7811"/>
              </a:cxn>
              <a:cxn ang="f5867">
                <a:pos x="f7812" y="f7813"/>
              </a:cxn>
              <a:cxn ang="f5867">
                <a:pos x="f7814" y="f7815"/>
              </a:cxn>
              <a:cxn ang="f5867">
                <a:pos x="f7816" y="f7817"/>
              </a:cxn>
              <a:cxn ang="f5867">
                <a:pos x="f7818" y="f7819"/>
              </a:cxn>
              <a:cxn ang="f5867">
                <a:pos x="f7820" y="f7821"/>
              </a:cxn>
              <a:cxn ang="f5867">
                <a:pos x="f7822" y="f7823"/>
              </a:cxn>
              <a:cxn ang="f5867">
                <a:pos x="f7824" y="f7825"/>
              </a:cxn>
              <a:cxn ang="f5867">
                <a:pos x="f7826" y="f7825"/>
              </a:cxn>
              <a:cxn ang="f5867">
                <a:pos x="f7827" y="f7828"/>
              </a:cxn>
              <a:cxn ang="f5867">
                <a:pos x="f7829" y="f7828"/>
              </a:cxn>
              <a:cxn ang="f5867">
                <a:pos x="f7830" y="f7831"/>
              </a:cxn>
              <a:cxn ang="f5867">
                <a:pos x="f7832" y="f7833"/>
              </a:cxn>
              <a:cxn ang="f5867">
                <a:pos x="f7834" y="f7835"/>
              </a:cxn>
              <a:cxn ang="f5867">
                <a:pos x="f7836" y="f7837"/>
              </a:cxn>
              <a:cxn ang="f5867">
                <a:pos x="f7838" y="f7839"/>
              </a:cxn>
              <a:cxn ang="f5867">
                <a:pos x="f7840" y="f7841"/>
              </a:cxn>
              <a:cxn ang="f5867">
                <a:pos x="f7842" y="f7843"/>
              </a:cxn>
              <a:cxn ang="f5867">
                <a:pos x="f7844" y="f7845"/>
              </a:cxn>
              <a:cxn ang="f5867">
                <a:pos x="f7846" y="f7847"/>
              </a:cxn>
              <a:cxn ang="f5867">
                <a:pos x="f7848" y="f7849"/>
              </a:cxn>
              <a:cxn ang="f5867">
                <a:pos x="f7850" y="f7851"/>
              </a:cxn>
              <a:cxn ang="f5867">
                <a:pos x="f7852" y="f7853"/>
              </a:cxn>
              <a:cxn ang="f5867">
                <a:pos x="f7854" y="f7855"/>
              </a:cxn>
              <a:cxn ang="f5867">
                <a:pos x="f7856" y="f7855"/>
              </a:cxn>
              <a:cxn ang="f5867">
                <a:pos x="f7857" y="f7858"/>
              </a:cxn>
              <a:cxn ang="f5867">
                <a:pos x="f7859" y="f7860"/>
              </a:cxn>
              <a:cxn ang="f5867">
                <a:pos x="f7861" y="f7862"/>
              </a:cxn>
              <a:cxn ang="f5867">
                <a:pos x="f7863" y="f7864"/>
              </a:cxn>
              <a:cxn ang="f5867">
                <a:pos x="f7865" y="f7866"/>
              </a:cxn>
              <a:cxn ang="f5867">
                <a:pos x="f7867" y="f7868"/>
              </a:cxn>
              <a:cxn ang="f5867">
                <a:pos x="f7869" y="f7870"/>
              </a:cxn>
              <a:cxn ang="f5867">
                <a:pos x="f7871" y="f7872"/>
              </a:cxn>
              <a:cxn ang="f5867">
                <a:pos x="f7873" y="f7874"/>
              </a:cxn>
              <a:cxn ang="f5867">
                <a:pos x="f7875" y="f7876"/>
              </a:cxn>
              <a:cxn ang="f5867">
                <a:pos x="f7877" y="f7878"/>
              </a:cxn>
              <a:cxn ang="f5867">
                <a:pos x="f7879" y="f7880"/>
              </a:cxn>
              <a:cxn ang="f5867">
                <a:pos x="f7881" y="f7882"/>
              </a:cxn>
              <a:cxn ang="f5867">
                <a:pos x="f7883" y="f7884"/>
              </a:cxn>
              <a:cxn ang="f5867">
                <a:pos x="f7885" y="f7886"/>
              </a:cxn>
              <a:cxn ang="f5867">
                <a:pos x="f7887" y="f7888"/>
              </a:cxn>
              <a:cxn ang="f5867">
                <a:pos x="f7889" y="f7890"/>
              </a:cxn>
              <a:cxn ang="f5867">
                <a:pos x="f7891" y="f7892"/>
              </a:cxn>
              <a:cxn ang="f5867">
                <a:pos x="f7893" y="f7894"/>
              </a:cxn>
              <a:cxn ang="f5867">
                <a:pos x="f7895" y="f7896"/>
              </a:cxn>
              <a:cxn ang="f5867">
                <a:pos x="f7897" y="f7898"/>
              </a:cxn>
              <a:cxn ang="f5867">
                <a:pos x="f7899" y="f7900"/>
              </a:cxn>
              <a:cxn ang="f5867">
                <a:pos x="f7901" y="f7902"/>
              </a:cxn>
              <a:cxn ang="f5867">
                <a:pos x="f7903" y="f7904"/>
              </a:cxn>
              <a:cxn ang="f5867">
                <a:pos x="f7905" y="f7906"/>
              </a:cxn>
              <a:cxn ang="f5867">
                <a:pos x="f7907" y="f7908"/>
              </a:cxn>
              <a:cxn ang="f5867">
                <a:pos x="f7909" y="f7910"/>
              </a:cxn>
              <a:cxn ang="f5867">
                <a:pos x="f7911" y="f7912"/>
              </a:cxn>
              <a:cxn ang="f5867">
                <a:pos x="f7913" y="f7914"/>
              </a:cxn>
              <a:cxn ang="f5867">
                <a:pos x="f7915" y="f7916"/>
              </a:cxn>
              <a:cxn ang="f5867">
                <a:pos x="f7917" y="f7918"/>
              </a:cxn>
              <a:cxn ang="f5867">
                <a:pos x="f7919" y="f7920"/>
              </a:cxn>
              <a:cxn ang="f5867">
                <a:pos x="f7921" y="f7922"/>
              </a:cxn>
              <a:cxn ang="f5867">
                <a:pos x="f7923" y="f7924"/>
              </a:cxn>
              <a:cxn ang="f5867">
                <a:pos x="f7925" y="f7926"/>
              </a:cxn>
              <a:cxn ang="f5867">
                <a:pos x="f7927" y="f7928"/>
              </a:cxn>
              <a:cxn ang="f5867">
                <a:pos x="f7929" y="f7930"/>
              </a:cxn>
              <a:cxn ang="f5867">
                <a:pos x="f7931" y="f7932"/>
              </a:cxn>
              <a:cxn ang="f5867">
                <a:pos x="f7933" y="f7934"/>
              </a:cxn>
              <a:cxn ang="f5867">
                <a:pos x="f7935" y="f7936"/>
              </a:cxn>
              <a:cxn ang="f5867">
                <a:pos x="f7937" y="f7938"/>
              </a:cxn>
              <a:cxn ang="f5867">
                <a:pos x="f7939" y="f7940"/>
              </a:cxn>
              <a:cxn ang="f5867">
                <a:pos x="f7941" y="f7942"/>
              </a:cxn>
              <a:cxn ang="f5867">
                <a:pos x="f7943" y="f7944"/>
              </a:cxn>
              <a:cxn ang="f5867">
                <a:pos x="f7945" y="f7946"/>
              </a:cxn>
              <a:cxn ang="f5867">
                <a:pos x="f7947" y="f7948"/>
              </a:cxn>
              <a:cxn ang="f5867">
                <a:pos x="f7949" y="f7950"/>
              </a:cxn>
              <a:cxn ang="f5867">
                <a:pos x="f7951" y="f7952"/>
              </a:cxn>
              <a:cxn ang="f5867">
                <a:pos x="f7953" y="f7954"/>
              </a:cxn>
              <a:cxn ang="f5867">
                <a:pos x="f7955" y="f7956"/>
              </a:cxn>
              <a:cxn ang="f5867">
                <a:pos x="f7957" y="f7958"/>
              </a:cxn>
              <a:cxn ang="f5867">
                <a:pos x="f7959" y="f7960"/>
              </a:cxn>
              <a:cxn ang="f5867">
                <a:pos x="f7961" y="f7459"/>
              </a:cxn>
              <a:cxn ang="f5867">
                <a:pos x="f7962" y="f7963"/>
              </a:cxn>
              <a:cxn ang="f5867">
                <a:pos x="f7964" y="f7965"/>
              </a:cxn>
              <a:cxn ang="f5867">
                <a:pos x="f7966" y="f7967"/>
              </a:cxn>
              <a:cxn ang="f5867">
                <a:pos x="f7968" y="f7969"/>
              </a:cxn>
              <a:cxn ang="f5867">
                <a:pos x="f7970" y="f7971"/>
              </a:cxn>
              <a:cxn ang="f5867">
                <a:pos x="f7970" y="f7972"/>
              </a:cxn>
              <a:cxn ang="f5867">
                <a:pos x="f7973" y="f7974"/>
              </a:cxn>
              <a:cxn ang="f5867">
                <a:pos x="f7975" y="f7976"/>
              </a:cxn>
              <a:cxn ang="f5867">
                <a:pos x="f7977" y="f7978"/>
              </a:cxn>
              <a:cxn ang="f5867">
                <a:pos x="f7979" y="f7980"/>
              </a:cxn>
              <a:cxn ang="f5867">
                <a:pos x="f7981" y="f7982"/>
              </a:cxn>
              <a:cxn ang="f5867">
                <a:pos x="f7983" y="f7984"/>
              </a:cxn>
              <a:cxn ang="f5867">
                <a:pos x="f7985" y="f7986"/>
              </a:cxn>
              <a:cxn ang="f5867">
                <a:pos x="f7987" y="f7988"/>
              </a:cxn>
              <a:cxn ang="f5867">
                <a:pos x="f7989" y="f7990"/>
              </a:cxn>
              <a:cxn ang="f5867">
                <a:pos x="f7991" y="f7992"/>
              </a:cxn>
              <a:cxn ang="f5867">
                <a:pos x="f7991" y="f7993"/>
              </a:cxn>
              <a:cxn ang="f5867">
                <a:pos x="f7994" y="f7995"/>
              </a:cxn>
              <a:cxn ang="f5867">
                <a:pos x="f7996" y="f7997"/>
              </a:cxn>
              <a:cxn ang="f5867">
                <a:pos x="f7998" y="f7999"/>
              </a:cxn>
              <a:cxn ang="f5867">
                <a:pos x="f8000" y="f8001"/>
              </a:cxn>
              <a:cxn ang="f5867">
                <a:pos x="f8002" y="f8003"/>
              </a:cxn>
              <a:cxn ang="f5867">
                <a:pos x="f8004" y="f8005"/>
              </a:cxn>
              <a:cxn ang="f5867">
                <a:pos x="f8006" y="f7645"/>
              </a:cxn>
              <a:cxn ang="f5867">
                <a:pos x="f8007" y="f8008"/>
              </a:cxn>
              <a:cxn ang="f5867">
                <a:pos x="f8009" y="f8010"/>
              </a:cxn>
              <a:cxn ang="f5867">
                <a:pos x="f8011" y="f8012"/>
              </a:cxn>
              <a:cxn ang="f5867">
                <a:pos x="f7979" y="f8013"/>
              </a:cxn>
              <a:cxn ang="f5867">
                <a:pos x="f7979" y="f8014"/>
              </a:cxn>
              <a:cxn ang="f5867">
                <a:pos x="f8015" y="f8016"/>
              </a:cxn>
              <a:cxn ang="f5867">
                <a:pos x="f8017" y="f8018"/>
              </a:cxn>
              <a:cxn ang="f5867">
                <a:pos x="f8019" y="f8020"/>
              </a:cxn>
              <a:cxn ang="f5867">
                <a:pos x="f8021" y="f8022"/>
              </a:cxn>
              <a:cxn ang="f5867">
                <a:pos x="f8023" y="f8024"/>
              </a:cxn>
              <a:cxn ang="f5867">
                <a:pos x="f8025" y="f8026"/>
              </a:cxn>
              <a:cxn ang="f5867">
                <a:pos x="f8027" y="f8028"/>
              </a:cxn>
              <a:cxn ang="f5867">
                <a:pos x="f8029" y="f8028"/>
              </a:cxn>
              <a:cxn ang="f5867">
                <a:pos x="f8030" y="f8031"/>
              </a:cxn>
              <a:cxn ang="f5867">
                <a:pos x="f8030" y="f8032"/>
              </a:cxn>
              <a:cxn ang="f5867">
                <a:pos x="f8033" y="f8034"/>
              </a:cxn>
              <a:cxn ang="f5867">
                <a:pos x="f8035" y="f8036"/>
              </a:cxn>
              <a:cxn ang="f5867">
                <a:pos x="f8037" y="f8038"/>
              </a:cxn>
              <a:cxn ang="f5867">
                <a:pos x="f8039" y="f8040"/>
              </a:cxn>
              <a:cxn ang="f5867">
                <a:pos x="f8041" y="f8042"/>
              </a:cxn>
              <a:cxn ang="f5867">
                <a:pos x="f8043" y="f8044"/>
              </a:cxn>
              <a:cxn ang="f5867">
                <a:pos x="f8045" y="f8046"/>
              </a:cxn>
              <a:cxn ang="f5867">
                <a:pos x="f8047" y="f8048"/>
              </a:cxn>
              <a:cxn ang="f5867">
                <a:pos x="f8049" y="f8050"/>
              </a:cxn>
              <a:cxn ang="f5867">
                <a:pos x="f8051" y="f8052"/>
              </a:cxn>
              <a:cxn ang="f5867">
                <a:pos x="f8053" y="f8054"/>
              </a:cxn>
              <a:cxn ang="f5867">
                <a:pos x="f8055" y="f8056"/>
              </a:cxn>
              <a:cxn ang="f5867">
                <a:pos x="f8057" y="f8058"/>
              </a:cxn>
              <a:cxn ang="f5867">
                <a:pos x="f8059" y="f8060"/>
              </a:cxn>
              <a:cxn ang="f5867">
                <a:pos x="f8061" y="f8062"/>
              </a:cxn>
              <a:cxn ang="f5867">
                <a:pos x="f8063" y="f8064"/>
              </a:cxn>
              <a:cxn ang="f5867">
                <a:pos x="f8065" y="f8066"/>
              </a:cxn>
              <a:cxn ang="f5867">
                <a:pos x="f8067" y="f8068"/>
              </a:cxn>
              <a:cxn ang="f5867">
                <a:pos x="f8069" y="f8070"/>
              </a:cxn>
              <a:cxn ang="f5867">
                <a:pos x="f8069" y="f8071"/>
              </a:cxn>
              <a:cxn ang="f5867">
                <a:pos x="f8072" y="f8073"/>
              </a:cxn>
              <a:cxn ang="f5867">
                <a:pos x="f8074" y="f8075"/>
              </a:cxn>
              <a:cxn ang="f5867">
                <a:pos x="f8076" y="f8077"/>
              </a:cxn>
              <a:cxn ang="f5867">
                <a:pos x="f8078" y="f8079"/>
              </a:cxn>
              <a:cxn ang="f5867">
                <a:pos x="f8080" y="f8081"/>
              </a:cxn>
              <a:cxn ang="f5867">
                <a:pos x="f8082" y="f8083"/>
              </a:cxn>
              <a:cxn ang="f5867">
                <a:pos x="f8084" y="f8085"/>
              </a:cxn>
              <a:cxn ang="f5867">
                <a:pos x="f8086" y="f8087"/>
              </a:cxn>
              <a:cxn ang="f5867">
                <a:pos x="f8088" y="f8089"/>
              </a:cxn>
              <a:cxn ang="f5867">
                <a:pos x="f8090" y="f8091"/>
              </a:cxn>
              <a:cxn ang="f5867">
                <a:pos x="f8092" y="f8093"/>
              </a:cxn>
              <a:cxn ang="f5867">
                <a:pos x="f8094" y="f8095"/>
              </a:cxn>
              <a:cxn ang="f5867">
                <a:pos x="f8096" y="f8097"/>
              </a:cxn>
              <a:cxn ang="f5867">
                <a:pos x="f8098" y="f8099"/>
              </a:cxn>
              <a:cxn ang="f5867">
                <a:pos x="f7794" y="f8100"/>
              </a:cxn>
              <a:cxn ang="f5867">
                <a:pos x="f8101" y="f8102"/>
              </a:cxn>
              <a:cxn ang="f5867">
                <a:pos x="f8103" y="f8104"/>
              </a:cxn>
              <a:cxn ang="f5867">
                <a:pos x="f8105" y="f8106"/>
              </a:cxn>
              <a:cxn ang="f5867">
                <a:pos x="f8107" y="f8108"/>
              </a:cxn>
              <a:cxn ang="f5867">
                <a:pos x="f8109" y="f8110"/>
              </a:cxn>
              <a:cxn ang="f5867">
                <a:pos x="f8111" y="f8112"/>
              </a:cxn>
              <a:cxn ang="f5867">
                <a:pos x="f8113" y="f8114"/>
              </a:cxn>
              <a:cxn ang="f5867">
                <a:pos x="f8115" y="f8116"/>
              </a:cxn>
              <a:cxn ang="f5867">
                <a:pos x="f8117" y="f8118"/>
              </a:cxn>
              <a:cxn ang="f5867">
                <a:pos x="f8119" y="f8120"/>
              </a:cxn>
              <a:cxn ang="f5867">
                <a:pos x="f8121" y="f8122"/>
              </a:cxn>
              <a:cxn ang="f5867">
                <a:pos x="f8123" y="f8124"/>
              </a:cxn>
              <a:cxn ang="f5867">
                <a:pos x="f8125" y="f8126"/>
              </a:cxn>
              <a:cxn ang="f5867">
                <a:pos x="f8127" y="f8128"/>
              </a:cxn>
              <a:cxn ang="f5867">
                <a:pos x="f8129" y="f7408"/>
              </a:cxn>
              <a:cxn ang="f5867">
                <a:pos x="f8130" y="f8131"/>
              </a:cxn>
              <a:cxn ang="f5867">
                <a:pos x="f8132" y="f8133"/>
              </a:cxn>
              <a:cxn ang="f5867">
                <a:pos x="f8134" y="f8135"/>
              </a:cxn>
              <a:cxn ang="f5867">
                <a:pos x="f8136" y="f8137"/>
              </a:cxn>
              <a:cxn ang="f5867">
                <a:pos x="f8138" y="f8139"/>
              </a:cxn>
              <a:cxn ang="f5867">
                <a:pos x="f8140" y="f8141"/>
              </a:cxn>
              <a:cxn ang="f5867">
                <a:pos x="f8142" y="f8143"/>
              </a:cxn>
              <a:cxn ang="f5867">
                <a:pos x="f8144" y="f8145"/>
              </a:cxn>
              <a:cxn ang="f5867">
                <a:pos x="f8146" y="f8147"/>
              </a:cxn>
              <a:cxn ang="f5867">
                <a:pos x="f8148" y="f8149"/>
              </a:cxn>
              <a:cxn ang="f5867">
                <a:pos x="f8150" y="f8151"/>
              </a:cxn>
              <a:cxn ang="f5867">
                <a:pos x="f8152" y="f8153"/>
              </a:cxn>
              <a:cxn ang="f5867">
                <a:pos x="f8154" y="f7963"/>
              </a:cxn>
              <a:cxn ang="f5867">
                <a:pos x="f8155" y="f8156"/>
              </a:cxn>
              <a:cxn ang="f5867">
                <a:pos x="f8157" y="f8158"/>
              </a:cxn>
              <a:cxn ang="f5867">
                <a:pos x="f8159" y="f8160"/>
              </a:cxn>
              <a:cxn ang="f5867">
                <a:pos x="f8161" y="f8162"/>
              </a:cxn>
              <a:cxn ang="f5867">
                <a:pos x="f8163" y="f8164"/>
              </a:cxn>
              <a:cxn ang="f5867">
                <a:pos x="f8165" y="f8166"/>
              </a:cxn>
              <a:cxn ang="f5867">
                <a:pos x="f8167" y="f8168"/>
              </a:cxn>
              <a:cxn ang="f5867">
                <a:pos x="f8169" y="f8170"/>
              </a:cxn>
              <a:cxn ang="f5867">
                <a:pos x="f8171" y="f8172"/>
              </a:cxn>
              <a:cxn ang="f5867">
                <a:pos x="f8173" y="f8174"/>
              </a:cxn>
              <a:cxn ang="f5867">
                <a:pos x="f7859" y="f8175"/>
              </a:cxn>
              <a:cxn ang="f5867">
                <a:pos x="f8176" y="f8177"/>
              </a:cxn>
              <a:cxn ang="f5867">
                <a:pos x="f8178" y="f8179"/>
              </a:cxn>
              <a:cxn ang="f5867">
                <a:pos x="f8180" y="f8181"/>
              </a:cxn>
              <a:cxn ang="f5867">
                <a:pos x="f8182" y="f8181"/>
              </a:cxn>
              <a:cxn ang="f5867">
                <a:pos x="f8183" y="f8184"/>
              </a:cxn>
              <a:cxn ang="f5867">
                <a:pos x="f8185" y="f8186"/>
              </a:cxn>
              <a:cxn ang="f5867">
                <a:pos x="f8187" y="f8188"/>
              </a:cxn>
              <a:cxn ang="f5867">
                <a:pos x="f8189" y="f8190"/>
              </a:cxn>
              <a:cxn ang="f5867">
                <a:pos x="f8189" y="f8191"/>
              </a:cxn>
              <a:cxn ang="f5867">
                <a:pos x="f8192" y="f8193"/>
              </a:cxn>
              <a:cxn ang="f5867">
                <a:pos x="f8194" y="f8195"/>
              </a:cxn>
              <a:cxn ang="f5867">
                <a:pos x="f8196" y="f8197"/>
              </a:cxn>
              <a:cxn ang="f5867">
                <a:pos x="f8198" y="f8199"/>
              </a:cxn>
              <a:cxn ang="f5867">
                <a:pos x="f8200" y="f8201"/>
              </a:cxn>
              <a:cxn ang="f5867">
                <a:pos x="f8202" y="f8203"/>
              </a:cxn>
              <a:cxn ang="f5867">
                <a:pos x="f8204" y="f8205"/>
              </a:cxn>
              <a:cxn ang="f5867">
                <a:pos x="f8206" y="f8207"/>
              </a:cxn>
              <a:cxn ang="f5867">
                <a:pos x="f8208" y="f8209"/>
              </a:cxn>
              <a:cxn ang="f5867">
                <a:pos x="f8210" y="f8211"/>
              </a:cxn>
              <a:cxn ang="f5867">
                <a:pos x="f8212" y="f8213"/>
              </a:cxn>
              <a:cxn ang="f5867">
                <a:pos x="f8214" y="f8215"/>
              </a:cxn>
              <a:cxn ang="f5867">
                <a:pos x="f8216" y="f8217"/>
              </a:cxn>
              <a:cxn ang="f5867">
                <a:pos x="f8218" y="f8219"/>
              </a:cxn>
              <a:cxn ang="f5867">
                <a:pos x="f8220" y="f8219"/>
              </a:cxn>
              <a:cxn ang="f5867">
                <a:pos x="f8221" y="f8222"/>
              </a:cxn>
              <a:cxn ang="f5867">
                <a:pos x="f8223" y="f8224"/>
              </a:cxn>
              <a:cxn ang="f5867">
                <a:pos x="f8225" y="f8226"/>
              </a:cxn>
              <a:cxn ang="f5867">
                <a:pos x="f8227" y="f8228"/>
              </a:cxn>
              <a:cxn ang="f5867">
                <a:pos x="f8229" y="f8230"/>
              </a:cxn>
              <a:cxn ang="f5867">
                <a:pos x="f8231" y="f8232"/>
              </a:cxn>
              <a:cxn ang="f5867">
                <a:pos x="f8233" y="f8234"/>
              </a:cxn>
              <a:cxn ang="f5867">
                <a:pos x="f8235" y="f8236"/>
              </a:cxn>
              <a:cxn ang="f5867">
                <a:pos x="f8237" y="f8238"/>
              </a:cxn>
              <a:cxn ang="f5867">
                <a:pos x="f8239" y="f8240"/>
              </a:cxn>
              <a:cxn ang="f5867">
                <a:pos x="f8241" y="f8242"/>
              </a:cxn>
              <a:cxn ang="f5867">
                <a:pos x="f8243" y="f8244"/>
              </a:cxn>
              <a:cxn ang="f5867">
                <a:pos x="f8245" y="f8246"/>
              </a:cxn>
              <a:cxn ang="f5867">
                <a:pos x="f8247" y="f8248"/>
              </a:cxn>
              <a:cxn ang="f5867">
                <a:pos x="f8249" y="f8250"/>
              </a:cxn>
              <a:cxn ang="f5867">
                <a:pos x="f8251" y="f8252"/>
              </a:cxn>
              <a:cxn ang="f5867">
                <a:pos x="f8253" y="f8252"/>
              </a:cxn>
              <a:cxn ang="f5867">
                <a:pos x="f8254" y="f8255"/>
              </a:cxn>
              <a:cxn ang="f5867">
                <a:pos x="f8256" y="f8257"/>
              </a:cxn>
              <a:cxn ang="f5867">
                <a:pos x="f8258" y="f8259"/>
              </a:cxn>
              <a:cxn ang="f5867">
                <a:pos x="f8260" y="f8261"/>
              </a:cxn>
              <a:cxn ang="f5867">
                <a:pos x="f8262" y="f8263"/>
              </a:cxn>
              <a:cxn ang="f5867">
                <a:pos x="f8264" y="f8265"/>
              </a:cxn>
              <a:cxn ang="f5867">
                <a:pos x="f8266" y="f8267"/>
              </a:cxn>
              <a:cxn ang="f5867">
                <a:pos x="f8268" y="f8269"/>
              </a:cxn>
              <a:cxn ang="f5867">
                <a:pos x="f8270" y="f8271"/>
              </a:cxn>
              <a:cxn ang="f5867">
                <a:pos x="f8272" y="f8273"/>
              </a:cxn>
              <a:cxn ang="f5867">
                <a:pos x="f8274" y="f8275"/>
              </a:cxn>
              <a:cxn ang="f5867">
                <a:pos x="f8276" y="f8277"/>
              </a:cxn>
              <a:cxn ang="f5867">
                <a:pos x="f8278" y="f8279"/>
              </a:cxn>
              <a:cxn ang="f5867">
                <a:pos x="f8280" y="f8281"/>
              </a:cxn>
              <a:cxn ang="f5867">
                <a:pos x="f8282" y="f8283"/>
              </a:cxn>
              <a:cxn ang="f5867">
                <a:pos x="f8284" y="f8285"/>
              </a:cxn>
              <a:cxn ang="f5867">
                <a:pos x="f8286" y="f8287"/>
              </a:cxn>
              <a:cxn ang="f5867">
                <a:pos x="f8288" y="f8289"/>
              </a:cxn>
              <a:cxn ang="f5867">
                <a:pos x="f8290" y="f8291"/>
              </a:cxn>
              <a:cxn ang="f5867">
                <a:pos x="f8292" y="f8293"/>
              </a:cxn>
              <a:cxn ang="f5867">
                <a:pos x="f8294" y="f8295"/>
              </a:cxn>
              <a:cxn ang="f5867">
                <a:pos x="f8296" y="f8297"/>
              </a:cxn>
              <a:cxn ang="f5867">
                <a:pos x="f8298" y="f8299"/>
              </a:cxn>
              <a:cxn ang="f5867">
                <a:pos x="f8300" y="f8301"/>
              </a:cxn>
              <a:cxn ang="f5867">
                <a:pos x="f8302" y="f8303"/>
              </a:cxn>
              <a:cxn ang="f5867">
                <a:pos x="f8304" y="f8305"/>
              </a:cxn>
              <a:cxn ang="f5867">
                <a:pos x="f8306" y="f8307"/>
              </a:cxn>
              <a:cxn ang="f5867">
                <a:pos x="f8308" y="f8309"/>
              </a:cxn>
              <a:cxn ang="f5867">
                <a:pos x="f8310" y="f8311"/>
              </a:cxn>
              <a:cxn ang="f5867">
                <a:pos x="f8312" y="f8313"/>
              </a:cxn>
              <a:cxn ang="f5867">
                <a:pos x="f8314" y="f8315"/>
              </a:cxn>
              <a:cxn ang="f5867">
                <a:pos x="f8316" y="f8317"/>
              </a:cxn>
              <a:cxn ang="f5867">
                <a:pos x="f8318" y="f8319"/>
              </a:cxn>
              <a:cxn ang="f5867">
                <a:pos x="f8320" y="f8321"/>
              </a:cxn>
              <a:cxn ang="f5867">
                <a:pos x="f8322" y="f8323"/>
              </a:cxn>
              <a:cxn ang="f5867">
                <a:pos x="f8324" y="f8325"/>
              </a:cxn>
              <a:cxn ang="f5867">
                <a:pos x="f8326" y="f8327"/>
              </a:cxn>
              <a:cxn ang="f5867">
                <a:pos x="f7612" y="f7613"/>
              </a:cxn>
            </a:cxnLst>
            <a:rect l="f7096" t="f7099" r="f7097" b="f7098"/>
            <a:pathLst>
              <a:path w="3859699" h="3357396">
                <a:moveTo>
                  <a:pt x="f8" y="f9"/>
                </a:moveTo>
                <a:cubicBezTo>
                  <a:pt x="f10" y="f11"/>
                  <a:pt x="f12" y="f13"/>
                  <a:pt x="f14" y="f15"/>
                </a:cubicBezTo>
                <a:cubicBezTo>
                  <a:pt x="f16" y="f17"/>
                  <a:pt x="f18" y="f19"/>
                  <a:pt x="f20" y="f21"/>
                </a:cubicBezTo>
                <a:lnTo>
                  <a:pt x="f22" y="f21"/>
                </a:lnTo>
                <a:cubicBezTo>
                  <a:pt x="f23" y="f24"/>
                  <a:pt x="f25" y="f26"/>
                  <a:pt x="f27" y="f28"/>
                </a:cubicBezTo>
                <a:cubicBezTo>
                  <a:pt x="f29" y="f30"/>
                  <a:pt x="f31" y="f32"/>
                  <a:pt x="f33" y="f34"/>
                </a:cubicBezTo>
                <a:cubicBezTo>
                  <a:pt x="f35" y="f36"/>
                  <a:pt x="f37" y="f38"/>
                  <a:pt x="f39" y="f40"/>
                </a:cubicBezTo>
                <a:cubicBezTo>
                  <a:pt x="f41" y="f42"/>
                  <a:pt x="f43" y="f44"/>
                  <a:pt x="f45" y="f46"/>
                </a:cubicBezTo>
                <a:lnTo>
                  <a:pt x="f47" y="f48"/>
                </a:lnTo>
                <a:cubicBezTo>
                  <a:pt x="f49" y="f50"/>
                  <a:pt x="f51" y="f52"/>
                  <a:pt x="f53" y="f54"/>
                </a:cubicBezTo>
                <a:cubicBezTo>
                  <a:pt x="f55" y="f56"/>
                  <a:pt x="f57" y="f58"/>
                  <a:pt x="f59" y="f60"/>
                </a:cubicBezTo>
                <a:cubicBezTo>
                  <a:pt x="f61" y="f62"/>
                  <a:pt x="f63" y="f64"/>
                  <a:pt x="f8" y="f9"/>
                </a:cubicBezTo>
                <a:close/>
                <a:moveTo>
                  <a:pt x="f65" y="f66"/>
                </a:moveTo>
                <a:lnTo>
                  <a:pt x="f67" y="f68"/>
                </a:lnTo>
                <a:lnTo>
                  <a:pt x="f69" y="f66"/>
                </a:lnTo>
                <a:close/>
                <a:moveTo>
                  <a:pt x="f70" y="f71"/>
                </a:move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lnTo>
                  <a:pt x="f100" y="f102"/>
                </a:lnTo>
                <a:lnTo>
                  <a:pt x="f103" y="f104"/>
                </a:ln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132"/>
                  <a:pt x="f70" y="f71"/>
                </a:cubicBezTo>
                <a:close/>
                <a:moveTo>
                  <a:pt x="f133" y="f134"/>
                </a:moveTo>
                <a:lnTo>
                  <a:pt x="f135" y="f134"/>
                </a:lnTo>
                <a:cubicBezTo>
                  <a:pt x="f136" y="f137"/>
                  <a:pt x="f138" y="f139"/>
                  <a:pt x="f140" y="f141"/>
                </a:cubicBezTo>
                <a:cubicBezTo>
                  <a:pt x="f142" y="f143"/>
                  <a:pt x="f144" y="f145"/>
                  <a:pt x="f146" y="f147"/>
                </a:cubicBezTo>
                <a:cubicBezTo>
                  <a:pt x="f148" y="f149"/>
                  <a:pt x="f150" y="f151"/>
                  <a:pt x="f133" y="f134"/>
                </a:cubicBezTo>
                <a:close/>
                <a:moveTo>
                  <a:pt x="f152" y="f153"/>
                </a:moveTo>
                <a:cubicBezTo>
                  <a:pt x="f154" y="f155"/>
                  <a:pt x="f156" y="f157"/>
                  <a:pt x="f158" y="f159"/>
                </a:cubicBezTo>
                <a:cubicBezTo>
                  <a:pt x="f160" y="f161"/>
                  <a:pt x="f162" y="f163"/>
                  <a:pt x="f164" y="f165"/>
                </a:cubicBezTo>
                <a:lnTo>
                  <a:pt x="f166" y="f167"/>
                </a:lnTo>
                <a:cubicBezTo>
                  <a:pt x="f168" y="f169"/>
                  <a:pt x="f170" y="f171"/>
                  <a:pt x="f172" y="f173"/>
                </a:cubicBezTo>
                <a:lnTo>
                  <a:pt x="f172" y="f174"/>
                </a:lnTo>
                <a:cubicBezTo>
                  <a:pt x="f175" y="f176"/>
                  <a:pt x="f177" y="f178"/>
                  <a:pt x="f179" y="f180"/>
                </a:cubicBezTo>
                <a:cubicBezTo>
                  <a:pt x="f181" y="f182"/>
                  <a:pt x="f183" y="f184"/>
                  <a:pt x="f152" y="f153"/>
                </a:cubicBezTo>
                <a:close/>
                <a:moveTo>
                  <a:pt x="f185" y="f186"/>
                </a:moveTo>
                <a:cubicBezTo>
                  <a:pt x="f187" y="f188"/>
                  <a:pt x="f187" y="f189"/>
                  <a:pt x="f190" y="f191"/>
                </a:cubicBezTo>
                <a:lnTo>
                  <a:pt x="f192" y="f193"/>
                </a:lnTo>
                <a:close/>
                <a:moveTo>
                  <a:pt x="f194" y="f195"/>
                </a:moveTo>
                <a:cubicBezTo>
                  <a:pt x="f196" y="f197"/>
                  <a:pt x="f198" y="f199"/>
                  <a:pt x="f200" y="f201"/>
                </a:cubicBezTo>
                <a:cubicBezTo>
                  <a:pt x="f202" y="f203"/>
                  <a:pt x="f204" y="f205"/>
                  <a:pt x="f194" y="f195"/>
                </a:cubicBezTo>
                <a:close/>
                <a:moveTo>
                  <a:pt x="f206" y="f207"/>
                </a:moveTo>
                <a:cubicBezTo>
                  <a:pt x="f208" y="f209"/>
                  <a:pt x="f210" y="f211"/>
                  <a:pt x="f212" y="f213"/>
                </a:cubicBezTo>
                <a:cubicBezTo>
                  <a:pt x="f214" y="f215"/>
                  <a:pt x="f216" y="f217"/>
                  <a:pt x="f218" y="f219"/>
                </a:cubicBezTo>
                <a:lnTo>
                  <a:pt x="f67" y="f68"/>
                </a:lnTo>
                <a:lnTo>
                  <a:pt x="f220" y="f221"/>
                </a:lnTo>
                <a:cubicBezTo>
                  <a:pt x="f222" y="f223"/>
                  <a:pt x="f224" y="f225"/>
                  <a:pt x="f226" y="f227"/>
                </a:cubicBezTo>
                <a:cubicBezTo>
                  <a:pt x="f228" y="f229"/>
                  <a:pt x="f230" y="f231"/>
                  <a:pt x="f82" y="f232"/>
                </a:cubicBezTo>
                <a:cubicBezTo>
                  <a:pt x="f233" y="f234"/>
                  <a:pt x="f235" y="f236"/>
                  <a:pt x="f237" y="f238"/>
                </a:cubicBezTo>
                <a:lnTo>
                  <a:pt x="f239" y="f240"/>
                </a:lnTo>
                <a:cubicBezTo>
                  <a:pt x="f241" y="f242"/>
                  <a:pt x="f243" y="f244"/>
                  <a:pt x="f245" y="f246"/>
                </a:cubicBezTo>
                <a:cubicBezTo>
                  <a:pt x="f247" y="f248"/>
                  <a:pt x="f249" y="f250"/>
                  <a:pt x="f251" y="f252"/>
                </a:cubicBezTo>
                <a:cubicBezTo>
                  <a:pt x="f253" y="f254"/>
                  <a:pt x="f255" y="f256"/>
                  <a:pt x="f257" y="f258"/>
                </a:cubicBezTo>
                <a:cubicBezTo>
                  <a:pt x="f259" y="f260"/>
                  <a:pt x="f261" y="f262"/>
                  <a:pt x="f263" y="f264"/>
                </a:cubicBezTo>
                <a:cubicBezTo>
                  <a:pt x="f265" y="f266"/>
                  <a:pt x="f267" y="f268"/>
                  <a:pt x="f269" y="f270"/>
                </a:cubicBezTo>
                <a:cubicBezTo>
                  <a:pt x="f271" y="f272"/>
                  <a:pt x="f273" y="f274"/>
                  <a:pt x="f275" y="f276"/>
                </a:cubicBezTo>
                <a:cubicBezTo>
                  <a:pt x="f277" y="f278"/>
                  <a:pt x="f279" y="f280"/>
                  <a:pt x="f279" y="f280"/>
                </a:cubicBezTo>
                <a:cubicBezTo>
                  <a:pt x="f281" y="f282"/>
                  <a:pt x="f283" y="f284"/>
                  <a:pt x="f16" y="f285"/>
                </a:cubicBezTo>
                <a:cubicBezTo>
                  <a:pt x="f286" y="f287"/>
                  <a:pt x="f288" y="f289"/>
                  <a:pt x="f290" y="f291"/>
                </a:cubicBezTo>
                <a:cubicBezTo>
                  <a:pt x="f292" y="f293"/>
                  <a:pt x="f294" y="f295"/>
                  <a:pt x="f296" y="f297"/>
                </a:cubicBezTo>
                <a:cubicBezTo>
                  <a:pt x="f298" y="f299"/>
                  <a:pt x="f300" y="f301"/>
                  <a:pt x="f302" y="f303"/>
                </a:cubicBezTo>
                <a:cubicBezTo>
                  <a:pt x="f304" y="f305"/>
                  <a:pt x="f306" y="f307"/>
                  <a:pt x="f308" y="f309"/>
                </a:cubicBezTo>
                <a:cubicBezTo>
                  <a:pt x="f310" y="f311"/>
                  <a:pt x="f312" y="f313"/>
                  <a:pt x="f314" y="f315"/>
                </a:cubicBezTo>
                <a:cubicBezTo>
                  <a:pt x="f185" y="f316"/>
                  <a:pt x="f317" y="f318"/>
                  <a:pt x="f319" y="f320"/>
                </a:cubicBezTo>
                <a:cubicBezTo>
                  <a:pt x="f321" y="f322"/>
                  <a:pt x="f323" y="f324"/>
                  <a:pt x="f206" y="f207"/>
                </a:cubicBezTo>
                <a:close/>
                <a:moveTo>
                  <a:pt x="f325" y="f326"/>
                </a:moveTo>
                <a:cubicBezTo>
                  <a:pt x="f327" y="f328"/>
                  <a:pt x="f329" y="f330"/>
                  <a:pt x="f331" y="f332"/>
                </a:cubicBezTo>
                <a:cubicBezTo>
                  <a:pt x="f333" y="f334"/>
                  <a:pt x="f335" y="f336"/>
                  <a:pt x="f337" y="f338"/>
                </a:cubicBezTo>
                <a:lnTo>
                  <a:pt x="f339" y="f340"/>
                </a:lnTo>
                <a:cubicBezTo>
                  <a:pt x="f341" y="f342"/>
                  <a:pt x="f343" y="f344"/>
                  <a:pt x="f345" y="f346"/>
                </a:cubicBezTo>
                <a:cubicBezTo>
                  <a:pt x="f347" y="f346"/>
                  <a:pt x="f348" y="f349"/>
                  <a:pt x="f325" y="f326"/>
                </a:cubicBezTo>
                <a:close/>
                <a:moveTo>
                  <a:pt x="f350" y="f351"/>
                </a:moveTo>
                <a:cubicBezTo>
                  <a:pt x="f352" y="f353"/>
                  <a:pt x="f354" y="f355"/>
                  <a:pt x="f356" y="f357"/>
                </a:cubicBezTo>
                <a:cubicBezTo>
                  <a:pt x="f358" y="f359"/>
                  <a:pt x="f360" y="f361"/>
                  <a:pt x="f362" y="f363"/>
                </a:cubicBezTo>
                <a:cubicBezTo>
                  <a:pt x="f364" y="f365"/>
                  <a:pt x="f366" y="f367"/>
                  <a:pt x="f368" y="f369"/>
                </a:cubicBezTo>
                <a:cubicBezTo>
                  <a:pt x="f370" y="f371"/>
                  <a:pt x="f372" y="f373"/>
                  <a:pt x="f372" y="f373"/>
                </a:cubicBezTo>
                <a:cubicBezTo>
                  <a:pt x="f374" y="f375"/>
                  <a:pt x="f376" y="f377"/>
                  <a:pt x="f378" y="f379"/>
                </a:cubicBezTo>
                <a:lnTo>
                  <a:pt x="f380" y="f381"/>
                </a:lnTo>
                <a:lnTo>
                  <a:pt x="f382" y="f383"/>
                </a:lnTo>
                <a:cubicBezTo>
                  <a:pt x="f384" y="f385"/>
                  <a:pt x="f386" y="f387"/>
                  <a:pt x="f386" y="f387"/>
                </a:cubicBezTo>
                <a:cubicBezTo>
                  <a:pt x="f388" y="f389"/>
                  <a:pt x="f390" y="f391"/>
                  <a:pt x="f392" y="f393"/>
                </a:cubicBezTo>
                <a:cubicBezTo>
                  <a:pt x="f394" y="f395"/>
                  <a:pt x="f396" y="f397"/>
                  <a:pt x="f350" y="f398"/>
                </a:cubicBezTo>
                <a:close/>
                <a:moveTo>
                  <a:pt x="f399" y="f400"/>
                </a:moveTo>
                <a:cubicBezTo>
                  <a:pt x="f401" y="f402"/>
                  <a:pt x="f403" y="f404"/>
                  <a:pt x="f405" y="f406"/>
                </a:cubicBezTo>
                <a:lnTo>
                  <a:pt x="f407" y="f408"/>
                </a:lnTo>
                <a:cubicBezTo>
                  <a:pt x="f409" y="f410"/>
                  <a:pt x="f411" y="f412"/>
                  <a:pt x="f413" y="f414"/>
                </a:cubicBezTo>
                <a:cubicBezTo>
                  <a:pt x="f415" y="f416"/>
                  <a:pt x="f417" y="f418"/>
                  <a:pt x="f275" y="f419"/>
                </a:cubicBezTo>
                <a:cubicBezTo>
                  <a:pt x="f420" y="f421"/>
                  <a:pt x="f422" y="f423"/>
                  <a:pt x="f424" y="f425"/>
                </a:cubicBezTo>
                <a:cubicBezTo>
                  <a:pt x="f426" y="f427"/>
                  <a:pt x="f428" y="f429"/>
                  <a:pt x="f430" y="f431"/>
                </a:cubicBezTo>
                <a:cubicBezTo>
                  <a:pt x="f432" y="f433"/>
                  <a:pt x="f434" y="f435"/>
                  <a:pt x="f436" y="f437"/>
                </a:cubicBezTo>
                <a:cubicBezTo>
                  <a:pt x="f438" y="f439"/>
                  <a:pt x="f440" y="f441"/>
                  <a:pt x="f442" y="f443"/>
                </a:cubicBezTo>
                <a:cubicBezTo>
                  <a:pt x="f444" y="f445"/>
                  <a:pt x="f446" y="f447"/>
                  <a:pt x="f448" y="f449"/>
                </a:cubicBezTo>
                <a:cubicBezTo>
                  <a:pt x="f450" y="f451"/>
                  <a:pt x="f452" y="f453"/>
                  <a:pt x="f454" y="f455"/>
                </a:cubicBezTo>
                <a:cubicBezTo>
                  <a:pt x="f456" y="f457"/>
                  <a:pt x="f456" y="f458"/>
                  <a:pt x="f459" y="f460"/>
                </a:cubicBezTo>
                <a:cubicBezTo>
                  <a:pt x="f461" y="f462"/>
                  <a:pt x="f463" y="f464"/>
                  <a:pt x="f465" y="f466"/>
                </a:cubicBezTo>
                <a:cubicBezTo>
                  <a:pt x="f467" y="f468"/>
                  <a:pt x="f469" y="f408"/>
                  <a:pt x="f469" y="f470"/>
                </a:cubicBezTo>
                <a:cubicBezTo>
                  <a:pt x="f471" y="f472"/>
                  <a:pt x="f473" y="f474"/>
                  <a:pt x="f475" y="f476"/>
                </a:cubicBezTo>
                <a:cubicBezTo>
                  <a:pt x="f477" y="f478"/>
                  <a:pt x="f479" y="f480"/>
                  <a:pt x="f399" y="f400"/>
                </a:cubicBezTo>
                <a:close/>
                <a:moveTo>
                  <a:pt x="f481" y="f482"/>
                </a:moveTo>
                <a:cubicBezTo>
                  <a:pt x="f483" y="f484"/>
                  <a:pt x="f485" y="f486"/>
                  <a:pt x="f487" y="f488"/>
                </a:cubicBezTo>
                <a:cubicBezTo>
                  <a:pt x="f489" y="f490"/>
                  <a:pt x="f491" y="f492"/>
                  <a:pt x="f493" y="f494"/>
                </a:cubicBezTo>
                <a:cubicBezTo>
                  <a:pt x="f495" y="f496"/>
                  <a:pt x="f497" y="f498"/>
                  <a:pt x="f499" y="f500"/>
                </a:cubicBezTo>
                <a:cubicBezTo>
                  <a:pt x="f501" y="f502"/>
                  <a:pt x="f503" y="f504"/>
                  <a:pt x="f505" y="f506"/>
                </a:cubicBezTo>
                <a:cubicBezTo>
                  <a:pt x="f507" y="f508"/>
                  <a:pt x="f509" y="f510"/>
                  <a:pt x="f511" y="f512"/>
                </a:cubicBezTo>
                <a:lnTo>
                  <a:pt x="f513" y="f514"/>
                </a:lnTo>
                <a:lnTo>
                  <a:pt x="f515" y="f516"/>
                </a:lnTo>
                <a:lnTo>
                  <a:pt x="f517" y="f518"/>
                </a:lnTo>
                <a:lnTo>
                  <a:pt x="f513" y="f514"/>
                </a:lnTo>
                <a:lnTo>
                  <a:pt x="f519" y="f520"/>
                </a:lnTo>
                <a:cubicBezTo>
                  <a:pt x="f521" y="f522"/>
                  <a:pt x="f523" y="f524"/>
                  <a:pt x="f525" y="f526"/>
                </a:cubicBezTo>
                <a:cubicBezTo>
                  <a:pt x="f527" y="f528"/>
                  <a:pt x="f529" y="f530"/>
                  <a:pt x="f531" y="f532"/>
                </a:cubicBezTo>
                <a:cubicBezTo>
                  <a:pt x="f533" y="f534"/>
                  <a:pt x="f535" y="f536"/>
                  <a:pt x="f535" y="f536"/>
                </a:cubicBezTo>
                <a:cubicBezTo>
                  <a:pt x="f537" y="f538"/>
                  <a:pt x="f539" y="f540"/>
                  <a:pt x="f481" y="f482"/>
                </a:cubicBezTo>
                <a:close/>
                <a:moveTo>
                  <a:pt x="f541" y="f542"/>
                </a:moveTo>
                <a:cubicBezTo>
                  <a:pt x="f543" y="f544"/>
                  <a:pt x="f545" y="f546"/>
                  <a:pt x="f547" y="f548"/>
                </a:cubicBezTo>
                <a:lnTo>
                  <a:pt x="f547" y="f549"/>
                </a:lnTo>
                <a:cubicBezTo>
                  <a:pt x="f550" y="f551"/>
                  <a:pt x="f552" y="f553"/>
                  <a:pt x="f554" y="f555"/>
                </a:cubicBezTo>
                <a:cubicBezTo>
                  <a:pt x="f556" y="f557"/>
                  <a:pt x="f558" y="f559"/>
                  <a:pt x="f560" y="f561"/>
                </a:cubicBezTo>
                <a:cubicBezTo>
                  <a:pt x="f562" y="f563"/>
                  <a:pt x="f564" y="f565"/>
                  <a:pt x="f566" y="f567"/>
                </a:cubicBezTo>
                <a:cubicBezTo>
                  <a:pt x="f568" y="f569"/>
                  <a:pt x="f570" y="f571"/>
                  <a:pt x="f541" y="f542"/>
                </a:cubicBezTo>
                <a:close/>
                <a:moveTo>
                  <a:pt x="f572" y="f573"/>
                </a:moveTo>
                <a:cubicBezTo>
                  <a:pt x="f574" y="f575"/>
                  <a:pt x="f576" y="f577"/>
                  <a:pt x="f578" y="f579"/>
                </a:cubicBezTo>
                <a:cubicBezTo>
                  <a:pt x="f580" y="f581"/>
                  <a:pt x="f582" y="f583"/>
                  <a:pt x="f584" y="f585"/>
                </a:cubicBezTo>
                <a:cubicBezTo>
                  <a:pt x="f586" y="f587"/>
                  <a:pt x="f588" y="f542"/>
                  <a:pt x="f589" y="f590"/>
                </a:cubicBezTo>
                <a:cubicBezTo>
                  <a:pt x="f591" y="f592"/>
                  <a:pt x="f593" y="f594"/>
                  <a:pt x="f595" y="f596"/>
                </a:cubicBezTo>
                <a:cubicBezTo>
                  <a:pt x="f597" y="f598"/>
                  <a:pt x="f599" y="f600"/>
                  <a:pt x="f601" y="f602"/>
                </a:cubicBezTo>
                <a:cubicBezTo>
                  <a:pt x="f603" y="f604"/>
                  <a:pt x="f605" y="f606"/>
                  <a:pt x="f607" y="f608"/>
                </a:cubicBezTo>
                <a:cubicBezTo>
                  <a:pt x="f609" y="f610"/>
                  <a:pt x="f611" y="f612"/>
                  <a:pt x="f613" y="f614"/>
                </a:cubicBezTo>
                <a:cubicBezTo>
                  <a:pt x="f615" y="f616"/>
                  <a:pt x="f617" y="f618"/>
                  <a:pt x="f619" y="f620"/>
                </a:cubicBezTo>
                <a:lnTo>
                  <a:pt x="f619" y="f621"/>
                </a:lnTo>
                <a:cubicBezTo>
                  <a:pt x="f622" y="f623"/>
                  <a:pt x="f624" y="f625"/>
                  <a:pt x="f626" y="f627"/>
                </a:cubicBezTo>
                <a:cubicBezTo>
                  <a:pt x="f628" y="f629"/>
                  <a:pt x="f630" y="f631"/>
                  <a:pt x="f572" y="f573"/>
                </a:cubicBezTo>
                <a:close/>
                <a:moveTo>
                  <a:pt x="f632" y="f633"/>
                </a:moveTo>
                <a:cubicBezTo>
                  <a:pt x="f634" y="f635"/>
                  <a:pt x="f636" y="f637"/>
                  <a:pt x="f638" y="f639"/>
                </a:cubicBezTo>
                <a:cubicBezTo>
                  <a:pt x="f640" y="f641"/>
                  <a:pt x="f642" y="f643"/>
                  <a:pt x="f644" y="f645"/>
                </a:cubicBezTo>
                <a:cubicBezTo>
                  <a:pt x="f644" y="f646"/>
                  <a:pt x="f647" y="f648"/>
                  <a:pt x="f649" y="f650"/>
                </a:cubicBezTo>
                <a:lnTo>
                  <a:pt x="f651" y="f652"/>
                </a:lnTo>
                <a:cubicBezTo>
                  <a:pt x="f653" y="f530"/>
                  <a:pt x="f654" y="f655"/>
                  <a:pt x="f656" y="f657"/>
                </a:cubicBezTo>
                <a:cubicBezTo>
                  <a:pt x="f658" y="f659"/>
                  <a:pt x="f660" y="f661"/>
                  <a:pt x="f662" y="f663"/>
                </a:cubicBezTo>
                <a:lnTo>
                  <a:pt x="f664" y="f665"/>
                </a:lnTo>
                <a:lnTo>
                  <a:pt x="f666" y="f667"/>
                </a:lnTo>
                <a:cubicBezTo>
                  <a:pt x="f668" y="f669"/>
                  <a:pt x="f670" y="f671"/>
                  <a:pt x="f672" y="f673"/>
                </a:cubicBezTo>
                <a:cubicBezTo>
                  <a:pt x="f674" y="f675"/>
                  <a:pt x="f676" y="f677"/>
                  <a:pt x="f678" y="f679"/>
                </a:cubicBezTo>
                <a:lnTo>
                  <a:pt x="f680" y="f681"/>
                </a:lnTo>
                <a:cubicBezTo>
                  <a:pt x="f682" y="f504"/>
                  <a:pt x="f683" y="f684"/>
                  <a:pt x="f683" y="f684"/>
                </a:cubicBezTo>
                <a:cubicBezTo>
                  <a:pt x="f683" y="f684"/>
                  <a:pt x="f685" y="f677"/>
                  <a:pt x="f686" y="f687"/>
                </a:cubicBezTo>
                <a:lnTo>
                  <a:pt x="f686" y="f688"/>
                </a:lnTo>
                <a:cubicBezTo>
                  <a:pt x="f689" y="f690"/>
                  <a:pt x="f691" y="f684"/>
                  <a:pt x="f692" y="f693"/>
                </a:cubicBezTo>
                <a:cubicBezTo>
                  <a:pt x="f694" y="f695"/>
                  <a:pt x="f696" y="f697"/>
                  <a:pt x="f698" y="f699"/>
                </a:cubicBezTo>
                <a:cubicBezTo>
                  <a:pt x="f691" y="f700"/>
                  <a:pt x="f701" y="f702"/>
                  <a:pt x="f703" y="f704"/>
                </a:cubicBezTo>
                <a:cubicBezTo>
                  <a:pt x="f705" y="f706"/>
                  <a:pt x="f707" y="f708"/>
                  <a:pt x="f709" y="f585"/>
                </a:cubicBezTo>
                <a:cubicBezTo>
                  <a:pt x="f710" y="f711"/>
                  <a:pt x="f712" y="f713"/>
                  <a:pt x="f632" y="f633"/>
                </a:cubicBezTo>
                <a:close/>
                <a:moveTo>
                  <a:pt x="f714" y="f715"/>
                </a:moveTo>
                <a:cubicBezTo>
                  <a:pt x="f716" y="f717"/>
                  <a:pt x="f718" y="f719"/>
                  <a:pt x="f720" y="f721"/>
                </a:cubicBezTo>
                <a:cubicBezTo>
                  <a:pt x="f722" y="f723"/>
                  <a:pt x="f724" y="f725"/>
                  <a:pt x="f714" y="f726"/>
                </a:cubicBezTo>
                <a:close/>
                <a:moveTo>
                  <a:pt x="f727" y="f728"/>
                </a:moveTo>
                <a:cubicBezTo>
                  <a:pt x="f729" y="f730"/>
                  <a:pt x="f731" y="f732"/>
                  <a:pt x="f733" y="f732"/>
                </a:cubicBezTo>
                <a:lnTo>
                  <a:pt x="f733" y="f734"/>
                </a:lnTo>
                <a:cubicBezTo>
                  <a:pt x="f735" y="f736"/>
                  <a:pt x="f737" y="f738"/>
                  <a:pt x="f739" y="f740"/>
                </a:cubicBezTo>
                <a:cubicBezTo>
                  <a:pt x="f741" y="f742"/>
                  <a:pt x="f743" y="f744"/>
                  <a:pt x="f727" y="f728"/>
                </a:cubicBezTo>
                <a:close/>
                <a:moveTo>
                  <a:pt x="f745" y="f746"/>
                </a:moveTo>
                <a:cubicBezTo>
                  <a:pt x="f747" y="f748"/>
                  <a:pt x="f749" y="f750"/>
                  <a:pt x="f751" y="f752"/>
                </a:cubicBezTo>
                <a:cubicBezTo>
                  <a:pt x="f753" y="f754"/>
                  <a:pt x="f755" y="f756"/>
                  <a:pt x="f757" y="f758"/>
                </a:cubicBezTo>
                <a:cubicBezTo>
                  <a:pt x="f759" y="f760"/>
                  <a:pt x="f761" y="f762"/>
                  <a:pt x="f763" y="f764"/>
                </a:cubicBezTo>
                <a:cubicBezTo>
                  <a:pt x="f765" y="f766"/>
                  <a:pt x="f767" y="f768"/>
                  <a:pt x="f769" y="f770"/>
                </a:cubicBezTo>
                <a:lnTo>
                  <a:pt x="f769" y="f771"/>
                </a:lnTo>
                <a:cubicBezTo>
                  <a:pt x="f772" y="f773"/>
                  <a:pt x="f774" y="f775"/>
                  <a:pt x="f745" y="f746"/>
                </a:cubicBezTo>
                <a:close/>
                <a:moveTo>
                  <a:pt x="f776" y="f777"/>
                </a:moveTo>
                <a:cubicBezTo>
                  <a:pt x="f778" y="f779"/>
                  <a:pt x="f780" y="f781"/>
                  <a:pt x="f782" y="f783"/>
                </a:cubicBezTo>
                <a:cubicBezTo>
                  <a:pt x="f784" y="f785"/>
                  <a:pt x="f786" y="f787"/>
                  <a:pt x="f788" y="f789"/>
                </a:cubicBezTo>
                <a:cubicBezTo>
                  <a:pt x="f368" y="f790"/>
                  <a:pt x="f791" y="f792"/>
                  <a:pt x="f793" y="f794"/>
                </a:cubicBezTo>
                <a:cubicBezTo>
                  <a:pt x="f795" y="f796"/>
                  <a:pt x="f797" y="f798"/>
                  <a:pt x="f799" y="f800"/>
                </a:cubicBezTo>
                <a:cubicBezTo>
                  <a:pt x="f801" y="f802"/>
                  <a:pt x="f803" y="f804"/>
                  <a:pt x="f805" y="f806"/>
                </a:cubicBezTo>
                <a:cubicBezTo>
                  <a:pt x="f807" y="f808"/>
                  <a:pt x="f809" y="f810"/>
                  <a:pt x="f811" y="f812"/>
                </a:cubicBezTo>
                <a:cubicBezTo>
                  <a:pt x="f813" y="f814"/>
                  <a:pt x="f815" y="f816"/>
                  <a:pt x="f817" y="f818"/>
                </a:cubicBezTo>
                <a:cubicBezTo>
                  <a:pt x="f819" y="f820"/>
                  <a:pt x="f821" y="f822"/>
                  <a:pt x="f823" y="f824"/>
                </a:cubicBezTo>
                <a:cubicBezTo>
                  <a:pt x="f825" y="f826"/>
                  <a:pt x="f827" y="f828"/>
                  <a:pt x="f829" y="f830"/>
                </a:cubicBezTo>
                <a:cubicBezTo>
                  <a:pt x="f831" y="f832"/>
                  <a:pt x="f833" y="f834"/>
                  <a:pt x="f835" y="f836"/>
                </a:cubicBezTo>
                <a:cubicBezTo>
                  <a:pt x="f837" y="f838"/>
                  <a:pt x="f839" y="f840"/>
                  <a:pt x="f8" y="f841"/>
                </a:cubicBezTo>
                <a:cubicBezTo>
                  <a:pt x="f842" y="f843"/>
                  <a:pt x="f844" y="f845"/>
                  <a:pt x="f846" y="f847"/>
                </a:cubicBezTo>
                <a:cubicBezTo>
                  <a:pt x="f848" y="f849"/>
                  <a:pt x="f850" y="f851"/>
                  <a:pt x="f852" y="f853"/>
                </a:cubicBezTo>
                <a:cubicBezTo>
                  <a:pt x="f854" y="f855"/>
                  <a:pt x="f856" y="f857"/>
                  <a:pt x="f858" y="f859"/>
                </a:cubicBezTo>
                <a:cubicBezTo>
                  <a:pt x="f860" y="f861"/>
                  <a:pt x="f862" y="f863"/>
                  <a:pt x="f864" y="f865"/>
                </a:cubicBezTo>
                <a:cubicBezTo>
                  <a:pt x="f866" y="f708"/>
                  <a:pt x="f867" y="f868"/>
                  <a:pt x="f869" y="f870"/>
                </a:cubicBezTo>
                <a:cubicBezTo>
                  <a:pt x="f871" y="f872"/>
                  <a:pt x="f873" y="f874"/>
                  <a:pt x="f875" y="f876"/>
                </a:cubicBezTo>
                <a:cubicBezTo>
                  <a:pt x="f877" y="f878"/>
                  <a:pt x="f879" y="f880"/>
                  <a:pt x="f881" y="f882"/>
                </a:cubicBezTo>
                <a:cubicBezTo>
                  <a:pt x="f883" y="f884"/>
                  <a:pt x="f885" y="f886"/>
                  <a:pt x="f887" y="f888"/>
                </a:cubicBezTo>
                <a:cubicBezTo>
                  <a:pt x="f889" y="f890"/>
                  <a:pt x="f891" y="f892"/>
                  <a:pt x="f893" y="f894"/>
                </a:cubicBezTo>
                <a:cubicBezTo>
                  <a:pt x="f895" y="f896"/>
                  <a:pt x="f897" y="f898"/>
                  <a:pt x="f899" y="f900"/>
                </a:cubicBezTo>
                <a:cubicBezTo>
                  <a:pt x="f901" y="f902"/>
                  <a:pt x="f903" y="f904"/>
                  <a:pt x="f905" y="f906"/>
                </a:cubicBezTo>
                <a:cubicBezTo>
                  <a:pt x="f907" y="f908"/>
                  <a:pt x="f909" y="f910"/>
                  <a:pt x="f911" y="f912"/>
                </a:cubicBezTo>
                <a:lnTo>
                  <a:pt x="f911" y="f913"/>
                </a:lnTo>
                <a:cubicBezTo>
                  <a:pt x="f914" y="f915"/>
                  <a:pt x="f916" y="f917"/>
                  <a:pt x="f776" y="f777"/>
                </a:cubicBezTo>
                <a:close/>
                <a:moveTo>
                  <a:pt x="f233" y="f918"/>
                </a:moveTo>
                <a:cubicBezTo>
                  <a:pt x="f919" y="f920"/>
                  <a:pt x="f921" y="f922"/>
                  <a:pt x="f923" y="f924"/>
                </a:cubicBezTo>
                <a:lnTo>
                  <a:pt x="f925" y="f926"/>
                </a:lnTo>
                <a:lnTo>
                  <a:pt x="f927" y="f928"/>
                </a:lnTo>
                <a:cubicBezTo>
                  <a:pt x="f927" y="f928"/>
                  <a:pt x="f103" y="f929"/>
                  <a:pt x="f930" y="f931"/>
                </a:cubicBezTo>
                <a:cubicBezTo>
                  <a:pt x="f932" y="f933"/>
                  <a:pt x="f934" y="f935"/>
                  <a:pt x="f936" y="f937"/>
                </a:cubicBezTo>
                <a:lnTo>
                  <a:pt x="f936" y="f938"/>
                </a:lnTo>
                <a:cubicBezTo>
                  <a:pt x="f939" y="f771"/>
                  <a:pt x="f940" y="f941"/>
                  <a:pt x="f942" y="f943"/>
                </a:cubicBezTo>
                <a:cubicBezTo>
                  <a:pt x="f944" y="f945"/>
                  <a:pt x="f946" y="f947"/>
                  <a:pt x="f233" y="f918"/>
                </a:cubicBezTo>
                <a:close/>
                <a:moveTo>
                  <a:pt x="f948" y="f949"/>
                </a:moveTo>
                <a:cubicBezTo>
                  <a:pt x="f950" y="f951"/>
                  <a:pt x="f952" y="f953"/>
                  <a:pt x="f954" y="f955"/>
                </a:cubicBezTo>
                <a:cubicBezTo>
                  <a:pt x="f956" y="f957"/>
                  <a:pt x="f954" y="f958"/>
                  <a:pt x="f959" y="f960"/>
                </a:cubicBezTo>
                <a:cubicBezTo>
                  <a:pt x="f961" y="f962"/>
                  <a:pt x="f963" y="f962"/>
                  <a:pt x="f964" y="f960"/>
                </a:cubicBezTo>
                <a:cubicBezTo>
                  <a:pt x="f965" y="f966"/>
                  <a:pt x="f65" y="f967"/>
                  <a:pt x="f948" y="f968"/>
                </a:cubicBezTo>
                <a:cubicBezTo>
                  <a:pt x="f969" y="f970"/>
                  <a:pt x="f971" y="f972"/>
                  <a:pt x="f973" y="f974"/>
                </a:cubicBezTo>
                <a:cubicBezTo>
                  <a:pt x="f975" y="f976"/>
                  <a:pt x="f977" y="f978"/>
                  <a:pt x="f948" y="f979"/>
                </a:cubicBezTo>
                <a:close/>
                <a:moveTo>
                  <a:pt x="f980" y="f981"/>
                </a:moveTo>
                <a:cubicBezTo>
                  <a:pt x="f982" y="f983"/>
                  <a:pt x="f984" y="f985"/>
                  <a:pt x="f986" y="f987"/>
                </a:cubicBezTo>
                <a:cubicBezTo>
                  <a:pt x="f988" y="f989"/>
                  <a:pt x="f990" y="f991"/>
                  <a:pt x="f992" y="f989"/>
                </a:cubicBezTo>
                <a:cubicBezTo>
                  <a:pt x="f993" y="f989"/>
                  <a:pt x="f994" y="f995"/>
                  <a:pt x="f994" y="f995"/>
                </a:cubicBezTo>
                <a:cubicBezTo>
                  <a:pt x="f996" y="f997"/>
                  <a:pt x="f998" y="f999"/>
                  <a:pt x="f1000" y="f1001"/>
                </a:cubicBezTo>
                <a:cubicBezTo>
                  <a:pt x="f1002" y="f1003"/>
                  <a:pt x="f1004" y="f1005"/>
                  <a:pt x="f1006" y="f1007"/>
                </a:cubicBezTo>
                <a:lnTo>
                  <a:pt x="f1008" y="f1009"/>
                </a:lnTo>
                <a:cubicBezTo>
                  <a:pt x="f1010" y="f1011"/>
                  <a:pt x="f1012" y="f1013"/>
                  <a:pt x="f1014" y="f1015"/>
                </a:cubicBezTo>
                <a:close/>
                <a:moveTo>
                  <a:pt x="f1016" y="f1017"/>
                </a:moveTo>
                <a:cubicBezTo>
                  <a:pt x="f1018" y="f1019"/>
                  <a:pt x="f1020" y="f1021"/>
                  <a:pt x="f1022" y="f1023"/>
                </a:cubicBezTo>
                <a:cubicBezTo>
                  <a:pt x="f1024" y="f1025"/>
                  <a:pt x="f1026" y="f1027"/>
                  <a:pt x="f1016" y="f1028"/>
                </a:cubicBezTo>
                <a:close/>
                <a:moveTo>
                  <a:pt x="f1029" y="f1030"/>
                </a:moveTo>
                <a:cubicBezTo>
                  <a:pt x="f1031" y="f1032"/>
                  <a:pt x="f1033" y="f1034"/>
                  <a:pt x="f1035" y="f1036"/>
                </a:cubicBezTo>
                <a:cubicBezTo>
                  <a:pt x="f1037" y="f1038"/>
                  <a:pt x="f1039" y="f1040"/>
                  <a:pt x="f1041" y="f1042"/>
                </a:cubicBezTo>
                <a:lnTo>
                  <a:pt x="f1043" y="f1044"/>
                </a:lnTo>
                <a:cubicBezTo>
                  <a:pt x="f1045" y="f1046"/>
                  <a:pt x="f1047" y="f1048"/>
                  <a:pt x="f1045" y="f1049"/>
                </a:cubicBezTo>
                <a:cubicBezTo>
                  <a:pt x="f1050" y="f1051"/>
                  <a:pt x="f1052" y="f1053"/>
                  <a:pt x="f1054" y="f1055"/>
                </a:cubicBezTo>
                <a:cubicBezTo>
                  <a:pt x="f1056" y="f1057"/>
                  <a:pt x="f1058" y="f1059"/>
                  <a:pt x="f1060" y="f1061"/>
                </a:cubicBezTo>
                <a:cubicBezTo>
                  <a:pt x="f1062" y="f1059"/>
                  <a:pt x="f1063" y="f1064"/>
                  <a:pt x="f1065" y="f1066"/>
                </a:cubicBezTo>
                <a:cubicBezTo>
                  <a:pt x="f1067" y="f1068"/>
                  <a:pt x="f1069" y="f1070"/>
                  <a:pt x="f1071" y="f1072"/>
                </a:cubicBezTo>
                <a:lnTo>
                  <a:pt x="f1073" y="f1074"/>
                </a:lnTo>
                <a:cubicBezTo>
                  <a:pt x="f1075" y="f1076"/>
                  <a:pt x="f1077" y="f1078"/>
                  <a:pt x="f1079" y="f1080"/>
                </a:cubicBezTo>
                <a:cubicBezTo>
                  <a:pt x="f1081" y="f1082"/>
                  <a:pt x="f1083" y="f1084"/>
                  <a:pt x="f1085" y="f1038"/>
                </a:cubicBezTo>
                <a:cubicBezTo>
                  <a:pt x="f1086" y="f1087"/>
                  <a:pt x="f1088" y="f1089"/>
                  <a:pt x="f1029" y="f1030"/>
                </a:cubicBezTo>
                <a:close/>
                <a:moveTo>
                  <a:pt x="f1090" y="f1091"/>
                </a:moveTo>
                <a:cubicBezTo>
                  <a:pt x="f1092" y="f1093"/>
                  <a:pt x="f1094" y="f1095"/>
                  <a:pt x="f1096" y="f1097"/>
                </a:cubicBezTo>
                <a:lnTo>
                  <a:pt x="f1096" y="f1098"/>
                </a:lnTo>
                <a:cubicBezTo>
                  <a:pt x="f1099" y="f1100"/>
                  <a:pt x="f1101" y="f1102"/>
                  <a:pt x="f1103" y="f1104"/>
                </a:cubicBezTo>
                <a:cubicBezTo>
                  <a:pt x="f1105" y="f1106"/>
                  <a:pt x="f1107" y="f1108"/>
                  <a:pt x="f1090" y="f1091"/>
                </a:cubicBezTo>
                <a:close/>
                <a:moveTo>
                  <a:pt x="f1109" y="f1110"/>
                </a:moveTo>
                <a:cubicBezTo>
                  <a:pt x="f1111" y="f1112"/>
                  <a:pt x="f1113" y="f1114"/>
                  <a:pt x="f1115" y="f1116"/>
                </a:cubicBezTo>
                <a:cubicBezTo>
                  <a:pt x="f1117" y="f1118"/>
                  <a:pt x="f1119" y="f1120"/>
                  <a:pt x="f1121" y="f1122"/>
                </a:cubicBezTo>
                <a:cubicBezTo>
                  <a:pt x="f1123" y="f1120"/>
                  <a:pt x="f1124" y="f1118"/>
                  <a:pt x="f1125" y="f1116"/>
                </a:cubicBezTo>
                <a:cubicBezTo>
                  <a:pt x="f1126" y="f1127"/>
                  <a:pt x="f1128" y="f1129"/>
                  <a:pt x="f1130" y="f1131"/>
                </a:cubicBezTo>
                <a:cubicBezTo>
                  <a:pt x="f1132" y="f1133"/>
                  <a:pt x="f1126" y="f1134"/>
                  <a:pt x="f1135" y="f1136"/>
                </a:cubicBezTo>
                <a:lnTo>
                  <a:pt x="f1137" y="f1138"/>
                </a:lnTo>
                <a:cubicBezTo>
                  <a:pt x="f1139" y="f1140"/>
                  <a:pt x="f1141" y="f1142"/>
                  <a:pt x="f1143" y="f1144"/>
                </a:cubicBezTo>
                <a:cubicBezTo>
                  <a:pt x="f1145" y="f1146"/>
                  <a:pt x="f1147" y="f1148"/>
                  <a:pt x="f1149" y="f1150"/>
                </a:cubicBezTo>
                <a:cubicBezTo>
                  <a:pt x="f1151" y="f1152"/>
                  <a:pt x="f1153" y="f1154"/>
                  <a:pt x="f1109" y="f1110"/>
                </a:cubicBezTo>
                <a:close/>
                <a:moveTo>
                  <a:pt x="f1155" y="f1156"/>
                </a:moveTo>
                <a:cubicBezTo>
                  <a:pt x="f1157" y="f1158"/>
                  <a:pt x="f1159" y="f1160"/>
                  <a:pt x="f1161" y="f1162"/>
                </a:cubicBezTo>
                <a:cubicBezTo>
                  <a:pt x="f1163" y="f1164"/>
                  <a:pt x="f1165" y="f1166"/>
                  <a:pt x="f1167" y="f1168"/>
                </a:cubicBezTo>
                <a:cubicBezTo>
                  <a:pt x="f1169" y="f1170"/>
                  <a:pt x="f1171" y="f1172"/>
                  <a:pt x="f1155" y="f1156"/>
                </a:cubicBezTo>
                <a:close/>
                <a:moveTo>
                  <a:pt x="f1173" y="f1174"/>
                </a:moveTo>
                <a:cubicBezTo>
                  <a:pt x="f1175" y="f1176"/>
                  <a:pt x="f1177" y="f1178"/>
                  <a:pt x="f1179" y="f1180"/>
                </a:cubicBezTo>
                <a:cubicBezTo>
                  <a:pt x="f1181" y="f1182"/>
                  <a:pt x="f1183" y="f1184"/>
                  <a:pt x="f1185" y="f1186"/>
                </a:cubicBezTo>
                <a:cubicBezTo>
                  <a:pt x="f1187" y="f1188"/>
                  <a:pt x="f1189" y="f1190"/>
                  <a:pt x="f1191" y="f1192"/>
                </a:cubicBezTo>
                <a:lnTo>
                  <a:pt x="f1193" y="f1194"/>
                </a:lnTo>
                <a:lnTo>
                  <a:pt x="f1195" y="f1196"/>
                </a:lnTo>
                <a:cubicBezTo>
                  <a:pt x="f1197" y="f1198"/>
                  <a:pt x="f1199" y="f1200"/>
                  <a:pt x="f1173" y="f1174"/>
                </a:cubicBezTo>
                <a:close/>
                <a:moveTo>
                  <a:pt x="f1201" y="f1202"/>
                </a:moveTo>
                <a:cubicBezTo>
                  <a:pt x="f1203" y="f1204"/>
                  <a:pt x="f1203" y="f1205"/>
                  <a:pt x="f1206" y="f1207"/>
                </a:cubicBezTo>
                <a:cubicBezTo>
                  <a:pt x="f1208" y="f1209"/>
                  <a:pt x="f1206" y="f1210"/>
                  <a:pt x="f1211" y="f1212"/>
                </a:cubicBezTo>
                <a:cubicBezTo>
                  <a:pt x="f1213" y="f1214"/>
                  <a:pt x="f1215" y="f1216"/>
                  <a:pt x="f1217" y="f1218"/>
                </a:cubicBezTo>
                <a:cubicBezTo>
                  <a:pt x="f1219" y="f1220"/>
                  <a:pt x="f1221" y="f1222"/>
                  <a:pt x="f1223" y="f1224"/>
                </a:cubicBezTo>
                <a:cubicBezTo>
                  <a:pt x="f1225" y="f1226"/>
                  <a:pt x="f1227" y="f1228"/>
                  <a:pt x="f1229" y="f1230"/>
                </a:cubicBezTo>
                <a:cubicBezTo>
                  <a:pt x="f1231" y="f1232"/>
                  <a:pt x="f1233" y="f1234"/>
                  <a:pt x="f1235" y="f1236"/>
                </a:cubicBezTo>
                <a:cubicBezTo>
                  <a:pt x="f1237" y="f1238"/>
                  <a:pt x="f1239" y="f1240"/>
                  <a:pt x="f1241" y="f1242"/>
                </a:cubicBezTo>
                <a:cubicBezTo>
                  <a:pt x="f1243" y="f1244"/>
                  <a:pt x="f1245" y="f1246"/>
                  <a:pt x="f1201" y="f1202"/>
                </a:cubicBezTo>
                <a:close/>
                <a:moveTo>
                  <a:pt x="f1181" y="f1247"/>
                </a:moveTo>
                <a:cubicBezTo>
                  <a:pt x="f1248" y="f1249"/>
                  <a:pt x="f1250" y="f1251"/>
                  <a:pt x="f1252" y="f1253"/>
                </a:cubicBezTo>
                <a:lnTo>
                  <a:pt x="f1252" y="f1254"/>
                </a:lnTo>
                <a:cubicBezTo>
                  <a:pt x="f1255" y="f1256"/>
                  <a:pt x="f1257" y="f1258"/>
                  <a:pt x="f1259" y="f1260"/>
                </a:cubicBezTo>
                <a:lnTo>
                  <a:pt x="f1261" y="f1262"/>
                </a:lnTo>
                <a:cubicBezTo>
                  <a:pt x="f1263" y="f1264"/>
                  <a:pt x="f1265" y="f1266"/>
                  <a:pt x="f1267" y="f1268"/>
                </a:cubicBezTo>
                <a:lnTo>
                  <a:pt x="f1269" y="f1270"/>
                </a:lnTo>
                <a:lnTo>
                  <a:pt x="f1271" y="f1272"/>
                </a:lnTo>
                <a:cubicBezTo>
                  <a:pt x="f1273" y="f1274"/>
                  <a:pt x="f1275" y="f1276"/>
                  <a:pt x="f1277" y="f1278"/>
                </a:cubicBezTo>
                <a:cubicBezTo>
                  <a:pt x="f1279" y="f1280"/>
                  <a:pt x="f1281" y="f1282"/>
                  <a:pt x="f1283" y="f1282"/>
                </a:cubicBezTo>
                <a:cubicBezTo>
                  <a:pt x="f1284" y="f1285"/>
                  <a:pt x="f1286" y="f1287"/>
                  <a:pt x="f1288" y="f1289"/>
                </a:cubicBezTo>
                <a:lnTo>
                  <a:pt x="f1290" y="f1291"/>
                </a:lnTo>
                <a:cubicBezTo>
                  <a:pt x="f1292" y="f1293"/>
                  <a:pt x="f1292" y="f1294"/>
                  <a:pt x="f1290" y="f1295"/>
                </a:cubicBezTo>
                <a:cubicBezTo>
                  <a:pt x="f1296" y="f1297"/>
                  <a:pt x="f1298" y="f1299"/>
                  <a:pt x="f1300" y="f1301"/>
                </a:cubicBezTo>
                <a:cubicBezTo>
                  <a:pt x="f1302" y="f1303"/>
                  <a:pt x="f1304" y="f1305"/>
                  <a:pt x="f1306" y="f1307"/>
                </a:cubicBezTo>
                <a:cubicBezTo>
                  <a:pt x="f1308" y="f1309"/>
                  <a:pt x="f1310" y="f1311"/>
                  <a:pt x="f1312" y="f1313"/>
                </a:cubicBezTo>
                <a:cubicBezTo>
                  <a:pt x="f1314" y="f1315"/>
                  <a:pt x="f1316" y="f1317"/>
                  <a:pt x="f1318" y="f1319"/>
                </a:cubicBezTo>
                <a:cubicBezTo>
                  <a:pt x="f1320" y="f1321"/>
                  <a:pt x="f1322" y="f1323"/>
                  <a:pt x="f1324" y="f1325"/>
                </a:cubicBezTo>
                <a:cubicBezTo>
                  <a:pt x="f1326" y="f1327"/>
                  <a:pt x="f1328" y="f1329"/>
                  <a:pt x="f1330" y="f1331"/>
                </a:cubicBezTo>
                <a:cubicBezTo>
                  <a:pt x="f1332" y="f1333"/>
                  <a:pt x="f1334" y="f1335"/>
                  <a:pt x="f1181" y="f1247"/>
                </a:cubicBezTo>
                <a:close/>
                <a:moveTo>
                  <a:pt x="f1336" y="f1337"/>
                </a:moveTo>
                <a:cubicBezTo>
                  <a:pt x="f1338" y="f1339"/>
                  <a:pt x="f1340" y="f1341"/>
                  <a:pt x="f1342" y="f1343"/>
                </a:cubicBezTo>
                <a:cubicBezTo>
                  <a:pt x="f1344" y="f1345"/>
                  <a:pt x="f1346" y="f1347"/>
                  <a:pt x="f1348" y="f1349"/>
                </a:cubicBezTo>
                <a:lnTo>
                  <a:pt x="f1350" y="f1351"/>
                </a:lnTo>
                <a:cubicBezTo>
                  <a:pt x="f1352" y="f1353"/>
                  <a:pt x="f1354" y="f1355"/>
                  <a:pt x="f1356" y="f1357"/>
                </a:cubicBezTo>
                <a:cubicBezTo>
                  <a:pt x="f1358" y="f1359"/>
                  <a:pt x="f1360" y="f1361"/>
                  <a:pt x="f1362" y="f1363"/>
                </a:cubicBezTo>
                <a:cubicBezTo>
                  <a:pt x="f1364" y="f1365"/>
                  <a:pt x="f1366" y="f1367"/>
                  <a:pt x="f1368" y="f1369"/>
                </a:cubicBezTo>
                <a:cubicBezTo>
                  <a:pt x="f1370" y="f1371"/>
                  <a:pt x="f1372" y="f1373"/>
                  <a:pt x="f1374" y="f1375"/>
                </a:cubicBezTo>
                <a:cubicBezTo>
                  <a:pt x="f1376" y="f1377"/>
                  <a:pt x="f1378" y="f1379"/>
                  <a:pt x="f1380" y="f1381"/>
                </a:cubicBezTo>
                <a:cubicBezTo>
                  <a:pt x="f1382" y="f1383"/>
                  <a:pt x="f1384" y="f1385"/>
                  <a:pt x="f1386" y="f1387"/>
                </a:cubicBezTo>
                <a:cubicBezTo>
                  <a:pt x="f1388" y="f1389"/>
                  <a:pt x="f1390" y="f1391"/>
                  <a:pt x="f1392" y="f1393"/>
                </a:cubicBezTo>
                <a:cubicBezTo>
                  <a:pt x="f1394" y="f1395"/>
                  <a:pt x="f1396" y="f1397"/>
                  <a:pt x="f1398" y="f1399"/>
                </a:cubicBezTo>
                <a:cubicBezTo>
                  <a:pt x="f1400" y="f1401"/>
                  <a:pt x="f1402" y="f1403"/>
                  <a:pt x="f1404" y="f1405"/>
                </a:cubicBezTo>
                <a:cubicBezTo>
                  <a:pt x="f1406" y="f1407"/>
                  <a:pt x="f1408" y="f1409"/>
                  <a:pt x="f1410" y="f1411"/>
                </a:cubicBezTo>
                <a:cubicBezTo>
                  <a:pt x="f1412" y="f1413"/>
                  <a:pt x="f1414" y="f1415"/>
                  <a:pt x="f1416" y="f1417"/>
                </a:cubicBezTo>
                <a:cubicBezTo>
                  <a:pt x="f1418" y="f1419"/>
                  <a:pt x="f1420" y="f1421"/>
                  <a:pt x="f1344" y="f1422"/>
                </a:cubicBezTo>
                <a:cubicBezTo>
                  <a:pt x="f1423" y="f1424"/>
                  <a:pt x="f1425" y="f1426"/>
                  <a:pt x="f1427" y="f1428"/>
                </a:cubicBezTo>
                <a:cubicBezTo>
                  <a:pt x="f1429" y="f1430"/>
                  <a:pt x="f1431" y="f1432"/>
                  <a:pt x="f1433" y="f1434"/>
                </a:cubicBezTo>
                <a:cubicBezTo>
                  <a:pt x="f1435" y="f1436"/>
                  <a:pt x="f1435" y="f1437"/>
                  <a:pt x="f1433" y="f1438"/>
                </a:cubicBezTo>
                <a:cubicBezTo>
                  <a:pt x="f1439" y="f1440"/>
                  <a:pt x="f1441" y="f1442"/>
                  <a:pt x="f994" y="f1443"/>
                </a:cubicBezTo>
                <a:cubicBezTo>
                  <a:pt x="f1444" y="f1445"/>
                  <a:pt x="f1446" y="f1447"/>
                  <a:pt x="f1448" y="f1449"/>
                </a:cubicBezTo>
                <a:lnTo>
                  <a:pt x="f1450" y="f1451"/>
                </a:lnTo>
                <a:cubicBezTo>
                  <a:pt x="f1452" y="f1453"/>
                  <a:pt x="f1454" y="f1455"/>
                  <a:pt x="f1456" y="f1457"/>
                </a:cubicBezTo>
                <a:lnTo>
                  <a:pt x="f1458" y="f1459"/>
                </a:lnTo>
                <a:cubicBezTo>
                  <a:pt x="f1460" y="f1461"/>
                  <a:pt x="f1462" y="f1461"/>
                  <a:pt x="f1463" y="f1459"/>
                </a:cubicBezTo>
                <a:cubicBezTo>
                  <a:pt x="f1464" y="f1465"/>
                  <a:pt x="f1466" y="f1467"/>
                  <a:pt x="f1468" y="f1469"/>
                </a:cubicBezTo>
                <a:cubicBezTo>
                  <a:pt x="f1470" y="f1471"/>
                  <a:pt x="f1472" y="f639"/>
                  <a:pt x="f1473" y="f1474"/>
                </a:cubicBezTo>
                <a:cubicBezTo>
                  <a:pt x="f1475" y="f1476"/>
                  <a:pt x="f1477" y="f1478"/>
                  <a:pt x="f1479" y="f1480"/>
                </a:cubicBezTo>
                <a:cubicBezTo>
                  <a:pt x="f1481" y="f1482"/>
                  <a:pt x="f1483" y="f1484"/>
                  <a:pt x="f1485" y="f1486"/>
                </a:cubicBezTo>
                <a:cubicBezTo>
                  <a:pt x="f1487" y="f1488"/>
                  <a:pt x="f1489" y="f1490"/>
                  <a:pt x="f1491" y="f1492"/>
                </a:cubicBezTo>
                <a:cubicBezTo>
                  <a:pt x="f1493" y="f1494"/>
                  <a:pt x="f1495" y="f1496"/>
                  <a:pt x="f1497" y="f1498"/>
                </a:cubicBezTo>
                <a:cubicBezTo>
                  <a:pt x="f1499" y="f1500"/>
                  <a:pt x="f1501" y="f1502"/>
                  <a:pt x="f1503" y="f1504"/>
                </a:cubicBezTo>
                <a:cubicBezTo>
                  <a:pt x="f1505" y="f1506"/>
                  <a:pt x="f1507" y="f1508"/>
                  <a:pt x="f1509" y="f1510"/>
                </a:cubicBezTo>
                <a:cubicBezTo>
                  <a:pt x="f1511" y="f1512"/>
                  <a:pt x="f1513" y="f1514"/>
                  <a:pt x="f1515" y="f1516"/>
                </a:cubicBezTo>
                <a:cubicBezTo>
                  <a:pt x="f1517" y="f1518"/>
                  <a:pt x="f1519" y="f1520"/>
                  <a:pt x="f1521" y="f1522"/>
                </a:cubicBezTo>
                <a:cubicBezTo>
                  <a:pt x="f1523" y="f766"/>
                  <a:pt x="f1524" y="f1525"/>
                  <a:pt x="f1526" y="f1527"/>
                </a:cubicBezTo>
                <a:cubicBezTo>
                  <a:pt x="f1528" y="f1529"/>
                  <a:pt x="f1530" y="f1531"/>
                  <a:pt x="f1526" y="f1532"/>
                </a:cubicBezTo>
                <a:cubicBezTo>
                  <a:pt x="f1533" y="f1534"/>
                  <a:pt x="f1535" y="f1536"/>
                  <a:pt x="f1537" y="f1538"/>
                </a:cubicBezTo>
                <a:cubicBezTo>
                  <a:pt x="f1539" y="f1540"/>
                  <a:pt x="f1541" y="f1542"/>
                  <a:pt x="f1543" y="f1544"/>
                </a:cubicBezTo>
                <a:cubicBezTo>
                  <a:pt x="f1545" y="f1546"/>
                  <a:pt x="f1547" y="f1548"/>
                  <a:pt x="f1549" y="f1550"/>
                </a:cubicBezTo>
                <a:lnTo>
                  <a:pt x="f1551" y="f361"/>
                </a:lnTo>
                <a:cubicBezTo>
                  <a:pt x="f1552" y="f1553"/>
                  <a:pt x="f1554" y="f1555"/>
                  <a:pt x="f1556" y="f236"/>
                </a:cubicBezTo>
                <a:cubicBezTo>
                  <a:pt x="f1557" y="f1558"/>
                  <a:pt x="f1559" y="f1560"/>
                  <a:pt x="f1561" y="f1562"/>
                </a:cubicBezTo>
                <a:cubicBezTo>
                  <a:pt x="f1563" y="f1564"/>
                  <a:pt x="f1565" y="f1566"/>
                  <a:pt x="f1567" y="f1568"/>
                </a:cubicBezTo>
                <a:cubicBezTo>
                  <a:pt x="f1569" y="f1570"/>
                  <a:pt x="f1571" y="f1572"/>
                  <a:pt x="f1573" y="f1574"/>
                </a:cubicBezTo>
                <a:cubicBezTo>
                  <a:pt x="f1575" y="f1576"/>
                  <a:pt x="f1577" y="f1578"/>
                  <a:pt x="f1579" y="f1580"/>
                </a:cubicBezTo>
                <a:cubicBezTo>
                  <a:pt x="f1581" y="f1582"/>
                  <a:pt x="f1583" y="f1584"/>
                  <a:pt x="f1585" y="f1586"/>
                </a:cubicBezTo>
                <a:cubicBezTo>
                  <a:pt x="f1587" y="f1588"/>
                  <a:pt x="f1589" y="f1590"/>
                  <a:pt x="f1591" y="f1592"/>
                </a:cubicBezTo>
                <a:cubicBezTo>
                  <a:pt x="f1593" y="f1594"/>
                  <a:pt x="f1595" y="f1596"/>
                  <a:pt x="f1597" y="f1598"/>
                </a:cubicBezTo>
                <a:cubicBezTo>
                  <a:pt x="f1599" y="f1600"/>
                  <a:pt x="f1601" y="f1602"/>
                  <a:pt x="f1603" y="f1604"/>
                </a:cubicBezTo>
                <a:cubicBezTo>
                  <a:pt x="f1605" y="f1606"/>
                  <a:pt x="f1607" y="f1608"/>
                  <a:pt x="f1609" y="f1610"/>
                </a:cubicBezTo>
                <a:cubicBezTo>
                  <a:pt x="f1611" y="f1612"/>
                  <a:pt x="f1613" y="f1614"/>
                  <a:pt x="f1615" y="f1616"/>
                </a:cubicBezTo>
                <a:cubicBezTo>
                  <a:pt x="f1617" y="f1618"/>
                  <a:pt x="f1619" y="f1592"/>
                  <a:pt x="f1620" y="f1621"/>
                </a:cubicBezTo>
                <a:cubicBezTo>
                  <a:pt x="f1622" y="f126"/>
                  <a:pt x="f1623" y="f1624"/>
                  <a:pt x="f1625" y="f1626"/>
                </a:cubicBezTo>
                <a:cubicBezTo>
                  <a:pt x="f1627" y="f1628"/>
                  <a:pt x="f1629" y="f1630"/>
                  <a:pt x="f1631" y="f1632"/>
                </a:cubicBezTo>
                <a:cubicBezTo>
                  <a:pt x="f1633" y="f1634"/>
                  <a:pt x="f1635" y="f1636"/>
                  <a:pt x="f1637" y="f1638"/>
                </a:cubicBezTo>
                <a:cubicBezTo>
                  <a:pt x="f1639" y="f1640"/>
                  <a:pt x="f1641" y="f1642"/>
                  <a:pt x="f1643" y="f1644"/>
                </a:cubicBezTo>
                <a:cubicBezTo>
                  <a:pt x="f1645" y="f1646"/>
                  <a:pt x="f1647" y="f1648"/>
                  <a:pt x="f1649" y="f1650"/>
                </a:cubicBezTo>
                <a:cubicBezTo>
                  <a:pt x="f1651" y="f1652"/>
                  <a:pt x="f1653" y="f1654"/>
                  <a:pt x="f1655" y="f1656"/>
                </a:cubicBezTo>
                <a:cubicBezTo>
                  <a:pt x="f1657" y="f1658"/>
                  <a:pt x="f1659" y="f1660"/>
                  <a:pt x="f1661" y="f1662"/>
                </a:cubicBezTo>
                <a:cubicBezTo>
                  <a:pt x="f1663" y="f1664"/>
                  <a:pt x="f1665" y="f1666"/>
                  <a:pt x="f1667" y="f1668"/>
                </a:cubicBezTo>
                <a:cubicBezTo>
                  <a:pt x="f1669" y="f1670"/>
                  <a:pt x="f1671" y="f1672"/>
                  <a:pt x="f1673" y="f1674"/>
                </a:cubicBezTo>
                <a:cubicBezTo>
                  <a:pt x="f1675" y="f1676"/>
                  <a:pt x="f1677" y="f1678"/>
                  <a:pt x="f1679" y="f1680"/>
                </a:cubicBezTo>
                <a:cubicBezTo>
                  <a:pt x="f1681" y="f1682"/>
                  <a:pt x="f1233" y="f1683"/>
                  <a:pt x="f1684" y="f1685"/>
                </a:cubicBezTo>
                <a:cubicBezTo>
                  <a:pt x="f1686" y="f1685"/>
                  <a:pt x="f1687" y="f1688"/>
                  <a:pt x="f1689" y="f1690"/>
                </a:cubicBezTo>
                <a:cubicBezTo>
                  <a:pt x="f1691" y="f1692"/>
                  <a:pt x="f1693" y="f1694"/>
                  <a:pt x="f1695" y="f1696"/>
                </a:cubicBezTo>
                <a:cubicBezTo>
                  <a:pt x="f1697" y="f1698"/>
                  <a:pt x="f1699" y="f1700"/>
                  <a:pt x="f1701" y="f1702"/>
                </a:cubicBezTo>
                <a:cubicBezTo>
                  <a:pt x="f1703" y="f1704"/>
                  <a:pt x="f1705" y="f1706"/>
                  <a:pt x="f1707" y="f1708"/>
                </a:cubicBezTo>
                <a:cubicBezTo>
                  <a:pt x="f1709" y="f1710"/>
                  <a:pt x="f1711" y="f1712"/>
                  <a:pt x="f1713" y="f1714"/>
                </a:cubicBezTo>
                <a:cubicBezTo>
                  <a:pt x="f1715" y="f1716"/>
                  <a:pt x="f1717" y="f1718"/>
                  <a:pt x="f1719" y="f1720"/>
                </a:cubicBezTo>
                <a:cubicBezTo>
                  <a:pt x="f1721" y="f1722"/>
                  <a:pt x="f1723" y="f1724"/>
                  <a:pt x="f1725" y="f1726"/>
                </a:cubicBezTo>
                <a:cubicBezTo>
                  <a:pt x="f1727" y="f1728"/>
                  <a:pt x="f1729" y="f1730"/>
                  <a:pt x="f1731" y="f1732"/>
                </a:cubicBezTo>
                <a:cubicBezTo>
                  <a:pt x="f1733" y="f1734"/>
                  <a:pt x="f1735" y="f1736"/>
                  <a:pt x="f1737" y="f1738"/>
                </a:cubicBezTo>
                <a:cubicBezTo>
                  <a:pt x="f1739" y="f1740"/>
                  <a:pt x="f1741" y="f1742"/>
                  <a:pt x="f1743" y="f1744"/>
                </a:cubicBezTo>
                <a:cubicBezTo>
                  <a:pt x="f1745" y="f1746"/>
                  <a:pt x="f1747" y="f1748"/>
                  <a:pt x="f1749" y="f1750"/>
                </a:cubicBezTo>
                <a:cubicBezTo>
                  <a:pt x="f1751" y="f1752"/>
                  <a:pt x="f1753" y="f1754"/>
                  <a:pt x="f1755" y="f1756"/>
                </a:cubicBezTo>
                <a:cubicBezTo>
                  <a:pt x="f1245" y="f1757"/>
                  <a:pt x="f1758" y="f1759"/>
                  <a:pt x="f1760" y="f1761"/>
                </a:cubicBezTo>
                <a:cubicBezTo>
                  <a:pt x="f1762" y="f1763"/>
                  <a:pt x="f1764" y="f1765"/>
                  <a:pt x="f1766" y="f1767"/>
                </a:cubicBezTo>
                <a:cubicBezTo>
                  <a:pt x="f1768" y="f1769"/>
                  <a:pt x="f1770" y="f1771"/>
                  <a:pt x="f1772" y="f1773"/>
                </a:cubicBezTo>
                <a:cubicBezTo>
                  <a:pt x="f1774" y="f1775"/>
                  <a:pt x="f1776" y="f1777"/>
                  <a:pt x="f1778" y="f1779"/>
                </a:cubicBezTo>
                <a:cubicBezTo>
                  <a:pt x="f1780" y="f1781"/>
                  <a:pt x="f1782" y="f1783"/>
                  <a:pt x="f1784" y="f1785"/>
                </a:cubicBezTo>
                <a:cubicBezTo>
                  <a:pt x="f1786" y="f1787"/>
                  <a:pt x="f1788" y="f1789"/>
                  <a:pt x="f1790" y="f1791"/>
                </a:cubicBezTo>
                <a:cubicBezTo>
                  <a:pt x="f1792" y="f1793"/>
                  <a:pt x="f1792" y="f1794"/>
                  <a:pt x="f1790" y="f1795"/>
                </a:cubicBezTo>
                <a:cubicBezTo>
                  <a:pt x="f1796" y="f1797"/>
                  <a:pt x="f1798" y="f1799"/>
                  <a:pt x="f1800" y="f1801"/>
                </a:cubicBezTo>
                <a:cubicBezTo>
                  <a:pt x="f1802" y="f1803"/>
                  <a:pt x="f1804" y="f1805"/>
                  <a:pt x="f1806" y="f1676"/>
                </a:cubicBezTo>
                <a:cubicBezTo>
                  <a:pt x="f1807" y="f1808"/>
                  <a:pt x="f1809" y="f1810"/>
                  <a:pt x="f1811" y="f1812"/>
                </a:cubicBezTo>
                <a:cubicBezTo>
                  <a:pt x="f1813" y="f1814"/>
                  <a:pt x="f1815" y="f1816"/>
                  <a:pt x="f1817" y="f1818"/>
                </a:cubicBezTo>
                <a:cubicBezTo>
                  <a:pt x="f1819" y="f1820"/>
                  <a:pt x="f1821" y="f1822"/>
                  <a:pt x="f1823" y="f1824"/>
                </a:cubicBezTo>
                <a:cubicBezTo>
                  <a:pt x="f1825" y="f1826"/>
                  <a:pt x="f1827" y="f1828"/>
                  <a:pt x="f1829" y="f1830"/>
                </a:cubicBezTo>
                <a:cubicBezTo>
                  <a:pt x="f1831" y="f1832"/>
                  <a:pt x="f1833" y="f1834"/>
                  <a:pt x="f1835" y="f1836"/>
                </a:cubicBezTo>
                <a:cubicBezTo>
                  <a:pt x="f1837" y="f1838"/>
                  <a:pt x="f1839" y="f1840"/>
                  <a:pt x="f1841" y="f1842"/>
                </a:cubicBezTo>
                <a:cubicBezTo>
                  <a:pt x="f1843" y="f1844"/>
                  <a:pt x="f1845" y="f1846"/>
                  <a:pt x="f1847" y="f1848"/>
                </a:cubicBezTo>
                <a:cubicBezTo>
                  <a:pt x="f1849" y="f1850"/>
                  <a:pt x="f1851" y="f1852"/>
                  <a:pt x="f1853" y="f1854"/>
                </a:cubicBezTo>
                <a:cubicBezTo>
                  <a:pt x="f1855" y="f1856"/>
                  <a:pt x="f1857" y="f1858"/>
                  <a:pt x="f1853" y="f1859"/>
                </a:cubicBezTo>
                <a:cubicBezTo>
                  <a:pt x="f1860" y="f1861"/>
                  <a:pt x="f1862" y="f1863"/>
                  <a:pt x="f1864" y="f1865"/>
                </a:cubicBezTo>
                <a:cubicBezTo>
                  <a:pt x="f1866" y="f1867"/>
                  <a:pt x="f1868" y="f1869"/>
                  <a:pt x="f1870" y="f1871"/>
                </a:cubicBezTo>
                <a:cubicBezTo>
                  <a:pt x="f1872" y="f1873"/>
                  <a:pt x="f1874" y="f1875"/>
                  <a:pt x="f1876" y="f1877"/>
                </a:cubicBezTo>
                <a:cubicBezTo>
                  <a:pt x="f1878" y="f1801"/>
                  <a:pt x="f1879" y="f1880"/>
                  <a:pt x="f1881" y="f1882"/>
                </a:cubicBezTo>
                <a:cubicBezTo>
                  <a:pt x="f1883" y="f1884"/>
                  <a:pt x="f1885" y="f1886"/>
                  <a:pt x="f1887" y="f1805"/>
                </a:cubicBezTo>
                <a:cubicBezTo>
                  <a:pt x="f1888" y="f1889"/>
                  <a:pt x="f1890" y="f1891"/>
                  <a:pt x="f1892" y="f1893"/>
                </a:cubicBezTo>
                <a:cubicBezTo>
                  <a:pt x="f1894" y="f1895"/>
                  <a:pt x="f1896" y="f1897"/>
                  <a:pt x="f1898" y="f1899"/>
                </a:cubicBezTo>
                <a:cubicBezTo>
                  <a:pt x="f1900" y="f1901"/>
                  <a:pt x="f1902" y="f1903"/>
                  <a:pt x="f1904" y="f1905"/>
                </a:cubicBezTo>
                <a:cubicBezTo>
                  <a:pt x="f1906" y="f1907"/>
                  <a:pt x="f1908" y="f1909"/>
                  <a:pt x="f1910" y="f1911"/>
                </a:cubicBezTo>
                <a:cubicBezTo>
                  <a:pt x="f1912" y="f1913"/>
                  <a:pt x="f1914" y="f1915"/>
                  <a:pt x="f1916" y="f1917"/>
                </a:cubicBezTo>
                <a:cubicBezTo>
                  <a:pt x="f1918" y="f1919"/>
                  <a:pt x="f1920" y="f1921"/>
                  <a:pt x="f1922" y="f1923"/>
                </a:cubicBezTo>
                <a:cubicBezTo>
                  <a:pt x="f1924" y="f1925"/>
                  <a:pt x="f1926" y="f1927"/>
                  <a:pt x="f1928" y="f1929"/>
                </a:cubicBezTo>
                <a:cubicBezTo>
                  <a:pt x="f670" y="f1836"/>
                  <a:pt x="f1930" y="f1931"/>
                  <a:pt x="f1932" y="f1933"/>
                </a:cubicBezTo>
                <a:cubicBezTo>
                  <a:pt x="f1934" y="f1935"/>
                  <a:pt x="f1936" y="f1937"/>
                  <a:pt x="f1938" y="f1939"/>
                </a:cubicBezTo>
                <a:cubicBezTo>
                  <a:pt x="f1940" y="f1941"/>
                  <a:pt x="f1942" y="f1943"/>
                  <a:pt x="f1944" y="f1945"/>
                </a:cubicBezTo>
                <a:cubicBezTo>
                  <a:pt x="f1946" y="f1947"/>
                  <a:pt x="f1948" y="f1949"/>
                  <a:pt x="f1950" y="f1951"/>
                </a:cubicBezTo>
                <a:lnTo>
                  <a:pt x="f1952" y="f1951"/>
                </a:lnTo>
                <a:cubicBezTo>
                  <a:pt x="f1953" y="f1954"/>
                  <a:pt x="f1955" y="f1956"/>
                  <a:pt x="f1957" y="f1958"/>
                </a:cubicBezTo>
                <a:cubicBezTo>
                  <a:pt x="f1959" y="f1960"/>
                  <a:pt x="f1961" y="f1960"/>
                  <a:pt x="f1962" y="f1958"/>
                </a:cubicBezTo>
                <a:cubicBezTo>
                  <a:pt x="f1963" y="f1964"/>
                  <a:pt x="f1965" y="f1966"/>
                  <a:pt x="f1967" y="f1968"/>
                </a:cubicBezTo>
                <a:cubicBezTo>
                  <a:pt x="f1969" y="f1970"/>
                  <a:pt x="f1971" y="f1972"/>
                  <a:pt x="f1973" y="f1974"/>
                </a:cubicBezTo>
                <a:cubicBezTo>
                  <a:pt x="f1975" y="f1976"/>
                  <a:pt x="f1977" y="f1978"/>
                  <a:pt x="f1979" y="f1980"/>
                </a:cubicBezTo>
                <a:cubicBezTo>
                  <a:pt x="f1981" y="f1982"/>
                  <a:pt x="f1983" y="f1984"/>
                  <a:pt x="f1985" y="f1986"/>
                </a:cubicBezTo>
                <a:cubicBezTo>
                  <a:pt x="f1987" y="f1988"/>
                  <a:pt x="f1989" y="f1990"/>
                  <a:pt x="f1991" y="f1992"/>
                </a:cubicBezTo>
                <a:cubicBezTo>
                  <a:pt x="f1993" y="f1994"/>
                  <a:pt x="f1995" y="f1996"/>
                  <a:pt x="f1997" y="f1998"/>
                </a:cubicBezTo>
                <a:cubicBezTo>
                  <a:pt x="f1999" y="f2000"/>
                  <a:pt x="f2001" y="f2002"/>
                  <a:pt x="f2003" y="f2004"/>
                </a:cubicBezTo>
                <a:cubicBezTo>
                  <a:pt x="f2005" y="f2006"/>
                  <a:pt x="f2007" y="f2008"/>
                  <a:pt x="f2009" y="f2010"/>
                </a:cubicBezTo>
                <a:cubicBezTo>
                  <a:pt x="f2011" y="f2012"/>
                  <a:pt x="f2013" y="f2014"/>
                  <a:pt x="f2015" y="f2016"/>
                </a:cubicBezTo>
                <a:cubicBezTo>
                  <a:pt x="f2017" y="f2018"/>
                  <a:pt x="f2019" y="f2020"/>
                  <a:pt x="f2021" y="f2022"/>
                </a:cubicBezTo>
                <a:cubicBezTo>
                  <a:pt x="f2023" y="f2024"/>
                  <a:pt x="f2025" y="f2026"/>
                  <a:pt x="f2027" y="f2028"/>
                </a:cubicBezTo>
                <a:cubicBezTo>
                  <a:pt x="f2029" y="f2030"/>
                  <a:pt x="f2031" y="f2032"/>
                  <a:pt x="f2033" y="f2034"/>
                </a:cubicBezTo>
                <a:cubicBezTo>
                  <a:pt x="f2035" y="f2036"/>
                  <a:pt x="f2037" y="f2038"/>
                  <a:pt x="f2039" y="f7"/>
                </a:cubicBezTo>
                <a:lnTo>
                  <a:pt x="f2040" y="f7"/>
                </a:lnTo>
                <a:cubicBezTo>
                  <a:pt x="f2041" y="f2042"/>
                  <a:pt x="f2043" y="f2044"/>
                  <a:pt x="f2045" y="f2046"/>
                </a:cubicBezTo>
                <a:cubicBezTo>
                  <a:pt x="f2047" y="f2048"/>
                  <a:pt x="f2049" y="f2050"/>
                  <a:pt x="f2051" y="f2052"/>
                </a:cubicBezTo>
                <a:cubicBezTo>
                  <a:pt x="f2053" y="f2054"/>
                  <a:pt x="f2055" y="f2056"/>
                  <a:pt x="f2057" y="f2058"/>
                </a:cubicBezTo>
                <a:cubicBezTo>
                  <a:pt x="f2059" y="f2060"/>
                  <a:pt x="f2061" y="f2062"/>
                  <a:pt x="f2063" y="f2064"/>
                </a:cubicBezTo>
                <a:lnTo>
                  <a:pt x="f2065" y="f2066"/>
                </a:lnTo>
                <a:cubicBezTo>
                  <a:pt x="f2067" y="f2068"/>
                  <a:pt x="f2069" y="f2070"/>
                  <a:pt x="f2071" y="f2072"/>
                </a:cubicBezTo>
                <a:cubicBezTo>
                  <a:pt x="f2073" y="f2074"/>
                  <a:pt x="f2075" y="f2076"/>
                  <a:pt x="f2077" y="f2078"/>
                </a:cubicBezTo>
                <a:cubicBezTo>
                  <a:pt x="f2079" y="f2080"/>
                  <a:pt x="f2081" y="f2082"/>
                  <a:pt x="f2083" y="f2084"/>
                </a:cubicBezTo>
                <a:cubicBezTo>
                  <a:pt x="f2085" y="f2086"/>
                  <a:pt x="f2087" y="f2086"/>
                  <a:pt x="f2088" y="f2089"/>
                </a:cubicBezTo>
                <a:cubicBezTo>
                  <a:pt x="f2090" y="f2091"/>
                  <a:pt x="f2092" y="f2093"/>
                  <a:pt x="f2094" y="f2095"/>
                </a:cubicBezTo>
                <a:cubicBezTo>
                  <a:pt x="f2096" y="f1945"/>
                  <a:pt x="f2097" y="f2098"/>
                  <a:pt x="f2099" y="f2100"/>
                </a:cubicBezTo>
                <a:cubicBezTo>
                  <a:pt x="f2101" y="f2102"/>
                  <a:pt x="f2103" y="f2104"/>
                  <a:pt x="f2105" y="f2106"/>
                </a:cubicBezTo>
                <a:cubicBezTo>
                  <a:pt x="f2107" y="f2108"/>
                  <a:pt x="f2109" y="f2110"/>
                  <a:pt x="f2111" y="f2112"/>
                </a:cubicBezTo>
                <a:cubicBezTo>
                  <a:pt x="f2113" y="f2114"/>
                  <a:pt x="f2115" y="f2116"/>
                  <a:pt x="f2117" y="f2118"/>
                </a:cubicBezTo>
                <a:cubicBezTo>
                  <a:pt x="f2119" y="f2120"/>
                  <a:pt x="f2121" y="f2122"/>
                  <a:pt x="f2123" y="f2124"/>
                </a:cubicBezTo>
                <a:cubicBezTo>
                  <a:pt x="f2125" y="f2126"/>
                  <a:pt x="f2127" y="f2128"/>
                  <a:pt x="f2129" y="f2130"/>
                </a:cubicBezTo>
                <a:cubicBezTo>
                  <a:pt x="f2131" y="f2132"/>
                  <a:pt x="f2131" y="f2133"/>
                  <a:pt x="f2134" y="f2135"/>
                </a:cubicBezTo>
                <a:cubicBezTo>
                  <a:pt x="f2136" y="f2137"/>
                  <a:pt x="f2138" y="f2139"/>
                  <a:pt x="f2140" y="f2141"/>
                </a:cubicBezTo>
                <a:cubicBezTo>
                  <a:pt x="f2142" y="f2143"/>
                  <a:pt x="f2144" y="f2145"/>
                  <a:pt x="f2146" y="f2147"/>
                </a:cubicBezTo>
                <a:cubicBezTo>
                  <a:pt x="f2148" y="f2149"/>
                  <a:pt x="f2150" y="f2151"/>
                  <a:pt x="f2152" y="f2153"/>
                </a:cubicBezTo>
                <a:cubicBezTo>
                  <a:pt x="f2154" y="f2155"/>
                  <a:pt x="f2156" y="f2157"/>
                  <a:pt x="f2158" y="f2159"/>
                </a:cubicBezTo>
                <a:cubicBezTo>
                  <a:pt x="f2160" y="f2161"/>
                  <a:pt x="f2162" y="f2163"/>
                  <a:pt x="f2164" y="f2165"/>
                </a:cubicBezTo>
                <a:cubicBezTo>
                  <a:pt x="f2166" y="f2167"/>
                  <a:pt x="f2168" y="f2169"/>
                  <a:pt x="f2170" y="f2171"/>
                </a:cubicBezTo>
                <a:cubicBezTo>
                  <a:pt x="f2172" y="f2173"/>
                  <a:pt x="f2174" y="f2175"/>
                  <a:pt x="f2176" y="f2177"/>
                </a:cubicBezTo>
                <a:cubicBezTo>
                  <a:pt x="f2178" y="f2179"/>
                  <a:pt x="f2180" y="f2181"/>
                  <a:pt x="f2182" y="f2183"/>
                </a:cubicBezTo>
                <a:cubicBezTo>
                  <a:pt x="f2184" y="f2185"/>
                  <a:pt x="f2186" y="f2187"/>
                  <a:pt x="f2188" y="f2189"/>
                </a:cubicBezTo>
                <a:cubicBezTo>
                  <a:pt x="f2190" y="f2191"/>
                  <a:pt x="f2192" y="f2193"/>
                  <a:pt x="f2194" y="f2195"/>
                </a:cubicBezTo>
                <a:cubicBezTo>
                  <a:pt x="f2196" y="f2197"/>
                  <a:pt x="f2198" y="f2199"/>
                  <a:pt x="f2200" y="f2201"/>
                </a:cubicBezTo>
                <a:cubicBezTo>
                  <a:pt x="f2202" y="f2203"/>
                  <a:pt x="f2204" y="f2205"/>
                  <a:pt x="f2206" y="f2207"/>
                </a:cubicBezTo>
                <a:cubicBezTo>
                  <a:pt x="f2208" y="f2209"/>
                  <a:pt x="f2210" y="f2211"/>
                  <a:pt x="f2212" y="f2213"/>
                </a:cubicBezTo>
                <a:cubicBezTo>
                  <a:pt x="f2214" y="f2215"/>
                  <a:pt x="f2216" y="f2217"/>
                  <a:pt x="f2218" y="f2219"/>
                </a:cubicBezTo>
                <a:cubicBezTo>
                  <a:pt x="f2220" y="f2221"/>
                  <a:pt x="f2222" y="f2223"/>
                  <a:pt x="f2224" y="f2225"/>
                </a:cubicBezTo>
                <a:cubicBezTo>
                  <a:pt x="f2226" y="f2227"/>
                  <a:pt x="f2228" y="f2229"/>
                  <a:pt x="f2230" y="f2231"/>
                </a:cubicBezTo>
                <a:cubicBezTo>
                  <a:pt x="f2232" y="f2233"/>
                  <a:pt x="f2234" y="f2235"/>
                  <a:pt x="f2236" y="f2237"/>
                </a:cubicBezTo>
                <a:cubicBezTo>
                  <a:pt x="f2180" y="f2238"/>
                  <a:pt x="f2239" y="f2240"/>
                  <a:pt x="f2241" y="f2242"/>
                </a:cubicBezTo>
                <a:cubicBezTo>
                  <a:pt x="f2243" y="f2244"/>
                  <a:pt x="f2245" y="f2246"/>
                  <a:pt x="f2247" y="f2248"/>
                </a:cubicBezTo>
                <a:cubicBezTo>
                  <a:pt x="f2249" y="f2250"/>
                  <a:pt x="f2251" y="f2252"/>
                  <a:pt x="f2253" y="f2254"/>
                </a:cubicBezTo>
                <a:cubicBezTo>
                  <a:pt x="f2255" y="f1295"/>
                  <a:pt x="f2256" y="f2257"/>
                  <a:pt x="f2258" y="f2259"/>
                </a:cubicBezTo>
                <a:cubicBezTo>
                  <a:pt x="f2260" y="f2261"/>
                  <a:pt x="f2262" y="f2263"/>
                  <a:pt x="f2264" y="f2265"/>
                </a:cubicBezTo>
                <a:lnTo>
                  <a:pt x="f2266" y="f2267"/>
                </a:lnTo>
                <a:cubicBezTo>
                  <a:pt x="f2268" y="f2269"/>
                  <a:pt x="f2270" y="f2271"/>
                  <a:pt x="f2272" y="f2273"/>
                </a:cubicBezTo>
                <a:cubicBezTo>
                  <a:pt x="f2274" y="f2275"/>
                  <a:pt x="f2276" y="f2277"/>
                  <a:pt x="f2278" y="f2279"/>
                </a:cubicBezTo>
                <a:cubicBezTo>
                  <a:pt x="f2280" y="f2281"/>
                  <a:pt x="f2282" y="f2283"/>
                  <a:pt x="f2284" y="f2285"/>
                </a:cubicBezTo>
                <a:cubicBezTo>
                  <a:pt x="f2286" y="f2287"/>
                  <a:pt x="f2288" y="f2289"/>
                  <a:pt x="f2290" y="f2291"/>
                </a:cubicBezTo>
                <a:lnTo>
                  <a:pt x="f2292" y="f2293"/>
                </a:lnTo>
                <a:cubicBezTo>
                  <a:pt x="f2294" y="f2295"/>
                  <a:pt x="f2296" y="f2297"/>
                  <a:pt x="f2298" y="f2299"/>
                </a:cubicBezTo>
                <a:cubicBezTo>
                  <a:pt x="f2300" y="f2301"/>
                  <a:pt x="f2302" y="f2303"/>
                  <a:pt x="f2304" y="f2305"/>
                </a:cubicBezTo>
                <a:lnTo>
                  <a:pt x="f2306" y="f2307"/>
                </a:lnTo>
                <a:cubicBezTo>
                  <a:pt x="f2308" y="f2309"/>
                  <a:pt x="f2310" y="f2311"/>
                  <a:pt x="f2312" y="f2313"/>
                </a:cubicBezTo>
                <a:cubicBezTo>
                  <a:pt x="f2314" y="f2315"/>
                  <a:pt x="f2316" y="f2317"/>
                  <a:pt x="f2318" y="f2319"/>
                </a:cubicBezTo>
                <a:cubicBezTo>
                  <a:pt x="f2320" y="f2321"/>
                  <a:pt x="f2322" y="f2323"/>
                  <a:pt x="f2324" y="f2325"/>
                </a:cubicBezTo>
                <a:cubicBezTo>
                  <a:pt x="f2326" y="f2327"/>
                  <a:pt x="f2328" y="f2329"/>
                  <a:pt x="f2330" y="f2331"/>
                </a:cubicBezTo>
                <a:cubicBezTo>
                  <a:pt x="f2332" y="f2333"/>
                  <a:pt x="f2334" y="f2335"/>
                  <a:pt x="f2336" y="f938"/>
                </a:cubicBezTo>
                <a:cubicBezTo>
                  <a:pt x="f2337" y="f2338"/>
                  <a:pt x="f2339" y="f2340"/>
                  <a:pt x="f2341" y="f2342"/>
                </a:cubicBezTo>
                <a:cubicBezTo>
                  <a:pt x="f2343" y="f2344"/>
                  <a:pt x="f2345" y="f2346"/>
                  <a:pt x="f2347" y="f2348"/>
                </a:cubicBezTo>
                <a:cubicBezTo>
                  <a:pt x="f2349" y="f2350"/>
                  <a:pt x="f2351" y="f2352"/>
                  <a:pt x="f2353" y="f2354"/>
                </a:cubicBezTo>
                <a:cubicBezTo>
                  <a:pt x="f2355" y="f2356"/>
                  <a:pt x="f2357" y="f2358"/>
                  <a:pt x="f2359" y="f2360"/>
                </a:cubicBezTo>
                <a:cubicBezTo>
                  <a:pt x="f2361" y="f2362"/>
                  <a:pt x="f2363" y="f2364"/>
                  <a:pt x="f2365" y="f2366"/>
                </a:cubicBezTo>
                <a:cubicBezTo>
                  <a:pt x="f2367" y="f2368"/>
                  <a:pt x="f2365" y="f2369"/>
                  <a:pt x="f2365" y="f2370"/>
                </a:cubicBezTo>
                <a:cubicBezTo>
                  <a:pt x="f2371" y="f2372"/>
                  <a:pt x="f2373" y="f2374"/>
                  <a:pt x="f2375" y="f2376"/>
                </a:cubicBezTo>
                <a:cubicBezTo>
                  <a:pt x="f2377" y="f2378"/>
                  <a:pt x="f2379" y="f2380"/>
                  <a:pt x="f2381" y="f2382"/>
                </a:cubicBezTo>
                <a:cubicBezTo>
                  <a:pt x="f2383" y="f2384"/>
                  <a:pt x="f2385" y="f2386"/>
                  <a:pt x="f2387" y="f2388"/>
                </a:cubicBezTo>
                <a:cubicBezTo>
                  <a:pt x="f2389" y="f2390"/>
                  <a:pt x="f2391" y="f2392"/>
                  <a:pt x="f2393" y="f2394"/>
                </a:cubicBezTo>
                <a:cubicBezTo>
                  <a:pt x="f2395" y="f2396"/>
                  <a:pt x="f2397" y="f2398"/>
                  <a:pt x="f2399" y="f2400"/>
                </a:cubicBezTo>
                <a:lnTo>
                  <a:pt x="f2401" y="f2402"/>
                </a:lnTo>
                <a:cubicBezTo>
                  <a:pt x="f2403" y="f2404"/>
                  <a:pt x="f2405" y="f2406"/>
                  <a:pt x="f2407" y="f2408"/>
                </a:cubicBezTo>
                <a:cubicBezTo>
                  <a:pt x="f2409" y="f2410"/>
                  <a:pt x="f2411" y="f2412"/>
                  <a:pt x="f2413" y="f2414"/>
                </a:cubicBezTo>
                <a:cubicBezTo>
                  <a:pt x="f2415" y="f2416"/>
                  <a:pt x="f2417" y="f2418"/>
                  <a:pt x="f2419" y="f2420"/>
                </a:cubicBezTo>
                <a:cubicBezTo>
                  <a:pt x="f2421" y="f2422"/>
                  <a:pt x="f2423" y="f2424"/>
                  <a:pt x="f2425" y="f2426"/>
                </a:cubicBezTo>
                <a:cubicBezTo>
                  <a:pt x="f2427" y="f2428"/>
                  <a:pt x="f2427" y="f2429"/>
                  <a:pt x="f2425" y="f2430"/>
                </a:cubicBezTo>
                <a:cubicBezTo>
                  <a:pt x="f2431" y="f2432"/>
                  <a:pt x="f2433" y="f2434"/>
                  <a:pt x="f2435" y="f2436"/>
                </a:cubicBezTo>
                <a:cubicBezTo>
                  <a:pt x="f2437" y="f2438"/>
                  <a:pt x="f2439" y="f2440"/>
                  <a:pt x="f2441" y="f2442"/>
                </a:cubicBezTo>
                <a:cubicBezTo>
                  <a:pt x="f2443" y="f2444"/>
                  <a:pt x="f2445" y="f2446"/>
                  <a:pt x="f2447" y="f2448"/>
                </a:cubicBezTo>
                <a:cubicBezTo>
                  <a:pt x="f2449" y="f2450"/>
                  <a:pt x="f2451" y="f2452"/>
                  <a:pt x="f2453" y="f2454"/>
                </a:cubicBezTo>
                <a:cubicBezTo>
                  <a:pt x="f2455" y="f2456"/>
                  <a:pt x="f2457" y="f2458"/>
                  <a:pt x="f2459" y="f2460"/>
                </a:cubicBezTo>
                <a:cubicBezTo>
                  <a:pt x="f2461" y="f926"/>
                  <a:pt x="f2462" y="f2463"/>
                  <a:pt x="f2464" y="f2465"/>
                </a:cubicBezTo>
                <a:cubicBezTo>
                  <a:pt x="f2466" y="f2467"/>
                  <a:pt x="f2468" y="f2469"/>
                  <a:pt x="f2470" y="f1428"/>
                </a:cubicBezTo>
                <a:cubicBezTo>
                  <a:pt x="f2471" y="f2472"/>
                  <a:pt x="f2473" y="f2474"/>
                  <a:pt x="f2475" y="f2476"/>
                </a:cubicBezTo>
                <a:cubicBezTo>
                  <a:pt x="f2477" y="f2478"/>
                  <a:pt x="f2479" y="f2480"/>
                  <a:pt x="f2481" y="f2482"/>
                </a:cubicBezTo>
                <a:cubicBezTo>
                  <a:pt x="f2483" y="f2484"/>
                  <a:pt x="f2485" y="f2486"/>
                  <a:pt x="f2487" y="f2488"/>
                </a:cubicBezTo>
                <a:cubicBezTo>
                  <a:pt x="f2489" y="f2490"/>
                  <a:pt x="f2491" y="f2492"/>
                  <a:pt x="f2393" y="f2493"/>
                </a:cubicBezTo>
                <a:cubicBezTo>
                  <a:pt x="f2494" y="f2495"/>
                  <a:pt x="f2494" y="f2496"/>
                  <a:pt x="f2393" y="f2497"/>
                </a:cubicBezTo>
                <a:cubicBezTo>
                  <a:pt x="f2498" y="f2499"/>
                  <a:pt x="f2500" y="f2501"/>
                  <a:pt x="f2502" y="f2503"/>
                </a:cubicBezTo>
                <a:cubicBezTo>
                  <a:pt x="f2504" y="f2505"/>
                  <a:pt x="f2506" y="f2507"/>
                  <a:pt x="f2508" y="f2509"/>
                </a:cubicBezTo>
                <a:cubicBezTo>
                  <a:pt x="f2510" y="f2511"/>
                  <a:pt x="f2512" y="f2513"/>
                  <a:pt x="f2514" y="f2515"/>
                </a:cubicBezTo>
                <a:cubicBezTo>
                  <a:pt x="f2516" y="f2515"/>
                  <a:pt x="f2517" y="f2518"/>
                  <a:pt x="f2519" y="f2520"/>
                </a:cubicBezTo>
                <a:cubicBezTo>
                  <a:pt x="f2521" y="f2522"/>
                  <a:pt x="f2523" y="f2524"/>
                  <a:pt x="f2525" y="f2526"/>
                </a:cubicBezTo>
                <a:cubicBezTo>
                  <a:pt x="f2527" y="f2528"/>
                  <a:pt x="f2529" y="f2530"/>
                  <a:pt x="f2531" y="f2532"/>
                </a:cubicBezTo>
                <a:cubicBezTo>
                  <a:pt x="f2533" y="f2534"/>
                  <a:pt x="f2535" y="f2536"/>
                  <a:pt x="f2537" y="f2538"/>
                </a:cubicBezTo>
                <a:cubicBezTo>
                  <a:pt x="f2539" y="f2540"/>
                  <a:pt x="f2541" y="f2540"/>
                  <a:pt x="f2542" y="f2538"/>
                </a:cubicBezTo>
                <a:cubicBezTo>
                  <a:pt x="f2543" y="f2544"/>
                  <a:pt x="f2545" y="f2544"/>
                  <a:pt x="f2546" y="f2547"/>
                </a:cubicBezTo>
                <a:cubicBezTo>
                  <a:pt x="f2548" y="f2549"/>
                  <a:pt x="f2550" y="f2551"/>
                  <a:pt x="f2546" y="f2552"/>
                </a:cubicBezTo>
                <a:cubicBezTo>
                  <a:pt x="f2553" y="f2554"/>
                  <a:pt x="f2555" y="f2556"/>
                  <a:pt x="f2557" y="f2558"/>
                </a:cubicBezTo>
                <a:cubicBezTo>
                  <a:pt x="f2559" y="f2560"/>
                  <a:pt x="f2561" y="f2562"/>
                  <a:pt x="f2563" y="f2564"/>
                </a:cubicBezTo>
                <a:cubicBezTo>
                  <a:pt x="f2565" y="f2566"/>
                  <a:pt x="f2567" y="f2568"/>
                  <a:pt x="f2569" y="f2570"/>
                </a:cubicBezTo>
                <a:cubicBezTo>
                  <a:pt x="f2571" y="f2572"/>
                  <a:pt x="f2573" y="f2574"/>
                  <a:pt x="f2575" y="f2576"/>
                </a:cubicBezTo>
                <a:cubicBezTo>
                  <a:pt x="f2577" y="f2578"/>
                  <a:pt x="f2579" y="f2580"/>
                  <a:pt x="f2581" y="f2582"/>
                </a:cubicBezTo>
                <a:cubicBezTo>
                  <a:pt x="f2061" y="f2583"/>
                  <a:pt x="f866" y="f2584"/>
                  <a:pt x="f2585" y="f2586"/>
                </a:cubicBezTo>
                <a:cubicBezTo>
                  <a:pt x="f2587" y="f2588"/>
                  <a:pt x="f2589" y="f2590"/>
                  <a:pt x="f2591" y="f2592"/>
                </a:cubicBezTo>
                <a:cubicBezTo>
                  <a:pt x="f2593" y="f2594"/>
                  <a:pt x="f2595" y="f2596"/>
                  <a:pt x="f2597" y="f2598"/>
                </a:cubicBezTo>
                <a:cubicBezTo>
                  <a:pt x="f2599" y="f2600"/>
                  <a:pt x="f2601" y="f2602"/>
                  <a:pt x="f2603" y="f2604"/>
                </a:cubicBezTo>
                <a:cubicBezTo>
                  <a:pt x="f2605" y="f2606"/>
                  <a:pt x="f2607" y="f2608"/>
                  <a:pt x="f2609" y="f2610"/>
                </a:cubicBezTo>
                <a:cubicBezTo>
                  <a:pt x="f2611" y="f2612"/>
                  <a:pt x="f2613" y="f2614"/>
                  <a:pt x="f2615" y="f2616"/>
                </a:cubicBezTo>
                <a:cubicBezTo>
                  <a:pt x="f2617" y="f2618"/>
                  <a:pt x="f2619" y="f2620"/>
                  <a:pt x="f2621" y="f2622"/>
                </a:cubicBezTo>
                <a:cubicBezTo>
                  <a:pt x="f2623" y="f2624"/>
                  <a:pt x="f2625" y="f2626"/>
                  <a:pt x="f2627" y="f2628"/>
                </a:cubicBezTo>
                <a:cubicBezTo>
                  <a:pt x="f2629" y="f2630"/>
                  <a:pt x="f2631" y="f2632"/>
                  <a:pt x="f2633" y="f2634"/>
                </a:cubicBezTo>
                <a:lnTo>
                  <a:pt x="f2635" y="f2636"/>
                </a:lnTo>
                <a:cubicBezTo>
                  <a:pt x="f2637" y="f2638"/>
                  <a:pt x="f2639" y="f2640"/>
                  <a:pt x="f2641" y="f2642"/>
                </a:cubicBezTo>
                <a:lnTo>
                  <a:pt x="f2643" y="f2644"/>
                </a:lnTo>
                <a:cubicBezTo>
                  <a:pt x="f2645" y="f2568"/>
                  <a:pt x="f2646" y="f2647"/>
                  <a:pt x="f2648" y="f2649"/>
                </a:cubicBezTo>
                <a:cubicBezTo>
                  <a:pt x="f2650" y="f2651"/>
                  <a:pt x="f2652" y="f2653"/>
                  <a:pt x="f2654" y="f2655"/>
                </a:cubicBezTo>
                <a:cubicBezTo>
                  <a:pt x="f2654" y="f2463"/>
                  <a:pt x="f2654" y="f2656"/>
                  <a:pt x="f2654" y="f2657"/>
                </a:cubicBezTo>
                <a:cubicBezTo>
                  <a:pt x="f2658" y="f2659"/>
                  <a:pt x="f2660" y="f2661"/>
                  <a:pt x="f2662" y="f2663"/>
                </a:cubicBezTo>
                <a:cubicBezTo>
                  <a:pt x="f2664" y="f2665"/>
                  <a:pt x="f2666" y="f2667"/>
                  <a:pt x="f2646" y="f2668"/>
                </a:cubicBezTo>
                <a:cubicBezTo>
                  <a:pt x="f2669" y="f2670"/>
                  <a:pt x="f2671" y="f2672"/>
                  <a:pt x="f2673" y="f2674"/>
                </a:cubicBezTo>
                <a:cubicBezTo>
                  <a:pt x="f2675" y="f2676"/>
                  <a:pt x="f2677" y="f2678"/>
                  <a:pt x="f2679" y="f2680"/>
                </a:cubicBezTo>
                <a:cubicBezTo>
                  <a:pt x="f2681" y="f2682"/>
                  <a:pt x="f2683" y="f2684"/>
                  <a:pt x="f2685" y="f2686"/>
                </a:cubicBezTo>
                <a:cubicBezTo>
                  <a:pt x="f2687" y="f2688"/>
                  <a:pt x="f2689" y="f2690"/>
                  <a:pt x="f2691" y="f2692"/>
                </a:cubicBezTo>
                <a:cubicBezTo>
                  <a:pt x="f53" y="f2693"/>
                  <a:pt x="f2694" y="f2695"/>
                  <a:pt x="f2696" y="f2697"/>
                </a:cubicBezTo>
                <a:cubicBezTo>
                  <a:pt x="f2698" y="f2699"/>
                  <a:pt x="f2700" y="f2701"/>
                  <a:pt x="f2702" y="f2703"/>
                </a:cubicBezTo>
                <a:cubicBezTo>
                  <a:pt x="f2704" y="f2705"/>
                  <a:pt x="f2706" y="f2707"/>
                  <a:pt x="f2708" y="f2709"/>
                </a:cubicBezTo>
                <a:cubicBezTo>
                  <a:pt x="f2710" y="f2711"/>
                  <a:pt x="f2055" y="f2712"/>
                  <a:pt x="f2713" y="f2714"/>
                </a:cubicBezTo>
                <a:cubicBezTo>
                  <a:pt x="f2715" y="f1146"/>
                  <a:pt x="f2716" y="f2717"/>
                  <a:pt x="f2718" y="f2719"/>
                </a:cubicBezTo>
                <a:cubicBezTo>
                  <a:pt x="f2720" y="f2721"/>
                  <a:pt x="f2722" y="f2723"/>
                  <a:pt x="f2724" y="f2725"/>
                </a:cubicBezTo>
                <a:cubicBezTo>
                  <a:pt x="f2726" y="f2727"/>
                  <a:pt x="f2728" y="f2729"/>
                  <a:pt x="f2730" y="f2731"/>
                </a:cubicBezTo>
                <a:lnTo>
                  <a:pt x="f2732" y="f2733"/>
                </a:lnTo>
                <a:cubicBezTo>
                  <a:pt x="f2734" y="f2735"/>
                  <a:pt x="f2736" y="f2737"/>
                  <a:pt x="f1864" y="f2738"/>
                </a:cubicBezTo>
                <a:cubicBezTo>
                  <a:pt x="f2739" y="f2740"/>
                  <a:pt x="f2741" y="f2742"/>
                  <a:pt x="f2743" y="f2744"/>
                </a:cubicBezTo>
                <a:cubicBezTo>
                  <a:pt x="f2745" y="f2746"/>
                  <a:pt x="f2747" y="f2748"/>
                  <a:pt x="f2749" y="f2750"/>
                </a:cubicBezTo>
                <a:cubicBezTo>
                  <a:pt x="f2751" y="f2752"/>
                  <a:pt x="f2753" y="f2754"/>
                  <a:pt x="f2755" y="f2756"/>
                </a:cubicBezTo>
                <a:cubicBezTo>
                  <a:pt x="f2757" y="f2758"/>
                  <a:pt x="f2759" y="f2760"/>
                  <a:pt x="f2761" y="f2762"/>
                </a:cubicBezTo>
                <a:cubicBezTo>
                  <a:pt x="f2763" y="f2764"/>
                  <a:pt x="f2765" y="f2766"/>
                  <a:pt x="f2767" y="f2768"/>
                </a:cubicBezTo>
                <a:cubicBezTo>
                  <a:pt x="f2769" y="f2770"/>
                  <a:pt x="f2771" y="f2772"/>
                  <a:pt x="f2773" y="f2774"/>
                </a:cubicBezTo>
                <a:cubicBezTo>
                  <a:pt x="f2775" y="f2776"/>
                  <a:pt x="f2777" y="f2778"/>
                  <a:pt x="f2779" y="f2780"/>
                </a:cubicBezTo>
                <a:cubicBezTo>
                  <a:pt x="f2781" y="f2782"/>
                  <a:pt x="f2783" y="f2784"/>
                  <a:pt x="f2785" y="f2786"/>
                </a:cubicBezTo>
                <a:cubicBezTo>
                  <a:pt x="f2787" y="f2788"/>
                  <a:pt x="f2789" y="f2790"/>
                  <a:pt x="f2791" y="f2792"/>
                </a:cubicBezTo>
                <a:cubicBezTo>
                  <a:pt x="f2793" y="f2794"/>
                  <a:pt x="f2795" y="f2796"/>
                  <a:pt x="f2797" y="f2798"/>
                </a:cubicBezTo>
                <a:cubicBezTo>
                  <a:pt x="f2799" y="f2800"/>
                  <a:pt x="f2801" y="f2802"/>
                  <a:pt x="f2803" y="f2804"/>
                </a:cubicBezTo>
                <a:cubicBezTo>
                  <a:pt x="f2805" y="f2806"/>
                  <a:pt x="f2807" y="f2808"/>
                  <a:pt x="f2809" y="f2810"/>
                </a:cubicBezTo>
                <a:cubicBezTo>
                  <a:pt x="f2811" y="f2812"/>
                  <a:pt x="f2813" y="f2814"/>
                  <a:pt x="f2815" y="f2816"/>
                </a:cubicBezTo>
                <a:cubicBezTo>
                  <a:pt x="f2817" y="f2818"/>
                  <a:pt x="f2819" y="f2820"/>
                  <a:pt x="f2821" y="f2822"/>
                </a:cubicBezTo>
                <a:cubicBezTo>
                  <a:pt x="f2823" y="f2824"/>
                  <a:pt x="f2825" y="f2826"/>
                  <a:pt x="f2817" y="f800"/>
                </a:cubicBezTo>
                <a:cubicBezTo>
                  <a:pt x="f2827" y="f2828"/>
                  <a:pt x="f2829" y="f2830"/>
                  <a:pt x="f2831" y="f2832"/>
                </a:cubicBezTo>
                <a:cubicBezTo>
                  <a:pt x="f2833" y="f2834"/>
                  <a:pt x="f2835" y="f2836"/>
                  <a:pt x="f2837" y="f2838"/>
                </a:cubicBezTo>
                <a:cubicBezTo>
                  <a:pt x="f2839" y="f2840"/>
                  <a:pt x="f2841" y="f2842"/>
                  <a:pt x="f2843" y="f2844"/>
                </a:cubicBezTo>
                <a:cubicBezTo>
                  <a:pt x="f2845" y="f2846"/>
                  <a:pt x="f2847" y="f2848"/>
                  <a:pt x="f2849" y="f2850"/>
                </a:cubicBezTo>
                <a:cubicBezTo>
                  <a:pt x="f2851" y="f2852"/>
                  <a:pt x="f2853" y="f2854"/>
                  <a:pt x="f2855" y="f2856"/>
                </a:cubicBezTo>
                <a:cubicBezTo>
                  <a:pt x="f2857" y="f2858"/>
                  <a:pt x="f2859" y="f2860"/>
                  <a:pt x="f2861" y="f2862"/>
                </a:cubicBezTo>
                <a:cubicBezTo>
                  <a:pt x="f2863" y="f2864"/>
                  <a:pt x="f2865" y="f2866"/>
                  <a:pt x="f2867" y="f2868"/>
                </a:cubicBezTo>
                <a:cubicBezTo>
                  <a:pt x="f2869" y="f2870"/>
                  <a:pt x="f2871" y="f2872"/>
                  <a:pt x="f2873" y="f2874"/>
                </a:cubicBezTo>
                <a:cubicBezTo>
                  <a:pt x="f2875" y="f2876"/>
                  <a:pt x="f2877" y="f2878"/>
                  <a:pt x="f2879" y="f2880"/>
                </a:cubicBezTo>
                <a:cubicBezTo>
                  <a:pt x="f2881" y="f2882"/>
                  <a:pt x="f2883" y="f2884"/>
                  <a:pt x="f2885" y="f2886"/>
                </a:cubicBezTo>
                <a:cubicBezTo>
                  <a:pt x="f2887" y="f2888"/>
                  <a:pt x="f2889" y="f2890"/>
                  <a:pt x="f2891" y="f2892"/>
                </a:cubicBezTo>
                <a:cubicBezTo>
                  <a:pt x="f2893" y="f2894"/>
                  <a:pt x="f2895" y="f2896"/>
                  <a:pt x="f2897" y="f2898"/>
                </a:cubicBezTo>
                <a:cubicBezTo>
                  <a:pt x="f2899" y="f2900"/>
                  <a:pt x="f2901" y="f2902"/>
                  <a:pt x="f2903" y="f2342"/>
                </a:cubicBezTo>
                <a:cubicBezTo>
                  <a:pt x="f2904" y="f2905"/>
                  <a:pt x="f2906" y="f2907"/>
                  <a:pt x="f2908" y="f2909"/>
                </a:cubicBezTo>
                <a:cubicBezTo>
                  <a:pt x="f2910" y="f2911"/>
                  <a:pt x="f2912" y="f2913"/>
                  <a:pt x="f2914" y="f2915"/>
                </a:cubicBezTo>
                <a:cubicBezTo>
                  <a:pt x="f2916" y="f2917"/>
                  <a:pt x="f2918" y="f2919"/>
                  <a:pt x="f2920" y="f2921"/>
                </a:cubicBezTo>
                <a:cubicBezTo>
                  <a:pt x="f2922" y="f2923"/>
                  <a:pt x="f2924" y="f2925"/>
                  <a:pt x="f2926" y="f2927"/>
                </a:cubicBezTo>
                <a:cubicBezTo>
                  <a:pt x="f2928" y="f2929"/>
                  <a:pt x="f2930" y="f2931"/>
                  <a:pt x="f2932" y="f2933"/>
                </a:cubicBezTo>
                <a:cubicBezTo>
                  <a:pt x="f2934" y="f2935"/>
                  <a:pt x="f2936" y="f2937"/>
                  <a:pt x="f2938" y="f2939"/>
                </a:cubicBezTo>
                <a:cubicBezTo>
                  <a:pt x="f2940" y="f2941"/>
                  <a:pt x="f2942" y="f2943"/>
                  <a:pt x="f2944" y="f2945"/>
                </a:cubicBezTo>
                <a:cubicBezTo>
                  <a:pt x="f2946" y="f2947"/>
                  <a:pt x="f2948" y="f1518"/>
                  <a:pt x="f2949" y="f2950"/>
                </a:cubicBezTo>
                <a:cubicBezTo>
                  <a:pt x="f2951" y="f2952"/>
                  <a:pt x="f2953" y="f2954"/>
                  <a:pt x="f2955" y="f2956"/>
                </a:cubicBezTo>
                <a:cubicBezTo>
                  <a:pt x="f2957" y="f2958"/>
                  <a:pt x="f2959" y="f2960"/>
                  <a:pt x="f2961" y="f2962"/>
                </a:cubicBezTo>
                <a:cubicBezTo>
                  <a:pt x="f2017" y="f2963"/>
                  <a:pt x="f2964" y="f2965"/>
                  <a:pt x="f2051" y="f2329"/>
                </a:cubicBezTo>
                <a:cubicBezTo>
                  <a:pt x="f2966" y="f2967"/>
                  <a:pt x="f2968" y="f2969"/>
                  <a:pt x="f2970" y="f2971"/>
                </a:cubicBezTo>
                <a:cubicBezTo>
                  <a:pt x="f2972" y="f2973"/>
                  <a:pt x="f2974" y="f2975"/>
                  <a:pt x="f2976" y="f2977"/>
                </a:cubicBezTo>
                <a:cubicBezTo>
                  <a:pt x="f2978" y="f2979"/>
                  <a:pt x="f2980" y="f2981"/>
                  <a:pt x="f2982" y="f2983"/>
                </a:cubicBezTo>
                <a:cubicBezTo>
                  <a:pt x="f2984" y="f2985"/>
                  <a:pt x="f2986" y="f2987"/>
                  <a:pt x="f2988" y="f2983"/>
                </a:cubicBezTo>
                <a:cubicBezTo>
                  <a:pt x="f2989" y="f2990"/>
                  <a:pt x="f2991" y="f2992"/>
                  <a:pt x="f2993" y="f2994"/>
                </a:cubicBezTo>
                <a:cubicBezTo>
                  <a:pt x="f2995" y="f2996"/>
                  <a:pt x="f2997" y="f2998"/>
                  <a:pt x="f2999" y="f3000"/>
                </a:cubicBezTo>
                <a:lnTo>
                  <a:pt x="f3001" y="f3002"/>
                </a:lnTo>
                <a:cubicBezTo>
                  <a:pt x="f3003" y="f3004"/>
                  <a:pt x="f3005" y="f3006"/>
                  <a:pt x="f3007" y="f3008"/>
                </a:cubicBezTo>
                <a:cubicBezTo>
                  <a:pt x="f3009" y="f3010"/>
                  <a:pt x="f3009" y="f3011"/>
                  <a:pt x="f3007" y="f3012"/>
                </a:cubicBezTo>
                <a:lnTo>
                  <a:pt x="f3013" y="f3014"/>
                </a:lnTo>
                <a:cubicBezTo>
                  <a:pt x="f3015" y="f3016"/>
                  <a:pt x="f3017" y="f3018"/>
                  <a:pt x="f3019" y="f3020"/>
                </a:cubicBezTo>
                <a:cubicBezTo>
                  <a:pt x="f3021" y="f3022"/>
                  <a:pt x="f3023" y="f3024"/>
                  <a:pt x="f3025" y="f3026"/>
                </a:cubicBezTo>
                <a:cubicBezTo>
                  <a:pt x="f3027" y="f3028"/>
                  <a:pt x="f3029" y="f3030"/>
                  <a:pt x="f3031" y="f3032"/>
                </a:cubicBezTo>
                <a:cubicBezTo>
                  <a:pt x="f3033" y="f3034"/>
                  <a:pt x="f3035" y="f3036"/>
                  <a:pt x="f3037" y="f3038"/>
                </a:cubicBezTo>
                <a:cubicBezTo>
                  <a:pt x="f3039" y="f3040"/>
                  <a:pt x="f3041" y="f3042"/>
                  <a:pt x="f3043" y="f3044"/>
                </a:cubicBezTo>
                <a:cubicBezTo>
                  <a:pt x="f3045" y="f3046"/>
                  <a:pt x="f3047" y="f3048"/>
                  <a:pt x="f3049" y="f3050"/>
                </a:cubicBezTo>
                <a:lnTo>
                  <a:pt x="f3051" y="f3052"/>
                </a:lnTo>
                <a:cubicBezTo>
                  <a:pt x="f3053" y="f3054"/>
                  <a:pt x="f3055" y="f3056"/>
                  <a:pt x="f3057" y="f3058"/>
                </a:cubicBezTo>
                <a:cubicBezTo>
                  <a:pt x="f3059" y="f3060"/>
                  <a:pt x="f3061" y="f3062"/>
                  <a:pt x="f3063" y="f3064"/>
                </a:cubicBezTo>
                <a:cubicBezTo>
                  <a:pt x="f3065" y="f3066"/>
                  <a:pt x="f3067" y="f3068"/>
                  <a:pt x="f3069" y="f3070"/>
                </a:cubicBezTo>
                <a:cubicBezTo>
                  <a:pt x="f3071" y="f3072"/>
                  <a:pt x="f3073" y="f3074"/>
                  <a:pt x="f3075" y="f3076"/>
                </a:cubicBezTo>
                <a:cubicBezTo>
                  <a:pt x="f3077" y="f3078"/>
                  <a:pt x="f3079" y="f3080"/>
                  <a:pt x="f3081" y="f3082"/>
                </a:cubicBezTo>
                <a:cubicBezTo>
                  <a:pt x="f3083" y="f3084"/>
                  <a:pt x="f3085" y="f3086"/>
                  <a:pt x="f3087" y="f3088"/>
                </a:cubicBezTo>
                <a:cubicBezTo>
                  <a:pt x="f3089" y="f3090"/>
                  <a:pt x="f3091" y="f3090"/>
                  <a:pt x="f3092" y="f3088"/>
                </a:cubicBezTo>
                <a:cubicBezTo>
                  <a:pt x="f3093" y="f3094"/>
                  <a:pt x="f3095" y="f3096"/>
                  <a:pt x="f3097" y="f3098"/>
                </a:cubicBezTo>
                <a:cubicBezTo>
                  <a:pt x="f3099" y="f3100"/>
                  <a:pt x="f3101" y="f3102"/>
                  <a:pt x="f3103" y="f3104"/>
                </a:cubicBezTo>
                <a:cubicBezTo>
                  <a:pt x="f3105" y="f3106"/>
                  <a:pt x="f3107" y="f3108"/>
                  <a:pt x="f3109" y="f3110"/>
                </a:cubicBezTo>
                <a:cubicBezTo>
                  <a:pt x="f3111" y="f3112"/>
                  <a:pt x="f3113" y="f3114"/>
                  <a:pt x="f1717" y="f3115"/>
                </a:cubicBezTo>
                <a:cubicBezTo>
                  <a:pt x="f1717" y="f3116"/>
                  <a:pt x="f3117" y="f3118"/>
                  <a:pt x="f3119" y="f3120"/>
                </a:cubicBezTo>
                <a:cubicBezTo>
                  <a:pt x="f3121" y="f3122"/>
                  <a:pt x="f3121" y="f3123"/>
                  <a:pt x="f3124" y="f3125"/>
                </a:cubicBezTo>
                <a:cubicBezTo>
                  <a:pt x="f3126" y="f3127"/>
                  <a:pt x="f3128" y="f3129"/>
                  <a:pt x="f3130" y="f3131"/>
                </a:cubicBezTo>
                <a:cubicBezTo>
                  <a:pt x="f3132" y="f3133"/>
                  <a:pt x="f3134" y="f3135"/>
                  <a:pt x="f3136" y="f3137"/>
                </a:cubicBezTo>
                <a:cubicBezTo>
                  <a:pt x="f3138" y="f3139"/>
                  <a:pt x="f3140" y="f3141"/>
                  <a:pt x="f3142" y="f3143"/>
                </a:cubicBezTo>
                <a:cubicBezTo>
                  <a:pt x="f3144" y="f3145"/>
                  <a:pt x="f3146" y="f3147"/>
                  <a:pt x="f3148" y="f3149"/>
                </a:cubicBezTo>
                <a:cubicBezTo>
                  <a:pt x="f3150" y="f3151"/>
                  <a:pt x="f3152" y="f3153"/>
                  <a:pt x="f3154" y="f3155"/>
                </a:cubicBezTo>
                <a:cubicBezTo>
                  <a:pt x="f3156" y="f3157"/>
                  <a:pt x="f3158" y="f3159"/>
                  <a:pt x="f3160" y="f3161"/>
                </a:cubicBezTo>
                <a:cubicBezTo>
                  <a:pt x="f3162" y="f3163"/>
                  <a:pt x="f3164" y="f3165"/>
                  <a:pt x="f3166" y="f3167"/>
                </a:cubicBezTo>
                <a:cubicBezTo>
                  <a:pt x="f3168" y="f3169"/>
                  <a:pt x="f3170" y="f3171"/>
                  <a:pt x="f3172" y="f1323"/>
                </a:cubicBezTo>
                <a:cubicBezTo>
                  <a:pt x="f3173" y="f3174"/>
                  <a:pt x="f3175" y="f3176"/>
                  <a:pt x="f3177" y="f3178"/>
                </a:cubicBezTo>
                <a:cubicBezTo>
                  <a:pt x="f3179" y="f3180"/>
                  <a:pt x="f3181" y="f3182"/>
                  <a:pt x="f3183" y="f3184"/>
                </a:cubicBezTo>
                <a:cubicBezTo>
                  <a:pt x="f3185" y="f3186"/>
                  <a:pt x="f3187" y="f3186"/>
                  <a:pt x="f3188" y="f3184"/>
                </a:cubicBezTo>
                <a:cubicBezTo>
                  <a:pt x="f3189" y="f3190"/>
                  <a:pt x="f3191" y="f2583"/>
                  <a:pt x="f3192" y="f3193"/>
                </a:cubicBezTo>
                <a:cubicBezTo>
                  <a:pt x="f3194" y="f3195"/>
                  <a:pt x="f3196" y="f3197"/>
                  <a:pt x="f3198" y="f3199"/>
                </a:cubicBezTo>
                <a:cubicBezTo>
                  <a:pt x="f3200" y="f3201"/>
                  <a:pt x="f3202" y="f3203"/>
                  <a:pt x="f3204" y="f3205"/>
                </a:cubicBezTo>
                <a:cubicBezTo>
                  <a:pt x="f3206" y="f3207"/>
                  <a:pt x="f3208" y="f3209"/>
                  <a:pt x="f3210" y="f3211"/>
                </a:cubicBezTo>
                <a:cubicBezTo>
                  <a:pt x="f3212" y="f3213"/>
                  <a:pt x="f3214" y="f3215"/>
                  <a:pt x="f3216" y="f3217"/>
                </a:cubicBezTo>
                <a:cubicBezTo>
                  <a:pt x="f3218" y="f3219"/>
                  <a:pt x="f3220" y="f3221"/>
                  <a:pt x="f3222" y="f3223"/>
                </a:cubicBezTo>
                <a:cubicBezTo>
                  <a:pt x="f3224" y="f3225"/>
                  <a:pt x="f3224" y="f3226"/>
                  <a:pt x="f3227" y="f3228"/>
                </a:cubicBezTo>
                <a:cubicBezTo>
                  <a:pt x="f3229" y="f3230"/>
                  <a:pt x="f3231" y="f3232"/>
                  <a:pt x="f3233" y="f3234"/>
                </a:cubicBezTo>
                <a:cubicBezTo>
                  <a:pt x="f3233" y="f3235"/>
                  <a:pt x="f3233" y="f3236"/>
                  <a:pt x="f3237" y="f3238"/>
                </a:cubicBezTo>
                <a:cubicBezTo>
                  <a:pt x="f3239" y="f3240"/>
                  <a:pt x="f3241" y="f3242"/>
                  <a:pt x="f3243" y="f3244"/>
                </a:cubicBezTo>
                <a:cubicBezTo>
                  <a:pt x="f3245" y="f3246"/>
                  <a:pt x="f3247" y="f3248"/>
                  <a:pt x="f3249" y="f3250"/>
                </a:cubicBezTo>
                <a:cubicBezTo>
                  <a:pt x="f3251" y="f3252"/>
                  <a:pt x="f3253" y="f3254"/>
                  <a:pt x="f3255" y="f3256"/>
                </a:cubicBezTo>
                <a:cubicBezTo>
                  <a:pt x="f3257" y="f3258"/>
                  <a:pt x="f3259" y="f3260"/>
                  <a:pt x="f3261" y="f3262"/>
                </a:cubicBezTo>
                <a:cubicBezTo>
                  <a:pt x="f3263" y="f3264"/>
                  <a:pt x="f3265" y="f3266"/>
                  <a:pt x="f3267" y="f3268"/>
                </a:cubicBezTo>
                <a:cubicBezTo>
                  <a:pt x="f3269" y="f3270"/>
                  <a:pt x="f3271" y="f3272"/>
                  <a:pt x="f3273" y="f3274"/>
                </a:cubicBezTo>
                <a:cubicBezTo>
                  <a:pt x="f3275" y="f3276"/>
                  <a:pt x="f3273" y="f3277"/>
                  <a:pt x="f3278" y="f3279"/>
                </a:cubicBezTo>
                <a:cubicBezTo>
                  <a:pt x="f3280" y="f3281"/>
                  <a:pt x="f3282" y="f3283"/>
                  <a:pt x="f3284" y="f3285"/>
                </a:cubicBezTo>
                <a:cubicBezTo>
                  <a:pt x="f3286" y="f3287"/>
                  <a:pt x="f3288" y="f3289"/>
                  <a:pt x="f3290" y="f3291"/>
                </a:cubicBezTo>
                <a:cubicBezTo>
                  <a:pt x="f3292" y="f3293"/>
                  <a:pt x="f3294" y="f3295"/>
                  <a:pt x="f3296" y="f3297"/>
                </a:cubicBezTo>
                <a:lnTo>
                  <a:pt x="f3298" y="f3299"/>
                </a:lnTo>
                <a:cubicBezTo>
                  <a:pt x="f3300" y="f3301"/>
                  <a:pt x="f3302" y="f3303"/>
                  <a:pt x="f3304" y="f3305"/>
                </a:cubicBezTo>
                <a:cubicBezTo>
                  <a:pt x="f3306" y="f3307"/>
                  <a:pt x="f3308" y="f3309"/>
                  <a:pt x="f3310" y="f3311"/>
                </a:cubicBezTo>
                <a:cubicBezTo>
                  <a:pt x="f3312" y="f3313"/>
                  <a:pt x="f3314" y="f3315"/>
                  <a:pt x="f3316" y="f3317"/>
                </a:cubicBezTo>
                <a:cubicBezTo>
                  <a:pt x="f3318" y="f3319"/>
                  <a:pt x="f3320" y="f3321"/>
                  <a:pt x="f3322" y="f3323"/>
                </a:cubicBezTo>
                <a:cubicBezTo>
                  <a:pt x="f3324" y="f3325"/>
                  <a:pt x="f3326" y="f3327"/>
                  <a:pt x="f3328" y="f1166"/>
                </a:cubicBezTo>
                <a:cubicBezTo>
                  <a:pt x="f3329" y="f3330"/>
                  <a:pt x="f1475" y="f3331"/>
                  <a:pt x="f3332" y="f3333"/>
                </a:cubicBezTo>
                <a:cubicBezTo>
                  <a:pt x="f3334" y="f3335"/>
                  <a:pt x="f3336" y="f3337"/>
                  <a:pt x="f3338" y="f3339"/>
                </a:cubicBezTo>
                <a:cubicBezTo>
                  <a:pt x="f3340" y="f3341"/>
                  <a:pt x="f3342" y="f3343"/>
                  <a:pt x="f3344" y="f3345"/>
                </a:cubicBezTo>
                <a:cubicBezTo>
                  <a:pt x="f3346" y="f3347"/>
                  <a:pt x="f3348" y="f3349"/>
                  <a:pt x="f3350" y="f3351"/>
                </a:cubicBezTo>
                <a:cubicBezTo>
                  <a:pt x="f3352" y="f3353"/>
                  <a:pt x="f3354" y="f3355"/>
                  <a:pt x="f3356" y="f3357"/>
                </a:cubicBezTo>
                <a:cubicBezTo>
                  <a:pt x="f3358" y="f3359"/>
                  <a:pt x="f3360" y="f1266"/>
                  <a:pt x="f3361" y="f3362"/>
                </a:cubicBezTo>
                <a:cubicBezTo>
                  <a:pt x="f3363" y="f3364"/>
                  <a:pt x="f3365" y="f3366"/>
                  <a:pt x="f3367" y="f3368"/>
                </a:cubicBezTo>
                <a:cubicBezTo>
                  <a:pt x="f3369" y="f3370"/>
                  <a:pt x="f3371" y="f3372"/>
                  <a:pt x="f3373" y="f3374"/>
                </a:cubicBezTo>
                <a:cubicBezTo>
                  <a:pt x="f3375" y="f3376"/>
                  <a:pt x="f3377" y="f3378"/>
                  <a:pt x="f3379" y="f3380"/>
                </a:cubicBezTo>
                <a:cubicBezTo>
                  <a:pt x="f3381" y="f3382"/>
                  <a:pt x="f3383" y="f3384"/>
                  <a:pt x="f3385" y="f3386"/>
                </a:cubicBezTo>
                <a:cubicBezTo>
                  <a:pt x="f3387" y="f3388"/>
                  <a:pt x="f3389" y="f1319"/>
                  <a:pt x="f3390" y="f3391"/>
                </a:cubicBezTo>
                <a:lnTo>
                  <a:pt x="f3392" y="f3393"/>
                </a:lnTo>
                <a:cubicBezTo>
                  <a:pt x="f3394" y="f3395"/>
                  <a:pt x="f3396" y="f3397"/>
                  <a:pt x="f1336" y="f1337"/>
                </a:cubicBezTo>
                <a:close/>
              </a:path>
            </a:pathLst>
          </a:custGeom>
          <a:solidFill>
            <a:srgbClr val="A4D3D3">
              <a:alpha val="82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ource Sans Pro Light"/>
            </a:endParaRPr>
          </a:p>
        </p:txBody>
      </p:sp>
    </p:spTree>
    <p:extLst>
      <p:ext uri="{BB962C8B-B14F-4D97-AF65-F5344CB8AC3E}">
        <p14:creationId xmlns:p14="http://schemas.microsoft.com/office/powerpoint/2010/main" val="141665044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losing">
    <p:spTree>
      <p:nvGrpSpPr>
        <p:cNvPr id="1" name=""/>
        <p:cNvGrpSpPr/>
        <p:nvPr/>
      </p:nvGrpSpPr>
      <p:grpSpPr>
        <a:xfrm>
          <a:off x="0" y="0"/>
          <a:ext cx="0" cy="0"/>
          <a:chOff x="0" y="0"/>
          <a:chExt cx="0" cy="0"/>
        </a:xfrm>
      </p:grpSpPr>
      <p:sp>
        <p:nvSpPr>
          <p:cNvPr id="2" name="Picture Placeholder 4">
            <a:extLst>
              <a:ext uri="{FF2B5EF4-FFF2-40B4-BE49-F238E27FC236}">
                <a16:creationId xmlns:a16="http://schemas.microsoft.com/office/drawing/2014/main" id="{BB6C58D6-7FF6-AA9F-87A3-7B569FA80C8E}"/>
              </a:ext>
            </a:extLst>
          </p:cNvPr>
          <p:cNvSpPr txBox="1">
            <a:spLocks noGrp="1"/>
          </p:cNvSpPr>
          <p:nvPr>
            <p:ph type="pic" idx="4294967295"/>
          </p:nvPr>
        </p:nvSpPr>
        <p:spPr>
          <a:xfrm>
            <a:off x="458727" y="411480"/>
            <a:ext cx="11274552" cy="5870448"/>
          </a:xfrm>
          <a:solidFill>
            <a:srgbClr val="C4EEF2"/>
          </a:solidFill>
        </p:spPr>
        <p:txBody>
          <a:bodyPr/>
          <a:lstStyle>
            <a:lvl1pPr>
              <a:defRPr/>
            </a:lvl1pPr>
          </a:lstStyle>
          <a:p>
            <a:pPr lvl="0"/>
            <a:r>
              <a:rPr lang="en-US"/>
              <a:t>Click icon to add picture</a:t>
            </a:r>
          </a:p>
        </p:txBody>
      </p:sp>
      <p:sp>
        <p:nvSpPr>
          <p:cNvPr id="3" name="Title 1">
            <a:extLst>
              <a:ext uri="{FF2B5EF4-FFF2-40B4-BE49-F238E27FC236}">
                <a16:creationId xmlns:a16="http://schemas.microsoft.com/office/drawing/2014/main" id="{EC75EBD5-3F11-E8AA-4BE3-BBB55AAFE828}"/>
              </a:ext>
            </a:extLst>
          </p:cNvPr>
          <p:cNvSpPr txBox="1">
            <a:spLocks noGrp="1"/>
          </p:cNvSpPr>
          <p:nvPr>
            <p:ph type="title"/>
          </p:nvPr>
        </p:nvSpPr>
        <p:spPr>
          <a:xfrm>
            <a:off x="457200" y="3490621"/>
            <a:ext cx="4572000" cy="1235381"/>
          </a:xfrm>
          <a:solidFill>
            <a:srgbClr val="FFFFFF">
              <a:alpha val="80000"/>
            </a:srgbClr>
          </a:solidFill>
        </p:spPr>
        <p:txBody>
          <a:bodyPr lIns="457200" bIns="137160" anchor="b"/>
          <a:lstStyle>
            <a:lvl1pPr>
              <a:defRPr>
                <a:solidFill>
                  <a:srgbClr val="3B3838"/>
                </a:solidFill>
              </a:defRPr>
            </a:lvl1pPr>
          </a:lstStyle>
          <a:p>
            <a:pPr lvl="0"/>
            <a:r>
              <a:rPr lang="en-US"/>
              <a:t>ADD TITLE</a:t>
            </a:r>
          </a:p>
        </p:txBody>
      </p:sp>
      <p:sp>
        <p:nvSpPr>
          <p:cNvPr id="4" name="Subtitle 2">
            <a:extLst>
              <a:ext uri="{FF2B5EF4-FFF2-40B4-BE49-F238E27FC236}">
                <a16:creationId xmlns:a16="http://schemas.microsoft.com/office/drawing/2014/main" id="{CA583608-BECE-A749-5776-0DFBC3C07387}"/>
              </a:ext>
            </a:extLst>
          </p:cNvPr>
          <p:cNvSpPr txBox="1">
            <a:spLocks noGrp="1"/>
          </p:cNvSpPr>
          <p:nvPr>
            <p:ph type="subTitle" idx="4294967295"/>
          </p:nvPr>
        </p:nvSpPr>
        <p:spPr>
          <a:xfrm>
            <a:off x="457200" y="4726003"/>
            <a:ext cx="4572000" cy="1314431"/>
          </a:xfrm>
          <a:solidFill>
            <a:srgbClr val="FFFFFF">
              <a:alpha val="80000"/>
            </a:srgbClr>
          </a:solidFill>
        </p:spPr>
        <p:txBody>
          <a:bodyPr lIns="502920" rIns="2103120"/>
          <a:lstStyle>
            <a:lvl1pPr marL="0" indent="0">
              <a:buNone/>
              <a:defRPr spc="40">
                <a:solidFill>
                  <a:srgbClr val="3B3838"/>
                </a:solidFill>
              </a:defRPr>
            </a:lvl1pPr>
          </a:lstStyle>
          <a:p>
            <a:pPr lvl="0"/>
            <a:r>
              <a:rPr lang="en-US"/>
              <a:t>Click to edit Master subtitle style</a:t>
            </a:r>
          </a:p>
        </p:txBody>
      </p:sp>
      <p:sp>
        <p:nvSpPr>
          <p:cNvPr id="5" name="Date Placeholder 3">
            <a:extLst>
              <a:ext uri="{FF2B5EF4-FFF2-40B4-BE49-F238E27FC236}">
                <a16:creationId xmlns:a16="http://schemas.microsoft.com/office/drawing/2014/main" id="{DE6C2903-385D-37C8-BBFE-2347BD6F5BF5}"/>
              </a:ext>
            </a:extLst>
          </p:cNvPr>
          <p:cNvSpPr txBox="1">
            <a:spLocks noGrp="1"/>
          </p:cNvSpPr>
          <p:nvPr>
            <p:ph type="dt" sz="half" idx="7"/>
          </p:nvPr>
        </p:nvSpPr>
        <p:spPr>
          <a:xfrm>
            <a:off x="457200" y="6356351"/>
            <a:ext cx="2743200" cy="365129"/>
          </a:xfrm>
        </p:spPr>
        <p:txBody>
          <a:bodyPr/>
          <a:lstStyle>
            <a:lvl1pPr>
              <a:defRPr/>
            </a:lvl1pPr>
          </a:lstStyle>
          <a:p>
            <a:pPr lvl="0"/>
            <a:r>
              <a:rPr lang="en-US"/>
              <a:t>20XX</a:t>
            </a:r>
          </a:p>
        </p:txBody>
      </p:sp>
      <p:sp>
        <p:nvSpPr>
          <p:cNvPr id="6" name="Footer Placeholder 5">
            <a:extLst>
              <a:ext uri="{FF2B5EF4-FFF2-40B4-BE49-F238E27FC236}">
                <a16:creationId xmlns:a16="http://schemas.microsoft.com/office/drawing/2014/main" id="{DB60286E-B4A6-77AD-5880-7F5048FF71F4}"/>
              </a:ext>
            </a:extLst>
          </p:cNvPr>
          <p:cNvSpPr txBox="1">
            <a:spLocks noGrp="1"/>
          </p:cNvSpPr>
          <p:nvPr>
            <p:ph type="ftr" sz="quarter" idx="9"/>
          </p:nvPr>
        </p:nvSpPr>
        <p:spPr>
          <a:xfrm>
            <a:off x="4038603" y="6356351"/>
            <a:ext cx="4114800" cy="365129"/>
          </a:xfrm>
        </p:spPr>
        <p:txBody>
          <a:bodyPr/>
          <a:lstStyle>
            <a:lvl1pPr>
              <a:defRPr/>
            </a:lvl1pPr>
          </a:lstStyle>
          <a:p>
            <a:pPr lvl="0"/>
            <a:r>
              <a:rPr lang="en-US"/>
              <a:t>Presentation title</a:t>
            </a:r>
          </a:p>
        </p:txBody>
      </p:sp>
      <p:sp>
        <p:nvSpPr>
          <p:cNvPr id="7" name="Slide Number Placeholder 6">
            <a:extLst>
              <a:ext uri="{FF2B5EF4-FFF2-40B4-BE49-F238E27FC236}">
                <a16:creationId xmlns:a16="http://schemas.microsoft.com/office/drawing/2014/main" id="{CE29FBDD-C0D0-2147-192E-37BE022D49B9}"/>
              </a:ext>
            </a:extLst>
          </p:cNvPr>
          <p:cNvSpPr txBox="1">
            <a:spLocks noGrp="1"/>
          </p:cNvSpPr>
          <p:nvPr>
            <p:ph type="sldNum" sz="quarter" idx="8"/>
          </p:nvPr>
        </p:nvSpPr>
        <p:spPr>
          <a:xfrm>
            <a:off x="8610603" y="6356351"/>
            <a:ext cx="2743200" cy="365129"/>
          </a:xfrm>
        </p:spPr>
        <p:txBody>
          <a:bodyPr/>
          <a:lstStyle>
            <a:lvl1pPr>
              <a:defRPr/>
            </a:lvl1pPr>
          </a:lstStyle>
          <a:p>
            <a:pPr lvl="0"/>
            <a:fld id="{B5C7FC7C-41EF-4DC6-8912-C0D985C09C89}" type="slidenum">
              <a:t>‹#›</a:t>
            </a:fld>
            <a:endParaRPr lang="en-US"/>
          </a:p>
        </p:txBody>
      </p:sp>
    </p:spTree>
    <p:extLst>
      <p:ext uri="{BB962C8B-B14F-4D97-AF65-F5344CB8AC3E}">
        <p14:creationId xmlns:p14="http://schemas.microsoft.com/office/powerpoint/2010/main" val="132553389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078E2536-3DF3-74D0-5ED8-A1544BD0510B}"/>
              </a:ext>
            </a:extLst>
          </p:cNvPr>
          <p:cNvSpPr/>
          <p:nvPr/>
        </p:nvSpPr>
        <p:spPr>
          <a:xfrm>
            <a:off x="10820396" y="813816"/>
            <a:ext cx="1371600" cy="457200"/>
          </a:xfrm>
          <a:prstGeom prst="rect">
            <a:avLst/>
          </a:prstGeom>
          <a:solidFill>
            <a:srgbClr val="9CD3D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Light"/>
            </a:endParaRPr>
          </a:p>
        </p:txBody>
      </p:sp>
      <p:sp>
        <p:nvSpPr>
          <p:cNvPr id="3" name="Title Placeholder 1">
            <a:extLst>
              <a:ext uri="{FF2B5EF4-FFF2-40B4-BE49-F238E27FC236}">
                <a16:creationId xmlns:a16="http://schemas.microsoft.com/office/drawing/2014/main" id="{090E4B38-275E-E038-2A51-D8F72D9A08DD}"/>
              </a:ext>
            </a:extLst>
          </p:cNvPr>
          <p:cNvSpPr txBox="1">
            <a:spLocks noGrp="1"/>
          </p:cNvSpPr>
          <p:nvPr>
            <p:ph type="title"/>
          </p:nvPr>
        </p:nvSpPr>
        <p:spPr>
          <a:xfrm>
            <a:off x="457200" y="381003"/>
            <a:ext cx="11277596"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7E29519D-A124-C6F9-BE48-BBF6E8C92B63}"/>
              </a:ext>
            </a:extLst>
          </p:cNvPr>
          <p:cNvSpPr txBox="1">
            <a:spLocks noGrp="1"/>
          </p:cNvSpPr>
          <p:nvPr>
            <p:ph type="body" idx="1"/>
          </p:nvPr>
        </p:nvSpPr>
        <p:spPr>
          <a:xfrm>
            <a:off x="457200" y="1825627"/>
            <a:ext cx="11277596"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57F8AD8A-627B-7AAA-264D-6211035B6A4B}"/>
              </a:ext>
            </a:extLst>
          </p:cNvPr>
          <p:cNvSpPr txBox="1">
            <a:spLocks noGrp="1"/>
          </p:cNvSpPr>
          <p:nvPr>
            <p:ph type="dt" sz="half" idx="2"/>
          </p:nvPr>
        </p:nvSpPr>
        <p:spPr>
          <a:xfrm>
            <a:off x="457200"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100" b="0" i="0" u="none" strike="noStrike" kern="1200" cap="none" spc="0" baseline="0">
                <a:solidFill>
                  <a:srgbClr val="898989"/>
                </a:solidFill>
                <a:uFillTx/>
                <a:latin typeface="Source Sans Pro Light"/>
              </a:defRPr>
            </a:lvl1pPr>
          </a:lstStyle>
          <a:p>
            <a:pPr lvl="0"/>
            <a:r>
              <a:rPr lang="en-US"/>
              <a:t>20XX</a:t>
            </a:r>
          </a:p>
        </p:txBody>
      </p:sp>
      <p:sp>
        <p:nvSpPr>
          <p:cNvPr id="6" name="Footer Placeholder 4">
            <a:extLst>
              <a:ext uri="{FF2B5EF4-FFF2-40B4-BE49-F238E27FC236}">
                <a16:creationId xmlns:a16="http://schemas.microsoft.com/office/drawing/2014/main" id="{09492371-578F-4495-8C09-24CB2F3704E2}"/>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100" b="0" i="0" u="none" strike="noStrike" kern="1200" cap="none" spc="0" baseline="0">
                <a:solidFill>
                  <a:srgbClr val="898989"/>
                </a:solidFill>
                <a:uFillTx/>
                <a:latin typeface="Source Sans Pro Light"/>
              </a:defRPr>
            </a:lvl1pPr>
          </a:lstStyle>
          <a:p>
            <a:pPr lvl="0"/>
            <a:r>
              <a:rPr lang="en-US"/>
              <a:t>Presentation title</a:t>
            </a:r>
          </a:p>
        </p:txBody>
      </p:sp>
      <p:sp>
        <p:nvSpPr>
          <p:cNvPr id="7" name="Slide Number Placeholder 5">
            <a:extLst>
              <a:ext uri="{FF2B5EF4-FFF2-40B4-BE49-F238E27FC236}">
                <a16:creationId xmlns:a16="http://schemas.microsoft.com/office/drawing/2014/main" id="{DE0C408C-C979-8651-9F07-0536B8EA7677}"/>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100" b="0" i="0" u="none" strike="noStrike" kern="1200" cap="none" spc="0" baseline="0">
                <a:solidFill>
                  <a:srgbClr val="898989"/>
                </a:solidFill>
                <a:uFillTx/>
                <a:latin typeface="Source Sans Pro Light"/>
              </a:defRPr>
            </a:lvl1pPr>
          </a:lstStyle>
          <a:p>
            <a:pPr lvl="0"/>
            <a:fld id="{869A6098-A799-482A-8236-61762C12F434}"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marL="0" marR="0" lvl="0" indent="0" algn="l" defTabSz="914400" rtl="0" fontAlgn="auto" hangingPunct="1">
        <a:lnSpc>
          <a:spcPct val="90000"/>
        </a:lnSpc>
        <a:spcBef>
          <a:spcPts val="0"/>
        </a:spcBef>
        <a:spcAft>
          <a:spcPts val="0"/>
        </a:spcAft>
        <a:buNone/>
        <a:tabLst/>
        <a:defRPr lang="en-US" sz="3600" b="0" i="0" u="none" strike="noStrike" kern="1200" cap="none" spc="30" baseline="0">
          <a:solidFill>
            <a:srgbClr val="7F7F7F"/>
          </a:solidFill>
          <a:uFillTx/>
          <a:latin typeface="Bodoni M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1400" b="0" i="0" u="none" strike="noStrike" kern="1200" cap="none" spc="0" baseline="0">
          <a:solidFill>
            <a:srgbClr val="404040"/>
          </a:solidFill>
          <a:uFillTx/>
          <a:latin typeface="Source Sans Pro Light"/>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1400" b="0" i="0" u="none" strike="noStrike" kern="1200" cap="none" spc="0" baseline="0">
          <a:solidFill>
            <a:srgbClr val="404040"/>
          </a:solidFill>
          <a:uFillTx/>
          <a:latin typeface="Source Sans Pro Light"/>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1400" b="0" i="0" u="none" strike="noStrike" kern="1200" cap="none" spc="0" baseline="0">
          <a:solidFill>
            <a:srgbClr val="404040"/>
          </a:solidFill>
          <a:uFillTx/>
          <a:latin typeface="Source Sans Pro Light"/>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400" b="0" i="0" u="none" strike="noStrike" kern="1200" cap="none" spc="0" baseline="0">
          <a:solidFill>
            <a:srgbClr val="404040"/>
          </a:solidFill>
          <a:uFillTx/>
          <a:latin typeface="Source Sans Pro Light"/>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400" b="0" i="0" u="none" strike="noStrike" kern="1200" cap="none" spc="0" baseline="0">
          <a:solidFill>
            <a:srgbClr val="404040"/>
          </a:solidFill>
          <a:uFillTx/>
          <a:latin typeface="Source Sans Pro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image" Target="../media/image5.jpeg" /><Relationship Id="rId1" Type="http://schemas.openxmlformats.org/officeDocument/2006/relationships/slideLayout" Target="../slideLayouts/slideLayout13.xml" /></Relationships>
</file>

<file path=ppt/slides/_rels/slide8.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14.xml" /></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Placeholder 5" descr="close up of frosty pine leaves&#10;">
            <a:extLst>
              <a:ext uri="{FF2B5EF4-FFF2-40B4-BE49-F238E27FC236}">
                <a16:creationId xmlns:a16="http://schemas.microsoft.com/office/drawing/2014/main" id="{3EA418D7-16EE-2081-2961-FDE09CA2C550}"/>
              </a:ext>
            </a:extLst>
          </p:cNvPr>
          <p:cNvPicPr>
            <a:picLocks noGrp="1" noChangeAspect="1"/>
          </p:cNvPicPr>
          <p:nvPr>
            <p:ph type="pic" idx="4294967295"/>
          </p:nvPr>
        </p:nvPicPr>
        <p:blipFill>
          <a:blip r:embed="rId3"/>
          <a:srcRect/>
          <a:stretch>
            <a:fillRect/>
          </a:stretch>
        </p:blipFill>
        <p:spPr>
          <a:xfrm>
            <a:off x="468666" y="421419"/>
            <a:ext cx="11274552" cy="6035040"/>
          </a:xfrm>
          <a:solidFill>
            <a:srgbClr val="C4EEF2"/>
          </a:solidFill>
        </p:spPr>
      </p:pic>
      <p:sp>
        <p:nvSpPr>
          <p:cNvPr id="3" name="Title 1">
            <a:extLst>
              <a:ext uri="{FF2B5EF4-FFF2-40B4-BE49-F238E27FC236}">
                <a16:creationId xmlns:a16="http://schemas.microsoft.com/office/drawing/2014/main" id="{91386AE1-2A1C-927B-6038-D151283DD357}"/>
              </a:ext>
            </a:extLst>
          </p:cNvPr>
          <p:cNvSpPr txBox="1">
            <a:spLocks noGrp="1"/>
          </p:cNvSpPr>
          <p:nvPr>
            <p:ph type="title"/>
          </p:nvPr>
        </p:nvSpPr>
        <p:spPr>
          <a:xfrm>
            <a:off x="458727" y="3236491"/>
            <a:ext cx="5149599" cy="1448382"/>
          </a:xfrm>
        </p:spPr>
        <p:txBody>
          <a:bodyPr/>
          <a:lstStyle/>
          <a:p>
            <a:pPr lvl="0"/>
            <a:r>
              <a:rPr lang="en-US"/>
              <a:t>Child mental health nurse </a:t>
            </a:r>
          </a:p>
        </p:txBody>
      </p:sp>
      <p:sp>
        <p:nvSpPr>
          <p:cNvPr id="4" name="Subtitle 2">
            <a:extLst>
              <a:ext uri="{FF2B5EF4-FFF2-40B4-BE49-F238E27FC236}">
                <a16:creationId xmlns:a16="http://schemas.microsoft.com/office/drawing/2014/main" id="{E6F14E9E-4A10-DE5F-174A-90322E871D04}"/>
              </a:ext>
            </a:extLst>
          </p:cNvPr>
          <p:cNvSpPr txBox="1">
            <a:spLocks noGrp="1"/>
          </p:cNvSpPr>
          <p:nvPr>
            <p:ph type="subTitle" idx="4294967295"/>
          </p:nvPr>
        </p:nvSpPr>
        <p:spPr>
          <a:xfrm>
            <a:off x="458727" y="4684882"/>
            <a:ext cx="5149599" cy="524792"/>
          </a:xfrm>
          <a:solidFill>
            <a:srgbClr val="FFFFFF">
              <a:alpha val="80000"/>
            </a:srgbClr>
          </a:solidFill>
        </p:spPr>
        <p:txBody>
          <a:bodyPr lIns="502920"/>
          <a:lstStyle/>
          <a:p>
            <a:pPr marL="0" lvl="0" indent="0">
              <a:buNone/>
            </a:pPr>
            <a:r>
              <a:rPr lang="en-US" spc="30">
                <a:solidFill>
                  <a:srgbClr val="767171"/>
                </a:solidFill>
              </a:rPr>
              <a:t>Daniela Diaz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2">
            <a:extLst>
              <a:ext uri="{FF2B5EF4-FFF2-40B4-BE49-F238E27FC236}">
                <a16:creationId xmlns:a16="http://schemas.microsoft.com/office/drawing/2014/main" id="{A01E2C01-FB49-6E36-BE6F-8C81FE57454A}"/>
              </a:ext>
            </a:extLst>
          </p:cNvPr>
          <p:cNvSpPr txBox="1">
            <a:spLocks noGrp="1"/>
          </p:cNvSpPr>
          <p:nvPr>
            <p:ph type="title"/>
          </p:nvPr>
        </p:nvSpPr>
        <p:spPr>
          <a:xfrm>
            <a:off x="457200" y="2103120"/>
            <a:ext cx="3848096" cy="1325559"/>
          </a:xfrm>
        </p:spPr>
        <p:txBody>
          <a:bodyPr/>
          <a:lstStyle/>
          <a:p>
            <a:pPr lvl="0"/>
            <a:r>
              <a:rPr lang="en-GB"/>
              <a:t>MY ROLE </a:t>
            </a:r>
          </a:p>
        </p:txBody>
      </p:sp>
      <p:pic>
        <p:nvPicPr>
          <p:cNvPr id="3" name="Picture Placeholder 10" descr="A snowy field with snow covered trees and blue skies">
            <a:extLst>
              <a:ext uri="{FF2B5EF4-FFF2-40B4-BE49-F238E27FC236}">
                <a16:creationId xmlns:a16="http://schemas.microsoft.com/office/drawing/2014/main" id="{1BCE3C3D-AAE0-271F-B99D-BC3BD550D2BE}"/>
              </a:ext>
            </a:extLst>
          </p:cNvPr>
          <p:cNvPicPr>
            <a:picLocks noGrp="1" noChangeAspect="1"/>
          </p:cNvPicPr>
          <p:nvPr>
            <p:ph type="pic" idx="4294967295"/>
          </p:nvPr>
        </p:nvPicPr>
        <p:blipFill>
          <a:blip r:embed="rId2"/>
          <a:srcRect/>
          <a:stretch>
            <a:fillRect/>
          </a:stretch>
        </p:blipFill>
        <p:spPr>
          <a:xfrm>
            <a:off x="4697409" y="1600200"/>
            <a:ext cx="2743200" cy="3657600"/>
          </a:xfrm>
          <a:solidFill>
            <a:srgbClr val="C4EEF2"/>
          </a:solidFill>
        </p:spPr>
      </p:pic>
      <p:sp>
        <p:nvSpPr>
          <p:cNvPr id="4" name="Text Placeholder 3">
            <a:extLst>
              <a:ext uri="{FF2B5EF4-FFF2-40B4-BE49-F238E27FC236}">
                <a16:creationId xmlns:a16="http://schemas.microsoft.com/office/drawing/2014/main" id="{EEDDA74E-3DFC-8C01-FB08-97DB72D0F001}"/>
              </a:ext>
            </a:extLst>
          </p:cNvPr>
          <p:cNvSpPr txBox="1">
            <a:spLocks noGrp="1"/>
          </p:cNvSpPr>
          <p:nvPr>
            <p:ph type="body" idx="4294967295"/>
          </p:nvPr>
        </p:nvSpPr>
        <p:spPr>
          <a:xfrm>
            <a:off x="8312152" y="1893886"/>
            <a:ext cx="2743200" cy="3070226"/>
          </a:xfrm>
        </p:spPr>
        <p:txBody>
          <a:bodyPr anchor="ctr"/>
          <a:lstStyle/>
          <a:p>
            <a:pPr marL="285750" lvl="0" indent="-285750">
              <a:lnSpc>
                <a:spcPct val="100000"/>
              </a:lnSpc>
            </a:pPr>
            <a:r>
              <a:rPr lang="en-US" sz="1800"/>
              <a:t>Why I chose it</a:t>
            </a:r>
          </a:p>
          <a:p>
            <a:pPr marL="285750" lvl="0" indent="-285750">
              <a:lnSpc>
                <a:spcPct val="100000"/>
              </a:lnSpc>
            </a:pPr>
            <a:r>
              <a:rPr lang="en-US" sz="1800"/>
              <a:t>How I started my research</a:t>
            </a:r>
          </a:p>
          <a:p>
            <a:pPr marL="285750" lvl="0" indent="-285750">
              <a:lnSpc>
                <a:spcPct val="100000"/>
              </a:lnSpc>
            </a:pPr>
            <a:r>
              <a:rPr lang="en-US" sz="1800"/>
              <a:t>Evaluate one source using CRAAP</a:t>
            </a:r>
          </a:p>
          <a:p>
            <a:pPr marL="285750" lvl="0" indent="-285750">
              <a:lnSpc>
                <a:spcPct val="100000"/>
              </a:lnSpc>
            </a:pPr>
            <a:r>
              <a:rPr lang="en-US" sz="1800"/>
              <a:t>Challenges I faced </a:t>
            </a:r>
          </a:p>
          <a:p>
            <a:pPr marL="285750" lvl="0" indent="-285750">
              <a:lnSpc>
                <a:spcPct val="100000"/>
              </a:lnSpc>
            </a:pPr>
            <a:r>
              <a:rPr lang="en-US" sz="1800"/>
              <a:t>My next steps</a:t>
            </a:r>
          </a:p>
        </p:txBody>
      </p:sp>
      <p:sp>
        <p:nvSpPr>
          <p:cNvPr id="5" name="Date Placeholder 2">
            <a:extLst>
              <a:ext uri="{FF2B5EF4-FFF2-40B4-BE49-F238E27FC236}">
                <a16:creationId xmlns:a16="http://schemas.microsoft.com/office/drawing/2014/main" id="{793B73BA-2895-03EB-337A-4745C7D0199D}"/>
              </a:ext>
            </a:extLst>
          </p:cNvPr>
          <p:cNvSpPr txBox="1"/>
          <p:nvPr/>
        </p:nvSpPr>
        <p:spPr>
          <a:xfrm>
            <a:off x="457200"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898989"/>
                </a:solidFill>
                <a:uFillTx/>
                <a:latin typeface="Source Sans Pro Light"/>
              </a:rPr>
              <a:t>20XX</a:t>
            </a:r>
          </a:p>
        </p:txBody>
      </p:sp>
      <p:sp>
        <p:nvSpPr>
          <p:cNvPr id="6" name="Footer Placeholder 4">
            <a:extLst>
              <a:ext uri="{FF2B5EF4-FFF2-40B4-BE49-F238E27FC236}">
                <a16:creationId xmlns:a16="http://schemas.microsoft.com/office/drawing/2014/main" id="{17C7E6B9-E398-6AD1-001F-379E82F0DCDD}"/>
              </a:ext>
            </a:extLst>
          </p:cNvPr>
          <p:cNvSpPr txBox="1"/>
          <p:nvPr/>
        </p:nvSpPr>
        <p:spPr>
          <a:xfrm>
            <a:off x="4038603" y="6356351"/>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898989"/>
                </a:solidFill>
                <a:uFillTx/>
                <a:latin typeface="Source Sans Pro Light"/>
              </a:rPr>
              <a:t>Presentation title</a:t>
            </a:r>
          </a:p>
        </p:txBody>
      </p:sp>
      <p:sp>
        <p:nvSpPr>
          <p:cNvPr id="7" name="Slide Number Placeholder 5">
            <a:extLst>
              <a:ext uri="{FF2B5EF4-FFF2-40B4-BE49-F238E27FC236}">
                <a16:creationId xmlns:a16="http://schemas.microsoft.com/office/drawing/2014/main" id="{7A9B2882-7D46-4207-0258-8BD370AFA8BC}"/>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A301014-77B9-4C11-BE1C-3ED176A7D125}" type="slidenum">
              <a:t>2</a:t>
            </a:fld>
            <a:endParaRPr lang="en-US" sz="1100" b="0" i="0" u="none" strike="noStrike" kern="1200" cap="none" spc="0" baseline="0">
              <a:solidFill>
                <a:srgbClr val="898989"/>
              </a:solidFill>
              <a:uFillTx/>
              <a:latin typeface="Source Sans Pro Ligh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BB005-2555-EAD9-7F3C-F4E20BAB62A9}"/>
              </a:ext>
            </a:extLst>
          </p:cNvPr>
          <p:cNvSpPr txBox="1">
            <a:spLocks noGrp="1"/>
          </p:cNvSpPr>
          <p:nvPr>
            <p:ph type="title"/>
          </p:nvPr>
        </p:nvSpPr>
        <p:spPr>
          <a:xfrm>
            <a:off x="6309360" y="1143000"/>
            <a:ext cx="5425436" cy="904460"/>
          </a:xfrm>
        </p:spPr>
        <p:txBody>
          <a:bodyPr/>
          <a:lstStyle/>
          <a:p>
            <a:pPr lvl="0"/>
            <a:r>
              <a:rPr lang="en-US"/>
              <a:t>INTRODUCTION</a:t>
            </a:r>
          </a:p>
        </p:txBody>
      </p:sp>
      <p:pic>
        <p:nvPicPr>
          <p:cNvPr id="3" name="Picture Placeholder 5" descr="A snowy landscape with trees and a fence&#10;">
            <a:extLst>
              <a:ext uri="{FF2B5EF4-FFF2-40B4-BE49-F238E27FC236}">
                <a16:creationId xmlns:a16="http://schemas.microsoft.com/office/drawing/2014/main" id="{2C784682-6B40-9B4A-0B32-73FBDB7B372C}"/>
              </a:ext>
            </a:extLst>
          </p:cNvPr>
          <p:cNvPicPr>
            <a:picLocks noGrp="1" noChangeAspect="1"/>
          </p:cNvPicPr>
          <p:nvPr>
            <p:ph type="pic" idx="4294967295"/>
          </p:nvPr>
        </p:nvPicPr>
        <p:blipFill>
          <a:blip r:embed="rId2"/>
          <a:srcRect/>
          <a:stretch>
            <a:fillRect/>
          </a:stretch>
        </p:blipFill>
        <p:spPr>
          <a:xfrm>
            <a:off x="457200" y="1143000"/>
            <a:ext cx="5486400" cy="4572000"/>
          </a:xfrm>
          <a:solidFill>
            <a:srgbClr val="C4EEF2"/>
          </a:solidFill>
        </p:spPr>
      </p:pic>
      <p:sp>
        <p:nvSpPr>
          <p:cNvPr id="4" name="Content Placeholder 2">
            <a:extLst>
              <a:ext uri="{FF2B5EF4-FFF2-40B4-BE49-F238E27FC236}">
                <a16:creationId xmlns:a16="http://schemas.microsoft.com/office/drawing/2014/main" id="{4E1C82A8-BF64-64A9-229D-5D3C8855D312}"/>
              </a:ext>
            </a:extLst>
          </p:cNvPr>
          <p:cNvSpPr txBox="1">
            <a:spLocks noGrp="1"/>
          </p:cNvSpPr>
          <p:nvPr>
            <p:ph type="body" idx="4294967295"/>
          </p:nvPr>
        </p:nvSpPr>
        <p:spPr>
          <a:xfrm>
            <a:off x="6248406" y="2206483"/>
            <a:ext cx="4666091" cy="3838276"/>
          </a:xfrm>
        </p:spPr>
        <p:txBody>
          <a:bodyPr/>
          <a:lstStyle/>
          <a:p>
            <a:pPr marL="0" lvl="0" indent="0">
              <a:lnSpc>
                <a:spcPts val="2400"/>
              </a:lnSpc>
              <a:buNone/>
            </a:pPr>
            <a:r>
              <a:rPr lang="en-US" sz="2000" spc="30">
                <a:solidFill>
                  <a:srgbClr val="767171"/>
                </a:solidFill>
              </a:rPr>
              <a:t>The job role I have chosen is a child mental health nurse. This role involves supporting children and young people who may be struggling with mental health problems such as anxiety, depression or trauma.</a:t>
            </a:r>
          </a:p>
          <a:p>
            <a:pPr marL="0" lvl="0" indent="0">
              <a:lnSpc>
                <a:spcPts val="2400"/>
              </a:lnSpc>
              <a:buNone/>
            </a:pPr>
            <a:r>
              <a:rPr lang="en-US" sz="2000" spc="30">
                <a:solidFill>
                  <a:srgbClr val="767171"/>
                </a:solidFill>
              </a:rPr>
              <a:t>I chose this role because I'm interested in helping young people and supporting them through difficult situations, especially when they might not feel understood</a:t>
            </a:r>
            <a:r>
              <a:rPr lang="en-US" spc="30">
                <a:solidFill>
                  <a:srgbClr val="767171"/>
                </a:solidFill>
              </a:rPr>
              <a:t>.</a:t>
            </a:r>
          </a:p>
        </p:txBody>
      </p:sp>
      <p:sp>
        <p:nvSpPr>
          <p:cNvPr id="5" name="Date Placeholder 3">
            <a:extLst>
              <a:ext uri="{FF2B5EF4-FFF2-40B4-BE49-F238E27FC236}">
                <a16:creationId xmlns:a16="http://schemas.microsoft.com/office/drawing/2014/main" id="{3504F647-91D4-C8EB-7FA8-97F23F39F038}"/>
              </a:ext>
            </a:extLst>
          </p:cNvPr>
          <p:cNvSpPr txBox="1"/>
          <p:nvPr/>
        </p:nvSpPr>
        <p:spPr>
          <a:xfrm>
            <a:off x="457200"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898989"/>
                </a:solidFill>
                <a:uFillTx/>
                <a:latin typeface="Source Sans Pro Light"/>
              </a:rPr>
              <a:t>20XX</a:t>
            </a:r>
          </a:p>
        </p:txBody>
      </p:sp>
      <p:sp>
        <p:nvSpPr>
          <p:cNvPr id="6" name="Footer Placeholder 4">
            <a:extLst>
              <a:ext uri="{FF2B5EF4-FFF2-40B4-BE49-F238E27FC236}">
                <a16:creationId xmlns:a16="http://schemas.microsoft.com/office/drawing/2014/main" id="{561F7F71-18EB-BD88-7DEA-F5D4977AC19F}"/>
              </a:ext>
            </a:extLst>
          </p:cNvPr>
          <p:cNvSpPr txBox="1"/>
          <p:nvPr/>
        </p:nvSpPr>
        <p:spPr>
          <a:xfrm>
            <a:off x="4038603" y="6356351"/>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898989"/>
                </a:solidFill>
                <a:uFillTx/>
                <a:latin typeface="Source Sans Pro Light"/>
              </a:rPr>
              <a:t>Presentation title</a:t>
            </a:r>
          </a:p>
        </p:txBody>
      </p:sp>
      <p:sp>
        <p:nvSpPr>
          <p:cNvPr id="7" name="Slide Number Placeholder 6">
            <a:extLst>
              <a:ext uri="{FF2B5EF4-FFF2-40B4-BE49-F238E27FC236}">
                <a16:creationId xmlns:a16="http://schemas.microsoft.com/office/drawing/2014/main" id="{6AD181D6-8AFE-66ED-6651-BE0434517329}"/>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A6B6E05-65EF-4E7D-9761-768BB4CAD87E}" type="slidenum">
              <a:t>3</a:t>
            </a:fld>
            <a:endParaRPr lang="en-US" sz="1100" b="0" i="0" u="none" strike="noStrike" kern="1200" cap="none" spc="0" baseline="0">
              <a:solidFill>
                <a:srgbClr val="898989"/>
              </a:solidFill>
              <a:uFillTx/>
              <a:latin typeface="Source Sans Pro Ligh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pic>
        <p:nvPicPr>
          <p:cNvPr id="2" name="Picture Placeholder 15" descr="snow covered tree tops">
            <a:extLst>
              <a:ext uri="{FF2B5EF4-FFF2-40B4-BE49-F238E27FC236}">
                <a16:creationId xmlns:a16="http://schemas.microsoft.com/office/drawing/2014/main" id="{7346907C-742B-49AE-94A6-293E0C392540}"/>
              </a:ext>
            </a:extLst>
          </p:cNvPr>
          <p:cNvPicPr>
            <a:picLocks noGrp="1" noChangeAspect="1"/>
          </p:cNvPicPr>
          <p:nvPr>
            <p:ph type="pic" idx="4294967295"/>
          </p:nvPr>
        </p:nvPicPr>
        <p:blipFill>
          <a:blip r:embed="rId2"/>
          <a:srcRect/>
          <a:stretch>
            <a:fillRect/>
          </a:stretch>
        </p:blipFill>
        <p:spPr>
          <a:xfrm>
            <a:off x="1527" y="0"/>
            <a:ext cx="12188952" cy="4572000"/>
          </a:xfrm>
          <a:solidFill>
            <a:srgbClr val="C4EEF2"/>
          </a:solidFill>
        </p:spPr>
      </p:pic>
      <p:sp>
        <p:nvSpPr>
          <p:cNvPr id="3" name="Title 1">
            <a:extLst>
              <a:ext uri="{FF2B5EF4-FFF2-40B4-BE49-F238E27FC236}">
                <a16:creationId xmlns:a16="http://schemas.microsoft.com/office/drawing/2014/main" id="{954223F7-D41D-D2AE-ECFA-EC85EF8844F6}"/>
              </a:ext>
            </a:extLst>
          </p:cNvPr>
          <p:cNvSpPr txBox="1">
            <a:spLocks noGrp="1"/>
          </p:cNvSpPr>
          <p:nvPr>
            <p:ph type="title"/>
          </p:nvPr>
        </p:nvSpPr>
        <p:spPr>
          <a:xfrm>
            <a:off x="1524003" y="1997762"/>
            <a:ext cx="9144000" cy="1431237"/>
          </a:xfrm>
        </p:spPr>
        <p:txBody>
          <a:bodyPr/>
          <a:lstStyle/>
          <a:p>
            <a:pPr lvl="0"/>
            <a:r>
              <a:rPr lang="en-US">
                <a:solidFill>
                  <a:srgbClr val="0D0D0D"/>
                </a:solidFill>
                <a:highlight>
                  <a:srgbClr val="C0C0C0"/>
                </a:highlight>
              </a:rPr>
              <a:t>HOW I STARTED MY RESEARCH</a:t>
            </a:r>
          </a:p>
        </p:txBody>
      </p:sp>
      <p:sp>
        <p:nvSpPr>
          <p:cNvPr id="4" name="Subtitle 31">
            <a:extLst>
              <a:ext uri="{FF2B5EF4-FFF2-40B4-BE49-F238E27FC236}">
                <a16:creationId xmlns:a16="http://schemas.microsoft.com/office/drawing/2014/main" id="{B595B901-01BF-5DA2-313B-513A3EF0D332}"/>
              </a:ext>
            </a:extLst>
          </p:cNvPr>
          <p:cNvSpPr txBox="1">
            <a:spLocks noGrp="1"/>
          </p:cNvSpPr>
          <p:nvPr>
            <p:ph type="subTitle" idx="4294967295"/>
          </p:nvPr>
        </p:nvSpPr>
        <p:spPr>
          <a:xfrm>
            <a:off x="238539" y="4890055"/>
            <a:ext cx="10429463" cy="1560441"/>
          </a:xfrm>
        </p:spPr>
        <p:txBody>
          <a:bodyPr anchorCtr="1"/>
          <a:lstStyle/>
          <a:p>
            <a:pPr marL="0" lvl="0" indent="0" algn="ctr">
              <a:buNone/>
            </a:pPr>
            <a:r>
              <a:rPr lang="en-US" sz="2000" spc="30">
                <a:solidFill>
                  <a:srgbClr val="767171"/>
                </a:solidFill>
              </a:rPr>
              <a:t>I started my research by using the NHS careers website and google. I searched for keywords such as ‘child mental health nurse’, ‘skills needed for mental health nursing’ and ‘CAMHS role’. From this I found information about what the job involves, and the qualifications needed and the important skill required.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B0799-F627-0DD4-BF49-04FE7D09D664}"/>
              </a:ext>
            </a:extLst>
          </p:cNvPr>
          <p:cNvSpPr txBox="1">
            <a:spLocks noGrp="1"/>
          </p:cNvSpPr>
          <p:nvPr>
            <p:ph type="title"/>
          </p:nvPr>
        </p:nvSpPr>
        <p:spPr>
          <a:xfrm>
            <a:off x="457200" y="381003"/>
            <a:ext cx="11277596" cy="1325559"/>
          </a:xfrm>
        </p:spPr>
        <p:txBody>
          <a:bodyPr/>
          <a:lstStyle/>
          <a:p>
            <a:pPr lvl="0"/>
            <a:r>
              <a:rPr lang="en-US" sz="4000"/>
              <a:t>Evaluate one source </a:t>
            </a:r>
          </a:p>
        </p:txBody>
      </p:sp>
      <p:sp>
        <p:nvSpPr>
          <p:cNvPr id="3" name="Date Placeholder 21">
            <a:extLst>
              <a:ext uri="{FF2B5EF4-FFF2-40B4-BE49-F238E27FC236}">
                <a16:creationId xmlns:a16="http://schemas.microsoft.com/office/drawing/2014/main" id="{140F200C-642E-60B4-D827-064A57ACFDBF}"/>
              </a:ext>
            </a:extLst>
          </p:cNvPr>
          <p:cNvSpPr txBox="1"/>
          <p:nvPr/>
        </p:nvSpPr>
        <p:spPr>
          <a:xfrm>
            <a:off x="457200"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898989"/>
                </a:solidFill>
                <a:uFillTx/>
                <a:latin typeface="Source Sans Pro Light"/>
              </a:rPr>
              <a:t>20XX</a:t>
            </a:r>
          </a:p>
        </p:txBody>
      </p:sp>
      <p:sp>
        <p:nvSpPr>
          <p:cNvPr id="4" name="Footer Placeholder 22">
            <a:extLst>
              <a:ext uri="{FF2B5EF4-FFF2-40B4-BE49-F238E27FC236}">
                <a16:creationId xmlns:a16="http://schemas.microsoft.com/office/drawing/2014/main" id="{DE2C0416-6331-D432-B79C-AD14C9E89A12}"/>
              </a:ext>
            </a:extLst>
          </p:cNvPr>
          <p:cNvSpPr txBox="1"/>
          <p:nvPr/>
        </p:nvSpPr>
        <p:spPr>
          <a:xfrm>
            <a:off x="4038603" y="6356351"/>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898989"/>
                </a:solidFill>
                <a:uFillTx/>
                <a:latin typeface="Source Sans Pro Light"/>
              </a:rPr>
              <a:t>Presentation title</a:t>
            </a:r>
          </a:p>
        </p:txBody>
      </p:sp>
      <p:sp>
        <p:nvSpPr>
          <p:cNvPr id="5" name="Slide Number Placeholder 23">
            <a:extLst>
              <a:ext uri="{FF2B5EF4-FFF2-40B4-BE49-F238E27FC236}">
                <a16:creationId xmlns:a16="http://schemas.microsoft.com/office/drawing/2014/main" id="{E2CEF7E3-5BE7-42ED-E12E-B755AA7585A4}"/>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5E153C0-4940-4EFE-A17E-13651AFAAC9A}" type="slidenum">
              <a:t>5</a:t>
            </a:fld>
            <a:endParaRPr lang="en-US" sz="1100" b="0" i="0" u="none" strike="noStrike" kern="1200" cap="none" spc="0" baseline="0">
              <a:solidFill>
                <a:srgbClr val="898989"/>
              </a:solidFill>
              <a:uFillTx/>
              <a:latin typeface="Source Sans Pro Light"/>
            </a:endParaRPr>
          </a:p>
        </p:txBody>
      </p:sp>
      <p:sp>
        <p:nvSpPr>
          <p:cNvPr id="6" name="Content Placeholder 3">
            <a:extLst>
              <a:ext uri="{FF2B5EF4-FFF2-40B4-BE49-F238E27FC236}">
                <a16:creationId xmlns:a16="http://schemas.microsoft.com/office/drawing/2014/main" id="{6631E600-C40B-6351-8ABC-7B41DED927C3}"/>
              </a:ext>
            </a:extLst>
          </p:cNvPr>
          <p:cNvSpPr txBox="1">
            <a:spLocks noGrp="1"/>
          </p:cNvSpPr>
          <p:nvPr>
            <p:ph idx="1"/>
          </p:nvPr>
        </p:nvSpPr>
        <p:spPr>
          <a:xfrm>
            <a:off x="838203" y="1825627"/>
            <a:ext cx="10515600" cy="2010875"/>
          </a:xfrm>
        </p:spPr>
        <p:txBody>
          <a:bodyPr/>
          <a:lstStyle/>
          <a:p>
            <a:pPr lvl="0"/>
            <a:r>
              <a:rPr lang="en-GB" sz="2400"/>
              <a:t>One source I used was the NHS Careers website. It is current because it is regularly updated #. It is relevant because it focuses specifically on healthcare roles . It is reliable because it is run by trusted UK organisation. The information is accurate and reliable, and its purpose is to inform people about carers in health and social care.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55324-5440-24CC-090F-0D57CC670246}"/>
              </a:ext>
            </a:extLst>
          </p:cNvPr>
          <p:cNvSpPr txBox="1">
            <a:spLocks noGrp="1"/>
          </p:cNvSpPr>
          <p:nvPr>
            <p:ph type="title"/>
          </p:nvPr>
        </p:nvSpPr>
        <p:spPr>
          <a:xfrm>
            <a:off x="457200" y="381003"/>
            <a:ext cx="11277596" cy="1325559"/>
          </a:xfrm>
        </p:spPr>
        <p:txBody>
          <a:bodyPr/>
          <a:lstStyle/>
          <a:p>
            <a:pPr lvl="0"/>
            <a:r>
              <a:rPr lang="en-US"/>
              <a:t>CHALLENGES I FACED </a:t>
            </a:r>
          </a:p>
        </p:txBody>
      </p:sp>
      <p:sp>
        <p:nvSpPr>
          <p:cNvPr id="3" name="Date Placeholder 11">
            <a:extLst>
              <a:ext uri="{FF2B5EF4-FFF2-40B4-BE49-F238E27FC236}">
                <a16:creationId xmlns:a16="http://schemas.microsoft.com/office/drawing/2014/main" id="{E5407813-6CD7-6737-4BBF-4A167750319C}"/>
              </a:ext>
            </a:extLst>
          </p:cNvPr>
          <p:cNvSpPr txBox="1"/>
          <p:nvPr/>
        </p:nvSpPr>
        <p:spPr>
          <a:xfrm>
            <a:off x="457200"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898989"/>
                </a:solidFill>
                <a:uFillTx/>
                <a:latin typeface="Source Sans Pro Light"/>
              </a:rPr>
              <a:t>20XX</a:t>
            </a:r>
          </a:p>
        </p:txBody>
      </p:sp>
      <p:sp>
        <p:nvSpPr>
          <p:cNvPr id="4" name="Footer Placeholder 12">
            <a:extLst>
              <a:ext uri="{FF2B5EF4-FFF2-40B4-BE49-F238E27FC236}">
                <a16:creationId xmlns:a16="http://schemas.microsoft.com/office/drawing/2014/main" id="{AFEC7501-89D0-C921-0A31-3A00DD379D8B}"/>
              </a:ext>
            </a:extLst>
          </p:cNvPr>
          <p:cNvSpPr txBox="1"/>
          <p:nvPr/>
        </p:nvSpPr>
        <p:spPr>
          <a:xfrm>
            <a:off x="4038603" y="6356351"/>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898989"/>
                </a:solidFill>
                <a:uFillTx/>
                <a:latin typeface="Source Sans Pro Light"/>
              </a:rPr>
              <a:t>Presentation title</a:t>
            </a:r>
          </a:p>
        </p:txBody>
      </p:sp>
      <p:sp>
        <p:nvSpPr>
          <p:cNvPr id="5" name="Slide Number Placeholder 13">
            <a:extLst>
              <a:ext uri="{FF2B5EF4-FFF2-40B4-BE49-F238E27FC236}">
                <a16:creationId xmlns:a16="http://schemas.microsoft.com/office/drawing/2014/main" id="{76477E22-5E61-F028-8AF3-34CCD650AF6E}"/>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0E7ED33-15F4-4E9C-9FFD-778BC7728A23}" type="slidenum">
              <a:t>6</a:t>
            </a:fld>
            <a:endParaRPr lang="en-US" sz="1100" b="0" i="0" u="none" strike="noStrike" kern="1200" cap="none" spc="0" baseline="0">
              <a:solidFill>
                <a:srgbClr val="898989"/>
              </a:solidFill>
              <a:uFillTx/>
              <a:latin typeface="Source Sans Pro Light"/>
            </a:endParaRPr>
          </a:p>
        </p:txBody>
      </p:sp>
      <p:sp>
        <p:nvSpPr>
          <p:cNvPr id="6" name="Content Placeholder 4">
            <a:extLst>
              <a:ext uri="{FF2B5EF4-FFF2-40B4-BE49-F238E27FC236}">
                <a16:creationId xmlns:a16="http://schemas.microsoft.com/office/drawing/2014/main" id="{2AAB1D2C-8753-5736-93EE-9D5052E872EC}"/>
              </a:ext>
            </a:extLst>
          </p:cNvPr>
          <p:cNvSpPr txBox="1">
            <a:spLocks noGrp="1"/>
          </p:cNvSpPr>
          <p:nvPr>
            <p:ph idx="1"/>
          </p:nvPr>
        </p:nvSpPr>
        <p:spPr>
          <a:xfrm>
            <a:off x="457200" y="1825627"/>
            <a:ext cx="10896603" cy="2726493"/>
          </a:xfrm>
        </p:spPr>
        <p:txBody>
          <a:bodyPr/>
          <a:lstStyle/>
          <a:p>
            <a:pPr lvl="0"/>
            <a:r>
              <a:rPr lang="en-GB" sz="2400"/>
              <a:t>One of the challenge I faced was that some of the information included difficult medical terms, which made it harder to understand at first. </a:t>
            </a:r>
          </a:p>
          <a:p>
            <a:pPr marL="0" lvl="0" indent="0">
              <a:buNone/>
            </a:pPr>
            <a:endParaRPr lang="en-GB" sz="2400"/>
          </a:p>
          <a:p>
            <a:pPr lvl="0"/>
            <a:r>
              <a:rPr lang="en-GB" sz="2400"/>
              <a:t>Another challenge I had was making sure I was using reliable sources and not just general websites without accurate information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8C699-DC81-9740-594A-40105C885A29}"/>
              </a:ext>
            </a:extLst>
          </p:cNvPr>
          <p:cNvSpPr txBox="1">
            <a:spLocks noGrp="1"/>
          </p:cNvSpPr>
          <p:nvPr>
            <p:ph type="title"/>
          </p:nvPr>
        </p:nvSpPr>
        <p:spPr>
          <a:xfrm>
            <a:off x="457200" y="850227"/>
            <a:ext cx="5009147" cy="1325559"/>
          </a:xfrm>
        </p:spPr>
        <p:txBody>
          <a:bodyPr/>
          <a:lstStyle/>
          <a:p>
            <a:pPr lvl="0"/>
            <a:r>
              <a:rPr lang="en-US"/>
              <a:t>My next steps </a:t>
            </a:r>
          </a:p>
        </p:txBody>
      </p:sp>
      <p:sp>
        <p:nvSpPr>
          <p:cNvPr id="3" name="Content Placeholder 2">
            <a:extLst>
              <a:ext uri="{FF2B5EF4-FFF2-40B4-BE49-F238E27FC236}">
                <a16:creationId xmlns:a16="http://schemas.microsoft.com/office/drawing/2014/main" id="{02B94FBF-17C9-3967-90A9-EEAD8388CC33}"/>
              </a:ext>
            </a:extLst>
          </p:cNvPr>
          <p:cNvSpPr txBox="1">
            <a:spLocks noGrp="1"/>
          </p:cNvSpPr>
          <p:nvPr>
            <p:ph type="body" idx="4294967295"/>
          </p:nvPr>
        </p:nvSpPr>
        <p:spPr>
          <a:xfrm>
            <a:off x="457200" y="2490789"/>
            <a:ext cx="4572000" cy="2191423"/>
          </a:xfrm>
        </p:spPr>
        <p:txBody>
          <a:bodyPr/>
          <a:lstStyle/>
          <a:p>
            <a:pPr marL="0" lvl="0" indent="0">
              <a:lnSpc>
                <a:spcPts val="2400"/>
              </a:lnSpc>
              <a:buNone/>
            </a:pPr>
            <a:r>
              <a:rPr lang="en-US" sz="2000" spc="30"/>
              <a:t>My next steps are to research three key skills needed for this role, such as:</a:t>
            </a:r>
          </a:p>
          <a:p>
            <a:pPr marL="0" lvl="0" indent="0">
              <a:lnSpc>
                <a:spcPts val="2400"/>
              </a:lnSpc>
              <a:buNone/>
            </a:pPr>
            <a:endParaRPr lang="en-US" sz="2000" spc="30"/>
          </a:p>
          <a:p>
            <a:pPr marL="0" lvl="0" indent="0">
              <a:lnSpc>
                <a:spcPts val="2400"/>
              </a:lnSpc>
              <a:buNone/>
            </a:pPr>
            <a:r>
              <a:rPr lang="en-US" sz="2000" spc="30">
                <a:solidFill>
                  <a:srgbClr val="0D0D0D"/>
                </a:solidFill>
              </a:rPr>
              <a:t> </a:t>
            </a:r>
            <a:r>
              <a:rPr lang="en-US" sz="2800" spc="30">
                <a:solidFill>
                  <a:srgbClr val="0D0D0D"/>
                </a:solidFill>
              </a:rPr>
              <a:t>COMMUNICATION, EMPHATY </a:t>
            </a:r>
            <a:r>
              <a:rPr lang="en-US" sz="2800" spc="30"/>
              <a:t>and </a:t>
            </a:r>
            <a:r>
              <a:rPr lang="en-US" sz="2800" spc="30">
                <a:solidFill>
                  <a:srgbClr val="0D0D0D"/>
                </a:solidFill>
              </a:rPr>
              <a:t>PATIENCE</a:t>
            </a:r>
            <a:r>
              <a:rPr lang="en-US" sz="3200" spc="30"/>
              <a:t>. </a:t>
            </a:r>
          </a:p>
          <a:p>
            <a:pPr marL="0" lvl="0" indent="0">
              <a:lnSpc>
                <a:spcPts val="2400"/>
              </a:lnSpc>
              <a:buNone/>
            </a:pPr>
            <a:endParaRPr lang="en-US" spc="30"/>
          </a:p>
        </p:txBody>
      </p:sp>
      <p:pic>
        <p:nvPicPr>
          <p:cNvPr id="4" name="Picture Placeholder 8" descr="Close up of frosty covered pine needles&#10;&#10;">
            <a:extLst>
              <a:ext uri="{FF2B5EF4-FFF2-40B4-BE49-F238E27FC236}">
                <a16:creationId xmlns:a16="http://schemas.microsoft.com/office/drawing/2014/main" id="{9887F354-D67D-5C39-4216-2C4E70FD6CB2}"/>
              </a:ext>
            </a:extLst>
          </p:cNvPr>
          <p:cNvPicPr>
            <a:picLocks noGrp="1" noChangeAspect="1"/>
          </p:cNvPicPr>
          <p:nvPr>
            <p:ph type="pic" idx="4294967295"/>
          </p:nvPr>
        </p:nvPicPr>
        <p:blipFill>
          <a:blip r:embed="rId2"/>
          <a:srcRect/>
          <a:stretch>
            <a:fillRect/>
          </a:stretch>
        </p:blipFill>
        <p:spPr>
          <a:xfrm>
            <a:off x="8622627" y="685800"/>
            <a:ext cx="3200400" cy="5486400"/>
          </a:xfrm>
          <a:solidFill>
            <a:srgbClr val="9CD3D9"/>
          </a:solidFill>
        </p:spPr>
      </p:pic>
      <p:sp>
        <p:nvSpPr>
          <p:cNvPr id="5" name="Date Placeholder 3">
            <a:extLst>
              <a:ext uri="{FF2B5EF4-FFF2-40B4-BE49-F238E27FC236}">
                <a16:creationId xmlns:a16="http://schemas.microsoft.com/office/drawing/2014/main" id="{E4539F2E-E320-D67E-40E3-C0AC1B8A5A5F}"/>
              </a:ext>
            </a:extLst>
          </p:cNvPr>
          <p:cNvSpPr txBox="1"/>
          <p:nvPr/>
        </p:nvSpPr>
        <p:spPr>
          <a:xfrm>
            <a:off x="457200"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898989"/>
                </a:solidFill>
                <a:uFillTx/>
                <a:latin typeface="Source Sans Pro Light"/>
              </a:rPr>
              <a:t>20XX</a:t>
            </a:r>
          </a:p>
        </p:txBody>
      </p:sp>
      <p:pic>
        <p:nvPicPr>
          <p:cNvPr id="6" name="Picture Placeholder 10" descr="A small bird on a snow covered branch&#10;&#10;">
            <a:extLst>
              <a:ext uri="{FF2B5EF4-FFF2-40B4-BE49-F238E27FC236}">
                <a16:creationId xmlns:a16="http://schemas.microsoft.com/office/drawing/2014/main" id="{6693E272-C3B3-FF21-B05F-4512ECDC3F8D}"/>
              </a:ext>
            </a:extLst>
          </p:cNvPr>
          <p:cNvPicPr>
            <a:picLocks noGrp="1" noChangeAspect="1"/>
          </p:cNvPicPr>
          <p:nvPr>
            <p:ph type="pic" idx="4294967295"/>
          </p:nvPr>
        </p:nvPicPr>
        <p:blipFill>
          <a:blip r:embed="rId3"/>
          <a:srcRect/>
          <a:stretch>
            <a:fillRect/>
          </a:stretch>
        </p:blipFill>
        <p:spPr>
          <a:xfrm>
            <a:off x="6781803" y="2492370"/>
            <a:ext cx="2286000" cy="2514600"/>
          </a:xfrm>
          <a:solidFill>
            <a:srgbClr val="9CD3D9"/>
          </a:solidFill>
        </p:spPr>
      </p:pic>
      <p:sp>
        <p:nvSpPr>
          <p:cNvPr id="7" name="Footer Placeholder 4">
            <a:extLst>
              <a:ext uri="{FF2B5EF4-FFF2-40B4-BE49-F238E27FC236}">
                <a16:creationId xmlns:a16="http://schemas.microsoft.com/office/drawing/2014/main" id="{FFDC8C0F-FFB6-13EE-675D-3678DCCAD0A7}"/>
              </a:ext>
            </a:extLst>
          </p:cNvPr>
          <p:cNvSpPr txBox="1"/>
          <p:nvPr/>
        </p:nvSpPr>
        <p:spPr>
          <a:xfrm>
            <a:off x="4038603" y="6356351"/>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898989"/>
                </a:solidFill>
                <a:uFillTx/>
                <a:latin typeface="Source Sans Pro Light"/>
              </a:rPr>
              <a:t>Presentation title</a:t>
            </a:r>
          </a:p>
        </p:txBody>
      </p:sp>
      <p:sp>
        <p:nvSpPr>
          <p:cNvPr id="8" name="Slide Number Placeholder 5">
            <a:extLst>
              <a:ext uri="{FF2B5EF4-FFF2-40B4-BE49-F238E27FC236}">
                <a16:creationId xmlns:a16="http://schemas.microsoft.com/office/drawing/2014/main" id="{E37965FA-3E16-126E-A66D-E0008C8D2DAB}"/>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F42DF69-53F5-4B34-928E-FCA2E951FED5}" type="slidenum">
              <a:t>7</a:t>
            </a:fld>
            <a:endParaRPr lang="en-US" sz="1100" b="0" i="0" u="none" strike="noStrike" kern="1200" cap="none" spc="0" baseline="0">
              <a:solidFill>
                <a:srgbClr val="898989"/>
              </a:solidFill>
              <a:uFillTx/>
              <a:latin typeface="Source Sans Pro Ligh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pic>
        <p:nvPicPr>
          <p:cNvPr id="2" name="Picture Placeholder 7" descr="Close-up of willow tree branches">
            <a:extLst>
              <a:ext uri="{FF2B5EF4-FFF2-40B4-BE49-F238E27FC236}">
                <a16:creationId xmlns:a16="http://schemas.microsoft.com/office/drawing/2014/main" id="{157AF484-D302-EDA4-6E58-B1A82DD3D15A}"/>
              </a:ext>
            </a:extLst>
          </p:cNvPr>
          <p:cNvPicPr>
            <a:picLocks noGrp="1" noChangeAspect="1"/>
          </p:cNvPicPr>
          <p:nvPr>
            <p:ph type="pic" idx="4294967295"/>
          </p:nvPr>
        </p:nvPicPr>
        <p:blipFill>
          <a:blip r:embed="rId2"/>
          <a:srcRect t="21983" b="21983"/>
          <a:stretch>
            <a:fillRect/>
          </a:stretch>
        </p:blipFill>
        <p:spPr>
          <a:xfrm>
            <a:off x="1527" y="0"/>
            <a:ext cx="12188952" cy="3125035"/>
          </a:xfrm>
          <a:solidFill>
            <a:srgbClr val="C4EEF2"/>
          </a:solidFill>
        </p:spPr>
      </p:pic>
      <p:sp>
        <p:nvSpPr>
          <p:cNvPr id="3" name="Title 2">
            <a:extLst>
              <a:ext uri="{FF2B5EF4-FFF2-40B4-BE49-F238E27FC236}">
                <a16:creationId xmlns:a16="http://schemas.microsoft.com/office/drawing/2014/main" id="{B5571DDA-9AE2-0490-B9D1-DDC94BBAD917}"/>
              </a:ext>
            </a:extLst>
          </p:cNvPr>
          <p:cNvSpPr txBox="1">
            <a:spLocks noGrp="1"/>
          </p:cNvSpPr>
          <p:nvPr>
            <p:ph type="title"/>
          </p:nvPr>
        </p:nvSpPr>
        <p:spPr>
          <a:xfrm>
            <a:off x="1524003" y="3125035"/>
            <a:ext cx="9144000" cy="1145514"/>
          </a:xfrm>
        </p:spPr>
        <p:txBody>
          <a:bodyPr/>
          <a:lstStyle/>
          <a:p>
            <a:pPr lvl="0"/>
            <a:r>
              <a:rPr lang="en-GB"/>
              <a:t>COMMUNICATION SKILLS </a:t>
            </a:r>
          </a:p>
        </p:txBody>
      </p:sp>
      <p:sp>
        <p:nvSpPr>
          <p:cNvPr id="4" name="Subtitle 3">
            <a:extLst>
              <a:ext uri="{FF2B5EF4-FFF2-40B4-BE49-F238E27FC236}">
                <a16:creationId xmlns:a16="http://schemas.microsoft.com/office/drawing/2014/main" id="{63BACBB3-23D7-FEA2-B90D-EE4B08BBA3EC}"/>
              </a:ext>
            </a:extLst>
          </p:cNvPr>
          <p:cNvSpPr txBox="1">
            <a:spLocks noGrp="1"/>
          </p:cNvSpPr>
          <p:nvPr>
            <p:ph type="subTitle" idx="4294967295"/>
          </p:nvPr>
        </p:nvSpPr>
        <p:spPr>
          <a:xfrm>
            <a:off x="1524003" y="4371033"/>
            <a:ext cx="9144000" cy="2125266"/>
          </a:xfrm>
        </p:spPr>
        <p:txBody>
          <a:bodyPr anchorCtr="1"/>
          <a:lstStyle/>
          <a:p>
            <a:pPr marL="0" lvl="0" indent="0" algn="ctr">
              <a:lnSpc>
                <a:spcPct val="70000"/>
              </a:lnSpc>
              <a:buNone/>
            </a:pPr>
            <a:endParaRPr lang="en-GB" sz="1700" spc="30">
              <a:solidFill>
                <a:srgbClr val="767171"/>
              </a:solidFill>
            </a:endParaRPr>
          </a:p>
          <a:p>
            <a:pPr marL="0" lvl="0" indent="0" algn="ctr">
              <a:lnSpc>
                <a:spcPct val="70000"/>
              </a:lnSpc>
              <a:buNone/>
            </a:pPr>
            <a:r>
              <a:rPr lang="en-GB" sz="1700" spc="30">
                <a:solidFill>
                  <a:srgbClr val="767171"/>
                </a:solidFill>
              </a:rPr>
              <a:t>Communication is essential for a child , Mental health nurse because they need to talk to children in a way that is easy to understand. Many children may struggle to express their feelings, so the nurse must listen care fully and ask appropriate questions. They also need to communicate with parents, teaches and other professionals</a:t>
            </a:r>
          </a:p>
          <a:p>
            <a:pPr marL="342900" lvl="0" indent="-342900" algn="ctr">
              <a:lnSpc>
                <a:spcPct val="70000"/>
              </a:lnSpc>
            </a:pPr>
            <a:r>
              <a:rPr lang="en-GB" sz="1700" spc="30">
                <a:solidFill>
                  <a:srgbClr val="767171"/>
                </a:solidFill>
              </a:rPr>
              <a:t>Practise active listening </a:t>
            </a:r>
          </a:p>
          <a:p>
            <a:pPr marL="342900" lvl="0" indent="-342900" algn="ctr">
              <a:lnSpc>
                <a:spcPct val="70000"/>
              </a:lnSpc>
            </a:pPr>
            <a:r>
              <a:rPr lang="en-GB" sz="1700" spc="30">
                <a:solidFill>
                  <a:srgbClr val="767171"/>
                </a:solidFill>
              </a:rPr>
              <a:t>Ask them questions </a:t>
            </a:r>
          </a:p>
          <a:p>
            <a:pPr marL="342900" lvl="0" indent="-342900" algn="ctr">
              <a:lnSpc>
                <a:spcPct val="70000"/>
              </a:lnSpc>
            </a:pPr>
            <a:r>
              <a:rPr lang="en-GB" sz="1700" spc="30">
                <a:solidFill>
                  <a:srgbClr val="767171"/>
                </a:solidFill>
              </a:rPr>
              <a:t>Role play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pic>
        <p:nvPicPr>
          <p:cNvPr id="2" name="Picture Placeholder 5" descr="Snow covered spruce branches">
            <a:extLst>
              <a:ext uri="{FF2B5EF4-FFF2-40B4-BE49-F238E27FC236}">
                <a16:creationId xmlns:a16="http://schemas.microsoft.com/office/drawing/2014/main" id="{8803F43C-6590-B37B-7C1A-2700AB9D3A5E}"/>
              </a:ext>
            </a:extLst>
          </p:cNvPr>
          <p:cNvPicPr>
            <a:picLocks noGrp="1" noChangeAspect="1"/>
          </p:cNvPicPr>
          <p:nvPr>
            <p:ph type="pic" idx="4294967295"/>
          </p:nvPr>
        </p:nvPicPr>
        <p:blipFill>
          <a:blip r:embed="rId2"/>
          <a:srcRect t="21861" b="21861"/>
          <a:stretch>
            <a:fillRect/>
          </a:stretch>
        </p:blipFill>
        <p:spPr>
          <a:xfrm>
            <a:off x="1527" y="0"/>
            <a:ext cx="12197419" cy="3548274"/>
          </a:xfrm>
          <a:solidFill>
            <a:srgbClr val="C4EEF2"/>
          </a:solidFill>
        </p:spPr>
      </p:pic>
      <p:sp>
        <p:nvSpPr>
          <p:cNvPr id="3" name="Title 2">
            <a:extLst>
              <a:ext uri="{FF2B5EF4-FFF2-40B4-BE49-F238E27FC236}">
                <a16:creationId xmlns:a16="http://schemas.microsoft.com/office/drawing/2014/main" id="{CE06F79E-34AD-94A7-F830-DCE2E999E4DD}"/>
              </a:ext>
            </a:extLst>
          </p:cNvPr>
          <p:cNvSpPr txBox="1">
            <a:spLocks noGrp="1"/>
          </p:cNvSpPr>
          <p:nvPr>
            <p:ph type="title"/>
          </p:nvPr>
        </p:nvSpPr>
        <p:spPr>
          <a:xfrm>
            <a:off x="1524003" y="3548274"/>
            <a:ext cx="9144000" cy="844823"/>
          </a:xfrm>
        </p:spPr>
        <p:txBody>
          <a:bodyPr/>
          <a:lstStyle/>
          <a:p>
            <a:pPr lvl="0"/>
            <a:r>
              <a:rPr lang="en-GB"/>
              <a:t>EMPATHY</a:t>
            </a:r>
          </a:p>
        </p:txBody>
      </p:sp>
      <p:sp>
        <p:nvSpPr>
          <p:cNvPr id="4" name="Subtitle 3">
            <a:extLst>
              <a:ext uri="{FF2B5EF4-FFF2-40B4-BE49-F238E27FC236}">
                <a16:creationId xmlns:a16="http://schemas.microsoft.com/office/drawing/2014/main" id="{422E73A3-CF7E-81F6-899D-A2FE0D569DA2}"/>
              </a:ext>
            </a:extLst>
          </p:cNvPr>
          <p:cNvSpPr txBox="1">
            <a:spLocks noGrp="1"/>
          </p:cNvSpPr>
          <p:nvPr>
            <p:ph type="subTitle" idx="4294967295"/>
          </p:nvPr>
        </p:nvSpPr>
        <p:spPr>
          <a:xfrm>
            <a:off x="1524003" y="4393097"/>
            <a:ext cx="9144000" cy="2365516"/>
          </a:xfrm>
        </p:spPr>
        <p:txBody>
          <a:bodyPr anchorCtr="1"/>
          <a:lstStyle/>
          <a:p>
            <a:pPr marL="0" lvl="0" indent="0" algn="ctr">
              <a:buNone/>
            </a:pPr>
            <a:r>
              <a:rPr lang="en-GB" sz="1600" spc="30">
                <a:solidFill>
                  <a:srgbClr val="767171"/>
                </a:solidFill>
              </a:rPr>
              <a:t>Empathy means understanding how someone else feels, this is very important when working with children who may be upset, confused or scared. A child mental health nurse needs to make the child feel safe and supported.</a:t>
            </a:r>
          </a:p>
          <a:p>
            <a:pPr marL="0" lvl="0" indent="0" algn="ctr">
              <a:buNone/>
            </a:pPr>
            <a:r>
              <a:rPr lang="en-GB" sz="1600" spc="30">
                <a:solidFill>
                  <a:srgbClr val="767171"/>
                </a:solidFill>
              </a:rPr>
              <a:t>As a nurse I would need show understanding and be able to reassure the child if they feel depressed instead of judging them.</a:t>
            </a:r>
          </a:p>
          <a:p>
            <a:pPr marL="285750" lvl="0" indent="-285750" algn="ctr"/>
            <a:r>
              <a:rPr lang="en-GB" sz="1600" spc="30">
                <a:solidFill>
                  <a:srgbClr val="767171"/>
                </a:solidFill>
              </a:rPr>
              <a:t> put myself in other people’s situation </a:t>
            </a:r>
          </a:p>
          <a:p>
            <a:pPr marL="285750" lvl="0" indent="-285750" algn="ctr"/>
            <a:r>
              <a:rPr lang="en-GB" sz="1600" spc="30">
                <a:solidFill>
                  <a:srgbClr val="767171"/>
                </a:solidFill>
              </a:rPr>
              <a:t>Reflect on how others might feel</a:t>
            </a:r>
          </a:p>
          <a:p>
            <a:pPr marL="285750" lvl="0" indent="-285750" algn="ctr"/>
            <a:r>
              <a:rPr lang="en-GB" sz="1600" spc="30">
                <a:solidFill>
                  <a:srgbClr val="767171"/>
                </a:solidFill>
              </a:rPr>
              <a:t>Watch or read real life scenarios and think about the emotions that were involved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pic>
        <p:nvPicPr>
          <p:cNvPr id="2" name="Picture Placeholder 5" descr="Butterfly sitting on a stalk with purple flowers in focus">
            <a:extLst>
              <a:ext uri="{FF2B5EF4-FFF2-40B4-BE49-F238E27FC236}">
                <a16:creationId xmlns:a16="http://schemas.microsoft.com/office/drawing/2014/main" id="{D6940875-9314-A3BB-A3CC-ABAED028D6B6}"/>
              </a:ext>
            </a:extLst>
          </p:cNvPr>
          <p:cNvPicPr>
            <a:picLocks noGrp="1" noChangeAspect="1"/>
          </p:cNvPicPr>
          <p:nvPr>
            <p:ph type="pic" idx="4294967295"/>
          </p:nvPr>
        </p:nvPicPr>
        <p:blipFill>
          <a:blip r:embed="rId2"/>
          <a:srcRect t="21868" b="21868"/>
          <a:stretch>
            <a:fillRect/>
          </a:stretch>
        </p:blipFill>
        <p:spPr>
          <a:xfrm>
            <a:off x="1527" y="0"/>
            <a:ext cx="12190479" cy="3578092"/>
          </a:xfrm>
          <a:solidFill>
            <a:srgbClr val="C4EEF2"/>
          </a:solidFill>
        </p:spPr>
      </p:pic>
      <p:sp>
        <p:nvSpPr>
          <p:cNvPr id="3" name="Title 2">
            <a:extLst>
              <a:ext uri="{FF2B5EF4-FFF2-40B4-BE49-F238E27FC236}">
                <a16:creationId xmlns:a16="http://schemas.microsoft.com/office/drawing/2014/main" id="{FC8CE07D-D3B9-3F77-E3A2-0322CBA25AB0}"/>
              </a:ext>
            </a:extLst>
          </p:cNvPr>
          <p:cNvSpPr txBox="1">
            <a:spLocks noGrp="1"/>
          </p:cNvSpPr>
          <p:nvPr>
            <p:ph type="title"/>
          </p:nvPr>
        </p:nvSpPr>
        <p:spPr>
          <a:xfrm>
            <a:off x="1524003" y="3578083"/>
            <a:ext cx="9144000" cy="1063483"/>
          </a:xfrm>
        </p:spPr>
        <p:txBody>
          <a:bodyPr/>
          <a:lstStyle/>
          <a:p>
            <a:pPr lvl="0"/>
            <a:r>
              <a:rPr lang="en-GB"/>
              <a:t>PATIENCE</a:t>
            </a:r>
          </a:p>
        </p:txBody>
      </p:sp>
      <p:sp>
        <p:nvSpPr>
          <p:cNvPr id="4" name="Subtitle 3">
            <a:extLst>
              <a:ext uri="{FF2B5EF4-FFF2-40B4-BE49-F238E27FC236}">
                <a16:creationId xmlns:a16="http://schemas.microsoft.com/office/drawing/2014/main" id="{8D6511F8-1052-4449-5E05-93F7900E7929}"/>
              </a:ext>
            </a:extLst>
          </p:cNvPr>
          <p:cNvSpPr txBox="1">
            <a:spLocks noGrp="1"/>
          </p:cNvSpPr>
          <p:nvPr>
            <p:ph type="subTitle" idx="4294967295"/>
          </p:nvPr>
        </p:nvSpPr>
        <p:spPr>
          <a:xfrm>
            <a:off x="1524003" y="4641576"/>
            <a:ext cx="9144000" cy="1854723"/>
          </a:xfrm>
        </p:spPr>
        <p:txBody>
          <a:bodyPr anchorCtr="1"/>
          <a:lstStyle/>
          <a:p>
            <a:pPr marL="0" lvl="0" indent="0" algn="ctr">
              <a:buNone/>
            </a:pPr>
            <a:r>
              <a:rPr lang="en-GB" spc="30">
                <a:solidFill>
                  <a:srgbClr val="767171"/>
                </a:solidFill>
              </a:rPr>
              <a:t>Children may take time to open up about their feelings. A mental health nurse must be patient and not rush them, by giving them the time for expressing their felling in any way they may need to. Progress can be slow so sayin calm and supportive is important </a:t>
            </a:r>
          </a:p>
          <a:p>
            <a:pPr marL="285750" lvl="0" indent="-285750" algn="ctr"/>
            <a:r>
              <a:rPr lang="en-GB" spc="30">
                <a:solidFill>
                  <a:srgbClr val="767171"/>
                </a:solidFill>
              </a:rPr>
              <a:t>Practise staying calm in difficult situations </a:t>
            </a:r>
          </a:p>
          <a:p>
            <a:pPr marL="285750" lvl="0" indent="-285750" algn="ctr"/>
            <a:r>
              <a:rPr lang="en-GB" spc="30">
                <a:solidFill>
                  <a:srgbClr val="767171"/>
                </a:solidFill>
              </a:rPr>
              <a:t>Take deep breaths and manage frustration </a:t>
            </a:r>
          </a:p>
          <a:p>
            <a:pPr marL="285750" lvl="0" indent="-285750" algn="ctr"/>
            <a:r>
              <a:rPr lang="en-GB" spc="30">
                <a:solidFill>
                  <a:srgbClr val="767171"/>
                </a:solidFill>
              </a:rPr>
              <a:t>Work with others in situations and require waiting and understanding.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pic>
        <p:nvPicPr>
          <p:cNvPr id="2" name="Picture Placeholder 13" descr="top view of snow covered pine trees&#10;">
            <a:extLst>
              <a:ext uri="{FF2B5EF4-FFF2-40B4-BE49-F238E27FC236}">
                <a16:creationId xmlns:a16="http://schemas.microsoft.com/office/drawing/2014/main" id="{F1DD04A6-D2B5-A8CF-8122-805CCE5E9492}"/>
              </a:ext>
            </a:extLst>
          </p:cNvPr>
          <p:cNvPicPr>
            <a:picLocks noGrp="1" noChangeAspect="1"/>
          </p:cNvPicPr>
          <p:nvPr>
            <p:ph type="pic" idx="4294967295"/>
          </p:nvPr>
        </p:nvPicPr>
        <p:blipFill>
          <a:blip r:embed="rId2"/>
          <a:srcRect t="35" b="35"/>
          <a:stretch>
            <a:fillRect/>
          </a:stretch>
        </p:blipFill>
        <p:spPr>
          <a:xfrm>
            <a:off x="420614" y="519424"/>
            <a:ext cx="11274423" cy="5870576"/>
          </a:xfrm>
          <a:solidFill>
            <a:srgbClr val="C4EEF2"/>
          </a:solidFill>
        </p:spPr>
      </p:pic>
      <p:sp>
        <p:nvSpPr>
          <p:cNvPr id="3" name="Title 25">
            <a:extLst>
              <a:ext uri="{FF2B5EF4-FFF2-40B4-BE49-F238E27FC236}">
                <a16:creationId xmlns:a16="http://schemas.microsoft.com/office/drawing/2014/main" id="{DDE993C4-3D03-A0DF-4B9E-241DAA3EF309}"/>
              </a:ext>
            </a:extLst>
          </p:cNvPr>
          <p:cNvSpPr txBox="1">
            <a:spLocks noGrp="1"/>
          </p:cNvSpPr>
          <p:nvPr>
            <p:ph type="title"/>
          </p:nvPr>
        </p:nvSpPr>
        <p:spPr>
          <a:xfrm>
            <a:off x="457200" y="985046"/>
            <a:ext cx="4572000" cy="2278063"/>
          </a:xfrm>
        </p:spPr>
        <p:txBody>
          <a:bodyPr/>
          <a:lstStyle/>
          <a:p>
            <a:pPr lvl="0"/>
            <a:r>
              <a:rPr lang="en-US" sz="2400"/>
              <a:t>These skills are essential for a child mental health nurse because they help build trust with young patients and ensure they receive the best possible care and support</a:t>
            </a:r>
          </a:p>
        </p:txBody>
      </p:sp>
      <p:sp>
        <p:nvSpPr>
          <p:cNvPr id="4" name="Content Placeholder 2">
            <a:extLst>
              <a:ext uri="{FF2B5EF4-FFF2-40B4-BE49-F238E27FC236}">
                <a16:creationId xmlns:a16="http://schemas.microsoft.com/office/drawing/2014/main" id="{8939B4BE-6D9E-8CC9-9135-5F33FC464047}"/>
              </a:ext>
            </a:extLst>
          </p:cNvPr>
          <p:cNvSpPr txBox="1">
            <a:spLocks noGrp="1"/>
          </p:cNvSpPr>
          <p:nvPr>
            <p:ph type="subTitle" idx="4294967295"/>
          </p:nvPr>
        </p:nvSpPr>
        <p:spPr>
          <a:xfrm>
            <a:off x="457200" y="3949668"/>
            <a:ext cx="5218041" cy="1328010"/>
          </a:xfrm>
          <a:solidFill>
            <a:srgbClr val="FFFFFF">
              <a:alpha val="80000"/>
            </a:srgbClr>
          </a:solidFill>
        </p:spPr>
        <p:txBody>
          <a:bodyPr lIns="502920" rIns="2103120"/>
          <a:lstStyle/>
          <a:p>
            <a:pPr marL="0" lvl="0" indent="0">
              <a:buNone/>
            </a:pPr>
            <a:r>
              <a:rPr lang="en-US" sz="4000" spc="40">
                <a:solidFill>
                  <a:srgbClr val="3B3838"/>
                </a:solidFill>
              </a:rPr>
              <a:t>THANK YOU.</a:t>
            </a:r>
          </a:p>
          <a:p>
            <a:pPr marL="0" lvl="0" indent="0">
              <a:buNone/>
            </a:pPr>
            <a:r>
              <a:rPr lang="en-US" sz="2000" spc="40">
                <a:solidFill>
                  <a:srgbClr val="3B3838"/>
                </a:solidFill>
              </a:rPr>
              <a:t>Daniela Diaz</a:t>
            </a:r>
            <a:endParaRPr lang="en-US" sz="3600" spc="40">
              <a:solidFill>
                <a:srgbClr val="3B3838"/>
              </a:solidFill>
            </a:endParaRPr>
          </a:p>
          <a:p>
            <a:pPr marL="0" lvl="0" indent="0">
              <a:buNone/>
            </a:pPr>
            <a:endParaRPr lang="en-US" sz="3600" spc="40">
              <a:solidFill>
                <a:srgbClr val="3B3838"/>
              </a:solidFill>
            </a:endParaRPr>
          </a:p>
        </p:txBody>
      </p:sp>
      <p:sp>
        <p:nvSpPr>
          <p:cNvPr id="5" name="Date Placeholder 1">
            <a:extLst>
              <a:ext uri="{FF2B5EF4-FFF2-40B4-BE49-F238E27FC236}">
                <a16:creationId xmlns:a16="http://schemas.microsoft.com/office/drawing/2014/main" id="{899896AC-AA65-0FFB-656B-DC150ECB6F4C}"/>
              </a:ext>
            </a:extLst>
          </p:cNvPr>
          <p:cNvSpPr txBox="1"/>
          <p:nvPr/>
        </p:nvSpPr>
        <p:spPr>
          <a:xfrm>
            <a:off x="457200"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898989"/>
                </a:solidFill>
                <a:uFillTx/>
                <a:latin typeface="Source Sans Pro Light"/>
              </a:rPr>
              <a:t>20XX</a:t>
            </a:r>
          </a:p>
        </p:txBody>
      </p:sp>
      <p:sp>
        <p:nvSpPr>
          <p:cNvPr id="6" name="Footer Placeholder 3">
            <a:extLst>
              <a:ext uri="{FF2B5EF4-FFF2-40B4-BE49-F238E27FC236}">
                <a16:creationId xmlns:a16="http://schemas.microsoft.com/office/drawing/2014/main" id="{61DD32AF-EB41-8C35-7F7A-06F16E95D7DF}"/>
              </a:ext>
            </a:extLst>
          </p:cNvPr>
          <p:cNvSpPr txBox="1"/>
          <p:nvPr/>
        </p:nvSpPr>
        <p:spPr>
          <a:xfrm>
            <a:off x="4038603" y="6356351"/>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898989"/>
                </a:solidFill>
                <a:uFillTx/>
                <a:latin typeface="Source Sans Pro Light"/>
              </a:rPr>
              <a:t>Presentation title</a:t>
            </a:r>
          </a:p>
        </p:txBody>
      </p:sp>
      <p:sp>
        <p:nvSpPr>
          <p:cNvPr id="7" name="Slide Number Placeholder 4">
            <a:extLst>
              <a:ext uri="{FF2B5EF4-FFF2-40B4-BE49-F238E27FC236}">
                <a16:creationId xmlns:a16="http://schemas.microsoft.com/office/drawing/2014/main" id="{B3F0DD4A-AB60-2466-F046-51C01F5ED8D0}"/>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55514A2-7C71-43EE-A6F7-D3B8BC304462}" type="slidenum">
              <a:t>11</a:t>
            </a:fld>
            <a:endParaRPr lang="en-US" sz="1100" b="0" i="0" u="none" strike="noStrike" kern="1200" cap="none" spc="0" baseline="0">
              <a:solidFill>
                <a:srgbClr val="898989"/>
              </a:solidFill>
              <a:uFillTx/>
              <a:latin typeface="Source Sans Pro Light"/>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%7bE9EA38F2-58A3-49EE-A886-F719646B510D%7dTF6ba96aff-e380-4c79-9df5-92a41829f436361a36b0_win32-d9437282e469</Template>
  <TotalTime>103</TotalTime>
  <Words>593</Words>
  <Application>Microsoft Office PowerPoint</Application>
  <PresentationFormat>Widescreen</PresentationFormat>
  <Paragraphs>62</Paragraphs>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Child mental health nurse </vt:lpstr>
      <vt:lpstr>MY ROLE </vt:lpstr>
      <vt:lpstr>INTRODUCTION</vt:lpstr>
      <vt:lpstr>HOW I STARTED MY RESEARCH</vt:lpstr>
      <vt:lpstr>Evaluate one source </vt:lpstr>
      <vt:lpstr>CHALLENGES I FACED </vt:lpstr>
      <vt:lpstr>My next steps </vt:lpstr>
      <vt:lpstr>COMMUNICATION SKILLS </vt:lpstr>
      <vt:lpstr>EMPATHY</vt:lpstr>
      <vt:lpstr>PATIENCE</vt:lpstr>
      <vt:lpstr>These skills are essential for a child mental health nurse because they help build trust with young patients and ensure they receive the best possible care and support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 mental health nurse </dc:title>
  <dc:creator>daniela diaz</dc:creator>
  <cp:lastModifiedBy>daniela diaz</cp:lastModifiedBy>
  <cp:revision>3</cp:revision>
  <dcterms:created xsi:type="dcterms:W3CDTF">2026-03-23T08:57:27Z</dcterms:created>
  <dcterms:modified xsi:type="dcterms:W3CDTF">2026-03-23T16:35:17Z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