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CD64B87-CD33-27B3-59EF-13751D874529}" v="14" dt="2019-11-06T21:53:16.912"/>
    <p1510:client id="{3D88CFDD-8B17-7694-F795-032599D147D2}" v="2681" dt="2019-11-06T21:51:41.648"/>
    <p1510:client id="{60FC15B6-904C-4EDB-8F13-9E19DF093D38}" v="65" dt="2019-11-06T18:38:30.521"/>
    <p1510:client id="{CA17E363-67A3-79BB-29DC-CC0067C9C9A7}" v="1" dt="2019-11-07T08:54:49.910"/>
    <p1510:client id="{FB9582A6-26A4-BF42-9D95-0F3C3702F363}" v="64" dt="2019-11-07T11:31:50.01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224" y="4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becca Wilson (1907973)" userId="S::1907973@student.uwtsd.ac.uk::d3652dc3-e4c8-4125-8c64-8d5f731fd74c" providerId="AD" clId="Web-{CA17E363-67A3-79BB-29DC-CC0067C9C9A7}"/>
    <pc:docChg chg="modSld">
      <pc:chgData name="Rebecca Wilson (1907973)" userId="S::1907973@student.uwtsd.ac.uk::d3652dc3-e4c8-4125-8c64-8d5f731fd74c" providerId="AD" clId="Web-{CA17E363-67A3-79BB-29DC-CC0067C9C9A7}" dt="2019-11-07T08:54:49.910" v="0" actId="1076"/>
      <pc:docMkLst>
        <pc:docMk/>
      </pc:docMkLst>
      <pc:sldChg chg="modSp">
        <pc:chgData name="Rebecca Wilson (1907973)" userId="S::1907973@student.uwtsd.ac.uk::d3652dc3-e4c8-4125-8c64-8d5f731fd74c" providerId="AD" clId="Web-{CA17E363-67A3-79BB-29DC-CC0067C9C9A7}" dt="2019-11-07T08:54:49.910" v="0" actId="1076"/>
        <pc:sldMkLst>
          <pc:docMk/>
          <pc:sldMk cId="109857222" sldId="256"/>
        </pc:sldMkLst>
        <pc:spChg chg="mod">
          <ac:chgData name="Rebecca Wilson (1907973)" userId="S::1907973@student.uwtsd.ac.uk::d3652dc3-e4c8-4125-8c64-8d5f731fd74c" providerId="AD" clId="Web-{CA17E363-67A3-79BB-29DC-CC0067C9C9A7}" dt="2019-11-07T08:54:49.910" v="0" actId="1076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Rebecca Wilson (1907973)" userId="S::1907973@student.uwtsd.ac.uk::d3652dc3-e4c8-4125-8c64-8d5f731fd74c" providerId="AD" clId="Web-{2CD64B87-CD33-27B3-59EF-13751D874529}"/>
    <pc:docChg chg="addSld modSld">
      <pc:chgData name="Rebecca Wilson (1907973)" userId="S::1907973@student.uwtsd.ac.uk::d3652dc3-e4c8-4125-8c64-8d5f731fd74c" providerId="AD" clId="Web-{2CD64B87-CD33-27B3-59EF-13751D874529}" dt="2019-11-06T21:53:16.912" v="11" actId="1076"/>
      <pc:docMkLst>
        <pc:docMk/>
      </pc:docMkLst>
      <pc:sldChg chg="delSp modSp new">
        <pc:chgData name="Rebecca Wilson (1907973)" userId="S::1907973@student.uwtsd.ac.uk::d3652dc3-e4c8-4125-8c64-8d5f731fd74c" providerId="AD" clId="Web-{2CD64B87-CD33-27B3-59EF-13751D874529}" dt="2019-11-06T21:53:16.912" v="11" actId="1076"/>
        <pc:sldMkLst>
          <pc:docMk/>
          <pc:sldMk cId="2403031424" sldId="268"/>
        </pc:sldMkLst>
        <pc:spChg chg="mod">
          <ac:chgData name="Rebecca Wilson (1907973)" userId="S::1907973@student.uwtsd.ac.uk::d3652dc3-e4c8-4125-8c64-8d5f731fd74c" providerId="AD" clId="Web-{2CD64B87-CD33-27B3-59EF-13751D874529}" dt="2019-11-06T21:53:16.912" v="11" actId="1076"/>
          <ac:spMkLst>
            <pc:docMk/>
            <pc:sldMk cId="2403031424" sldId="268"/>
            <ac:spMk id="2" creationId="{15222CB0-8D6E-4263-AF8D-46712EF6D39C}"/>
          </ac:spMkLst>
        </pc:spChg>
        <pc:spChg chg="del">
          <ac:chgData name="Rebecca Wilson (1907973)" userId="S::1907973@student.uwtsd.ac.uk::d3652dc3-e4c8-4125-8c64-8d5f731fd74c" providerId="AD" clId="Web-{2CD64B87-CD33-27B3-59EF-13751D874529}" dt="2019-11-06T21:53:09.162" v="8"/>
          <ac:spMkLst>
            <pc:docMk/>
            <pc:sldMk cId="2403031424" sldId="268"/>
            <ac:spMk id="3" creationId="{328E7C1E-5838-456B-8162-9612A1EC8631}"/>
          </ac:spMkLst>
        </pc:spChg>
      </pc:sldChg>
    </pc:docChg>
  </pc:docChgLst>
  <pc:docChgLst>
    <pc:chgData name="Rebecca Wilson (1907973)" userId="d3652dc3-e4c8-4125-8c64-8d5f731fd74c" providerId="ADAL" clId="{FB9582A6-26A4-BF42-9D95-0F3C3702F363}"/>
    <pc:docChg chg="modSld">
      <pc:chgData name="Rebecca Wilson (1907973)" userId="d3652dc3-e4c8-4125-8c64-8d5f731fd74c" providerId="ADAL" clId="{FB9582A6-26A4-BF42-9D95-0F3C3702F363}" dt="2019-11-07T11:44:35.231" v="293" actId="20577"/>
      <pc:docMkLst>
        <pc:docMk/>
      </pc:docMkLst>
      <pc:sldChg chg="addSp modSp modTransition modAnim">
        <pc:chgData name="Rebecca Wilson (1907973)" userId="d3652dc3-e4c8-4125-8c64-8d5f731fd74c" providerId="ADAL" clId="{FB9582A6-26A4-BF42-9D95-0F3C3702F363}" dt="2019-11-07T09:25:25.551" v="18"/>
        <pc:sldMkLst>
          <pc:docMk/>
          <pc:sldMk cId="109857222" sldId="256"/>
        </pc:sldMkLst>
        <pc:picChg chg="add mod">
          <ac:chgData name="Rebecca Wilson (1907973)" userId="d3652dc3-e4c8-4125-8c64-8d5f731fd74c" providerId="ADAL" clId="{FB9582A6-26A4-BF42-9D95-0F3C3702F363}" dt="2019-11-07T09:14:52.181" v="7" actId="1076"/>
          <ac:picMkLst>
            <pc:docMk/>
            <pc:sldMk cId="109857222" sldId="256"/>
            <ac:picMk id="4" creationId="{498EFEFA-820F-F342-9A81-2E60A7FEE0B4}"/>
          </ac:picMkLst>
        </pc:picChg>
      </pc:sldChg>
      <pc:sldChg chg="addSp modSp modTransition modAnim">
        <pc:chgData name="Rebecca Wilson (1907973)" userId="d3652dc3-e4c8-4125-8c64-8d5f731fd74c" providerId="ADAL" clId="{FB9582A6-26A4-BF42-9D95-0F3C3702F363}" dt="2019-11-07T09:27:23.032" v="22" actId="115"/>
        <pc:sldMkLst>
          <pc:docMk/>
          <pc:sldMk cId="3453159183" sldId="257"/>
        </pc:sldMkLst>
        <pc:spChg chg="mod">
          <ac:chgData name="Rebecca Wilson (1907973)" userId="d3652dc3-e4c8-4125-8c64-8d5f731fd74c" providerId="ADAL" clId="{FB9582A6-26A4-BF42-9D95-0F3C3702F363}" dt="2019-11-07T09:27:23.032" v="22" actId="115"/>
          <ac:spMkLst>
            <pc:docMk/>
            <pc:sldMk cId="3453159183" sldId="257"/>
            <ac:spMk id="7" creationId="{CD935D42-6A61-48D2-9969-BCF445BA269E}"/>
          </ac:spMkLst>
        </pc:spChg>
        <pc:picChg chg="add mod">
          <ac:chgData name="Rebecca Wilson (1907973)" userId="d3652dc3-e4c8-4125-8c64-8d5f731fd74c" providerId="ADAL" clId="{FB9582A6-26A4-BF42-9D95-0F3C3702F363}" dt="2019-11-07T09:24:16.347" v="11" actId="14100"/>
          <ac:picMkLst>
            <pc:docMk/>
            <pc:sldMk cId="3453159183" sldId="257"/>
            <ac:picMk id="3" creationId="{B3F850B3-76F5-A445-B821-BD2E897A4893}"/>
          </ac:picMkLst>
        </pc:picChg>
      </pc:sldChg>
      <pc:sldChg chg="addSp modSp modTransition modAnim">
        <pc:chgData name="Rebecca Wilson (1907973)" userId="d3652dc3-e4c8-4125-8c64-8d5f731fd74c" providerId="ADAL" clId="{FB9582A6-26A4-BF42-9D95-0F3C3702F363}" dt="2019-11-07T09:40:52.926" v="28"/>
        <pc:sldMkLst>
          <pc:docMk/>
          <pc:sldMk cId="1929133305" sldId="258"/>
        </pc:sldMkLst>
        <pc:picChg chg="add mod">
          <ac:chgData name="Rebecca Wilson (1907973)" userId="d3652dc3-e4c8-4125-8c64-8d5f731fd74c" providerId="ADAL" clId="{FB9582A6-26A4-BF42-9D95-0F3C3702F363}" dt="2019-11-07T09:40:22.607" v="24" actId="1076"/>
          <ac:picMkLst>
            <pc:docMk/>
            <pc:sldMk cId="1929133305" sldId="258"/>
            <ac:picMk id="4" creationId="{7967C7F8-42DD-0041-9461-42555DF79CD4}"/>
          </ac:picMkLst>
        </pc:picChg>
      </pc:sldChg>
      <pc:sldChg chg="addSp modSp modTransition modAnim">
        <pc:chgData name="Rebecca Wilson (1907973)" userId="d3652dc3-e4c8-4125-8c64-8d5f731fd74c" providerId="ADAL" clId="{FB9582A6-26A4-BF42-9D95-0F3C3702F363}" dt="2019-11-07T10:01:20.218" v="34"/>
        <pc:sldMkLst>
          <pc:docMk/>
          <pc:sldMk cId="2456083852" sldId="259"/>
        </pc:sldMkLst>
        <pc:picChg chg="add mod">
          <ac:chgData name="Rebecca Wilson (1907973)" userId="d3652dc3-e4c8-4125-8c64-8d5f731fd74c" providerId="ADAL" clId="{FB9582A6-26A4-BF42-9D95-0F3C3702F363}" dt="2019-11-07T10:00:29.243" v="30" actId="1076"/>
          <ac:picMkLst>
            <pc:docMk/>
            <pc:sldMk cId="2456083852" sldId="259"/>
            <ac:picMk id="4" creationId="{51BE8B44-FCF1-4A45-BE4C-4C40B04B31A8}"/>
          </ac:picMkLst>
        </pc:picChg>
      </pc:sldChg>
      <pc:sldChg chg="addSp modSp modTransition modAnim">
        <pc:chgData name="Rebecca Wilson (1907973)" userId="d3652dc3-e4c8-4125-8c64-8d5f731fd74c" providerId="ADAL" clId="{FB9582A6-26A4-BF42-9D95-0F3C3702F363}" dt="2019-11-07T10:19:21.169" v="40"/>
        <pc:sldMkLst>
          <pc:docMk/>
          <pc:sldMk cId="426637759" sldId="260"/>
        </pc:sldMkLst>
        <pc:picChg chg="add mod">
          <ac:chgData name="Rebecca Wilson (1907973)" userId="d3652dc3-e4c8-4125-8c64-8d5f731fd74c" providerId="ADAL" clId="{FB9582A6-26A4-BF42-9D95-0F3C3702F363}" dt="2019-11-07T10:18:58.790" v="36" actId="1076"/>
          <ac:picMkLst>
            <pc:docMk/>
            <pc:sldMk cId="426637759" sldId="260"/>
            <ac:picMk id="4" creationId="{F9224B0B-BADD-144F-87EB-9A9E2BC9BC7B}"/>
          </ac:picMkLst>
        </pc:picChg>
      </pc:sldChg>
      <pc:sldChg chg="addSp modSp modTransition modAnim">
        <pc:chgData name="Rebecca Wilson (1907973)" userId="d3652dc3-e4c8-4125-8c64-8d5f731fd74c" providerId="ADAL" clId="{FB9582A6-26A4-BF42-9D95-0F3C3702F363}" dt="2019-11-07T10:41:20.556" v="101" actId="115"/>
        <pc:sldMkLst>
          <pc:docMk/>
          <pc:sldMk cId="1975919869" sldId="261"/>
        </pc:sldMkLst>
        <pc:spChg chg="mod">
          <ac:chgData name="Rebecca Wilson (1907973)" userId="d3652dc3-e4c8-4125-8c64-8d5f731fd74c" providerId="ADAL" clId="{FB9582A6-26A4-BF42-9D95-0F3C3702F363}" dt="2019-11-07T10:41:20.556" v="101" actId="115"/>
          <ac:spMkLst>
            <pc:docMk/>
            <pc:sldMk cId="1975919869" sldId="261"/>
            <ac:spMk id="2" creationId="{2F7C6B03-23EC-4FEA-8F86-4262F986DBEF}"/>
          </ac:spMkLst>
        </pc:spChg>
        <pc:spChg chg="mod">
          <ac:chgData name="Rebecca Wilson (1907973)" userId="d3652dc3-e4c8-4125-8c64-8d5f731fd74c" providerId="ADAL" clId="{FB9582A6-26A4-BF42-9D95-0F3C3702F363}" dt="2019-11-07T10:25:39.074" v="87" actId="20577"/>
          <ac:spMkLst>
            <pc:docMk/>
            <pc:sldMk cId="1975919869" sldId="261"/>
            <ac:spMk id="3" creationId="{7689CE75-2A8D-410D-AD1B-ED4D2742EB1F}"/>
          </ac:spMkLst>
        </pc:spChg>
        <pc:picChg chg="add mod">
          <ac:chgData name="Rebecca Wilson (1907973)" userId="d3652dc3-e4c8-4125-8c64-8d5f731fd74c" providerId="ADAL" clId="{FB9582A6-26A4-BF42-9D95-0F3C3702F363}" dt="2019-11-07T10:27:27.161" v="89" actId="1076"/>
          <ac:picMkLst>
            <pc:docMk/>
            <pc:sldMk cId="1975919869" sldId="261"/>
            <ac:picMk id="4" creationId="{5672A160-3785-744F-821E-5A6DE529BD6A}"/>
          </ac:picMkLst>
        </pc:picChg>
      </pc:sldChg>
      <pc:sldChg chg="addSp modSp modTransition modAnim">
        <pc:chgData name="Rebecca Wilson (1907973)" userId="d3652dc3-e4c8-4125-8c64-8d5f731fd74c" providerId="ADAL" clId="{FB9582A6-26A4-BF42-9D95-0F3C3702F363}" dt="2019-11-07T10:41:26.739" v="102" actId="115"/>
        <pc:sldMkLst>
          <pc:docMk/>
          <pc:sldMk cId="2598616788" sldId="262"/>
        </pc:sldMkLst>
        <pc:spChg chg="mod">
          <ac:chgData name="Rebecca Wilson (1907973)" userId="d3652dc3-e4c8-4125-8c64-8d5f731fd74c" providerId="ADAL" clId="{FB9582A6-26A4-BF42-9D95-0F3C3702F363}" dt="2019-11-07T10:41:26.739" v="102" actId="115"/>
          <ac:spMkLst>
            <pc:docMk/>
            <pc:sldMk cId="2598616788" sldId="262"/>
            <ac:spMk id="2" creationId="{94EE9CA6-E1BF-4F04-B24C-36974438B093}"/>
          </ac:spMkLst>
        </pc:spChg>
        <pc:picChg chg="add mod">
          <ac:chgData name="Rebecca Wilson (1907973)" userId="d3652dc3-e4c8-4125-8c64-8d5f731fd74c" providerId="ADAL" clId="{FB9582A6-26A4-BF42-9D95-0F3C3702F363}" dt="2019-11-07T10:40:44.025" v="95" actId="1076"/>
          <ac:picMkLst>
            <pc:docMk/>
            <pc:sldMk cId="2598616788" sldId="262"/>
            <ac:picMk id="4" creationId="{73A78D23-E6AD-9248-AA12-79C7EDB11FD0}"/>
          </ac:picMkLst>
        </pc:picChg>
      </pc:sldChg>
      <pc:sldChg chg="addSp modSp modTransition modAnim">
        <pc:chgData name="Rebecca Wilson (1907973)" userId="d3652dc3-e4c8-4125-8c64-8d5f731fd74c" providerId="ADAL" clId="{FB9582A6-26A4-BF42-9D95-0F3C3702F363}" dt="2019-11-07T10:51:51.606" v="144"/>
        <pc:sldMkLst>
          <pc:docMk/>
          <pc:sldMk cId="4130774814" sldId="263"/>
        </pc:sldMkLst>
        <pc:spChg chg="mod">
          <ac:chgData name="Rebecca Wilson (1907973)" userId="d3652dc3-e4c8-4125-8c64-8d5f731fd74c" providerId="ADAL" clId="{FB9582A6-26A4-BF42-9D95-0F3C3702F363}" dt="2019-11-07T10:41:39.693" v="112" actId="20577"/>
          <ac:spMkLst>
            <pc:docMk/>
            <pc:sldMk cId="4130774814" sldId="263"/>
            <ac:spMk id="2" creationId="{2A42442A-C128-447A-8322-07F42A5429B7}"/>
          </ac:spMkLst>
        </pc:spChg>
        <pc:picChg chg="add mod">
          <ac:chgData name="Rebecca Wilson (1907973)" userId="d3652dc3-e4c8-4125-8c64-8d5f731fd74c" providerId="ADAL" clId="{FB9582A6-26A4-BF42-9D95-0F3C3702F363}" dt="2019-11-07T10:50:31.658" v="140" actId="1076"/>
          <ac:picMkLst>
            <pc:docMk/>
            <pc:sldMk cId="4130774814" sldId="263"/>
            <ac:picMk id="4" creationId="{B74358D0-A069-7C4A-A76A-92BFA117D4BB}"/>
          </ac:picMkLst>
        </pc:picChg>
      </pc:sldChg>
      <pc:sldChg chg="addSp modSp modTransition modAnim">
        <pc:chgData name="Rebecca Wilson (1907973)" userId="d3652dc3-e4c8-4125-8c64-8d5f731fd74c" providerId="ADAL" clId="{FB9582A6-26A4-BF42-9D95-0F3C3702F363}" dt="2019-11-07T10:54:48.840" v="151"/>
        <pc:sldMkLst>
          <pc:docMk/>
          <pc:sldMk cId="1958767876" sldId="264"/>
        </pc:sldMkLst>
        <pc:spChg chg="mod">
          <ac:chgData name="Rebecca Wilson (1907973)" userId="d3652dc3-e4c8-4125-8c64-8d5f731fd74c" providerId="ADAL" clId="{FB9582A6-26A4-BF42-9D95-0F3C3702F363}" dt="2019-11-07T10:41:49.967" v="123" actId="20577"/>
          <ac:spMkLst>
            <pc:docMk/>
            <pc:sldMk cId="1958767876" sldId="264"/>
            <ac:spMk id="2" creationId="{287C603B-2355-493E-B9AE-5983E1C596BB}"/>
          </ac:spMkLst>
        </pc:spChg>
        <pc:spChg chg="mod">
          <ac:chgData name="Rebecca Wilson (1907973)" userId="d3652dc3-e4c8-4125-8c64-8d5f731fd74c" providerId="ADAL" clId="{FB9582A6-26A4-BF42-9D95-0F3C3702F363}" dt="2019-11-07T10:54:12.680" v="148" actId="20577"/>
          <ac:spMkLst>
            <pc:docMk/>
            <pc:sldMk cId="1958767876" sldId="264"/>
            <ac:spMk id="3" creationId="{9C6B8300-FDB9-4345-9E6D-B1845B06382D}"/>
          </ac:spMkLst>
        </pc:spChg>
        <pc:picChg chg="add mod">
          <ac:chgData name="Rebecca Wilson (1907973)" userId="d3652dc3-e4c8-4125-8c64-8d5f731fd74c" providerId="ADAL" clId="{FB9582A6-26A4-BF42-9D95-0F3C3702F363}" dt="2019-11-07T10:54:05.687" v="146" actId="1076"/>
          <ac:picMkLst>
            <pc:docMk/>
            <pc:sldMk cId="1958767876" sldId="264"/>
            <ac:picMk id="4" creationId="{46DB038B-0C1E-BF4E-9F93-15F71A4F72F7}"/>
          </ac:picMkLst>
        </pc:picChg>
      </pc:sldChg>
      <pc:sldChg chg="addSp modSp modTransition modAnim">
        <pc:chgData name="Rebecca Wilson (1907973)" userId="d3652dc3-e4c8-4125-8c64-8d5f731fd74c" providerId="ADAL" clId="{FB9582A6-26A4-BF42-9D95-0F3C3702F363}" dt="2019-11-07T11:44:35.231" v="293" actId="20577"/>
        <pc:sldMkLst>
          <pc:docMk/>
          <pc:sldMk cId="1611981375" sldId="265"/>
        </pc:sldMkLst>
        <pc:spChg chg="mod">
          <ac:chgData name="Rebecca Wilson (1907973)" userId="d3652dc3-e4c8-4125-8c64-8d5f731fd74c" providerId="ADAL" clId="{FB9582A6-26A4-BF42-9D95-0F3C3702F363}" dt="2019-11-07T10:42:05.628" v="136" actId="20577"/>
          <ac:spMkLst>
            <pc:docMk/>
            <pc:sldMk cId="1611981375" sldId="265"/>
            <ac:spMk id="2" creationId="{F6527E25-15CC-4C10-ABE4-2F323A931EBD}"/>
          </ac:spMkLst>
        </pc:spChg>
        <pc:spChg chg="mod">
          <ac:chgData name="Rebecca Wilson (1907973)" userId="d3652dc3-e4c8-4125-8c64-8d5f731fd74c" providerId="ADAL" clId="{FB9582A6-26A4-BF42-9D95-0F3C3702F363}" dt="2019-11-07T11:44:35.231" v="293" actId="20577"/>
          <ac:spMkLst>
            <pc:docMk/>
            <pc:sldMk cId="1611981375" sldId="265"/>
            <ac:spMk id="3" creationId="{A2BBB7CD-93C6-45A8-A899-F651DE9FEFC9}"/>
          </ac:spMkLst>
        </pc:spChg>
        <pc:picChg chg="add mod">
          <ac:chgData name="Rebecca Wilson (1907973)" userId="d3652dc3-e4c8-4125-8c64-8d5f731fd74c" providerId="ADAL" clId="{FB9582A6-26A4-BF42-9D95-0F3C3702F363}" dt="2019-11-07T11:02:47.818" v="153" actId="1076"/>
          <ac:picMkLst>
            <pc:docMk/>
            <pc:sldMk cId="1611981375" sldId="265"/>
            <ac:picMk id="4" creationId="{809D8A8C-1D81-104E-8C3F-BE91118ED827}"/>
          </ac:picMkLst>
        </pc:picChg>
      </pc:sldChg>
      <pc:sldChg chg="addSp modSp modTransition modAnim">
        <pc:chgData name="Rebecca Wilson (1907973)" userId="d3652dc3-e4c8-4125-8c64-8d5f731fd74c" providerId="ADAL" clId="{FB9582A6-26A4-BF42-9D95-0F3C3702F363}" dt="2019-11-07T11:44:21.567" v="292" actId="20577"/>
        <pc:sldMkLst>
          <pc:docMk/>
          <pc:sldMk cId="2823073366" sldId="266"/>
        </pc:sldMkLst>
        <pc:spChg chg="mod">
          <ac:chgData name="Rebecca Wilson (1907973)" userId="d3652dc3-e4c8-4125-8c64-8d5f731fd74c" providerId="ADAL" clId="{FB9582A6-26A4-BF42-9D95-0F3C3702F363}" dt="2019-11-07T10:42:13.946" v="138" actId="115"/>
          <ac:spMkLst>
            <pc:docMk/>
            <pc:sldMk cId="2823073366" sldId="266"/>
            <ac:spMk id="2" creationId="{DF7CB87C-2831-4533-87FE-9DAF53A70640}"/>
          </ac:spMkLst>
        </pc:spChg>
        <pc:spChg chg="mod">
          <ac:chgData name="Rebecca Wilson (1907973)" userId="d3652dc3-e4c8-4125-8c64-8d5f731fd74c" providerId="ADAL" clId="{FB9582A6-26A4-BF42-9D95-0F3C3702F363}" dt="2019-11-07T11:44:21.567" v="292" actId="20577"/>
          <ac:spMkLst>
            <pc:docMk/>
            <pc:sldMk cId="2823073366" sldId="266"/>
            <ac:spMk id="3" creationId="{2054DFC5-9CB2-4100-8F94-E0C38259E181}"/>
          </ac:spMkLst>
        </pc:spChg>
        <pc:picChg chg="add mod">
          <ac:chgData name="Rebecca Wilson (1907973)" userId="d3652dc3-e4c8-4125-8c64-8d5f731fd74c" providerId="ADAL" clId="{FB9582A6-26A4-BF42-9D95-0F3C3702F363}" dt="2019-11-07T11:15:35.443" v="157" actId="1076"/>
          <ac:picMkLst>
            <pc:docMk/>
            <pc:sldMk cId="2823073366" sldId="266"/>
            <ac:picMk id="4" creationId="{A7E9EA04-8B2F-CA4C-A914-3C52C43B53CD}"/>
          </ac:picMkLst>
        </pc:picChg>
      </pc:sldChg>
      <pc:sldChg chg="addSp modSp modTransition modAnim">
        <pc:chgData name="Rebecca Wilson (1907973)" userId="d3652dc3-e4c8-4125-8c64-8d5f731fd74c" providerId="ADAL" clId="{FB9582A6-26A4-BF42-9D95-0F3C3702F363}" dt="2019-11-07T11:30:51.002" v="282"/>
        <pc:sldMkLst>
          <pc:docMk/>
          <pc:sldMk cId="2613256535" sldId="267"/>
        </pc:sldMkLst>
        <pc:graphicFrameChg chg="modGraphic">
          <ac:chgData name="Rebecca Wilson (1907973)" userId="d3652dc3-e4c8-4125-8c64-8d5f731fd74c" providerId="ADAL" clId="{FB9582A6-26A4-BF42-9D95-0F3C3702F363}" dt="2019-11-07T11:28:48.532" v="278" actId="20577"/>
          <ac:graphicFrameMkLst>
            <pc:docMk/>
            <pc:sldMk cId="2613256535" sldId="267"/>
            <ac:graphicFrameMk id="8" creationId="{2BDEA673-307E-4B03-9BF1-EFD0C38A2F3C}"/>
          </ac:graphicFrameMkLst>
        </pc:graphicFrameChg>
        <pc:picChg chg="add mod">
          <ac:chgData name="Rebecca Wilson (1907973)" userId="d3652dc3-e4c8-4125-8c64-8d5f731fd74c" providerId="ADAL" clId="{FB9582A6-26A4-BF42-9D95-0F3C3702F363}" dt="2019-11-07T11:30:27.876" v="280" actId="1076"/>
          <ac:picMkLst>
            <pc:docMk/>
            <pc:sldMk cId="2613256535" sldId="267"/>
            <ac:picMk id="3" creationId="{D8E9DE66-F72F-B24E-9A13-6181189AF8AA}"/>
          </ac:picMkLst>
        </pc:picChg>
      </pc:sldChg>
      <pc:sldChg chg="addSp modSp modTransition modAnim">
        <pc:chgData name="Rebecca Wilson (1907973)" userId="d3652dc3-e4c8-4125-8c64-8d5f731fd74c" providerId="ADAL" clId="{FB9582A6-26A4-BF42-9D95-0F3C3702F363}" dt="2019-11-07T11:31:50.011" v="288"/>
        <pc:sldMkLst>
          <pc:docMk/>
          <pc:sldMk cId="2403031424" sldId="268"/>
        </pc:sldMkLst>
        <pc:picChg chg="add mod">
          <ac:chgData name="Rebecca Wilson (1907973)" userId="d3652dc3-e4c8-4125-8c64-8d5f731fd74c" providerId="ADAL" clId="{FB9582A6-26A4-BF42-9D95-0F3C3702F363}" dt="2019-11-07T11:31:26.952" v="284" actId="1076"/>
          <ac:picMkLst>
            <pc:docMk/>
            <pc:sldMk cId="2403031424" sldId="268"/>
            <ac:picMk id="3" creationId="{6C40968E-BC9A-E04B-86E0-1691266E2992}"/>
          </ac:picMkLst>
        </pc:picChg>
      </pc:sldChg>
    </pc:docChg>
  </pc:docChgLst>
  <pc:docChgLst>
    <pc:chgData name="Rebecca Wilson (1907973)" userId="S::1907973@student.uwtsd.ac.uk::d3652dc3-e4c8-4125-8c64-8d5f731fd74c" providerId="AD" clId="Web-{3D88CFDD-8B17-7694-F795-032599D147D2}"/>
    <pc:docChg chg="addSld modSld">
      <pc:chgData name="Rebecca Wilson (1907973)" userId="S::1907973@student.uwtsd.ac.uk::d3652dc3-e4c8-4125-8c64-8d5f731fd74c" providerId="AD" clId="Web-{3D88CFDD-8B17-7694-F795-032599D147D2}" dt="2019-11-06T21:51:41.648" v="2661"/>
      <pc:docMkLst>
        <pc:docMk/>
      </pc:docMkLst>
      <pc:sldChg chg="addSp delSp modSp">
        <pc:chgData name="Rebecca Wilson (1907973)" userId="S::1907973@student.uwtsd.ac.uk::d3652dc3-e4c8-4125-8c64-8d5f731fd74c" providerId="AD" clId="Web-{3D88CFDD-8B17-7694-F795-032599D147D2}" dt="2019-11-06T19:38:36.247" v="766" actId="1076"/>
        <pc:sldMkLst>
          <pc:docMk/>
          <pc:sldMk cId="3453159183" sldId="257"/>
        </pc:sldMkLst>
        <pc:spChg chg="mod">
          <ac:chgData name="Rebecca Wilson (1907973)" userId="S::1907973@student.uwtsd.ac.uk::d3652dc3-e4c8-4125-8c64-8d5f731fd74c" providerId="AD" clId="Web-{3D88CFDD-8B17-7694-F795-032599D147D2}" dt="2019-11-06T19:02:43.575" v="344" actId="20577"/>
          <ac:spMkLst>
            <pc:docMk/>
            <pc:sldMk cId="3453159183" sldId="257"/>
            <ac:spMk id="2" creationId="{A0F2E368-B503-4A57-AE0B-7EB9FC8C7150}"/>
          </ac:spMkLst>
        </pc:spChg>
        <pc:spChg chg="del mod">
          <ac:chgData name="Rebecca Wilson (1907973)" userId="S::1907973@student.uwtsd.ac.uk::d3652dc3-e4c8-4125-8c64-8d5f731fd74c" providerId="AD" clId="Web-{3D88CFDD-8B17-7694-F795-032599D147D2}" dt="2019-11-06T18:59:39.559" v="270"/>
          <ac:spMkLst>
            <pc:docMk/>
            <pc:sldMk cId="3453159183" sldId="257"/>
            <ac:spMk id="3" creationId="{6B883BEA-3C71-4A78-809D-467421093311}"/>
          </ac:spMkLst>
        </pc:spChg>
        <pc:spChg chg="add mod">
          <ac:chgData name="Rebecca Wilson (1907973)" userId="S::1907973@student.uwtsd.ac.uk::d3652dc3-e4c8-4125-8c64-8d5f731fd74c" providerId="AD" clId="Web-{3D88CFDD-8B17-7694-F795-032599D147D2}" dt="2019-11-06T19:38:32.013" v="765" actId="14100"/>
          <ac:spMkLst>
            <pc:docMk/>
            <pc:sldMk cId="3453159183" sldId="257"/>
            <ac:spMk id="4" creationId="{B9965152-B417-42F3-BC2A-F806088AE1C3}"/>
          </ac:spMkLst>
        </pc:spChg>
        <pc:spChg chg="add del mod">
          <ac:chgData name="Rebecca Wilson (1907973)" userId="S::1907973@student.uwtsd.ac.uk::d3652dc3-e4c8-4125-8c64-8d5f731fd74c" providerId="AD" clId="Web-{3D88CFDD-8B17-7694-F795-032599D147D2}" dt="2019-11-06T19:00:42.934" v="325"/>
          <ac:spMkLst>
            <pc:docMk/>
            <pc:sldMk cId="3453159183" sldId="257"/>
            <ac:spMk id="6" creationId="{380415F9-EAE6-44F0-991C-1A452B3E4160}"/>
          </ac:spMkLst>
        </pc:spChg>
        <pc:spChg chg="add mod">
          <ac:chgData name="Rebecca Wilson (1907973)" userId="S::1907973@student.uwtsd.ac.uk::d3652dc3-e4c8-4125-8c64-8d5f731fd74c" providerId="AD" clId="Web-{3D88CFDD-8B17-7694-F795-032599D147D2}" dt="2019-11-06T19:38:36.247" v="766" actId="1076"/>
          <ac:spMkLst>
            <pc:docMk/>
            <pc:sldMk cId="3453159183" sldId="257"/>
            <ac:spMk id="7" creationId="{CD935D42-6A61-48D2-9969-BCF445BA269E}"/>
          </ac:spMkLst>
        </pc:spChg>
      </pc:sldChg>
      <pc:sldChg chg="modSp">
        <pc:chgData name="Rebecca Wilson (1907973)" userId="S::1907973@student.uwtsd.ac.uk::d3652dc3-e4c8-4125-8c64-8d5f731fd74c" providerId="AD" clId="Web-{3D88CFDD-8B17-7694-F795-032599D147D2}" dt="2019-11-06T19:37:57.232" v="750" actId="20577"/>
        <pc:sldMkLst>
          <pc:docMk/>
          <pc:sldMk cId="1929133305" sldId="258"/>
        </pc:sldMkLst>
        <pc:spChg chg="mod">
          <ac:chgData name="Rebecca Wilson (1907973)" userId="S::1907973@student.uwtsd.ac.uk::d3652dc3-e4c8-4125-8c64-8d5f731fd74c" providerId="AD" clId="Web-{3D88CFDD-8B17-7694-F795-032599D147D2}" dt="2019-11-06T19:15:31.965" v="395" actId="20577"/>
          <ac:spMkLst>
            <pc:docMk/>
            <pc:sldMk cId="1929133305" sldId="258"/>
            <ac:spMk id="2" creationId="{C8680A94-8F66-4A62-A436-ABA9D20EDDBD}"/>
          </ac:spMkLst>
        </pc:spChg>
        <pc:spChg chg="mod">
          <ac:chgData name="Rebecca Wilson (1907973)" userId="S::1907973@student.uwtsd.ac.uk::d3652dc3-e4c8-4125-8c64-8d5f731fd74c" providerId="AD" clId="Web-{3D88CFDD-8B17-7694-F795-032599D147D2}" dt="2019-11-06T19:37:57.232" v="750" actId="20577"/>
          <ac:spMkLst>
            <pc:docMk/>
            <pc:sldMk cId="1929133305" sldId="258"/>
            <ac:spMk id="3" creationId="{2828F5AC-BA3A-4D75-84B6-100664688414}"/>
          </ac:spMkLst>
        </pc:spChg>
      </pc:sldChg>
      <pc:sldChg chg="modSp">
        <pc:chgData name="Rebecca Wilson (1907973)" userId="S::1907973@student.uwtsd.ac.uk::d3652dc3-e4c8-4125-8c64-8d5f731fd74c" providerId="AD" clId="Web-{3D88CFDD-8B17-7694-F795-032599D147D2}" dt="2019-11-06T20:08:58.152" v="957" actId="20577"/>
        <pc:sldMkLst>
          <pc:docMk/>
          <pc:sldMk cId="2456083852" sldId="259"/>
        </pc:sldMkLst>
        <pc:spChg chg="mod">
          <ac:chgData name="Rebecca Wilson (1907973)" userId="S::1907973@student.uwtsd.ac.uk::d3652dc3-e4c8-4125-8c64-8d5f731fd74c" providerId="AD" clId="Web-{3D88CFDD-8B17-7694-F795-032599D147D2}" dt="2019-11-06T19:16:25.606" v="444" actId="20577"/>
          <ac:spMkLst>
            <pc:docMk/>
            <pc:sldMk cId="2456083852" sldId="259"/>
            <ac:spMk id="2" creationId="{9AEE8B02-B0C7-4A91-8ED3-3112C6382B8F}"/>
          </ac:spMkLst>
        </pc:spChg>
        <pc:spChg chg="mod">
          <ac:chgData name="Rebecca Wilson (1907973)" userId="S::1907973@student.uwtsd.ac.uk::d3652dc3-e4c8-4125-8c64-8d5f731fd74c" providerId="AD" clId="Web-{3D88CFDD-8B17-7694-F795-032599D147D2}" dt="2019-11-06T20:08:58.152" v="957" actId="20577"/>
          <ac:spMkLst>
            <pc:docMk/>
            <pc:sldMk cId="2456083852" sldId="259"/>
            <ac:spMk id="3" creationId="{CD124088-74BF-4F15-8C0A-70CB2EA17336}"/>
          </ac:spMkLst>
        </pc:spChg>
      </pc:sldChg>
      <pc:sldChg chg="modSp new">
        <pc:chgData name="Rebecca Wilson (1907973)" userId="S::1907973@student.uwtsd.ac.uk::d3652dc3-e4c8-4125-8c64-8d5f731fd74c" providerId="AD" clId="Web-{3D88CFDD-8B17-7694-F795-032599D147D2}" dt="2019-11-06T20:21:49.839" v="1103" actId="14100"/>
        <pc:sldMkLst>
          <pc:docMk/>
          <pc:sldMk cId="426637759" sldId="260"/>
        </pc:sldMkLst>
        <pc:spChg chg="mod">
          <ac:chgData name="Rebecca Wilson (1907973)" userId="S::1907973@student.uwtsd.ac.uk::d3652dc3-e4c8-4125-8c64-8d5f731fd74c" providerId="AD" clId="Web-{3D88CFDD-8B17-7694-F795-032599D147D2}" dt="2019-11-06T20:10:16.574" v="975" actId="20577"/>
          <ac:spMkLst>
            <pc:docMk/>
            <pc:sldMk cId="426637759" sldId="260"/>
            <ac:spMk id="2" creationId="{425DD23E-57FC-46E8-AE2F-CA7D00F5823D}"/>
          </ac:spMkLst>
        </pc:spChg>
        <pc:spChg chg="mod">
          <ac:chgData name="Rebecca Wilson (1907973)" userId="S::1907973@student.uwtsd.ac.uk::d3652dc3-e4c8-4125-8c64-8d5f731fd74c" providerId="AD" clId="Web-{3D88CFDD-8B17-7694-F795-032599D147D2}" dt="2019-11-06T20:21:49.839" v="1103" actId="14100"/>
          <ac:spMkLst>
            <pc:docMk/>
            <pc:sldMk cId="426637759" sldId="260"/>
            <ac:spMk id="3" creationId="{F6AB3C1D-05FC-4570-A513-C5E5E94E5E32}"/>
          </ac:spMkLst>
        </pc:spChg>
      </pc:sldChg>
      <pc:sldChg chg="modSp new">
        <pc:chgData name="Rebecca Wilson (1907973)" userId="S::1907973@student.uwtsd.ac.uk::d3652dc3-e4c8-4125-8c64-8d5f731fd74c" providerId="AD" clId="Web-{3D88CFDD-8B17-7694-F795-032599D147D2}" dt="2019-11-06T20:30:20.011" v="1174" actId="1076"/>
        <pc:sldMkLst>
          <pc:docMk/>
          <pc:sldMk cId="1975919869" sldId="261"/>
        </pc:sldMkLst>
        <pc:spChg chg="mod">
          <ac:chgData name="Rebecca Wilson (1907973)" userId="S::1907973@student.uwtsd.ac.uk::d3652dc3-e4c8-4125-8c64-8d5f731fd74c" providerId="AD" clId="Web-{3D88CFDD-8B17-7694-F795-032599D147D2}" dt="2019-11-06T19:16:39.621" v="454" actId="20577"/>
          <ac:spMkLst>
            <pc:docMk/>
            <pc:sldMk cId="1975919869" sldId="261"/>
            <ac:spMk id="2" creationId="{2F7C6B03-23EC-4FEA-8F86-4262F986DBEF}"/>
          </ac:spMkLst>
        </pc:spChg>
        <pc:spChg chg="mod">
          <ac:chgData name="Rebecca Wilson (1907973)" userId="S::1907973@student.uwtsd.ac.uk::d3652dc3-e4c8-4125-8c64-8d5f731fd74c" providerId="AD" clId="Web-{3D88CFDD-8B17-7694-F795-032599D147D2}" dt="2019-11-06T20:30:20.011" v="1174" actId="1076"/>
          <ac:spMkLst>
            <pc:docMk/>
            <pc:sldMk cId="1975919869" sldId="261"/>
            <ac:spMk id="3" creationId="{7689CE75-2A8D-410D-AD1B-ED4D2742EB1F}"/>
          </ac:spMkLst>
        </pc:spChg>
      </pc:sldChg>
      <pc:sldChg chg="modSp new">
        <pc:chgData name="Rebecca Wilson (1907973)" userId="S::1907973@student.uwtsd.ac.uk::d3652dc3-e4c8-4125-8c64-8d5f731fd74c" providerId="AD" clId="Web-{3D88CFDD-8B17-7694-F795-032599D147D2}" dt="2019-11-06T20:42:44.651" v="1343" actId="20577"/>
        <pc:sldMkLst>
          <pc:docMk/>
          <pc:sldMk cId="2598616788" sldId="262"/>
        </pc:sldMkLst>
        <pc:spChg chg="mod">
          <ac:chgData name="Rebecca Wilson (1907973)" userId="S::1907973@student.uwtsd.ac.uk::d3652dc3-e4c8-4125-8c64-8d5f731fd74c" providerId="AD" clId="Web-{3D88CFDD-8B17-7694-F795-032599D147D2}" dt="2019-11-06T20:30:57.526" v="1194" actId="20577"/>
          <ac:spMkLst>
            <pc:docMk/>
            <pc:sldMk cId="2598616788" sldId="262"/>
            <ac:spMk id="2" creationId="{94EE9CA6-E1BF-4F04-B24C-36974438B093}"/>
          </ac:spMkLst>
        </pc:spChg>
        <pc:spChg chg="mod">
          <ac:chgData name="Rebecca Wilson (1907973)" userId="S::1907973@student.uwtsd.ac.uk::d3652dc3-e4c8-4125-8c64-8d5f731fd74c" providerId="AD" clId="Web-{3D88CFDD-8B17-7694-F795-032599D147D2}" dt="2019-11-06T20:42:44.651" v="1343" actId="20577"/>
          <ac:spMkLst>
            <pc:docMk/>
            <pc:sldMk cId="2598616788" sldId="262"/>
            <ac:spMk id="3" creationId="{5D7EF729-74E9-4CEE-ACBA-4EF06379E854}"/>
          </ac:spMkLst>
        </pc:spChg>
      </pc:sldChg>
      <pc:sldChg chg="modSp new">
        <pc:chgData name="Rebecca Wilson (1907973)" userId="S::1907973@student.uwtsd.ac.uk::d3652dc3-e4c8-4125-8c64-8d5f731fd74c" providerId="AD" clId="Web-{3D88CFDD-8B17-7694-F795-032599D147D2}" dt="2019-11-06T20:44:13.416" v="1439" actId="20577"/>
        <pc:sldMkLst>
          <pc:docMk/>
          <pc:sldMk cId="4130774814" sldId="263"/>
        </pc:sldMkLst>
        <pc:spChg chg="mod">
          <ac:chgData name="Rebecca Wilson (1907973)" userId="S::1907973@student.uwtsd.ac.uk::d3652dc3-e4c8-4125-8c64-8d5f731fd74c" providerId="AD" clId="Web-{3D88CFDD-8B17-7694-F795-032599D147D2}" dt="2019-11-06T20:42:58.526" v="1348" actId="20577"/>
          <ac:spMkLst>
            <pc:docMk/>
            <pc:sldMk cId="4130774814" sldId="263"/>
            <ac:spMk id="2" creationId="{2A42442A-C128-447A-8322-07F42A5429B7}"/>
          </ac:spMkLst>
        </pc:spChg>
        <pc:spChg chg="mod">
          <ac:chgData name="Rebecca Wilson (1907973)" userId="S::1907973@student.uwtsd.ac.uk::d3652dc3-e4c8-4125-8c64-8d5f731fd74c" providerId="AD" clId="Web-{3D88CFDD-8B17-7694-F795-032599D147D2}" dt="2019-11-06T20:44:13.416" v="1439" actId="20577"/>
          <ac:spMkLst>
            <pc:docMk/>
            <pc:sldMk cId="4130774814" sldId="263"/>
            <ac:spMk id="3" creationId="{F8A14FE0-8FB6-4AFF-A9FA-47C801E33CB9}"/>
          </ac:spMkLst>
        </pc:spChg>
      </pc:sldChg>
      <pc:sldChg chg="modSp new">
        <pc:chgData name="Rebecca Wilson (1907973)" userId="S::1907973@student.uwtsd.ac.uk::d3652dc3-e4c8-4125-8c64-8d5f731fd74c" providerId="AD" clId="Web-{3D88CFDD-8B17-7694-F795-032599D147D2}" dt="2019-11-06T20:45:27.760" v="1610" actId="20577"/>
        <pc:sldMkLst>
          <pc:docMk/>
          <pc:sldMk cId="1958767876" sldId="264"/>
        </pc:sldMkLst>
        <pc:spChg chg="mod">
          <ac:chgData name="Rebecca Wilson (1907973)" userId="S::1907973@student.uwtsd.ac.uk::d3652dc3-e4c8-4125-8c64-8d5f731fd74c" providerId="AD" clId="Web-{3D88CFDD-8B17-7694-F795-032599D147D2}" dt="2019-11-06T20:44:21.963" v="1447" actId="20577"/>
          <ac:spMkLst>
            <pc:docMk/>
            <pc:sldMk cId="1958767876" sldId="264"/>
            <ac:spMk id="2" creationId="{287C603B-2355-493E-B9AE-5983E1C596BB}"/>
          </ac:spMkLst>
        </pc:spChg>
        <pc:spChg chg="mod">
          <ac:chgData name="Rebecca Wilson (1907973)" userId="S::1907973@student.uwtsd.ac.uk::d3652dc3-e4c8-4125-8c64-8d5f731fd74c" providerId="AD" clId="Web-{3D88CFDD-8B17-7694-F795-032599D147D2}" dt="2019-11-06T20:45:27.760" v="1610" actId="20577"/>
          <ac:spMkLst>
            <pc:docMk/>
            <pc:sldMk cId="1958767876" sldId="264"/>
            <ac:spMk id="3" creationId="{9C6B8300-FDB9-4345-9E6D-B1845B06382D}"/>
          </ac:spMkLst>
        </pc:spChg>
      </pc:sldChg>
      <pc:sldChg chg="modSp new">
        <pc:chgData name="Rebecca Wilson (1907973)" userId="S::1907973@student.uwtsd.ac.uk::d3652dc3-e4c8-4125-8c64-8d5f731fd74c" providerId="AD" clId="Web-{3D88CFDD-8B17-7694-F795-032599D147D2}" dt="2019-11-06T20:46:51.760" v="1766" actId="20577"/>
        <pc:sldMkLst>
          <pc:docMk/>
          <pc:sldMk cId="1611981375" sldId="265"/>
        </pc:sldMkLst>
        <pc:spChg chg="mod">
          <ac:chgData name="Rebecca Wilson (1907973)" userId="S::1907973@student.uwtsd.ac.uk::d3652dc3-e4c8-4125-8c64-8d5f731fd74c" providerId="AD" clId="Web-{3D88CFDD-8B17-7694-F795-032599D147D2}" dt="2019-11-06T20:45:32.073" v="1618" actId="20577"/>
          <ac:spMkLst>
            <pc:docMk/>
            <pc:sldMk cId="1611981375" sldId="265"/>
            <ac:spMk id="2" creationId="{F6527E25-15CC-4C10-ABE4-2F323A931EBD}"/>
          </ac:spMkLst>
        </pc:spChg>
        <pc:spChg chg="mod">
          <ac:chgData name="Rebecca Wilson (1907973)" userId="S::1907973@student.uwtsd.ac.uk::d3652dc3-e4c8-4125-8c64-8d5f731fd74c" providerId="AD" clId="Web-{3D88CFDD-8B17-7694-F795-032599D147D2}" dt="2019-11-06T20:46:51.760" v="1766" actId="20577"/>
          <ac:spMkLst>
            <pc:docMk/>
            <pc:sldMk cId="1611981375" sldId="265"/>
            <ac:spMk id="3" creationId="{A2BBB7CD-93C6-45A8-A899-F651DE9FEFC9}"/>
          </ac:spMkLst>
        </pc:spChg>
      </pc:sldChg>
      <pc:sldChg chg="modSp new">
        <pc:chgData name="Rebecca Wilson (1907973)" userId="S::1907973@student.uwtsd.ac.uk::d3652dc3-e4c8-4125-8c64-8d5f731fd74c" providerId="AD" clId="Web-{3D88CFDD-8B17-7694-F795-032599D147D2}" dt="2019-11-06T21:44:22.270" v="1999" actId="20577"/>
        <pc:sldMkLst>
          <pc:docMk/>
          <pc:sldMk cId="2823073366" sldId="266"/>
        </pc:sldMkLst>
        <pc:spChg chg="mod">
          <ac:chgData name="Rebecca Wilson (1907973)" userId="S::1907973@student.uwtsd.ac.uk::d3652dc3-e4c8-4125-8c64-8d5f731fd74c" providerId="AD" clId="Web-{3D88CFDD-8B17-7694-F795-032599D147D2}" dt="2019-11-06T21:39:35.625" v="1771" actId="20577"/>
          <ac:spMkLst>
            <pc:docMk/>
            <pc:sldMk cId="2823073366" sldId="266"/>
            <ac:spMk id="2" creationId="{DF7CB87C-2831-4533-87FE-9DAF53A70640}"/>
          </ac:spMkLst>
        </pc:spChg>
        <pc:spChg chg="mod">
          <ac:chgData name="Rebecca Wilson (1907973)" userId="S::1907973@student.uwtsd.ac.uk::d3652dc3-e4c8-4125-8c64-8d5f731fd74c" providerId="AD" clId="Web-{3D88CFDD-8B17-7694-F795-032599D147D2}" dt="2019-11-06T21:44:22.270" v="1999" actId="20577"/>
          <ac:spMkLst>
            <pc:docMk/>
            <pc:sldMk cId="2823073366" sldId="266"/>
            <ac:spMk id="3" creationId="{2054DFC5-9CB2-4100-8F94-E0C38259E181}"/>
          </ac:spMkLst>
        </pc:spChg>
      </pc:sldChg>
      <pc:sldChg chg="addSp delSp modSp new">
        <pc:chgData name="Rebecca Wilson (1907973)" userId="S::1907973@student.uwtsd.ac.uk::d3652dc3-e4c8-4125-8c64-8d5f731fd74c" providerId="AD" clId="Web-{3D88CFDD-8B17-7694-F795-032599D147D2}" dt="2019-11-06T21:51:41.648" v="2661"/>
        <pc:sldMkLst>
          <pc:docMk/>
          <pc:sldMk cId="2613256535" sldId="267"/>
        </pc:sldMkLst>
        <pc:spChg chg="mod">
          <ac:chgData name="Rebecca Wilson (1907973)" userId="S::1907973@student.uwtsd.ac.uk::d3652dc3-e4c8-4125-8c64-8d5f731fd74c" providerId="AD" clId="Web-{3D88CFDD-8B17-7694-F795-032599D147D2}" dt="2019-11-06T21:44:40.895" v="2014" actId="20577"/>
          <ac:spMkLst>
            <pc:docMk/>
            <pc:sldMk cId="2613256535" sldId="267"/>
            <ac:spMk id="2" creationId="{548DC400-9178-408A-A02F-08BFE8B7801D}"/>
          </ac:spMkLst>
        </pc:spChg>
        <pc:spChg chg="del">
          <ac:chgData name="Rebecca Wilson (1907973)" userId="S::1907973@student.uwtsd.ac.uk::d3652dc3-e4c8-4125-8c64-8d5f731fd74c" providerId="AD" clId="Web-{3D88CFDD-8B17-7694-F795-032599D147D2}" dt="2019-11-06T21:45:22.396" v="2017"/>
          <ac:spMkLst>
            <pc:docMk/>
            <pc:sldMk cId="2613256535" sldId="267"/>
            <ac:spMk id="3" creationId="{ED09EDFC-273E-41F5-A341-76A69631BC59}"/>
          </ac:spMkLst>
        </pc:spChg>
        <pc:spChg chg="add del mod">
          <ac:chgData name="Rebecca Wilson (1907973)" userId="S::1907973@student.uwtsd.ac.uk::d3652dc3-e4c8-4125-8c64-8d5f731fd74c" providerId="AD" clId="Web-{3D88CFDD-8B17-7694-F795-032599D147D2}" dt="2019-11-06T21:45:33.943" v="2019"/>
          <ac:spMkLst>
            <pc:docMk/>
            <pc:sldMk cId="2613256535" sldId="267"/>
            <ac:spMk id="7" creationId="{36BEF72C-B4E9-49FA-B5D4-6B0F47DAC6C3}"/>
          </ac:spMkLst>
        </pc:spChg>
        <pc:graphicFrameChg chg="add del mod ord modGraphic">
          <ac:chgData name="Rebecca Wilson (1907973)" userId="S::1907973@student.uwtsd.ac.uk::d3652dc3-e4c8-4125-8c64-8d5f731fd74c" providerId="AD" clId="Web-{3D88CFDD-8B17-7694-F795-032599D147D2}" dt="2019-11-06T21:45:28.818" v="2018"/>
          <ac:graphicFrameMkLst>
            <pc:docMk/>
            <pc:sldMk cId="2613256535" sldId="267"/>
            <ac:graphicFrameMk id="4" creationId="{8526F7AD-EC7C-4402-8FB6-4B977B79118A}"/>
          </ac:graphicFrameMkLst>
        </pc:graphicFrameChg>
        <pc:graphicFrameChg chg="add mod ord modGraphic">
          <ac:chgData name="Rebecca Wilson (1907973)" userId="S::1907973@student.uwtsd.ac.uk::d3652dc3-e4c8-4125-8c64-8d5f731fd74c" providerId="AD" clId="Web-{3D88CFDD-8B17-7694-F795-032599D147D2}" dt="2019-11-06T21:51:41.648" v="2661"/>
          <ac:graphicFrameMkLst>
            <pc:docMk/>
            <pc:sldMk cId="2613256535" sldId="267"/>
            <ac:graphicFrameMk id="8" creationId="{2BDEA673-307E-4B03-9BF1-EFD0C38A2F3C}"/>
          </ac:graphicFrameMkLst>
        </pc:graphicFrame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11/7/19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13777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11/7/19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04719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11/7/19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14555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11/7/19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86176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11/7/19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69343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11/7/19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16681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11/7/19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7867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11/7/19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03586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11/7/19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16570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11/7/19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1981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11/7/19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9426772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11/7/19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135249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11/7/19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8809754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11/7/19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42961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11/7/19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09046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11/7/19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3427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11/7/19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09180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9" r:id="rId1"/>
    <p:sldLayoutId id="2147483740" r:id="rId2"/>
    <p:sldLayoutId id="2147483741" r:id="rId3"/>
    <p:sldLayoutId id="2147483742" r:id="rId4"/>
    <p:sldLayoutId id="2147483743" r:id="rId5"/>
    <p:sldLayoutId id="2147483744" r:id="rId6"/>
    <p:sldLayoutId id="2147483745" r:id="rId7"/>
    <p:sldLayoutId id="2147483746" r:id="rId8"/>
    <p:sldLayoutId id="2147483747" r:id="rId9"/>
    <p:sldLayoutId id="2147483748" r:id="rId10"/>
    <p:sldLayoutId id="2147483749" r:id="rId11"/>
    <p:sldLayoutId id="2147483750" r:id="rId12"/>
    <p:sldLayoutId id="2147483751" r:id="rId13"/>
    <p:sldLayoutId id="2147483752" r:id="rId14"/>
    <p:sldLayoutId id="2147483753" r:id="rId15"/>
    <p:sldLayoutId id="214748375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Ffactorau sy'n cefnogi </a:t>
            </a:r>
            <a:r>
              <a:rPr lang="en-GB"/>
              <a:t>bywyd addysg uwch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08132" y="5630252"/>
            <a:ext cx="3735263" cy="1110753"/>
          </a:xfrm>
        </p:spPr>
        <p:txBody>
          <a:bodyPr/>
          <a:lstStyle/>
          <a:p>
            <a:pPr algn="l"/>
            <a:r>
              <a:rPr lang="en-GB" dirty="0"/>
              <a:t>Rebecca Wilson</a:t>
            </a:r>
            <a:endParaRPr lang="en-US" dirty="0"/>
          </a:p>
          <a:p>
            <a:pPr algn="l"/>
            <a:r>
              <a:rPr lang="en-GB" err="1"/>
              <a:t>Rhif</a:t>
            </a:r>
            <a:r>
              <a:rPr lang="en-GB" dirty="0"/>
              <a:t> myfyriwr-1907973</a:t>
            </a:r>
          </a:p>
        </p:txBody>
      </p:sp>
      <p:pic>
        <p:nvPicPr>
          <p:cNvPr id="4" name="Online Media 3" descr="Sleid 1">
            <a:hlinkClick r:id="" action="ppaction://media"/>
            <a:extLst>
              <a:ext uri="{FF2B5EF4-FFF2-40B4-BE49-F238E27FC236}">
                <a16:creationId xmlns:a16="http://schemas.microsoft.com/office/drawing/2014/main" id="{498EFEFA-820F-F342-9A81-2E60A7FEE0B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46108" y="256540"/>
            <a:ext cx="524048" cy="524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8000"/>
    </mc:Choice>
    <mc:Fallback>
      <p:transition spd="slow" advClick="0" advTm="8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2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F2E368-B503-4A57-AE0B-7EB9FC8C71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u="sng" dirty="0" err="1"/>
              <a:t>Cyflwyniad</a:t>
            </a:r>
            <a:endParaRPr lang="en-GB" sz="4800" u="sng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9965152-B417-42F3-BC2A-F806088AE1C3}"/>
              </a:ext>
            </a:extLst>
          </p:cNvPr>
          <p:cNvSpPr txBox="1"/>
          <p:nvPr/>
        </p:nvSpPr>
        <p:spPr>
          <a:xfrm>
            <a:off x="1528234" y="2216150"/>
            <a:ext cx="4214283" cy="21852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u="sng" dirty="0" err="1">
                <a:solidFill>
                  <a:schemeClr val="accent1"/>
                </a:solidFill>
              </a:rPr>
              <a:t>Sgiliau</a:t>
            </a:r>
            <a:endParaRPr lang="en-GB" sz="2000" u="sng">
              <a:solidFill>
                <a:schemeClr val="accent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 sz="2000" dirty="0" err="1">
                <a:solidFill>
                  <a:schemeClr val="accent1"/>
                </a:solidFill>
              </a:rPr>
              <a:t>Academaidd</a:t>
            </a:r>
            <a:endParaRPr lang="en-GB" sz="2000">
              <a:solidFill>
                <a:schemeClr val="accent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 sz="2000" dirty="0" err="1">
                <a:solidFill>
                  <a:schemeClr val="accent1"/>
                </a:solidFill>
              </a:rPr>
              <a:t>Datblygiad</a:t>
            </a:r>
            <a:r>
              <a:rPr lang="en-GB" sz="2000" dirty="0">
                <a:solidFill>
                  <a:schemeClr val="accent1"/>
                </a:solidFill>
              </a:rPr>
              <a:t> </a:t>
            </a:r>
            <a:r>
              <a:rPr lang="en-GB" sz="2000" dirty="0" err="1">
                <a:solidFill>
                  <a:schemeClr val="accent1"/>
                </a:solidFill>
              </a:rPr>
              <a:t>personol-nodweddion</a:t>
            </a:r>
          </a:p>
          <a:p>
            <a:pPr marL="285750" indent="-285750">
              <a:buFont typeface="Arial"/>
              <a:buChar char="•"/>
            </a:pPr>
            <a:r>
              <a:rPr lang="en-GB" sz="2000" dirty="0" err="1">
                <a:solidFill>
                  <a:schemeClr val="accent1"/>
                </a:solidFill>
              </a:rPr>
              <a:t>Ariannol</a:t>
            </a:r>
            <a:endParaRPr lang="en-GB" sz="2000" dirty="0">
              <a:solidFill>
                <a:schemeClr val="accent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 sz="2000" err="1">
                <a:solidFill>
                  <a:schemeClr val="accent1"/>
                </a:solidFill>
              </a:rPr>
              <a:t>Cymdeithasol</a:t>
            </a:r>
            <a:endParaRPr lang="en-GB" sz="2000">
              <a:solidFill>
                <a:schemeClr val="accent1"/>
              </a:solidFill>
            </a:endParaRPr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pPr marL="285750" indent="-285750">
              <a:buFont typeface="Arial"/>
              <a:buChar char="•"/>
            </a:pP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D935D42-6A61-48D2-9969-BCF445BA269E}"/>
              </a:ext>
            </a:extLst>
          </p:cNvPr>
          <p:cNvSpPr txBox="1"/>
          <p:nvPr/>
        </p:nvSpPr>
        <p:spPr>
          <a:xfrm>
            <a:off x="5862107" y="2210859"/>
            <a:ext cx="2743200" cy="16312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 u="sng" dirty="0" err="1">
                <a:solidFill>
                  <a:schemeClr val="accent1"/>
                </a:solidFill>
              </a:rPr>
              <a:t>Adnoddau</a:t>
            </a:r>
            <a:endParaRPr lang="en-GB" sz="2000" u="sng" dirty="0">
              <a:solidFill>
                <a:schemeClr val="accent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 sz="2000" dirty="0" err="1">
                <a:solidFill>
                  <a:schemeClr val="accent1"/>
                </a:solidFill>
              </a:rPr>
              <a:t>Proffesiynol</a:t>
            </a:r>
            <a:endParaRPr lang="en-GB" sz="2000" dirty="0">
              <a:solidFill>
                <a:schemeClr val="accent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 sz="2000" dirty="0" err="1">
                <a:solidFill>
                  <a:schemeClr val="accent1"/>
                </a:solidFill>
              </a:rPr>
              <a:t>Academaidd</a:t>
            </a:r>
            <a:endParaRPr lang="en-GB" sz="2000" dirty="0">
              <a:solidFill>
                <a:schemeClr val="accent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 sz="2000" dirty="0" err="1">
                <a:solidFill>
                  <a:schemeClr val="accent1"/>
                </a:solidFill>
              </a:rPr>
              <a:t>Technolegol</a:t>
            </a:r>
            <a:endParaRPr lang="en-GB" sz="2000" dirty="0">
              <a:solidFill>
                <a:schemeClr val="accent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 sz="2000" dirty="0" err="1">
                <a:solidFill>
                  <a:schemeClr val="accent1"/>
                </a:solidFill>
              </a:rPr>
              <a:t>Personol</a:t>
            </a:r>
            <a:endParaRPr lang="en-GB" sz="2000" dirty="0">
              <a:solidFill>
                <a:schemeClr val="accent1"/>
              </a:solidFill>
            </a:endParaRPr>
          </a:p>
        </p:txBody>
      </p:sp>
      <p:pic>
        <p:nvPicPr>
          <p:cNvPr id="3" name="Online Media 2" descr="Sleid 2">
            <a:hlinkClick r:id="" action="ppaction://media"/>
            <a:extLst>
              <a:ext uri="{FF2B5EF4-FFF2-40B4-BE49-F238E27FC236}">
                <a16:creationId xmlns:a16="http://schemas.microsoft.com/office/drawing/2014/main" id="{B3F850B3-76F5-A445-B821-BD2E897A489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70934" y="203200"/>
            <a:ext cx="677756" cy="677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31591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000"/>
    </mc:Choice>
    <mc:Fallback>
      <p:transition spd="slow" advTm="4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58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680A94-8F66-4A62-A436-ABA9D20EDD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u="sng" dirty="0" err="1"/>
              <a:t>Sgiliau</a:t>
            </a:r>
            <a:r>
              <a:rPr lang="en-GB" sz="4400" u="sng" dirty="0"/>
              <a:t> </a:t>
            </a:r>
            <a:r>
              <a:rPr lang="en-GB" sz="4400" u="sng" dirty="0" err="1"/>
              <a:t>Academaidd</a:t>
            </a:r>
            <a:endParaRPr lang="en-US" sz="4400" u="sng" dirty="0" err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28F5AC-BA3A-4D75-84B6-1006646884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85750" indent="-285750"/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annibynnol-Defnyddio</a:t>
            </a:r>
            <a:r>
              <a:rPr lang="en-GB" dirty="0"/>
              <a:t> </a:t>
            </a:r>
            <a:r>
              <a:rPr lang="en-GB" dirty="0" err="1"/>
              <a:t>amser</a:t>
            </a:r>
            <a:r>
              <a:rPr lang="en-GB" dirty="0"/>
              <a:t> </a:t>
            </a:r>
            <a:r>
              <a:rPr lang="en-GB" dirty="0" err="1"/>
              <a:t>rhydd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 </a:t>
            </a:r>
            <a:r>
              <a:rPr lang="en-GB" dirty="0" err="1"/>
              <a:t>astudio</a:t>
            </a:r>
            <a:r>
              <a:rPr lang="en-GB" dirty="0"/>
              <a:t> a </a:t>
            </a:r>
            <a:r>
              <a:rPr lang="en-GB" dirty="0" err="1"/>
              <a:t>ymchwilio</a:t>
            </a:r>
            <a:r>
              <a:rPr lang="en-GB" dirty="0"/>
              <a:t> am </a:t>
            </a:r>
            <a:r>
              <a:rPr lang="en-GB" dirty="0" err="1"/>
              <a:t>wybodaeth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wneud</a:t>
            </a:r>
            <a:r>
              <a:rPr lang="en-GB" dirty="0"/>
              <a:t> </a:t>
            </a:r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/>
              <a:t>cwrs</a:t>
            </a:r>
            <a:r>
              <a:rPr lang="en-GB" dirty="0"/>
              <a:t>.</a:t>
            </a:r>
          </a:p>
          <a:p>
            <a:pPr marL="285750" indent="-285750"/>
            <a:r>
              <a:rPr lang="en-GB" dirty="0" err="1"/>
              <a:t>Ymchwil-Sgil</a:t>
            </a:r>
            <a:r>
              <a:rPr lang="en-GB" dirty="0"/>
              <a:t> </a:t>
            </a:r>
            <a:r>
              <a:rPr lang="en-GB" dirty="0" err="1"/>
              <a:t>newydd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 </a:t>
            </a:r>
            <a:r>
              <a:rPr lang="en-GB" dirty="0" err="1"/>
              <a:t>lawer</a:t>
            </a:r>
            <a:r>
              <a:rPr lang="en-GB" dirty="0"/>
              <a:t> o </a:t>
            </a:r>
            <a:r>
              <a:rPr lang="en-GB" dirty="0" err="1"/>
              <a:t>bobl</a:t>
            </a:r>
            <a:r>
              <a:rPr lang="en-GB" dirty="0"/>
              <a:t>, </a:t>
            </a:r>
            <a:r>
              <a:rPr lang="en-GB" dirty="0" err="1"/>
              <a:t>cyfeirnodi</a:t>
            </a:r>
            <a:r>
              <a:rPr lang="en-GB" dirty="0"/>
              <a:t>.</a:t>
            </a:r>
          </a:p>
          <a:p>
            <a:pPr marL="285750" indent="-285750"/>
            <a:r>
              <a:rPr lang="en-GB" dirty="0" err="1"/>
              <a:t>Sylwgar-Yn</a:t>
            </a:r>
            <a:r>
              <a:rPr lang="en-GB" dirty="0"/>
              <a:t> </a:t>
            </a:r>
            <a:r>
              <a:rPr lang="en-GB" dirty="0" err="1"/>
              <a:t>ystod</a:t>
            </a:r>
            <a:r>
              <a:rPr lang="en-GB" dirty="0"/>
              <a:t> </a:t>
            </a:r>
            <a:r>
              <a:rPr lang="en-GB" dirty="0" err="1"/>
              <a:t>darlithiau</a:t>
            </a:r>
            <a:r>
              <a:rPr lang="en-GB" dirty="0"/>
              <a:t>.</a:t>
            </a:r>
          </a:p>
          <a:p>
            <a:pPr marL="285750" indent="-285750"/>
            <a:endParaRPr lang="en-GB" dirty="0"/>
          </a:p>
          <a:p>
            <a:pPr marL="285750" indent="-285750"/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Online Media 3" descr="Sleid 3">
            <a:hlinkClick r:id="" action="ppaction://media"/>
            <a:extLst>
              <a:ext uri="{FF2B5EF4-FFF2-40B4-BE49-F238E27FC236}">
                <a16:creationId xmlns:a16="http://schemas.microsoft.com/office/drawing/2014/main" id="{7967C7F8-42DD-0041-9461-42555DF79CD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70934" y="322261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91333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55000"/>
    </mc:Choice>
    <mc:Fallback>
      <p:transition spd="slow" advClick="0" advTm="5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65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EE8B02-B0C7-4A91-8ED3-3112C6382B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u="sng" dirty="0" err="1"/>
              <a:t>Datblygiad</a:t>
            </a:r>
            <a:r>
              <a:rPr lang="en-GB" u="sng" dirty="0"/>
              <a:t> </a:t>
            </a:r>
            <a:r>
              <a:rPr lang="en-GB" u="sng" dirty="0" err="1"/>
              <a:t>personol</a:t>
            </a:r>
            <a:endParaRPr lang="en-GB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124088-74BF-4F15-8C0A-70CB2EA173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 err="1"/>
              <a:t>Rheoli</a:t>
            </a:r>
            <a:r>
              <a:rPr lang="en-GB" dirty="0"/>
              <a:t> </a:t>
            </a:r>
            <a:r>
              <a:rPr lang="en-GB" dirty="0" err="1"/>
              <a:t>amser-teithio</a:t>
            </a:r>
            <a:r>
              <a:rPr lang="en-GB" dirty="0"/>
              <a:t> a </a:t>
            </a:r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/>
              <a:t>cwrs</a:t>
            </a:r>
            <a:r>
              <a:rPr lang="en-GB" dirty="0"/>
              <a:t>.</a:t>
            </a:r>
          </a:p>
          <a:p>
            <a:r>
              <a:rPr lang="en-GB" dirty="0" err="1"/>
              <a:t>Hyder</a:t>
            </a:r>
            <a:r>
              <a:rPr lang="en-GB" dirty="0"/>
              <a:t>-Her </a:t>
            </a:r>
            <a:r>
              <a:rPr lang="en-GB" dirty="0" err="1"/>
              <a:t>i</a:t>
            </a:r>
            <a:r>
              <a:rPr lang="en-GB" dirty="0"/>
              <a:t> rai.</a:t>
            </a:r>
          </a:p>
          <a:p>
            <a:r>
              <a:rPr lang="en-GB" dirty="0"/>
              <a:t>Bod </a:t>
            </a:r>
            <a:r>
              <a:rPr lang="en-GB" dirty="0" err="1"/>
              <a:t>yn</a:t>
            </a:r>
            <a:r>
              <a:rPr lang="en-GB" dirty="0"/>
              <a:t> person </a:t>
            </a:r>
            <a:r>
              <a:rPr lang="en-GB" dirty="0" err="1"/>
              <a:t>hunan-ysgogol</a:t>
            </a:r>
            <a:r>
              <a:rPr lang="en-GB" dirty="0"/>
              <a:t>/â </a:t>
            </a:r>
            <a:r>
              <a:rPr lang="en-GB" dirty="0" err="1"/>
              <a:t>ffocws</a:t>
            </a:r>
            <a:r>
              <a:rPr lang="en-GB" dirty="0"/>
              <a:t>.</a:t>
            </a:r>
          </a:p>
          <a:p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gyrfa-Dysgu</a:t>
            </a:r>
            <a:r>
              <a:rPr lang="en-GB" dirty="0"/>
              <a:t> </a:t>
            </a:r>
            <a:r>
              <a:rPr lang="en-GB" dirty="0" err="1"/>
              <a:t>gydol</a:t>
            </a:r>
            <a:r>
              <a:rPr lang="en-GB" dirty="0"/>
              <a:t> </a:t>
            </a:r>
            <a:r>
              <a:rPr lang="en-GB" dirty="0" err="1"/>
              <a:t>oes</a:t>
            </a:r>
          </a:p>
        </p:txBody>
      </p:sp>
      <p:pic>
        <p:nvPicPr>
          <p:cNvPr id="4" name="Online Media 3" descr="Sleid 4">
            <a:hlinkClick r:id="" action="ppaction://media"/>
            <a:extLst>
              <a:ext uri="{FF2B5EF4-FFF2-40B4-BE49-F238E27FC236}">
                <a16:creationId xmlns:a16="http://schemas.microsoft.com/office/drawing/2014/main" id="{51BE8B44-FCF1-4A45-BE4C-4C40B04B31A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70934" y="2032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60838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88000"/>
    </mc:Choice>
    <mc:Fallback>
      <p:transition spd="slow" advClick="0" advTm="88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763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5DD23E-57FC-46E8-AE2F-CA7D00F582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u="sng" dirty="0" err="1"/>
              <a:t>Sgiliau</a:t>
            </a:r>
            <a:r>
              <a:rPr lang="en-GB" u="sng" dirty="0"/>
              <a:t> </a:t>
            </a:r>
            <a:r>
              <a:rPr lang="en-GB" u="sng" dirty="0" err="1"/>
              <a:t>Ariannol</a:t>
            </a:r>
            <a:endParaRPr lang="en-US" u="sng" dirty="0" err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AB3C1D-05FC-4570-A513-C5E5E94E5E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8596668" cy="335160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 err="1"/>
              <a:t>Rheoli</a:t>
            </a:r>
            <a:r>
              <a:rPr lang="en-GB" dirty="0"/>
              <a:t> </a:t>
            </a:r>
            <a:r>
              <a:rPr lang="en-GB" dirty="0" err="1"/>
              <a:t>arian-teithio</a:t>
            </a:r>
            <a:r>
              <a:rPr lang="en-GB" dirty="0"/>
              <a:t>, </a:t>
            </a:r>
            <a:r>
              <a:rPr lang="en-GB" dirty="0" err="1"/>
              <a:t>cymdeithasu</a:t>
            </a:r>
            <a:r>
              <a:rPr lang="en-GB" dirty="0"/>
              <a:t>, </a:t>
            </a:r>
            <a:r>
              <a:rPr lang="en-GB" dirty="0" err="1"/>
              <a:t>costau</a:t>
            </a:r>
            <a:r>
              <a:rPr lang="en-GB" dirty="0"/>
              <a:t> </a:t>
            </a:r>
            <a:r>
              <a:rPr lang="en-GB" dirty="0" err="1"/>
              <a:t>byw</a:t>
            </a:r>
            <a:r>
              <a:rPr lang="en-GB" dirty="0"/>
              <a:t> a </a:t>
            </a:r>
            <a:r>
              <a:rPr lang="en-GB" dirty="0" err="1"/>
              <a:t>chostau</a:t>
            </a:r>
            <a:r>
              <a:rPr lang="en-GB" dirty="0"/>
              <a:t> </a:t>
            </a:r>
            <a:r>
              <a:rPr lang="en-GB" dirty="0" err="1"/>
              <a:t>academaidd</a:t>
            </a:r>
            <a:r>
              <a:rPr lang="en-GB" dirty="0"/>
              <a:t>.</a:t>
            </a:r>
          </a:p>
        </p:txBody>
      </p:sp>
      <p:pic>
        <p:nvPicPr>
          <p:cNvPr id="4" name="Online Media 3" descr="Sleid 5">
            <a:hlinkClick r:id="" action="ppaction://media"/>
            <a:extLst>
              <a:ext uri="{FF2B5EF4-FFF2-40B4-BE49-F238E27FC236}">
                <a16:creationId xmlns:a16="http://schemas.microsoft.com/office/drawing/2014/main" id="{F9224B0B-BADD-144F-87EB-9A9E2BC9BC7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70934" y="156686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6377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53000"/>
    </mc:Choice>
    <mc:Fallback>
      <p:transition spd="slow" advClick="0" advTm="5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43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7C6B03-23EC-4FEA-8F86-4262F986DB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u="sng" dirty="0" err="1"/>
              <a:t>Sgiliau</a:t>
            </a:r>
            <a:r>
              <a:rPr lang="en-GB" u="sng" dirty="0"/>
              <a:t> </a:t>
            </a:r>
            <a:r>
              <a:rPr lang="en-GB" u="sng" dirty="0" err="1"/>
              <a:t>Cymdeithasol</a:t>
            </a:r>
            <a:endParaRPr lang="en-US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89CE75-2A8D-410D-AD1B-ED4D2742EB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4251" y="2128839"/>
            <a:ext cx="8596668" cy="294944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 err="1"/>
              <a:t>Byw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annibynnol</a:t>
            </a:r>
            <a:r>
              <a:rPr lang="en-GB" dirty="0"/>
              <a:t>, </a:t>
            </a:r>
            <a:r>
              <a:rPr lang="en-GB" dirty="0" err="1"/>
              <a:t>golchi</a:t>
            </a:r>
            <a:r>
              <a:rPr lang="en-GB" dirty="0"/>
              <a:t> a </a:t>
            </a:r>
            <a:r>
              <a:rPr lang="en-GB" dirty="0" err="1"/>
              <a:t>choginio</a:t>
            </a:r>
            <a:r>
              <a:rPr lang="en-GB" dirty="0"/>
              <a:t>.</a:t>
            </a:r>
          </a:p>
          <a:p>
            <a:r>
              <a:rPr lang="en-GB" dirty="0" err="1"/>
              <a:t>Cyfathrebu</a:t>
            </a:r>
            <a:r>
              <a:rPr lang="en-GB" dirty="0"/>
              <a:t>, </a:t>
            </a:r>
            <a:r>
              <a:rPr lang="en-GB" dirty="0" err="1"/>
              <a:t>creu</a:t>
            </a:r>
            <a:r>
              <a:rPr lang="en-GB" dirty="0"/>
              <a:t> </a:t>
            </a:r>
            <a:r>
              <a:rPr lang="en-GB" dirty="0" err="1"/>
              <a:t>ffrindiau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Online Media 3" descr="Sleid 6">
            <a:hlinkClick r:id="" action="ppaction://media"/>
            <a:extLst>
              <a:ext uri="{FF2B5EF4-FFF2-40B4-BE49-F238E27FC236}">
                <a16:creationId xmlns:a16="http://schemas.microsoft.com/office/drawing/2014/main" id="{5672A160-3785-744F-821E-5A6DE529BD6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70934" y="2032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59198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35000"/>
    </mc:Choice>
    <mc:Fallback>
      <p:transition spd="slow" advClick="0" advTm="3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59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EE9CA6-E1BF-4F04-B24C-36974438B0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u="sng" dirty="0" err="1"/>
              <a:t>Adnoddau</a:t>
            </a:r>
            <a:r>
              <a:rPr lang="en-GB" u="sng" dirty="0"/>
              <a:t> </a:t>
            </a:r>
            <a:r>
              <a:rPr lang="en-GB" u="sng" dirty="0" err="1"/>
              <a:t>Proffesiynol</a:t>
            </a:r>
            <a:endParaRPr lang="en-US" u="sng" dirty="0" err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7EF729-74E9-4CEE-ACBA-4EF06379E8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 err="1"/>
              <a:t>Undeb</a:t>
            </a:r>
            <a:r>
              <a:rPr lang="en-GB" dirty="0"/>
              <a:t> </a:t>
            </a:r>
            <a:r>
              <a:rPr lang="en-GB" dirty="0" err="1"/>
              <a:t>athrawon-cefnogi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ystod</a:t>
            </a:r>
            <a:r>
              <a:rPr lang="en-GB" dirty="0"/>
              <a:t> </a:t>
            </a:r>
            <a:r>
              <a:rPr lang="en-GB" dirty="0" err="1"/>
              <a:t>ein</a:t>
            </a:r>
            <a:r>
              <a:rPr lang="en-GB" dirty="0"/>
              <a:t> </a:t>
            </a:r>
            <a:r>
              <a:rPr lang="en-GB" dirty="0" err="1"/>
              <a:t>gyrfa</a:t>
            </a:r>
            <a:r>
              <a:rPr lang="en-GB" dirty="0"/>
              <a:t>.</a:t>
            </a:r>
          </a:p>
          <a:p>
            <a:r>
              <a:rPr lang="en-GB" dirty="0" err="1"/>
              <a:t>Mentoriaid</a:t>
            </a:r>
            <a:r>
              <a:rPr lang="en-GB" dirty="0"/>
              <a:t> </a:t>
            </a:r>
            <a:r>
              <a:rPr lang="en-GB" dirty="0" err="1"/>
              <a:t>Ysgolion</a:t>
            </a:r>
            <a:r>
              <a:rPr lang="en-GB" dirty="0"/>
              <a:t>.</a:t>
            </a:r>
          </a:p>
          <a:p>
            <a:r>
              <a:rPr lang="en-GB" dirty="0" err="1"/>
              <a:t>Tiwtoriaid</a:t>
            </a:r>
            <a:r>
              <a:rPr lang="en-GB" dirty="0"/>
              <a:t> </a:t>
            </a:r>
            <a:r>
              <a:rPr lang="en-GB" dirty="0" err="1"/>
              <a:t>personol</a:t>
            </a:r>
            <a:r>
              <a:rPr lang="en-GB" dirty="0"/>
              <a:t> a </a:t>
            </a:r>
            <a:r>
              <a:rPr lang="en-GB" dirty="0" err="1"/>
              <a:t>blwyddyn</a:t>
            </a:r>
            <a:r>
              <a:rPr lang="en-GB" dirty="0"/>
              <a:t>.</a:t>
            </a:r>
          </a:p>
        </p:txBody>
      </p:sp>
      <p:pic>
        <p:nvPicPr>
          <p:cNvPr id="4" name="Online Media 3" descr="Sleid 7">
            <a:hlinkClick r:id="" action="ppaction://media"/>
            <a:extLst>
              <a:ext uri="{FF2B5EF4-FFF2-40B4-BE49-F238E27FC236}">
                <a16:creationId xmlns:a16="http://schemas.microsoft.com/office/drawing/2014/main" id="{73A78D23-E6AD-9248-AA12-79C7EDB11FD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70934" y="99536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86167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43500"/>
    </mc:Choice>
    <mc:Fallback>
      <p:transition spd="slow" advClick="0" advTm="435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95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42442A-C128-447A-8322-07F42A5429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u="sng" dirty="0" err="1"/>
              <a:t>Adnoddau</a:t>
            </a:r>
            <a:r>
              <a:rPr lang="en-GB" u="sng" dirty="0"/>
              <a:t> </a:t>
            </a:r>
            <a:r>
              <a:rPr lang="en-GB" u="sng" dirty="0" err="1"/>
              <a:t>Academaidd</a:t>
            </a:r>
            <a:endParaRPr lang="en-GB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14FE0-8FB6-4AFF-A9FA-47C801E33C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85750" indent="-285750"/>
            <a:r>
              <a:rPr lang="en-GB" dirty="0" err="1"/>
              <a:t>Llyfrgell-Gliniaduron</a:t>
            </a:r>
            <a:r>
              <a:rPr lang="en-GB" dirty="0"/>
              <a:t>, </a:t>
            </a:r>
            <a:r>
              <a:rPr lang="en-GB" dirty="0" err="1"/>
              <a:t>argraffydd</a:t>
            </a:r>
            <a:r>
              <a:rPr lang="en-GB" dirty="0"/>
              <a:t>, </a:t>
            </a:r>
            <a:r>
              <a:rPr lang="en-GB" dirty="0" err="1"/>
              <a:t>llyfrau</a:t>
            </a:r>
            <a:r>
              <a:rPr lang="en-GB" dirty="0"/>
              <a:t>, </a:t>
            </a:r>
            <a:r>
              <a:rPr lang="en-GB" dirty="0" err="1"/>
              <a:t>erthyglau</a:t>
            </a:r>
            <a:r>
              <a:rPr lang="en-GB" dirty="0"/>
              <a:t>.</a:t>
            </a:r>
            <a:endParaRPr lang="en-US" dirty="0"/>
          </a:p>
          <a:p>
            <a:pPr marL="285750" indent="-285750"/>
            <a:r>
              <a:rPr lang="en-US" dirty="0"/>
              <a:t>Moodle.</a:t>
            </a:r>
          </a:p>
          <a:p>
            <a:pPr marL="285750" indent="-285750"/>
            <a:r>
              <a:rPr lang="en-US" dirty="0" err="1"/>
              <a:t>Tiwtoriaid</a:t>
            </a:r>
            <a:r>
              <a:rPr lang="en-US" dirty="0"/>
              <a:t> </a:t>
            </a:r>
            <a:r>
              <a:rPr lang="en-US" dirty="0" err="1"/>
              <a:t>blwyddyn</a:t>
            </a:r>
            <a:r>
              <a:rPr lang="en-US" dirty="0"/>
              <a:t> a </a:t>
            </a:r>
            <a:r>
              <a:rPr lang="en-US" dirty="0" err="1"/>
              <a:t>personol</a:t>
            </a:r>
            <a:r>
              <a:rPr lang="en-US" dirty="0"/>
              <a:t>.</a:t>
            </a:r>
          </a:p>
        </p:txBody>
      </p:sp>
      <p:pic>
        <p:nvPicPr>
          <p:cNvPr id="4" name="Online Media 3" descr="Sleid 8">
            <a:hlinkClick r:id="" action="ppaction://media"/>
            <a:extLst>
              <a:ext uri="{FF2B5EF4-FFF2-40B4-BE49-F238E27FC236}">
                <a16:creationId xmlns:a16="http://schemas.microsoft.com/office/drawing/2014/main" id="{B74358D0-A069-7C4A-A76A-92BFA117D4B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70934" y="2032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07748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41000"/>
    </mc:Choice>
    <mc:Fallback>
      <p:transition spd="slow" advClick="0" advTm="41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79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7C603B-2355-493E-B9AE-5983E1C596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u="sng" dirty="0" err="1"/>
              <a:t>Adnoddau</a:t>
            </a:r>
            <a:r>
              <a:rPr lang="en-GB" u="sng" dirty="0"/>
              <a:t> </a:t>
            </a:r>
            <a:r>
              <a:rPr lang="en-GB" u="sng" dirty="0" err="1"/>
              <a:t>Personol</a:t>
            </a:r>
            <a:endParaRPr lang="en-GB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6B8300-FDB9-4345-9E6D-B1845B0638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 err="1"/>
              <a:t>Ffrindiau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cwrs</a:t>
            </a:r>
            <a:endParaRPr lang="en-US" dirty="0"/>
          </a:p>
          <a:p>
            <a:r>
              <a:rPr lang="en-GB" dirty="0" err="1"/>
              <a:t>Tiwtoriaid</a:t>
            </a:r>
            <a:r>
              <a:rPr lang="en-GB" dirty="0"/>
              <a:t> </a:t>
            </a:r>
            <a:r>
              <a:rPr lang="en-GB" dirty="0" err="1"/>
              <a:t>personol</a:t>
            </a:r>
            <a:r>
              <a:rPr lang="en-GB" dirty="0"/>
              <a:t> a </a:t>
            </a:r>
            <a:r>
              <a:rPr lang="en-GB" dirty="0" err="1"/>
              <a:t>blwyddyn</a:t>
            </a:r>
            <a:endParaRPr lang="en-GB" dirty="0"/>
          </a:p>
          <a:p>
            <a:r>
              <a:rPr lang="en-GB" dirty="0"/>
              <a:t>'Big White Wall'-</a:t>
            </a:r>
            <a:r>
              <a:rPr lang="en-GB" dirty="0" err="1"/>
              <a:t>Cymorth</a:t>
            </a:r>
            <a:r>
              <a:rPr lang="en-GB" dirty="0"/>
              <a:t> iechyd </a:t>
            </a:r>
            <a:r>
              <a:rPr lang="en-GB" dirty="0" err="1"/>
              <a:t>meddwl</a:t>
            </a:r>
            <a:r>
              <a:rPr lang="en-GB" dirty="0"/>
              <a:t>.</a:t>
            </a:r>
          </a:p>
        </p:txBody>
      </p:sp>
      <p:pic>
        <p:nvPicPr>
          <p:cNvPr id="4" name="Online Media 3" descr="Sleid 9">
            <a:hlinkClick r:id="" action="ppaction://media"/>
            <a:extLst>
              <a:ext uri="{FF2B5EF4-FFF2-40B4-BE49-F238E27FC236}">
                <a16:creationId xmlns:a16="http://schemas.microsoft.com/office/drawing/2014/main" id="{46DB038B-0C1E-BF4E-9F93-15F71A4F72F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4620" y="88106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87678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27000"/>
    </mc:Choice>
    <mc:Fallback>
      <p:transition spd="slow" advClick="0" advTm="27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54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27E25-15CC-4C10-ABE4-2F323A931E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u="sng" dirty="0" err="1"/>
              <a:t>Adnoddau</a:t>
            </a:r>
            <a:r>
              <a:rPr lang="en-GB" u="sng" dirty="0"/>
              <a:t> </a:t>
            </a:r>
            <a:r>
              <a:rPr lang="en-GB" u="sng" dirty="0" err="1"/>
              <a:t>Technolegol</a:t>
            </a:r>
            <a:endParaRPr lang="en-GB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BBB7CD-93C6-45A8-A899-F651DE9FEF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 err="1"/>
              <a:t>Hwb</a:t>
            </a:r>
            <a:r>
              <a:rPr lang="en-GB" dirty="0"/>
              <a:t> UWTSD-Office 365, e-</a:t>
            </a:r>
            <a:r>
              <a:rPr lang="en-GB" dirty="0" err="1"/>
              <a:t>bost</a:t>
            </a:r>
            <a:r>
              <a:rPr lang="en-GB" dirty="0"/>
              <a:t> </a:t>
            </a:r>
            <a:r>
              <a:rPr lang="en-GB" dirty="0" err="1"/>
              <a:t>prifysgol</a:t>
            </a:r>
            <a:r>
              <a:rPr lang="en-GB" dirty="0"/>
              <a:t>, </a:t>
            </a:r>
            <a:r>
              <a:rPr lang="en-GB" dirty="0" err="1"/>
              <a:t>amserlen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lein</a:t>
            </a:r>
            <a:r>
              <a:rPr lang="en-GB" dirty="0"/>
              <a:t>.</a:t>
            </a:r>
          </a:p>
          <a:p>
            <a:r>
              <a:rPr lang="en-GB" dirty="0" err="1"/>
              <a:t>Hwb</a:t>
            </a:r>
            <a:r>
              <a:rPr lang="en-GB" dirty="0"/>
              <a:t> Cymru-j2e.</a:t>
            </a:r>
          </a:p>
        </p:txBody>
      </p:sp>
      <p:pic>
        <p:nvPicPr>
          <p:cNvPr id="4" name="Online Media 3" descr="Sleid 10">
            <a:hlinkClick r:id="" action="ppaction://media"/>
            <a:extLst>
              <a:ext uri="{FF2B5EF4-FFF2-40B4-BE49-F238E27FC236}">
                <a16:creationId xmlns:a16="http://schemas.microsoft.com/office/drawing/2014/main" id="{809D8A8C-1D81-104E-8C3F-BE91118ED82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7480" y="88106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19813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2000"/>
    </mc:Choice>
    <mc:Fallback>
      <p:transition spd="slow" advTm="42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67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7CB87C-2831-4533-87FE-9DAF53A706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u="sng" dirty="0" err="1"/>
              <a:t>Diweddglo</a:t>
            </a:r>
            <a:endParaRPr lang="en-GB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54DFC5-9CB2-4100-8F94-E0C38259E1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 err="1"/>
              <a:t>Archwilio</a:t>
            </a:r>
            <a:r>
              <a:rPr lang="en-GB" dirty="0"/>
              <a:t> </a:t>
            </a:r>
            <a:r>
              <a:rPr lang="en-GB" dirty="0" err="1"/>
              <a:t>i'r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, </a:t>
            </a:r>
            <a:r>
              <a:rPr lang="en-GB" dirty="0" err="1"/>
              <a:t>nodweddion</a:t>
            </a:r>
            <a:r>
              <a:rPr lang="en-GB" dirty="0"/>
              <a:t> ac </a:t>
            </a:r>
            <a:r>
              <a:rPr lang="en-GB" dirty="0" err="1"/>
              <a:t>adnoddau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/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ni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myfyrwyr</a:t>
            </a:r>
            <a:r>
              <a:rPr lang="en-GB" dirty="0"/>
              <a:t>.</a:t>
            </a:r>
          </a:p>
          <a:p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maent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dylanwadu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mhrofiad</a:t>
            </a:r>
            <a:r>
              <a:rPr lang="en-GB" dirty="0"/>
              <a:t> a </a:t>
            </a:r>
            <a:r>
              <a:rPr lang="en-GB" dirty="0" err="1"/>
              <a:t>ddatblygiad</a:t>
            </a:r>
            <a:r>
              <a:rPr lang="en-GB" dirty="0"/>
              <a:t> o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uwch</a:t>
            </a:r>
            <a:r>
              <a:rPr lang="en-GB" dirty="0"/>
              <a:t>.</a:t>
            </a:r>
          </a:p>
          <a:p>
            <a:r>
              <a:rPr lang="en-GB" dirty="0" err="1"/>
              <a:t>Bwysig</a:t>
            </a:r>
            <a:r>
              <a:rPr lang="en-GB" dirty="0"/>
              <a:t> I </a:t>
            </a:r>
            <a:r>
              <a:rPr lang="en-GB" dirty="0" err="1"/>
              <a:t>credu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hunain</a:t>
            </a:r>
            <a:r>
              <a:rPr lang="en-GB" dirty="0"/>
              <a:t>, </a:t>
            </a:r>
            <a:r>
              <a:rPr lang="en-GB" dirty="0" err="1"/>
              <a:t>heb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llai</a:t>
            </a:r>
            <a:r>
              <a:rPr lang="en-GB" dirty="0"/>
              <a:t> o </a:t>
            </a:r>
            <a:r>
              <a:rPr lang="en-GB" dirty="0" err="1"/>
              <a:t>gymhelliant</a:t>
            </a:r>
            <a:r>
              <a:rPr lang="en-GB" dirty="0"/>
              <a:t>.</a:t>
            </a:r>
          </a:p>
        </p:txBody>
      </p:sp>
      <p:pic>
        <p:nvPicPr>
          <p:cNvPr id="4" name="Online Media 3" descr="Sleid 11">
            <a:hlinkClick r:id="" action="ppaction://media"/>
            <a:extLst>
              <a:ext uri="{FF2B5EF4-FFF2-40B4-BE49-F238E27FC236}">
                <a16:creationId xmlns:a16="http://schemas.microsoft.com/office/drawing/2014/main" id="{A7E9EA04-8B2F-CA4C-A914-3C52C43B53C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9746" y="12713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30733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3000"/>
    </mc:Choice>
    <mc:Fallback>
      <p:transition spd="slow" advTm="3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6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8DC400-9178-408A-A02F-08BFE8B780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u="sng"/>
              <a:t>Cynllun gweithredu</a:t>
            </a:r>
            <a:endParaRPr lang="en-US"/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2BDEA673-307E-4B03-9BF1-EFD0C38A2F3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49427947"/>
              </p:ext>
            </p:extLst>
          </p:nvPr>
        </p:nvGraphicFramePr>
        <p:xfrm>
          <a:off x="603780" y="1493838"/>
          <a:ext cx="9633495" cy="3327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11165">
                  <a:extLst>
                    <a:ext uri="{9D8B030D-6E8A-4147-A177-3AD203B41FA5}">
                      <a16:colId xmlns:a16="http://schemas.microsoft.com/office/drawing/2014/main" val="2778073392"/>
                    </a:ext>
                  </a:extLst>
                </a:gridCol>
                <a:gridCol w="3211165">
                  <a:extLst>
                    <a:ext uri="{9D8B030D-6E8A-4147-A177-3AD203B41FA5}">
                      <a16:colId xmlns:a16="http://schemas.microsoft.com/office/drawing/2014/main" val="2321372018"/>
                    </a:ext>
                  </a:extLst>
                </a:gridCol>
                <a:gridCol w="3211165">
                  <a:extLst>
                    <a:ext uri="{9D8B030D-6E8A-4147-A177-3AD203B41FA5}">
                      <a16:colId xmlns:a16="http://schemas.microsoft.com/office/drawing/2014/main" val="56164899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Gweithred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Fel?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Pryd?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982622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Rheoli amser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 err="1"/>
                        <a:t>Darllen</a:t>
                      </a:r>
                      <a:r>
                        <a:rPr lang="en-GB" sz="1600" dirty="0"/>
                        <a:t> am yr pwnc </a:t>
                      </a:r>
                      <a:r>
                        <a:rPr lang="en-GB" sz="1600" dirty="0" err="1"/>
                        <a:t>yn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gynharach</a:t>
                      </a:r>
                      <a:r>
                        <a:rPr lang="en-GB" sz="1600" dirty="0"/>
                        <a:t>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 err="1"/>
                        <a:t>Dechrau'r</a:t>
                      </a:r>
                      <a:r>
                        <a:rPr lang="en-GB" sz="1600" dirty="0"/>
                        <a:t> gwaith yn gynharach.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Parhaus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922167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Hyder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 err="1"/>
                        <a:t>Lle</a:t>
                      </a:r>
                      <a:r>
                        <a:rPr lang="en-GB" sz="1600" dirty="0"/>
                        <a:t> I wella.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 err="1"/>
                        <a:t>Swydd</a:t>
                      </a:r>
                      <a:r>
                        <a:rPr lang="en-GB" sz="1600" dirty="0"/>
                        <a:t>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Parhaus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8913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Rheoli arian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Gwneud yn siwr bod arian yn para am y tymor.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 err="1"/>
                        <a:t>Gweithio</a:t>
                      </a:r>
                      <a:r>
                        <a:rPr lang="en-GB" sz="1600" dirty="0"/>
                        <a:t> allan faint sydd gen </a:t>
                      </a:r>
                      <a:r>
                        <a:rPr lang="en-GB" sz="1600" dirty="0" err="1"/>
                        <a:t>i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i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wario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pob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wythnos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ym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mhob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tymor</a:t>
                      </a:r>
                      <a:r>
                        <a:rPr lang="en-GB" sz="1600" dirty="0"/>
                        <a:t>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Parhaus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12035621"/>
                  </a:ext>
                </a:extLst>
              </a:tr>
            </a:tbl>
          </a:graphicData>
        </a:graphic>
      </p:graphicFrame>
      <p:pic>
        <p:nvPicPr>
          <p:cNvPr id="3" name="Online Media 2" descr="Sleid 12">
            <a:hlinkClick r:id="" action="ppaction://media"/>
            <a:extLst>
              <a:ext uri="{FF2B5EF4-FFF2-40B4-BE49-F238E27FC236}">
                <a16:creationId xmlns:a16="http://schemas.microsoft.com/office/drawing/2014/main" id="{D8E9DE66-F72F-B24E-9A13-6181189AF8A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97380" y="12328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32565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5000"/>
    </mc:Choice>
    <mc:Fallback>
      <p:transition spd="slow" advTm="6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06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222CB0-8D6E-4263-AF8D-46712EF6D39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85900" y="2520950"/>
            <a:ext cx="7766936" cy="1032469"/>
          </a:xfrm>
        </p:spPr>
        <p:txBody>
          <a:bodyPr/>
          <a:lstStyle/>
          <a:p>
            <a:pPr algn="ctr"/>
            <a:r>
              <a:rPr lang="en-GB" dirty="0" err="1"/>
              <a:t>Diolch</a:t>
            </a:r>
            <a:r>
              <a:rPr lang="en-GB" dirty="0"/>
              <a:t> :)</a:t>
            </a:r>
            <a:endParaRPr lang="en-US"/>
          </a:p>
        </p:txBody>
      </p:sp>
      <p:pic>
        <p:nvPicPr>
          <p:cNvPr id="3" name="Online Media 2" descr="Sleid 13">
            <a:hlinkClick r:id="" action="ppaction://media"/>
            <a:extLst>
              <a:ext uri="{FF2B5EF4-FFF2-40B4-BE49-F238E27FC236}">
                <a16:creationId xmlns:a16="http://schemas.microsoft.com/office/drawing/2014/main" id="{6C40968E-BC9A-E04B-86E0-1691266E299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596" y="134434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30314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8000"/>
    </mc:Choice>
    <mc:Fallback>
      <p:transition spd="slow" advClick="0" advTm="8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4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160</TotalTime>
  <Words>275</Words>
  <Application>Microsoft Macintosh PowerPoint</Application>
  <PresentationFormat>Widescreen</PresentationFormat>
  <Paragraphs>65</Paragraphs>
  <Slides>13</Slides>
  <Notes>0</Notes>
  <HiddenSlides>0</HiddenSlides>
  <MMClips>13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Trebuchet MS</vt:lpstr>
      <vt:lpstr>Wingdings 3</vt:lpstr>
      <vt:lpstr>Facet</vt:lpstr>
      <vt:lpstr>Ffactorau sy'n cefnogi bywyd addysg uwch</vt:lpstr>
      <vt:lpstr>Cyflwyniad</vt:lpstr>
      <vt:lpstr>Sgiliau Academaidd</vt:lpstr>
      <vt:lpstr>Datblygiad personol</vt:lpstr>
      <vt:lpstr>Sgiliau Ariannol</vt:lpstr>
      <vt:lpstr>Sgiliau Cymdeithasol</vt:lpstr>
      <vt:lpstr>Adnoddau Proffesiynol</vt:lpstr>
      <vt:lpstr>Adnoddau Academaidd</vt:lpstr>
      <vt:lpstr>Adnoddau Personol</vt:lpstr>
      <vt:lpstr>Adnoddau Technolegol</vt:lpstr>
      <vt:lpstr>Diweddglo</vt:lpstr>
      <vt:lpstr>Cynllun gweithredu</vt:lpstr>
      <vt:lpstr>Diolch :)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Rebecca Wilson (1907973)</cp:lastModifiedBy>
  <cp:revision>505</cp:revision>
  <dcterms:created xsi:type="dcterms:W3CDTF">2019-11-06T18:13:23Z</dcterms:created>
  <dcterms:modified xsi:type="dcterms:W3CDTF">2019-11-07T11:44:45Z</dcterms:modified>
</cp:coreProperties>
</file>