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365" r:id="rId2"/>
    <p:sldId id="366" r:id="rId3"/>
    <p:sldId id="339" r:id="rId4"/>
    <p:sldId id="342" r:id="rId5"/>
    <p:sldId id="368" r:id="rId6"/>
    <p:sldId id="341" r:id="rId7"/>
    <p:sldId id="340" r:id="rId8"/>
    <p:sldId id="343" r:id="rId9"/>
    <p:sldId id="369" r:id="rId10"/>
    <p:sldId id="370" r:id="rId11"/>
    <p:sldId id="373" r:id="rId12"/>
    <p:sldId id="374" r:id="rId13"/>
    <p:sldId id="376" r:id="rId14"/>
    <p:sldId id="377" r:id="rId15"/>
    <p:sldId id="348" r:id="rId16"/>
    <p:sldId id="378" r:id="rId17"/>
    <p:sldId id="379" r:id="rId18"/>
    <p:sldId id="392" r:id="rId19"/>
    <p:sldId id="38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616"/>
    <p:restoredTop sz="56871"/>
  </p:normalViewPr>
  <p:slideViewPr>
    <p:cSldViewPr snapToGrid="0">
      <p:cViewPr varScale="1">
        <p:scale>
          <a:sx n="63" d="100"/>
          <a:sy n="63" d="100"/>
        </p:scale>
        <p:origin x="18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F89BF7-07D2-40A5-9592-A3D0BEB87B17}" type="doc">
      <dgm:prSet loTypeId="urn:microsoft.com/office/officeart/2005/8/layout/process2" loCatId="list" qsTypeId="urn:microsoft.com/office/officeart/2005/8/quickstyle/simple2" qsCatId="simple" csTypeId="urn:microsoft.com/office/officeart/2005/8/colors/colorful3" csCatId="colorful"/>
      <dgm:spPr/>
      <dgm:t>
        <a:bodyPr/>
        <a:lstStyle/>
        <a:p>
          <a:endParaRPr lang="en-US"/>
        </a:p>
      </dgm:t>
    </dgm:pt>
    <dgm:pt modelId="{74F82515-78B1-4CCF-98ED-08513210C2A2}">
      <dgm:prSet/>
      <dgm:spPr/>
      <dgm:t>
        <a:bodyPr/>
        <a:lstStyle/>
        <a:p>
          <a:r>
            <a:rPr lang="en-US"/>
            <a:t>Self Defense </a:t>
          </a:r>
        </a:p>
      </dgm:t>
    </dgm:pt>
    <dgm:pt modelId="{B5FED6DF-4446-4D53-B7A5-FF88F91EA0D8}" type="parTrans" cxnId="{CD5571D6-3917-44CD-805C-7329AA740536}">
      <dgm:prSet/>
      <dgm:spPr/>
      <dgm:t>
        <a:bodyPr/>
        <a:lstStyle/>
        <a:p>
          <a:endParaRPr lang="en-US"/>
        </a:p>
      </dgm:t>
    </dgm:pt>
    <dgm:pt modelId="{78C10264-851A-4D42-AF87-CE05AE462ABE}" type="sibTrans" cxnId="{CD5571D6-3917-44CD-805C-7329AA740536}">
      <dgm:prSet/>
      <dgm:spPr/>
      <dgm:t>
        <a:bodyPr/>
        <a:lstStyle/>
        <a:p>
          <a:endParaRPr lang="en-US"/>
        </a:p>
      </dgm:t>
    </dgm:pt>
    <dgm:pt modelId="{C8C8E08F-25FE-4D72-A4B4-F5BFF0FBDB0D}">
      <dgm:prSet/>
      <dgm:spPr/>
      <dgm:t>
        <a:bodyPr/>
        <a:lstStyle/>
        <a:p>
          <a:r>
            <a:rPr lang="en-US"/>
            <a:t>Instant Use</a:t>
          </a:r>
        </a:p>
      </dgm:t>
    </dgm:pt>
    <dgm:pt modelId="{8A791E8C-00FB-4F3A-90CB-B496343B6D1A}" type="parTrans" cxnId="{7CA7FCB5-54AB-49CE-8F2B-30205B4B8124}">
      <dgm:prSet/>
      <dgm:spPr/>
      <dgm:t>
        <a:bodyPr/>
        <a:lstStyle/>
        <a:p>
          <a:endParaRPr lang="en-US"/>
        </a:p>
      </dgm:t>
    </dgm:pt>
    <dgm:pt modelId="{882501E7-4312-450A-8222-C0C3D5D5B756}" type="sibTrans" cxnId="{7CA7FCB5-54AB-49CE-8F2B-30205B4B8124}">
      <dgm:prSet/>
      <dgm:spPr/>
      <dgm:t>
        <a:bodyPr/>
        <a:lstStyle/>
        <a:p>
          <a:endParaRPr lang="en-US"/>
        </a:p>
      </dgm:t>
    </dgm:pt>
    <dgm:pt modelId="{0D5D00D8-C105-4EE4-8DF6-A08A7F4CE585}">
      <dgm:prSet/>
      <dgm:spPr/>
      <dgm:t>
        <a:bodyPr/>
        <a:lstStyle/>
        <a:p>
          <a:r>
            <a:rPr lang="en-US"/>
            <a:t>Innocent Reason</a:t>
          </a:r>
        </a:p>
      </dgm:t>
    </dgm:pt>
    <dgm:pt modelId="{98F5E4D0-488C-4BE6-AE14-1C95D87DB676}" type="parTrans" cxnId="{A1A21282-6BAC-45DC-A2EE-C3EFA266B69B}">
      <dgm:prSet/>
      <dgm:spPr/>
      <dgm:t>
        <a:bodyPr/>
        <a:lstStyle/>
        <a:p>
          <a:endParaRPr lang="en-US"/>
        </a:p>
      </dgm:t>
    </dgm:pt>
    <dgm:pt modelId="{8363B05A-E28F-4DF7-AC3A-CFEF319486BA}" type="sibTrans" cxnId="{A1A21282-6BAC-45DC-A2EE-C3EFA266B69B}">
      <dgm:prSet/>
      <dgm:spPr/>
      <dgm:t>
        <a:bodyPr/>
        <a:lstStyle/>
        <a:p>
          <a:endParaRPr lang="en-US"/>
        </a:p>
      </dgm:t>
    </dgm:pt>
    <dgm:pt modelId="{AC8A2093-80CD-49DF-ABC8-90FDF297EA68}">
      <dgm:prSet/>
      <dgm:spPr/>
      <dgm:t>
        <a:bodyPr/>
        <a:lstStyle/>
        <a:p>
          <a:r>
            <a:rPr lang="en-US" dirty="0"/>
            <a:t>Forgetfulness </a:t>
          </a:r>
        </a:p>
      </dgm:t>
    </dgm:pt>
    <dgm:pt modelId="{5C89AE53-CCE3-4556-94C6-4D9CBA59CACE}" type="parTrans" cxnId="{D811A5E0-721A-43CD-8229-9DE0904F1660}">
      <dgm:prSet/>
      <dgm:spPr/>
      <dgm:t>
        <a:bodyPr/>
        <a:lstStyle/>
        <a:p>
          <a:endParaRPr lang="en-US"/>
        </a:p>
      </dgm:t>
    </dgm:pt>
    <dgm:pt modelId="{8B9E8690-E04C-4E45-812A-9127D01B41C7}" type="sibTrans" cxnId="{D811A5E0-721A-43CD-8229-9DE0904F1660}">
      <dgm:prSet/>
      <dgm:spPr/>
      <dgm:t>
        <a:bodyPr/>
        <a:lstStyle/>
        <a:p>
          <a:endParaRPr lang="en-US"/>
        </a:p>
      </dgm:t>
    </dgm:pt>
    <dgm:pt modelId="{00666474-B5DE-E341-ADC5-9873D56303F0}" type="pres">
      <dgm:prSet presAssocID="{E1F89BF7-07D2-40A5-9592-A3D0BEB87B17}" presName="linearFlow" presStyleCnt="0">
        <dgm:presLayoutVars>
          <dgm:resizeHandles val="exact"/>
        </dgm:presLayoutVars>
      </dgm:prSet>
      <dgm:spPr/>
    </dgm:pt>
    <dgm:pt modelId="{94AB2834-B64E-2F48-B5FE-F3CC283878E3}" type="pres">
      <dgm:prSet presAssocID="{74F82515-78B1-4CCF-98ED-08513210C2A2}" presName="node" presStyleLbl="node1" presStyleIdx="0" presStyleCnt="4">
        <dgm:presLayoutVars>
          <dgm:bulletEnabled val="1"/>
        </dgm:presLayoutVars>
      </dgm:prSet>
      <dgm:spPr/>
    </dgm:pt>
    <dgm:pt modelId="{E52FDE70-B735-3443-A688-0DD2F48A3CD0}" type="pres">
      <dgm:prSet presAssocID="{78C10264-851A-4D42-AF87-CE05AE462ABE}" presName="sibTrans" presStyleLbl="sibTrans2D1" presStyleIdx="0" presStyleCnt="3"/>
      <dgm:spPr/>
    </dgm:pt>
    <dgm:pt modelId="{85C074FF-0D3C-3D46-B8B8-F7C60C06D4C6}" type="pres">
      <dgm:prSet presAssocID="{78C10264-851A-4D42-AF87-CE05AE462ABE}" presName="connectorText" presStyleLbl="sibTrans2D1" presStyleIdx="0" presStyleCnt="3"/>
      <dgm:spPr/>
    </dgm:pt>
    <dgm:pt modelId="{24104E74-52DE-8B4B-A2AD-36D9069A7590}" type="pres">
      <dgm:prSet presAssocID="{C8C8E08F-25FE-4D72-A4B4-F5BFF0FBDB0D}" presName="node" presStyleLbl="node1" presStyleIdx="1" presStyleCnt="4">
        <dgm:presLayoutVars>
          <dgm:bulletEnabled val="1"/>
        </dgm:presLayoutVars>
      </dgm:prSet>
      <dgm:spPr/>
    </dgm:pt>
    <dgm:pt modelId="{B7953701-EE07-3247-834C-E91EA51DDEF7}" type="pres">
      <dgm:prSet presAssocID="{882501E7-4312-450A-8222-C0C3D5D5B756}" presName="sibTrans" presStyleLbl="sibTrans2D1" presStyleIdx="1" presStyleCnt="3"/>
      <dgm:spPr/>
    </dgm:pt>
    <dgm:pt modelId="{2BC1E462-C531-B649-81F1-5C6C4986ADD6}" type="pres">
      <dgm:prSet presAssocID="{882501E7-4312-450A-8222-C0C3D5D5B756}" presName="connectorText" presStyleLbl="sibTrans2D1" presStyleIdx="1" presStyleCnt="3"/>
      <dgm:spPr/>
    </dgm:pt>
    <dgm:pt modelId="{8B2C847C-FDB4-0B47-937F-C5729ADB70DF}" type="pres">
      <dgm:prSet presAssocID="{0D5D00D8-C105-4EE4-8DF6-A08A7F4CE585}" presName="node" presStyleLbl="node1" presStyleIdx="2" presStyleCnt="4">
        <dgm:presLayoutVars>
          <dgm:bulletEnabled val="1"/>
        </dgm:presLayoutVars>
      </dgm:prSet>
      <dgm:spPr/>
    </dgm:pt>
    <dgm:pt modelId="{7E43DA64-B445-CA44-B37B-A8C3AAC34837}" type="pres">
      <dgm:prSet presAssocID="{8363B05A-E28F-4DF7-AC3A-CFEF319486BA}" presName="sibTrans" presStyleLbl="sibTrans2D1" presStyleIdx="2" presStyleCnt="3"/>
      <dgm:spPr/>
    </dgm:pt>
    <dgm:pt modelId="{034CBA7B-67F6-5E4E-81A2-3653A34E4BEC}" type="pres">
      <dgm:prSet presAssocID="{8363B05A-E28F-4DF7-AC3A-CFEF319486BA}" presName="connectorText" presStyleLbl="sibTrans2D1" presStyleIdx="2" presStyleCnt="3"/>
      <dgm:spPr/>
    </dgm:pt>
    <dgm:pt modelId="{B083D7BC-4234-F144-AD36-6C20286C8A66}" type="pres">
      <dgm:prSet presAssocID="{AC8A2093-80CD-49DF-ABC8-90FDF297EA68}" presName="node" presStyleLbl="node1" presStyleIdx="3" presStyleCnt="4">
        <dgm:presLayoutVars>
          <dgm:bulletEnabled val="1"/>
        </dgm:presLayoutVars>
      </dgm:prSet>
      <dgm:spPr/>
    </dgm:pt>
  </dgm:ptLst>
  <dgm:cxnLst>
    <dgm:cxn modelId="{DF312815-DDCF-7047-ACF8-4319D3A4D152}" type="presOf" srcId="{78C10264-851A-4D42-AF87-CE05AE462ABE}" destId="{85C074FF-0D3C-3D46-B8B8-F7C60C06D4C6}" srcOrd="1" destOrd="0" presId="urn:microsoft.com/office/officeart/2005/8/layout/process2"/>
    <dgm:cxn modelId="{04500920-5245-BB42-93A2-F64A0079AEDB}" type="presOf" srcId="{74F82515-78B1-4CCF-98ED-08513210C2A2}" destId="{94AB2834-B64E-2F48-B5FE-F3CC283878E3}" srcOrd="0" destOrd="0" presId="urn:microsoft.com/office/officeart/2005/8/layout/process2"/>
    <dgm:cxn modelId="{7C807734-B569-BD4E-99F9-CEF8F8E1B708}" type="presOf" srcId="{AC8A2093-80CD-49DF-ABC8-90FDF297EA68}" destId="{B083D7BC-4234-F144-AD36-6C20286C8A66}" srcOrd="0" destOrd="0" presId="urn:microsoft.com/office/officeart/2005/8/layout/process2"/>
    <dgm:cxn modelId="{4103E046-D0FA-5A44-BF8B-1838F5320235}" type="presOf" srcId="{8363B05A-E28F-4DF7-AC3A-CFEF319486BA}" destId="{7E43DA64-B445-CA44-B37B-A8C3AAC34837}" srcOrd="0" destOrd="0" presId="urn:microsoft.com/office/officeart/2005/8/layout/process2"/>
    <dgm:cxn modelId="{3E5AEC75-00EC-1D4B-A6BD-2EC065FA761F}" type="presOf" srcId="{E1F89BF7-07D2-40A5-9592-A3D0BEB87B17}" destId="{00666474-B5DE-E341-ADC5-9873D56303F0}" srcOrd="0" destOrd="0" presId="urn:microsoft.com/office/officeart/2005/8/layout/process2"/>
    <dgm:cxn modelId="{A1A21282-6BAC-45DC-A2EE-C3EFA266B69B}" srcId="{E1F89BF7-07D2-40A5-9592-A3D0BEB87B17}" destId="{0D5D00D8-C105-4EE4-8DF6-A08A7F4CE585}" srcOrd="2" destOrd="0" parTransId="{98F5E4D0-488C-4BE6-AE14-1C95D87DB676}" sibTransId="{8363B05A-E28F-4DF7-AC3A-CFEF319486BA}"/>
    <dgm:cxn modelId="{A1F8C6A4-FFB3-644F-A73D-4A53F4F944EE}" type="presOf" srcId="{C8C8E08F-25FE-4D72-A4B4-F5BFF0FBDB0D}" destId="{24104E74-52DE-8B4B-A2AD-36D9069A7590}" srcOrd="0" destOrd="0" presId="urn:microsoft.com/office/officeart/2005/8/layout/process2"/>
    <dgm:cxn modelId="{ABAA15AB-3530-064D-9B8E-297CB9FBA8EF}" type="presOf" srcId="{882501E7-4312-450A-8222-C0C3D5D5B756}" destId="{B7953701-EE07-3247-834C-E91EA51DDEF7}" srcOrd="0" destOrd="0" presId="urn:microsoft.com/office/officeart/2005/8/layout/process2"/>
    <dgm:cxn modelId="{7CA7FCB5-54AB-49CE-8F2B-30205B4B8124}" srcId="{E1F89BF7-07D2-40A5-9592-A3D0BEB87B17}" destId="{C8C8E08F-25FE-4D72-A4B4-F5BFF0FBDB0D}" srcOrd="1" destOrd="0" parTransId="{8A791E8C-00FB-4F3A-90CB-B496343B6D1A}" sibTransId="{882501E7-4312-450A-8222-C0C3D5D5B756}"/>
    <dgm:cxn modelId="{B43E9DC2-B0B3-3945-B973-56BA1E00E933}" type="presOf" srcId="{0D5D00D8-C105-4EE4-8DF6-A08A7F4CE585}" destId="{8B2C847C-FDB4-0B47-937F-C5729ADB70DF}" srcOrd="0" destOrd="0" presId="urn:microsoft.com/office/officeart/2005/8/layout/process2"/>
    <dgm:cxn modelId="{CD5571D6-3917-44CD-805C-7329AA740536}" srcId="{E1F89BF7-07D2-40A5-9592-A3D0BEB87B17}" destId="{74F82515-78B1-4CCF-98ED-08513210C2A2}" srcOrd="0" destOrd="0" parTransId="{B5FED6DF-4446-4D53-B7A5-FF88F91EA0D8}" sibTransId="{78C10264-851A-4D42-AF87-CE05AE462ABE}"/>
    <dgm:cxn modelId="{D811A5E0-721A-43CD-8229-9DE0904F1660}" srcId="{E1F89BF7-07D2-40A5-9592-A3D0BEB87B17}" destId="{AC8A2093-80CD-49DF-ABC8-90FDF297EA68}" srcOrd="3" destOrd="0" parTransId="{5C89AE53-CCE3-4556-94C6-4D9CBA59CACE}" sibTransId="{8B9E8690-E04C-4E45-812A-9127D01B41C7}"/>
    <dgm:cxn modelId="{111D86EA-BEE4-4243-9A16-5CD4E0A00BF1}" type="presOf" srcId="{78C10264-851A-4D42-AF87-CE05AE462ABE}" destId="{E52FDE70-B735-3443-A688-0DD2F48A3CD0}" srcOrd="0" destOrd="0" presId="urn:microsoft.com/office/officeart/2005/8/layout/process2"/>
    <dgm:cxn modelId="{EEB1A8FE-3618-E941-A2E7-97F7E01B96DA}" type="presOf" srcId="{8363B05A-E28F-4DF7-AC3A-CFEF319486BA}" destId="{034CBA7B-67F6-5E4E-81A2-3653A34E4BEC}" srcOrd="1" destOrd="0" presId="urn:microsoft.com/office/officeart/2005/8/layout/process2"/>
    <dgm:cxn modelId="{0A8781FF-4F3C-9D4D-B802-19676BDE3239}" type="presOf" srcId="{882501E7-4312-450A-8222-C0C3D5D5B756}" destId="{2BC1E462-C531-B649-81F1-5C6C4986ADD6}" srcOrd="1" destOrd="0" presId="urn:microsoft.com/office/officeart/2005/8/layout/process2"/>
    <dgm:cxn modelId="{3E73DA8E-DE80-3349-8577-0C2D82679BEB}" type="presParOf" srcId="{00666474-B5DE-E341-ADC5-9873D56303F0}" destId="{94AB2834-B64E-2F48-B5FE-F3CC283878E3}" srcOrd="0" destOrd="0" presId="urn:microsoft.com/office/officeart/2005/8/layout/process2"/>
    <dgm:cxn modelId="{404132EE-4033-0845-925C-F1A8783694F9}" type="presParOf" srcId="{00666474-B5DE-E341-ADC5-9873D56303F0}" destId="{E52FDE70-B735-3443-A688-0DD2F48A3CD0}" srcOrd="1" destOrd="0" presId="urn:microsoft.com/office/officeart/2005/8/layout/process2"/>
    <dgm:cxn modelId="{85B2578E-C0B8-944C-95F8-A7E5BF2EDA81}" type="presParOf" srcId="{E52FDE70-B735-3443-A688-0DD2F48A3CD0}" destId="{85C074FF-0D3C-3D46-B8B8-F7C60C06D4C6}" srcOrd="0" destOrd="0" presId="urn:microsoft.com/office/officeart/2005/8/layout/process2"/>
    <dgm:cxn modelId="{9515D3C5-B532-6849-98C2-91CBBA4F30E1}" type="presParOf" srcId="{00666474-B5DE-E341-ADC5-9873D56303F0}" destId="{24104E74-52DE-8B4B-A2AD-36D9069A7590}" srcOrd="2" destOrd="0" presId="urn:microsoft.com/office/officeart/2005/8/layout/process2"/>
    <dgm:cxn modelId="{D33BC967-8F08-8945-ACDC-4FAFBA908CA9}" type="presParOf" srcId="{00666474-B5DE-E341-ADC5-9873D56303F0}" destId="{B7953701-EE07-3247-834C-E91EA51DDEF7}" srcOrd="3" destOrd="0" presId="urn:microsoft.com/office/officeart/2005/8/layout/process2"/>
    <dgm:cxn modelId="{BD767852-3FF1-A446-9DB4-1379D1C7000A}" type="presParOf" srcId="{B7953701-EE07-3247-834C-E91EA51DDEF7}" destId="{2BC1E462-C531-B649-81F1-5C6C4986ADD6}" srcOrd="0" destOrd="0" presId="urn:microsoft.com/office/officeart/2005/8/layout/process2"/>
    <dgm:cxn modelId="{12CFBE65-BB86-5047-888F-21E959B92639}" type="presParOf" srcId="{00666474-B5DE-E341-ADC5-9873D56303F0}" destId="{8B2C847C-FDB4-0B47-937F-C5729ADB70DF}" srcOrd="4" destOrd="0" presId="urn:microsoft.com/office/officeart/2005/8/layout/process2"/>
    <dgm:cxn modelId="{54B0E48D-B7CA-6E48-A5A1-C9BDF95E9F9B}" type="presParOf" srcId="{00666474-B5DE-E341-ADC5-9873D56303F0}" destId="{7E43DA64-B445-CA44-B37B-A8C3AAC34837}" srcOrd="5" destOrd="0" presId="urn:microsoft.com/office/officeart/2005/8/layout/process2"/>
    <dgm:cxn modelId="{2D6972A8-7C39-FD41-AA81-75B99C902162}" type="presParOf" srcId="{7E43DA64-B445-CA44-B37B-A8C3AAC34837}" destId="{034CBA7B-67F6-5E4E-81A2-3653A34E4BEC}" srcOrd="0" destOrd="0" presId="urn:microsoft.com/office/officeart/2005/8/layout/process2"/>
    <dgm:cxn modelId="{EE32C83F-3F02-9C40-A410-877A650C8CAE}" type="presParOf" srcId="{00666474-B5DE-E341-ADC5-9873D56303F0}" destId="{B083D7BC-4234-F144-AD36-6C20286C8A66}"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B5E2C4-836D-4844-BB0D-61C4C29BC0A9}" type="doc">
      <dgm:prSet loTypeId="urn:microsoft.com/office/officeart/2005/8/layout/hierarchy1" loCatId="hierarchy" qsTypeId="urn:microsoft.com/office/officeart/2005/8/quickstyle/simple4" qsCatId="simple" csTypeId="urn:microsoft.com/office/officeart/2005/8/colors/accent2_2" csCatId="accent2" phldr="1"/>
      <dgm:spPr/>
      <dgm:t>
        <a:bodyPr/>
        <a:lstStyle/>
        <a:p>
          <a:endParaRPr lang="en-US"/>
        </a:p>
      </dgm:t>
    </dgm:pt>
    <dgm:pt modelId="{8578F64F-9BE2-4795-B1EA-7C0B19D4CBAD}">
      <dgm:prSet/>
      <dgm:spPr/>
      <dgm:t>
        <a:bodyPr/>
        <a:lstStyle/>
        <a:p>
          <a:r>
            <a:rPr lang="en-GB" b="1" dirty="0"/>
            <a:t>Ignorance</a:t>
          </a:r>
          <a:endParaRPr lang="en-US" dirty="0"/>
        </a:p>
      </dgm:t>
    </dgm:pt>
    <dgm:pt modelId="{0A84FC7B-A6EF-4DDD-8B1B-FFC963A0356E}" type="parTrans" cxnId="{4498A242-D62A-44A2-AA31-1F9A3A9A1E09}">
      <dgm:prSet/>
      <dgm:spPr/>
      <dgm:t>
        <a:bodyPr/>
        <a:lstStyle/>
        <a:p>
          <a:endParaRPr lang="en-US"/>
        </a:p>
      </dgm:t>
    </dgm:pt>
    <dgm:pt modelId="{2F8CE4FD-513C-428C-ABA7-B6C63ADEEDF4}" type="sibTrans" cxnId="{4498A242-D62A-44A2-AA31-1F9A3A9A1E09}">
      <dgm:prSet/>
      <dgm:spPr/>
      <dgm:t>
        <a:bodyPr/>
        <a:lstStyle/>
        <a:p>
          <a:endParaRPr lang="en-US"/>
        </a:p>
      </dgm:t>
    </dgm:pt>
    <dgm:pt modelId="{46D153F6-7486-48DC-9702-E4F2E745BB7D}">
      <dgm:prSet/>
      <dgm:spPr/>
      <dgm:t>
        <a:bodyPr/>
        <a:lstStyle/>
        <a:p>
          <a:r>
            <a:rPr lang="en-GB" b="1" dirty="0"/>
            <a:t>Possession to commit suicide</a:t>
          </a:r>
          <a:endParaRPr lang="en-US" dirty="0"/>
        </a:p>
      </dgm:t>
    </dgm:pt>
    <dgm:pt modelId="{0C423A8B-DD01-42F3-B4DD-B5324A72C695}" type="parTrans" cxnId="{DC7BF9CF-4A47-4F8E-A2BE-57A18B957692}">
      <dgm:prSet/>
      <dgm:spPr/>
      <dgm:t>
        <a:bodyPr/>
        <a:lstStyle/>
        <a:p>
          <a:endParaRPr lang="en-US"/>
        </a:p>
      </dgm:t>
    </dgm:pt>
    <dgm:pt modelId="{2AE5A0FD-8E22-4D03-B5B9-4284E4E96FBD}" type="sibTrans" cxnId="{DC7BF9CF-4A47-4F8E-A2BE-57A18B957692}">
      <dgm:prSet/>
      <dgm:spPr/>
      <dgm:t>
        <a:bodyPr/>
        <a:lstStyle/>
        <a:p>
          <a:endParaRPr lang="en-US"/>
        </a:p>
      </dgm:t>
    </dgm:pt>
    <dgm:pt modelId="{8EA84DFC-0167-0743-B156-0C120A44D199}" type="pres">
      <dgm:prSet presAssocID="{10B5E2C4-836D-4844-BB0D-61C4C29BC0A9}" presName="hierChild1" presStyleCnt="0">
        <dgm:presLayoutVars>
          <dgm:chPref val="1"/>
          <dgm:dir/>
          <dgm:animOne val="branch"/>
          <dgm:animLvl val="lvl"/>
          <dgm:resizeHandles/>
        </dgm:presLayoutVars>
      </dgm:prSet>
      <dgm:spPr/>
    </dgm:pt>
    <dgm:pt modelId="{FBB21AF3-8950-3B42-B8D9-2E371055C2D1}" type="pres">
      <dgm:prSet presAssocID="{8578F64F-9BE2-4795-B1EA-7C0B19D4CBAD}" presName="hierRoot1" presStyleCnt="0"/>
      <dgm:spPr/>
    </dgm:pt>
    <dgm:pt modelId="{9DC29BAD-B83B-734E-887D-FAEFF2493953}" type="pres">
      <dgm:prSet presAssocID="{8578F64F-9BE2-4795-B1EA-7C0B19D4CBAD}" presName="composite" presStyleCnt="0"/>
      <dgm:spPr/>
    </dgm:pt>
    <dgm:pt modelId="{DE12A179-A394-AE4A-8F22-01DAE1E0C814}" type="pres">
      <dgm:prSet presAssocID="{8578F64F-9BE2-4795-B1EA-7C0B19D4CBAD}" presName="background" presStyleLbl="node0" presStyleIdx="0" presStyleCnt="2"/>
      <dgm:spPr/>
    </dgm:pt>
    <dgm:pt modelId="{2CBC6D0D-A248-294C-88D9-360C7BD464A2}" type="pres">
      <dgm:prSet presAssocID="{8578F64F-9BE2-4795-B1EA-7C0B19D4CBAD}" presName="text" presStyleLbl="fgAcc0" presStyleIdx="0" presStyleCnt="2">
        <dgm:presLayoutVars>
          <dgm:chPref val="3"/>
        </dgm:presLayoutVars>
      </dgm:prSet>
      <dgm:spPr/>
    </dgm:pt>
    <dgm:pt modelId="{9F56C3CD-7D61-474F-89A9-495B00243B44}" type="pres">
      <dgm:prSet presAssocID="{8578F64F-9BE2-4795-B1EA-7C0B19D4CBAD}" presName="hierChild2" presStyleCnt="0"/>
      <dgm:spPr/>
    </dgm:pt>
    <dgm:pt modelId="{2513AE0A-0A1B-4145-B4EC-1EED59A03D55}" type="pres">
      <dgm:prSet presAssocID="{46D153F6-7486-48DC-9702-E4F2E745BB7D}" presName="hierRoot1" presStyleCnt="0"/>
      <dgm:spPr/>
    </dgm:pt>
    <dgm:pt modelId="{79ECF184-B03F-8B43-8121-F925FFDA37F0}" type="pres">
      <dgm:prSet presAssocID="{46D153F6-7486-48DC-9702-E4F2E745BB7D}" presName="composite" presStyleCnt="0"/>
      <dgm:spPr/>
    </dgm:pt>
    <dgm:pt modelId="{7E4B59CE-83B5-5F4E-A5F1-91F4E8253C54}" type="pres">
      <dgm:prSet presAssocID="{46D153F6-7486-48DC-9702-E4F2E745BB7D}" presName="background" presStyleLbl="node0" presStyleIdx="1" presStyleCnt="2"/>
      <dgm:spPr/>
    </dgm:pt>
    <dgm:pt modelId="{FC9F5A87-38C7-C34C-8140-5F659E16725F}" type="pres">
      <dgm:prSet presAssocID="{46D153F6-7486-48DC-9702-E4F2E745BB7D}" presName="text" presStyleLbl="fgAcc0" presStyleIdx="1" presStyleCnt="2">
        <dgm:presLayoutVars>
          <dgm:chPref val="3"/>
        </dgm:presLayoutVars>
      </dgm:prSet>
      <dgm:spPr/>
    </dgm:pt>
    <dgm:pt modelId="{5EDDE948-396A-514D-BCC5-5840F472DD25}" type="pres">
      <dgm:prSet presAssocID="{46D153F6-7486-48DC-9702-E4F2E745BB7D}" presName="hierChild2" presStyleCnt="0"/>
      <dgm:spPr/>
    </dgm:pt>
  </dgm:ptLst>
  <dgm:cxnLst>
    <dgm:cxn modelId="{C2E2EC36-149F-274C-816A-3FBBD174F80E}" type="presOf" srcId="{8578F64F-9BE2-4795-B1EA-7C0B19D4CBAD}" destId="{2CBC6D0D-A248-294C-88D9-360C7BD464A2}" srcOrd="0" destOrd="0" presId="urn:microsoft.com/office/officeart/2005/8/layout/hierarchy1"/>
    <dgm:cxn modelId="{4498A242-D62A-44A2-AA31-1F9A3A9A1E09}" srcId="{10B5E2C4-836D-4844-BB0D-61C4C29BC0A9}" destId="{8578F64F-9BE2-4795-B1EA-7C0B19D4CBAD}" srcOrd="0" destOrd="0" parTransId="{0A84FC7B-A6EF-4DDD-8B1B-FFC963A0356E}" sibTransId="{2F8CE4FD-513C-428C-ABA7-B6C63ADEEDF4}"/>
    <dgm:cxn modelId="{8211134C-A686-5947-B652-280188BB2EBD}" type="presOf" srcId="{10B5E2C4-836D-4844-BB0D-61C4C29BC0A9}" destId="{8EA84DFC-0167-0743-B156-0C120A44D199}" srcOrd="0" destOrd="0" presId="urn:microsoft.com/office/officeart/2005/8/layout/hierarchy1"/>
    <dgm:cxn modelId="{2B52FC95-C625-904E-8AA9-239F2D17AF09}" type="presOf" srcId="{46D153F6-7486-48DC-9702-E4F2E745BB7D}" destId="{FC9F5A87-38C7-C34C-8140-5F659E16725F}" srcOrd="0" destOrd="0" presId="urn:microsoft.com/office/officeart/2005/8/layout/hierarchy1"/>
    <dgm:cxn modelId="{DC7BF9CF-4A47-4F8E-A2BE-57A18B957692}" srcId="{10B5E2C4-836D-4844-BB0D-61C4C29BC0A9}" destId="{46D153F6-7486-48DC-9702-E4F2E745BB7D}" srcOrd="1" destOrd="0" parTransId="{0C423A8B-DD01-42F3-B4DD-B5324A72C695}" sibTransId="{2AE5A0FD-8E22-4D03-B5B9-4284E4E96FBD}"/>
    <dgm:cxn modelId="{EA98C13D-6BF6-1A44-A21E-093CD95319E6}" type="presParOf" srcId="{8EA84DFC-0167-0743-B156-0C120A44D199}" destId="{FBB21AF3-8950-3B42-B8D9-2E371055C2D1}" srcOrd="0" destOrd="0" presId="urn:microsoft.com/office/officeart/2005/8/layout/hierarchy1"/>
    <dgm:cxn modelId="{8A4842A7-B046-894A-9BDC-71C061D6413C}" type="presParOf" srcId="{FBB21AF3-8950-3B42-B8D9-2E371055C2D1}" destId="{9DC29BAD-B83B-734E-887D-FAEFF2493953}" srcOrd="0" destOrd="0" presId="urn:microsoft.com/office/officeart/2005/8/layout/hierarchy1"/>
    <dgm:cxn modelId="{0D133CD9-4C0C-394C-A987-F2DE415EC669}" type="presParOf" srcId="{9DC29BAD-B83B-734E-887D-FAEFF2493953}" destId="{DE12A179-A394-AE4A-8F22-01DAE1E0C814}" srcOrd="0" destOrd="0" presId="urn:microsoft.com/office/officeart/2005/8/layout/hierarchy1"/>
    <dgm:cxn modelId="{0A93B301-2648-C64A-8199-DDE793D2E252}" type="presParOf" srcId="{9DC29BAD-B83B-734E-887D-FAEFF2493953}" destId="{2CBC6D0D-A248-294C-88D9-360C7BD464A2}" srcOrd="1" destOrd="0" presId="urn:microsoft.com/office/officeart/2005/8/layout/hierarchy1"/>
    <dgm:cxn modelId="{2DD721F2-D0A4-B442-9E7F-632D26BD7941}" type="presParOf" srcId="{FBB21AF3-8950-3B42-B8D9-2E371055C2D1}" destId="{9F56C3CD-7D61-474F-89A9-495B00243B44}" srcOrd="1" destOrd="0" presId="urn:microsoft.com/office/officeart/2005/8/layout/hierarchy1"/>
    <dgm:cxn modelId="{AFE41FEE-71ED-4046-AE05-423988C698A9}" type="presParOf" srcId="{8EA84DFC-0167-0743-B156-0C120A44D199}" destId="{2513AE0A-0A1B-4145-B4EC-1EED59A03D55}" srcOrd="1" destOrd="0" presId="urn:microsoft.com/office/officeart/2005/8/layout/hierarchy1"/>
    <dgm:cxn modelId="{39148CCA-D013-994B-A67B-0D08048D81D7}" type="presParOf" srcId="{2513AE0A-0A1B-4145-B4EC-1EED59A03D55}" destId="{79ECF184-B03F-8B43-8121-F925FFDA37F0}" srcOrd="0" destOrd="0" presId="urn:microsoft.com/office/officeart/2005/8/layout/hierarchy1"/>
    <dgm:cxn modelId="{292A663D-EC49-D04F-AC4A-EB5138025C03}" type="presParOf" srcId="{79ECF184-B03F-8B43-8121-F925FFDA37F0}" destId="{7E4B59CE-83B5-5F4E-A5F1-91F4E8253C54}" srcOrd="0" destOrd="0" presId="urn:microsoft.com/office/officeart/2005/8/layout/hierarchy1"/>
    <dgm:cxn modelId="{BB28BDD4-3688-934A-B5D2-2F9D12CDB368}" type="presParOf" srcId="{79ECF184-B03F-8B43-8121-F925FFDA37F0}" destId="{FC9F5A87-38C7-C34C-8140-5F659E16725F}" srcOrd="1" destOrd="0" presId="urn:microsoft.com/office/officeart/2005/8/layout/hierarchy1"/>
    <dgm:cxn modelId="{75B75AB7-52D6-834D-AC3A-152BDEA6E312}" type="presParOf" srcId="{2513AE0A-0A1B-4145-B4EC-1EED59A03D55}" destId="{5EDDE948-396A-514D-BCC5-5840F472DD25}"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0AD8F4-F242-44CE-86D7-CCACCB99F707}" type="doc">
      <dgm:prSet loTypeId="urn:microsoft.com/office/officeart/2005/8/layout/default" loCatId="list" qsTypeId="urn:microsoft.com/office/officeart/2005/8/quickstyle/simple5" qsCatId="simple" csTypeId="urn:microsoft.com/office/officeart/2005/8/colors/accent6_2" csCatId="accent6" phldr="1"/>
      <dgm:spPr/>
      <dgm:t>
        <a:bodyPr/>
        <a:lstStyle/>
        <a:p>
          <a:endParaRPr lang="en-US"/>
        </a:p>
      </dgm:t>
    </dgm:pt>
    <dgm:pt modelId="{546D332B-7007-447C-A4E3-E9347EBAA4F1}">
      <dgm:prSet/>
      <dgm:spPr/>
      <dgm:t>
        <a:bodyPr/>
        <a:lstStyle/>
        <a:p>
          <a:r>
            <a:rPr lang="en-GB" dirty="0"/>
            <a:t>- A </a:t>
          </a:r>
          <a:r>
            <a:rPr lang="en-GB" b="1" dirty="0"/>
            <a:t>knowledge</a:t>
          </a:r>
          <a:r>
            <a:rPr lang="en-GB" dirty="0"/>
            <a:t> of the existence of the article </a:t>
          </a:r>
        </a:p>
        <a:p>
          <a:r>
            <a:rPr lang="en-GB" dirty="0"/>
            <a:t>- The article is </a:t>
          </a:r>
          <a:r>
            <a:rPr lang="en-GB" b="1" dirty="0"/>
            <a:t>'to hand and ready for use’:  </a:t>
          </a:r>
          <a:br>
            <a:rPr lang="en-GB" b="1" dirty="0"/>
          </a:br>
          <a:endParaRPr lang="en-US" dirty="0"/>
        </a:p>
      </dgm:t>
    </dgm:pt>
    <dgm:pt modelId="{6BBB2B68-D319-4B7D-B487-603F549356FA}" type="parTrans" cxnId="{66C6F7A6-65F6-43B1-8289-9E79FB4AE88C}">
      <dgm:prSet/>
      <dgm:spPr/>
      <dgm:t>
        <a:bodyPr/>
        <a:lstStyle/>
        <a:p>
          <a:endParaRPr lang="en-US"/>
        </a:p>
      </dgm:t>
    </dgm:pt>
    <dgm:pt modelId="{484D2B05-EEDC-416B-92C3-E20864CD99F5}" type="sibTrans" cxnId="{66C6F7A6-65F6-43B1-8289-9E79FB4AE88C}">
      <dgm:prSet/>
      <dgm:spPr/>
      <dgm:t>
        <a:bodyPr/>
        <a:lstStyle/>
        <a:p>
          <a:endParaRPr lang="en-US"/>
        </a:p>
      </dgm:t>
    </dgm:pt>
    <dgm:pt modelId="{C8E3E348-E813-4FB1-8035-CF95AAB83BC5}">
      <dgm:prSet/>
      <dgm:spPr/>
      <dgm:t>
        <a:bodyPr/>
        <a:lstStyle/>
        <a:p>
          <a:r>
            <a:rPr lang="en-GB" dirty="0"/>
            <a:t>◦(ii) in the offender's car parked on a side road next to a house targeted for a break in; or </a:t>
          </a:r>
          <a:br>
            <a:rPr lang="en-GB" dirty="0"/>
          </a:br>
          <a:endParaRPr lang="en-US" dirty="0"/>
        </a:p>
      </dgm:t>
    </dgm:pt>
    <dgm:pt modelId="{E9B04F08-68E0-4886-882E-CEA73814899A}" type="parTrans" cxnId="{04074579-C930-4963-8DCF-E3008AB460D7}">
      <dgm:prSet/>
      <dgm:spPr/>
      <dgm:t>
        <a:bodyPr/>
        <a:lstStyle/>
        <a:p>
          <a:endParaRPr lang="en-US"/>
        </a:p>
      </dgm:t>
    </dgm:pt>
    <dgm:pt modelId="{417DBD45-6FA9-4786-9E9A-4A6F6EBA708A}" type="sibTrans" cxnId="{04074579-C930-4963-8DCF-E3008AB460D7}">
      <dgm:prSet/>
      <dgm:spPr/>
      <dgm:t>
        <a:bodyPr/>
        <a:lstStyle/>
        <a:p>
          <a:endParaRPr lang="en-US"/>
        </a:p>
      </dgm:t>
    </dgm:pt>
    <dgm:pt modelId="{E8AA7E43-1D58-45C5-B3A8-4C93190C7D4E}">
      <dgm:prSet/>
      <dgm:spPr/>
      <dgm:t>
        <a:bodyPr/>
        <a:lstStyle/>
        <a:p>
          <a:r>
            <a:rPr lang="en-GB" dirty="0"/>
            <a:t>◦(iii) hidden a few feet away under a bush</a:t>
          </a:r>
          <a:endParaRPr lang="en-US" dirty="0"/>
        </a:p>
      </dgm:t>
    </dgm:pt>
    <dgm:pt modelId="{76418CD7-D060-4B23-BF82-1C4984778C90}" type="parTrans" cxnId="{58697140-2D29-40BC-A277-829505174554}">
      <dgm:prSet/>
      <dgm:spPr/>
      <dgm:t>
        <a:bodyPr/>
        <a:lstStyle/>
        <a:p>
          <a:endParaRPr lang="en-US"/>
        </a:p>
      </dgm:t>
    </dgm:pt>
    <dgm:pt modelId="{3A1ED302-0B58-4865-A5A6-47C666FC4839}" type="sibTrans" cxnId="{58697140-2D29-40BC-A277-829505174554}">
      <dgm:prSet/>
      <dgm:spPr/>
      <dgm:t>
        <a:bodyPr/>
        <a:lstStyle/>
        <a:p>
          <a:endParaRPr lang="en-US"/>
        </a:p>
      </dgm:t>
    </dgm:pt>
    <dgm:pt modelId="{9A85782B-E48C-FD45-B104-D1984E31A040}">
      <dgm:prSet/>
      <dgm:spPr/>
      <dgm:t>
        <a:bodyPr/>
        <a:lstStyle/>
        <a:p>
          <a:r>
            <a:rPr lang="en-GB" dirty="0"/>
            <a:t>◦(</a:t>
          </a:r>
          <a:r>
            <a:rPr lang="en-GB" dirty="0" err="1"/>
            <a:t>i</a:t>
          </a:r>
          <a:r>
            <a:rPr lang="en-GB" dirty="0"/>
            <a:t>) be in the offender's pocket or backpack; </a:t>
          </a:r>
        </a:p>
      </dgm:t>
    </dgm:pt>
    <dgm:pt modelId="{6C2EEECB-E2C5-7341-92A8-25EB61EAED7E}" type="parTrans" cxnId="{E0AE5ABB-5236-F24F-AD3D-F8C22435E524}">
      <dgm:prSet/>
      <dgm:spPr/>
      <dgm:t>
        <a:bodyPr/>
        <a:lstStyle/>
        <a:p>
          <a:endParaRPr lang="en-GB"/>
        </a:p>
      </dgm:t>
    </dgm:pt>
    <dgm:pt modelId="{ED50C563-68B1-5044-B9B7-B3AD4973C4D4}" type="sibTrans" cxnId="{E0AE5ABB-5236-F24F-AD3D-F8C22435E524}">
      <dgm:prSet/>
      <dgm:spPr/>
      <dgm:t>
        <a:bodyPr/>
        <a:lstStyle/>
        <a:p>
          <a:endParaRPr lang="en-GB"/>
        </a:p>
      </dgm:t>
    </dgm:pt>
    <dgm:pt modelId="{51679486-D0B4-3547-A5E3-1DE29A197346}" type="pres">
      <dgm:prSet presAssocID="{140AD8F4-F242-44CE-86D7-CCACCB99F707}" presName="diagram" presStyleCnt="0">
        <dgm:presLayoutVars>
          <dgm:dir/>
          <dgm:resizeHandles val="exact"/>
        </dgm:presLayoutVars>
      </dgm:prSet>
      <dgm:spPr/>
    </dgm:pt>
    <dgm:pt modelId="{64C28E51-4ACE-DA48-97B2-FE703FD82961}" type="pres">
      <dgm:prSet presAssocID="{546D332B-7007-447C-A4E3-E9347EBAA4F1}" presName="node" presStyleLbl="node1" presStyleIdx="0" presStyleCnt="4">
        <dgm:presLayoutVars>
          <dgm:bulletEnabled val="1"/>
        </dgm:presLayoutVars>
      </dgm:prSet>
      <dgm:spPr/>
    </dgm:pt>
    <dgm:pt modelId="{C2F2EFB9-9A86-2942-9F79-CE2307BC453B}" type="pres">
      <dgm:prSet presAssocID="{484D2B05-EEDC-416B-92C3-E20864CD99F5}" presName="sibTrans" presStyleCnt="0"/>
      <dgm:spPr/>
    </dgm:pt>
    <dgm:pt modelId="{5AB3154C-2461-AD4D-B37E-0C63E7E43AFE}" type="pres">
      <dgm:prSet presAssocID="{9A85782B-E48C-FD45-B104-D1984E31A040}" presName="node" presStyleLbl="node1" presStyleIdx="1" presStyleCnt="4">
        <dgm:presLayoutVars>
          <dgm:bulletEnabled val="1"/>
        </dgm:presLayoutVars>
      </dgm:prSet>
      <dgm:spPr/>
    </dgm:pt>
    <dgm:pt modelId="{39EDB5A1-C290-A342-9D84-5E5C34829F47}" type="pres">
      <dgm:prSet presAssocID="{ED50C563-68B1-5044-B9B7-B3AD4973C4D4}" presName="sibTrans" presStyleCnt="0"/>
      <dgm:spPr/>
    </dgm:pt>
    <dgm:pt modelId="{EBAA86C2-C3EA-2F47-B245-9E5E1507EBBD}" type="pres">
      <dgm:prSet presAssocID="{C8E3E348-E813-4FB1-8035-CF95AAB83BC5}" presName="node" presStyleLbl="node1" presStyleIdx="2" presStyleCnt="4">
        <dgm:presLayoutVars>
          <dgm:bulletEnabled val="1"/>
        </dgm:presLayoutVars>
      </dgm:prSet>
      <dgm:spPr/>
    </dgm:pt>
    <dgm:pt modelId="{AE1FFAC7-B688-5D4C-AE3D-91AAE892B601}" type="pres">
      <dgm:prSet presAssocID="{417DBD45-6FA9-4786-9E9A-4A6F6EBA708A}" presName="sibTrans" presStyleCnt="0"/>
      <dgm:spPr/>
    </dgm:pt>
    <dgm:pt modelId="{BA305E0B-948F-BB49-8CA0-52B127C73DFB}" type="pres">
      <dgm:prSet presAssocID="{E8AA7E43-1D58-45C5-B3A8-4C93190C7D4E}" presName="node" presStyleLbl="node1" presStyleIdx="3" presStyleCnt="4">
        <dgm:presLayoutVars>
          <dgm:bulletEnabled val="1"/>
        </dgm:presLayoutVars>
      </dgm:prSet>
      <dgm:spPr/>
    </dgm:pt>
  </dgm:ptLst>
  <dgm:cxnLst>
    <dgm:cxn modelId="{A9F4670E-0D45-4D44-A9BD-3756413FC4C3}" type="presOf" srcId="{140AD8F4-F242-44CE-86D7-CCACCB99F707}" destId="{51679486-D0B4-3547-A5E3-1DE29A197346}" srcOrd="0" destOrd="0" presId="urn:microsoft.com/office/officeart/2005/8/layout/default"/>
    <dgm:cxn modelId="{58697140-2D29-40BC-A277-829505174554}" srcId="{140AD8F4-F242-44CE-86D7-CCACCB99F707}" destId="{E8AA7E43-1D58-45C5-B3A8-4C93190C7D4E}" srcOrd="3" destOrd="0" parTransId="{76418CD7-D060-4B23-BF82-1C4984778C90}" sibTransId="{3A1ED302-0B58-4865-A5A6-47C666FC4839}"/>
    <dgm:cxn modelId="{B56A1D51-32AD-CB42-B053-94D726BA5A6E}" type="presOf" srcId="{546D332B-7007-447C-A4E3-E9347EBAA4F1}" destId="{64C28E51-4ACE-DA48-97B2-FE703FD82961}" srcOrd="0" destOrd="0" presId="urn:microsoft.com/office/officeart/2005/8/layout/default"/>
    <dgm:cxn modelId="{04074579-C930-4963-8DCF-E3008AB460D7}" srcId="{140AD8F4-F242-44CE-86D7-CCACCB99F707}" destId="{C8E3E348-E813-4FB1-8035-CF95AAB83BC5}" srcOrd="2" destOrd="0" parTransId="{E9B04F08-68E0-4886-882E-CEA73814899A}" sibTransId="{417DBD45-6FA9-4786-9E9A-4A6F6EBA708A}"/>
    <dgm:cxn modelId="{04B53C8E-3245-7343-A00A-0D3FF59D2AEF}" type="presOf" srcId="{C8E3E348-E813-4FB1-8035-CF95AAB83BC5}" destId="{EBAA86C2-C3EA-2F47-B245-9E5E1507EBBD}" srcOrd="0" destOrd="0" presId="urn:microsoft.com/office/officeart/2005/8/layout/default"/>
    <dgm:cxn modelId="{106D5094-AE9C-2844-BD82-59FA35714A92}" type="presOf" srcId="{9A85782B-E48C-FD45-B104-D1984E31A040}" destId="{5AB3154C-2461-AD4D-B37E-0C63E7E43AFE}" srcOrd="0" destOrd="0" presId="urn:microsoft.com/office/officeart/2005/8/layout/default"/>
    <dgm:cxn modelId="{66C6F7A6-65F6-43B1-8289-9E79FB4AE88C}" srcId="{140AD8F4-F242-44CE-86D7-CCACCB99F707}" destId="{546D332B-7007-447C-A4E3-E9347EBAA4F1}" srcOrd="0" destOrd="0" parTransId="{6BBB2B68-D319-4B7D-B487-603F549356FA}" sibTransId="{484D2B05-EEDC-416B-92C3-E20864CD99F5}"/>
    <dgm:cxn modelId="{E0AE5ABB-5236-F24F-AD3D-F8C22435E524}" srcId="{140AD8F4-F242-44CE-86D7-CCACCB99F707}" destId="{9A85782B-E48C-FD45-B104-D1984E31A040}" srcOrd="1" destOrd="0" parTransId="{6C2EEECB-E2C5-7341-92A8-25EB61EAED7E}" sibTransId="{ED50C563-68B1-5044-B9B7-B3AD4973C4D4}"/>
    <dgm:cxn modelId="{A7CBEFED-A4F1-5246-A6D3-83096CB3EF1B}" type="presOf" srcId="{E8AA7E43-1D58-45C5-B3A8-4C93190C7D4E}" destId="{BA305E0B-948F-BB49-8CA0-52B127C73DFB}" srcOrd="0" destOrd="0" presId="urn:microsoft.com/office/officeart/2005/8/layout/default"/>
    <dgm:cxn modelId="{456820EA-7BBF-734E-93DE-358DB76A508B}" type="presParOf" srcId="{51679486-D0B4-3547-A5E3-1DE29A197346}" destId="{64C28E51-4ACE-DA48-97B2-FE703FD82961}" srcOrd="0" destOrd="0" presId="urn:microsoft.com/office/officeart/2005/8/layout/default"/>
    <dgm:cxn modelId="{E2D33489-88E9-EA43-8ED3-7170E7B3BC49}" type="presParOf" srcId="{51679486-D0B4-3547-A5E3-1DE29A197346}" destId="{C2F2EFB9-9A86-2942-9F79-CE2307BC453B}" srcOrd="1" destOrd="0" presId="urn:microsoft.com/office/officeart/2005/8/layout/default"/>
    <dgm:cxn modelId="{BA60FB10-0445-3648-91C7-D1CC1377793E}" type="presParOf" srcId="{51679486-D0B4-3547-A5E3-1DE29A197346}" destId="{5AB3154C-2461-AD4D-B37E-0C63E7E43AFE}" srcOrd="2" destOrd="0" presId="urn:microsoft.com/office/officeart/2005/8/layout/default"/>
    <dgm:cxn modelId="{5D4D7CBB-EF10-124E-8A29-49D5E4CCF0B0}" type="presParOf" srcId="{51679486-D0B4-3547-A5E3-1DE29A197346}" destId="{39EDB5A1-C290-A342-9D84-5E5C34829F47}" srcOrd="3" destOrd="0" presId="urn:microsoft.com/office/officeart/2005/8/layout/default"/>
    <dgm:cxn modelId="{B0296675-0684-7849-8CE3-271979AFCD19}" type="presParOf" srcId="{51679486-D0B4-3547-A5E3-1DE29A197346}" destId="{EBAA86C2-C3EA-2F47-B245-9E5E1507EBBD}" srcOrd="4" destOrd="0" presId="urn:microsoft.com/office/officeart/2005/8/layout/default"/>
    <dgm:cxn modelId="{56C54517-0DEB-2C40-83E3-B0673E95F7FB}" type="presParOf" srcId="{51679486-D0B4-3547-A5E3-1DE29A197346}" destId="{AE1FFAC7-B688-5D4C-AE3D-91AAE892B601}" srcOrd="5" destOrd="0" presId="urn:microsoft.com/office/officeart/2005/8/layout/default"/>
    <dgm:cxn modelId="{9918751F-93A8-8B4B-847F-03491B1CF9A1}" type="presParOf" srcId="{51679486-D0B4-3547-A5E3-1DE29A197346}" destId="{BA305E0B-948F-BB49-8CA0-52B127C73DF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7D3CF4-B91F-4770-8851-FC822C7E846B}" type="doc">
      <dgm:prSet loTypeId="urn:microsoft.com/office/officeart/2005/8/layout/pList2" loCatId="list" qsTypeId="urn:microsoft.com/office/officeart/2005/8/quickstyle/simple3" qsCatId="simple" csTypeId="urn:microsoft.com/office/officeart/2005/8/colors/colorful3" csCatId="colorful" phldr="1"/>
      <dgm:spPr/>
    </dgm:pt>
    <dgm:pt modelId="{E67B816E-C0B9-4AB9-BF5D-DB21F69D71A9}">
      <dgm:prSet phldrT="[Text]" custT="1"/>
      <dgm:spPr/>
      <dgm:t>
        <a:bodyPr/>
        <a:lstStyle/>
        <a:p>
          <a:r>
            <a:rPr lang="en-GB" sz="2400"/>
            <a:t>Those </a:t>
          </a:r>
          <a:r>
            <a:rPr lang="en-GB" sz="2400" b="1"/>
            <a:t>made</a:t>
          </a:r>
          <a:r>
            <a:rPr lang="en-GB" sz="2400"/>
            <a:t> for causing injury</a:t>
          </a:r>
          <a:endParaRPr lang="en-GB" sz="2400" dirty="0"/>
        </a:p>
      </dgm:t>
    </dgm:pt>
    <dgm:pt modelId="{25FA9016-8D82-498E-AB86-C800F6FB9386}" type="parTrans" cxnId="{EFA0C26F-5712-4031-915F-20227E0D5655}">
      <dgm:prSet/>
      <dgm:spPr/>
      <dgm:t>
        <a:bodyPr/>
        <a:lstStyle/>
        <a:p>
          <a:endParaRPr lang="en-GB"/>
        </a:p>
      </dgm:t>
    </dgm:pt>
    <dgm:pt modelId="{89298062-C09B-44E6-85A0-67B518AC5BFC}" type="sibTrans" cxnId="{EFA0C26F-5712-4031-915F-20227E0D5655}">
      <dgm:prSet/>
      <dgm:spPr/>
      <dgm:t>
        <a:bodyPr/>
        <a:lstStyle/>
        <a:p>
          <a:endParaRPr lang="en-GB"/>
        </a:p>
      </dgm:t>
    </dgm:pt>
    <dgm:pt modelId="{A9C12CD9-25EF-4877-B060-8A350C1A7DD1}">
      <dgm:prSet phldrT="[Text]" custT="1"/>
      <dgm:spPr/>
      <dgm:t>
        <a:bodyPr/>
        <a:lstStyle/>
        <a:p>
          <a:r>
            <a:rPr lang="en-GB" sz="2400">
              <a:latin typeface="+mn-lt"/>
            </a:rPr>
            <a:t>Those </a:t>
          </a:r>
          <a:r>
            <a:rPr lang="en-GB" sz="2400" b="1">
              <a:latin typeface="+mn-lt"/>
            </a:rPr>
            <a:t>adapted</a:t>
          </a:r>
          <a:r>
            <a:rPr lang="en-GB" sz="2400">
              <a:latin typeface="+mn-lt"/>
            </a:rPr>
            <a:t> for injury</a:t>
          </a:r>
          <a:endParaRPr lang="en-GB" sz="2400" dirty="0">
            <a:latin typeface="+mn-lt"/>
          </a:endParaRPr>
        </a:p>
      </dgm:t>
    </dgm:pt>
    <dgm:pt modelId="{DC3794D9-4E6A-4F49-9761-CA65F36EF70E}" type="parTrans" cxnId="{16328331-2067-4C87-B4E3-42A3FEDED1DD}">
      <dgm:prSet/>
      <dgm:spPr/>
      <dgm:t>
        <a:bodyPr/>
        <a:lstStyle/>
        <a:p>
          <a:endParaRPr lang="en-GB"/>
        </a:p>
      </dgm:t>
    </dgm:pt>
    <dgm:pt modelId="{4C34F1EA-B25D-450E-ADF2-3DF80C3AD284}" type="sibTrans" cxnId="{16328331-2067-4C87-B4E3-42A3FEDED1DD}">
      <dgm:prSet/>
      <dgm:spPr/>
      <dgm:t>
        <a:bodyPr/>
        <a:lstStyle/>
        <a:p>
          <a:endParaRPr lang="en-GB"/>
        </a:p>
      </dgm:t>
    </dgm:pt>
    <dgm:pt modelId="{D7586299-6ACC-4BCD-95FA-33A86A3A3891}">
      <dgm:prSet phldrT="[Text]" custT="1"/>
      <dgm:spPr/>
      <dgm:t>
        <a:bodyPr/>
        <a:lstStyle/>
        <a:p>
          <a:r>
            <a:rPr lang="en-GB" sz="2100"/>
            <a:t>Those </a:t>
          </a:r>
          <a:r>
            <a:rPr lang="en-GB" sz="2100" b="1"/>
            <a:t>intended </a:t>
          </a:r>
          <a:r>
            <a:rPr lang="en-GB" sz="2100"/>
            <a:t>by a person who has it for use by themselves or some other person to cause injury</a:t>
          </a:r>
          <a:endParaRPr lang="en-GB" sz="2100" dirty="0"/>
        </a:p>
      </dgm:t>
    </dgm:pt>
    <dgm:pt modelId="{FF3CE020-13A9-4605-9678-83FDA3B5C0DB}" type="parTrans" cxnId="{F5079832-FD16-4E60-9C93-155ACED225A9}">
      <dgm:prSet/>
      <dgm:spPr/>
      <dgm:t>
        <a:bodyPr/>
        <a:lstStyle/>
        <a:p>
          <a:endParaRPr lang="en-GB"/>
        </a:p>
      </dgm:t>
    </dgm:pt>
    <dgm:pt modelId="{3CCD3AF8-A11A-4276-B745-206929005D6E}" type="sibTrans" cxnId="{F5079832-FD16-4E60-9C93-155ACED225A9}">
      <dgm:prSet/>
      <dgm:spPr/>
      <dgm:t>
        <a:bodyPr/>
        <a:lstStyle/>
        <a:p>
          <a:endParaRPr lang="en-GB"/>
        </a:p>
      </dgm:t>
    </dgm:pt>
    <dgm:pt modelId="{BCFE8DEC-F34D-46A1-A03A-A8E702954999}" type="pres">
      <dgm:prSet presAssocID="{F57D3CF4-B91F-4770-8851-FC822C7E846B}" presName="Name0" presStyleCnt="0">
        <dgm:presLayoutVars>
          <dgm:dir/>
          <dgm:resizeHandles val="exact"/>
        </dgm:presLayoutVars>
      </dgm:prSet>
      <dgm:spPr/>
    </dgm:pt>
    <dgm:pt modelId="{226A3943-02E9-4971-A068-BB97151A2912}" type="pres">
      <dgm:prSet presAssocID="{F57D3CF4-B91F-4770-8851-FC822C7E846B}" presName="bkgdShp" presStyleLbl="alignAccFollowNode1" presStyleIdx="0" presStyleCnt="1" custLinFactNeighborX="2577"/>
      <dgm:spPr/>
    </dgm:pt>
    <dgm:pt modelId="{2C1C129C-6363-4AD8-BD7E-2CD644816CFE}" type="pres">
      <dgm:prSet presAssocID="{F57D3CF4-B91F-4770-8851-FC822C7E846B}" presName="linComp" presStyleCnt="0"/>
      <dgm:spPr/>
    </dgm:pt>
    <dgm:pt modelId="{277839E1-DA9A-4704-952B-72F019D8AD44}" type="pres">
      <dgm:prSet presAssocID="{E67B816E-C0B9-4AB9-BF5D-DB21F69D71A9}" presName="compNode" presStyleCnt="0"/>
      <dgm:spPr/>
    </dgm:pt>
    <dgm:pt modelId="{1FA7C296-2AF3-485F-8ED9-43A71EE732D0}" type="pres">
      <dgm:prSet presAssocID="{E67B816E-C0B9-4AB9-BF5D-DB21F69D71A9}" presName="node" presStyleLbl="node1" presStyleIdx="0" presStyleCnt="3">
        <dgm:presLayoutVars>
          <dgm:bulletEnabled val="1"/>
        </dgm:presLayoutVars>
      </dgm:prSet>
      <dgm:spPr/>
    </dgm:pt>
    <dgm:pt modelId="{19776D07-0C8A-4A55-B29C-14976C3556AE}" type="pres">
      <dgm:prSet presAssocID="{E67B816E-C0B9-4AB9-BF5D-DB21F69D71A9}" presName="invisiNode" presStyleLbl="node1" presStyleIdx="0" presStyleCnt="3"/>
      <dgm:spPr/>
    </dgm:pt>
    <dgm:pt modelId="{E6A36C3A-8473-4F27-84A9-8E624E85EA91}" type="pres">
      <dgm:prSet presAssocID="{E67B816E-C0B9-4AB9-BF5D-DB21F69D71A9}"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dgm:spPr>
    </dgm:pt>
    <dgm:pt modelId="{408C89C9-B25A-472F-8784-79832FA7F1DE}" type="pres">
      <dgm:prSet presAssocID="{89298062-C09B-44E6-85A0-67B518AC5BFC}" presName="sibTrans" presStyleLbl="sibTrans2D1" presStyleIdx="0" presStyleCnt="0"/>
      <dgm:spPr/>
    </dgm:pt>
    <dgm:pt modelId="{5101953B-D054-4851-8A03-55B752F1FB6C}" type="pres">
      <dgm:prSet presAssocID="{A9C12CD9-25EF-4877-B060-8A350C1A7DD1}" presName="compNode" presStyleCnt="0"/>
      <dgm:spPr/>
    </dgm:pt>
    <dgm:pt modelId="{3AD66175-669B-469C-9E27-10B36DB92197}" type="pres">
      <dgm:prSet presAssocID="{A9C12CD9-25EF-4877-B060-8A350C1A7DD1}" presName="node" presStyleLbl="node1" presStyleIdx="1" presStyleCnt="3">
        <dgm:presLayoutVars>
          <dgm:bulletEnabled val="1"/>
        </dgm:presLayoutVars>
      </dgm:prSet>
      <dgm:spPr/>
    </dgm:pt>
    <dgm:pt modelId="{9D868C41-1D94-4B9E-B1B1-B53EBDB0857A}" type="pres">
      <dgm:prSet presAssocID="{A9C12CD9-25EF-4877-B060-8A350C1A7DD1}" presName="invisiNode" presStyleLbl="node1" presStyleIdx="1" presStyleCnt="3"/>
      <dgm:spPr/>
    </dgm:pt>
    <dgm:pt modelId="{FBEE5957-41A7-47B9-BC79-9E1DBCC4EEF1}" type="pres">
      <dgm:prSet presAssocID="{A9C12CD9-25EF-4877-B060-8A350C1A7DD1}" presName="imagNode" presStyleLbl="fgImgPlac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dgm:spPr>
    </dgm:pt>
    <dgm:pt modelId="{3FF10918-F5B2-46F9-9564-E570D97C1D08}" type="pres">
      <dgm:prSet presAssocID="{4C34F1EA-B25D-450E-ADF2-3DF80C3AD284}" presName="sibTrans" presStyleLbl="sibTrans2D1" presStyleIdx="0" presStyleCnt="0"/>
      <dgm:spPr/>
    </dgm:pt>
    <dgm:pt modelId="{6D4F92C9-7957-4E5F-8D61-DB3B9E2E99D6}" type="pres">
      <dgm:prSet presAssocID="{D7586299-6ACC-4BCD-95FA-33A86A3A3891}" presName="compNode" presStyleCnt="0"/>
      <dgm:spPr/>
    </dgm:pt>
    <dgm:pt modelId="{22EA07F4-491A-4A2B-A4BF-6A8D6E9FAB9C}" type="pres">
      <dgm:prSet presAssocID="{D7586299-6ACC-4BCD-95FA-33A86A3A3891}" presName="node" presStyleLbl="node1" presStyleIdx="2" presStyleCnt="3">
        <dgm:presLayoutVars>
          <dgm:bulletEnabled val="1"/>
        </dgm:presLayoutVars>
      </dgm:prSet>
      <dgm:spPr/>
    </dgm:pt>
    <dgm:pt modelId="{1C49B9A8-DC19-46FF-9C02-C5DE70970FDC}" type="pres">
      <dgm:prSet presAssocID="{D7586299-6ACC-4BCD-95FA-33A86A3A3891}" presName="invisiNode" presStyleLbl="node1" presStyleIdx="2" presStyleCnt="3"/>
      <dgm:spPr/>
    </dgm:pt>
    <dgm:pt modelId="{23197BFA-4B27-47B2-9E26-CEE9E6B8937E}" type="pres">
      <dgm:prSet presAssocID="{D7586299-6ACC-4BCD-95FA-33A86A3A3891}"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dgm:spPr>
    </dgm:pt>
  </dgm:ptLst>
  <dgm:cxnLst>
    <dgm:cxn modelId="{DEBF1806-AB4B-4BF0-B81E-C6407F4AEB6E}" type="presOf" srcId="{89298062-C09B-44E6-85A0-67B518AC5BFC}" destId="{408C89C9-B25A-472F-8784-79832FA7F1DE}" srcOrd="0" destOrd="0" presId="urn:microsoft.com/office/officeart/2005/8/layout/pList2"/>
    <dgm:cxn modelId="{16328331-2067-4C87-B4E3-42A3FEDED1DD}" srcId="{F57D3CF4-B91F-4770-8851-FC822C7E846B}" destId="{A9C12CD9-25EF-4877-B060-8A350C1A7DD1}" srcOrd="1" destOrd="0" parTransId="{DC3794D9-4E6A-4F49-9761-CA65F36EF70E}" sibTransId="{4C34F1EA-B25D-450E-ADF2-3DF80C3AD284}"/>
    <dgm:cxn modelId="{F5079832-FD16-4E60-9C93-155ACED225A9}" srcId="{F57D3CF4-B91F-4770-8851-FC822C7E846B}" destId="{D7586299-6ACC-4BCD-95FA-33A86A3A3891}" srcOrd="2" destOrd="0" parTransId="{FF3CE020-13A9-4605-9678-83FDA3B5C0DB}" sibTransId="{3CCD3AF8-A11A-4276-B745-206929005D6E}"/>
    <dgm:cxn modelId="{2B52DC45-1839-474B-B064-5EBB79E754B4}" type="presOf" srcId="{E67B816E-C0B9-4AB9-BF5D-DB21F69D71A9}" destId="{1FA7C296-2AF3-485F-8ED9-43A71EE732D0}" srcOrd="0" destOrd="0" presId="urn:microsoft.com/office/officeart/2005/8/layout/pList2"/>
    <dgm:cxn modelId="{26C96D66-88F1-4538-A4B0-561B7BA3D0B7}" type="presOf" srcId="{F57D3CF4-B91F-4770-8851-FC822C7E846B}" destId="{BCFE8DEC-F34D-46A1-A03A-A8E702954999}" srcOrd="0" destOrd="0" presId="urn:microsoft.com/office/officeart/2005/8/layout/pList2"/>
    <dgm:cxn modelId="{EFA0C26F-5712-4031-915F-20227E0D5655}" srcId="{F57D3CF4-B91F-4770-8851-FC822C7E846B}" destId="{E67B816E-C0B9-4AB9-BF5D-DB21F69D71A9}" srcOrd="0" destOrd="0" parTransId="{25FA9016-8D82-498E-AB86-C800F6FB9386}" sibTransId="{89298062-C09B-44E6-85A0-67B518AC5BFC}"/>
    <dgm:cxn modelId="{8FD36777-712F-4013-957B-B1F1CEBB744A}" type="presOf" srcId="{4C34F1EA-B25D-450E-ADF2-3DF80C3AD284}" destId="{3FF10918-F5B2-46F9-9564-E570D97C1D08}" srcOrd="0" destOrd="0" presId="urn:microsoft.com/office/officeart/2005/8/layout/pList2"/>
    <dgm:cxn modelId="{800CCDEE-2623-486E-8152-9D53B8ADF45E}" type="presOf" srcId="{D7586299-6ACC-4BCD-95FA-33A86A3A3891}" destId="{22EA07F4-491A-4A2B-A4BF-6A8D6E9FAB9C}" srcOrd="0" destOrd="0" presId="urn:microsoft.com/office/officeart/2005/8/layout/pList2"/>
    <dgm:cxn modelId="{71B400FF-BB45-43C0-A551-BFB639668369}" type="presOf" srcId="{A9C12CD9-25EF-4877-B060-8A350C1A7DD1}" destId="{3AD66175-669B-469C-9E27-10B36DB92197}" srcOrd="0" destOrd="0" presId="urn:microsoft.com/office/officeart/2005/8/layout/pList2"/>
    <dgm:cxn modelId="{1248C886-12A0-4480-A42C-24207F84C5D1}" type="presParOf" srcId="{BCFE8DEC-F34D-46A1-A03A-A8E702954999}" destId="{226A3943-02E9-4971-A068-BB97151A2912}" srcOrd="0" destOrd="0" presId="urn:microsoft.com/office/officeart/2005/8/layout/pList2"/>
    <dgm:cxn modelId="{AABB57A7-E1C8-43D6-98B3-9574CDFCEA38}" type="presParOf" srcId="{BCFE8DEC-F34D-46A1-A03A-A8E702954999}" destId="{2C1C129C-6363-4AD8-BD7E-2CD644816CFE}" srcOrd="1" destOrd="0" presId="urn:microsoft.com/office/officeart/2005/8/layout/pList2"/>
    <dgm:cxn modelId="{5AA542FE-64E8-4E74-855B-F44AD39F0636}" type="presParOf" srcId="{2C1C129C-6363-4AD8-BD7E-2CD644816CFE}" destId="{277839E1-DA9A-4704-952B-72F019D8AD44}" srcOrd="0" destOrd="0" presId="urn:microsoft.com/office/officeart/2005/8/layout/pList2"/>
    <dgm:cxn modelId="{D314A6C9-9ECB-4CF0-8DB3-9819C22B6607}" type="presParOf" srcId="{277839E1-DA9A-4704-952B-72F019D8AD44}" destId="{1FA7C296-2AF3-485F-8ED9-43A71EE732D0}" srcOrd="0" destOrd="0" presId="urn:microsoft.com/office/officeart/2005/8/layout/pList2"/>
    <dgm:cxn modelId="{2AFDA457-4C6C-4FAE-ADC8-1390E7F83A5A}" type="presParOf" srcId="{277839E1-DA9A-4704-952B-72F019D8AD44}" destId="{19776D07-0C8A-4A55-B29C-14976C3556AE}" srcOrd="1" destOrd="0" presId="urn:microsoft.com/office/officeart/2005/8/layout/pList2"/>
    <dgm:cxn modelId="{F154A283-6AC5-4FDD-9EE0-3D40240CB24B}" type="presParOf" srcId="{277839E1-DA9A-4704-952B-72F019D8AD44}" destId="{E6A36C3A-8473-4F27-84A9-8E624E85EA91}" srcOrd="2" destOrd="0" presId="urn:microsoft.com/office/officeart/2005/8/layout/pList2"/>
    <dgm:cxn modelId="{FAECC825-1C70-489B-9C5F-7F597E9E7E01}" type="presParOf" srcId="{2C1C129C-6363-4AD8-BD7E-2CD644816CFE}" destId="{408C89C9-B25A-472F-8784-79832FA7F1DE}" srcOrd="1" destOrd="0" presId="urn:microsoft.com/office/officeart/2005/8/layout/pList2"/>
    <dgm:cxn modelId="{78E9F4BE-7588-4ADE-AC68-30EAA1C14C78}" type="presParOf" srcId="{2C1C129C-6363-4AD8-BD7E-2CD644816CFE}" destId="{5101953B-D054-4851-8A03-55B752F1FB6C}" srcOrd="2" destOrd="0" presId="urn:microsoft.com/office/officeart/2005/8/layout/pList2"/>
    <dgm:cxn modelId="{31654A6C-CEA2-49F0-98A4-3336ED8EB001}" type="presParOf" srcId="{5101953B-D054-4851-8A03-55B752F1FB6C}" destId="{3AD66175-669B-469C-9E27-10B36DB92197}" srcOrd="0" destOrd="0" presId="urn:microsoft.com/office/officeart/2005/8/layout/pList2"/>
    <dgm:cxn modelId="{106E95B7-DADB-4047-A404-ADFBEABC98B4}" type="presParOf" srcId="{5101953B-D054-4851-8A03-55B752F1FB6C}" destId="{9D868C41-1D94-4B9E-B1B1-B53EBDB0857A}" srcOrd="1" destOrd="0" presId="urn:microsoft.com/office/officeart/2005/8/layout/pList2"/>
    <dgm:cxn modelId="{9B49EC75-EDB8-4E1C-A87F-1D994C3A04FF}" type="presParOf" srcId="{5101953B-D054-4851-8A03-55B752F1FB6C}" destId="{FBEE5957-41A7-47B9-BC79-9E1DBCC4EEF1}" srcOrd="2" destOrd="0" presId="urn:microsoft.com/office/officeart/2005/8/layout/pList2"/>
    <dgm:cxn modelId="{39947B86-AF23-448C-8DD1-A7A13BD168CE}" type="presParOf" srcId="{2C1C129C-6363-4AD8-BD7E-2CD644816CFE}" destId="{3FF10918-F5B2-46F9-9564-E570D97C1D08}" srcOrd="3" destOrd="0" presId="urn:microsoft.com/office/officeart/2005/8/layout/pList2"/>
    <dgm:cxn modelId="{B1E024B1-017A-450F-B1A2-16666E2C2F37}" type="presParOf" srcId="{2C1C129C-6363-4AD8-BD7E-2CD644816CFE}" destId="{6D4F92C9-7957-4E5F-8D61-DB3B9E2E99D6}" srcOrd="4" destOrd="0" presId="urn:microsoft.com/office/officeart/2005/8/layout/pList2"/>
    <dgm:cxn modelId="{FE7A9EBD-9151-47A5-918A-E05FC484A291}" type="presParOf" srcId="{6D4F92C9-7957-4E5F-8D61-DB3B9E2E99D6}" destId="{22EA07F4-491A-4A2B-A4BF-6A8D6E9FAB9C}" srcOrd="0" destOrd="0" presId="urn:microsoft.com/office/officeart/2005/8/layout/pList2"/>
    <dgm:cxn modelId="{27F2F98E-FBAA-4B24-83E5-0ED84A31F2A2}" type="presParOf" srcId="{6D4F92C9-7957-4E5F-8D61-DB3B9E2E99D6}" destId="{1C49B9A8-DC19-46FF-9C02-C5DE70970FDC}" srcOrd="1" destOrd="0" presId="urn:microsoft.com/office/officeart/2005/8/layout/pList2"/>
    <dgm:cxn modelId="{4E70C6A1-C0B9-484A-A3AF-BE4738443AFE}" type="presParOf" srcId="{6D4F92C9-7957-4E5F-8D61-DB3B9E2E99D6}" destId="{23197BFA-4B27-47B2-9E26-CEE9E6B8937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3C9767-E55B-42EA-B986-7E24EDB845BB}" type="doc">
      <dgm:prSet loTypeId="urn:microsoft.com/office/officeart/2005/8/layout/process2" loCatId="process" qsTypeId="urn:microsoft.com/office/officeart/2005/8/quickstyle/simple1" qsCatId="simple" csTypeId="urn:microsoft.com/office/officeart/2005/8/colors/accent6_4" csCatId="accent6" phldr="1"/>
      <dgm:spPr/>
    </dgm:pt>
    <dgm:pt modelId="{24CF7FED-D461-476A-8AC6-12FD0926F54A}">
      <dgm:prSet phldrT="[Text]" custT="1"/>
      <dgm:spPr/>
      <dgm:t>
        <a:bodyPr/>
        <a:lstStyle/>
        <a:p>
          <a:r>
            <a:rPr lang="en-GB" sz="2400" b="1" dirty="0"/>
            <a:t>Section 43</a:t>
          </a:r>
        </a:p>
        <a:p>
          <a:r>
            <a:rPr lang="en-GB" sz="2400" dirty="0"/>
            <a:t>Amendment to the definition of a flick knife</a:t>
          </a:r>
        </a:p>
      </dgm:t>
    </dgm:pt>
    <dgm:pt modelId="{8837F082-DD95-4AB2-96D7-807599CF6DB3}" type="parTrans" cxnId="{6729F73B-3604-4A5F-B119-CC9677EA88D0}">
      <dgm:prSet/>
      <dgm:spPr/>
      <dgm:t>
        <a:bodyPr/>
        <a:lstStyle/>
        <a:p>
          <a:endParaRPr lang="en-GB"/>
        </a:p>
      </dgm:t>
    </dgm:pt>
    <dgm:pt modelId="{7AA3EB33-3629-4BA1-BD50-F9C637153731}" type="sibTrans" cxnId="{6729F73B-3604-4A5F-B119-CC9677EA88D0}">
      <dgm:prSet/>
      <dgm:spPr/>
      <dgm:t>
        <a:bodyPr/>
        <a:lstStyle/>
        <a:p>
          <a:endParaRPr lang="en-GB"/>
        </a:p>
      </dgm:t>
    </dgm:pt>
    <dgm:pt modelId="{1DDDB526-1578-4BF9-8A93-F4F9EE449A17}">
      <dgm:prSet phldrT="[Text]" custT="1"/>
      <dgm:spPr/>
      <dgm:t>
        <a:bodyPr/>
        <a:lstStyle/>
        <a:p>
          <a:r>
            <a:rPr lang="en-GB" sz="2400" b="1" dirty="0"/>
            <a:t>Section 46</a:t>
          </a:r>
        </a:p>
        <a:p>
          <a:r>
            <a:rPr lang="en-GB" sz="2400" dirty="0"/>
            <a:t>Prohibition on the possession of certain Offensive Weapons in private</a:t>
          </a:r>
        </a:p>
      </dgm:t>
    </dgm:pt>
    <dgm:pt modelId="{112F4E4E-E1B6-48D7-9696-A7C36D14057D}" type="parTrans" cxnId="{D6DC1975-8E6B-4B1F-BA25-F6EAD50D2F19}">
      <dgm:prSet/>
      <dgm:spPr/>
      <dgm:t>
        <a:bodyPr/>
        <a:lstStyle/>
        <a:p>
          <a:endParaRPr lang="en-GB"/>
        </a:p>
      </dgm:t>
    </dgm:pt>
    <dgm:pt modelId="{FFD613E2-4ABC-4853-8853-53976035B13C}" type="sibTrans" cxnId="{D6DC1975-8E6B-4B1F-BA25-F6EAD50D2F19}">
      <dgm:prSet/>
      <dgm:spPr/>
      <dgm:t>
        <a:bodyPr/>
        <a:lstStyle/>
        <a:p>
          <a:endParaRPr lang="en-GB"/>
        </a:p>
      </dgm:t>
    </dgm:pt>
    <dgm:pt modelId="{34EEEEED-68B8-4476-AD90-C0F5DCF0147D}">
      <dgm:prSet phldrT="[Text]" custT="1"/>
      <dgm:spPr/>
      <dgm:t>
        <a:bodyPr/>
        <a:lstStyle/>
        <a:p>
          <a:r>
            <a:rPr lang="en-GB" sz="2400" b="1" dirty="0"/>
            <a:t>Section 47</a:t>
          </a:r>
        </a:p>
        <a:p>
          <a:r>
            <a:rPr lang="en-GB" sz="2400" dirty="0"/>
            <a:t>Some new defences for some articles such as Kirpans and </a:t>
          </a:r>
          <a:r>
            <a:rPr lang="en-GB" sz="2400" dirty="0" err="1"/>
            <a:t>Katars</a:t>
          </a:r>
          <a:endParaRPr lang="en-GB" sz="2400" dirty="0"/>
        </a:p>
      </dgm:t>
    </dgm:pt>
    <dgm:pt modelId="{012B546B-2E51-4324-AF26-7E486FBD43E2}" type="parTrans" cxnId="{29BFAD2F-1A5A-4CE3-BDD9-BF08772DCEA9}">
      <dgm:prSet/>
      <dgm:spPr/>
      <dgm:t>
        <a:bodyPr/>
        <a:lstStyle/>
        <a:p>
          <a:endParaRPr lang="en-GB"/>
        </a:p>
      </dgm:t>
    </dgm:pt>
    <dgm:pt modelId="{ECCA4453-AB20-46EE-AFE7-A20953A0F7E4}" type="sibTrans" cxnId="{29BFAD2F-1A5A-4CE3-BDD9-BF08772DCEA9}">
      <dgm:prSet/>
      <dgm:spPr/>
      <dgm:t>
        <a:bodyPr/>
        <a:lstStyle/>
        <a:p>
          <a:endParaRPr lang="en-GB"/>
        </a:p>
      </dgm:t>
    </dgm:pt>
    <dgm:pt modelId="{AA72725C-EFE9-4011-8C45-F3E57BF44469}" type="pres">
      <dgm:prSet presAssocID="{123C9767-E55B-42EA-B986-7E24EDB845BB}" presName="linearFlow" presStyleCnt="0">
        <dgm:presLayoutVars>
          <dgm:resizeHandles val="exact"/>
        </dgm:presLayoutVars>
      </dgm:prSet>
      <dgm:spPr/>
    </dgm:pt>
    <dgm:pt modelId="{6EE4578C-4CFA-4D05-B454-093B70CAEC0E}" type="pres">
      <dgm:prSet presAssocID="{24CF7FED-D461-476A-8AC6-12FD0926F54A}" presName="node" presStyleLbl="node1" presStyleIdx="0" presStyleCnt="3" custScaleX="226203">
        <dgm:presLayoutVars>
          <dgm:bulletEnabled val="1"/>
        </dgm:presLayoutVars>
      </dgm:prSet>
      <dgm:spPr/>
    </dgm:pt>
    <dgm:pt modelId="{626C67D1-02F3-4D66-B034-EBE1B7D9B7DB}" type="pres">
      <dgm:prSet presAssocID="{7AA3EB33-3629-4BA1-BD50-F9C637153731}" presName="sibTrans" presStyleLbl="sibTrans2D1" presStyleIdx="0" presStyleCnt="2"/>
      <dgm:spPr/>
    </dgm:pt>
    <dgm:pt modelId="{2D8AD55C-FD79-4DC2-93CD-DFDEDEEEF228}" type="pres">
      <dgm:prSet presAssocID="{7AA3EB33-3629-4BA1-BD50-F9C637153731}" presName="connectorText" presStyleLbl="sibTrans2D1" presStyleIdx="0" presStyleCnt="2"/>
      <dgm:spPr/>
    </dgm:pt>
    <dgm:pt modelId="{FFB7275F-3908-4A96-87B4-70AD0BA4B3CC}" type="pres">
      <dgm:prSet presAssocID="{1DDDB526-1578-4BF9-8A93-F4F9EE449A17}" presName="node" presStyleLbl="node1" presStyleIdx="1" presStyleCnt="3" custScaleX="269917">
        <dgm:presLayoutVars>
          <dgm:bulletEnabled val="1"/>
        </dgm:presLayoutVars>
      </dgm:prSet>
      <dgm:spPr/>
    </dgm:pt>
    <dgm:pt modelId="{18F07736-84EA-4ABA-BDAB-A66D20AB5313}" type="pres">
      <dgm:prSet presAssocID="{FFD613E2-4ABC-4853-8853-53976035B13C}" presName="sibTrans" presStyleLbl="sibTrans2D1" presStyleIdx="1" presStyleCnt="2"/>
      <dgm:spPr/>
    </dgm:pt>
    <dgm:pt modelId="{6F3B0AC6-78AE-4649-991B-4110F900ECD7}" type="pres">
      <dgm:prSet presAssocID="{FFD613E2-4ABC-4853-8853-53976035B13C}" presName="connectorText" presStyleLbl="sibTrans2D1" presStyleIdx="1" presStyleCnt="2"/>
      <dgm:spPr/>
    </dgm:pt>
    <dgm:pt modelId="{73A2B4C3-7AD1-4B26-9B3C-8BEF33887493}" type="pres">
      <dgm:prSet presAssocID="{34EEEEED-68B8-4476-AD90-C0F5DCF0147D}" presName="node" presStyleLbl="node1" presStyleIdx="2" presStyleCnt="3" custScaleX="262536" custLinFactNeighborX="-1141" custLinFactNeighborY="-3571">
        <dgm:presLayoutVars>
          <dgm:bulletEnabled val="1"/>
        </dgm:presLayoutVars>
      </dgm:prSet>
      <dgm:spPr/>
    </dgm:pt>
  </dgm:ptLst>
  <dgm:cxnLst>
    <dgm:cxn modelId="{9F62090A-3541-4615-A200-82BF1F7ED671}" type="presOf" srcId="{24CF7FED-D461-476A-8AC6-12FD0926F54A}" destId="{6EE4578C-4CFA-4D05-B454-093B70CAEC0E}" srcOrd="0" destOrd="0" presId="urn:microsoft.com/office/officeart/2005/8/layout/process2"/>
    <dgm:cxn modelId="{29BFAD2F-1A5A-4CE3-BDD9-BF08772DCEA9}" srcId="{123C9767-E55B-42EA-B986-7E24EDB845BB}" destId="{34EEEEED-68B8-4476-AD90-C0F5DCF0147D}" srcOrd="2" destOrd="0" parTransId="{012B546B-2E51-4324-AF26-7E486FBD43E2}" sibTransId="{ECCA4453-AB20-46EE-AFE7-A20953A0F7E4}"/>
    <dgm:cxn modelId="{7614FA39-0155-4710-AE1F-7BBE655C1845}" type="presOf" srcId="{FFD613E2-4ABC-4853-8853-53976035B13C}" destId="{18F07736-84EA-4ABA-BDAB-A66D20AB5313}" srcOrd="0" destOrd="0" presId="urn:microsoft.com/office/officeart/2005/8/layout/process2"/>
    <dgm:cxn modelId="{6729F73B-3604-4A5F-B119-CC9677EA88D0}" srcId="{123C9767-E55B-42EA-B986-7E24EDB845BB}" destId="{24CF7FED-D461-476A-8AC6-12FD0926F54A}" srcOrd="0" destOrd="0" parTransId="{8837F082-DD95-4AB2-96D7-807599CF6DB3}" sibTransId="{7AA3EB33-3629-4BA1-BD50-F9C637153731}"/>
    <dgm:cxn modelId="{7BFAAA44-D636-4156-858C-4912EDA0956D}" type="presOf" srcId="{7AA3EB33-3629-4BA1-BD50-F9C637153731}" destId="{2D8AD55C-FD79-4DC2-93CD-DFDEDEEEF228}" srcOrd="1" destOrd="0" presId="urn:microsoft.com/office/officeart/2005/8/layout/process2"/>
    <dgm:cxn modelId="{B75D364C-5E91-456C-94A7-3CB3B82C5520}" type="presOf" srcId="{1DDDB526-1578-4BF9-8A93-F4F9EE449A17}" destId="{FFB7275F-3908-4A96-87B4-70AD0BA4B3CC}" srcOrd="0" destOrd="0" presId="urn:microsoft.com/office/officeart/2005/8/layout/process2"/>
    <dgm:cxn modelId="{D6DC1975-8E6B-4B1F-BA25-F6EAD50D2F19}" srcId="{123C9767-E55B-42EA-B986-7E24EDB845BB}" destId="{1DDDB526-1578-4BF9-8A93-F4F9EE449A17}" srcOrd="1" destOrd="0" parTransId="{112F4E4E-E1B6-48D7-9696-A7C36D14057D}" sibTransId="{FFD613E2-4ABC-4853-8853-53976035B13C}"/>
    <dgm:cxn modelId="{3D983DAF-5D70-4967-A788-782DC73CFC5E}" type="presOf" srcId="{123C9767-E55B-42EA-B986-7E24EDB845BB}" destId="{AA72725C-EFE9-4011-8C45-F3E57BF44469}" srcOrd="0" destOrd="0" presId="urn:microsoft.com/office/officeart/2005/8/layout/process2"/>
    <dgm:cxn modelId="{B9A66BCE-4757-4157-9BEE-04CCE1990E8F}" type="presOf" srcId="{34EEEEED-68B8-4476-AD90-C0F5DCF0147D}" destId="{73A2B4C3-7AD1-4B26-9B3C-8BEF33887493}" srcOrd="0" destOrd="0" presId="urn:microsoft.com/office/officeart/2005/8/layout/process2"/>
    <dgm:cxn modelId="{728464E8-304D-4735-9C29-4AA679C622C9}" type="presOf" srcId="{7AA3EB33-3629-4BA1-BD50-F9C637153731}" destId="{626C67D1-02F3-4D66-B034-EBE1B7D9B7DB}" srcOrd="0" destOrd="0" presId="urn:microsoft.com/office/officeart/2005/8/layout/process2"/>
    <dgm:cxn modelId="{5FF4CCFE-9DBA-46A0-B4EE-AAB51ABD44F6}" type="presOf" srcId="{FFD613E2-4ABC-4853-8853-53976035B13C}" destId="{6F3B0AC6-78AE-4649-991B-4110F900ECD7}" srcOrd="1" destOrd="0" presId="urn:microsoft.com/office/officeart/2005/8/layout/process2"/>
    <dgm:cxn modelId="{DC07ABBD-5507-4732-8105-1DEFE8E4D52C}" type="presParOf" srcId="{AA72725C-EFE9-4011-8C45-F3E57BF44469}" destId="{6EE4578C-4CFA-4D05-B454-093B70CAEC0E}" srcOrd="0" destOrd="0" presId="urn:microsoft.com/office/officeart/2005/8/layout/process2"/>
    <dgm:cxn modelId="{26E2FC4B-9BD0-4B8D-8F9C-3EE7432412DC}" type="presParOf" srcId="{AA72725C-EFE9-4011-8C45-F3E57BF44469}" destId="{626C67D1-02F3-4D66-B034-EBE1B7D9B7DB}" srcOrd="1" destOrd="0" presId="urn:microsoft.com/office/officeart/2005/8/layout/process2"/>
    <dgm:cxn modelId="{F5273CE1-A79E-4ACC-8F6E-30B935FBC181}" type="presParOf" srcId="{626C67D1-02F3-4D66-B034-EBE1B7D9B7DB}" destId="{2D8AD55C-FD79-4DC2-93CD-DFDEDEEEF228}" srcOrd="0" destOrd="0" presId="urn:microsoft.com/office/officeart/2005/8/layout/process2"/>
    <dgm:cxn modelId="{0F120268-A06B-4DE5-AF51-38A220ADFB5B}" type="presParOf" srcId="{AA72725C-EFE9-4011-8C45-F3E57BF44469}" destId="{FFB7275F-3908-4A96-87B4-70AD0BA4B3CC}" srcOrd="2" destOrd="0" presId="urn:microsoft.com/office/officeart/2005/8/layout/process2"/>
    <dgm:cxn modelId="{10D8997F-69F1-4677-86F0-23998413C007}" type="presParOf" srcId="{AA72725C-EFE9-4011-8C45-F3E57BF44469}" destId="{18F07736-84EA-4ABA-BDAB-A66D20AB5313}" srcOrd="3" destOrd="0" presId="urn:microsoft.com/office/officeart/2005/8/layout/process2"/>
    <dgm:cxn modelId="{B4B3B2EC-7F53-484C-9BBA-CFB6B41F021E}" type="presParOf" srcId="{18F07736-84EA-4ABA-BDAB-A66D20AB5313}" destId="{6F3B0AC6-78AE-4649-991B-4110F900ECD7}" srcOrd="0" destOrd="0" presId="urn:microsoft.com/office/officeart/2005/8/layout/process2"/>
    <dgm:cxn modelId="{43EDBBED-F702-4C56-BD45-39DFAAC12E9D}" type="presParOf" srcId="{AA72725C-EFE9-4011-8C45-F3E57BF44469}" destId="{73A2B4C3-7AD1-4B26-9B3C-8BEF33887493}"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B2834-B64E-2F48-B5FE-F3CC283878E3}">
      <dsp:nvSpPr>
        <dsp:cNvPr id="0" name=""/>
        <dsp:cNvSpPr/>
      </dsp:nvSpPr>
      <dsp:spPr>
        <a:xfrm>
          <a:off x="2545226" y="2703"/>
          <a:ext cx="1810058" cy="10055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Self Defense </a:t>
          </a:r>
        </a:p>
      </dsp:txBody>
      <dsp:txXfrm>
        <a:off x="2574679" y="32156"/>
        <a:ext cx="1751152" cy="946682"/>
      </dsp:txXfrm>
    </dsp:sp>
    <dsp:sp modelId="{E52FDE70-B735-3443-A688-0DD2F48A3CD0}">
      <dsp:nvSpPr>
        <dsp:cNvPr id="0" name=""/>
        <dsp:cNvSpPr/>
      </dsp:nvSpPr>
      <dsp:spPr>
        <a:xfrm rot="5400000">
          <a:off x="3261708" y="1033431"/>
          <a:ext cx="377095" cy="4525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314502" y="1071140"/>
        <a:ext cx="271508" cy="263967"/>
      </dsp:txXfrm>
    </dsp:sp>
    <dsp:sp modelId="{24104E74-52DE-8B4B-A2AD-36D9069A7590}">
      <dsp:nvSpPr>
        <dsp:cNvPr id="0" name=""/>
        <dsp:cNvSpPr/>
      </dsp:nvSpPr>
      <dsp:spPr>
        <a:xfrm>
          <a:off x="2545226" y="1511085"/>
          <a:ext cx="1810058" cy="1005588"/>
        </a:xfrm>
        <a:prstGeom prst="roundRect">
          <a:avLst>
            <a:gd name="adj" fmla="val 10000"/>
          </a:avLst>
        </a:prstGeom>
        <a:solidFill>
          <a:schemeClr val="accent3">
            <a:hueOff val="903533"/>
            <a:satOff val="33333"/>
            <a:lumOff val="-490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Instant Use</a:t>
          </a:r>
        </a:p>
      </dsp:txBody>
      <dsp:txXfrm>
        <a:off x="2574679" y="1540538"/>
        <a:ext cx="1751152" cy="946682"/>
      </dsp:txXfrm>
    </dsp:sp>
    <dsp:sp modelId="{B7953701-EE07-3247-834C-E91EA51DDEF7}">
      <dsp:nvSpPr>
        <dsp:cNvPr id="0" name=""/>
        <dsp:cNvSpPr/>
      </dsp:nvSpPr>
      <dsp:spPr>
        <a:xfrm rot="5400000">
          <a:off x="3261708" y="2541813"/>
          <a:ext cx="377095" cy="452514"/>
        </a:xfrm>
        <a:prstGeom prst="rightArrow">
          <a:avLst>
            <a:gd name="adj1" fmla="val 60000"/>
            <a:gd name="adj2" fmla="val 50000"/>
          </a:avLst>
        </a:prstGeom>
        <a:solidFill>
          <a:schemeClr val="accent3">
            <a:hueOff val="1355300"/>
            <a:satOff val="50000"/>
            <a:lumOff val="-7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314502" y="2579522"/>
        <a:ext cx="271508" cy="263967"/>
      </dsp:txXfrm>
    </dsp:sp>
    <dsp:sp modelId="{8B2C847C-FDB4-0B47-937F-C5729ADB70DF}">
      <dsp:nvSpPr>
        <dsp:cNvPr id="0" name=""/>
        <dsp:cNvSpPr/>
      </dsp:nvSpPr>
      <dsp:spPr>
        <a:xfrm>
          <a:off x="2545226" y="3019467"/>
          <a:ext cx="1810058" cy="1005588"/>
        </a:xfrm>
        <a:prstGeom prst="roundRect">
          <a:avLst>
            <a:gd name="adj" fmla="val 10000"/>
          </a:avLst>
        </a:prstGeom>
        <a:solidFill>
          <a:schemeClr val="accent3">
            <a:hueOff val="1807066"/>
            <a:satOff val="66667"/>
            <a:lumOff val="-980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Innocent Reason</a:t>
          </a:r>
        </a:p>
      </dsp:txBody>
      <dsp:txXfrm>
        <a:off x="2574679" y="3048920"/>
        <a:ext cx="1751152" cy="946682"/>
      </dsp:txXfrm>
    </dsp:sp>
    <dsp:sp modelId="{7E43DA64-B445-CA44-B37B-A8C3AAC34837}">
      <dsp:nvSpPr>
        <dsp:cNvPr id="0" name=""/>
        <dsp:cNvSpPr/>
      </dsp:nvSpPr>
      <dsp:spPr>
        <a:xfrm rot="5400000">
          <a:off x="3261708" y="4050195"/>
          <a:ext cx="377095" cy="452514"/>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314502" y="4087904"/>
        <a:ext cx="271508" cy="263967"/>
      </dsp:txXfrm>
    </dsp:sp>
    <dsp:sp modelId="{B083D7BC-4234-F144-AD36-6C20286C8A66}">
      <dsp:nvSpPr>
        <dsp:cNvPr id="0" name=""/>
        <dsp:cNvSpPr/>
      </dsp:nvSpPr>
      <dsp:spPr>
        <a:xfrm>
          <a:off x="2545226" y="4527849"/>
          <a:ext cx="1810058" cy="1005588"/>
        </a:xfrm>
        <a:prstGeom prst="roundRect">
          <a:avLst>
            <a:gd name="adj" fmla="val 10000"/>
          </a:avLst>
        </a:prstGeom>
        <a:solidFill>
          <a:schemeClr val="accent3">
            <a:hueOff val="2710599"/>
            <a:satOff val="100000"/>
            <a:lumOff val="-1470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Forgetfulness </a:t>
          </a:r>
        </a:p>
      </dsp:txBody>
      <dsp:txXfrm>
        <a:off x="2574679" y="4557302"/>
        <a:ext cx="1751152" cy="9466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2A179-A394-AE4A-8F22-01DAE1E0C814}">
      <dsp:nvSpPr>
        <dsp:cNvPr id="0" name=""/>
        <dsp:cNvSpPr/>
      </dsp:nvSpPr>
      <dsp:spPr>
        <a:xfrm>
          <a:off x="644" y="1152418"/>
          <a:ext cx="2261476" cy="143603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CBC6D0D-A248-294C-88D9-360C7BD464A2}">
      <dsp:nvSpPr>
        <dsp:cNvPr id="0" name=""/>
        <dsp:cNvSpPr/>
      </dsp:nvSpPr>
      <dsp:spPr>
        <a:xfrm>
          <a:off x="251919" y="1391129"/>
          <a:ext cx="2261476" cy="143603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t>Ignorance</a:t>
          </a:r>
          <a:endParaRPr lang="en-US" sz="2700" kern="1200" dirty="0"/>
        </a:p>
      </dsp:txBody>
      <dsp:txXfrm>
        <a:off x="293979" y="1433189"/>
        <a:ext cx="2177356" cy="1351917"/>
      </dsp:txXfrm>
    </dsp:sp>
    <dsp:sp modelId="{7E4B59CE-83B5-5F4E-A5F1-91F4E8253C54}">
      <dsp:nvSpPr>
        <dsp:cNvPr id="0" name=""/>
        <dsp:cNvSpPr/>
      </dsp:nvSpPr>
      <dsp:spPr>
        <a:xfrm>
          <a:off x="2764670" y="1152418"/>
          <a:ext cx="2261476" cy="143603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C9F5A87-38C7-C34C-8140-5F659E16725F}">
      <dsp:nvSpPr>
        <dsp:cNvPr id="0" name=""/>
        <dsp:cNvSpPr/>
      </dsp:nvSpPr>
      <dsp:spPr>
        <a:xfrm>
          <a:off x="3015945" y="1391129"/>
          <a:ext cx="2261476" cy="143603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t>Possession to commit suicide</a:t>
          </a:r>
          <a:endParaRPr lang="en-US" sz="2700" kern="1200" dirty="0"/>
        </a:p>
      </dsp:txBody>
      <dsp:txXfrm>
        <a:off x="3058005" y="1433189"/>
        <a:ext cx="2177356" cy="13519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28E51-4ACE-DA48-97B2-FE703FD82961}">
      <dsp:nvSpPr>
        <dsp:cNvPr id="0" name=""/>
        <dsp:cNvSpPr/>
      </dsp:nvSpPr>
      <dsp:spPr>
        <a:xfrm>
          <a:off x="31797" y="1266"/>
          <a:ext cx="3166646" cy="18999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 A </a:t>
          </a:r>
          <a:r>
            <a:rPr lang="en-GB" sz="2200" b="1" kern="1200" dirty="0"/>
            <a:t>knowledge</a:t>
          </a:r>
          <a:r>
            <a:rPr lang="en-GB" sz="2200" kern="1200" dirty="0"/>
            <a:t> of the existence of the article </a:t>
          </a:r>
        </a:p>
        <a:p>
          <a:pPr marL="0" lvl="0" indent="0" algn="ctr" defTabSz="977900">
            <a:lnSpc>
              <a:spcPct val="90000"/>
            </a:lnSpc>
            <a:spcBef>
              <a:spcPct val="0"/>
            </a:spcBef>
            <a:spcAft>
              <a:spcPct val="35000"/>
            </a:spcAft>
            <a:buNone/>
          </a:pPr>
          <a:r>
            <a:rPr lang="en-GB" sz="2200" kern="1200" dirty="0"/>
            <a:t>- The article is </a:t>
          </a:r>
          <a:r>
            <a:rPr lang="en-GB" sz="2200" b="1" kern="1200" dirty="0"/>
            <a:t>'to hand and ready for use’:  </a:t>
          </a:r>
          <a:br>
            <a:rPr lang="en-GB" sz="2200" b="1" kern="1200" dirty="0"/>
          </a:br>
          <a:endParaRPr lang="en-US" sz="2200" kern="1200" dirty="0"/>
        </a:p>
      </dsp:txBody>
      <dsp:txXfrm>
        <a:off x="31797" y="1266"/>
        <a:ext cx="3166646" cy="1899987"/>
      </dsp:txXfrm>
    </dsp:sp>
    <dsp:sp modelId="{5AB3154C-2461-AD4D-B37E-0C63E7E43AFE}">
      <dsp:nvSpPr>
        <dsp:cNvPr id="0" name=""/>
        <dsp:cNvSpPr/>
      </dsp:nvSpPr>
      <dsp:spPr>
        <a:xfrm>
          <a:off x="3515108" y="1266"/>
          <a:ext cx="3166646" cy="18999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t>
          </a:r>
          <a:r>
            <a:rPr lang="en-GB" sz="2200" kern="1200" dirty="0" err="1"/>
            <a:t>i</a:t>
          </a:r>
          <a:r>
            <a:rPr lang="en-GB" sz="2200" kern="1200" dirty="0"/>
            <a:t>) be in the offender's pocket or backpack; </a:t>
          </a:r>
        </a:p>
      </dsp:txBody>
      <dsp:txXfrm>
        <a:off x="3515108" y="1266"/>
        <a:ext cx="3166646" cy="1899987"/>
      </dsp:txXfrm>
    </dsp:sp>
    <dsp:sp modelId="{EBAA86C2-C3EA-2F47-B245-9E5E1507EBBD}">
      <dsp:nvSpPr>
        <dsp:cNvPr id="0" name=""/>
        <dsp:cNvSpPr/>
      </dsp:nvSpPr>
      <dsp:spPr>
        <a:xfrm>
          <a:off x="31797" y="2217918"/>
          <a:ext cx="3166646" cy="18999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◦(ii) in the offender's car parked on a side road next to a house targeted for a break in; or </a:t>
          </a:r>
          <a:br>
            <a:rPr lang="en-GB" sz="2200" kern="1200" dirty="0"/>
          </a:br>
          <a:endParaRPr lang="en-US" sz="2200" kern="1200" dirty="0"/>
        </a:p>
      </dsp:txBody>
      <dsp:txXfrm>
        <a:off x="31797" y="2217918"/>
        <a:ext cx="3166646" cy="1899987"/>
      </dsp:txXfrm>
    </dsp:sp>
    <dsp:sp modelId="{BA305E0B-948F-BB49-8CA0-52B127C73DFB}">
      <dsp:nvSpPr>
        <dsp:cNvPr id="0" name=""/>
        <dsp:cNvSpPr/>
      </dsp:nvSpPr>
      <dsp:spPr>
        <a:xfrm>
          <a:off x="3515108" y="2217918"/>
          <a:ext cx="3166646" cy="18999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◦(iii) hidden a few feet away under a bush</a:t>
          </a:r>
          <a:endParaRPr lang="en-US" sz="2200" kern="1200" dirty="0"/>
        </a:p>
      </dsp:txBody>
      <dsp:txXfrm>
        <a:off x="3515108" y="2217918"/>
        <a:ext cx="3166646" cy="18999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A3943-02E9-4971-A068-BB97151A2912}">
      <dsp:nvSpPr>
        <dsp:cNvPr id="0" name=""/>
        <dsp:cNvSpPr/>
      </dsp:nvSpPr>
      <dsp:spPr>
        <a:xfrm>
          <a:off x="0" y="0"/>
          <a:ext cx="8900914" cy="2332895"/>
        </a:xfrm>
        <a:prstGeom prst="roundRect">
          <a:avLst>
            <a:gd name="adj" fmla="val 10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6A36C3A-8473-4F27-84A9-8E624E85EA91}">
      <dsp:nvSpPr>
        <dsp:cNvPr id="0" name=""/>
        <dsp:cNvSpPr/>
      </dsp:nvSpPr>
      <dsp:spPr>
        <a:xfrm>
          <a:off x="267027" y="311052"/>
          <a:ext cx="2614643" cy="1710790"/>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1FA7C296-2AF3-485F-8ED9-43A71EE732D0}">
      <dsp:nvSpPr>
        <dsp:cNvPr id="0" name=""/>
        <dsp:cNvSpPr/>
      </dsp:nvSpPr>
      <dsp:spPr>
        <a:xfrm rot="10800000">
          <a:off x="267027" y="2332895"/>
          <a:ext cx="2614643" cy="2851317"/>
        </a:xfrm>
        <a:prstGeom prst="round2SameRect">
          <a:avLst>
            <a:gd name="adj1" fmla="val 10500"/>
            <a:gd name="adj2" fmla="val 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t>Those </a:t>
          </a:r>
          <a:r>
            <a:rPr lang="en-GB" sz="2400" b="1" kern="1200"/>
            <a:t>made</a:t>
          </a:r>
          <a:r>
            <a:rPr lang="en-GB" sz="2400" kern="1200"/>
            <a:t> for causing injury</a:t>
          </a:r>
          <a:endParaRPr lang="en-GB" sz="2400" kern="1200" dirty="0"/>
        </a:p>
      </dsp:txBody>
      <dsp:txXfrm rot="10800000">
        <a:off x="347436" y="2332895"/>
        <a:ext cx="2453825" cy="2770908"/>
      </dsp:txXfrm>
    </dsp:sp>
    <dsp:sp modelId="{FBEE5957-41A7-47B9-BC79-9E1DBCC4EEF1}">
      <dsp:nvSpPr>
        <dsp:cNvPr id="0" name=""/>
        <dsp:cNvSpPr/>
      </dsp:nvSpPr>
      <dsp:spPr>
        <a:xfrm>
          <a:off x="3143135" y="311052"/>
          <a:ext cx="2614643" cy="1710790"/>
        </a:xfrm>
        <a:prstGeom prst="roundRect">
          <a:avLst>
            <a:gd name="adj" fmla="val 10000"/>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AD66175-669B-469C-9E27-10B36DB92197}">
      <dsp:nvSpPr>
        <dsp:cNvPr id="0" name=""/>
        <dsp:cNvSpPr/>
      </dsp:nvSpPr>
      <dsp:spPr>
        <a:xfrm rot="10800000">
          <a:off x="3143135" y="2332895"/>
          <a:ext cx="2614643" cy="2851317"/>
        </a:xfrm>
        <a:prstGeom prst="round2SameRect">
          <a:avLst>
            <a:gd name="adj1" fmla="val 10500"/>
            <a:gd name="adj2" fmla="val 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latin typeface="+mn-lt"/>
            </a:rPr>
            <a:t>Those </a:t>
          </a:r>
          <a:r>
            <a:rPr lang="en-GB" sz="2400" b="1" kern="1200">
              <a:latin typeface="+mn-lt"/>
            </a:rPr>
            <a:t>adapted</a:t>
          </a:r>
          <a:r>
            <a:rPr lang="en-GB" sz="2400" kern="1200">
              <a:latin typeface="+mn-lt"/>
            </a:rPr>
            <a:t> for injury</a:t>
          </a:r>
          <a:endParaRPr lang="en-GB" sz="2400" kern="1200" dirty="0">
            <a:latin typeface="+mn-lt"/>
          </a:endParaRPr>
        </a:p>
      </dsp:txBody>
      <dsp:txXfrm rot="10800000">
        <a:off x="3223544" y="2332895"/>
        <a:ext cx="2453825" cy="2770908"/>
      </dsp:txXfrm>
    </dsp:sp>
    <dsp:sp modelId="{23197BFA-4B27-47B2-9E26-CEE9E6B8937E}">
      <dsp:nvSpPr>
        <dsp:cNvPr id="0" name=""/>
        <dsp:cNvSpPr/>
      </dsp:nvSpPr>
      <dsp:spPr>
        <a:xfrm>
          <a:off x="6019243" y="311052"/>
          <a:ext cx="2614643" cy="1710790"/>
        </a:xfrm>
        <a:prstGeom prst="roundRect">
          <a:avLst>
            <a:gd name="adj" fmla="val 10000"/>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2EA07F4-491A-4A2B-A4BF-6A8D6E9FAB9C}">
      <dsp:nvSpPr>
        <dsp:cNvPr id="0" name=""/>
        <dsp:cNvSpPr/>
      </dsp:nvSpPr>
      <dsp:spPr>
        <a:xfrm rot="10800000">
          <a:off x="6019243" y="2332895"/>
          <a:ext cx="2614643" cy="2851317"/>
        </a:xfrm>
        <a:prstGeom prst="round2SameRect">
          <a:avLst>
            <a:gd name="adj1" fmla="val 10500"/>
            <a:gd name="adj2" fmla="val 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a:t>Those </a:t>
          </a:r>
          <a:r>
            <a:rPr lang="en-GB" sz="2100" b="1" kern="1200"/>
            <a:t>intended </a:t>
          </a:r>
          <a:r>
            <a:rPr lang="en-GB" sz="2100" kern="1200"/>
            <a:t>by a person who has it for use by themselves or some other person to cause injury</a:t>
          </a:r>
          <a:endParaRPr lang="en-GB" sz="2100" kern="1200" dirty="0"/>
        </a:p>
      </dsp:txBody>
      <dsp:txXfrm rot="10800000">
        <a:off x="6099652" y="2332895"/>
        <a:ext cx="2453825" cy="27709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4578C-4CFA-4D05-B454-093B70CAEC0E}">
      <dsp:nvSpPr>
        <dsp:cNvPr id="0" name=""/>
        <dsp:cNvSpPr/>
      </dsp:nvSpPr>
      <dsp:spPr>
        <a:xfrm>
          <a:off x="618083" y="2355"/>
          <a:ext cx="6396681" cy="1204956"/>
        </a:xfrm>
        <a:prstGeom prst="roundRect">
          <a:avLst>
            <a:gd name="adj" fmla="val 10000"/>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43</a:t>
          </a:r>
        </a:p>
        <a:p>
          <a:pPr marL="0" lvl="0" indent="0" algn="ctr" defTabSz="1066800">
            <a:lnSpc>
              <a:spcPct val="90000"/>
            </a:lnSpc>
            <a:spcBef>
              <a:spcPct val="0"/>
            </a:spcBef>
            <a:spcAft>
              <a:spcPct val="35000"/>
            </a:spcAft>
            <a:buNone/>
          </a:pPr>
          <a:r>
            <a:rPr lang="en-GB" sz="2400" kern="1200" dirty="0"/>
            <a:t>Amendment to the definition of a flick knife</a:t>
          </a:r>
        </a:p>
      </dsp:txBody>
      <dsp:txXfrm>
        <a:off x="653375" y="37647"/>
        <a:ext cx="6326097" cy="1134372"/>
      </dsp:txXfrm>
    </dsp:sp>
    <dsp:sp modelId="{626C67D1-02F3-4D66-B034-EBE1B7D9B7DB}">
      <dsp:nvSpPr>
        <dsp:cNvPr id="0" name=""/>
        <dsp:cNvSpPr/>
      </dsp:nvSpPr>
      <dsp:spPr>
        <a:xfrm rot="5400000">
          <a:off x="3590494" y="1237435"/>
          <a:ext cx="451858" cy="542230"/>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653755" y="1282621"/>
        <a:ext cx="325338" cy="316301"/>
      </dsp:txXfrm>
    </dsp:sp>
    <dsp:sp modelId="{FFB7275F-3908-4A96-87B4-70AD0BA4B3CC}">
      <dsp:nvSpPr>
        <dsp:cNvPr id="0" name=""/>
        <dsp:cNvSpPr/>
      </dsp:nvSpPr>
      <dsp:spPr>
        <a:xfrm>
          <a:off x="0" y="1809789"/>
          <a:ext cx="7632848" cy="1204956"/>
        </a:xfrm>
        <a:prstGeom prst="roundRect">
          <a:avLst>
            <a:gd name="adj" fmla="val 10000"/>
          </a:avLst>
        </a:prstGeom>
        <a:solidFill>
          <a:schemeClr val="accent6">
            <a:shade val="50000"/>
            <a:hueOff val="245616"/>
            <a:satOff val="-10737"/>
            <a:lumOff val="29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46</a:t>
          </a:r>
        </a:p>
        <a:p>
          <a:pPr marL="0" lvl="0" indent="0" algn="ctr" defTabSz="1066800">
            <a:lnSpc>
              <a:spcPct val="90000"/>
            </a:lnSpc>
            <a:spcBef>
              <a:spcPct val="0"/>
            </a:spcBef>
            <a:spcAft>
              <a:spcPct val="35000"/>
            </a:spcAft>
            <a:buNone/>
          </a:pPr>
          <a:r>
            <a:rPr lang="en-GB" sz="2400" kern="1200" dirty="0"/>
            <a:t>Prohibition on the possession of certain Offensive Weapons in private</a:t>
          </a:r>
        </a:p>
      </dsp:txBody>
      <dsp:txXfrm>
        <a:off x="35292" y="1845081"/>
        <a:ext cx="7562264" cy="1134372"/>
      </dsp:txXfrm>
    </dsp:sp>
    <dsp:sp modelId="{18F07736-84EA-4ABA-BDAB-A66D20AB5313}">
      <dsp:nvSpPr>
        <dsp:cNvPr id="0" name=""/>
        <dsp:cNvSpPr/>
      </dsp:nvSpPr>
      <dsp:spPr>
        <a:xfrm rot="5462102">
          <a:off x="3582394" y="3034112"/>
          <a:ext cx="435793" cy="542230"/>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638803" y="3087341"/>
        <a:ext cx="325338" cy="305055"/>
      </dsp:txXfrm>
    </dsp:sp>
    <dsp:sp modelId="{73A2B4C3-7AD1-4B26-9B3C-8BEF33887493}">
      <dsp:nvSpPr>
        <dsp:cNvPr id="0" name=""/>
        <dsp:cNvSpPr/>
      </dsp:nvSpPr>
      <dsp:spPr>
        <a:xfrm>
          <a:off x="72096" y="3595709"/>
          <a:ext cx="7424124" cy="1204956"/>
        </a:xfrm>
        <a:prstGeom prst="roundRect">
          <a:avLst>
            <a:gd name="adj" fmla="val 10000"/>
          </a:avLst>
        </a:prstGeom>
        <a:solidFill>
          <a:schemeClr val="accent6">
            <a:shade val="50000"/>
            <a:hueOff val="245616"/>
            <a:satOff val="-10737"/>
            <a:lumOff val="29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47</a:t>
          </a:r>
        </a:p>
        <a:p>
          <a:pPr marL="0" lvl="0" indent="0" algn="ctr" defTabSz="1066800">
            <a:lnSpc>
              <a:spcPct val="90000"/>
            </a:lnSpc>
            <a:spcBef>
              <a:spcPct val="0"/>
            </a:spcBef>
            <a:spcAft>
              <a:spcPct val="35000"/>
            </a:spcAft>
            <a:buNone/>
          </a:pPr>
          <a:r>
            <a:rPr lang="en-GB" sz="2400" kern="1200" dirty="0"/>
            <a:t>Some new defences for some articles such as Kirpans and </a:t>
          </a:r>
          <a:r>
            <a:rPr lang="en-GB" sz="2400" kern="1200" dirty="0" err="1"/>
            <a:t>Katars</a:t>
          </a:r>
          <a:endParaRPr lang="en-GB" sz="2400" kern="1200" dirty="0"/>
        </a:p>
      </dsp:txBody>
      <dsp:txXfrm>
        <a:off x="107388" y="3631001"/>
        <a:ext cx="7353540" cy="11343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E2D074-9408-E848-8901-F1D379D4057D}" type="datetimeFigureOut">
              <a:rPr lang="en-US" smtClean="0"/>
              <a:t>2/17/2025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C45148-4F14-404C-9BCA-6AB3AAF03330}" type="slidenum">
              <a:rPr lang="en-US" smtClean="0"/>
              <a:t>‹#›</a:t>
            </a:fld>
            <a:endParaRPr lang="en-US"/>
          </a:p>
        </p:txBody>
      </p:sp>
    </p:spTree>
    <p:extLst>
      <p:ext uri="{BB962C8B-B14F-4D97-AF65-F5344CB8AC3E}">
        <p14:creationId xmlns:p14="http://schemas.microsoft.com/office/powerpoint/2010/main" val="698365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05D39E-461B-0B47-84CB-22C6E7F2C706}" type="slidenum">
              <a:rPr lang="en-US" smtClean="0"/>
              <a:t>1</a:t>
            </a:fld>
            <a:endParaRPr lang="en-US"/>
          </a:p>
        </p:txBody>
      </p:sp>
    </p:spTree>
    <p:extLst>
      <p:ext uri="{BB962C8B-B14F-4D97-AF65-F5344CB8AC3E}">
        <p14:creationId xmlns:p14="http://schemas.microsoft.com/office/powerpoint/2010/main" val="3862854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2</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sz="1200" b="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sz="12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3</a:t>
            </a:fld>
            <a:endParaRPr lang="en-GB" altLang="en-US"/>
          </a:p>
        </p:txBody>
      </p:sp>
    </p:spTree>
    <p:extLst>
      <p:ext uri="{BB962C8B-B14F-4D97-AF65-F5344CB8AC3E}">
        <p14:creationId xmlns:p14="http://schemas.microsoft.com/office/powerpoint/2010/main" val="1043559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a:t>
            </a:fld>
            <a:endParaRPr lang="en-GB" altLang="en-US"/>
          </a:p>
        </p:txBody>
      </p:sp>
    </p:spTree>
    <p:extLst>
      <p:ext uri="{BB962C8B-B14F-4D97-AF65-F5344CB8AC3E}">
        <p14:creationId xmlns:p14="http://schemas.microsoft.com/office/powerpoint/2010/main" val="3957635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05D39E-461B-0B47-84CB-22C6E7F2C706}" type="slidenum">
              <a:rPr lang="en-US" smtClean="0"/>
              <a:t>5</a:t>
            </a:fld>
            <a:endParaRPr lang="en-US"/>
          </a:p>
        </p:txBody>
      </p:sp>
    </p:spTree>
    <p:extLst>
      <p:ext uri="{BB962C8B-B14F-4D97-AF65-F5344CB8AC3E}">
        <p14:creationId xmlns:p14="http://schemas.microsoft.com/office/powerpoint/2010/main" val="2270363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GB" altLang="en-US"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6</a:t>
            </a:fld>
            <a:endParaRPr lang="en-GB" altLang="en-US"/>
          </a:p>
        </p:txBody>
      </p:sp>
    </p:spTree>
    <p:extLst>
      <p:ext uri="{BB962C8B-B14F-4D97-AF65-F5344CB8AC3E}">
        <p14:creationId xmlns:p14="http://schemas.microsoft.com/office/powerpoint/2010/main" val="652459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GB" altLang="en-US"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7</a:t>
            </a:fld>
            <a:endParaRPr lang="en-GB" altLang="en-US"/>
          </a:p>
        </p:txBody>
      </p:sp>
    </p:spTree>
    <p:extLst>
      <p:ext uri="{BB962C8B-B14F-4D97-AF65-F5344CB8AC3E}">
        <p14:creationId xmlns:p14="http://schemas.microsoft.com/office/powerpoint/2010/main" val="21433776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ctr" fontAlgn="base">
              <a:lnSpc>
                <a:spcPct val="80000"/>
              </a:lnSpc>
              <a:spcBef>
                <a:spcPct val="20000"/>
              </a:spcBef>
              <a:spcAft>
                <a:spcPct val="0"/>
              </a:spcAf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8</a:t>
            </a:fld>
            <a:endParaRPr lang="en-GB" altLang="en-US"/>
          </a:p>
        </p:txBody>
      </p:sp>
    </p:spTree>
    <p:extLst>
      <p:ext uri="{BB962C8B-B14F-4D97-AF65-F5344CB8AC3E}">
        <p14:creationId xmlns:p14="http://schemas.microsoft.com/office/powerpoint/2010/main" val="20051280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9</a:t>
            </a:fld>
            <a:endParaRPr lang="en-GB" altLang="en-US"/>
          </a:p>
        </p:txBody>
      </p:sp>
    </p:spTree>
    <p:extLst>
      <p:ext uri="{BB962C8B-B14F-4D97-AF65-F5344CB8AC3E}">
        <p14:creationId xmlns:p14="http://schemas.microsoft.com/office/powerpoint/2010/main" val="4180849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10</a:t>
            </a:fld>
            <a:endParaRPr lang="en-GB" altLang="en-US"/>
          </a:p>
        </p:txBody>
      </p:sp>
    </p:spTree>
    <p:extLst>
      <p:ext uri="{BB962C8B-B14F-4D97-AF65-F5344CB8AC3E}">
        <p14:creationId xmlns:p14="http://schemas.microsoft.com/office/powerpoint/2010/main" val="6051476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11</a:t>
            </a:fld>
            <a:endParaRPr lang="en-GB" altLang="en-US"/>
          </a:p>
        </p:txBody>
      </p:sp>
    </p:spTree>
    <p:extLst>
      <p:ext uri="{BB962C8B-B14F-4D97-AF65-F5344CB8AC3E}">
        <p14:creationId xmlns:p14="http://schemas.microsoft.com/office/powerpoint/2010/main" val="33676659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0" dirty="0">
                <a:latin typeface="Arial" panose="020B0604020202020204" pitchFamily="34" charset="0"/>
                <a:cs typeface="Arial" panose="020B0604020202020204" pitchFamily="34" charset="0"/>
              </a:rPr>
              <a:t>Example: any knife at all from one manufactured as an offensive weapon to a tool or a kitchen knife.</a:t>
            </a:r>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12</a:t>
            </a:fld>
            <a:endParaRPr lang="en-GB" altLang="en-US"/>
          </a:p>
        </p:txBody>
      </p:sp>
    </p:spTree>
    <p:extLst>
      <p:ext uri="{BB962C8B-B14F-4D97-AF65-F5344CB8AC3E}">
        <p14:creationId xmlns:p14="http://schemas.microsoft.com/office/powerpoint/2010/main" val="318555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13</a:t>
            </a:fld>
            <a:endParaRPr lang="en-GB" altLang="en-US"/>
          </a:p>
        </p:txBody>
      </p:sp>
    </p:spTree>
    <p:extLst>
      <p:ext uri="{BB962C8B-B14F-4D97-AF65-F5344CB8AC3E}">
        <p14:creationId xmlns:p14="http://schemas.microsoft.com/office/powerpoint/2010/main" val="26567515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14</a:t>
            </a:fld>
            <a:endParaRPr lang="en-GB" altLang="en-US"/>
          </a:p>
        </p:txBody>
      </p:sp>
    </p:spTree>
    <p:extLst>
      <p:ext uri="{BB962C8B-B14F-4D97-AF65-F5344CB8AC3E}">
        <p14:creationId xmlns:p14="http://schemas.microsoft.com/office/powerpoint/2010/main" val="7135370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15</a:t>
            </a:fld>
            <a:endParaRPr lang="en-GB" altLang="en-US"/>
          </a:p>
        </p:txBody>
      </p:sp>
    </p:spTree>
    <p:extLst>
      <p:ext uri="{BB962C8B-B14F-4D97-AF65-F5344CB8AC3E}">
        <p14:creationId xmlns:p14="http://schemas.microsoft.com/office/powerpoint/2010/main" val="486063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buFont typeface="Arial" panose="020B0604020202020204" pitchFamily="34" charset="0"/>
              <a:buNone/>
              <a:defRPr/>
            </a:pPr>
            <a:r>
              <a:rPr lang="en-GB" sz="1100" i="0" dirty="0">
                <a:effectLst/>
              </a:rPr>
              <a:t>You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a:t>
            </a:r>
            <a:r>
              <a:rPr lang="en-US" sz="1100" dirty="0" err="1"/>
              <a:t>behaviour</a:t>
            </a:r>
            <a:endParaRPr lang="en-US" sz="1100" dirty="0"/>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a:t>
            </a:r>
            <a:r>
              <a:rPr lang="en-US" sz="1100" dirty="0" err="1"/>
              <a:t>behaviour</a:t>
            </a:r>
            <a:r>
              <a:rPr lang="en-US" sz="1100" dirty="0"/>
              <a:t>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a:t>
            </a:r>
          </a:p>
          <a:p>
            <a:pPr defTabSz="457200" eaLnBrk="1" fontAlgn="auto" hangingPunct="1">
              <a:lnSpc>
                <a:spcPct val="100000"/>
              </a:lnSpc>
              <a:spcBef>
                <a:spcPts val="0"/>
              </a:spcBef>
              <a:spcAft>
                <a:spcPts val="0"/>
              </a:spcAft>
              <a:defRPr/>
            </a:pPr>
            <a:r>
              <a:rPr lang="en-US" sz="1100" i="0" dirty="0">
                <a:effectLst/>
              </a:rPr>
              <a:t>Their</a:t>
            </a:r>
            <a:r>
              <a:rPr lang="en-US" sz="1100" i="0" baseline="0" dirty="0">
                <a:effectLst/>
              </a:rPr>
              <a:t> </a:t>
            </a:r>
            <a:r>
              <a:rPr lang="en-US" sz="1100" i="0" dirty="0">
                <a:effectLst/>
              </a:rPr>
              <a:t>p</a:t>
            </a:r>
            <a:r>
              <a:rPr lang="en-US" sz="1100" dirty="0"/>
              <a:t>hysical appearance</a:t>
            </a:r>
          </a:p>
          <a:p>
            <a:pPr defTabSz="457200" eaLnBrk="1" fontAlgn="auto" hangingPunct="1">
              <a:lnSpc>
                <a:spcPct val="100000"/>
              </a:lnSpc>
              <a:spcBef>
                <a:spcPts val="0"/>
              </a:spcBef>
              <a:spcAft>
                <a:spcPts val="0"/>
              </a:spcAft>
              <a:defRPr/>
            </a:pPr>
            <a:r>
              <a:rPr lang="en-US" sz="1100" dirty="0"/>
              <a:t>Apparent race</a:t>
            </a:r>
          </a:p>
          <a:p>
            <a:pPr defTabSz="457200" eaLnBrk="1" fontAlgn="auto" hangingPunct="1">
              <a:lnSpc>
                <a:spcPct val="100000"/>
              </a:lnSpc>
              <a:spcBef>
                <a:spcPts val="0"/>
              </a:spcBef>
              <a:spcAft>
                <a:spcPts val="0"/>
              </a:spcAft>
              <a:defRPr/>
            </a:pPr>
            <a:r>
              <a:rPr lang="en-US" sz="1100" dirty="0"/>
              <a:t>Ethnicity</a:t>
            </a:r>
          </a:p>
          <a:p>
            <a:pPr defTabSz="457200" eaLnBrk="1" fontAlgn="auto" hangingPunct="1">
              <a:lnSpc>
                <a:spcPct val="100000"/>
              </a:lnSpc>
              <a:spcBef>
                <a:spcPts val="0"/>
              </a:spcBef>
              <a:spcAft>
                <a:spcPts val="0"/>
              </a:spcAft>
              <a:defRPr/>
            </a:pPr>
            <a:r>
              <a:rPr lang="en-US" sz="1100" dirty="0"/>
              <a:t>Religion</a:t>
            </a:r>
          </a:p>
          <a:p>
            <a:pPr defTabSz="457200" eaLnBrk="1" fontAlgn="auto" hangingPunct="1">
              <a:lnSpc>
                <a:spcPct val="100000"/>
              </a:lnSpc>
              <a:spcBef>
                <a:spcPts val="0"/>
              </a:spcBef>
              <a:spcAft>
                <a:spcPts val="0"/>
              </a:spcAft>
              <a:defRPr/>
            </a:pPr>
            <a:r>
              <a:rPr lang="en-US" sz="1100" dirty="0"/>
              <a:t>Gender</a:t>
            </a:r>
          </a:p>
          <a:p>
            <a:pPr defTabSz="457200" eaLnBrk="1" fontAlgn="auto" hangingPunct="1">
              <a:lnSpc>
                <a:spcPct val="100000"/>
              </a:lnSpc>
              <a:spcBef>
                <a:spcPts val="0"/>
              </a:spcBef>
              <a:spcAft>
                <a:spcPts val="0"/>
              </a:spcAft>
              <a:defRPr/>
            </a:pPr>
            <a:r>
              <a:rPr lang="en-US" sz="1100" dirty="0"/>
              <a:t>Age</a:t>
            </a:r>
          </a:p>
          <a:p>
            <a:pPr defTabSz="457200" eaLnBrk="1" fontAlgn="auto" hangingPunct="1">
              <a:lnSpc>
                <a:spcPct val="100000"/>
              </a:lnSpc>
              <a:spcBef>
                <a:spcPts val="0"/>
              </a:spcBef>
              <a:spcAft>
                <a:spcPts val="0"/>
              </a:spcAft>
              <a:defRPr/>
            </a:pPr>
            <a:r>
              <a:rPr lang="en-US" sz="1100" dirty="0"/>
              <a:t>Social standing</a:t>
            </a:r>
          </a:p>
          <a:p>
            <a:pPr defTabSz="457200" eaLnBrk="1" fontAlgn="auto" hangingPunct="1">
              <a:lnSpc>
                <a:spcPct val="100000"/>
              </a:lnSpc>
              <a:spcBef>
                <a:spcPts val="0"/>
              </a:spcBef>
              <a:spcAft>
                <a:spcPts val="0"/>
              </a:spcAft>
              <a:defRPr/>
            </a:pPr>
            <a:r>
              <a:rPr lang="en-US" sz="1100" dirty="0"/>
              <a:t>Previous convictions or the fact they are ‘known’</a:t>
            </a:r>
          </a:p>
          <a:p>
            <a:pPr>
              <a:lnSpc>
                <a:spcPct val="100000"/>
              </a:lnSpc>
              <a:buFont typeface="Arial" panose="020B0604020202020204" pitchFamily="34" charset="0"/>
              <a:buNone/>
              <a:defRPr/>
            </a:pPr>
            <a:r>
              <a:rPr lang="en-US" sz="1100" dirty="0"/>
              <a:t>Presence in a ‘high crime area’ </a:t>
            </a:r>
          </a:p>
          <a:p>
            <a:pPr>
              <a:lnSpc>
                <a:spcPct val="100000"/>
              </a:lnSpc>
              <a:buFont typeface="Arial" panose="020B0604020202020204" pitchFamily="34" charset="0"/>
              <a:buNone/>
              <a:defRPr/>
            </a:pPr>
            <a:r>
              <a:rPr lang="en-US" sz="1100" dirty="0"/>
              <a:t>Associates (even if there are reasonable grounds for searching one of them)</a:t>
            </a:r>
          </a:p>
          <a:p>
            <a:pPr>
              <a:lnSpc>
                <a:spcPct val="100000"/>
              </a:lnSpc>
              <a:buFont typeface="Arial" panose="020B0604020202020204" pitchFamily="34" charset="0"/>
              <a:buNone/>
              <a:defRPr/>
            </a:pPr>
            <a:r>
              <a:rPr lang="en-US" sz="1100" dirty="0"/>
              <a:t>Furtive movements.</a:t>
            </a:r>
          </a:p>
          <a:p>
            <a:pPr>
              <a:lnSpc>
                <a:spcPct val="100000"/>
              </a:lnSpc>
            </a:pPr>
            <a:r>
              <a:rPr lang="en-GB" sz="1100" i="0" dirty="0">
                <a:effectLst/>
              </a:rPr>
              <a:t>- 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endParaRPr lang="en-GB" sz="1100" i="0" dirty="0">
              <a:effectLst/>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18</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359C1-097D-855E-C1C3-D7035186F6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2ABD51E-1D3A-1C4A-9421-05AB9C1EB3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D6CED02-B51F-C2F0-B1B3-77D2A2BC001A}"/>
              </a:ext>
            </a:extLst>
          </p:cNvPr>
          <p:cNvSpPr>
            <a:spLocks noGrp="1"/>
          </p:cNvSpPr>
          <p:nvPr>
            <p:ph type="dt" sz="half" idx="10"/>
          </p:nvPr>
        </p:nvSpPr>
        <p:spPr/>
        <p:txBody>
          <a:bodyPr/>
          <a:lstStyle/>
          <a:p>
            <a:fld id="{C7B3A6C8-1106-2748-8E68-F7E287C5A19B}" type="datetimeFigureOut">
              <a:rPr lang="en-US" smtClean="0"/>
              <a:t>2/17/2025</a:t>
            </a:fld>
            <a:endParaRPr lang="en-US"/>
          </a:p>
        </p:txBody>
      </p:sp>
      <p:sp>
        <p:nvSpPr>
          <p:cNvPr id="5" name="Footer Placeholder 4">
            <a:extLst>
              <a:ext uri="{FF2B5EF4-FFF2-40B4-BE49-F238E27FC236}">
                <a16:creationId xmlns:a16="http://schemas.microsoft.com/office/drawing/2014/main" id="{49466D6C-6636-6DE3-7352-D5DDF9FABB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9A0ECC-EEB3-6ABF-CB96-F287D249E5DF}"/>
              </a:ext>
            </a:extLst>
          </p:cNvPr>
          <p:cNvSpPr>
            <a:spLocks noGrp="1"/>
          </p:cNvSpPr>
          <p:nvPr>
            <p:ph type="sldNum" sz="quarter" idx="12"/>
          </p:nvPr>
        </p:nvSpPr>
        <p:spPr/>
        <p:txBody>
          <a:bodyPr/>
          <a:lstStyle/>
          <a:p>
            <a:fld id="{F47E61E6-D3F5-724A-9A25-BE6527DE84A9}" type="slidenum">
              <a:rPr lang="en-US" smtClean="0"/>
              <a:t>‹#›</a:t>
            </a:fld>
            <a:endParaRPr lang="en-US"/>
          </a:p>
        </p:txBody>
      </p:sp>
    </p:spTree>
    <p:extLst>
      <p:ext uri="{BB962C8B-B14F-4D97-AF65-F5344CB8AC3E}">
        <p14:creationId xmlns:p14="http://schemas.microsoft.com/office/powerpoint/2010/main" val="2555870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200B4-D08C-8E57-AF3A-3B5A43CCD3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A243C2-D7D9-A715-5BEC-2016DF6919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C2E333-BC83-135D-93E5-6193BB7FF358}"/>
              </a:ext>
            </a:extLst>
          </p:cNvPr>
          <p:cNvSpPr>
            <a:spLocks noGrp="1"/>
          </p:cNvSpPr>
          <p:nvPr>
            <p:ph type="dt" sz="half" idx="10"/>
          </p:nvPr>
        </p:nvSpPr>
        <p:spPr/>
        <p:txBody>
          <a:bodyPr/>
          <a:lstStyle/>
          <a:p>
            <a:fld id="{C7B3A6C8-1106-2748-8E68-F7E287C5A19B}" type="datetimeFigureOut">
              <a:rPr lang="en-US" smtClean="0"/>
              <a:t>2/17/2025</a:t>
            </a:fld>
            <a:endParaRPr lang="en-US"/>
          </a:p>
        </p:txBody>
      </p:sp>
      <p:sp>
        <p:nvSpPr>
          <p:cNvPr id="5" name="Footer Placeholder 4">
            <a:extLst>
              <a:ext uri="{FF2B5EF4-FFF2-40B4-BE49-F238E27FC236}">
                <a16:creationId xmlns:a16="http://schemas.microsoft.com/office/drawing/2014/main" id="{6861AC75-8482-A659-91DE-D8E89F3BDF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4776CF-1085-DB15-E2C1-D3C6ADF5BD7C}"/>
              </a:ext>
            </a:extLst>
          </p:cNvPr>
          <p:cNvSpPr>
            <a:spLocks noGrp="1"/>
          </p:cNvSpPr>
          <p:nvPr>
            <p:ph type="sldNum" sz="quarter" idx="12"/>
          </p:nvPr>
        </p:nvSpPr>
        <p:spPr/>
        <p:txBody>
          <a:bodyPr/>
          <a:lstStyle/>
          <a:p>
            <a:fld id="{F47E61E6-D3F5-724A-9A25-BE6527DE84A9}" type="slidenum">
              <a:rPr lang="en-US" smtClean="0"/>
              <a:t>‹#›</a:t>
            </a:fld>
            <a:endParaRPr lang="en-US"/>
          </a:p>
        </p:txBody>
      </p:sp>
    </p:spTree>
    <p:extLst>
      <p:ext uri="{BB962C8B-B14F-4D97-AF65-F5344CB8AC3E}">
        <p14:creationId xmlns:p14="http://schemas.microsoft.com/office/powerpoint/2010/main" val="1555899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C82E6-5B5A-0DE6-ABE5-0CEB872FF85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08394AC-2842-8E94-6000-CF21239CCF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DBFD17-9312-FB76-0118-E5969099C593}"/>
              </a:ext>
            </a:extLst>
          </p:cNvPr>
          <p:cNvSpPr>
            <a:spLocks noGrp="1"/>
          </p:cNvSpPr>
          <p:nvPr>
            <p:ph type="dt" sz="half" idx="10"/>
          </p:nvPr>
        </p:nvSpPr>
        <p:spPr/>
        <p:txBody>
          <a:bodyPr/>
          <a:lstStyle/>
          <a:p>
            <a:fld id="{C7B3A6C8-1106-2748-8E68-F7E287C5A19B}" type="datetimeFigureOut">
              <a:rPr lang="en-US" smtClean="0"/>
              <a:t>2/17/2025</a:t>
            </a:fld>
            <a:endParaRPr lang="en-US"/>
          </a:p>
        </p:txBody>
      </p:sp>
      <p:sp>
        <p:nvSpPr>
          <p:cNvPr id="5" name="Footer Placeholder 4">
            <a:extLst>
              <a:ext uri="{FF2B5EF4-FFF2-40B4-BE49-F238E27FC236}">
                <a16:creationId xmlns:a16="http://schemas.microsoft.com/office/drawing/2014/main" id="{4DEE3279-7148-6334-76E9-108D20D624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5BC467-0D5C-09CC-5C42-29D1D8A7AF3A}"/>
              </a:ext>
            </a:extLst>
          </p:cNvPr>
          <p:cNvSpPr>
            <a:spLocks noGrp="1"/>
          </p:cNvSpPr>
          <p:nvPr>
            <p:ph type="sldNum" sz="quarter" idx="12"/>
          </p:nvPr>
        </p:nvSpPr>
        <p:spPr/>
        <p:txBody>
          <a:bodyPr/>
          <a:lstStyle/>
          <a:p>
            <a:fld id="{F47E61E6-D3F5-724A-9A25-BE6527DE84A9}" type="slidenum">
              <a:rPr lang="en-US" smtClean="0"/>
              <a:t>‹#›</a:t>
            </a:fld>
            <a:endParaRPr lang="en-US"/>
          </a:p>
        </p:txBody>
      </p:sp>
    </p:spTree>
    <p:extLst>
      <p:ext uri="{BB962C8B-B14F-4D97-AF65-F5344CB8AC3E}">
        <p14:creationId xmlns:p14="http://schemas.microsoft.com/office/powerpoint/2010/main" val="3865884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45EFE-1737-5E38-99B5-4B55B5CB8A1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50DE8C3-D05B-6A2F-82A4-C727C1933C8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9EB1AFA-9EA8-CBF1-72F4-5F439E18AE2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84F0AFD-9C9A-8837-C20D-2E2515125465}"/>
              </a:ext>
            </a:extLst>
          </p:cNvPr>
          <p:cNvSpPr>
            <a:spLocks noGrp="1"/>
          </p:cNvSpPr>
          <p:nvPr>
            <p:ph type="dt" sz="half" idx="10"/>
          </p:nvPr>
        </p:nvSpPr>
        <p:spPr/>
        <p:txBody>
          <a:bodyPr/>
          <a:lstStyle/>
          <a:p>
            <a:fld id="{C7B3A6C8-1106-2748-8E68-F7E287C5A19B}" type="datetimeFigureOut">
              <a:rPr lang="en-US" smtClean="0"/>
              <a:t>2/17/2025</a:t>
            </a:fld>
            <a:endParaRPr lang="en-US"/>
          </a:p>
        </p:txBody>
      </p:sp>
      <p:sp>
        <p:nvSpPr>
          <p:cNvPr id="6" name="Footer Placeholder 5">
            <a:extLst>
              <a:ext uri="{FF2B5EF4-FFF2-40B4-BE49-F238E27FC236}">
                <a16:creationId xmlns:a16="http://schemas.microsoft.com/office/drawing/2014/main" id="{FB812E21-4980-ED16-46AA-3104E02F6F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23D184-1921-E22E-D64F-D58EDB3469AF}"/>
              </a:ext>
            </a:extLst>
          </p:cNvPr>
          <p:cNvSpPr>
            <a:spLocks noGrp="1"/>
          </p:cNvSpPr>
          <p:nvPr>
            <p:ph type="sldNum" sz="quarter" idx="12"/>
          </p:nvPr>
        </p:nvSpPr>
        <p:spPr/>
        <p:txBody>
          <a:bodyPr/>
          <a:lstStyle/>
          <a:p>
            <a:fld id="{F47E61E6-D3F5-724A-9A25-BE6527DE84A9}" type="slidenum">
              <a:rPr lang="en-US" smtClean="0"/>
              <a:t>‹#›</a:t>
            </a:fld>
            <a:endParaRPr lang="en-US"/>
          </a:p>
        </p:txBody>
      </p:sp>
    </p:spTree>
    <p:extLst>
      <p:ext uri="{BB962C8B-B14F-4D97-AF65-F5344CB8AC3E}">
        <p14:creationId xmlns:p14="http://schemas.microsoft.com/office/powerpoint/2010/main" val="3581454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0FF99-CA73-6217-5C65-5BB3A91B830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A5BA32-C120-BE8D-7AFC-2211D25D0E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5912966-9ACC-828B-5EF0-3142A51B58B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643F16C-6400-E3E5-4894-06275B4428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09BF9F3-F562-B284-9FB0-265BBFE5C53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5D9447-F4E2-6D1B-E467-484B25D37021}"/>
              </a:ext>
            </a:extLst>
          </p:cNvPr>
          <p:cNvSpPr>
            <a:spLocks noGrp="1"/>
          </p:cNvSpPr>
          <p:nvPr>
            <p:ph type="dt" sz="half" idx="10"/>
          </p:nvPr>
        </p:nvSpPr>
        <p:spPr/>
        <p:txBody>
          <a:bodyPr/>
          <a:lstStyle/>
          <a:p>
            <a:fld id="{C7B3A6C8-1106-2748-8E68-F7E287C5A19B}" type="datetimeFigureOut">
              <a:rPr lang="en-US" smtClean="0"/>
              <a:t>2/17/2025</a:t>
            </a:fld>
            <a:endParaRPr lang="en-US"/>
          </a:p>
        </p:txBody>
      </p:sp>
      <p:sp>
        <p:nvSpPr>
          <p:cNvPr id="8" name="Footer Placeholder 7">
            <a:extLst>
              <a:ext uri="{FF2B5EF4-FFF2-40B4-BE49-F238E27FC236}">
                <a16:creationId xmlns:a16="http://schemas.microsoft.com/office/drawing/2014/main" id="{3DE87C4C-8103-54C3-B3C1-530A03619C5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5758B2E-7C66-5787-6E51-928AC7A469F7}"/>
              </a:ext>
            </a:extLst>
          </p:cNvPr>
          <p:cNvSpPr>
            <a:spLocks noGrp="1"/>
          </p:cNvSpPr>
          <p:nvPr>
            <p:ph type="sldNum" sz="quarter" idx="12"/>
          </p:nvPr>
        </p:nvSpPr>
        <p:spPr/>
        <p:txBody>
          <a:bodyPr/>
          <a:lstStyle/>
          <a:p>
            <a:fld id="{F47E61E6-D3F5-724A-9A25-BE6527DE84A9}" type="slidenum">
              <a:rPr lang="en-US" smtClean="0"/>
              <a:t>‹#›</a:t>
            </a:fld>
            <a:endParaRPr lang="en-US"/>
          </a:p>
        </p:txBody>
      </p:sp>
    </p:spTree>
    <p:extLst>
      <p:ext uri="{BB962C8B-B14F-4D97-AF65-F5344CB8AC3E}">
        <p14:creationId xmlns:p14="http://schemas.microsoft.com/office/powerpoint/2010/main" val="3578397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2006D-B550-2C01-2B99-5033AC89402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D78606A-ECCB-0EB7-2A08-DDCFD0FFA852}"/>
              </a:ext>
            </a:extLst>
          </p:cNvPr>
          <p:cNvSpPr>
            <a:spLocks noGrp="1"/>
          </p:cNvSpPr>
          <p:nvPr>
            <p:ph type="dt" sz="half" idx="10"/>
          </p:nvPr>
        </p:nvSpPr>
        <p:spPr/>
        <p:txBody>
          <a:bodyPr/>
          <a:lstStyle/>
          <a:p>
            <a:fld id="{C7B3A6C8-1106-2748-8E68-F7E287C5A19B}" type="datetimeFigureOut">
              <a:rPr lang="en-US" smtClean="0"/>
              <a:t>2/17/2025</a:t>
            </a:fld>
            <a:endParaRPr lang="en-US"/>
          </a:p>
        </p:txBody>
      </p:sp>
      <p:sp>
        <p:nvSpPr>
          <p:cNvPr id="4" name="Footer Placeholder 3">
            <a:extLst>
              <a:ext uri="{FF2B5EF4-FFF2-40B4-BE49-F238E27FC236}">
                <a16:creationId xmlns:a16="http://schemas.microsoft.com/office/drawing/2014/main" id="{7779B1E2-EB9B-C863-E7F4-CB23AADA3FF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883C052-E096-4383-30A5-EED6F1EC6D98}"/>
              </a:ext>
            </a:extLst>
          </p:cNvPr>
          <p:cNvSpPr>
            <a:spLocks noGrp="1"/>
          </p:cNvSpPr>
          <p:nvPr>
            <p:ph type="sldNum" sz="quarter" idx="12"/>
          </p:nvPr>
        </p:nvSpPr>
        <p:spPr/>
        <p:txBody>
          <a:bodyPr/>
          <a:lstStyle/>
          <a:p>
            <a:fld id="{F47E61E6-D3F5-724A-9A25-BE6527DE84A9}" type="slidenum">
              <a:rPr lang="en-US" smtClean="0"/>
              <a:t>‹#›</a:t>
            </a:fld>
            <a:endParaRPr lang="en-US"/>
          </a:p>
        </p:txBody>
      </p:sp>
    </p:spTree>
    <p:extLst>
      <p:ext uri="{BB962C8B-B14F-4D97-AF65-F5344CB8AC3E}">
        <p14:creationId xmlns:p14="http://schemas.microsoft.com/office/powerpoint/2010/main" val="4234204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5D4F87-CAEE-EF0E-47DB-F5B0A9D8CCEB}"/>
              </a:ext>
            </a:extLst>
          </p:cNvPr>
          <p:cNvSpPr>
            <a:spLocks noGrp="1"/>
          </p:cNvSpPr>
          <p:nvPr>
            <p:ph type="dt" sz="half" idx="10"/>
          </p:nvPr>
        </p:nvSpPr>
        <p:spPr/>
        <p:txBody>
          <a:bodyPr/>
          <a:lstStyle/>
          <a:p>
            <a:fld id="{C7B3A6C8-1106-2748-8E68-F7E287C5A19B}" type="datetimeFigureOut">
              <a:rPr lang="en-US" smtClean="0"/>
              <a:t>2/17/2025</a:t>
            </a:fld>
            <a:endParaRPr lang="en-US"/>
          </a:p>
        </p:txBody>
      </p:sp>
      <p:sp>
        <p:nvSpPr>
          <p:cNvPr id="3" name="Footer Placeholder 2">
            <a:extLst>
              <a:ext uri="{FF2B5EF4-FFF2-40B4-BE49-F238E27FC236}">
                <a16:creationId xmlns:a16="http://schemas.microsoft.com/office/drawing/2014/main" id="{5114D1D1-277A-9658-9B40-7C6E1906AF0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E87C163-5D2F-9C96-9D7F-7D49E44C490C}"/>
              </a:ext>
            </a:extLst>
          </p:cNvPr>
          <p:cNvSpPr>
            <a:spLocks noGrp="1"/>
          </p:cNvSpPr>
          <p:nvPr>
            <p:ph type="sldNum" sz="quarter" idx="12"/>
          </p:nvPr>
        </p:nvSpPr>
        <p:spPr/>
        <p:txBody>
          <a:bodyPr/>
          <a:lstStyle/>
          <a:p>
            <a:fld id="{F47E61E6-D3F5-724A-9A25-BE6527DE84A9}" type="slidenum">
              <a:rPr lang="en-US" smtClean="0"/>
              <a:t>‹#›</a:t>
            </a:fld>
            <a:endParaRPr lang="en-US"/>
          </a:p>
        </p:txBody>
      </p:sp>
    </p:spTree>
    <p:extLst>
      <p:ext uri="{BB962C8B-B14F-4D97-AF65-F5344CB8AC3E}">
        <p14:creationId xmlns:p14="http://schemas.microsoft.com/office/powerpoint/2010/main" val="1768201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6984E-D0FA-1D73-A861-7835B6FF267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34E9A94-D573-6ADA-BC2C-F7C4CA4A0B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FA8FFD0-EBB7-B2A3-331E-D2D476E19A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1B505C3-F132-F827-C29C-7138EE9C22B3}"/>
              </a:ext>
            </a:extLst>
          </p:cNvPr>
          <p:cNvSpPr>
            <a:spLocks noGrp="1"/>
          </p:cNvSpPr>
          <p:nvPr>
            <p:ph type="dt" sz="half" idx="10"/>
          </p:nvPr>
        </p:nvSpPr>
        <p:spPr/>
        <p:txBody>
          <a:bodyPr/>
          <a:lstStyle/>
          <a:p>
            <a:fld id="{C7B3A6C8-1106-2748-8E68-F7E287C5A19B}" type="datetimeFigureOut">
              <a:rPr lang="en-US" smtClean="0"/>
              <a:t>2/17/2025</a:t>
            </a:fld>
            <a:endParaRPr lang="en-US"/>
          </a:p>
        </p:txBody>
      </p:sp>
      <p:sp>
        <p:nvSpPr>
          <p:cNvPr id="6" name="Footer Placeholder 5">
            <a:extLst>
              <a:ext uri="{FF2B5EF4-FFF2-40B4-BE49-F238E27FC236}">
                <a16:creationId xmlns:a16="http://schemas.microsoft.com/office/drawing/2014/main" id="{D078D3ED-EAFA-FC42-6E34-17136772F2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7B213C-7482-23E0-650C-8FAD374230F7}"/>
              </a:ext>
            </a:extLst>
          </p:cNvPr>
          <p:cNvSpPr>
            <a:spLocks noGrp="1"/>
          </p:cNvSpPr>
          <p:nvPr>
            <p:ph type="sldNum" sz="quarter" idx="12"/>
          </p:nvPr>
        </p:nvSpPr>
        <p:spPr/>
        <p:txBody>
          <a:bodyPr/>
          <a:lstStyle/>
          <a:p>
            <a:fld id="{F47E61E6-D3F5-724A-9A25-BE6527DE84A9}" type="slidenum">
              <a:rPr lang="en-US" smtClean="0"/>
              <a:t>‹#›</a:t>
            </a:fld>
            <a:endParaRPr lang="en-US"/>
          </a:p>
        </p:txBody>
      </p:sp>
    </p:spTree>
    <p:extLst>
      <p:ext uri="{BB962C8B-B14F-4D97-AF65-F5344CB8AC3E}">
        <p14:creationId xmlns:p14="http://schemas.microsoft.com/office/powerpoint/2010/main" val="548715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781DD-F6F9-0D2D-E031-D152416E97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52AF0F3-59C9-42A4-B36D-56A52F06FE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9B35DB7-C540-E506-9B38-ADD233A1AC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18C871-5E48-94DD-D87C-9D497515B9B6}"/>
              </a:ext>
            </a:extLst>
          </p:cNvPr>
          <p:cNvSpPr>
            <a:spLocks noGrp="1"/>
          </p:cNvSpPr>
          <p:nvPr>
            <p:ph type="dt" sz="half" idx="10"/>
          </p:nvPr>
        </p:nvSpPr>
        <p:spPr/>
        <p:txBody>
          <a:bodyPr/>
          <a:lstStyle/>
          <a:p>
            <a:fld id="{C7B3A6C8-1106-2748-8E68-F7E287C5A19B}" type="datetimeFigureOut">
              <a:rPr lang="en-US" smtClean="0"/>
              <a:t>2/17/2025</a:t>
            </a:fld>
            <a:endParaRPr lang="en-US"/>
          </a:p>
        </p:txBody>
      </p:sp>
      <p:sp>
        <p:nvSpPr>
          <p:cNvPr id="6" name="Footer Placeholder 5">
            <a:extLst>
              <a:ext uri="{FF2B5EF4-FFF2-40B4-BE49-F238E27FC236}">
                <a16:creationId xmlns:a16="http://schemas.microsoft.com/office/drawing/2014/main" id="{6653D7B8-06A0-9977-943E-BD8F40DEB5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A77557-8A88-4738-63D9-CDF8E36CA891}"/>
              </a:ext>
            </a:extLst>
          </p:cNvPr>
          <p:cNvSpPr>
            <a:spLocks noGrp="1"/>
          </p:cNvSpPr>
          <p:nvPr>
            <p:ph type="sldNum" sz="quarter" idx="12"/>
          </p:nvPr>
        </p:nvSpPr>
        <p:spPr/>
        <p:txBody>
          <a:bodyPr/>
          <a:lstStyle/>
          <a:p>
            <a:fld id="{F47E61E6-D3F5-724A-9A25-BE6527DE84A9}" type="slidenum">
              <a:rPr lang="en-US" smtClean="0"/>
              <a:t>‹#›</a:t>
            </a:fld>
            <a:endParaRPr lang="en-US"/>
          </a:p>
        </p:txBody>
      </p:sp>
    </p:spTree>
    <p:extLst>
      <p:ext uri="{BB962C8B-B14F-4D97-AF65-F5344CB8AC3E}">
        <p14:creationId xmlns:p14="http://schemas.microsoft.com/office/powerpoint/2010/main" val="3671156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AEE09-A34C-C526-A8E7-D7031DF5B27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2082EA6-28E3-A21E-F9E2-6D7872AD65B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55DD05-3C25-1781-0444-5FD1656CAD18}"/>
              </a:ext>
            </a:extLst>
          </p:cNvPr>
          <p:cNvSpPr>
            <a:spLocks noGrp="1"/>
          </p:cNvSpPr>
          <p:nvPr>
            <p:ph type="dt" sz="half" idx="10"/>
          </p:nvPr>
        </p:nvSpPr>
        <p:spPr/>
        <p:txBody>
          <a:bodyPr/>
          <a:lstStyle/>
          <a:p>
            <a:fld id="{C7B3A6C8-1106-2748-8E68-F7E287C5A19B}" type="datetimeFigureOut">
              <a:rPr lang="en-US" smtClean="0"/>
              <a:t>2/17/2025</a:t>
            </a:fld>
            <a:endParaRPr lang="en-US"/>
          </a:p>
        </p:txBody>
      </p:sp>
      <p:sp>
        <p:nvSpPr>
          <p:cNvPr id="5" name="Footer Placeholder 4">
            <a:extLst>
              <a:ext uri="{FF2B5EF4-FFF2-40B4-BE49-F238E27FC236}">
                <a16:creationId xmlns:a16="http://schemas.microsoft.com/office/drawing/2014/main" id="{C0A31F4C-F4D6-3585-239F-6CAE27EB80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C792D8-9EED-5FF8-07E8-CFCDAF29B1DE}"/>
              </a:ext>
            </a:extLst>
          </p:cNvPr>
          <p:cNvSpPr>
            <a:spLocks noGrp="1"/>
          </p:cNvSpPr>
          <p:nvPr>
            <p:ph type="sldNum" sz="quarter" idx="12"/>
          </p:nvPr>
        </p:nvSpPr>
        <p:spPr/>
        <p:txBody>
          <a:bodyPr/>
          <a:lstStyle/>
          <a:p>
            <a:fld id="{F47E61E6-D3F5-724A-9A25-BE6527DE84A9}" type="slidenum">
              <a:rPr lang="en-US" smtClean="0"/>
              <a:t>‹#›</a:t>
            </a:fld>
            <a:endParaRPr lang="en-US"/>
          </a:p>
        </p:txBody>
      </p:sp>
    </p:spTree>
    <p:extLst>
      <p:ext uri="{BB962C8B-B14F-4D97-AF65-F5344CB8AC3E}">
        <p14:creationId xmlns:p14="http://schemas.microsoft.com/office/powerpoint/2010/main" val="1587157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703168-4F2A-5642-54BF-3ECE6FAED06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6DABD6-02E7-82D7-4048-6AD2D7E1CB6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71603B-05B1-3557-74D5-552F8186EBF6}"/>
              </a:ext>
            </a:extLst>
          </p:cNvPr>
          <p:cNvSpPr>
            <a:spLocks noGrp="1"/>
          </p:cNvSpPr>
          <p:nvPr>
            <p:ph type="dt" sz="half" idx="10"/>
          </p:nvPr>
        </p:nvSpPr>
        <p:spPr/>
        <p:txBody>
          <a:bodyPr/>
          <a:lstStyle/>
          <a:p>
            <a:fld id="{C7B3A6C8-1106-2748-8E68-F7E287C5A19B}" type="datetimeFigureOut">
              <a:rPr lang="en-US" smtClean="0"/>
              <a:t>2/17/2025</a:t>
            </a:fld>
            <a:endParaRPr lang="en-US"/>
          </a:p>
        </p:txBody>
      </p:sp>
      <p:sp>
        <p:nvSpPr>
          <p:cNvPr id="5" name="Footer Placeholder 4">
            <a:extLst>
              <a:ext uri="{FF2B5EF4-FFF2-40B4-BE49-F238E27FC236}">
                <a16:creationId xmlns:a16="http://schemas.microsoft.com/office/drawing/2014/main" id="{D5ACFA1E-291B-72B7-0893-5EF444D23E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123834-974D-8A9E-0A75-D991A18D93E4}"/>
              </a:ext>
            </a:extLst>
          </p:cNvPr>
          <p:cNvSpPr>
            <a:spLocks noGrp="1"/>
          </p:cNvSpPr>
          <p:nvPr>
            <p:ph type="sldNum" sz="quarter" idx="12"/>
          </p:nvPr>
        </p:nvSpPr>
        <p:spPr/>
        <p:txBody>
          <a:bodyPr/>
          <a:lstStyle/>
          <a:p>
            <a:fld id="{F47E61E6-D3F5-724A-9A25-BE6527DE84A9}" type="slidenum">
              <a:rPr lang="en-US" smtClean="0"/>
              <a:t>‹#›</a:t>
            </a:fld>
            <a:endParaRPr lang="en-US"/>
          </a:p>
        </p:txBody>
      </p:sp>
    </p:spTree>
    <p:extLst>
      <p:ext uri="{BB962C8B-B14F-4D97-AF65-F5344CB8AC3E}">
        <p14:creationId xmlns:p14="http://schemas.microsoft.com/office/powerpoint/2010/main" val="1100029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120970-50E7-D0B2-00C0-EECEDB668C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44F011B-6389-343F-3F4C-7AEA0EABEF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612DCB8-7250-7016-CDC4-410DE176BA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B3A6C8-1106-2748-8E68-F7E287C5A19B}" type="datetimeFigureOut">
              <a:rPr lang="en-US" smtClean="0"/>
              <a:t>2/17/2025</a:t>
            </a:fld>
            <a:endParaRPr lang="en-US"/>
          </a:p>
        </p:txBody>
      </p:sp>
      <p:sp>
        <p:nvSpPr>
          <p:cNvPr id="5" name="Footer Placeholder 4">
            <a:extLst>
              <a:ext uri="{FF2B5EF4-FFF2-40B4-BE49-F238E27FC236}">
                <a16:creationId xmlns:a16="http://schemas.microsoft.com/office/drawing/2014/main" id="{F91B3475-14A1-5A90-EB08-5E680DBBA4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B8DDBC2-46F2-BC05-27A1-2A41A5AD63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7E61E6-D3F5-724A-9A25-BE6527DE84A9}" type="slidenum">
              <a:rPr lang="en-US" smtClean="0"/>
              <a:t>‹#›</a:t>
            </a:fld>
            <a:endParaRPr lang="en-US"/>
          </a:p>
        </p:txBody>
      </p:sp>
    </p:spTree>
    <p:extLst>
      <p:ext uri="{BB962C8B-B14F-4D97-AF65-F5344CB8AC3E}">
        <p14:creationId xmlns:p14="http://schemas.microsoft.com/office/powerpoint/2010/main" val="3279866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9.jpe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0.jpeg"/><Relationship Id="rId7"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2.png"/><Relationship Id="rId4" Type="http://schemas.openxmlformats.org/officeDocument/2006/relationships/image" Target="../media/image11.jpe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25.jpeg"/><Relationship Id="rId4" Type="http://schemas.openxmlformats.org/officeDocument/2006/relationships/diagramLayout" Target="../diagrams/layout5.xml"/><Relationship Id="rId9"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jpeg"/><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4.jpeg"/><Relationship Id="rId4" Type="http://schemas.openxmlformats.org/officeDocument/2006/relationships/image" Target="../media/image33.jpeg"/></Relationships>
</file>

<file path=ppt/slides/_rels/slide1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1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jpg"/></Relationships>
</file>

<file path=ppt/slides/_rels/slide1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Police Professional | Compensation offer for knife owners who surrender  weapons to police">
            <a:extLst>
              <a:ext uri="{FF2B5EF4-FFF2-40B4-BE49-F238E27FC236}">
                <a16:creationId xmlns:a16="http://schemas.microsoft.com/office/drawing/2014/main" id="{05FDAD0C-C7B0-BBF9-6A0B-AB62C0C82BD4}"/>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4081" r="-1" b="13116"/>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umberside Police encourage people to surrender offensive weapons in bid to  tackle knife crime - Gi Media">
            <a:extLst>
              <a:ext uri="{FF2B5EF4-FFF2-40B4-BE49-F238E27FC236}">
                <a16:creationId xmlns:a16="http://schemas.microsoft.com/office/drawing/2014/main" id="{AB272C69-116B-9F20-10B0-AAA870B448E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576" b="1431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5857A-E1EC-08BD-83D3-DF45342BF669}"/>
              </a:ext>
            </a:extLst>
          </p:cNvPr>
          <p:cNvSpPr>
            <a:spLocks noGrp="1"/>
          </p:cNvSpPr>
          <p:nvPr>
            <p:ph type="ctrTitle"/>
          </p:nvPr>
        </p:nvSpPr>
        <p:spPr>
          <a:xfrm>
            <a:off x="838200" y="1115219"/>
            <a:ext cx="5395912" cy="2387600"/>
          </a:xfrm>
        </p:spPr>
        <p:txBody>
          <a:bodyPr>
            <a:normAutofit/>
          </a:bodyPr>
          <a:lstStyle/>
          <a:p>
            <a:pPr algn="l"/>
            <a:endParaRPr lang="en-US" sz="5000">
              <a:solidFill>
                <a:schemeClr val="bg1"/>
              </a:solidFill>
            </a:endParaRPr>
          </a:p>
        </p:txBody>
      </p:sp>
      <p:sp>
        <p:nvSpPr>
          <p:cNvPr id="3" name="Subtitle 2">
            <a:extLst>
              <a:ext uri="{FF2B5EF4-FFF2-40B4-BE49-F238E27FC236}">
                <a16:creationId xmlns:a16="http://schemas.microsoft.com/office/drawing/2014/main" id="{BB4AEF14-A884-4AC1-D913-5C6A7F0C0909}"/>
              </a:ext>
            </a:extLst>
          </p:cNvPr>
          <p:cNvSpPr>
            <a:spLocks noGrp="1"/>
          </p:cNvSpPr>
          <p:nvPr>
            <p:ph type="subTitle" idx="1"/>
          </p:nvPr>
        </p:nvSpPr>
        <p:spPr>
          <a:xfrm>
            <a:off x="838200" y="3902075"/>
            <a:ext cx="5395912" cy="1655762"/>
          </a:xfrm>
        </p:spPr>
        <p:txBody>
          <a:bodyPr>
            <a:normAutofit/>
          </a:bodyPr>
          <a:lstStyle/>
          <a:p>
            <a:pPr algn="l"/>
            <a:r>
              <a:rPr lang="en-US" sz="2000">
                <a:solidFill>
                  <a:schemeClr val="bg1"/>
                </a:solidFill>
              </a:rPr>
              <a:t>Recap – Offensive Weapons/Drugs and </a:t>
            </a:r>
          </a:p>
          <a:p>
            <a:pPr algn="l"/>
            <a:r>
              <a:rPr lang="en-US" sz="2000">
                <a:solidFill>
                  <a:schemeClr val="bg1"/>
                </a:solidFill>
              </a:rPr>
              <a:t>Stop Search Powers</a:t>
            </a:r>
          </a:p>
        </p:txBody>
      </p:sp>
      <p:cxnSp>
        <p:nvCxnSpPr>
          <p:cNvPr id="1037" name="Straight Connector 103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642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nodePh="1">
                                  <p:stCondLst>
                                    <p:cond delay="1000"/>
                                  </p:stCondLst>
                                  <p:endCondLst>
                                    <p:cond evt="begin" delay="0">
                                      <p:tn val="13"/>
                                    </p:cond>
                                  </p:end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875939"/>
            <a:ext cx="6480720" cy="561975"/>
          </a:xfrm>
          <a:prstGeom prst="rect">
            <a:avLst/>
          </a:prstGeom>
          <a:solidFill>
            <a:schemeClr val="accent6">
              <a:lumMod val="40000"/>
              <a:lumOff val="6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1 - Prevention Of Crime Act 1953</a:t>
            </a:r>
          </a:p>
        </p:txBody>
      </p:sp>
      <p:sp>
        <p:nvSpPr>
          <p:cNvPr id="5" name="TextBox 4"/>
          <p:cNvSpPr txBox="1"/>
          <p:nvPr/>
        </p:nvSpPr>
        <p:spPr>
          <a:xfrm>
            <a:off x="0" y="133669"/>
            <a:ext cx="8640960" cy="584775"/>
          </a:xfrm>
          <a:prstGeom prst="rect">
            <a:avLst/>
          </a:prstGeom>
          <a:solidFill>
            <a:schemeClr val="accent6"/>
          </a:solidFill>
        </p:spPr>
        <p:txBody>
          <a:bodyPr wrap="square" rtlCol="0">
            <a:spAutoFit/>
          </a:bodyPr>
          <a:lstStyle/>
          <a:p>
            <a:pPr algn="ctr"/>
            <a:r>
              <a:rPr lang="en-GB" sz="3200" b="1" dirty="0">
                <a:solidFill>
                  <a:schemeClr val="bg1"/>
                </a:solidFill>
              </a:rPr>
              <a:t>Having an Offensive Weapon in a Public Place</a:t>
            </a:r>
          </a:p>
        </p:txBody>
      </p:sp>
      <p:pic>
        <p:nvPicPr>
          <p:cNvPr id="3074" name="Picture 2" descr="Offensive Weapons Act">
            <a:extLst>
              <a:ext uri="{FF2B5EF4-FFF2-40B4-BE49-F238E27FC236}">
                <a16:creationId xmlns:a16="http://schemas.microsoft.com/office/drawing/2014/main" id="{50980F05-E198-AE17-AD83-90EFC9083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974" y="859130"/>
            <a:ext cx="5348692" cy="28249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police officers asked to return batons - or risk offensive weapon fines  - Mirror Online">
            <a:extLst>
              <a:ext uri="{FF2B5EF4-FFF2-40B4-BE49-F238E27FC236}">
                <a16:creationId xmlns:a16="http://schemas.microsoft.com/office/drawing/2014/main" id="{78E153E7-655D-D58D-3A9A-12B5C9820F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2973" y="3824802"/>
            <a:ext cx="5348691" cy="285860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14B72B-AC52-F096-BBD7-DC5C1F5A73C5}"/>
              </a:ext>
            </a:extLst>
          </p:cNvPr>
          <p:cNvSpPr txBox="1"/>
          <p:nvPr/>
        </p:nvSpPr>
        <p:spPr>
          <a:xfrm>
            <a:off x="-4010" y="2271623"/>
            <a:ext cx="6100010" cy="3450816"/>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3200" dirty="0">
                <a:solidFill>
                  <a:schemeClr val="tx1"/>
                </a:solidFill>
                <a:cs typeface="Arial"/>
              </a:rPr>
              <a:t>Any person who, </a:t>
            </a:r>
            <a:r>
              <a:rPr lang="en-GB" altLang="en-US" sz="3200" dirty="0">
                <a:solidFill>
                  <a:srgbClr val="FF0000"/>
                </a:solidFill>
                <a:cs typeface="Arial"/>
              </a:rPr>
              <a:t>without</a:t>
            </a:r>
          </a:p>
          <a:p>
            <a:pPr marL="342900" indent="-342900" algn="ctr" fontAlgn="base">
              <a:lnSpc>
                <a:spcPct val="80000"/>
              </a:lnSpc>
              <a:spcBef>
                <a:spcPct val="20000"/>
              </a:spcBef>
              <a:spcAft>
                <a:spcPct val="0"/>
              </a:spcAft>
              <a:defRPr/>
            </a:pPr>
            <a:r>
              <a:rPr lang="en-GB" altLang="en-US" sz="3200" dirty="0">
                <a:solidFill>
                  <a:srgbClr val="FF0000"/>
                </a:solidFill>
                <a:cs typeface="Arial"/>
              </a:rPr>
              <a:t>lawful authority</a:t>
            </a:r>
            <a:r>
              <a:rPr lang="en-GB" altLang="en-US" sz="3200" dirty="0">
                <a:solidFill>
                  <a:schemeClr val="tx1"/>
                </a:solidFill>
                <a:cs typeface="Arial"/>
              </a:rPr>
              <a:t> or </a:t>
            </a:r>
            <a:r>
              <a:rPr lang="en-GB" altLang="en-US" sz="3200" dirty="0">
                <a:solidFill>
                  <a:srgbClr val="FF0000"/>
                </a:solidFill>
                <a:cs typeface="Arial"/>
              </a:rPr>
              <a:t>reasonable</a:t>
            </a:r>
          </a:p>
          <a:p>
            <a:pPr marL="342900" indent="-342900" algn="ctr" fontAlgn="base">
              <a:lnSpc>
                <a:spcPct val="80000"/>
              </a:lnSpc>
              <a:spcBef>
                <a:spcPct val="20000"/>
              </a:spcBef>
              <a:spcAft>
                <a:spcPct val="0"/>
              </a:spcAft>
              <a:defRPr/>
            </a:pPr>
            <a:r>
              <a:rPr lang="en-GB" altLang="en-US" sz="3200" dirty="0">
                <a:solidFill>
                  <a:srgbClr val="FF0000"/>
                </a:solidFill>
                <a:cs typeface="Arial"/>
              </a:rPr>
              <a:t>excuse</a:t>
            </a:r>
            <a:r>
              <a:rPr lang="en-GB" altLang="en-US" sz="3200" dirty="0">
                <a:solidFill>
                  <a:schemeClr val="tx1"/>
                </a:solidFill>
                <a:cs typeface="Arial"/>
              </a:rPr>
              <a:t>, the proof whereof shall</a:t>
            </a:r>
          </a:p>
          <a:p>
            <a:pPr marL="342900" indent="-342900" algn="ctr" fontAlgn="base">
              <a:lnSpc>
                <a:spcPct val="80000"/>
              </a:lnSpc>
              <a:spcBef>
                <a:spcPct val="20000"/>
              </a:spcBef>
              <a:spcAft>
                <a:spcPct val="0"/>
              </a:spcAft>
              <a:defRPr/>
            </a:pPr>
            <a:r>
              <a:rPr lang="en-GB" altLang="en-US" sz="3200" dirty="0">
                <a:solidFill>
                  <a:schemeClr val="tx1"/>
                </a:solidFill>
                <a:cs typeface="Arial"/>
              </a:rPr>
              <a:t>lie on him, has with him in any</a:t>
            </a:r>
          </a:p>
          <a:p>
            <a:pPr marL="342900" indent="-342900" algn="ctr" fontAlgn="base">
              <a:lnSpc>
                <a:spcPct val="80000"/>
              </a:lnSpc>
              <a:spcBef>
                <a:spcPct val="20000"/>
              </a:spcBef>
              <a:spcAft>
                <a:spcPct val="0"/>
              </a:spcAft>
              <a:defRPr/>
            </a:pPr>
            <a:r>
              <a:rPr lang="en-GB" altLang="en-US" sz="3200" dirty="0">
                <a:solidFill>
                  <a:srgbClr val="FF0000"/>
                </a:solidFill>
                <a:cs typeface="Arial"/>
              </a:rPr>
              <a:t>public place </a:t>
            </a:r>
            <a:r>
              <a:rPr lang="en-GB" altLang="en-US" sz="3200" dirty="0">
                <a:solidFill>
                  <a:schemeClr val="tx1"/>
                </a:solidFill>
                <a:cs typeface="Arial"/>
              </a:rPr>
              <a:t>any </a:t>
            </a:r>
            <a:r>
              <a:rPr lang="en-GB" altLang="en-US" sz="3200" dirty="0">
                <a:solidFill>
                  <a:srgbClr val="FF0000"/>
                </a:solidFill>
                <a:cs typeface="Arial"/>
              </a:rPr>
              <a:t>offensive</a:t>
            </a:r>
          </a:p>
          <a:p>
            <a:pPr marL="342900" indent="-342900" algn="ctr" fontAlgn="base">
              <a:lnSpc>
                <a:spcPct val="80000"/>
              </a:lnSpc>
              <a:spcBef>
                <a:spcPct val="20000"/>
              </a:spcBef>
              <a:spcAft>
                <a:spcPct val="0"/>
              </a:spcAft>
              <a:defRPr/>
            </a:pPr>
            <a:r>
              <a:rPr lang="en-GB" altLang="en-US" sz="3200" dirty="0">
                <a:solidFill>
                  <a:srgbClr val="FF0000"/>
                </a:solidFill>
                <a:cs typeface="Arial"/>
              </a:rPr>
              <a:t>weapon</a:t>
            </a:r>
            <a:r>
              <a:rPr lang="en-GB" altLang="en-US" sz="3200" dirty="0">
                <a:solidFill>
                  <a:schemeClr val="tx1"/>
                </a:solidFill>
                <a:cs typeface="Arial"/>
              </a:rPr>
              <a:t>, shall be guilty of an</a:t>
            </a:r>
          </a:p>
          <a:p>
            <a:pPr marL="342900" indent="-342900" algn="ctr" fontAlgn="base">
              <a:lnSpc>
                <a:spcPct val="80000"/>
              </a:lnSpc>
              <a:spcBef>
                <a:spcPct val="20000"/>
              </a:spcBef>
              <a:spcAft>
                <a:spcPct val="0"/>
              </a:spcAft>
              <a:defRPr/>
            </a:pPr>
            <a:r>
              <a:rPr lang="en-GB" altLang="en-US" sz="3200" dirty="0">
                <a:solidFill>
                  <a:schemeClr val="tx1"/>
                </a:solidFill>
                <a:cs typeface="Arial"/>
              </a:rPr>
              <a:t>offence.</a:t>
            </a:r>
          </a:p>
        </p:txBody>
      </p:sp>
    </p:spTree>
    <p:extLst>
      <p:ext uri="{BB962C8B-B14F-4D97-AF65-F5344CB8AC3E}">
        <p14:creationId xmlns:p14="http://schemas.microsoft.com/office/powerpoint/2010/main" val="3128720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A272564-7294-2544-940C-69EB3AF90732}"/>
              </a:ext>
            </a:extLst>
          </p:cNvPr>
          <p:cNvSpPr txBox="1"/>
          <p:nvPr/>
        </p:nvSpPr>
        <p:spPr>
          <a:xfrm>
            <a:off x="5867475" y="847827"/>
            <a:ext cx="5408813" cy="116958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700" kern="1200" dirty="0">
                <a:solidFill>
                  <a:schemeClr val="tx1"/>
                </a:solidFill>
                <a:latin typeface="+mj-lt"/>
                <a:ea typeface="+mj-ea"/>
                <a:cs typeface="+mj-cs"/>
              </a:rPr>
              <a:t>What does </a:t>
            </a:r>
            <a:br>
              <a:rPr lang="en-US" sz="3700" kern="1200" dirty="0">
                <a:solidFill>
                  <a:schemeClr val="tx1"/>
                </a:solidFill>
                <a:latin typeface="+mj-lt"/>
                <a:ea typeface="+mj-ea"/>
                <a:cs typeface="+mj-cs"/>
              </a:rPr>
            </a:br>
            <a:r>
              <a:rPr lang="en-US" sz="3700" i="1" kern="1200" dirty="0">
                <a:solidFill>
                  <a:srgbClr val="FF0000"/>
                </a:solidFill>
                <a:latin typeface="+mj-lt"/>
                <a:ea typeface="+mj-ea"/>
                <a:cs typeface="+mj-cs"/>
              </a:rPr>
              <a:t>‘lawful authority’ </a:t>
            </a:r>
            <a:r>
              <a:rPr lang="en-US" sz="3700" kern="1200" dirty="0">
                <a:solidFill>
                  <a:schemeClr val="tx1"/>
                </a:solidFill>
                <a:latin typeface="+mj-lt"/>
                <a:ea typeface="+mj-ea"/>
                <a:cs typeface="+mj-cs"/>
              </a:rPr>
              <a:t>mean? </a:t>
            </a:r>
          </a:p>
        </p:txBody>
      </p:sp>
      <p:pic>
        <p:nvPicPr>
          <p:cNvPr id="7" name="Picture 12" descr="C:\Users\305910\AppData\Local\Microsoft\Windows\Temporary Internet Files\Content.IE5\K03J692P\8ps_lar_pepper_spray[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582" r="4" b="4231"/>
          <a:stretch/>
        </p:blipFill>
        <p:spPr>
          <a:xfrm>
            <a:off x="853120" y="603432"/>
            <a:ext cx="2112264" cy="2002536"/>
          </a:xfrm>
          <a:prstGeom prst="rect">
            <a:avLst/>
          </a:prstGeom>
          <a:noFill/>
          <a:extLst>
            <a:ext uri="{909E8E84-426E-40DD-AFC4-6F175D3DCCD1}">
              <a14:hiddenFill xmlns:a14="http://schemas.microsoft.com/office/drawing/2010/main">
                <a:solidFill>
                  <a:srgbClr val="FFFFFF"/>
                </a:solidFill>
              </a14:hiddenFill>
            </a:ext>
            <a:ext uri="{FAA26D3D-D897-4be2-8F04-BA451C77F1D7}"/>
          </a:extLst>
        </p:spPr>
      </p:pic>
      <p:pic>
        <p:nvPicPr>
          <p:cNvPr id="6" name="Picture 11" descr="C:\Users\305910\AppData\Local\Microsoft\Windows\Temporary Internet Files\Content.IE5\CWDYX8SJ\R%20Taser_tcm4-19191[1].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14718" b="-1"/>
          <a:stretch/>
        </p:blipFill>
        <p:spPr bwMode="auto">
          <a:xfrm>
            <a:off x="2814740" y="774285"/>
            <a:ext cx="2112264" cy="20025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 name="Picture 2" descr="Heddlu' on the streets of Glasgow as Welsh police officers deployed at COP26">
            <a:extLst>
              <a:ext uri="{FF2B5EF4-FFF2-40B4-BE49-F238E27FC236}">
                <a16:creationId xmlns:a16="http://schemas.microsoft.com/office/drawing/2014/main" id="{83309779-8D73-5D76-5A55-9287ACD581C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8876"/>
          <a:stretch/>
        </p:blipFill>
        <p:spPr bwMode="auto">
          <a:xfrm>
            <a:off x="914401" y="2951018"/>
            <a:ext cx="4389120" cy="320522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0BAFF192-94AE-AA27-C5F6-D620412B516C}"/>
              </a:ext>
            </a:extLst>
          </p:cNvPr>
          <p:cNvSpPr txBox="1"/>
          <p:nvPr/>
        </p:nvSpPr>
        <p:spPr>
          <a:xfrm>
            <a:off x="5868786" y="2508105"/>
            <a:ext cx="5408813" cy="3632493"/>
          </a:xfrm>
          <a:prstGeom prst="rect">
            <a:avLst/>
          </a:prstGeom>
        </p:spPr>
        <p:txBody>
          <a:bodyPr vert="horz" lIns="91440" tIns="45720" rIns="91440" bIns="45720" rtlCol="0" anchor="ctr">
            <a:normAutofit/>
          </a:bodyPr>
          <a:lstStyle/>
          <a:p>
            <a:pPr marL="114300" algn="ctr" fontAlgn="base">
              <a:lnSpc>
                <a:spcPct val="90000"/>
              </a:lnSpc>
              <a:spcBef>
                <a:spcPct val="20000"/>
              </a:spcBef>
              <a:spcAft>
                <a:spcPct val="0"/>
              </a:spcAft>
              <a:defRPr/>
            </a:pPr>
            <a:r>
              <a:rPr lang="en-US" altLang="en-US" sz="2000" dirty="0"/>
              <a:t>Any person who, </a:t>
            </a:r>
            <a:r>
              <a:rPr lang="en-US" altLang="en-US" sz="2000" b="1" u="sng" dirty="0">
                <a:solidFill>
                  <a:srgbClr val="FF0000"/>
                </a:solidFill>
              </a:rPr>
              <a:t>without lawful authority</a:t>
            </a:r>
          </a:p>
          <a:p>
            <a:pPr marL="114300" algn="ctr" fontAlgn="base">
              <a:lnSpc>
                <a:spcPct val="90000"/>
              </a:lnSpc>
              <a:spcBef>
                <a:spcPct val="20000"/>
              </a:spcBef>
              <a:spcAft>
                <a:spcPct val="0"/>
              </a:spcAft>
              <a:defRPr/>
            </a:pPr>
            <a:r>
              <a:rPr lang="en-US" altLang="en-US" sz="2000" dirty="0"/>
              <a:t>or reasonable excuse, the proof whereof</a:t>
            </a:r>
          </a:p>
          <a:p>
            <a:pPr marL="114300" algn="ctr" fontAlgn="base">
              <a:lnSpc>
                <a:spcPct val="90000"/>
              </a:lnSpc>
              <a:spcBef>
                <a:spcPct val="20000"/>
              </a:spcBef>
              <a:spcAft>
                <a:spcPct val="0"/>
              </a:spcAft>
              <a:defRPr/>
            </a:pPr>
            <a:r>
              <a:rPr lang="en-US" altLang="en-US" sz="2000" dirty="0"/>
              <a:t>shall lie on him, has with him in any public</a:t>
            </a:r>
          </a:p>
          <a:p>
            <a:pPr marL="114300" algn="ctr" fontAlgn="base">
              <a:lnSpc>
                <a:spcPct val="90000"/>
              </a:lnSpc>
              <a:spcBef>
                <a:spcPct val="20000"/>
              </a:spcBef>
              <a:spcAft>
                <a:spcPct val="0"/>
              </a:spcAft>
              <a:defRPr/>
            </a:pPr>
            <a:r>
              <a:rPr lang="en-US" altLang="en-US" sz="2000" dirty="0"/>
              <a:t>place any offensive weapon, shall be</a:t>
            </a:r>
          </a:p>
          <a:p>
            <a:pPr marL="114300" algn="ctr" fontAlgn="base">
              <a:lnSpc>
                <a:spcPct val="90000"/>
              </a:lnSpc>
              <a:spcBef>
                <a:spcPct val="20000"/>
              </a:spcBef>
              <a:spcAft>
                <a:spcPct val="0"/>
              </a:spcAft>
              <a:defRPr/>
            </a:pPr>
            <a:r>
              <a:rPr lang="en-US" altLang="en-US" sz="2000" dirty="0"/>
              <a:t>guilty of an offence.</a:t>
            </a:r>
          </a:p>
        </p:txBody>
      </p:sp>
    </p:spTree>
    <p:extLst>
      <p:ext uri="{BB962C8B-B14F-4D97-AF65-F5344CB8AC3E}">
        <p14:creationId xmlns:p14="http://schemas.microsoft.com/office/powerpoint/2010/main" val="1660578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503B2B4-D1A0-F71C-CC61-AB4795FBF4AF}"/>
              </a:ext>
            </a:extLst>
          </p:cNvPr>
          <p:cNvSpPr txBox="1"/>
          <p:nvPr/>
        </p:nvSpPr>
        <p:spPr>
          <a:xfrm>
            <a:off x="466132" y="-1075729"/>
            <a:ext cx="3418659" cy="558314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400" kern="1200" dirty="0">
                <a:solidFill>
                  <a:schemeClr val="tx1"/>
                </a:solidFill>
                <a:latin typeface="+mj-lt"/>
                <a:ea typeface="+mj-ea"/>
                <a:cs typeface="+mj-cs"/>
              </a:rPr>
              <a:t>What does </a:t>
            </a:r>
            <a:r>
              <a:rPr lang="en-US" sz="5400" i="1" kern="1200" dirty="0">
                <a:solidFill>
                  <a:srgbClr val="FF0000"/>
                </a:solidFill>
                <a:latin typeface="+mj-lt"/>
                <a:ea typeface="+mj-ea"/>
                <a:cs typeface="+mj-cs"/>
              </a:rPr>
              <a:t>‘reasonable excuse’ </a:t>
            </a:r>
            <a:r>
              <a:rPr lang="en-US" sz="5400" kern="1200" dirty="0">
                <a:solidFill>
                  <a:schemeClr val="tx1"/>
                </a:solidFill>
                <a:latin typeface="+mj-lt"/>
                <a:ea typeface="+mj-ea"/>
                <a:cs typeface="+mj-cs"/>
              </a:rPr>
              <a:t>mean? </a:t>
            </a:r>
          </a:p>
        </p:txBody>
      </p:sp>
      <p:graphicFrame>
        <p:nvGraphicFramePr>
          <p:cNvPr id="11" name="TextBox 7">
            <a:extLst>
              <a:ext uri="{FF2B5EF4-FFF2-40B4-BE49-F238E27FC236}">
                <a16:creationId xmlns:a16="http://schemas.microsoft.com/office/drawing/2014/main" id="{5A7BEAEC-BB1D-DDC8-EB01-D7859E553B25}"/>
              </a:ext>
            </a:extLst>
          </p:cNvPr>
          <p:cNvGraphicFramePr/>
          <p:nvPr/>
        </p:nvGraphicFramePr>
        <p:xfrm>
          <a:off x="3300112"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8" name="Picture 4" descr="Self Defence | Spartans Law United Kingdom">
            <a:extLst>
              <a:ext uri="{FF2B5EF4-FFF2-40B4-BE49-F238E27FC236}">
                <a16:creationId xmlns:a16="http://schemas.microsoft.com/office/drawing/2014/main" id="{3EAB8E0D-DE56-AC2A-5B8A-0ED6E94B68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2004" y="681038"/>
            <a:ext cx="2639072" cy="199117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Martial Arts That Use Weapons - HowTheyPlay">
            <a:extLst>
              <a:ext uri="{FF2B5EF4-FFF2-40B4-BE49-F238E27FC236}">
                <a16:creationId xmlns:a16="http://schemas.microsoft.com/office/drawing/2014/main" id="{366F690A-1320-A632-42FB-128A15437A8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92004" y="4185783"/>
            <a:ext cx="2639072" cy="199118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4D20E066-DB40-04B1-A997-0FE99A2347D4}"/>
              </a:ext>
            </a:extLst>
          </p:cNvPr>
          <p:cNvSpPr txBox="1"/>
          <p:nvPr/>
        </p:nvSpPr>
        <p:spPr>
          <a:xfrm>
            <a:off x="420271" y="3819036"/>
            <a:ext cx="3510380" cy="2646237"/>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endPar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indent="-342900" algn="ctr" fontAlgn="base">
              <a:lnSpc>
                <a:spcPct val="80000"/>
              </a:lnSpc>
              <a:spcBef>
                <a:spcPct val="20000"/>
              </a:spcBef>
              <a:spcAft>
                <a:spcPct val="0"/>
              </a:spcAft>
              <a:defRPr/>
            </a:pPr>
            <a:r>
              <a:rPr lang="en-GB" altLang="en-US" sz="1800" dirty="0">
                <a:solidFill>
                  <a:schemeClr val="tx1"/>
                </a:solidFill>
                <a:cs typeface="Arial"/>
              </a:rPr>
              <a:t>Any person who, without lawful authority</a:t>
            </a:r>
          </a:p>
          <a:p>
            <a:pPr marL="342900" indent="-342900" algn="ctr" fontAlgn="base">
              <a:lnSpc>
                <a:spcPct val="80000"/>
              </a:lnSpc>
              <a:spcBef>
                <a:spcPct val="20000"/>
              </a:spcBef>
              <a:spcAft>
                <a:spcPct val="0"/>
              </a:spcAft>
              <a:defRPr/>
            </a:pPr>
            <a:r>
              <a:rPr lang="en-GB" altLang="en-US" sz="1800" dirty="0">
                <a:solidFill>
                  <a:schemeClr val="tx1"/>
                </a:solidFill>
                <a:cs typeface="Arial"/>
              </a:rPr>
              <a:t>or </a:t>
            </a:r>
            <a:r>
              <a:rPr lang="en-GB" altLang="en-US" sz="1800" b="1" dirty="0">
                <a:solidFill>
                  <a:srgbClr val="FF0000"/>
                </a:solidFill>
                <a:cs typeface="Arial"/>
              </a:rPr>
              <a:t>reasonable excuse</a:t>
            </a:r>
            <a:r>
              <a:rPr lang="en-GB" altLang="en-US" sz="1800" dirty="0">
                <a:solidFill>
                  <a:srgbClr val="FF0000"/>
                </a:solidFill>
                <a:cs typeface="Arial"/>
              </a:rPr>
              <a:t>, </a:t>
            </a:r>
            <a:r>
              <a:rPr lang="en-GB" altLang="en-US" sz="1800" dirty="0">
                <a:solidFill>
                  <a:schemeClr val="tx1"/>
                </a:solidFill>
                <a:cs typeface="Arial"/>
              </a:rPr>
              <a:t>the proof whereof</a:t>
            </a:r>
          </a:p>
          <a:p>
            <a:pPr marL="342900" indent="-342900" algn="ctr" fontAlgn="base">
              <a:lnSpc>
                <a:spcPct val="80000"/>
              </a:lnSpc>
              <a:spcBef>
                <a:spcPct val="20000"/>
              </a:spcBef>
              <a:spcAft>
                <a:spcPct val="0"/>
              </a:spcAft>
              <a:defRPr/>
            </a:pPr>
            <a:r>
              <a:rPr lang="en-GB" altLang="en-US" sz="1800" dirty="0">
                <a:solidFill>
                  <a:schemeClr val="tx1"/>
                </a:solidFill>
                <a:cs typeface="Arial"/>
              </a:rPr>
              <a:t>shall lie on him, has with him in any public</a:t>
            </a:r>
          </a:p>
          <a:p>
            <a:pPr marL="342900" indent="-342900" algn="ctr" fontAlgn="base">
              <a:lnSpc>
                <a:spcPct val="80000"/>
              </a:lnSpc>
              <a:spcBef>
                <a:spcPct val="20000"/>
              </a:spcBef>
              <a:spcAft>
                <a:spcPct val="0"/>
              </a:spcAft>
              <a:defRPr/>
            </a:pPr>
            <a:r>
              <a:rPr lang="en-GB" altLang="en-US" sz="1800" dirty="0">
                <a:solidFill>
                  <a:schemeClr val="tx1"/>
                </a:solidFill>
                <a:cs typeface="Arial"/>
              </a:rPr>
              <a:t>place any offensive weapon, shall be</a:t>
            </a:r>
          </a:p>
          <a:p>
            <a:pPr marL="342900" indent="-342900" algn="ctr" fontAlgn="base">
              <a:lnSpc>
                <a:spcPct val="80000"/>
              </a:lnSpc>
              <a:spcBef>
                <a:spcPct val="20000"/>
              </a:spcBef>
              <a:spcAft>
                <a:spcPct val="0"/>
              </a:spcAft>
              <a:defRPr/>
            </a:pPr>
            <a:r>
              <a:rPr lang="en-GB" altLang="en-US" sz="1800" dirty="0">
                <a:solidFill>
                  <a:schemeClr val="tx1"/>
                </a:solidFill>
                <a:cs typeface="Arial"/>
              </a:rPr>
              <a:t>guilty of an offence.</a:t>
            </a:r>
            <a:endParaRPr lang="en-GB" altLang="en-US" sz="1800" b="1" dirty="0">
              <a:solidFill>
                <a:schemeClr val="tx1"/>
              </a:solidFill>
              <a:cs typeface="Arial"/>
            </a:endParaRPr>
          </a:p>
        </p:txBody>
      </p:sp>
    </p:spTree>
    <p:extLst>
      <p:ext uri="{BB962C8B-B14F-4D97-AF65-F5344CB8AC3E}">
        <p14:creationId xmlns:p14="http://schemas.microsoft.com/office/powerpoint/2010/main" val="3029780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84E2679-59B4-4BEB-6918-1278DE086319}"/>
              </a:ext>
            </a:extLst>
          </p:cNvPr>
          <p:cNvSpPr txBox="1"/>
          <p:nvPr/>
        </p:nvSpPr>
        <p:spPr>
          <a:xfrm>
            <a:off x="589560" y="856180"/>
            <a:ext cx="5279408"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Not reasonable excuses? </a:t>
            </a:r>
            <a:endParaRPr lang="en-US" sz="4000" kern="1200" dirty="0">
              <a:solidFill>
                <a:schemeClr val="tx1"/>
              </a:solidFill>
              <a:latin typeface="+mj-lt"/>
              <a:ea typeface="+mj-ea"/>
              <a:cs typeface="+mj-cs"/>
            </a:endParaRPr>
          </a:p>
        </p:txBody>
      </p:sp>
      <p:pic>
        <p:nvPicPr>
          <p:cNvPr id="7172" name="Picture 4" descr="Knowledge of Ignorance Can Propel Us Forward — Articles — Foreword Reviews">
            <a:extLst>
              <a:ext uri="{FF2B5EF4-FFF2-40B4-BE49-F238E27FC236}">
                <a16:creationId xmlns:a16="http://schemas.microsoft.com/office/drawing/2014/main" id="{9A0ECFE8-DC4C-82C1-7DC8-E980DAA10E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1" r="3" b="3"/>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What Causes Memory Loss and Forgetfulness?">
            <a:extLst>
              <a:ext uri="{FF2B5EF4-FFF2-40B4-BE49-F238E27FC236}">
                <a16:creationId xmlns:a16="http://schemas.microsoft.com/office/drawing/2014/main" id="{1E25D919-6F8D-A6D3-64B3-64573FB1AE0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240" r="-3" b="-3"/>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E2BBDBF3-4DBD-B38C-9696-050968D4A336}"/>
              </a:ext>
            </a:extLst>
          </p:cNvPr>
          <p:cNvGraphicFramePr/>
          <p:nvPr/>
        </p:nvGraphicFramePr>
        <p:xfrm>
          <a:off x="590719" y="2330505"/>
          <a:ext cx="5278066" cy="39795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174" name="Picture 6" descr="Free Red X Transparent Png, Download Free Red X Transparent Png png images,  Free ClipArts on Clipart Library">
            <a:extLst>
              <a:ext uri="{FF2B5EF4-FFF2-40B4-BE49-F238E27FC236}">
                <a16:creationId xmlns:a16="http://schemas.microsoft.com/office/drawing/2014/main" id="{085441A5-809E-21F4-F689-E1386039BE4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351050" y="4967272"/>
            <a:ext cx="855905" cy="85590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Free Red X Transparent Png, Download Free Red X Transparent Png png images,  Free ClipArts on Clipart Library">
            <a:extLst>
              <a:ext uri="{FF2B5EF4-FFF2-40B4-BE49-F238E27FC236}">
                <a16:creationId xmlns:a16="http://schemas.microsoft.com/office/drawing/2014/main" id="{688872F4-FD87-44A1-792B-41DF18AD80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469933" y="4761471"/>
            <a:ext cx="855905" cy="855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730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Alternative Process 9">
            <a:extLst>
              <a:ext uri="{FF2B5EF4-FFF2-40B4-BE49-F238E27FC236}">
                <a16:creationId xmlns:a16="http://schemas.microsoft.com/office/drawing/2014/main" id="{5ABC8146-D040-27C1-C66A-A60381757B1C}"/>
              </a:ext>
            </a:extLst>
          </p:cNvPr>
          <p:cNvSpPr/>
          <p:nvPr/>
        </p:nvSpPr>
        <p:spPr>
          <a:xfrm>
            <a:off x="720762" y="3429000"/>
            <a:ext cx="6099586" cy="2815814"/>
          </a:xfrm>
          <a:prstGeom prst="flowChartAlternateProcess">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151CB7E-6E24-699D-D27E-B5C0E5464C1B}"/>
              </a:ext>
            </a:extLst>
          </p:cNvPr>
          <p:cNvSpPr txBox="1"/>
          <p:nvPr/>
        </p:nvSpPr>
        <p:spPr>
          <a:xfrm>
            <a:off x="896471" y="3817948"/>
            <a:ext cx="5699760" cy="1872500"/>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2400" dirty="0">
                <a:solidFill>
                  <a:schemeClr val="tx1"/>
                </a:solidFill>
                <a:cs typeface="Arial"/>
              </a:rPr>
              <a:t>Any person who, without lawful authority</a:t>
            </a:r>
          </a:p>
          <a:p>
            <a:pPr marL="342900" indent="-342900" algn="ctr" fontAlgn="base">
              <a:lnSpc>
                <a:spcPct val="80000"/>
              </a:lnSpc>
              <a:spcBef>
                <a:spcPct val="20000"/>
              </a:spcBef>
              <a:spcAft>
                <a:spcPct val="0"/>
              </a:spcAft>
              <a:defRPr/>
            </a:pPr>
            <a:r>
              <a:rPr lang="en-GB" altLang="en-US" sz="2400" dirty="0">
                <a:solidFill>
                  <a:schemeClr val="tx1"/>
                </a:solidFill>
                <a:cs typeface="Arial"/>
              </a:rPr>
              <a:t>or reasonable excuse, the </a:t>
            </a:r>
            <a:r>
              <a:rPr lang="en-GB" altLang="en-US" sz="2400" b="1" dirty="0">
                <a:solidFill>
                  <a:srgbClr val="FF0000"/>
                </a:solidFill>
                <a:cs typeface="Arial"/>
              </a:rPr>
              <a:t>proof whereof</a:t>
            </a:r>
          </a:p>
          <a:p>
            <a:pPr marL="342900" indent="-342900" algn="ctr" fontAlgn="base">
              <a:lnSpc>
                <a:spcPct val="80000"/>
              </a:lnSpc>
              <a:spcBef>
                <a:spcPct val="20000"/>
              </a:spcBef>
              <a:spcAft>
                <a:spcPct val="0"/>
              </a:spcAft>
              <a:defRPr/>
            </a:pPr>
            <a:r>
              <a:rPr lang="en-GB" altLang="en-US" sz="2400" b="1" dirty="0">
                <a:solidFill>
                  <a:srgbClr val="FF0000"/>
                </a:solidFill>
                <a:cs typeface="Arial"/>
              </a:rPr>
              <a:t>shall lie on him</a:t>
            </a:r>
            <a:r>
              <a:rPr lang="en-GB" altLang="en-US" sz="2400" dirty="0">
                <a:solidFill>
                  <a:schemeClr val="tx1"/>
                </a:solidFill>
                <a:cs typeface="Arial"/>
              </a:rPr>
              <a:t>, has with him in any</a:t>
            </a:r>
          </a:p>
          <a:p>
            <a:pPr marL="342900" indent="-342900" algn="ctr" fontAlgn="base">
              <a:lnSpc>
                <a:spcPct val="80000"/>
              </a:lnSpc>
              <a:spcBef>
                <a:spcPct val="20000"/>
              </a:spcBef>
              <a:spcAft>
                <a:spcPct val="0"/>
              </a:spcAft>
              <a:defRPr/>
            </a:pPr>
            <a:r>
              <a:rPr lang="en-GB" altLang="en-US" sz="2400" dirty="0">
                <a:solidFill>
                  <a:schemeClr val="tx1"/>
                </a:solidFill>
                <a:cs typeface="Arial"/>
              </a:rPr>
              <a:t>public place any offensive weapon, shall</a:t>
            </a:r>
          </a:p>
          <a:p>
            <a:pPr marL="342900" indent="-342900" algn="ctr" fontAlgn="base">
              <a:lnSpc>
                <a:spcPct val="80000"/>
              </a:lnSpc>
              <a:spcBef>
                <a:spcPct val="20000"/>
              </a:spcBef>
              <a:spcAft>
                <a:spcPct val="0"/>
              </a:spcAft>
              <a:defRPr/>
            </a:pPr>
            <a:r>
              <a:rPr lang="en-GB" altLang="en-US" sz="2400" dirty="0">
                <a:solidFill>
                  <a:schemeClr val="tx1"/>
                </a:solidFill>
                <a:cs typeface="Arial"/>
              </a:rPr>
              <a:t>be guilty of an offence.</a:t>
            </a:r>
            <a:endParaRPr lang="en-GB" altLang="en-US" sz="2400" b="1" dirty="0">
              <a:solidFill>
                <a:schemeClr val="tx1"/>
              </a:solidFill>
              <a:cs typeface="Arial"/>
            </a:endParaRPr>
          </a:p>
        </p:txBody>
      </p:sp>
      <p:sp>
        <p:nvSpPr>
          <p:cNvPr id="8" name="TextBox 7">
            <a:extLst>
              <a:ext uri="{FF2B5EF4-FFF2-40B4-BE49-F238E27FC236}">
                <a16:creationId xmlns:a16="http://schemas.microsoft.com/office/drawing/2014/main" id="{9D6DBAC8-2D5A-8344-456E-D7A222A96CD4}"/>
              </a:ext>
            </a:extLst>
          </p:cNvPr>
          <p:cNvSpPr txBox="1"/>
          <p:nvPr/>
        </p:nvSpPr>
        <p:spPr>
          <a:xfrm>
            <a:off x="7412019" y="3817948"/>
            <a:ext cx="3883510" cy="2862322"/>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The burden of proof is on the defendant </a:t>
            </a:r>
            <a:r>
              <a:rPr lang="en-GB" dirty="0">
                <a:latin typeface="Arial" panose="020B0604020202020204" pitchFamily="34" charset="0"/>
                <a:cs typeface="Arial" panose="020B0604020202020204" pitchFamily="34" charset="0"/>
              </a:rPr>
              <a:t>(</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regarding the defence of lawful authority or reasonable excuse</a:t>
            </a:r>
            <a:r>
              <a:rPr lang="en-GB" dirty="0">
                <a:latin typeface="Arial" panose="020B0604020202020204" pitchFamily="34" charset="0"/>
                <a:cs typeface="Arial" panose="020B0604020202020204" pitchFamily="34" charset="0"/>
              </a:rPr>
              <a:t>) </a:t>
            </a:r>
          </a:p>
          <a:p>
            <a:pPr eaLnBrk="1" hangingPunct="1">
              <a:spcBef>
                <a:spcPct val="0"/>
              </a:spcBef>
            </a:pPr>
            <a:endParaRPr lang="en-GB" sz="1800" b="0" i="0" u="none" strike="noStrike" kern="1200" baseline="0" dirty="0">
              <a:solidFill>
                <a:schemeClr val="tx1"/>
              </a:solidFill>
              <a:latin typeface="Arial" panose="020B0604020202020204" pitchFamily="34" charset="0"/>
              <a:ea typeface="+mn-ea"/>
              <a:cs typeface="Arial" panose="020B0604020202020204" pitchFamily="34" charset="0"/>
            </a:endParaRPr>
          </a:p>
          <a:p>
            <a:pPr marL="285750" indent="-285750" eaLnBrk="1" hangingPunct="1">
              <a:spcBef>
                <a:spcPct val="0"/>
              </a:spcBef>
              <a:buFont typeface="Arial" panose="020B0604020202020204" pitchFamily="34" charset="0"/>
              <a:buChar char="•"/>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If a person is found with a cosh in their pocket and claims they have reasonable excuse to carry it, they must prove that reasonable excuse. </a:t>
            </a:r>
            <a:endParaRPr lang="en-GB" altLang="en-US" sz="1800" b="1" dirty="0">
              <a:latin typeface="Arial" panose="020B0604020202020204" pitchFamily="34" charset="0"/>
              <a:cs typeface="Arial" panose="020B0604020202020204" pitchFamily="34" charset="0"/>
            </a:endParaRPr>
          </a:p>
        </p:txBody>
      </p:sp>
      <p:pic>
        <p:nvPicPr>
          <p:cNvPr id="8194" name="Picture 2" descr="But I Can't Prove It.” Yes You Can, With Circumstantial Evidence -  Employment">
            <a:extLst>
              <a:ext uri="{FF2B5EF4-FFF2-40B4-BE49-F238E27FC236}">
                <a16:creationId xmlns:a16="http://schemas.microsoft.com/office/drawing/2014/main" id="{6EABA04A-6193-0EC0-E12E-43B8F7D78B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732628">
            <a:off x="7541111" y="613186"/>
            <a:ext cx="3754418" cy="249839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EF576C3-1EDB-22B5-E48C-01451704F465}"/>
              </a:ext>
            </a:extLst>
          </p:cNvPr>
          <p:cNvSpPr txBox="1"/>
          <p:nvPr/>
        </p:nvSpPr>
        <p:spPr>
          <a:xfrm>
            <a:off x="528918" y="613186"/>
            <a:ext cx="6078071" cy="1754326"/>
          </a:xfrm>
          <a:prstGeom prst="rect">
            <a:avLst/>
          </a:prstGeom>
          <a:noFill/>
        </p:spPr>
        <p:txBody>
          <a:bodyPr wrap="square" rtlCol="0">
            <a:spAutoFit/>
          </a:bodyPr>
          <a:lstStyle/>
          <a:p>
            <a:pPr algn="ctr"/>
            <a:r>
              <a:rPr lang="en-US" sz="3600" dirty="0"/>
              <a:t>What does </a:t>
            </a:r>
            <a:br>
              <a:rPr lang="en-US" sz="3600" dirty="0"/>
            </a:br>
            <a:r>
              <a:rPr lang="en-US" sz="3600" dirty="0">
                <a:solidFill>
                  <a:srgbClr val="FF0000"/>
                </a:solidFill>
              </a:rPr>
              <a:t>‘proof whereof shall lie on him’</a:t>
            </a:r>
            <a:r>
              <a:rPr lang="en-US" sz="3600" dirty="0"/>
              <a:t> </a:t>
            </a:r>
            <a:br>
              <a:rPr lang="en-US" sz="3600" dirty="0"/>
            </a:br>
            <a:r>
              <a:rPr lang="en-US" sz="3600" dirty="0"/>
              <a:t>mean? </a:t>
            </a:r>
          </a:p>
        </p:txBody>
      </p:sp>
    </p:spTree>
    <p:extLst>
      <p:ext uri="{BB962C8B-B14F-4D97-AF65-F5344CB8AC3E}">
        <p14:creationId xmlns:p14="http://schemas.microsoft.com/office/powerpoint/2010/main" val="3538005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BDB9FD-6412-DB58-60BF-1DC18EC809CF}"/>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342900" indent="-342900" fontAlgn="base">
              <a:lnSpc>
                <a:spcPct val="90000"/>
              </a:lnSpc>
              <a:spcBef>
                <a:spcPct val="0"/>
              </a:spcBef>
              <a:spcAft>
                <a:spcPts val="600"/>
              </a:spcAft>
              <a:defRPr/>
            </a:pPr>
            <a:r>
              <a:rPr lang="en-US" altLang="en-US" sz="5400" b="1">
                <a:latin typeface="+mj-lt"/>
                <a:ea typeface="+mj-ea"/>
                <a:cs typeface="+mj-cs"/>
              </a:rPr>
              <a:t>‘…has with him…’</a:t>
            </a:r>
          </a:p>
        </p:txBody>
      </p:sp>
      <p:pic>
        <p:nvPicPr>
          <p:cNvPr id="9218" name="Picture 2" descr="Man arrested after 'insane' weapon seized by police from street in Hull |  ITV News Calendar">
            <a:extLst>
              <a:ext uri="{FF2B5EF4-FFF2-40B4-BE49-F238E27FC236}">
                <a16:creationId xmlns:a16="http://schemas.microsoft.com/office/drawing/2014/main" id="{379F394A-BD20-DAED-324E-D05EA2EAFF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045" r="2308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 name="TextBox 8">
            <a:extLst>
              <a:ext uri="{FF2B5EF4-FFF2-40B4-BE49-F238E27FC236}">
                <a16:creationId xmlns:a16="http://schemas.microsoft.com/office/drawing/2014/main" id="{F41B7F11-4A20-2290-582B-E0CDFC3F870A}"/>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67F32A56-992B-9CCD-FEC3-91BF9F1490D9}"/>
              </a:ext>
            </a:extLst>
          </p:cNvPr>
          <p:cNvSpPr txBox="1"/>
          <p:nvPr/>
        </p:nvSpPr>
        <p:spPr>
          <a:xfrm rot="556689">
            <a:off x="6661859" y="353778"/>
            <a:ext cx="6099586" cy="1130694"/>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1400" dirty="0">
                <a:solidFill>
                  <a:schemeClr val="tx1"/>
                </a:solidFill>
                <a:cs typeface="Arial"/>
              </a:rPr>
              <a:t>Any person who, without lawful authority</a:t>
            </a:r>
          </a:p>
          <a:p>
            <a:pPr marL="342900" indent="-342900" algn="ctr" fontAlgn="base">
              <a:lnSpc>
                <a:spcPct val="80000"/>
              </a:lnSpc>
              <a:spcBef>
                <a:spcPct val="20000"/>
              </a:spcBef>
              <a:spcAft>
                <a:spcPct val="0"/>
              </a:spcAft>
              <a:defRPr/>
            </a:pPr>
            <a:r>
              <a:rPr lang="en-GB" altLang="en-US" sz="1400" dirty="0">
                <a:solidFill>
                  <a:schemeClr val="tx1"/>
                </a:solidFill>
                <a:cs typeface="Arial"/>
              </a:rPr>
              <a:t>or reasonable excuse, the proof whereof</a:t>
            </a:r>
          </a:p>
          <a:p>
            <a:pPr marL="342900" indent="-342900" algn="ctr" fontAlgn="base">
              <a:lnSpc>
                <a:spcPct val="80000"/>
              </a:lnSpc>
              <a:spcBef>
                <a:spcPct val="20000"/>
              </a:spcBef>
              <a:spcAft>
                <a:spcPct val="0"/>
              </a:spcAft>
              <a:defRPr/>
            </a:pPr>
            <a:r>
              <a:rPr lang="en-GB" altLang="en-US" sz="1400" dirty="0">
                <a:solidFill>
                  <a:schemeClr val="tx1"/>
                </a:solidFill>
                <a:cs typeface="Arial"/>
              </a:rPr>
              <a:t>shall lie on him, </a:t>
            </a:r>
            <a:r>
              <a:rPr lang="en-GB" altLang="en-US" sz="1400" b="1" dirty="0">
                <a:solidFill>
                  <a:srgbClr val="FF0000"/>
                </a:solidFill>
                <a:cs typeface="Arial"/>
              </a:rPr>
              <a:t>has with him</a:t>
            </a:r>
            <a:r>
              <a:rPr lang="en-GB" altLang="en-US" sz="1400" dirty="0">
                <a:solidFill>
                  <a:srgbClr val="FF0000"/>
                </a:solidFill>
                <a:cs typeface="Arial"/>
              </a:rPr>
              <a:t> </a:t>
            </a:r>
            <a:r>
              <a:rPr lang="en-GB" altLang="en-US" sz="1400" dirty="0">
                <a:solidFill>
                  <a:schemeClr val="tx1"/>
                </a:solidFill>
                <a:cs typeface="Arial"/>
              </a:rPr>
              <a:t>in any</a:t>
            </a:r>
          </a:p>
          <a:p>
            <a:pPr marL="342900" indent="-342900" algn="ctr" fontAlgn="base">
              <a:lnSpc>
                <a:spcPct val="80000"/>
              </a:lnSpc>
              <a:spcBef>
                <a:spcPct val="20000"/>
              </a:spcBef>
              <a:spcAft>
                <a:spcPct val="0"/>
              </a:spcAft>
              <a:defRPr/>
            </a:pPr>
            <a:r>
              <a:rPr lang="en-GB" altLang="en-US" sz="1400" dirty="0">
                <a:solidFill>
                  <a:schemeClr val="tx1"/>
                </a:solidFill>
                <a:cs typeface="Arial"/>
              </a:rPr>
              <a:t>public place any offensive weapon, shall</a:t>
            </a:r>
          </a:p>
          <a:p>
            <a:pPr marL="342900" indent="-342900" algn="ctr" fontAlgn="base">
              <a:lnSpc>
                <a:spcPct val="80000"/>
              </a:lnSpc>
              <a:spcBef>
                <a:spcPct val="20000"/>
              </a:spcBef>
              <a:spcAft>
                <a:spcPct val="0"/>
              </a:spcAft>
              <a:defRPr/>
            </a:pPr>
            <a:r>
              <a:rPr lang="en-GB" altLang="en-US" sz="1400" dirty="0">
                <a:solidFill>
                  <a:schemeClr val="tx1"/>
                </a:solidFill>
                <a:cs typeface="Arial"/>
              </a:rPr>
              <a:t>be guilty of an offence.</a:t>
            </a:r>
            <a:endParaRPr lang="en-GB" altLang="en-US" sz="1400" b="1" dirty="0">
              <a:solidFill>
                <a:schemeClr val="tx1"/>
              </a:solidFill>
              <a:cs typeface="Arial"/>
            </a:endParaRPr>
          </a:p>
        </p:txBody>
      </p:sp>
    </p:spTree>
    <p:extLst>
      <p:ext uri="{BB962C8B-B14F-4D97-AF65-F5344CB8AC3E}">
        <p14:creationId xmlns:p14="http://schemas.microsoft.com/office/powerpoint/2010/main" val="2818998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984DA8B-9C13-AED0-C839-5F455B2BBD9A}"/>
              </a:ext>
            </a:extLst>
          </p:cNvPr>
          <p:cNvSpPr txBox="1"/>
          <p:nvPr/>
        </p:nvSpPr>
        <p:spPr>
          <a:xfrm>
            <a:off x="629328" y="464408"/>
            <a:ext cx="4399872" cy="164253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dirty="0">
                <a:solidFill>
                  <a:schemeClr val="tx1"/>
                </a:solidFill>
                <a:latin typeface="+mj-lt"/>
                <a:ea typeface="+mj-ea"/>
                <a:cs typeface="+mj-cs"/>
              </a:rPr>
              <a:t>What’s a ‘</a:t>
            </a:r>
            <a:r>
              <a:rPr lang="en-US" sz="5400" kern="1200" dirty="0">
                <a:solidFill>
                  <a:srgbClr val="FF0000"/>
                </a:solidFill>
                <a:latin typeface="+mj-lt"/>
                <a:ea typeface="+mj-ea"/>
                <a:cs typeface="+mj-cs"/>
              </a:rPr>
              <a:t>public place</a:t>
            </a:r>
            <a:r>
              <a:rPr lang="en-US" sz="5400" kern="1200" dirty="0">
                <a:solidFill>
                  <a:schemeClr val="tx1"/>
                </a:solidFill>
                <a:latin typeface="+mj-lt"/>
                <a:ea typeface="+mj-ea"/>
                <a:cs typeface="+mj-cs"/>
              </a:rPr>
              <a:t>’?</a:t>
            </a:r>
          </a:p>
        </p:txBody>
      </p:sp>
      <p:sp>
        <p:nvSpPr>
          <p:cNvPr id="8" name="TextBox 7">
            <a:extLst>
              <a:ext uri="{FF2B5EF4-FFF2-40B4-BE49-F238E27FC236}">
                <a16:creationId xmlns:a16="http://schemas.microsoft.com/office/drawing/2014/main" id="{58C8C9FC-295F-D45C-2874-A75A9DDB19E2}"/>
              </a:ext>
            </a:extLst>
          </p:cNvPr>
          <p:cNvSpPr txBox="1"/>
          <p:nvPr/>
        </p:nvSpPr>
        <p:spPr>
          <a:xfrm>
            <a:off x="629489" y="2741264"/>
            <a:ext cx="4404039" cy="3386399"/>
          </a:xfrm>
          <a:prstGeom prst="rect">
            <a:avLst/>
          </a:prstGeom>
        </p:spPr>
        <p:txBody>
          <a:bodyPr vert="horz" lIns="91440" tIns="45720" rIns="91440" bIns="45720" rtlCol="0">
            <a:normAutofit/>
          </a:bodyPr>
          <a:lstStyle/>
          <a:p>
            <a:pPr marR="0" lvl="0" algn="ctr" fontAlgn="base">
              <a:lnSpc>
                <a:spcPct val="90000"/>
              </a:lnSpc>
              <a:spcBef>
                <a:spcPct val="0"/>
              </a:spcBef>
              <a:spcAft>
                <a:spcPts val="600"/>
              </a:spcAft>
              <a:buClrTx/>
              <a:buSzTx/>
              <a:tabLst/>
              <a:defRPr/>
            </a:pPr>
            <a:r>
              <a:rPr kumimoji="0" lang="en-US" altLang="en-US" sz="2800" b="0" i="0" u="none" strike="noStrike" cap="none" spc="0" normalizeH="0" baseline="0" noProof="0" dirty="0">
                <a:ln>
                  <a:noFill/>
                </a:ln>
                <a:effectLst/>
                <a:uLnTx/>
                <a:uFillTx/>
              </a:rPr>
              <a:t>This includes any </a:t>
            </a:r>
            <a:r>
              <a:rPr kumimoji="0" lang="en-US" altLang="en-US" sz="2800" b="0" i="1" u="none" strike="noStrike" cap="none" spc="0" normalizeH="0" baseline="0" noProof="0" dirty="0">
                <a:ln>
                  <a:noFill/>
                </a:ln>
                <a:effectLst/>
                <a:uLnTx/>
                <a:uFillTx/>
              </a:rPr>
              <a:t>highway</a:t>
            </a:r>
            <a:r>
              <a:rPr kumimoji="0" lang="en-US" altLang="en-US" sz="2800" b="0" i="0" u="none" strike="noStrike" cap="none" spc="0" normalizeH="0" baseline="0" noProof="0" dirty="0">
                <a:ln>
                  <a:noFill/>
                </a:ln>
                <a:effectLst/>
                <a:uLnTx/>
                <a:uFillTx/>
              </a:rPr>
              <a:t> and any other premises or place which at the material time the public have or are permitted to have access to whether on payment or otherwise</a:t>
            </a:r>
          </a:p>
        </p:txBody>
      </p:sp>
      <p:pic>
        <p:nvPicPr>
          <p:cNvPr id="10248" name="Picture 8" descr="park | Definition, Characteristics, History, Examples, &amp; Facts | Britannica">
            <a:extLst>
              <a:ext uri="{FF2B5EF4-FFF2-40B4-BE49-F238E27FC236}">
                <a16:creationId xmlns:a16="http://schemas.microsoft.com/office/drawing/2014/main" id="{153D15A5-2FAE-635A-A1C8-0B612CED7A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172" r="25483"/>
          <a:stretch/>
        </p:blipFill>
        <p:spPr bwMode="auto">
          <a:xfrm>
            <a:off x="5376648" y="448967"/>
            <a:ext cx="2800021" cy="2607952"/>
          </a:xfrm>
          <a:custGeom>
            <a:avLst/>
            <a:gdLst/>
            <a:ahLst/>
            <a:cxnLst/>
            <a:rect l="l" t="t" r="r" b="b"/>
            <a:pathLst>
              <a:path w="2800021" h="2607952">
                <a:moveTo>
                  <a:pt x="1896921" y="1283"/>
                </a:moveTo>
                <a:cubicBezTo>
                  <a:pt x="1964079" y="3763"/>
                  <a:pt x="2031133" y="9836"/>
                  <a:pt x="2097856" y="19493"/>
                </a:cubicBezTo>
                <a:cubicBezTo>
                  <a:pt x="2197875" y="35580"/>
                  <a:pt x="2298741" y="25628"/>
                  <a:pt x="2399244" y="18812"/>
                </a:cubicBezTo>
                <a:cubicBezTo>
                  <a:pt x="2520913" y="10497"/>
                  <a:pt x="2642460" y="5999"/>
                  <a:pt x="2764369" y="19631"/>
                </a:cubicBezTo>
                <a:lnTo>
                  <a:pt x="2781331" y="20066"/>
                </a:lnTo>
                <a:lnTo>
                  <a:pt x="2771027" y="223244"/>
                </a:lnTo>
                <a:cubicBezTo>
                  <a:pt x="2770027" y="306498"/>
                  <a:pt x="2772785" y="389724"/>
                  <a:pt x="2780906" y="472842"/>
                </a:cubicBezTo>
                <a:cubicBezTo>
                  <a:pt x="2793852" y="625932"/>
                  <a:pt x="2795719" y="779623"/>
                  <a:pt x="2786483" y="932933"/>
                </a:cubicBezTo>
                <a:cubicBezTo>
                  <a:pt x="2780058" y="1071462"/>
                  <a:pt x="2764299" y="1209772"/>
                  <a:pt x="2777754" y="1348629"/>
                </a:cubicBezTo>
                <a:cubicBezTo>
                  <a:pt x="2782361" y="1396405"/>
                  <a:pt x="2793512" y="1443308"/>
                  <a:pt x="2796058" y="1491412"/>
                </a:cubicBezTo>
                <a:cubicBezTo>
                  <a:pt x="2808180" y="1716767"/>
                  <a:pt x="2789997" y="1941359"/>
                  <a:pt x="2775088" y="2165950"/>
                </a:cubicBezTo>
                <a:cubicBezTo>
                  <a:pt x="2769633" y="2247759"/>
                  <a:pt x="2762966" y="2329567"/>
                  <a:pt x="2777876" y="2411376"/>
                </a:cubicBezTo>
                <a:cubicBezTo>
                  <a:pt x="2783785" y="2445894"/>
                  <a:pt x="2787349" y="2480670"/>
                  <a:pt x="2788562" y="2515512"/>
                </a:cubicBezTo>
                <a:lnTo>
                  <a:pt x="2785862" y="2598193"/>
                </a:lnTo>
                <a:lnTo>
                  <a:pt x="2765823" y="2598670"/>
                </a:lnTo>
                <a:cubicBezTo>
                  <a:pt x="2658539" y="2600165"/>
                  <a:pt x="2550823" y="2613972"/>
                  <a:pt x="2444081" y="2598670"/>
                </a:cubicBezTo>
                <a:cubicBezTo>
                  <a:pt x="2255735" y="2573645"/>
                  <a:pt x="2065408" y="2570205"/>
                  <a:pt x="1876379" y="2588429"/>
                </a:cubicBezTo>
                <a:cubicBezTo>
                  <a:pt x="1663187" y="2606148"/>
                  <a:pt x="1449075" y="2607414"/>
                  <a:pt x="1235711" y="2592226"/>
                </a:cubicBezTo>
                <a:cubicBezTo>
                  <a:pt x="1077655" y="2581411"/>
                  <a:pt x="919274" y="2573358"/>
                  <a:pt x="760677" y="2583023"/>
                </a:cubicBezTo>
                <a:cubicBezTo>
                  <a:pt x="699945" y="2586819"/>
                  <a:pt x="640728" y="2603387"/>
                  <a:pt x="580211" y="2605228"/>
                </a:cubicBezTo>
                <a:cubicBezTo>
                  <a:pt x="409739" y="2610520"/>
                  <a:pt x="239309" y="2608104"/>
                  <a:pt x="68912" y="2597979"/>
                </a:cubicBezTo>
                <a:lnTo>
                  <a:pt x="9851" y="2595036"/>
                </a:lnTo>
                <a:lnTo>
                  <a:pt x="14918" y="2533474"/>
                </a:lnTo>
                <a:cubicBezTo>
                  <a:pt x="24226" y="2470964"/>
                  <a:pt x="33057" y="2409078"/>
                  <a:pt x="21123" y="2345943"/>
                </a:cubicBezTo>
                <a:cubicBezTo>
                  <a:pt x="15873" y="2318439"/>
                  <a:pt x="11935" y="2290684"/>
                  <a:pt x="9189" y="2262929"/>
                </a:cubicBezTo>
                <a:cubicBezTo>
                  <a:pt x="3723" y="2192068"/>
                  <a:pt x="5681" y="2120806"/>
                  <a:pt x="15036" y="2050394"/>
                </a:cubicBezTo>
                <a:cubicBezTo>
                  <a:pt x="23988" y="1968631"/>
                  <a:pt x="9428" y="1886367"/>
                  <a:pt x="21362" y="1804853"/>
                </a:cubicBezTo>
                <a:cubicBezTo>
                  <a:pt x="29835" y="1739206"/>
                  <a:pt x="30157" y="1672681"/>
                  <a:pt x="22317" y="1606945"/>
                </a:cubicBezTo>
                <a:cubicBezTo>
                  <a:pt x="8211" y="1482675"/>
                  <a:pt x="9093" y="1357041"/>
                  <a:pt x="24942" y="1233009"/>
                </a:cubicBezTo>
                <a:cubicBezTo>
                  <a:pt x="34728" y="1160621"/>
                  <a:pt x="40337" y="1086110"/>
                  <a:pt x="22794" y="1015097"/>
                </a:cubicBezTo>
                <a:cubicBezTo>
                  <a:pt x="-18498" y="848195"/>
                  <a:pt x="5610" y="681043"/>
                  <a:pt x="22794" y="515015"/>
                </a:cubicBezTo>
                <a:cubicBezTo>
                  <a:pt x="33236" y="425851"/>
                  <a:pt x="33475" y="335698"/>
                  <a:pt x="23510" y="246472"/>
                </a:cubicBezTo>
                <a:cubicBezTo>
                  <a:pt x="14667" y="180579"/>
                  <a:pt x="9392" y="114270"/>
                  <a:pt x="7698" y="47862"/>
                </a:cubicBezTo>
                <a:lnTo>
                  <a:pt x="8577" y="16981"/>
                </a:lnTo>
                <a:lnTo>
                  <a:pt x="105876" y="19483"/>
                </a:lnTo>
                <a:cubicBezTo>
                  <a:pt x="269744" y="18941"/>
                  <a:pt x="433357" y="6953"/>
                  <a:pt x="596356" y="8998"/>
                </a:cubicBezTo>
                <a:cubicBezTo>
                  <a:pt x="687063" y="10088"/>
                  <a:pt x="777528" y="30535"/>
                  <a:pt x="868476" y="26719"/>
                </a:cubicBezTo>
                <a:cubicBezTo>
                  <a:pt x="1144104" y="15541"/>
                  <a:pt x="1419853" y="19221"/>
                  <a:pt x="1695360" y="4635"/>
                </a:cubicBezTo>
                <a:cubicBezTo>
                  <a:pt x="1762501" y="-82"/>
                  <a:pt x="1829763" y="-1196"/>
                  <a:pt x="1896921" y="1283"/>
                </a:cubicBezTo>
                <a:close/>
              </a:path>
            </a:pathLst>
          </a:custGeom>
          <a:noFill/>
          <a:extLst>
            <a:ext uri="{909E8E84-426E-40DD-AFC4-6F175D3DCCD1}">
              <a14:hiddenFill xmlns:a14="http://schemas.microsoft.com/office/drawing/2010/main">
                <a:solidFill>
                  <a:srgbClr val="FFFFFF"/>
                </a:solidFill>
              </a14:hiddenFill>
            </a:ext>
          </a:extLst>
        </p:spPr>
      </p:pic>
      <p:pic>
        <p:nvPicPr>
          <p:cNvPr id="10242" name="Picture 2" descr="highway | road | Britannica">
            <a:extLst>
              <a:ext uri="{FF2B5EF4-FFF2-40B4-BE49-F238E27FC236}">
                <a16:creationId xmlns:a16="http://schemas.microsoft.com/office/drawing/2014/main" id="{69014ACF-C849-EDC6-FEA1-5A74C666701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84" r="25177" b="-2"/>
          <a:stretch/>
        </p:blipFill>
        <p:spPr bwMode="auto">
          <a:xfrm>
            <a:off x="5371395" y="3215684"/>
            <a:ext cx="2809123" cy="3034623"/>
          </a:xfrm>
          <a:custGeom>
            <a:avLst/>
            <a:gdLst/>
            <a:ahLst/>
            <a:cxnLst/>
            <a:rect l="l" t="t" r="r" b="b"/>
            <a:pathLst>
              <a:path w="2809123" h="3034623">
                <a:moveTo>
                  <a:pt x="909359" y="1412"/>
                </a:moveTo>
                <a:cubicBezTo>
                  <a:pt x="958144" y="-855"/>
                  <a:pt x="1007041" y="-392"/>
                  <a:pt x="1055844" y="2812"/>
                </a:cubicBezTo>
                <a:cubicBezTo>
                  <a:pt x="1188892" y="11671"/>
                  <a:pt x="1321724" y="23752"/>
                  <a:pt x="1455098" y="27433"/>
                </a:cubicBezTo>
                <a:cubicBezTo>
                  <a:pt x="1585007" y="30886"/>
                  <a:pt x="1714916" y="19724"/>
                  <a:pt x="1844174" y="11211"/>
                </a:cubicBezTo>
                <a:cubicBezTo>
                  <a:pt x="2032760" y="-1215"/>
                  <a:pt x="2221452" y="7644"/>
                  <a:pt x="2410145" y="15353"/>
                </a:cubicBezTo>
                <a:cubicBezTo>
                  <a:pt x="2481555" y="18287"/>
                  <a:pt x="2552964" y="17014"/>
                  <a:pt x="2624374" y="15060"/>
                </a:cubicBezTo>
                <a:lnTo>
                  <a:pt x="2784992" y="11774"/>
                </a:lnTo>
                <a:lnTo>
                  <a:pt x="2785432" y="38761"/>
                </a:lnTo>
                <a:cubicBezTo>
                  <a:pt x="2800584" y="206742"/>
                  <a:pt x="2808948" y="374831"/>
                  <a:pt x="2808827" y="543247"/>
                </a:cubicBezTo>
                <a:cubicBezTo>
                  <a:pt x="2810305" y="612173"/>
                  <a:pt x="2806257" y="681111"/>
                  <a:pt x="2796705" y="749514"/>
                </a:cubicBezTo>
                <a:cubicBezTo>
                  <a:pt x="2780583" y="847684"/>
                  <a:pt x="2768461" y="946836"/>
                  <a:pt x="2778522" y="1046533"/>
                </a:cubicBezTo>
                <a:cubicBezTo>
                  <a:pt x="2785553" y="1115252"/>
                  <a:pt x="2789675" y="1183862"/>
                  <a:pt x="2789432" y="1252908"/>
                </a:cubicBezTo>
                <a:cubicBezTo>
                  <a:pt x="2789432" y="1411618"/>
                  <a:pt x="2787978" y="1570434"/>
                  <a:pt x="2791008" y="1729144"/>
                </a:cubicBezTo>
                <a:cubicBezTo>
                  <a:pt x="2793675" y="1870399"/>
                  <a:pt x="2799493" y="2011110"/>
                  <a:pt x="2784826" y="2152475"/>
                </a:cubicBezTo>
                <a:cubicBezTo>
                  <a:pt x="2763249" y="2361141"/>
                  <a:pt x="2770159" y="2570898"/>
                  <a:pt x="2772704" y="2780218"/>
                </a:cubicBezTo>
                <a:lnTo>
                  <a:pt x="2785201" y="3024103"/>
                </a:lnTo>
                <a:lnTo>
                  <a:pt x="2729575" y="3019707"/>
                </a:lnTo>
                <a:cubicBezTo>
                  <a:pt x="2664468" y="3010397"/>
                  <a:pt x="2600011" y="3001566"/>
                  <a:pt x="2534253" y="3013501"/>
                </a:cubicBezTo>
                <a:cubicBezTo>
                  <a:pt x="2505606" y="3018752"/>
                  <a:pt x="2476698" y="3022690"/>
                  <a:pt x="2447790" y="3025435"/>
                </a:cubicBezTo>
                <a:cubicBezTo>
                  <a:pt x="2373985" y="3030901"/>
                  <a:pt x="2299762" y="3028945"/>
                  <a:pt x="2226426" y="3019587"/>
                </a:cubicBezTo>
                <a:cubicBezTo>
                  <a:pt x="2141266" y="3010636"/>
                  <a:pt x="2055584" y="3025196"/>
                  <a:pt x="1970684" y="3013262"/>
                </a:cubicBezTo>
                <a:cubicBezTo>
                  <a:pt x="1902309" y="3004788"/>
                  <a:pt x="1833021" y="3004466"/>
                  <a:pt x="1764554" y="3012307"/>
                </a:cubicBezTo>
                <a:cubicBezTo>
                  <a:pt x="1635120" y="3026413"/>
                  <a:pt x="1504268" y="3025530"/>
                  <a:pt x="1375082" y="3009682"/>
                </a:cubicBezTo>
                <a:cubicBezTo>
                  <a:pt x="1299687" y="2999895"/>
                  <a:pt x="1222081" y="2994286"/>
                  <a:pt x="1148118" y="3011830"/>
                </a:cubicBezTo>
                <a:cubicBezTo>
                  <a:pt x="974281" y="3053123"/>
                  <a:pt x="800184" y="3029015"/>
                  <a:pt x="627259" y="3011830"/>
                </a:cubicBezTo>
                <a:cubicBezTo>
                  <a:pt x="534391" y="3001387"/>
                  <a:pt x="440493" y="3001148"/>
                  <a:pt x="347559" y="3011113"/>
                </a:cubicBezTo>
                <a:cubicBezTo>
                  <a:pt x="278929" y="3019957"/>
                  <a:pt x="209866" y="3025232"/>
                  <a:pt x="140699" y="3026927"/>
                </a:cubicBezTo>
                <a:lnTo>
                  <a:pt x="44501" y="3024299"/>
                </a:lnTo>
                <a:lnTo>
                  <a:pt x="26973" y="2893528"/>
                </a:lnTo>
                <a:cubicBezTo>
                  <a:pt x="-4174" y="2764506"/>
                  <a:pt x="-10619" y="2635110"/>
                  <a:pt x="19693" y="2504963"/>
                </a:cubicBezTo>
                <a:cubicBezTo>
                  <a:pt x="48311" y="2384006"/>
                  <a:pt x="46914" y="2257385"/>
                  <a:pt x="15637" y="2137152"/>
                </a:cubicBezTo>
                <a:cubicBezTo>
                  <a:pt x="8714" y="2106022"/>
                  <a:pt x="4478" y="2074304"/>
                  <a:pt x="2986" y="2042386"/>
                </a:cubicBezTo>
                <a:cubicBezTo>
                  <a:pt x="-6442" y="1925867"/>
                  <a:pt x="9430" y="1810973"/>
                  <a:pt x="22676" y="1695829"/>
                </a:cubicBezTo>
                <a:cubicBezTo>
                  <a:pt x="31508" y="1622442"/>
                  <a:pt x="44993" y="1548304"/>
                  <a:pt x="22676" y="1475668"/>
                </a:cubicBezTo>
                <a:cubicBezTo>
                  <a:pt x="7389" y="1425047"/>
                  <a:pt x="3989" y="1371313"/>
                  <a:pt x="12773" y="1319017"/>
                </a:cubicBezTo>
                <a:cubicBezTo>
                  <a:pt x="27582" y="1226202"/>
                  <a:pt x="30672" y="1131749"/>
                  <a:pt x="21961" y="1038096"/>
                </a:cubicBezTo>
                <a:cubicBezTo>
                  <a:pt x="16209" y="976348"/>
                  <a:pt x="17092" y="914112"/>
                  <a:pt x="24587" y="852564"/>
                </a:cubicBezTo>
                <a:cubicBezTo>
                  <a:pt x="34491" y="769801"/>
                  <a:pt x="49886" y="685536"/>
                  <a:pt x="31150" y="602524"/>
                </a:cubicBezTo>
                <a:cubicBezTo>
                  <a:pt x="1315" y="470626"/>
                  <a:pt x="7282" y="338854"/>
                  <a:pt x="19217" y="205958"/>
                </a:cubicBezTo>
                <a:cubicBezTo>
                  <a:pt x="23692" y="156512"/>
                  <a:pt x="28406" y="106785"/>
                  <a:pt x="29763" y="56918"/>
                </a:cubicBezTo>
                <a:lnTo>
                  <a:pt x="29335" y="22484"/>
                </a:lnTo>
                <a:lnTo>
                  <a:pt x="182423" y="11326"/>
                </a:lnTo>
                <a:cubicBezTo>
                  <a:pt x="307134" y="-180"/>
                  <a:pt x="431415" y="11326"/>
                  <a:pt x="556126" y="18689"/>
                </a:cubicBezTo>
                <a:cubicBezTo>
                  <a:pt x="625195" y="22602"/>
                  <a:pt x="694588" y="27319"/>
                  <a:pt x="763549" y="16388"/>
                </a:cubicBezTo>
                <a:cubicBezTo>
                  <a:pt x="811902" y="8674"/>
                  <a:pt x="860574" y="3678"/>
                  <a:pt x="909359" y="1412"/>
                </a:cubicBezTo>
                <a:close/>
              </a:path>
            </a:pathLst>
          </a:custGeom>
          <a:noFill/>
          <a:extLst>
            <a:ext uri="{909E8E84-426E-40DD-AFC4-6F175D3DCCD1}">
              <a14:hiddenFill xmlns:a14="http://schemas.microsoft.com/office/drawing/2010/main">
                <a:solidFill>
                  <a:srgbClr val="FFFFFF"/>
                </a:solidFill>
              </a14:hiddenFill>
            </a:ext>
          </a:extLst>
        </p:spPr>
      </p:pic>
      <p:pic>
        <p:nvPicPr>
          <p:cNvPr id="10246" name="Picture 6" descr="Welsh Rugby Union | Wales &amp; Regions | Matchday Experience – new measures at Principality  Stadium">
            <a:extLst>
              <a:ext uri="{FF2B5EF4-FFF2-40B4-BE49-F238E27FC236}">
                <a16:creationId xmlns:a16="http://schemas.microsoft.com/office/drawing/2014/main" id="{07F53980-778C-E54E-18DD-E0A1BFFCAB5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862" r="18498"/>
          <a:stretch/>
        </p:blipFill>
        <p:spPr bwMode="auto">
          <a:xfrm>
            <a:off x="8344949" y="453323"/>
            <a:ext cx="3451906" cy="3553662"/>
          </a:xfrm>
          <a:custGeom>
            <a:avLst/>
            <a:gdLst/>
            <a:ahLst/>
            <a:cxnLst/>
            <a:rect l="l" t="t" r="r" b="b"/>
            <a:pathLst>
              <a:path w="3451906" h="3553662">
                <a:moveTo>
                  <a:pt x="723689" y="906"/>
                </a:moveTo>
                <a:cubicBezTo>
                  <a:pt x="772066" y="2729"/>
                  <a:pt x="820443" y="7023"/>
                  <a:pt x="868820" y="11181"/>
                </a:cubicBezTo>
                <a:cubicBezTo>
                  <a:pt x="1039107" y="26039"/>
                  <a:pt x="1209273" y="19359"/>
                  <a:pt x="1379198" y="8454"/>
                </a:cubicBezTo>
                <a:cubicBezTo>
                  <a:pt x="1496186" y="1474"/>
                  <a:pt x="1613486" y="5305"/>
                  <a:pt x="1729930" y="19904"/>
                </a:cubicBezTo>
                <a:lnTo>
                  <a:pt x="1770732" y="22354"/>
                </a:lnTo>
                <a:lnTo>
                  <a:pt x="1793470" y="25525"/>
                </a:lnTo>
                <a:lnTo>
                  <a:pt x="1895014" y="29765"/>
                </a:lnTo>
                <a:lnTo>
                  <a:pt x="1895984" y="30265"/>
                </a:lnTo>
                <a:lnTo>
                  <a:pt x="1908078" y="30265"/>
                </a:lnTo>
                <a:lnTo>
                  <a:pt x="1909048" y="29667"/>
                </a:lnTo>
                <a:lnTo>
                  <a:pt x="2008240" y="25525"/>
                </a:lnTo>
                <a:lnTo>
                  <a:pt x="2081672" y="15283"/>
                </a:lnTo>
                <a:lnTo>
                  <a:pt x="2184918" y="9562"/>
                </a:lnTo>
                <a:cubicBezTo>
                  <a:pt x="2268544" y="8356"/>
                  <a:pt x="2352209" y="10573"/>
                  <a:pt x="2435750" y="16224"/>
                </a:cubicBezTo>
                <a:cubicBezTo>
                  <a:pt x="2589588" y="24540"/>
                  <a:pt x="2743185" y="15952"/>
                  <a:pt x="2896904" y="5864"/>
                </a:cubicBezTo>
                <a:cubicBezTo>
                  <a:pt x="2988276" y="-133"/>
                  <a:pt x="3079618" y="1639"/>
                  <a:pt x="3170959" y="5268"/>
                </a:cubicBezTo>
                <a:lnTo>
                  <a:pt x="3437940" y="15543"/>
                </a:lnTo>
                <a:lnTo>
                  <a:pt x="3440062" y="77084"/>
                </a:lnTo>
                <a:cubicBezTo>
                  <a:pt x="3439759" y="207598"/>
                  <a:pt x="3426999" y="337557"/>
                  <a:pt x="3419542" y="467764"/>
                </a:cubicBezTo>
                <a:cubicBezTo>
                  <a:pt x="3416314" y="527314"/>
                  <a:pt x="3411472" y="587156"/>
                  <a:pt x="3410666" y="646723"/>
                </a:cubicBezTo>
                <a:cubicBezTo>
                  <a:pt x="3409858" y="706293"/>
                  <a:pt x="3413086" y="765586"/>
                  <a:pt x="3425999" y="824040"/>
                </a:cubicBezTo>
                <a:cubicBezTo>
                  <a:pt x="3458153" y="973974"/>
                  <a:pt x="3447305" y="1120693"/>
                  <a:pt x="3425999" y="1269168"/>
                </a:cubicBezTo>
                <a:cubicBezTo>
                  <a:pt x="3415281" y="1344279"/>
                  <a:pt x="3402111" y="1421878"/>
                  <a:pt x="3425353" y="1494944"/>
                </a:cubicBezTo>
                <a:cubicBezTo>
                  <a:pt x="3464867" y="1616236"/>
                  <a:pt x="3452342" y="1736506"/>
                  <a:pt x="3438266" y="1858381"/>
                </a:cubicBezTo>
                <a:cubicBezTo>
                  <a:pt x="3429228" y="1937294"/>
                  <a:pt x="3419930" y="2017084"/>
                  <a:pt x="3430518" y="2095996"/>
                </a:cubicBezTo>
                <a:cubicBezTo>
                  <a:pt x="3446660" y="2216411"/>
                  <a:pt x="3439170" y="2335949"/>
                  <a:pt x="3431293" y="2456072"/>
                </a:cubicBezTo>
                <a:cubicBezTo>
                  <a:pt x="3426129" y="2537469"/>
                  <a:pt x="3413086" y="2619889"/>
                  <a:pt x="3430002" y="2700556"/>
                </a:cubicBezTo>
                <a:cubicBezTo>
                  <a:pt x="3441812" y="2765790"/>
                  <a:pt x="3444254" y="2832749"/>
                  <a:pt x="3437233" y="2898861"/>
                </a:cubicBezTo>
                <a:cubicBezTo>
                  <a:pt x="3429485" y="3003493"/>
                  <a:pt x="3415798" y="3108125"/>
                  <a:pt x="3435297" y="3213050"/>
                </a:cubicBezTo>
                <a:cubicBezTo>
                  <a:pt x="3445497" y="3268582"/>
                  <a:pt x="3441754" y="3324843"/>
                  <a:pt x="3438137" y="3380812"/>
                </a:cubicBezTo>
                <a:lnTo>
                  <a:pt x="3429447" y="3533975"/>
                </a:lnTo>
                <a:lnTo>
                  <a:pt x="3428457" y="3533971"/>
                </a:lnTo>
                <a:cubicBezTo>
                  <a:pt x="3362736" y="3534214"/>
                  <a:pt x="3297429" y="3530092"/>
                  <a:pt x="3232020" y="3523062"/>
                </a:cubicBezTo>
                <a:cubicBezTo>
                  <a:pt x="3137124" y="3513000"/>
                  <a:pt x="3042746" y="3525122"/>
                  <a:pt x="2949304" y="3541245"/>
                </a:cubicBezTo>
                <a:cubicBezTo>
                  <a:pt x="2884196" y="3550796"/>
                  <a:pt x="2818577" y="3554844"/>
                  <a:pt x="2752970" y="3553366"/>
                </a:cubicBezTo>
                <a:cubicBezTo>
                  <a:pt x="2592664" y="3553487"/>
                  <a:pt x="2432670" y="3545124"/>
                  <a:pt x="2272778" y="3529971"/>
                </a:cubicBezTo>
                <a:cubicBezTo>
                  <a:pt x="2213920" y="3526298"/>
                  <a:pt x="2154916" y="3527959"/>
                  <a:pt x="2096275" y="3534941"/>
                </a:cubicBezTo>
                <a:cubicBezTo>
                  <a:pt x="2030066" y="3541923"/>
                  <a:pt x="1963369" y="3539486"/>
                  <a:pt x="1897658" y="3527668"/>
                </a:cubicBezTo>
                <a:cubicBezTo>
                  <a:pt x="1858723" y="3520213"/>
                  <a:pt x="1819789" y="3518153"/>
                  <a:pt x="1780854" y="3518637"/>
                </a:cubicBezTo>
                <a:cubicBezTo>
                  <a:pt x="1741920" y="3519123"/>
                  <a:pt x="1702985" y="3522153"/>
                  <a:pt x="1664051" y="3524880"/>
                </a:cubicBezTo>
                <a:cubicBezTo>
                  <a:pt x="1450275" y="3539790"/>
                  <a:pt x="1236498" y="3557973"/>
                  <a:pt x="1021996" y="3545850"/>
                </a:cubicBezTo>
                <a:cubicBezTo>
                  <a:pt x="976208" y="3543304"/>
                  <a:pt x="931564" y="3532154"/>
                  <a:pt x="886089" y="3527546"/>
                </a:cubicBezTo>
                <a:cubicBezTo>
                  <a:pt x="753918" y="3514091"/>
                  <a:pt x="622269" y="3529851"/>
                  <a:pt x="490410" y="3536275"/>
                </a:cubicBezTo>
                <a:cubicBezTo>
                  <a:pt x="344484" y="3545511"/>
                  <a:pt x="198194" y="3543645"/>
                  <a:pt x="52476" y="3530699"/>
                </a:cubicBezTo>
                <a:lnTo>
                  <a:pt x="16096" y="3528137"/>
                </a:lnTo>
                <a:lnTo>
                  <a:pt x="13820" y="3457111"/>
                </a:lnTo>
                <a:cubicBezTo>
                  <a:pt x="6425" y="3369848"/>
                  <a:pt x="-1454" y="3282586"/>
                  <a:pt x="8728" y="3195323"/>
                </a:cubicBezTo>
                <a:cubicBezTo>
                  <a:pt x="18037" y="3120746"/>
                  <a:pt x="19541" y="3045559"/>
                  <a:pt x="13214" y="2970732"/>
                </a:cubicBezTo>
                <a:cubicBezTo>
                  <a:pt x="6911" y="2888880"/>
                  <a:pt x="6911" y="2806721"/>
                  <a:pt x="13214" y="2724870"/>
                </a:cubicBezTo>
                <a:cubicBezTo>
                  <a:pt x="18062" y="2646442"/>
                  <a:pt x="26184" y="2567797"/>
                  <a:pt x="17457" y="2489589"/>
                </a:cubicBezTo>
                <a:cubicBezTo>
                  <a:pt x="5335" y="2379639"/>
                  <a:pt x="9335" y="2270015"/>
                  <a:pt x="16729" y="2160282"/>
                </a:cubicBezTo>
                <a:cubicBezTo>
                  <a:pt x="22790" y="2069639"/>
                  <a:pt x="31640" y="1978667"/>
                  <a:pt x="17335" y="1888460"/>
                </a:cubicBezTo>
                <a:cubicBezTo>
                  <a:pt x="159" y="1768104"/>
                  <a:pt x="-4267" y="1646557"/>
                  <a:pt x="4122" y="1525448"/>
                </a:cubicBezTo>
                <a:cubicBezTo>
                  <a:pt x="17093" y="1276969"/>
                  <a:pt x="13820" y="1028271"/>
                  <a:pt x="23760" y="779682"/>
                </a:cubicBezTo>
                <a:cubicBezTo>
                  <a:pt x="27153" y="697655"/>
                  <a:pt x="8971" y="616065"/>
                  <a:pt x="8002" y="534256"/>
                </a:cubicBezTo>
                <a:cubicBezTo>
                  <a:pt x="6790" y="436250"/>
                  <a:pt x="11124" y="337998"/>
                  <a:pt x="14291" y="239596"/>
                </a:cubicBezTo>
                <a:lnTo>
                  <a:pt x="13744" y="13183"/>
                </a:lnTo>
                <a:lnTo>
                  <a:pt x="56934" y="10499"/>
                </a:lnTo>
                <a:cubicBezTo>
                  <a:pt x="147688" y="3411"/>
                  <a:pt x="238784" y="3411"/>
                  <a:pt x="329538" y="10499"/>
                </a:cubicBezTo>
                <a:cubicBezTo>
                  <a:pt x="412505" y="17614"/>
                  <a:pt x="495870" y="15924"/>
                  <a:pt x="578558" y="5455"/>
                </a:cubicBezTo>
                <a:cubicBezTo>
                  <a:pt x="626936" y="-270"/>
                  <a:pt x="675313" y="-917"/>
                  <a:pt x="723689" y="906"/>
                </a:cubicBezTo>
                <a:close/>
              </a:path>
            </a:pathLst>
          </a:custGeom>
          <a:noFill/>
          <a:extLst>
            <a:ext uri="{909E8E84-426E-40DD-AFC4-6F175D3DCCD1}">
              <a14:hiddenFill xmlns:a14="http://schemas.microsoft.com/office/drawing/2010/main">
                <a:solidFill>
                  <a:srgbClr val="FFFFFF"/>
                </a:solidFill>
              </a14:hiddenFill>
            </a:ext>
          </a:extLst>
        </p:spPr>
      </p:pic>
      <p:pic>
        <p:nvPicPr>
          <p:cNvPr id="10244" name="Picture 4" descr="Europa Cinemas - Homepage">
            <a:extLst>
              <a:ext uri="{FF2B5EF4-FFF2-40B4-BE49-F238E27FC236}">
                <a16:creationId xmlns:a16="http://schemas.microsoft.com/office/drawing/2014/main" id="{7A218F36-6484-1EAC-421B-58704809A57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45" r="3" b="3"/>
          <a:stretch/>
        </p:blipFill>
        <p:spPr bwMode="auto">
          <a:xfrm>
            <a:off x="8350554" y="4171427"/>
            <a:ext cx="3434858" cy="2084130"/>
          </a:xfrm>
          <a:custGeom>
            <a:avLst/>
            <a:gdLst/>
            <a:ahLst/>
            <a:cxnLst/>
            <a:rect l="l" t="t" r="r" b="b"/>
            <a:pathLst>
              <a:path w="3434858" h="2084130">
                <a:moveTo>
                  <a:pt x="1225971" y="1141"/>
                </a:moveTo>
                <a:cubicBezTo>
                  <a:pt x="1283624" y="3345"/>
                  <a:pt x="1341187" y="8746"/>
                  <a:pt x="1398467" y="17334"/>
                </a:cubicBezTo>
                <a:cubicBezTo>
                  <a:pt x="1484331" y="31639"/>
                  <a:pt x="1570921" y="22789"/>
                  <a:pt x="1657200" y="16728"/>
                </a:cubicBezTo>
                <a:cubicBezTo>
                  <a:pt x="1761649" y="9334"/>
                  <a:pt x="1865993" y="5334"/>
                  <a:pt x="1970648" y="17456"/>
                </a:cubicBezTo>
                <a:cubicBezTo>
                  <a:pt x="2045091" y="26183"/>
                  <a:pt x="2119948" y="18061"/>
                  <a:pt x="2194600" y="13213"/>
                </a:cubicBezTo>
                <a:cubicBezTo>
                  <a:pt x="2272509" y="6910"/>
                  <a:pt x="2350711" y="6910"/>
                  <a:pt x="2428622" y="13213"/>
                </a:cubicBezTo>
                <a:cubicBezTo>
                  <a:pt x="2499846" y="19540"/>
                  <a:pt x="2571412" y="18037"/>
                  <a:pt x="2642398" y="8727"/>
                </a:cubicBezTo>
                <a:cubicBezTo>
                  <a:pt x="2725458" y="-1455"/>
                  <a:pt x="2808518" y="6424"/>
                  <a:pt x="2891579" y="13819"/>
                </a:cubicBezTo>
                <a:cubicBezTo>
                  <a:pt x="3037765" y="27031"/>
                  <a:pt x="3183847" y="21092"/>
                  <a:pt x="3329721" y="11394"/>
                </a:cubicBezTo>
                <a:lnTo>
                  <a:pt x="3422995" y="10092"/>
                </a:lnTo>
                <a:lnTo>
                  <a:pt x="3423106" y="30386"/>
                </a:lnTo>
                <a:cubicBezTo>
                  <a:pt x="3435867" y="237971"/>
                  <a:pt x="3438238" y="446198"/>
                  <a:pt x="3430208" y="654090"/>
                </a:cubicBezTo>
                <a:cubicBezTo>
                  <a:pt x="3423106" y="827990"/>
                  <a:pt x="3429304" y="1002474"/>
                  <a:pt x="3417295" y="1176228"/>
                </a:cubicBezTo>
                <a:cubicBezTo>
                  <a:pt x="3411355" y="1261425"/>
                  <a:pt x="3404770" y="1348083"/>
                  <a:pt x="3419490" y="1431526"/>
                </a:cubicBezTo>
                <a:cubicBezTo>
                  <a:pt x="3444413" y="1572253"/>
                  <a:pt x="3430724" y="1710643"/>
                  <a:pt x="3415229" y="1849910"/>
                </a:cubicBezTo>
                <a:cubicBezTo>
                  <a:pt x="3410101" y="1894678"/>
                  <a:pt x="3408864" y="1939801"/>
                  <a:pt x="3411481" y="1984635"/>
                </a:cubicBezTo>
                <a:lnTo>
                  <a:pt x="3420281" y="2045052"/>
                </a:lnTo>
                <a:lnTo>
                  <a:pt x="3334389" y="2032837"/>
                </a:lnTo>
                <a:cubicBezTo>
                  <a:pt x="3297879" y="2029644"/>
                  <a:pt x="3261227" y="2028419"/>
                  <a:pt x="3224622" y="2029160"/>
                </a:cubicBezTo>
                <a:cubicBezTo>
                  <a:pt x="3151412" y="2030641"/>
                  <a:pt x="3078391" y="2039983"/>
                  <a:pt x="3007079" y="2057157"/>
                </a:cubicBezTo>
                <a:cubicBezTo>
                  <a:pt x="2872697" y="2088306"/>
                  <a:pt x="2737925" y="2094750"/>
                  <a:pt x="2602371" y="2064436"/>
                </a:cubicBezTo>
                <a:cubicBezTo>
                  <a:pt x="2476389" y="2035818"/>
                  <a:pt x="2344507" y="2037215"/>
                  <a:pt x="2219280" y="2068494"/>
                </a:cubicBezTo>
                <a:cubicBezTo>
                  <a:pt x="2186857" y="2075416"/>
                  <a:pt x="2153821" y="2079653"/>
                  <a:pt x="2120577" y="2081145"/>
                </a:cubicBezTo>
                <a:cubicBezTo>
                  <a:pt x="1999217" y="2090573"/>
                  <a:pt x="1879549" y="2074701"/>
                  <a:pt x="1759622" y="2061453"/>
                </a:cubicBezTo>
                <a:cubicBezTo>
                  <a:pt x="1683186" y="2052622"/>
                  <a:pt x="1605969" y="2039136"/>
                  <a:pt x="1530313" y="2061453"/>
                </a:cubicBezTo>
                <a:cubicBezTo>
                  <a:pt x="1477590" y="2076742"/>
                  <a:pt x="1421623" y="2080142"/>
                  <a:pt x="1367155" y="2071358"/>
                </a:cubicBezTo>
                <a:cubicBezTo>
                  <a:pt x="1270484" y="2056548"/>
                  <a:pt x="1172107" y="2053457"/>
                  <a:pt x="1074563" y="2062169"/>
                </a:cubicBezTo>
                <a:cubicBezTo>
                  <a:pt x="1010251" y="2067921"/>
                  <a:pt x="945429" y="2067038"/>
                  <a:pt x="881325" y="2059543"/>
                </a:cubicBezTo>
                <a:cubicBezTo>
                  <a:pt x="795121" y="2049639"/>
                  <a:pt x="707357" y="2034243"/>
                  <a:pt x="620895" y="2052980"/>
                </a:cubicBezTo>
                <a:cubicBezTo>
                  <a:pt x="483518" y="2082816"/>
                  <a:pt x="346272" y="2076848"/>
                  <a:pt x="207854" y="2064914"/>
                </a:cubicBezTo>
                <a:cubicBezTo>
                  <a:pt x="156354" y="2060439"/>
                  <a:pt x="104562" y="2055725"/>
                  <a:pt x="52622" y="2054367"/>
                </a:cubicBezTo>
                <a:lnTo>
                  <a:pt x="12047" y="2054851"/>
                </a:lnTo>
                <a:lnTo>
                  <a:pt x="2957" y="1815310"/>
                </a:lnTo>
                <a:cubicBezTo>
                  <a:pt x="-270" y="1732929"/>
                  <a:pt x="-1846" y="1650548"/>
                  <a:pt x="3487" y="1568139"/>
                </a:cubicBezTo>
                <a:cubicBezTo>
                  <a:pt x="12457" y="1429500"/>
                  <a:pt x="20094" y="1290971"/>
                  <a:pt x="12700" y="1152224"/>
                </a:cubicBezTo>
                <a:cubicBezTo>
                  <a:pt x="7675" y="1076879"/>
                  <a:pt x="5703" y="1001421"/>
                  <a:pt x="6775" y="925999"/>
                </a:cubicBezTo>
                <a:lnTo>
                  <a:pt x="11863" y="832882"/>
                </a:lnTo>
                <a:lnTo>
                  <a:pt x="20970" y="766654"/>
                </a:lnTo>
                <a:lnTo>
                  <a:pt x="24654" y="677192"/>
                </a:lnTo>
                <a:lnTo>
                  <a:pt x="25185" y="676317"/>
                </a:lnTo>
                <a:lnTo>
                  <a:pt x="25185" y="665409"/>
                </a:lnTo>
                <a:lnTo>
                  <a:pt x="24741" y="664535"/>
                </a:lnTo>
                <a:lnTo>
                  <a:pt x="20970" y="572951"/>
                </a:lnTo>
                <a:lnTo>
                  <a:pt x="18150" y="552445"/>
                </a:lnTo>
                <a:lnTo>
                  <a:pt x="15972" y="515645"/>
                </a:lnTo>
                <a:cubicBezTo>
                  <a:pt x="2990" y="410624"/>
                  <a:pt x="-416" y="304831"/>
                  <a:pt x="5790" y="199319"/>
                </a:cubicBezTo>
                <a:lnTo>
                  <a:pt x="13901" y="9025"/>
                </a:lnTo>
                <a:lnTo>
                  <a:pt x="109477" y="8001"/>
                </a:lnTo>
                <a:cubicBezTo>
                  <a:pt x="187346" y="8970"/>
                  <a:pt x="265007" y="27152"/>
                  <a:pt x="343084" y="23759"/>
                </a:cubicBezTo>
                <a:cubicBezTo>
                  <a:pt x="579702" y="13819"/>
                  <a:pt x="816423" y="17092"/>
                  <a:pt x="1052937" y="4121"/>
                </a:cubicBezTo>
                <a:cubicBezTo>
                  <a:pt x="1110576" y="-73"/>
                  <a:pt x="1168318" y="-1064"/>
                  <a:pt x="1225971" y="114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832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25ED1CA-D88F-42A2-A8DF-A1F8F437A5D3}"/>
              </a:ext>
            </a:extLst>
          </p:cNvPr>
          <p:cNvGraphicFramePr/>
          <p:nvPr/>
        </p:nvGraphicFramePr>
        <p:xfrm>
          <a:off x="1645543" y="1485527"/>
          <a:ext cx="8900914" cy="5184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B444C29-4D4E-E127-0D59-B207C20DEC3C}"/>
              </a:ext>
            </a:extLst>
          </p:cNvPr>
          <p:cNvSpPr txBox="1"/>
          <p:nvPr/>
        </p:nvSpPr>
        <p:spPr>
          <a:xfrm>
            <a:off x="792480" y="256615"/>
            <a:ext cx="10607040" cy="830997"/>
          </a:xfrm>
          <a:prstGeom prst="rect">
            <a:avLst/>
          </a:prstGeom>
          <a:noFill/>
        </p:spPr>
        <p:txBody>
          <a:bodyPr wrap="square" rtlCol="0">
            <a:spAutoFit/>
          </a:bodyPr>
          <a:lstStyle/>
          <a:p>
            <a:pPr algn="ctr"/>
            <a:r>
              <a:rPr lang="en-US" sz="4800" dirty="0"/>
              <a:t>Offensive Weapons: 3 Types</a:t>
            </a:r>
          </a:p>
        </p:txBody>
      </p:sp>
      <p:pic>
        <p:nvPicPr>
          <p:cNvPr id="12290" name="Picture 2" descr="IMPORTANT INFO REQUIRED ASAP - Douglas Valley Nursery">
            <a:extLst>
              <a:ext uri="{FF2B5EF4-FFF2-40B4-BE49-F238E27FC236}">
                <a16:creationId xmlns:a16="http://schemas.microsoft.com/office/drawing/2014/main" id="{9E747B96-63F5-6652-CDCF-187A7C5FFF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18507" y="78389"/>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471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26A3943-02E9-4971-A068-BB97151A2912}"/>
                                            </p:graphicEl>
                                          </p:spTgt>
                                        </p:tgtEl>
                                        <p:attrNameLst>
                                          <p:attrName>style.visibility</p:attrName>
                                        </p:attrNameLst>
                                      </p:cBhvr>
                                      <p:to>
                                        <p:strVal val="visible"/>
                                      </p:to>
                                    </p:set>
                                    <p:animEffect transition="in" filter="fade">
                                      <p:cBhvr>
                                        <p:cTn id="7" dur="500"/>
                                        <p:tgtEl>
                                          <p:spTgt spid="2">
                                            <p:graphicEl>
                                              <a:dgm id="{226A3943-02E9-4971-A068-BB97151A291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A36C3A-8473-4F27-84A9-8E624E85EA91}"/>
                                            </p:graphicEl>
                                          </p:spTgt>
                                        </p:tgtEl>
                                        <p:attrNameLst>
                                          <p:attrName>style.visibility</p:attrName>
                                        </p:attrNameLst>
                                      </p:cBhvr>
                                      <p:to>
                                        <p:strVal val="visible"/>
                                      </p:to>
                                    </p:set>
                                    <p:animEffect transition="in" filter="fade">
                                      <p:cBhvr>
                                        <p:cTn id="12" dur="500"/>
                                        <p:tgtEl>
                                          <p:spTgt spid="2">
                                            <p:graphicEl>
                                              <a:dgm id="{E6A36C3A-8473-4F27-84A9-8E624E85EA9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FA7C296-2AF3-485F-8ED9-43A71EE732D0}"/>
                                            </p:graphicEl>
                                          </p:spTgt>
                                        </p:tgtEl>
                                        <p:attrNameLst>
                                          <p:attrName>style.visibility</p:attrName>
                                        </p:attrNameLst>
                                      </p:cBhvr>
                                      <p:to>
                                        <p:strVal val="visible"/>
                                      </p:to>
                                    </p:set>
                                    <p:animEffect transition="in" filter="fade">
                                      <p:cBhvr>
                                        <p:cTn id="15" dur="500"/>
                                        <p:tgtEl>
                                          <p:spTgt spid="2">
                                            <p:graphicEl>
                                              <a:dgm id="{1FA7C296-2AF3-485F-8ED9-43A71EE732D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BEE5957-41A7-47B9-BC79-9E1DBCC4EEF1}"/>
                                            </p:graphicEl>
                                          </p:spTgt>
                                        </p:tgtEl>
                                        <p:attrNameLst>
                                          <p:attrName>style.visibility</p:attrName>
                                        </p:attrNameLst>
                                      </p:cBhvr>
                                      <p:to>
                                        <p:strVal val="visible"/>
                                      </p:to>
                                    </p:set>
                                    <p:animEffect transition="in" filter="fade">
                                      <p:cBhvr>
                                        <p:cTn id="20" dur="500"/>
                                        <p:tgtEl>
                                          <p:spTgt spid="2">
                                            <p:graphicEl>
                                              <a:dgm id="{FBEE5957-41A7-47B9-BC79-9E1DBCC4EEF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AD66175-669B-469C-9E27-10B36DB92197}"/>
                                            </p:graphicEl>
                                          </p:spTgt>
                                        </p:tgtEl>
                                        <p:attrNameLst>
                                          <p:attrName>style.visibility</p:attrName>
                                        </p:attrNameLst>
                                      </p:cBhvr>
                                      <p:to>
                                        <p:strVal val="visible"/>
                                      </p:to>
                                    </p:set>
                                    <p:animEffect transition="in" filter="fade">
                                      <p:cBhvr>
                                        <p:cTn id="23" dur="500"/>
                                        <p:tgtEl>
                                          <p:spTgt spid="2">
                                            <p:graphicEl>
                                              <a:dgm id="{3AD66175-669B-469C-9E27-10B36DB9219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3197BFA-4B27-47B2-9E26-CEE9E6B8937E}"/>
                                            </p:graphicEl>
                                          </p:spTgt>
                                        </p:tgtEl>
                                        <p:attrNameLst>
                                          <p:attrName>style.visibility</p:attrName>
                                        </p:attrNameLst>
                                      </p:cBhvr>
                                      <p:to>
                                        <p:strVal val="visible"/>
                                      </p:to>
                                    </p:set>
                                    <p:animEffect transition="in" filter="fade">
                                      <p:cBhvr>
                                        <p:cTn id="28" dur="500"/>
                                        <p:tgtEl>
                                          <p:spTgt spid="2">
                                            <p:graphicEl>
                                              <a:dgm id="{23197BFA-4B27-47B2-9E26-CEE9E6B8937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22EA07F4-491A-4A2B-A4BF-6A8D6E9FAB9C}"/>
                                            </p:graphicEl>
                                          </p:spTgt>
                                        </p:tgtEl>
                                        <p:attrNameLst>
                                          <p:attrName>style.visibility</p:attrName>
                                        </p:attrNameLst>
                                      </p:cBhvr>
                                      <p:to>
                                        <p:strVal val="visible"/>
                                      </p:to>
                                    </p:set>
                                    <p:animEffect transition="in" filter="fade">
                                      <p:cBhvr>
                                        <p:cTn id="31" dur="500"/>
                                        <p:tgtEl>
                                          <p:spTgt spid="2">
                                            <p:graphicEl>
                                              <a:dgm id="{22EA07F4-491A-4A2B-A4BF-6A8D6E9FAB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17618"/>
            <a:ext cx="8229600" cy="584775"/>
          </a:xfrm>
          <a:prstGeom prst="rect">
            <a:avLst/>
          </a:prstGeom>
          <a:solidFill>
            <a:schemeClr val="accent6"/>
          </a:solidFill>
        </p:spPr>
        <p:txBody>
          <a:bodyPr wrap="square" rtlCol="0">
            <a:spAutoFit/>
          </a:bodyPr>
          <a:lstStyle/>
          <a:p>
            <a:pPr algn="ctr"/>
            <a:r>
              <a:rPr lang="en-GB" sz="3200" b="1" dirty="0">
                <a:solidFill>
                  <a:schemeClr val="bg1"/>
                </a:solidFill>
              </a:rPr>
              <a:t>Offensive Weapons Act 2019</a:t>
            </a:r>
          </a:p>
        </p:txBody>
      </p:sp>
      <p:graphicFrame>
        <p:nvGraphicFramePr>
          <p:cNvPr id="2" name="Diagram 1">
            <a:extLst>
              <a:ext uri="{FF2B5EF4-FFF2-40B4-BE49-F238E27FC236}">
                <a16:creationId xmlns:a16="http://schemas.microsoft.com/office/drawing/2014/main" id="{4966820D-F0F2-4C6D-81D2-4248C1D46A98}"/>
              </a:ext>
            </a:extLst>
          </p:cNvPr>
          <p:cNvGraphicFramePr/>
          <p:nvPr/>
        </p:nvGraphicFramePr>
        <p:xfrm>
          <a:off x="298376" y="1281942"/>
          <a:ext cx="763284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Flick knife - Horn - 10 cm blade">
            <a:extLst>
              <a:ext uri="{FF2B5EF4-FFF2-40B4-BE49-F238E27FC236}">
                <a16:creationId xmlns:a16="http://schemas.microsoft.com/office/drawing/2014/main" id="{62A6D22A-209B-49EE-6BBC-607830789AB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71691" y="1200161"/>
            <a:ext cx="3054724" cy="152736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Experiencing My New Kirpan | MrSikhNet">
            <a:extLst>
              <a:ext uri="{FF2B5EF4-FFF2-40B4-BE49-F238E27FC236}">
                <a16:creationId xmlns:a16="http://schemas.microsoft.com/office/drawing/2014/main" id="{9AAD2ADD-9614-99DA-9892-4C38F221C3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90433" y="2971890"/>
            <a:ext cx="2124010" cy="1444639"/>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The Rancor Pit :: View topic - Katars in the RAW?">
            <a:extLst>
              <a:ext uri="{FF2B5EF4-FFF2-40B4-BE49-F238E27FC236}">
                <a16:creationId xmlns:a16="http://schemas.microsoft.com/office/drawing/2014/main" id="{D10DD4DA-AE3A-56F8-02CF-E74B95D9691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81248" y="4905263"/>
            <a:ext cx="2033195" cy="1444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1440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EE4578C-4CFA-4D05-B454-093B70CAEC0E}"/>
                                            </p:graphicEl>
                                          </p:spTgt>
                                        </p:tgtEl>
                                        <p:attrNameLst>
                                          <p:attrName>style.visibility</p:attrName>
                                        </p:attrNameLst>
                                      </p:cBhvr>
                                      <p:to>
                                        <p:strVal val="visible"/>
                                      </p:to>
                                    </p:set>
                                    <p:animEffect transition="in" filter="fade">
                                      <p:cBhvr>
                                        <p:cTn id="7" dur="500"/>
                                        <p:tgtEl>
                                          <p:spTgt spid="2">
                                            <p:graphicEl>
                                              <a:dgm id="{6EE4578C-4CFA-4D05-B454-093B70CAEC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26C67D1-02F3-4D66-B034-EBE1B7D9B7DB}"/>
                                            </p:graphicEl>
                                          </p:spTgt>
                                        </p:tgtEl>
                                        <p:attrNameLst>
                                          <p:attrName>style.visibility</p:attrName>
                                        </p:attrNameLst>
                                      </p:cBhvr>
                                      <p:to>
                                        <p:strVal val="visible"/>
                                      </p:to>
                                    </p:set>
                                    <p:animEffect transition="in" filter="fade">
                                      <p:cBhvr>
                                        <p:cTn id="12" dur="500"/>
                                        <p:tgtEl>
                                          <p:spTgt spid="2">
                                            <p:graphicEl>
                                              <a:dgm id="{626C67D1-02F3-4D66-B034-EBE1B7D9B7D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FB7275F-3908-4A96-87B4-70AD0BA4B3CC}"/>
                                            </p:graphicEl>
                                          </p:spTgt>
                                        </p:tgtEl>
                                        <p:attrNameLst>
                                          <p:attrName>style.visibility</p:attrName>
                                        </p:attrNameLst>
                                      </p:cBhvr>
                                      <p:to>
                                        <p:strVal val="visible"/>
                                      </p:to>
                                    </p:set>
                                    <p:animEffect transition="in" filter="fade">
                                      <p:cBhvr>
                                        <p:cTn id="15" dur="500"/>
                                        <p:tgtEl>
                                          <p:spTgt spid="2">
                                            <p:graphicEl>
                                              <a:dgm id="{FFB7275F-3908-4A96-87B4-70AD0BA4B3C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8F07736-84EA-4ABA-BDAB-A66D20AB5313}"/>
                                            </p:graphicEl>
                                          </p:spTgt>
                                        </p:tgtEl>
                                        <p:attrNameLst>
                                          <p:attrName>style.visibility</p:attrName>
                                        </p:attrNameLst>
                                      </p:cBhvr>
                                      <p:to>
                                        <p:strVal val="visible"/>
                                      </p:to>
                                    </p:set>
                                    <p:animEffect transition="in" filter="fade">
                                      <p:cBhvr>
                                        <p:cTn id="20" dur="500"/>
                                        <p:tgtEl>
                                          <p:spTgt spid="2">
                                            <p:graphicEl>
                                              <a:dgm id="{18F07736-84EA-4ABA-BDAB-A66D20AB531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3A2B4C3-7AD1-4B26-9B3C-8BEF33887493}"/>
                                            </p:graphicEl>
                                          </p:spTgt>
                                        </p:tgtEl>
                                        <p:attrNameLst>
                                          <p:attrName>style.visibility</p:attrName>
                                        </p:attrNameLst>
                                      </p:cBhvr>
                                      <p:to>
                                        <p:strVal val="visible"/>
                                      </p:to>
                                    </p:set>
                                    <p:animEffect transition="in" filter="fade">
                                      <p:cBhvr>
                                        <p:cTn id="23" dur="500"/>
                                        <p:tgtEl>
                                          <p:spTgt spid="2">
                                            <p:graphicEl>
                                              <a:dgm id="{73A2B4C3-7AD1-4B26-9B3C-8BEF3388749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Screwdriver - Wikipedia">
            <a:extLst>
              <a:ext uri="{FF2B5EF4-FFF2-40B4-BE49-F238E27FC236}">
                <a16:creationId xmlns:a16="http://schemas.microsoft.com/office/drawing/2014/main" id="{86C56196-9CFE-0119-354D-00B145A9F1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822" y="4489644"/>
            <a:ext cx="6096000" cy="217830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p:cNvSpPr txBox="1">
            <a:spLocks noChangeArrowheads="1"/>
          </p:cNvSpPr>
          <p:nvPr/>
        </p:nvSpPr>
        <p:spPr bwMode="auto">
          <a:xfrm>
            <a:off x="0" y="1021669"/>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139 Criminal Justice Act 1988</a:t>
            </a:r>
          </a:p>
        </p:txBody>
      </p:sp>
      <p:sp>
        <p:nvSpPr>
          <p:cNvPr id="5" name="TextBox 4"/>
          <p:cNvSpPr txBox="1"/>
          <p:nvPr/>
        </p:nvSpPr>
        <p:spPr>
          <a:xfrm>
            <a:off x="0" y="260649"/>
            <a:ext cx="8229600"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762FA8E1-7921-31BE-4D90-0DA6C1AFE80F}"/>
              </a:ext>
            </a:extLst>
          </p:cNvPr>
          <p:cNvSpPr txBox="1"/>
          <p:nvPr/>
        </p:nvSpPr>
        <p:spPr>
          <a:xfrm>
            <a:off x="-263562" y="2514922"/>
            <a:ext cx="7933765"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rgbClr val="FF0000"/>
                </a:solidFill>
                <a:cs typeface="Arial"/>
              </a:rPr>
              <a:t>any article </a:t>
            </a:r>
            <a:r>
              <a:rPr lang="en-GB" sz="2800" dirty="0">
                <a:solidFill>
                  <a:schemeClr val="tx1"/>
                </a:solidFill>
                <a:cs typeface="Arial"/>
              </a:rPr>
              <a:t>which has a </a:t>
            </a:r>
            <a:r>
              <a:rPr lang="en-GB" sz="2800" dirty="0">
                <a:solidFill>
                  <a:srgbClr val="FF0000"/>
                </a:solidFill>
                <a:cs typeface="Arial"/>
              </a:rPr>
              <a:t>blade</a:t>
            </a:r>
            <a:r>
              <a:rPr lang="en-GB" sz="2800" dirty="0">
                <a:solidFill>
                  <a:schemeClr val="tx1"/>
                </a:solidFill>
                <a:cs typeface="Arial"/>
              </a:rPr>
              <a:t> or is </a:t>
            </a:r>
            <a:r>
              <a:rPr lang="en-GB" sz="2800" dirty="0">
                <a:solidFill>
                  <a:srgbClr val="FF0000"/>
                </a:solidFill>
                <a:cs typeface="Arial"/>
              </a:rPr>
              <a:t>sharply</a:t>
            </a:r>
          </a:p>
          <a:p>
            <a:pPr marL="342900" indent="-342900" algn="ctr" fontAlgn="base">
              <a:lnSpc>
                <a:spcPct val="80000"/>
              </a:lnSpc>
              <a:spcBef>
                <a:spcPct val="20000"/>
              </a:spcBef>
              <a:spcAft>
                <a:spcPct val="0"/>
              </a:spcAft>
              <a:defRPr/>
            </a:pPr>
            <a:r>
              <a:rPr lang="en-GB" sz="2800" dirty="0">
                <a:solidFill>
                  <a:srgbClr val="FF0000"/>
                </a:solidFill>
                <a:cs typeface="Arial"/>
              </a:rPr>
              <a:t>pointed</a:t>
            </a:r>
            <a:r>
              <a:rPr lang="en-GB" sz="2800" dirty="0">
                <a:solidFill>
                  <a:schemeClr val="tx1"/>
                </a:solidFill>
                <a:cs typeface="Arial"/>
              </a:rPr>
              <a:t>, except a folding pocketknife, in a</a:t>
            </a:r>
          </a:p>
          <a:p>
            <a:pPr marL="342900" indent="-342900" algn="ctr" fontAlgn="base">
              <a:lnSpc>
                <a:spcPct val="80000"/>
              </a:lnSpc>
              <a:spcBef>
                <a:spcPct val="20000"/>
              </a:spcBef>
              <a:spcAft>
                <a:spcPct val="0"/>
              </a:spcAft>
              <a:defRPr/>
            </a:pPr>
            <a:r>
              <a:rPr lang="en-GB" sz="2800" dirty="0">
                <a:solidFill>
                  <a:srgbClr val="FF0000"/>
                </a:solidFill>
                <a:cs typeface="Arial"/>
              </a:rPr>
              <a:t>public place without good reason </a:t>
            </a:r>
            <a:r>
              <a:rPr lang="en-GB" sz="2800" dirty="0">
                <a:solidFill>
                  <a:schemeClr val="tx1"/>
                </a:solidFill>
                <a:cs typeface="Arial"/>
              </a:rPr>
              <a:t>or </a:t>
            </a:r>
            <a:r>
              <a:rPr lang="en-GB" sz="2800" dirty="0">
                <a:solidFill>
                  <a:srgbClr val="FF0000"/>
                </a:solidFill>
                <a:cs typeface="Arial"/>
              </a:rPr>
              <a:t>lawful</a:t>
            </a:r>
          </a:p>
          <a:p>
            <a:pPr marL="342900" indent="-342900" algn="ctr" fontAlgn="base">
              <a:lnSpc>
                <a:spcPct val="80000"/>
              </a:lnSpc>
              <a:spcBef>
                <a:spcPct val="20000"/>
              </a:spcBef>
              <a:spcAft>
                <a:spcPct val="0"/>
              </a:spcAft>
              <a:defRPr/>
            </a:pPr>
            <a:r>
              <a:rPr lang="en-GB" sz="2800" dirty="0">
                <a:solidFill>
                  <a:srgbClr val="FF0000"/>
                </a:solidFill>
                <a:cs typeface="Arial"/>
              </a:rPr>
              <a:t>authority</a:t>
            </a:r>
            <a:r>
              <a:rPr lang="en-GB" sz="2800" dirty="0">
                <a:solidFill>
                  <a:schemeClr val="tx1"/>
                </a:solidFill>
                <a:cs typeface="Arial"/>
              </a:rPr>
              <a:t>,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5364" name="Picture 4" descr="Victorinox Classic SD Pocket Knife | UK | Ultralight Outdoor Gear">
            <a:extLst>
              <a:ext uri="{FF2B5EF4-FFF2-40B4-BE49-F238E27FC236}">
                <a16:creationId xmlns:a16="http://schemas.microsoft.com/office/drawing/2014/main" id="{87F8EE86-F4E5-D126-0FF6-58462ADC8E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2922" y="1451610"/>
            <a:ext cx="3174178" cy="3174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026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12F383F-B981-4BC3-9E2B-7BE938CE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40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5AA485AD-076E-4077-A6E6-C3C9F0C39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D088DBDF-80D5-4FC0-8A54-9D660B728D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24" name="Rectangle 23">
            <a:extLst>
              <a:ext uri="{FF2B5EF4-FFF2-40B4-BE49-F238E27FC236}">
                <a16:creationId xmlns:a16="http://schemas.microsoft.com/office/drawing/2014/main" id="{58D235B8-3D10-493F-88AC-84BB404C1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Picture 3"/>
          <p:cNvPicPr>
            <a:picLocks noChangeAspect="1"/>
          </p:cNvPicPr>
          <p:nvPr/>
        </p:nvPicPr>
        <p:blipFill>
          <a:blip r:embed="rId4">
            <a:alphaModFix amt="60000"/>
            <a:extLst>
              <a:ext uri="{28A0092B-C50C-407E-A947-70E740481C1C}">
                <a14:useLocalDpi xmlns:a14="http://schemas.microsoft.com/office/drawing/2010/main" val="0"/>
              </a:ext>
            </a:extLst>
          </a:blip>
          <a:srcRect l="10440" r="1214" b="-2"/>
          <a:stretch/>
        </p:blipFill>
        <p:spPr bwMode="auto">
          <a:xfrm>
            <a:off x="20" y="10"/>
            <a:ext cx="6097022" cy="3428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8"/>
          <p:cNvPicPr>
            <a:picLocks noChangeAspect="1"/>
          </p:cNvPicPr>
          <p:nvPr/>
        </p:nvPicPr>
        <p:blipFill>
          <a:blip r:embed="rId5">
            <a:alphaModFix amt="60000"/>
            <a:extLst>
              <a:ext uri="{28A0092B-C50C-407E-A947-70E740481C1C}">
                <a14:useLocalDpi xmlns:a14="http://schemas.microsoft.com/office/drawing/2010/main" val="0"/>
              </a:ext>
            </a:extLst>
          </a:blip>
          <a:srcRect b="43728"/>
          <a:stretch/>
        </p:blipFill>
        <p:spPr bwMode="auto">
          <a:xfrm>
            <a:off x="6098422" y="10"/>
            <a:ext cx="6093578" cy="3428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1"/>
          <p:cNvPicPr>
            <a:picLocks noChangeAspect="1"/>
          </p:cNvPicPr>
          <p:nvPr/>
        </p:nvPicPr>
        <p:blipFill>
          <a:blip r:embed="rId6">
            <a:alphaModFix amt="60000"/>
            <a:extLst>
              <a:ext uri="{28A0092B-C50C-407E-A947-70E740481C1C}">
                <a14:useLocalDpi xmlns:a14="http://schemas.microsoft.com/office/drawing/2010/main" val="0"/>
              </a:ext>
            </a:extLst>
          </a:blip>
          <a:srcRect r="-2" b="14353"/>
          <a:stretch/>
        </p:blipFill>
        <p:spPr bwMode="auto">
          <a:xfrm>
            <a:off x="7328" y="3429000"/>
            <a:ext cx="6093578" cy="3429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p:nvPicPr>
        <p:blipFill>
          <a:blip r:embed="rId7">
            <a:alphaModFix amt="60000"/>
            <a:extLst>
              <a:ext uri="{28A0092B-C50C-407E-A947-70E740481C1C}">
                <a14:useLocalDpi xmlns:a14="http://schemas.microsoft.com/office/drawing/2010/main" val="0"/>
              </a:ext>
            </a:extLst>
          </a:blip>
          <a:srcRect t="441" r="1" b="1"/>
          <a:stretch/>
        </p:blipFill>
        <p:spPr bwMode="auto">
          <a:xfrm>
            <a:off x="6101860" y="3429000"/>
            <a:ext cx="6093578" cy="3429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1185503" y="3512261"/>
            <a:ext cx="9801082" cy="2059637"/>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4800" b="1" kern="1200">
                <a:solidFill>
                  <a:srgbClr val="FFFFFF"/>
                </a:solidFill>
                <a:latin typeface="+mj-lt"/>
                <a:ea typeface="+mj-ea"/>
                <a:cs typeface="+mj-cs"/>
              </a:rPr>
              <a:t>Bladed Articles</a:t>
            </a:r>
          </a:p>
        </p:txBody>
      </p:sp>
    </p:spTree>
    <p:extLst>
      <p:ext uri="{BB962C8B-B14F-4D97-AF65-F5344CB8AC3E}">
        <p14:creationId xmlns:p14="http://schemas.microsoft.com/office/powerpoint/2010/main" val="4208185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883"/>
            <a:ext cx="1370098" cy="508993"/>
            <a:chOff x="2267504" y="2540250"/>
            <a:chExt cx="1990951" cy="739640"/>
          </a:xfrm>
          <a:solidFill>
            <a:schemeClr val="bg1"/>
          </a:solidFill>
        </p:grpSpPr>
        <p:sp>
          <p:nvSpPr>
            <p:cNvPr id="16" name="Freeform: Shape 15">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9" name="Group 18">
            <a:extLst>
              <a:ext uri="{FF2B5EF4-FFF2-40B4-BE49-F238E27FC236}">
                <a16:creationId xmlns:a16="http://schemas.microsoft.com/office/drawing/2014/main" id="{C6050274-04F5-403E-93CD-0F33B9B7E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8200" y="939828"/>
            <a:ext cx="2618796" cy="2388127"/>
            <a:chOff x="1674895" y="1345036"/>
            <a:chExt cx="5428610" cy="4210939"/>
          </a:xfrm>
        </p:grpSpPr>
        <p:sp>
          <p:nvSpPr>
            <p:cNvPr id="20" name="Rectangle 19">
              <a:extLst>
                <a:ext uri="{FF2B5EF4-FFF2-40B4-BE49-F238E27FC236}">
                  <a16:creationId xmlns:a16="http://schemas.microsoft.com/office/drawing/2014/main" id="{E156683D-D795-4D85-846C-9FF61160D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444340D-4FAB-43E4-A02D-436F9ADC3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049" y="801359"/>
            <a:ext cx="2695293" cy="2429060"/>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p:cNvSpPr txBox="1"/>
          <p:nvPr/>
        </p:nvSpPr>
        <p:spPr>
          <a:xfrm>
            <a:off x="685049" y="920873"/>
            <a:ext cx="2695293" cy="219003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a:solidFill>
                  <a:schemeClr val="bg1"/>
                </a:solidFill>
                <a:latin typeface="+mj-lt"/>
                <a:ea typeface="+mj-ea"/>
                <a:cs typeface="+mj-cs"/>
              </a:rPr>
              <a:t>Folding Pocket Knives</a:t>
            </a: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2376" r="-3" b="7499"/>
          <a:stretch/>
        </p:blipFill>
        <p:spPr>
          <a:xfrm>
            <a:off x="3642119" y="829701"/>
            <a:ext cx="2695292" cy="2429060"/>
          </a:xfrm>
          <a:prstGeom prst="rect">
            <a:avLst/>
          </a:prstGeom>
        </p:spPr>
      </p:pic>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b="11712"/>
          <a:stretch/>
        </p:blipFill>
        <p:spPr>
          <a:xfrm>
            <a:off x="697254" y="3519604"/>
            <a:ext cx="2714619" cy="2429060"/>
          </a:xfrm>
          <a:prstGeom prst="rect">
            <a:avLst/>
          </a:prstGeom>
        </p:spPr>
      </p:pic>
      <p:grpSp>
        <p:nvGrpSpPr>
          <p:cNvPr id="25"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4463108"/>
            <a:ext cx="849365" cy="849366"/>
            <a:chOff x="5829300" y="3162300"/>
            <a:chExt cx="532256" cy="532257"/>
          </a:xfrm>
          <a:solidFill>
            <a:schemeClr val="accent1">
              <a:lumMod val="60000"/>
              <a:lumOff val="40000"/>
            </a:schemeClr>
          </a:solidFill>
        </p:grpSpPr>
        <p:sp>
          <p:nvSpPr>
            <p:cNvPr id="26" name="Freeform: Shape 25">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pic>
        <p:nvPicPr>
          <p:cNvPr id="6" name="Content Placeholder 4"/>
          <p:cNvPicPr>
            <a:picLocks noChangeAspect="1"/>
          </p:cNvPicPr>
          <p:nvPr/>
        </p:nvPicPr>
        <p:blipFill rotWithShape="1">
          <a:blip r:embed="rId5" cstate="print">
            <a:extLst>
              <a:ext uri="{28A0092B-C50C-407E-A947-70E740481C1C}">
                <a14:useLocalDpi xmlns:a14="http://schemas.microsoft.com/office/drawing/2010/main" val="0"/>
              </a:ext>
            </a:extLst>
          </a:blip>
          <a:srcRect l="15376" r="6" b="6"/>
          <a:stretch/>
        </p:blipFill>
        <p:spPr>
          <a:xfrm>
            <a:off x="3673653" y="3484243"/>
            <a:ext cx="2675951" cy="2466516"/>
          </a:xfrm>
          <a:prstGeom prst="rect">
            <a:avLst/>
          </a:prstGeom>
        </p:spPr>
      </p:pic>
      <p:sp>
        <p:nvSpPr>
          <p:cNvPr id="8" name="TextBox 7">
            <a:extLst>
              <a:ext uri="{FF2B5EF4-FFF2-40B4-BE49-F238E27FC236}">
                <a16:creationId xmlns:a16="http://schemas.microsoft.com/office/drawing/2014/main" id="{8B72097A-205F-34C2-E15E-48F4B82E6164}"/>
              </a:ext>
            </a:extLst>
          </p:cNvPr>
          <p:cNvSpPr txBox="1"/>
          <p:nvPr/>
        </p:nvSpPr>
        <p:spPr>
          <a:xfrm>
            <a:off x="6837594" y="850127"/>
            <a:ext cx="4614447" cy="504976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defRPr/>
            </a:pPr>
            <a:r>
              <a:rPr lang="en-US" altLang="en-US" sz="3200" b="1" dirty="0">
                <a:solidFill>
                  <a:schemeClr val="bg1"/>
                </a:solidFill>
                <a:latin typeface="Arial" panose="020B0604020202020204" pitchFamily="34" charset="0"/>
                <a:cs typeface="Arial" panose="020B0604020202020204" pitchFamily="34" charset="0"/>
              </a:rPr>
              <a:t>Remember</a:t>
            </a:r>
            <a:r>
              <a:rPr lang="en-US" altLang="en-US" sz="3200" dirty="0">
                <a:solidFill>
                  <a:schemeClr val="bg1"/>
                </a:solidFill>
                <a:latin typeface="Arial" panose="020B0604020202020204" pitchFamily="34" charset="0"/>
                <a:cs typeface="Arial" panose="020B0604020202020204" pitchFamily="34" charset="0"/>
              </a:rPr>
              <a:t>: </a:t>
            </a:r>
          </a:p>
          <a:p>
            <a:pPr indent="-228600">
              <a:lnSpc>
                <a:spcPct val="90000"/>
              </a:lnSpc>
              <a:spcAft>
                <a:spcPts val="600"/>
              </a:spcAft>
              <a:buFont typeface="Arial" panose="020B0604020202020204" pitchFamily="34" charset="0"/>
              <a:buChar char="•"/>
              <a:defRPr/>
            </a:pPr>
            <a:endParaRPr lang="en-US" altLang="en-US" sz="3200" dirty="0">
              <a:solidFill>
                <a:schemeClr val="bg1"/>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defRPr/>
            </a:pPr>
            <a:r>
              <a:rPr lang="en-US" altLang="en-US" sz="3200" dirty="0">
                <a:solidFill>
                  <a:schemeClr val="bg1"/>
                </a:solidFill>
                <a:latin typeface="Arial" panose="020B0604020202020204" pitchFamily="34" charset="0"/>
                <a:cs typeface="Arial" panose="020B0604020202020204" pitchFamily="34" charset="0"/>
              </a:rPr>
              <a:t>Folding pocketknives </a:t>
            </a:r>
          </a:p>
          <a:p>
            <a:pPr indent="-228600">
              <a:lnSpc>
                <a:spcPct val="90000"/>
              </a:lnSpc>
              <a:spcAft>
                <a:spcPts val="600"/>
              </a:spcAft>
              <a:buFont typeface="Arial" panose="020B0604020202020204" pitchFamily="34" charset="0"/>
              <a:buChar char="•"/>
              <a:defRPr/>
            </a:pPr>
            <a:r>
              <a:rPr lang="en-US" altLang="en-US" sz="3200" dirty="0">
                <a:solidFill>
                  <a:schemeClr val="bg1"/>
                </a:solidFill>
                <a:latin typeface="Arial" panose="020B0604020202020204" pitchFamily="34" charset="0"/>
                <a:cs typeface="Arial" panose="020B0604020202020204" pitchFamily="34" charset="0"/>
              </a:rPr>
              <a:t>that have a blade </a:t>
            </a:r>
          </a:p>
          <a:p>
            <a:pPr indent="-228600">
              <a:lnSpc>
                <a:spcPct val="90000"/>
              </a:lnSpc>
              <a:spcAft>
                <a:spcPts val="600"/>
              </a:spcAft>
              <a:buFont typeface="Arial" panose="020B0604020202020204" pitchFamily="34" charset="0"/>
              <a:buChar char="•"/>
              <a:defRPr/>
            </a:pPr>
            <a:r>
              <a:rPr lang="en-US" altLang="en-US" sz="3200" dirty="0">
                <a:solidFill>
                  <a:schemeClr val="bg1"/>
                </a:solidFill>
                <a:latin typeface="Arial" panose="020B0604020202020204" pitchFamily="34" charset="0"/>
                <a:cs typeface="Arial" panose="020B0604020202020204" pitchFamily="34" charset="0"/>
              </a:rPr>
              <a:t>where the cutting edge is less </a:t>
            </a:r>
          </a:p>
          <a:p>
            <a:pPr indent="-228600">
              <a:lnSpc>
                <a:spcPct val="90000"/>
              </a:lnSpc>
              <a:spcAft>
                <a:spcPts val="600"/>
              </a:spcAft>
              <a:buFont typeface="Arial" panose="020B0604020202020204" pitchFamily="34" charset="0"/>
              <a:buChar char="•"/>
              <a:defRPr/>
            </a:pPr>
            <a:r>
              <a:rPr lang="en-US" altLang="en-US" sz="3200" dirty="0">
                <a:solidFill>
                  <a:schemeClr val="bg1"/>
                </a:solidFill>
                <a:latin typeface="Arial" panose="020B0604020202020204" pitchFamily="34" charset="0"/>
                <a:cs typeface="Arial" panose="020B0604020202020204" pitchFamily="34" charset="0"/>
              </a:rPr>
              <a:t>than 7.62 cm (3 inches) long </a:t>
            </a:r>
          </a:p>
          <a:p>
            <a:pPr indent="-228600">
              <a:lnSpc>
                <a:spcPct val="90000"/>
              </a:lnSpc>
              <a:spcAft>
                <a:spcPts val="600"/>
              </a:spcAft>
              <a:buFont typeface="Arial" panose="020B0604020202020204" pitchFamily="34" charset="0"/>
              <a:buChar char="•"/>
              <a:defRPr/>
            </a:pPr>
            <a:r>
              <a:rPr lang="en-US" altLang="en-US" sz="3200" dirty="0">
                <a:solidFill>
                  <a:schemeClr val="bg1"/>
                </a:solidFill>
                <a:latin typeface="Arial" panose="020B0604020202020204" pitchFamily="34" charset="0"/>
                <a:cs typeface="Arial" panose="020B0604020202020204" pitchFamily="34" charset="0"/>
              </a:rPr>
              <a:t>are </a:t>
            </a:r>
            <a:r>
              <a:rPr lang="en-US" altLang="en-US" sz="3200" b="1" i="1" u="sng" dirty="0">
                <a:solidFill>
                  <a:schemeClr val="bg1"/>
                </a:solidFill>
                <a:latin typeface="Arial" panose="020B0604020202020204" pitchFamily="34" charset="0"/>
                <a:cs typeface="Arial" panose="020B0604020202020204" pitchFamily="34" charset="0"/>
              </a:rPr>
              <a:t>excluded. </a:t>
            </a:r>
          </a:p>
        </p:txBody>
      </p:sp>
    </p:spTree>
    <p:extLst>
      <p:ext uri="{BB962C8B-B14F-4D97-AF65-F5344CB8AC3E}">
        <p14:creationId xmlns:p14="http://schemas.microsoft.com/office/powerpoint/2010/main" val="494578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1019932"/>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 139 Criminal Justice Act 1988</a:t>
            </a:r>
          </a:p>
        </p:txBody>
      </p:sp>
      <p:sp>
        <p:nvSpPr>
          <p:cNvPr id="5" name="TextBox 4"/>
          <p:cNvSpPr txBox="1"/>
          <p:nvPr/>
        </p:nvSpPr>
        <p:spPr>
          <a:xfrm>
            <a:off x="0" y="198569"/>
            <a:ext cx="8229600" cy="584775"/>
          </a:xfrm>
          <a:prstGeom prst="rect">
            <a:avLst/>
          </a:prstGeom>
          <a:solidFill>
            <a:schemeClr val="accent2">
              <a:lumMod val="60000"/>
              <a:lumOff val="40000"/>
            </a:schemeClr>
          </a:solidFill>
          <a:ln>
            <a:noFill/>
          </a:ln>
        </p:spPr>
        <p:txBody>
          <a:bodyPr wrap="square" rtlCol="0">
            <a:spAutoFit/>
          </a:bodyPr>
          <a:lstStyle/>
          <a:p>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A8DE5A12-34C1-0828-55D3-C719AD8E6959}"/>
              </a:ext>
            </a:extLst>
          </p:cNvPr>
          <p:cNvSpPr txBox="1"/>
          <p:nvPr/>
        </p:nvSpPr>
        <p:spPr>
          <a:xfrm>
            <a:off x="767042" y="2633257"/>
            <a:ext cx="6695516"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chemeClr val="tx1"/>
                </a:solidFill>
                <a:cs typeface="Arial"/>
              </a:rPr>
              <a:t>any article which has a blade or is sharply</a:t>
            </a:r>
          </a:p>
          <a:p>
            <a:pPr marL="342900" indent="-342900" algn="ctr" fontAlgn="base">
              <a:lnSpc>
                <a:spcPct val="80000"/>
              </a:lnSpc>
              <a:spcBef>
                <a:spcPct val="20000"/>
              </a:spcBef>
              <a:spcAft>
                <a:spcPct val="0"/>
              </a:spcAft>
              <a:defRPr/>
            </a:pPr>
            <a:r>
              <a:rPr lang="en-GB" sz="2800" dirty="0">
                <a:solidFill>
                  <a:schemeClr val="tx1"/>
                </a:solidFill>
                <a:cs typeface="Arial"/>
              </a:rPr>
              <a:t>pointed, except a folding pocket knife, in a</a:t>
            </a:r>
          </a:p>
          <a:p>
            <a:pPr marL="342900" indent="-342900" algn="ctr" fontAlgn="base">
              <a:lnSpc>
                <a:spcPct val="80000"/>
              </a:lnSpc>
              <a:spcBef>
                <a:spcPct val="20000"/>
              </a:spcBef>
              <a:spcAft>
                <a:spcPct val="0"/>
              </a:spcAft>
              <a:defRPr/>
            </a:pPr>
            <a:r>
              <a:rPr lang="en-GB" sz="2800" dirty="0">
                <a:solidFill>
                  <a:schemeClr val="tx1"/>
                </a:solidFill>
                <a:cs typeface="Arial"/>
              </a:rPr>
              <a:t>public place without </a:t>
            </a:r>
            <a:r>
              <a:rPr lang="en-GB" sz="2800" b="1" dirty="0">
                <a:solidFill>
                  <a:srgbClr val="FF0000"/>
                </a:solidFill>
                <a:cs typeface="Arial"/>
              </a:rPr>
              <a:t>good reason </a:t>
            </a:r>
            <a:r>
              <a:rPr lang="en-GB" sz="2800" dirty="0">
                <a:solidFill>
                  <a:schemeClr val="tx1"/>
                </a:solidFill>
                <a:cs typeface="Arial"/>
              </a:rPr>
              <a:t>or lawful</a:t>
            </a:r>
          </a:p>
          <a:p>
            <a:pPr marL="342900" indent="-342900" algn="ctr" fontAlgn="base">
              <a:lnSpc>
                <a:spcPct val="80000"/>
              </a:lnSpc>
              <a:spcBef>
                <a:spcPct val="20000"/>
              </a:spcBef>
              <a:spcAft>
                <a:spcPct val="0"/>
              </a:spcAft>
              <a:defRPr/>
            </a:pPr>
            <a:r>
              <a:rPr lang="en-GB" sz="2800" dirty="0">
                <a:solidFill>
                  <a:schemeClr val="tx1"/>
                </a:solidFill>
                <a:cs typeface="Arial"/>
              </a:rPr>
              <a:t>authority,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6386" name="Picture 2" descr="Best Carpenter Tools for Woodworking Contractors">
            <a:extLst>
              <a:ext uri="{FF2B5EF4-FFF2-40B4-BE49-F238E27FC236}">
                <a16:creationId xmlns:a16="http://schemas.microsoft.com/office/drawing/2014/main" id="{DFAF4A99-6BB3-86FE-F3E8-C52EA5AF6D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2458" y="1244441"/>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42 Line Man Walking Standing Etc Stock Photos, Pictures &amp; Royalty-Free  Images - iStock">
            <a:extLst>
              <a:ext uri="{FF2B5EF4-FFF2-40B4-BE49-F238E27FC236}">
                <a16:creationId xmlns:a16="http://schemas.microsoft.com/office/drawing/2014/main" id="{E3A03886-C7B6-1C37-5B31-6DA7760533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4508" y="4134778"/>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035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435192" y="710353"/>
            <a:ext cx="3179763" cy="320675"/>
          </a:xfrm>
          <a:prstGeom prst="rect">
            <a:avLst/>
          </a:prstGeom>
          <a:solidFill>
            <a:schemeClr val="accent1">
              <a:lumMod val="60000"/>
              <a:lumOff val="40000"/>
            </a:schemeClr>
          </a:solidFill>
          <a:ln>
            <a:no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r>
              <a:rPr lang="en-GB" altLang="en-US" sz="2400" b="1" kern="0" dirty="0">
                <a:latin typeface="+mn-lt"/>
              </a:rPr>
              <a:t>Had the article</a:t>
            </a:r>
            <a:r>
              <a:rPr lang="en-GB" altLang="en-US" sz="2400" b="1" kern="0" dirty="0"/>
              <a:t>:</a:t>
            </a:r>
          </a:p>
        </p:txBody>
      </p:sp>
      <p:sp>
        <p:nvSpPr>
          <p:cNvPr id="4" name="Rectangle 3"/>
          <p:cNvSpPr txBox="1">
            <a:spLocks noChangeArrowheads="1"/>
          </p:cNvSpPr>
          <p:nvPr/>
        </p:nvSpPr>
        <p:spPr bwMode="auto">
          <a:xfrm>
            <a:off x="908017" y="5202680"/>
            <a:ext cx="2511339" cy="950597"/>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use in  work</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936754" y="2337871"/>
            <a:ext cx="2511340" cy="250453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34918" y="2294711"/>
            <a:ext cx="2497953" cy="2553912"/>
          </a:xfrm>
          <a:prstGeom prst="rect">
            <a:avLst/>
          </a:prstGeom>
        </p:spPr>
      </p:pic>
      <p:pic>
        <p:nvPicPr>
          <p:cNvPr id="9" name="Picture 8"/>
          <p:cNvPicPr>
            <a:picLocks noChangeAspect="1"/>
          </p:cNvPicPr>
          <p:nvPr/>
        </p:nvPicPr>
        <p:blipFill>
          <a:blip r:embed="rId5"/>
          <a:stretch>
            <a:fillRect/>
          </a:stretch>
        </p:blipFill>
        <p:spPr>
          <a:xfrm>
            <a:off x="5117002" y="2294711"/>
            <a:ext cx="2497953" cy="2590861"/>
          </a:xfrm>
          <a:prstGeom prst="rect">
            <a:avLst/>
          </a:prstGeom>
        </p:spPr>
      </p:pic>
      <p:sp>
        <p:nvSpPr>
          <p:cNvPr id="10" name="TextBox 9"/>
          <p:cNvSpPr txBox="1"/>
          <p:nvPr/>
        </p:nvSpPr>
        <p:spPr>
          <a:xfrm>
            <a:off x="1981200" y="153412"/>
            <a:ext cx="8229600"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Defences</a:t>
            </a:r>
          </a:p>
        </p:txBody>
      </p:sp>
      <p:sp>
        <p:nvSpPr>
          <p:cNvPr id="11" name="Rectangle 3"/>
          <p:cNvSpPr txBox="1">
            <a:spLocks noChangeArrowheads="1"/>
          </p:cNvSpPr>
          <p:nvPr/>
        </p:nvSpPr>
        <p:spPr bwMode="auto">
          <a:xfrm>
            <a:off x="8982036" y="5202680"/>
            <a:ext cx="2511339" cy="1072598"/>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religious reasons</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12" name="Rectangle 3"/>
          <p:cNvSpPr txBox="1">
            <a:spLocks noChangeArrowheads="1"/>
          </p:cNvSpPr>
          <p:nvPr/>
        </p:nvSpPr>
        <p:spPr bwMode="auto">
          <a:xfrm>
            <a:off x="5103616" y="5202680"/>
            <a:ext cx="2511339" cy="1383529"/>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As part of a national costume</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5" name="TextBox 4">
            <a:extLst>
              <a:ext uri="{FF2B5EF4-FFF2-40B4-BE49-F238E27FC236}">
                <a16:creationId xmlns:a16="http://schemas.microsoft.com/office/drawing/2014/main" id="{60FE7AFA-3CAE-3FD2-FAA5-A055CC5E04EA}"/>
              </a:ext>
            </a:extLst>
          </p:cNvPr>
          <p:cNvSpPr txBox="1"/>
          <p:nvPr/>
        </p:nvSpPr>
        <p:spPr>
          <a:xfrm>
            <a:off x="783770" y="1255987"/>
            <a:ext cx="10885715" cy="646331"/>
          </a:xfrm>
          <a:prstGeom prst="rect">
            <a:avLst/>
          </a:prstGeom>
          <a:noFill/>
        </p:spPr>
        <p:txBody>
          <a:bodyPr wrap="square">
            <a:spAutoFit/>
          </a:bodyPr>
          <a:lstStyle/>
          <a:p>
            <a:pPr algn="ctr">
              <a:lnSpc>
                <a:spcPct val="100000"/>
              </a:lnSpc>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As well as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good reason </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or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lawful authority</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 these other defences are also covered by S.4 and S.5 of the Criminal Justice Act 1988: </a:t>
            </a:r>
          </a:p>
        </p:txBody>
      </p:sp>
    </p:spTree>
    <p:extLst>
      <p:ext uri="{BB962C8B-B14F-4D97-AF65-F5344CB8AC3E}">
        <p14:creationId xmlns:p14="http://schemas.microsoft.com/office/powerpoint/2010/main" val="3652524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animBg="1"/>
      <p:bldP spid="1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04E8B30-CC29-2B4D-D76B-AB6289988A34}"/>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a:solidFill>
                  <a:srgbClr val="FFFFFF"/>
                </a:solidFill>
                <a:latin typeface="+mj-lt"/>
                <a:ea typeface="+mj-ea"/>
                <a:cs typeface="+mj-cs"/>
              </a:rPr>
              <a:t>Which Stop Search Power would you use?</a:t>
            </a:r>
          </a:p>
        </p:txBody>
      </p:sp>
      <p:pic>
        <p:nvPicPr>
          <p:cNvPr id="5" name="Picture 4" descr="Colorful bubbles with text on them&#10;&#10;AI-generated content may be incorrect.">
            <a:extLst>
              <a:ext uri="{FF2B5EF4-FFF2-40B4-BE49-F238E27FC236}">
                <a16:creationId xmlns:a16="http://schemas.microsoft.com/office/drawing/2014/main" id="{48CF2D6F-7999-89B9-BCD2-C93163CF4333}"/>
              </a:ext>
            </a:extLst>
          </p:cNvPr>
          <p:cNvPicPr>
            <a:picLocks noChangeAspect="1"/>
          </p:cNvPicPr>
          <p:nvPr/>
        </p:nvPicPr>
        <p:blipFill>
          <a:blip r:embed="rId2"/>
          <a:stretch>
            <a:fillRect/>
          </a:stretch>
        </p:blipFill>
        <p:spPr>
          <a:xfrm>
            <a:off x="5417993" y="643466"/>
            <a:ext cx="5499346" cy="5568739"/>
          </a:xfrm>
          <a:prstGeom prst="rect">
            <a:avLst/>
          </a:prstGeom>
        </p:spPr>
      </p:pic>
    </p:spTree>
    <p:extLst>
      <p:ext uri="{BB962C8B-B14F-4D97-AF65-F5344CB8AC3E}">
        <p14:creationId xmlns:p14="http://schemas.microsoft.com/office/powerpoint/2010/main" val="875117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683A51F-CC0B-C79A-4538-FD2C4C18D969}"/>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a:solidFill>
                  <a:srgbClr val="FFFFFF"/>
                </a:solidFill>
                <a:latin typeface="+mj-lt"/>
                <a:ea typeface="+mj-ea"/>
                <a:cs typeface="+mj-cs"/>
              </a:rPr>
              <a:t>What about Drugs offences?</a:t>
            </a:r>
          </a:p>
        </p:txBody>
      </p:sp>
      <p:pic>
        <p:nvPicPr>
          <p:cNvPr id="4" name="Picture 3" descr="Colorful bubbles with text on them&#10;&#10;AI-generated content may be incorrect.">
            <a:extLst>
              <a:ext uri="{FF2B5EF4-FFF2-40B4-BE49-F238E27FC236}">
                <a16:creationId xmlns:a16="http://schemas.microsoft.com/office/drawing/2014/main" id="{2C1121CA-1925-1F0B-0BF1-6DCDEF3463EA}"/>
              </a:ext>
            </a:extLst>
          </p:cNvPr>
          <p:cNvPicPr>
            <a:picLocks noChangeAspect="1"/>
          </p:cNvPicPr>
          <p:nvPr/>
        </p:nvPicPr>
        <p:blipFill>
          <a:blip r:embed="rId2"/>
          <a:stretch>
            <a:fillRect/>
          </a:stretch>
        </p:blipFill>
        <p:spPr>
          <a:xfrm>
            <a:off x="5417993" y="643466"/>
            <a:ext cx="5499346" cy="5568739"/>
          </a:xfrm>
          <a:prstGeom prst="rect">
            <a:avLst/>
          </a:prstGeom>
        </p:spPr>
      </p:pic>
    </p:spTree>
    <p:extLst>
      <p:ext uri="{BB962C8B-B14F-4D97-AF65-F5344CB8AC3E}">
        <p14:creationId xmlns:p14="http://schemas.microsoft.com/office/powerpoint/2010/main" val="13543314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lack question marks with one yellow question mark">
            <a:extLst>
              <a:ext uri="{FF2B5EF4-FFF2-40B4-BE49-F238E27FC236}">
                <a16:creationId xmlns:a16="http://schemas.microsoft.com/office/drawing/2014/main" id="{40B4DB57-C21B-7909-51D3-13F0D1B7EE75}"/>
              </a:ext>
            </a:extLst>
          </p:cNvPr>
          <p:cNvPicPr>
            <a:picLocks noChangeAspect="1"/>
          </p:cNvPicPr>
          <p:nvPr/>
        </p:nvPicPr>
        <p:blipFill>
          <a:blip r:embed="rId2"/>
          <a:srcRect l="31471" r="22393" b="1"/>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D47DC1E8-B846-9BE0-384D-F84856F1488E}"/>
              </a:ext>
            </a:extLst>
          </p:cNvPr>
          <p:cNvSpPr txBox="1"/>
          <p:nvPr/>
        </p:nvSpPr>
        <p:spPr>
          <a:xfrm>
            <a:off x="477981" y="112236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a:solidFill>
                  <a:schemeClr val="bg1"/>
                </a:solidFill>
                <a:latin typeface="+mj-lt"/>
                <a:ea typeface="+mj-ea"/>
                <a:cs typeface="+mj-cs"/>
              </a:rPr>
              <a:t>Any Questions?</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1710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212</TotalTime>
  <Words>1195</Words>
  <Application>Microsoft Office PowerPoint</Application>
  <PresentationFormat>Widescreen</PresentationFormat>
  <Paragraphs>145</Paragraphs>
  <Slides>19</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Offensive Weapons and Going Equipped</dc:title>
  <dc:creator>Rhiannon Lloyd</dc:creator>
  <cp:lastModifiedBy>Kelly Andrews</cp:lastModifiedBy>
  <cp:revision>6</cp:revision>
  <dcterms:created xsi:type="dcterms:W3CDTF">2022-10-23T19:50:01Z</dcterms:created>
  <dcterms:modified xsi:type="dcterms:W3CDTF">2025-02-17T18:00:39Z</dcterms:modified>
</cp:coreProperties>
</file>