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8"/>
  </p:notesMasterIdLst>
  <p:sldIdLst>
    <p:sldId id="382" r:id="rId2"/>
    <p:sldId id="563" r:id="rId3"/>
    <p:sldId id="565" r:id="rId4"/>
    <p:sldId id="567" r:id="rId5"/>
    <p:sldId id="568" r:id="rId6"/>
    <p:sldId id="569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23" autoAdjust="0"/>
    <p:restoredTop sz="87001" autoAdjust="0"/>
  </p:normalViewPr>
  <p:slideViewPr>
    <p:cSldViewPr>
      <p:cViewPr varScale="1">
        <p:scale>
          <a:sx n="45" d="100"/>
          <a:sy n="45" d="100"/>
        </p:scale>
        <p:origin x="1203" y="1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7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25/03/2024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3491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2252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0056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989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25/03/2024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25/03/2024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25/03/2024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593812" y="3429000"/>
            <a:ext cx="8676456" cy="58477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How to write references?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ACCA4025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Learning in the Digital Era</a:t>
            </a:r>
            <a:endParaRPr lang="en-US" sz="32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6BF60-F9D3-3FE8-BAF7-EC1541089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to write references?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754F2-A71F-A804-BE32-1D256C8DD4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Book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Journal</a:t>
            </a:r>
          </a:p>
          <a:p>
            <a:endParaRPr lang="en-GB" sz="3600" dirty="0"/>
          </a:p>
          <a:p>
            <a:r>
              <a:rPr lang="en-GB" sz="3600" dirty="0"/>
              <a:t>Online document</a:t>
            </a:r>
          </a:p>
          <a:p>
            <a:pPr marL="0" indent="0">
              <a:buNone/>
            </a:pPr>
            <a:endParaRPr lang="en-GB" sz="2800" dirty="0"/>
          </a:p>
          <a:p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39A93-9199-0760-0636-4CA0D9C97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560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613AD-029E-031E-CA46-EAA3B738B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Format for Citing 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655C6-589F-084D-371C-7B8DE84F5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40859"/>
            <a:ext cx="8229600" cy="357637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[1] A. Author, Title of Book. City: Publisher, year.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Applying this format : Example</a:t>
            </a:r>
          </a:p>
          <a:p>
            <a:endParaRPr lang="en-GB" dirty="0"/>
          </a:p>
          <a:p>
            <a:r>
              <a:rPr lang="en-GB" dirty="0"/>
              <a:t>[1] C.B. </a:t>
            </a:r>
            <a:r>
              <a:rPr lang="en-GB" dirty="0" err="1"/>
              <a:t>Leshin</a:t>
            </a:r>
            <a:r>
              <a:rPr lang="en-GB" dirty="0"/>
              <a:t>, Management on the World Wide Web. Englewood Cliffs, NJ: Prentice-Hall, 1997.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9B795E-0D7C-8268-2E2B-AE9EF1AC3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E7E0F0-EC6A-3736-7CFB-D35BDD20E310}"/>
              </a:ext>
            </a:extLst>
          </p:cNvPr>
          <p:cNvSpPr txBox="1"/>
          <p:nvPr/>
        </p:nvSpPr>
        <p:spPr>
          <a:xfrm>
            <a:off x="457200" y="1417638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Book by a single author</a:t>
            </a:r>
          </a:p>
        </p:txBody>
      </p:sp>
    </p:spTree>
    <p:extLst>
      <p:ext uri="{BB962C8B-B14F-4D97-AF65-F5344CB8AC3E}">
        <p14:creationId xmlns:p14="http://schemas.microsoft.com/office/powerpoint/2010/main" val="281256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613AD-029E-031E-CA46-EAA3B738B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Format for Citing 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655C6-589F-084D-371C-7B8DE84F5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40859"/>
            <a:ext cx="8229600" cy="357637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[1] A. Author, B. Author, and C. Author, Title of Book, edition. City: Publisher, year.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b="1" dirty="0"/>
              <a:t>Applying this format : Example</a:t>
            </a:r>
          </a:p>
          <a:p>
            <a:endParaRPr lang="en-GB" dirty="0"/>
          </a:p>
          <a:p>
            <a:r>
              <a:rPr lang="en-GB" dirty="0"/>
              <a:t>[1] M. Cornett, B.J. Wiley, and S. Sankar, The Pleasures of Nurturing, 2nd ed. London: </a:t>
            </a:r>
            <a:r>
              <a:rPr lang="en-GB" dirty="0" err="1"/>
              <a:t>McMunster</a:t>
            </a:r>
            <a:r>
              <a:rPr lang="en-GB" dirty="0"/>
              <a:t> Publishing, 1998.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9B795E-0D7C-8268-2E2B-AE9EF1AC3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E7E0F0-EC6A-3736-7CFB-D35BDD20E310}"/>
              </a:ext>
            </a:extLst>
          </p:cNvPr>
          <p:cNvSpPr txBox="1"/>
          <p:nvPr/>
        </p:nvSpPr>
        <p:spPr>
          <a:xfrm>
            <a:off x="457200" y="1417638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book by more than one author</a:t>
            </a:r>
          </a:p>
        </p:txBody>
      </p:sp>
    </p:spTree>
    <p:extLst>
      <p:ext uri="{BB962C8B-B14F-4D97-AF65-F5344CB8AC3E}">
        <p14:creationId xmlns:p14="http://schemas.microsoft.com/office/powerpoint/2010/main" val="1301553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613AD-029E-031E-CA46-EAA3B738B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Format for Citing 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655C6-589F-084D-371C-7B8DE84F5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19972"/>
            <a:ext cx="8229600" cy="408529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[1] A. Author, "Title of Article," Abbrev. Title of Journal, vol. x, no. x, pp. xxx-xxx, month year.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b="1" dirty="0"/>
              <a:t>Applying this format : Example</a:t>
            </a:r>
          </a:p>
          <a:p>
            <a:endParaRPr lang="en-GB" dirty="0"/>
          </a:p>
          <a:p>
            <a:r>
              <a:rPr lang="en-GB" dirty="0"/>
              <a:t>[1] H. Barry, "Cross-cultural research with matched pairs of societies," J. Social Psychol., vol. 79, no. 1, pp. 25-33, 1996.</a:t>
            </a:r>
          </a:p>
          <a:p>
            <a:endParaRPr lang="en-GB" dirty="0"/>
          </a:p>
          <a:p>
            <a:r>
              <a:rPr lang="en-GB" dirty="0"/>
              <a:t>[2] S. </a:t>
            </a:r>
            <a:r>
              <a:rPr lang="en-GB" dirty="0" err="1"/>
              <a:t>Jeanquart</a:t>
            </a:r>
            <a:r>
              <a:rPr lang="en-GB" dirty="0"/>
              <a:t> and J. </a:t>
            </a:r>
            <a:r>
              <a:rPr lang="en-GB" dirty="0" err="1"/>
              <a:t>Peluchette</a:t>
            </a:r>
            <a:r>
              <a:rPr lang="en-GB" dirty="0"/>
              <a:t>, "Diversity in the workforce and management models," J. Social Work Stud., vol. 43, pp. 72-85, 1997.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9B795E-0D7C-8268-2E2B-AE9EF1AC3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E7E0F0-EC6A-3736-7CFB-D35BDD20E310}"/>
              </a:ext>
            </a:extLst>
          </p:cNvPr>
          <p:cNvSpPr txBox="1"/>
          <p:nvPr/>
        </p:nvSpPr>
        <p:spPr>
          <a:xfrm>
            <a:off x="457200" y="1196752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Journal article</a:t>
            </a:r>
          </a:p>
        </p:txBody>
      </p:sp>
    </p:spTree>
    <p:extLst>
      <p:ext uri="{BB962C8B-B14F-4D97-AF65-F5344CB8AC3E}">
        <p14:creationId xmlns:p14="http://schemas.microsoft.com/office/powerpoint/2010/main" val="259786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613AD-029E-031E-CA46-EAA3B738B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Format for Citing 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655C6-589F-084D-371C-7B8DE84F5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19972"/>
            <a:ext cx="8229600" cy="379726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[1] A. Author, "Title of Article," Title of Newspaper, accessed: month day, year. [Online]. Available: URL.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b="1" dirty="0"/>
              <a:t>Applying this format : Example</a:t>
            </a:r>
          </a:p>
          <a:p>
            <a:endParaRPr lang="en-GB" dirty="0"/>
          </a:p>
          <a:p>
            <a:r>
              <a:rPr lang="en-GB" dirty="0"/>
              <a:t>[1] C. Nader, "Mental health issues soar among children," The Age, accessed: June 19, 2009. [Online]. Available: http://www.theage.com.au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9B795E-0D7C-8268-2E2B-AE9EF1AC3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E7E0F0-EC6A-3736-7CFB-D35BDD20E310}"/>
              </a:ext>
            </a:extLst>
          </p:cNvPr>
          <p:cNvSpPr txBox="1"/>
          <p:nvPr/>
        </p:nvSpPr>
        <p:spPr>
          <a:xfrm>
            <a:off x="457200" y="1196752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Online document / electronic source</a:t>
            </a:r>
          </a:p>
        </p:txBody>
      </p:sp>
    </p:spTree>
    <p:extLst>
      <p:ext uri="{BB962C8B-B14F-4D97-AF65-F5344CB8AC3E}">
        <p14:creationId xmlns:p14="http://schemas.microsoft.com/office/powerpoint/2010/main" val="2477081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366</Words>
  <Application>Microsoft Office PowerPoint</Application>
  <PresentationFormat>On-screen Show (4:3)</PresentationFormat>
  <Paragraphs>45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Myriad Pro</vt:lpstr>
      <vt:lpstr>20140311PresentationUWTSDTemplate</vt:lpstr>
      <vt:lpstr>PowerPoint Presentation</vt:lpstr>
      <vt:lpstr>How to write references?</vt:lpstr>
      <vt:lpstr>Format for Citing References: </vt:lpstr>
      <vt:lpstr>Format for Citing References: </vt:lpstr>
      <vt:lpstr>Format for Citing References: </vt:lpstr>
      <vt:lpstr>Format for Citing References: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Balendran Kandasamy</cp:lastModifiedBy>
  <cp:revision>323</cp:revision>
  <dcterms:created xsi:type="dcterms:W3CDTF">2013-10-11T12:05:37Z</dcterms:created>
  <dcterms:modified xsi:type="dcterms:W3CDTF">2024-03-25T00:38:38Z</dcterms:modified>
</cp:coreProperties>
</file>