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6"/>
  </p:notesMasterIdLst>
  <p:sldIdLst>
    <p:sldId id="256" r:id="rId2"/>
    <p:sldId id="273" r:id="rId3"/>
    <p:sldId id="274" r:id="rId4"/>
    <p:sldId id="272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79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Business Intelligence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770984" cy="17526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M6X01088</a:t>
            </a:r>
          </a:p>
          <a:p>
            <a:r>
              <a:rPr lang="en-GB" dirty="0" smtClean="0"/>
              <a:t>Data Warehousing – </a:t>
            </a:r>
            <a:r>
              <a:rPr lang="en-GB" dirty="0" smtClean="0"/>
              <a:t>Case Study Workshop</a:t>
            </a:r>
            <a:endParaRPr lang="en-GB" dirty="0" smtClean="0"/>
          </a:p>
          <a:p>
            <a:r>
              <a:rPr lang="en-GB" dirty="0" smtClean="0"/>
              <a:t>Doing it all for real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the ETL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First, create a high-level mapping of the data sources to the target tables</a:t>
            </a:r>
          </a:p>
          <a:p>
            <a:pPr lvl="1"/>
            <a:r>
              <a:rPr lang="en-GB" dirty="0" smtClean="0"/>
              <a:t>One-two pages long</a:t>
            </a:r>
          </a:p>
          <a:p>
            <a:pPr lvl="1"/>
            <a:r>
              <a:rPr lang="en-GB" dirty="0" smtClean="0"/>
              <a:t>Highlight the data sources and any major challenges you already know about</a:t>
            </a:r>
          </a:p>
          <a:p>
            <a:r>
              <a:rPr lang="en-GB" dirty="0" smtClean="0"/>
              <a:t>Next, for each table in the target dimensional model, identify the steps required to restructure the data</a:t>
            </a:r>
          </a:p>
          <a:p>
            <a:pPr lvl="1"/>
            <a:r>
              <a:rPr lang="en-GB" dirty="0" smtClean="0"/>
              <a:t>This can get quite long, and can involve pages of discussion and even pseudocode for particularly complex processes</a:t>
            </a:r>
          </a:p>
          <a:p>
            <a:r>
              <a:rPr lang="en-GB" dirty="0" smtClean="0"/>
              <a:t>For every attribute in every DW table there must be a description of where it comes from, how it is generated and what to do if a value is missing or obviously </a:t>
            </a:r>
            <a:r>
              <a:rPr lang="en-GB" dirty="0" smtClean="0"/>
              <a:t>incorrect</a:t>
            </a:r>
          </a:p>
          <a:p>
            <a:r>
              <a:rPr lang="en-GB" dirty="0" smtClean="0"/>
              <a:t>Consider what metadata and aggregate tables are needed and add these to your plan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971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the ETL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The process can be summarised as: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For each table in the DW, identify the list of tables which provide information to it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For each table in the DB, identify if it needs to be merged with another table before moving data to the DW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For each attribute in each table in the DW, answer the following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Which DB table/attribute does the data come from?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Can the data be copied directly to the DW table/attribute, or does it need to be processed in any way? E.g. Multiplied by something, added to something etc.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What happens if there is no value or an obviously incorrect value</a:t>
            </a:r>
            <a:r>
              <a:rPr lang="en-GB" dirty="0" smtClean="0"/>
              <a:t>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What triggers are needed to create </a:t>
            </a:r>
            <a:r>
              <a:rPr lang="en-GB" smtClean="0"/>
              <a:t>meta/audit data?</a:t>
            </a: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Creating data marts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Complete the data warehouse in the tutorial instructions </a:t>
            </a:r>
          </a:p>
          <a:p>
            <a:pPr lvl="1"/>
            <a:r>
              <a:rPr lang="en-GB" dirty="0" smtClean="0"/>
              <a:t>Read chapter 10 of Kimball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3576</TotalTime>
  <Words>291</Words>
  <Application>Microsoft Office PowerPoint</Application>
  <PresentationFormat>On-screen Show (4:3)</PresentationFormat>
  <Paragraphs>32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Calibri</vt:lpstr>
      <vt:lpstr>Georgia</vt:lpstr>
      <vt:lpstr>Trebuchet MS</vt:lpstr>
      <vt:lpstr>Wingdings 2</vt:lpstr>
      <vt:lpstr>Nik2013</vt:lpstr>
      <vt:lpstr>Business Intelligence Systems</vt:lpstr>
      <vt:lpstr>Developing the ETL plan</vt:lpstr>
      <vt:lpstr>Developing the ETL plan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 Nik Whitehead</dc:creator>
  <cp:lastModifiedBy>Nik Whitehead</cp:lastModifiedBy>
  <cp:revision>264</cp:revision>
  <dcterms:created xsi:type="dcterms:W3CDTF">2011-09-13T10:27:46Z</dcterms:created>
  <dcterms:modified xsi:type="dcterms:W3CDTF">2019-01-08T10:14:14Z</dcterms:modified>
</cp:coreProperties>
</file>