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ADD582-666C-4CE0-B6BE-64FEC811D86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92DCEF-0164-4C00-9D80-B552670DBAD3}">
      <dgm:prSet/>
      <dgm:spPr/>
      <dgm:t>
        <a:bodyPr/>
        <a:lstStyle/>
        <a:p>
          <a:r>
            <a:rPr lang="en-GB" dirty="0"/>
            <a:t>We are wasting too much food and eating food that is not grown locally</a:t>
          </a:r>
          <a:endParaRPr lang="en-US" dirty="0"/>
        </a:p>
      </dgm:t>
    </dgm:pt>
    <dgm:pt modelId="{999D5048-35DB-4067-98D6-7F89A526B495}" type="parTrans" cxnId="{6AF7C237-E026-415B-B809-B8CF5B6AC273}">
      <dgm:prSet/>
      <dgm:spPr/>
      <dgm:t>
        <a:bodyPr/>
        <a:lstStyle/>
        <a:p>
          <a:endParaRPr lang="en-US"/>
        </a:p>
      </dgm:t>
    </dgm:pt>
    <dgm:pt modelId="{608AB0D5-FA20-4C6F-965D-18CE04C7D344}" type="sibTrans" cxnId="{6AF7C237-E026-415B-B809-B8CF5B6AC273}">
      <dgm:prSet/>
      <dgm:spPr/>
      <dgm:t>
        <a:bodyPr/>
        <a:lstStyle/>
        <a:p>
          <a:endParaRPr lang="en-US"/>
        </a:p>
      </dgm:t>
    </dgm:pt>
    <dgm:pt modelId="{8851D617-16D7-4CFF-B86E-7D2D5DB90256}">
      <dgm:prSet/>
      <dgm:spPr/>
      <dgm:t>
        <a:bodyPr/>
        <a:lstStyle/>
        <a:p>
          <a:r>
            <a:rPr lang="en-GB" dirty="0"/>
            <a:t>Links to increased green house gases.</a:t>
          </a:r>
          <a:endParaRPr lang="en-US" dirty="0"/>
        </a:p>
      </dgm:t>
    </dgm:pt>
    <dgm:pt modelId="{D87FF4D8-6D8C-494F-877B-A38B7F3E16B3}" type="parTrans" cxnId="{1B72D292-EDBB-465A-BF60-0B5A7977C1FF}">
      <dgm:prSet/>
      <dgm:spPr/>
      <dgm:t>
        <a:bodyPr/>
        <a:lstStyle/>
        <a:p>
          <a:endParaRPr lang="en-US"/>
        </a:p>
      </dgm:t>
    </dgm:pt>
    <dgm:pt modelId="{83C219EC-1680-4586-886E-0457CE7FBA43}" type="sibTrans" cxnId="{1B72D292-EDBB-465A-BF60-0B5A7977C1FF}">
      <dgm:prSet/>
      <dgm:spPr/>
      <dgm:t>
        <a:bodyPr/>
        <a:lstStyle/>
        <a:p>
          <a:endParaRPr lang="en-US"/>
        </a:p>
      </dgm:t>
    </dgm:pt>
    <dgm:pt modelId="{9F46CECF-7D4F-4ED7-A46B-681C619C7CF5}">
      <dgm:prSet/>
      <dgm:spPr/>
      <dgm:t>
        <a:bodyPr/>
        <a:lstStyle/>
        <a:p>
          <a:r>
            <a:rPr lang="en-GB" dirty="0"/>
            <a:t>What should we be doing?</a:t>
          </a:r>
          <a:endParaRPr lang="en-US" dirty="0"/>
        </a:p>
      </dgm:t>
    </dgm:pt>
    <dgm:pt modelId="{359CEC15-EBDF-4FA7-9754-A40F78215A82}" type="parTrans" cxnId="{653BEBE1-3076-4FCF-8B3F-8E2F49538CD4}">
      <dgm:prSet/>
      <dgm:spPr/>
      <dgm:t>
        <a:bodyPr/>
        <a:lstStyle/>
        <a:p>
          <a:endParaRPr lang="en-US"/>
        </a:p>
      </dgm:t>
    </dgm:pt>
    <dgm:pt modelId="{A64A4B9B-56AC-4105-A3D8-9B10E2EAB809}" type="sibTrans" cxnId="{653BEBE1-3076-4FCF-8B3F-8E2F49538CD4}">
      <dgm:prSet/>
      <dgm:spPr/>
      <dgm:t>
        <a:bodyPr/>
        <a:lstStyle/>
        <a:p>
          <a:endParaRPr lang="en-US"/>
        </a:p>
      </dgm:t>
    </dgm:pt>
    <dgm:pt modelId="{B6555623-5E2D-4B37-BF0B-2523CA826F44}" type="pres">
      <dgm:prSet presAssocID="{63ADD582-666C-4CE0-B6BE-64FEC811D860}" presName="linear" presStyleCnt="0">
        <dgm:presLayoutVars>
          <dgm:animLvl val="lvl"/>
          <dgm:resizeHandles val="exact"/>
        </dgm:presLayoutVars>
      </dgm:prSet>
      <dgm:spPr/>
    </dgm:pt>
    <dgm:pt modelId="{6CB0DA0A-338D-4D23-B9DD-33D380D39507}" type="pres">
      <dgm:prSet presAssocID="{6E92DCEF-0164-4C00-9D80-B552670DBAD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FCF8A3D-8B94-44DD-8F3A-75D147F95E58}" type="pres">
      <dgm:prSet presAssocID="{608AB0D5-FA20-4C6F-965D-18CE04C7D344}" presName="spacer" presStyleCnt="0"/>
      <dgm:spPr/>
    </dgm:pt>
    <dgm:pt modelId="{B034D0A7-599F-4A30-9681-09B1D8869DA0}" type="pres">
      <dgm:prSet presAssocID="{8851D617-16D7-4CFF-B86E-7D2D5DB9025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A32005-9428-49FF-872A-E38A2B9F2E2E}" type="pres">
      <dgm:prSet presAssocID="{83C219EC-1680-4586-886E-0457CE7FBA43}" presName="spacer" presStyleCnt="0"/>
      <dgm:spPr/>
    </dgm:pt>
    <dgm:pt modelId="{61338258-C31A-44B0-8314-C4E467B479B4}" type="pres">
      <dgm:prSet presAssocID="{9F46CECF-7D4F-4ED7-A46B-681C619C7C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AF7C237-E026-415B-B809-B8CF5B6AC273}" srcId="{63ADD582-666C-4CE0-B6BE-64FEC811D860}" destId="{6E92DCEF-0164-4C00-9D80-B552670DBAD3}" srcOrd="0" destOrd="0" parTransId="{999D5048-35DB-4067-98D6-7F89A526B495}" sibTransId="{608AB0D5-FA20-4C6F-965D-18CE04C7D344}"/>
    <dgm:cxn modelId="{FBD73869-F72F-4211-99C9-026D267E4E8D}" type="presOf" srcId="{6E92DCEF-0164-4C00-9D80-B552670DBAD3}" destId="{6CB0DA0A-338D-4D23-B9DD-33D380D39507}" srcOrd="0" destOrd="0" presId="urn:microsoft.com/office/officeart/2005/8/layout/vList2"/>
    <dgm:cxn modelId="{58BE9F55-FC76-4A04-9FB6-32790E7C2FE1}" type="presOf" srcId="{8851D617-16D7-4CFF-B86E-7D2D5DB90256}" destId="{B034D0A7-599F-4A30-9681-09B1D8869DA0}" srcOrd="0" destOrd="0" presId="urn:microsoft.com/office/officeart/2005/8/layout/vList2"/>
    <dgm:cxn modelId="{1B72D292-EDBB-465A-BF60-0B5A7977C1FF}" srcId="{63ADD582-666C-4CE0-B6BE-64FEC811D860}" destId="{8851D617-16D7-4CFF-B86E-7D2D5DB90256}" srcOrd="1" destOrd="0" parTransId="{D87FF4D8-6D8C-494F-877B-A38B7F3E16B3}" sibTransId="{83C219EC-1680-4586-886E-0457CE7FBA43}"/>
    <dgm:cxn modelId="{E444DFB2-6B3A-4BFD-8E6E-625DD0929B1C}" type="presOf" srcId="{9F46CECF-7D4F-4ED7-A46B-681C619C7CF5}" destId="{61338258-C31A-44B0-8314-C4E467B479B4}" srcOrd="0" destOrd="0" presId="urn:microsoft.com/office/officeart/2005/8/layout/vList2"/>
    <dgm:cxn modelId="{3CAC53CF-79F1-4168-BEE6-0E16CD4E921A}" type="presOf" srcId="{63ADD582-666C-4CE0-B6BE-64FEC811D860}" destId="{B6555623-5E2D-4B37-BF0B-2523CA826F44}" srcOrd="0" destOrd="0" presId="urn:microsoft.com/office/officeart/2005/8/layout/vList2"/>
    <dgm:cxn modelId="{653BEBE1-3076-4FCF-8B3F-8E2F49538CD4}" srcId="{63ADD582-666C-4CE0-B6BE-64FEC811D860}" destId="{9F46CECF-7D4F-4ED7-A46B-681C619C7CF5}" srcOrd="2" destOrd="0" parTransId="{359CEC15-EBDF-4FA7-9754-A40F78215A82}" sibTransId="{A64A4B9B-56AC-4105-A3D8-9B10E2EAB809}"/>
    <dgm:cxn modelId="{21743FCE-72FC-4A7C-A899-CDE30F0D1571}" type="presParOf" srcId="{B6555623-5E2D-4B37-BF0B-2523CA826F44}" destId="{6CB0DA0A-338D-4D23-B9DD-33D380D39507}" srcOrd="0" destOrd="0" presId="urn:microsoft.com/office/officeart/2005/8/layout/vList2"/>
    <dgm:cxn modelId="{2538D9F7-ACA3-4193-BCF9-A1E27A98ED40}" type="presParOf" srcId="{B6555623-5E2D-4B37-BF0B-2523CA826F44}" destId="{EFCF8A3D-8B94-44DD-8F3A-75D147F95E58}" srcOrd="1" destOrd="0" presId="urn:microsoft.com/office/officeart/2005/8/layout/vList2"/>
    <dgm:cxn modelId="{C306AE5C-E9F0-416A-AF55-93A74D58CD71}" type="presParOf" srcId="{B6555623-5E2D-4B37-BF0B-2523CA826F44}" destId="{B034D0A7-599F-4A30-9681-09B1D8869DA0}" srcOrd="2" destOrd="0" presId="urn:microsoft.com/office/officeart/2005/8/layout/vList2"/>
    <dgm:cxn modelId="{B95BFEEC-2F2A-402C-A52F-6A96C0D3822D}" type="presParOf" srcId="{B6555623-5E2D-4B37-BF0B-2523CA826F44}" destId="{51A32005-9428-49FF-872A-E38A2B9F2E2E}" srcOrd="3" destOrd="0" presId="urn:microsoft.com/office/officeart/2005/8/layout/vList2"/>
    <dgm:cxn modelId="{AB2368BA-5638-4605-99C8-95990881FEA8}" type="presParOf" srcId="{B6555623-5E2D-4B37-BF0B-2523CA826F44}" destId="{61338258-C31A-44B0-8314-C4E467B479B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779018-F40D-4830-B4CA-F8254AD588CD}" type="doc">
      <dgm:prSet loTypeId="urn:microsoft.com/office/officeart/2005/8/layout/vProcess5" loCatId="process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866672-1E3A-46E0-BF16-2944E1AC1DED}">
      <dgm:prSet/>
      <dgm:spPr/>
      <dgm:t>
        <a:bodyPr/>
        <a:lstStyle/>
        <a:p>
          <a:r>
            <a:rPr lang="en-GB" dirty="0"/>
            <a:t>Refer to document</a:t>
          </a:r>
          <a:endParaRPr lang="en-US" dirty="0"/>
        </a:p>
      </dgm:t>
    </dgm:pt>
    <dgm:pt modelId="{04FAD25E-9E0F-4797-89D6-5978F002AEB9}" type="parTrans" cxnId="{2FC76FBB-7098-4A59-A152-0DFB682961E9}">
      <dgm:prSet/>
      <dgm:spPr/>
      <dgm:t>
        <a:bodyPr/>
        <a:lstStyle/>
        <a:p>
          <a:endParaRPr lang="en-US"/>
        </a:p>
      </dgm:t>
    </dgm:pt>
    <dgm:pt modelId="{C8F0A4D9-DBA1-49EA-B2B3-12A474E9C8CC}" type="sibTrans" cxnId="{2FC76FBB-7098-4A59-A152-0DFB682961E9}">
      <dgm:prSet/>
      <dgm:spPr/>
      <dgm:t>
        <a:bodyPr/>
        <a:lstStyle/>
        <a:p>
          <a:endParaRPr lang="en-US" dirty="0"/>
        </a:p>
      </dgm:t>
    </dgm:pt>
    <dgm:pt modelId="{3961BC9D-2028-4122-B260-895EAC24633E}">
      <dgm:prSet/>
      <dgm:spPr/>
      <dgm:t>
        <a:bodyPr/>
        <a:lstStyle/>
        <a:p>
          <a:r>
            <a:rPr lang="en-GB" dirty="0"/>
            <a:t>Class discussion</a:t>
          </a:r>
          <a:endParaRPr lang="en-US" dirty="0"/>
        </a:p>
      </dgm:t>
    </dgm:pt>
    <dgm:pt modelId="{C00A6A44-809C-4CD1-BCA1-7A242CE306E6}" type="parTrans" cxnId="{60B1CF4D-DB14-4E59-BBAC-45ADCCFCB41D}">
      <dgm:prSet/>
      <dgm:spPr/>
      <dgm:t>
        <a:bodyPr/>
        <a:lstStyle/>
        <a:p>
          <a:endParaRPr lang="en-US"/>
        </a:p>
      </dgm:t>
    </dgm:pt>
    <dgm:pt modelId="{729B785D-E30C-4430-8C03-5B0417EAD270}" type="sibTrans" cxnId="{60B1CF4D-DB14-4E59-BBAC-45ADCCFCB41D}">
      <dgm:prSet/>
      <dgm:spPr/>
      <dgm:t>
        <a:bodyPr/>
        <a:lstStyle/>
        <a:p>
          <a:endParaRPr lang="en-US" dirty="0"/>
        </a:p>
      </dgm:t>
    </dgm:pt>
    <dgm:pt modelId="{139F3E64-BBB7-426E-A836-BF9C51D59775}">
      <dgm:prSet/>
      <dgm:spPr/>
      <dgm:t>
        <a:bodyPr/>
        <a:lstStyle/>
        <a:p>
          <a:r>
            <a:rPr lang="en-GB" dirty="0"/>
            <a:t>How can you make a difference?</a:t>
          </a:r>
          <a:endParaRPr lang="en-US" dirty="0"/>
        </a:p>
      </dgm:t>
    </dgm:pt>
    <dgm:pt modelId="{CB913E20-B9C2-4301-B676-97F6F5DB10A6}" type="parTrans" cxnId="{D90250E2-FBA0-4B04-A00A-4780F56DC8A5}">
      <dgm:prSet/>
      <dgm:spPr/>
      <dgm:t>
        <a:bodyPr/>
        <a:lstStyle/>
        <a:p>
          <a:endParaRPr lang="en-US"/>
        </a:p>
      </dgm:t>
    </dgm:pt>
    <dgm:pt modelId="{00078749-CEE7-448E-AFEB-B7ADAE82CBD5}" type="sibTrans" cxnId="{D90250E2-FBA0-4B04-A00A-4780F56DC8A5}">
      <dgm:prSet/>
      <dgm:spPr/>
      <dgm:t>
        <a:bodyPr/>
        <a:lstStyle/>
        <a:p>
          <a:endParaRPr lang="en-US"/>
        </a:p>
      </dgm:t>
    </dgm:pt>
    <dgm:pt modelId="{3050DDBE-449E-4A78-B9C7-5CE67ECA0757}" type="pres">
      <dgm:prSet presAssocID="{87779018-F40D-4830-B4CA-F8254AD588CD}" presName="outerComposite" presStyleCnt="0">
        <dgm:presLayoutVars>
          <dgm:chMax val="5"/>
          <dgm:dir/>
          <dgm:resizeHandles val="exact"/>
        </dgm:presLayoutVars>
      </dgm:prSet>
      <dgm:spPr/>
    </dgm:pt>
    <dgm:pt modelId="{1C0FE5BC-803F-49C5-A907-962196D3568B}" type="pres">
      <dgm:prSet presAssocID="{87779018-F40D-4830-B4CA-F8254AD588CD}" presName="dummyMaxCanvas" presStyleCnt="0">
        <dgm:presLayoutVars/>
      </dgm:prSet>
      <dgm:spPr/>
    </dgm:pt>
    <dgm:pt modelId="{7938AF7D-D578-4990-8EEA-F8843FF2FAC1}" type="pres">
      <dgm:prSet presAssocID="{87779018-F40D-4830-B4CA-F8254AD588CD}" presName="ThreeNodes_1" presStyleLbl="node1" presStyleIdx="0" presStyleCnt="3">
        <dgm:presLayoutVars>
          <dgm:bulletEnabled val="1"/>
        </dgm:presLayoutVars>
      </dgm:prSet>
      <dgm:spPr/>
    </dgm:pt>
    <dgm:pt modelId="{A779A906-0B78-46EB-A6C0-703946149828}" type="pres">
      <dgm:prSet presAssocID="{87779018-F40D-4830-B4CA-F8254AD588CD}" presName="ThreeNodes_2" presStyleLbl="node1" presStyleIdx="1" presStyleCnt="3">
        <dgm:presLayoutVars>
          <dgm:bulletEnabled val="1"/>
        </dgm:presLayoutVars>
      </dgm:prSet>
      <dgm:spPr/>
    </dgm:pt>
    <dgm:pt modelId="{A160DD30-3391-42E5-B34F-98540B2E0545}" type="pres">
      <dgm:prSet presAssocID="{87779018-F40D-4830-B4CA-F8254AD588CD}" presName="ThreeNodes_3" presStyleLbl="node1" presStyleIdx="2" presStyleCnt="3">
        <dgm:presLayoutVars>
          <dgm:bulletEnabled val="1"/>
        </dgm:presLayoutVars>
      </dgm:prSet>
      <dgm:spPr/>
    </dgm:pt>
    <dgm:pt modelId="{A009FDC0-E9C6-4300-A1DC-E92949FC7E00}" type="pres">
      <dgm:prSet presAssocID="{87779018-F40D-4830-B4CA-F8254AD588CD}" presName="ThreeConn_1-2" presStyleLbl="fgAccFollowNode1" presStyleIdx="0" presStyleCnt="2">
        <dgm:presLayoutVars>
          <dgm:bulletEnabled val="1"/>
        </dgm:presLayoutVars>
      </dgm:prSet>
      <dgm:spPr/>
    </dgm:pt>
    <dgm:pt modelId="{182FF06A-F53E-49AF-B3D1-C6DE531DC415}" type="pres">
      <dgm:prSet presAssocID="{87779018-F40D-4830-B4CA-F8254AD588CD}" presName="ThreeConn_2-3" presStyleLbl="fgAccFollowNode1" presStyleIdx="1" presStyleCnt="2">
        <dgm:presLayoutVars>
          <dgm:bulletEnabled val="1"/>
        </dgm:presLayoutVars>
      </dgm:prSet>
      <dgm:spPr/>
    </dgm:pt>
    <dgm:pt modelId="{0CC70405-976F-4095-8F72-00A2E841E169}" type="pres">
      <dgm:prSet presAssocID="{87779018-F40D-4830-B4CA-F8254AD588CD}" presName="ThreeNodes_1_text" presStyleLbl="node1" presStyleIdx="2" presStyleCnt="3">
        <dgm:presLayoutVars>
          <dgm:bulletEnabled val="1"/>
        </dgm:presLayoutVars>
      </dgm:prSet>
      <dgm:spPr/>
    </dgm:pt>
    <dgm:pt modelId="{BF824D0A-9F7F-4833-83A1-58FC5823B67E}" type="pres">
      <dgm:prSet presAssocID="{87779018-F40D-4830-B4CA-F8254AD588CD}" presName="ThreeNodes_2_text" presStyleLbl="node1" presStyleIdx="2" presStyleCnt="3">
        <dgm:presLayoutVars>
          <dgm:bulletEnabled val="1"/>
        </dgm:presLayoutVars>
      </dgm:prSet>
      <dgm:spPr/>
    </dgm:pt>
    <dgm:pt modelId="{91695FC8-3181-40DD-8051-0936C9F77547}" type="pres">
      <dgm:prSet presAssocID="{87779018-F40D-4830-B4CA-F8254AD588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2078E18-FFFE-44DF-8767-175F51F2D0DD}" type="presOf" srcId="{3961BC9D-2028-4122-B260-895EAC24633E}" destId="{A779A906-0B78-46EB-A6C0-703946149828}" srcOrd="0" destOrd="0" presId="urn:microsoft.com/office/officeart/2005/8/layout/vProcess5"/>
    <dgm:cxn modelId="{FDD3D81B-3950-4AA8-8409-E45BF1A916EB}" type="presOf" srcId="{C8F0A4D9-DBA1-49EA-B2B3-12A474E9C8CC}" destId="{A009FDC0-E9C6-4300-A1DC-E92949FC7E00}" srcOrd="0" destOrd="0" presId="urn:microsoft.com/office/officeart/2005/8/layout/vProcess5"/>
    <dgm:cxn modelId="{60B1CF4D-DB14-4E59-BBAC-45ADCCFCB41D}" srcId="{87779018-F40D-4830-B4CA-F8254AD588CD}" destId="{3961BC9D-2028-4122-B260-895EAC24633E}" srcOrd="1" destOrd="0" parTransId="{C00A6A44-809C-4CD1-BCA1-7A242CE306E6}" sibTransId="{729B785D-E30C-4430-8C03-5B0417EAD270}"/>
    <dgm:cxn modelId="{78C89477-562A-4990-9195-9B938E4282D3}" type="presOf" srcId="{87779018-F40D-4830-B4CA-F8254AD588CD}" destId="{3050DDBE-449E-4A78-B9C7-5CE67ECA0757}" srcOrd="0" destOrd="0" presId="urn:microsoft.com/office/officeart/2005/8/layout/vProcess5"/>
    <dgm:cxn modelId="{C41DD958-A79A-4F68-8FFB-10D93717E20F}" type="presOf" srcId="{3961BC9D-2028-4122-B260-895EAC24633E}" destId="{BF824D0A-9F7F-4833-83A1-58FC5823B67E}" srcOrd="1" destOrd="0" presId="urn:microsoft.com/office/officeart/2005/8/layout/vProcess5"/>
    <dgm:cxn modelId="{C55920AA-E105-4C51-8DDF-6D1D364EC421}" type="presOf" srcId="{C6866672-1E3A-46E0-BF16-2944E1AC1DED}" destId="{0CC70405-976F-4095-8F72-00A2E841E169}" srcOrd="1" destOrd="0" presId="urn:microsoft.com/office/officeart/2005/8/layout/vProcess5"/>
    <dgm:cxn modelId="{55D5D8AA-D973-4CC9-8515-D3C7ACEB630D}" type="presOf" srcId="{139F3E64-BBB7-426E-A836-BF9C51D59775}" destId="{91695FC8-3181-40DD-8051-0936C9F77547}" srcOrd="1" destOrd="0" presId="urn:microsoft.com/office/officeart/2005/8/layout/vProcess5"/>
    <dgm:cxn modelId="{2A05FDB5-4DBF-439F-A1C2-0144CDA0724B}" type="presOf" srcId="{C6866672-1E3A-46E0-BF16-2944E1AC1DED}" destId="{7938AF7D-D578-4990-8EEA-F8843FF2FAC1}" srcOrd="0" destOrd="0" presId="urn:microsoft.com/office/officeart/2005/8/layout/vProcess5"/>
    <dgm:cxn modelId="{62ACD9B6-92EC-441B-A863-539C615E7DB9}" type="presOf" srcId="{729B785D-E30C-4430-8C03-5B0417EAD270}" destId="{182FF06A-F53E-49AF-B3D1-C6DE531DC415}" srcOrd="0" destOrd="0" presId="urn:microsoft.com/office/officeart/2005/8/layout/vProcess5"/>
    <dgm:cxn modelId="{2FC76FBB-7098-4A59-A152-0DFB682961E9}" srcId="{87779018-F40D-4830-B4CA-F8254AD588CD}" destId="{C6866672-1E3A-46E0-BF16-2944E1AC1DED}" srcOrd="0" destOrd="0" parTransId="{04FAD25E-9E0F-4797-89D6-5978F002AEB9}" sibTransId="{C8F0A4D9-DBA1-49EA-B2B3-12A474E9C8CC}"/>
    <dgm:cxn modelId="{C7E55FDA-9B39-4AD3-9206-C54169FD7F6B}" type="presOf" srcId="{139F3E64-BBB7-426E-A836-BF9C51D59775}" destId="{A160DD30-3391-42E5-B34F-98540B2E0545}" srcOrd="0" destOrd="0" presId="urn:microsoft.com/office/officeart/2005/8/layout/vProcess5"/>
    <dgm:cxn modelId="{D90250E2-FBA0-4B04-A00A-4780F56DC8A5}" srcId="{87779018-F40D-4830-B4CA-F8254AD588CD}" destId="{139F3E64-BBB7-426E-A836-BF9C51D59775}" srcOrd="2" destOrd="0" parTransId="{CB913E20-B9C2-4301-B676-97F6F5DB10A6}" sibTransId="{00078749-CEE7-448E-AFEB-B7ADAE82CBD5}"/>
    <dgm:cxn modelId="{638AEAB7-A332-4380-9E90-1E4DA2271BEE}" type="presParOf" srcId="{3050DDBE-449E-4A78-B9C7-5CE67ECA0757}" destId="{1C0FE5BC-803F-49C5-A907-962196D3568B}" srcOrd="0" destOrd="0" presId="urn:microsoft.com/office/officeart/2005/8/layout/vProcess5"/>
    <dgm:cxn modelId="{20A016BD-24C2-4389-932E-7EBC958770F8}" type="presParOf" srcId="{3050DDBE-449E-4A78-B9C7-5CE67ECA0757}" destId="{7938AF7D-D578-4990-8EEA-F8843FF2FAC1}" srcOrd="1" destOrd="0" presId="urn:microsoft.com/office/officeart/2005/8/layout/vProcess5"/>
    <dgm:cxn modelId="{61C35913-C197-477C-A3DA-BB51F775BEAF}" type="presParOf" srcId="{3050DDBE-449E-4A78-B9C7-5CE67ECA0757}" destId="{A779A906-0B78-46EB-A6C0-703946149828}" srcOrd="2" destOrd="0" presId="urn:microsoft.com/office/officeart/2005/8/layout/vProcess5"/>
    <dgm:cxn modelId="{3C94B311-DD77-4351-B4A1-1154FF3CD51F}" type="presParOf" srcId="{3050DDBE-449E-4A78-B9C7-5CE67ECA0757}" destId="{A160DD30-3391-42E5-B34F-98540B2E0545}" srcOrd="3" destOrd="0" presId="urn:microsoft.com/office/officeart/2005/8/layout/vProcess5"/>
    <dgm:cxn modelId="{153E8BB5-78E3-42B6-A989-BCCC58B6AE4A}" type="presParOf" srcId="{3050DDBE-449E-4A78-B9C7-5CE67ECA0757}" destId="{A009FDC0-E9C6-4300-A1DC-E92949FC7E00}" srcOrd="4" destOrd="0" presId="urn:microsoft.com/office/officeart/2005/8/layout/vProcess5"/>
    <dgm:cxn modelId="{29E39EA4-E79C-44C9-B093-B650A5DAD7FC}" type="presParOf" srcId="{3050DDBE-449E-4A78-B9C7-5CE67ECA0757}" destId="{182FF06A-F53E-49AF-B3D1-C6DE531DC415}" srcOrd="5" destOrd="0" presId="urn:microsoft.com/office/officeart/2005/8/layout/vProcess5"/>
    <dgm:cxn modelId="{F22D9978-857A-4542-BD39-6A803F56D711}" type="presParOf" srcId="{3050DDBE-449E-4A78-B9C7-5CE67ECA0757}" destId="{0CC70405-976F-4095-8F72-00A2E841E169}" srcOrd="6" destOrd="0" presId="urn:microsoft.com/office/officeart/2005/8/layout/vProcess5"/>
    <dgm:cxn modelId="{E6F34621-C082-4008-981A-C0546AA379BA}" type="presParOf" srcId="{3050DDBE-449E-4A78-B9C7-5CE67ECA0757}" destId="{BF824D0A-9F7F-4833-83A1-58FC5823B67E}" srcOrd="7" destOrd="0" presId="urn:microsoft.com/office/officeart/2005/8/layout/vProcess5"/>
    <dgm:cxn modelId="{206DE2EF-BEFB-4CE3-BBB0-D90F71044EEA}" type="presParOf" srcId="{3050DDBE-449E-4A78-B9C7-5CE67ECA0757}" destId="{91695FC8-3181-40DD-8051-0936C9F7754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0DA0A-338D-4D23-B9DD-33D380D39507}">
      <dsp:nvSpPr>
        <dsp:cNvPr id="0" name=""/>
        <dsp:cNvSpPr/>
      </dsp:nvSpPr>
      <dsp:spPr>
        <a:xfrm>
          <a:off x="0" y="83689"/>
          <a:ext cx="5115491" cy="1539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We are wasting too much food and eating food that is not grown locally</a:t>
          </a:r>
          <a:endParaRPr lang="en-US" sz="2800" kern="1200" dirty="0"/>
        </a:p>
      </dsp:txBody>
      <dsp:txXfrm>
        <a:off x="75163" y="158852"/>
        <a:ext cx="4965165" cy="1389393"/>
      </dsp:txXfrm>
    </dsp:sp>
    <dsp:sp modelId="{B034D0A7-599F-4A30-9681-09B1D8869DA0}">
      <dsp:nvSpPr>
        <dsp:cNvPr id="0" name=""/>
        <dsp:cNvSpPr/>
      </dsp:nvSpPr>
      <dsp:spPr>
        <a:xfrm>
          <a:off x="0" y="1704049"/>
          <a:ext cx="5115491" cy="153971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Links to increased green house gases.</a:t>
          </a:r>
          <a:endParaRPr lang="en-US" sz="2800" kern="1200" dirty="0"/>
        </a:p>
      </dsp:txBody>
      <dsp:txXfrm>
        <a:off x="75163" y="1779212"/>
        <a:ext cx="4965165" cy="1389393"/>
      </dsp:txXfrm>
    </dsp:sp>
    <dsp:sp modelId="{61338258-C31A-44B0-8314-C4E467B479B4}">
      <dsp:nvSpPr>
        <dsp:cNvPr id="0" name=""/>
        <dsp:cNvSpPr/>
      </dsp:nvSpPr>
      <dsp:spPr>
        <a:xfrm>
          <a:off x="0" y="3324409"/>
          <a:ext cx="5115491" cy="153971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What should we be doing?</a:t>
          </a:r>
          <a:endParaRPr lang="en-US" sz="2800" kern="1200" dirty="0"/>
        </a:p>
      </dsp:txBody>
      <dsp:txXfrm>
        <a:off x="75163" y="3399572"/>
        <a:ext cx="4965165" cy="138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8AF7D-D578-4990-8EEA-F8843FF2FAC1}">
      <dsp:nvSpPr>
        <dsp:cNvPr id="0" name=""/>
        <dsp:cNvSpPr/>
      </dsp:nvSpPr>
      <dsp:spPr>
        <a:xfrm>
          <a:off x="0" y="0"/>
          <a:ext cx="4348167" cy="1484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Refer to document</a:t>
          </a:r>
          <a:endParaRPr lang="en-US" sz="2800" kern="1200" dirty="0"/>
        </a:p>
      </dsp:txBody>
      <dsp:txXfrm>
        <a:off x="43475" y="43475"/>
        <a:ext cx="2746442" cy="1397395"/>
      </dsp:txXfrm>
    </dsp:sp>
    <dsp:sp modelId="{A779A906-0B78-46EB-A6C0-703946149828}">
      <dsp:nvSpPr>
        <dsp:cNvPr id="0" name=""/>
        <dsp:cNvSpPr/>
      </dsp:nvSpPr>
      <dsp:spPr>
        <a:xfrm>
          <a:off x="383661" y="1731736"/>
          <a:ext cx="4348167" cy="1484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Class discussion</a:t>
          </a:r>
          <a:endParaRPr lang="en-US" sz="2800" kern="1200" dirty="0"/>
        </a:p>
      </dsp:txBody>
      <dsp:txXfrm>
        <a:off x="427136" y="1775211"/>
        <a:ext cx="2912731" cy="1397395"/>
      </dsp:txXfrm>
    </dsp:sp>
    <dsp:sp modelId="{A160DD30-3391-42E5-B34F-98540B2E0545}">
      <dsp:nvSpPr>
        <dsp:cNvPr id="0" name=""/>
        <dsp:cNvSpPr/>
      </dsp:nvSpPr>
      <dsp:spPr>
        <a:xfrm>
          <a:off x="767323" y="3463472"/>
          <a:ext cx="4348167" cy="14843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How can you make a difference?</a:t>
          </a:r>
          <a:endParaRPr lang="en-US" sz="2800" kern="1200" dirty="0"/>
        </a:p>
      </dsp:txBody>
      <dsp:txXfrm>
        <a:off x="810798" y="3506947"/>
        <a:ext cx="2912731" cy="1397395"/>
      </dsp:txXfrm>
    </dsp:sp>
    <dsp:sp modelId="{A009FDC0-E9C6-4300-A1DC-E92949FC7E00}">
      <dsp:nvSpPr>
        <dsp:cNvPr id="0" name=""/>
        <dsp:cNvSpPr/>
      </dsp:nvSpPr>
      <dsp:spPr>
        <a:xfrm>
          <a:off x="3383342" y="1125628"/>
          <a:ext cx="964824" cy="9648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3600427" y="1125628"/>
        <a:ext cx="530654" cy="726030"/>
      </dsp:txXfrm>
    </dsp:sp>
    <dsp:sp modelId="{182FF06A-F53E-49AF-B3D1-C6DE531DC415}">
      <dsp:nvSpPr>
        <dsp:cNvPr id="0" name=""/>
        <dsp:cNvSpPr/>
      </dsp:nvSpPr>
      <dsp:spPr>
        <a:xfrm>
          <a:off x="3767004" y="2847469"/>
          <a:ext cx="964824" cy="96482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3984089" y="2847469"/>
        <a:ext cx="530654" cy="726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93CDB-BA86-4107-9D43-C091FB9137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79C1A0-2BB2-4D55-90E4-F4409597A1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F42F1-31D3-4DE8-A40B-2A120E1AB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88508-6ED0-461A-9E03-3FA9442CC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115A7-0511-486C-8EA3-FCA120485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81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511B5-C0A6-4E44-B8BE-C57DE290C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9DF55-B0AD-471C-A532-E3756EB47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B771B-7046-4C95-B309-168EE1A42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84C4E-A0E3-418F-AEA9-C5EC3B5B3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BC3DA-D331-48B8-A8F2-C28BB9F7B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82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FB86-BFAE-4EF5-94F6-52A215E2E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D3B86-D824-48FD-8D35-3556CBE23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1E0BC-F8F8-4E27-8EF0-433798977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4CB14-1240-46B8-B968-2037A604B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EB2FF-905D-4C09-A7FB-892B9CDD1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74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ADFD6-5030-4036-A94E-7E87B83D6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F0094-A245-437B-A648-000A3B34F8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D347C7-A680-4423-BEBB-5600853416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8DE14-2C74-444B-8FCD-58A66AF6C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FF923-04CE-49EE-94B7-C2F6B8777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D5F1CE-B1A6-4AFD-97F1-1823A8D3A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159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91B9D-346A-4B7A-A74A-BB2122F54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A66797-A032-4AD7-BF7D-24558E3C1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4763D5-ED3E-4181-8CBC-6257CAB648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B107E1-37FD-4A95-96F6-ECDEFBA064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672952-C37B-4391-AC57-94FC898268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8295D8-C3FD-4659-9212-0203B0806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F85EC8-7D2E-49C5-80BE-5D15941CC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52396A-E9D2-45FD-B89A-104DBF4A2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822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54BF1-45D2-45E6-AE41-CA322E178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4127F0-09AE-4E71-988E-86A538DAF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DC76F-FE60-477C-A69D-B770A74C7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B3EF4E-77F4-429D-BA61-A1A99014F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497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3BE366-E55A-49A7-ACF4-7F19241E8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DC9222-18E0-4586-B9B9-732994B59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1CF917-644D-47C2-B5D2-74B4D6925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0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23D19-288C-4110-A847-91A299AB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969C4-D75D-4717-B302-60F1E82B1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96270A-0C2B-4362-B7AF-46D739C926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0627A-D4D6-4524-BDB7-85A7BDB33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BD188-C186-4A92-ABF5-18895A6ED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457DBC-4E90-4297-8C35-76802678B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40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6E73A-0BBC-47E7-BF29-411006320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EDC5F7-173E-4696-976C-7BB4235B02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2B103-585E-41F0-BD9C-D13EFCD612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D6D728-8368-4D0D-9EA9-77C47CE60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E560B-2B0D-4E55-9D9C-B108E0D45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1726BB-EA0F-49A9-A8FF-F4BFF449F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98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F5E3B-8A78-42D3-ADE8-A43318EE0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9AA1A5-1B72-436E-B4A2-7BB3EFFAE7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F7AB8-AB97-4024-82EE-FAC247EA3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43FBD-DC12-4E6B-9E15-91D7691A0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6C302-39F6-4BAB-846F-7F7BE1912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499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D6D170-60DF-45CC-92FC-F1EE7CA170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1998CE-CAD1-4A56-B25B-D118DE05F1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5011B-D5D5-4933-BE1A-3CD87CA7A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3C3B4-5724-48E8-BF35-0449DA777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6D9935-1729-44C2-A1E4-8E8B36F27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690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29A8FA-1A0F-4A05-9404-BB972DFE3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9CD17-2280-4A08-B8B9-F4DF60E50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132FC-9AA9-464E-AEBE-02744283A0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EE2B8-6BEE-4F21-8533-545AD83F519C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C0F67-AC45-4661-9E3F-2EE10A1113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4A3AB-0439-4ED2-92CF-532995082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BD9AF-5060-46B5-BEFC-9EDAC574BD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food-statistics-pocketbook-2017/food-statistics-in-your-pocket-2017-global-and-uk-supply#uk-food-production-to-supply-ratio-1988-to-2017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C7E14D-9E48-469A-8B57-E17FC1FBE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Session 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42860-2783-426E-ADBE-8B939585F0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Food Production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081359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D3C9F4-2601-4EF4-8417-87FD80046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Food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B6218-C19C-4A39-B7C1-EF6FF4DDB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More than ever food production is an area of public interest.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  <a:hlinkClick r:id="rId3"/>
              </a:rPr>
              <a:t>https://www.gov.uk/government/publications/food-statistics-pocketbook-2017/food-statistics-in-your-pocket-2017-global-and-uk-supply#uk-food-production-to-supply-ratio-1988-to-2017</a:t>
            </a:r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61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88A0E2-C3AA-4D6B-A453-4A65A6E72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Food Waste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B93FA-7FB5-4AB1-B492-9B733E054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The UK throws away at least 10 million tonnes of food every year, of which 6 million tonnes is avoidable and has a retail value of £17 billion . 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Not all local authorities have a food waste collection – Wales is in a better position than England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Link to Food waste document on moodle</a:t>
            </a:r>
          </a:p>
        </p:txBody>
      </p:sp>
    </p:spTree>
    <p:extLst>
      <p:ext uri="{BB962C8B-B14F-4D97-AF65-F5344CB8AC3E}">
        <p14:creationId xmlns:p14="http://schemas.microsoft.com/office/powerpoint/2010/main" val="91676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D0A57-279C-4A9C-B63B-614704A1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Food and Farming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9A7A1-A851-4170-BFC0-FAFD4265A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074718"/>
            <a:ext cx="610519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Link on moodle to report on food and farming</a:t>
            </a:r>
          </a:p>
        </p:txBody>
      </p:sp>
    </p:spTree>
    <p:extLst>
      <p:ext uri="{BB962C8B-B14F-4D97-AF65-F5344CB8AC3E}">
        <p14:creationId xmlns:p14="http://schemas.microsoft.com/office/powerpoint/2010/main" val="183927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CC1399-52EE-4BCD-9951-C2BD1816E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Where does our food come from - 2017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240A8F4-1279-4B07-A342-9C86FB181B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0878"/>
            <a:ext cx="40076" cy="21544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B0C0C"/>
                </a:solidFill>
                <a:effectLst/>
                <a:latin typeface="nta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A7BCEE-B3DC-43EF-9D58-8A471DF47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354106"/>
              </p:ext>
            </p:extLst>
          </p:nvPr>
        </p:nvGraphicFramePr>
        <p:xfrm>
          <a:off x="6091238" y="1357688"/>
          <a:ext cx="5115491" cy="4143751"/>
        </p:xfrm>
        <a:graphic>
          <a:graphicData uri="http://schemas.openxmlformats.org/drawingml/2006/table">
            <a:tbl>
              <a:tblPr firstRow="1" bandRow="1"/>
              <a:tblGrid>
                <a:gridCol w="2489886">
                  <a:extLst>
                    <a:ext uri="{9D8B030D-6E8A-4147-A177-3AD203B41FA5}">
                      <a16:colId xmlns:a16="http://schemas.microsoft.com/office/drawing/2014/main" val="205579647"/>
                    </a:ext>
                  </a:extLst>
                </a:gridCol>
                <a:gridCol w="2625605">
                  <a:extLst>
                    <a:ext uri="{9D8B030D-6E8A-4147-A177-3AD203B41FA5}">
                      <a16:colId xmlns:a16="http://schemas.microsoft.com/office/drawing/2014/main" val="68764479"/>
                    </a:ext>
                  </a:extLst>
                </a:gridCol>
              </a:tblGrid>
              <a:tr h="68778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 dirty="0">
                          <a:solidFill>
                            <a:srgbClr val="0B0C0C"/>
                          </a:solidFill>
                          <a:effectLst/>
                          <a:latin typeface="nta"/>
                        </a:rPr>
                        <a:t>Region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b="1" dirty="0">
                          <a:solidFill>
                            <a:srgbClr val="0B0C0C"/>
                          </a:solidFill>
                          <a:effectLst/>
                          <a:latin typeface="nta"/>
                        </a:rPr>
                        <a:t>Percentage supplied to the UK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2275469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UK</a:t>
                      </a:r>
                      <a:r>
                        <a:rPr lang="en-GB" sz="1700" b="0" baseline="30000" dirty="0">
                          <a:effectLst/>
                          <a:latin typeface="inherit"/>
                        </a:rPr>
                        <a:t>a</a:t>
                      </a:r>
                      <a:endParaRPr lang="en-GB" sz="1700" b="0" dirty="0">
                        <a:effectLst/>
                        <a:latin typeface="inherit"/>
                      </a:endParaRP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50%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2622695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EU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30%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601592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Africa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4%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1200726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North America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4%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1040710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South America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4%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720885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Asia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4%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4962446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Rest of Europe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2%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6082792"/>
                  </a:ext>
                </a:extLst>
              </a:tr>
              <a:tr h="431996"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Australasia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700" b="0" dirty="0">
                          <a:effectLst/>
                          <a:latin typeface="inherit"/>
                        </a:rPr>
                        <a:t>1%</a:t>
                      </a:r>
                    </a:p>
                  </a:txBody>
                  <a:tcPr marL="85262" marR="71052" marT="71052" marB="71052">
                    <a:lnL>
                      <a:noFill/>
                    </a:lnL>
                    <a:lnR>
                      <a:noFill/>
                    </a:lnR>
                    <a:lnT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BFC1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4124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589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56512-3B39-4BD4-A181-126B9109F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4D42E-206E-4E03-88E6-42B8D95E2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16384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7BA366-7F87-4087-AF6B-D0AC2F9113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50784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700" b="1" i="0" u="none" strike="noStrike" cap="none" normalizeH="0" baseline="0" dirty="0">
                <a:ln>
                  <a:noFill/>
                </a:ln>
                <a:solidFill>
                  <a:srgbClr val="0B0C0C"/>
                </a:solidFill>
                <a:effectLst/>
                <a:latin typeface="nta"/>
              </a:rPr>
              <a:t>UK Food production to supply ratio 1988 to 2017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</a:t>
            </a:r>
            <a:r>
              <a:rPr kumimoji="0" lang="en-US" altLang="en-US" sz="38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  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UK Food production to supply ratio 1988 to 2017">
            <a:extLst>
              <a:ext uri="{FF2B5EF4-FFF2-40B4-BE49-F238E27FC236}">
                <a16:creationId xmlns:a16="http://schemas.microsoft.com/office/drawing/2014/main" id="{76D8E404-ED03-47A9-939B-F5D9A84B2A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205" y="1890943"/>
            <a:ext cx="9144000" cy="409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980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7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7" name="Rectangle 7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A0748-17E6-45AB-B559-5FC3D8D53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Trends in Food Production</a:t>
            </a:r>
          </a:p>
        </p:txBody>
      </p:sp>
      <p:pic>
        <p:nvPicPr>
          <p:cNvPr id="3074" name="Picture 2" descr="Trends in UK food production and final output at market prices">
            <a:extLst>
              <a:ext uri="{FF2B5EF4-FFF2-40B4-BE49-F238E27FC236}">
                <a16:creationId xmlns:a16="http://schemas.microsoft.com/office/drawing/2014/main" id="{76B321C8-FDF1-4030-8290-DE12FA55FC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028244"/>
            <a:ext cx="7188199" cy="4798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51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AE391-8ECB-45E2-BF5F-984D42CF8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Exports and Imports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08CF04-1394-4506-A70D-C495D9271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376531"/>
              </p:ext>
            </p:extLst>
          </p:nvPr>
        </p:nvGraphicFramePr>
        <p:xfrm>
          <a:off x="4038600" y="1245626"/>
          <a:ext cx="7188200" cy="4363368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744138">
                  <a:extLst>
                    <a:ext uri="{9D8B030D-6E8A-4147-A177-3AD203B41FA5}">
                      <a16:colId xmlns:a16="http://schemas.microsoft.com/office/drawing/2014/main" val="4277685598"/>
                    </a:ext>
                  </a:extLst>
                </a:gridCol>
                <a:gridCol w="2205608">
                  <a:extLst>
                    <a:ext uri="{9D8B030D-6E8A-4147-A177-3AD203B41FA5}">
                      <a16:colId xmlns:a16="http://schemas.microsoft.com/office/drawing/2014/main" val="101776353"/>
                    </a:ext>
                  </a:extLst>
                </a:gridCol>
                <a:gridCol w="2238454">
                  <a:extLst>
                    <a:ext uri="{9D8B030D-6E8A-4147-A177-3AD203B41FA5}">
                      <a16:colId xmlns:a16="http://schemas.microsoft.com/office/drawing/2014/main" val="315209435"/>
                    </a:ext>
                  </a:extLst>
                </a:gridCol>
              </a:tblGrid>
              <a:tr h="363614"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2017</a:t>
                      </a:r>
                      <a:endParaRPr lang="en-GB" sz="1400" b="1" dirty="0">
                        <a:solidFill>
                          <a:srgbClr val="0B0C0C"/>
                        </a:solidFill>
                        <a:effectLst/>
                        <a:latin typeface="nta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exports £billion</a:t>
                      </a:r>
                      <a:endParaRPr lang="en-GB" sz="1400" b="1" dirty="0">
                        <a:solidFill>
                          <a:srgbClr val="0B0C0C"/>
                        </a:solidFill>
                        <a:effectLst/>
                        <a:latin typeface="nta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dirty="0">
                          <a:effectLst/>
                        </a:rPr>
                        <a:t>imports £billion</a:t>
                      </a:r>
                      <a:endParaRPr lang="en-GB" sz="1400" b="1" dirty="0">
                        <a:solidFill>
                          <a:srgbClr val="0B0C0C"/>
                        </a:solidFill>
                        <a:effectLst/>
                        <a:latin typeface="nta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489491050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Fruit and veg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1.2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11.1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3555917058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Meat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1.8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6.7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2872325309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Beverages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7.4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5.7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2932246288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Cereals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2.1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3.9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3190881497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Dairy &amp; eggs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1.8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3.2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884623808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Fish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1.9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3.2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2739479708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Misc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2.0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3.2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2694275245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Coffee, tea, cocoa etc.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1.5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3.8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3207376476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Animal feed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1.4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2.2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1800034750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Oils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0.6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2.1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3852314323"/>
                  </a:ext>
                </a:extLst>
              </a:tr>
              <a:tr h="3636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Sugar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0.4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1.3</a:t>
                      </a:r>
                      <a:endParaRPr lang="en-GB" sz="1400" b="0" dirty="0">
                        <a:effectLst/>
                        <a:latin typeface="inherit"/>
                      </a:endParaRPr>
                    </a:p>
                  </a:txBody>
                  <a:tcPr marL="71586" marR="59655" marT="59655" marB="59655"/>
                </a:tc>
                <a:extLst>
                  <a:ext uri="{0D108BD9-81ED-4DB2-BD59-A6C34878D82A}">
                    <a16:rowId xmlns:a16="http://schemas.microsoft.com/office/drawing/2014/main" val="5513051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7075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614447-0F15-40C3-836D-843F1F1E4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Food Sustainability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255BD2-D3A8-47DA-9B72-1B4F9941B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2247812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0744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EC40C1-2776-429A-A203-61AEE9BC2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One Blue Dot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9C488B-2EEB-44F0-8ED6-D6BF4DBC81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0299782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0669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262</Words>
  <Application>Microsoft Office PowerPoint</Application>
  <PresentationFormat>Widescreen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inherit</vt:lpstr>
      <vt:lpstr>nta</vt:lpstr>
      <vt:lpstr>Office Theme</vt:lpstr>
      <vt:lpstr>Session 7</vt:lpstr>
      <vt:lpstr>Food Production</vt:lpstr>
      <vt:lpstr>Food Waste</vt:lpstr>
      <vt:lpstr>Food and Farming</vt:lpstr>
      <vt:lpstr>Where does our food come from - 2017</vt:lpstr>
      <vt:lpstr>PowerPoint Presentation</vt:lpstr>
      <vt:lpstr>Trends in Food Production</vt:lpstr>
      <vt:lpstr>Exports and Imports</vt:lpstr>
      <vt:lpstr>Food Sustainability</vt:lpstr>
      <vt:lpstr>One Blue Dot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7</dc:title>
  <dc:creator>chris cashin</dc:creator>
  <cp:lastModifiedBy>chris cashin</cp:lastModifiedBy>
  <cp:revision>2</cp:revision>
  <dcterms:created xsi:type="dcterms:W3CDTF">2019-02-20T15:12:39Z</dcterms:created>
  <dcterms:modified xsi:type="dcterms:W3CDTF">2019-02-20T15:16:02Z</dcterms:modified>
</cp:coreProperties>
</file>