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791" r:id="rId1"/>
  </p:sldMasterIdLst>
  <p:notesMasterIdLst>
    <p:notesMasterId r:id="rId21"/>
  </p:notesMasterIdLst>
  <p:sldIdLst>
    <p:sldId id="256" r:id="rId2"/>
    <p:sldId id="260" r:id="rId3"/>
    <p:sldId id="293" r:id="rId4"/>
    <p:sldId id="275" r:id="rId5"/>
    <p:sldId id="265" r:id="rId6"/>
    <p:sldId id="287" r:id="rId7"/>
    <p:sldId id="266" r:id="rId8"/>
    <p:sldId id="294" r:id="rId9"/>
    <p:sldId id="295" r:id="rId10"/>
    <p:sldId id="288" r:id="rId11"/>
    <p:sldId id="281" r:id="rId12"/>
    <p:sldId id="269" r:id="rId13"/>
    <p:sldId id="292" r:id="rId14"/>
    <p:sldId id="291" r:id="rId15"/>
    <p:sldId id="290" r:id="rId16"/>
    <p:sldId id="300" r:id="rId17"/>
    <p:sldId id="298" r:id="rId18"/>
    <p:sldId id="299" r:id="rId19"/>
    <p:sldId id="30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7C9855-C8D0-4710-B3FF-231027122176}" v="260" dt="2024-06-28T09:06:09.050"/>
    <p1510:client id="{CA777E1C-F19D-49D9-8A1A-48ED5B7532F8}" v="5965" dt="2024-06-28T10:28:15.872"/>
    <p1510:client id="{EF458E20-8673-4EFF-AA6D-9E6BCA132116}" v="633" dt="2024-06-28T05:56:22.7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le fohe" userId="2a2ca4f12387aa47" providerId="LiveId" clId="{CA777E1C-F19D-49D9-8A1A-48ED5B7532F8}"/>
    <pc:docChg chg="undo custSel addSld delSld modSld sldOrd delMainMaster">
      <pc:chgData name="danielle fohe" userId="2a2ca4f12387aa47" providerId="LiveId" clId="{CA777E1C-F19D-49D9-8A1A-48ED5B7532F8}" dt="2024-06-28T10:28:15.872" v="25166" actId="27636"/>
      <pc:docMkLst>
        <pc:docMk/>
      </pc:docMkLst>
      <pc:sldChg chg="addSp delSp modSp mod setBg delDesignElem">
        <pc:chgData name="danielle fohe" userId="2a2ca4f12387aa47" providerId="LiveId" clId="{CA777E1C-F19D-49D9-8A1A-48ED5B7532F8}" dt="2024-06-28T08:31:31.580" v="21629" actId="26606"/>
        <pc:sldMkLst>
          <pc:docMk/>
          <pc:sldMk cId="369636460" sldId="256"/>
        </pc:sldMkLst>
        <pc:spChg chg="mod ord">
          <ac:chgData name="danielle fohe" userId="2a2ca4f12387aa47" providerId="LiveId" clId="{CA777E1C-F19D-49D9-8A1A-48ED5B7532F8}" dt="2024-06-28T08:31:31.580" v="21629" actId="26606"/>
          <ac:spMkLst>
            <pc:docMk/>
            <pc:sldMk cId="369636460" sldId="256"/>
            <ac:spMk id="2" creationId="{D480A17D-1ED5-ABD4-066F-17FFD35F01F4}"/>
          </ac:spMkLst>
        </pc:spChg>
        <pc:spChg chg="mod ord">
          <ac:chgData name="danielle fohe" userId="2a2ca4f12387aa47" providerId="LiveId" clId="{CA777E1C-F19D-49D9-8A1A-48ED5B7532F8}" dt="2024-06-28T08:31:31.580" v="21629" actId="26606"/>
          <ac:spMkLst>
            <pc:docMk/>
            <pc:sldMk cId="369636460" sldId="256"/>
            <ac:spMk id="3" creationId="{D5DA5DC6-7DEC-8764-35DC-6EC08C4915C8}"/>
          </ac:spMkLst>
        </pc:spChg>
        <pc:spChg chg="del">
          <ac:chgData name="danielle fohe" userId="2a2ca4f12387aa47" providerId="LiveId" clId="{CA777E1C-F19D-49D9-8A1A-48ED5B7532F8}" dt="2024-06-13T20:57:57.704" v="2" actId="26606"/>
          <ac:spMkLst>
            <pc:docMk/>
            <pc:sldMk cId="369636460" sldId="256"/>
            <ac:spMk id="25" creationId="{1CE580D1-F917-4567-AFB4-99AA9B52ADF0}"/>
          </ac:spMkLst>
        </pc:spChg>
        <pc:spChg chg="del">
          <ac:chgData name="danielle fohe" userId="2a2ca4f12387aa47" providerId="LiveId" clId="{CA777E1C-F19D-49D9-8A1A-48ED5B7532F8}" dt="2024-06-13T20:57:57.704" v="2" actId="26606"/>
          <ac:spMkLst>
            <pc:docMk/>
            <pc:sldMk cId="369636460" sldId="256"/>
            <ac:spMk id="27" creationId="{81958111-BC13-4D45-AB27-0C2C83F9BA64}"/>
          </ac:spMkLst>
        </pc:spChg>
        <pc:spChg chg="add del">
          <ac:chgData name="danielle fohe" userId="2a2ca4f12387aa47" providerId="LiveId" clId="{CA777E1C-F19D-49D9-8A1A-48ED5B7532F8}" dt="2024-06-13T21:13:01.282" v="44"/>
          <ac:spMkLst>
            <pc:docMk/>
            <pc:sldMk cId="369636460" sldId="256"/>
            <ac:spMk id="31" creationId="{B9C04DC5-313B-4FE4-B868-5672A376419F}"/>
          </ac:spMkLst>
        </pc:spChg>
        <pc:spChg chg="del">
          <ac:chgData name="danielle fohe" userId="2a2ca4f12387aa47" providerId="LiveId" clId="{CA777E1C-F19D-49D9-8A1A-48ED5B7532F8}" dt="2024-06-13T20:57:57.704" v="2" actId="26606"/>
          <ac:spMkLst>
            <pc:docMk/>
            <pc:sldMk cId="369636460" sldId="256"/>
            <ac:spMk id="36" creationId="{021A4066-B261-49FE-952E-A0FE3EE75CD2}"/>
          </ac:spMkLst>
        </pc:spChg>
        <pc:spChg chg="add del">
          <ac:chgData name="danielle fohe" userId="2a2ca4f12387aa47" providerId="LiveId" clId="{CA777E1C-F19D-49D9-8A1A-48ED5B7532F8}" dt="2024-06-13T23:41:39.210" v="754" actId="26606"/>
          <ac:spMkLst>
            <pc:docMk/>
            <pc:sldMk cId="369636460" sldId="256"/>
            <ac:spMk id="37" creationId="{9F79630B-0F0B-446E-A637-38FA8F61D10E}"/>
          </ac:spMkLst>
        </pc:spChg>
        <pc:spChg chg="add del">
          <ac:chgData name="danielle fohe" userId="2a2ca4f12387aa47" providerId="LiveId" clId="{CA777E1C-F19D-49D9-8A1A-48ED5B7532F8}" dt="2024-06-13T21:13:01.282" v="44"/>
          <ac:spMkLst>
            <pc:docMk/>
            <pc:sldMk cId="369636460" sldId="256"/>
            <ac:spMk id="38" creationId="{329FDD08-42D8-4AFF-90E5-5DAA5BC4CBD8}"/>
          </ac:spMkLst>
        </pc:spChg>
        <pc:spChg chg="add del">
          <ac:chgData name="danielle fohe" userId="2a2ca4f12387aa47" providerId="LiveId" clId="{CA777E1C-F19D-49D9-8A1A-48ED5B7532F8}" dt="2024-06-13T23:41:39.210" v="754" actId="26606"/>
          <ac:spMkLst>
            <pc:docMk/>
            <pc:sldMk cId="369636460" sldId="256"/>
            <ac:spMk id="39" creationId="{B3437C99-FC8E-4311-B48A-F0C4C329B154}"/>
          </ac:spMkLst>
        </pc:spChg>
        <pc:spChg chg="add del">
          <ac:chgData name="danielle fohe" userId="2a2ca4f12387aa47" providerId="LiveId" clId="{CA777E1C-F19D-49D9-8A1A-48ED5B7532F8}" dt="2024-06-13T21:13:01.282" v="44"/>
          <ac:spMkLst>
            <pc:docMk/>
            <pc:sldMk cId="369636460" sldId="256"/>
            <ac:spMk id="40" creationId="{DD540830-1D5B-4124-AD19-E95C33AC238A}"/>
          </ac:spMkLst>
        </pc:spChg>
        <pc:spChg chg="add del">
          <ac:chgData name="danielle fohe" userId="2a2ca4f12387aa47" providerId="LiveId" clId="{CA777E1C-F19D-49D9-8A1A-48ED5B7532F8}" dt="2024-06-13T21:13:01.282" v="44"/>
          <ac:spMkLst>
            <pc:docMk/>
            <pc:sldMk cId="369636460" sldId="256"/>
            <ac:spMk id="42" creationId="{8B1928F0-389D-4382-8440-F6150A01C75E}"/>
          </ac:spMkLst>
        </pc:spChg>
        <pc:spChg chg="add del">
          <ac:chgData name="danielle fohe" userId="2a2ca4f12387aa47" providerId="LiveId" clId="{CA777E1C-F19D-49D9-8A1A-48ED5B7532F8}" dt="2024-06-13T23:39:31.883" v="734"/>
          <ac:spMkLst>
            <pc:docMk/>
            <pc:sldMk cId="369636460" sldId="256"/>
            <ac:spMk id="43" creationId="{1CE580D1-F917-4567-AFB4-99AA9B52ADF0}"/>
          </ac:spMkLst>
        </pc:spChg>
        <pc:spChg chg="add del">
          <ac:chgData name="danielle fohe" userId="2a2ca4f12387aa47" providerId="LiveId" clId="{CA777E1C-F19D-49D9-8A1A-48ED5B7532F8}" dt="2024-06-13T21:13:01.282" v="44"/>
          <ac:spMkLst>
            <pc:docMk/>
            <pc:sldMk cId="369636460" sldId="256"/>
            <ac:spMk id="44" creationId="{DF9B0FBD-51D8-4E3C-9E78-429AE66768BB}"/>
          </ac:spMkLst>
        </pc:spChg>
        <pc:spChg chg="add del">
          <ac:chgData name="danielle fohe" userId="2a2ca4f12387aa47" providerId="LiveId" clId="{CA777E1C-F19D-49D9-8A1A-48ED5B7532F8}" dt="2024-06-13T23:39:31.883" v="734"/>
          <ac:spMkLst>
            <pc:docMk/>
            <pc:sldMk cId="369636460" sldId="256"/>
            <ac:spMk id="50" creationId="{E8E51B09-2B9E-4D82-A5F8-29F85CBE206E}"/>
          </ac:spMkLst>
        </pc:spChg>
        <pc:spChg chg="add del">
          <ac:chgData name="danielle fohe" userId="2a2ca4f12387aa47" providerId="LiveId" clId="{CA777E1C-F19D-49D9-8A1A-48ED5B7532F8}" dt="2024-06-13T23:39:31.883" v="734"/>
          <ac:spMkLst>
            <pc:docMk/>
            <pc:sldMk cId="369636460" sldId="256"/>
            <ac:spMk id="51" creationId="{59240118-40F3-4A1C-85DC-4E58525CB6AD}"/>
          </ac:spMkLst>
        </pc:spChg>
        <pc:spChg chg="add del">
          <ac:chgData name="danielle fohe" userId="2a2ca4f12387aa47" providerId="LiveId" clId="{CA777E1C-F19D-49D9-8A1A-48ED5B7532F8}" dt="2024-06-13T20:59:11.860" v="19"/>
          <ac:spMkLst>
            <pc:docMk/>
            <pc:sldMk cId="369636460" sldId="256"/>
            <ac:spMk id="53" creationId="{1CE580D1-F917-4567-AFB4-99AA9B52ADF0}"/>
          </ac:spMkLst>
        </pc:spChg>
        <pc:spChg chg="add del">
          <ac:chgData name="danielle fohe" userId="2a2ca4f12387aa47" providerId="LiveId" clId="{CA777E1C-F19D-49D9-8A1A-48ED5B7532F8}" dt="2024-06-21T23:04:53.179" v="7431"/>
          <ac:spMkLst>
            <pc:docMk/>
            <pc:sldMk cId="369636460" sldId="256"/>
            <ac:spMk id="54" creationId="{1CE580D1-F917-4567-AFB4-99AA9B52ADF0}"/>
          </ac:spMkLst>
        </pc:spChg>
        <pc:spChg chg="add del">
          <ac:chgData name="danielle fohe" userId="2a2ca4f12387aa47" providerId="LiveId" clId="{CA777E1C-F19D-49D9-8A1A-48ED5B7532F8}" dt="2024-06-13T20:59:11.860" v="19"/>
          <ac:spMkLst>
            <pc:docMk/>
            <pc:sldMk cId="369636460" sldId="256"/>
            <ac:spMk id="61" creationId="{10419CA0-BFB4-4390-AB8F-5DBFCA45D4D0}"/>
          </ac:spMkLst>
        </pc:spChg>
        <pc:spChg chg="add del">
          <ac:chgData name="danielle fohe" userId="2a2ca4f12387aa47" providerId="LiveId" clId="{CA777E1C-F19D-49D9-8A1A-48ED5B7532F8}" dt="2024-06-13T23:41:43.602" v="756" actId="26606"/>
          <ac:spMkLst>
            <pc:docMk/>
            <pc:sldMk cId="369636460" sldId="256"/>
            <ac:spMk id="64" creationId="{5964CBE2-084A-47DF-A704-CF5F6217B569}"/>
          </ac:spMkLst>
        </pc:spChg>
        <pc:spChg chg="add del">
          <ac:chgData name="danielle fohe" userId="2a2ca4f12387aa47" providerId="LiveId" clId="{CA777E1C-F19D-49D9-8A1A-48ED5B7532F8}" dt="2024-06-13T20:59:11.860" v="19"/>
          <ac:spMkLst>
            <pc:docMk/>
            <pc:sldMk cId="369636460" sldId="256"/>
            <ac:spMk id="65" creationId="{596E9C81-ACBE-459E-A7D5-2BB824B68FDA}"/>
          </ac:spMkLst>
        </pc:spChg>
        <pc:spChg chg="add del">
          <ac:chgData name="danielle fohe" userId="2a2ca4f12387aa47" providerId="LiveId" clId="{CA777E1C-F19D-49D9-8A1A-48ED5B7532F8}" dt="2024-06-13T23:41:43.602" v="756" actId="26606"/>
          <ac:spMkLst>
            <pc:docMk/>
            <pc:sldMk cId="369636460" sldId="256"/>
            <ac:spMk id="66" creationId="{686A5CBB-E03B-4019-8BCD-78975D39E48C}"/>
          </ac:spMkLst>
        </pc:spChg>
        <pc:spChg chg="add del">
          <ac:chgData name="danielle fohe" userId="2a2ca4f12387aa47" providerId="LiveId" clId="{CA777E1C-F19D-49D9-8A1A-48ED5B7532F8}" dt="2024-06-13T23:41:43.602" v="756" actId="26606"/>
          <ac:spMkLst>
            <pc:docMk/>
            <pc:sldMk cId="369636460" sldId="256"/>
            <ac:spMk id="68" creationId="{94993204-9792-4E61-A83C-73D4379E2B1C}"/>
          </ac:spMkLst>
        </pc:spChg>
        <pc:spChg chg="add del">
          <ac:chgData name="danielle fohe" userId="2a2ca4f12387aa47" providerId="LiveId" clId="{CA777E1C-F19D-49D9-8A1A-48ED5B7532F8}" dt="2024-06-13T23:42:36.603" v="769" actId="26606"/>
          <ac:spMkLst>
            <pc:docMk/>
            <pc:sldMk cId="369636460" sldId="256"/>
            <ac:spMk id="69" creationId="{04812C46-200A-4DEB-A05E-3ED6C68C2387}"/>
          </ac:spMkLst>
        </pc:spChg>
        <pc:spChg chg="add del">
          <ac:chgData name="danielle fohe" userId="2a2ca4f12387aa47" providerId="LiveId" clId="{CA777E1C-F19D-49D9-8A1A-48ED5B7532F8}" dt="2024-06-13T23:41:51.600" v="758" actId="26606"/>
          <ac:spMkLst>
            <pc:docMk/>
            <pc:sldMk cId="369636460" sldId="256"/>
            <ac:spMk id="70" creationId="{362810D9-2C5A-477D-949C-C191895477F3}"/>
          </ac:spMkLst>
        </pc:spChg>
        <pc:spChg chg="add del">
          <ac:chgData name="danielle fohe" userId="2a2ca4f12387aa47" providerId="LiveId" clId="{CA777E1C-F19D-49D9-8A1A-48ED5B7532F8}" dt="2024-06-13T23:41:51.600" v="758" actId="26606"/>
          <ac:spMkLst>
            <pc:docMk/>
            <pc:sldMk cId="369636460" sldId="256"/>
            <ac:spMk id="72" creationId="{081E4A58-353D-44AE-B2FC-2A74E2E400F7}"/>
          </ac:spMkLst>
        </pc:spChg>
        <pc:spChg chg="add del">
          <ac:chgData name="danielle fohe" userId="2a2ca4f12387aa47" providerId="LiveId" clId="{CA777E1C-F19D-49D9-8A1A-48ED5B7532F8}" dt="2024-06-13T23:41:56.192" v="760" actId="26606"/>
          <ac:spMkLst>
            <pc:docMk/>
            <pc:sldMk cId="369636460" sldId="256"/>
            <ac:spMk id="74" creationId="{94E4D846-3AFC-4F86-8C35-24B0542A269D}"/>
          </ac:spMkLst>
        </pc:spChg>
        <pc:spChg chg="add del">
          <ac:chgData name="danielle fohe" userId="2a2ca4f12387aa47" providerId="LiveId" clId="{CA777E1C-F19D-49D9-8A1A-48ED5B7532F8}" dt="2024-06-13T23:41:56.192" v="760" actId="26606"/>
          <ac:spMkLst>
            <pc:docMk/>
            <pc:sldMk cId="369636460" sldId="256"/>
            <ac:spMk id="75" creationId="{284781B9-12CB-45C3-907A-9ED93FF72C65}"/>
          </ac:spMkLst>
        </pc:spChg>
        <pc:spChg chg="add del">
          <ac:chgData name="danielle fohe" userId="2a2ca4f12387aa47" providerId="LiveId" clId="{CA777E1C-F19D-49D9-8A1A-48ED5B7532F8}" dt="2024-06-13T23:41:56.192" v="760" actId="26606"/>
          <ac:spMkLst>
            <pc:docMk/>
            <pc:sldMk cId="369636460" sldId="256"/>
            <ac:spMk id="76" creationId="{55D4142C-5077-457F-A6AD-3FECFDB39685}"/>
          </ac:spMkLst>
        </pc:spChg>
        <pc:spChg chg="add del">
          <ac:chgData name="danielle fohe" userId="2a2ca4f12387aa47" providerId="LiveId" clId="{CA777E1C-F19D-49D9-8A1A-48ED5B7532F8}" dt="2024-06-13T23:41:56.192" v="760" actId="26606"/>
          <ac:spMkLst>
            <pc:docMk/>
            <pc:sldMk cId="369636460" sldId="256"/>
            <ac:spMk id="77" creationId="{7A5F0580-5EE9-419F-96EE-B6529EF6E7D0}"/>
          </ac:spMkLst>
        </pc:spChg>
        <pc:spChg chg="add del">
          <ac:chgData name="danielle fohe" userId="2a2ca4f12387aa47" providerId="LiveId" clId="{CA777E1C-F19D-49D9-8A1A-48ED5B7532F8}" dt="2024-06-13T23:42:36.603" v="769" actId="26606"/>
          <ac:spMkLst>
            <pc:docMk/>
            <pc:sldMk cId="369636460" sldId="256"/>
            <ac:spMk id="78" creationId="{D1EA859B-E555-4109-94F3-6700E046E008}"/>
          </ac:spMkLst>
        </pc:spChg>
        <pc:spChg chg="add del">
          <ac:chgData name="danielle fohe" userId="2a2ca4f12387aa47" providerId="LiveId" clId="{CA777E1C-F19D-49D9-8A1A-48ED5B7532F8}" dt="2024-06-14T20:50:00.643" v="1904" actId="26606"/>
          <ac:spMkLst>
            <pc:docMk/>
            <pc:sldMk cId="369636460" sldId="256"/>
            <ac:spMk id="80" creationId="{23E547B5-89CF-4EC0-96DE-25771AED0799}"/>
          </ac:spMkLst>
        </pc:spChg>
        <pc:spChg chg="add del">
          <ac:chgData name="danielle fohe" userId="2a2ca4f12387aa47" providerId="LiveId" clId="{CA777E1C-F19D-49D9-8A1A-48ED5B7532F8}" dt="2024-06-14T20:50:00.643" v="1904" actId="26606"/>
          <ac:spMkLst>
            <pc:docMk/>
            <pc:sldMk cId="369636460" sldId="256"/>
            <ac:spMk id="81" creationId="{3F0B8CEB-8279-4E5E-A0CE-1FC9F71736F2}"/>
          </ac:spMkLst>
        </pc:spChg>
        <pc:spChg chg="add del">
          <ac:chgData name="danielle fohe" userId="2a2ca4f12387aa47" providerId="LiveId" clId="{CA777E1C-F19D-49D9-8A1A-48ED5B7532F8}" dt="2024-06-21T23:04:53.179" v="7431"/>
          <ac:spMkLst>
            <pc:docMk/>
            <pc:sldMk cId="369636460" sldId="256"/>
            <ac:spMk id="83" creationId="{2810100C-B2E3-4BD2-B42B-F78F0239C25F}"/>
          </ac:spMkLst>
        </pc:spChg>
        <pc:spChg chg="add del">
          <ac:chgData name="danielle fohe" userId="2a2ca4f12387aa47" providerId="LiveId" clId="{CA777E1C-F19D-49D9-8A1A-48ED5B7532F8}" dt="2024-06-21T23:04:53.179" v="7431"/>
          <ac:spMkLst>
            <pc:docMk/>
            <pc:sldMk cId="369636460" sldId="256"/>
            <ac:spMk id="85" creationId="{06FE94E2-EB97-4BF3-ADFD-1D6ECE62B4E3}"/>
          </ac:spMkLst>
        </pc:spChg>
        <pc:spChg chg="add del">
          <ac:chgData name="danielle fohe" userId="2a2ca4f12387aa47" providerId="LiveId" clId="{CA777E1C-F19D-49D9-8A1A-48ED5B7532F8}" dt="2024-06-14T20:49:55.722" v="1901" actId="26606"/>
          <ac:spMkLst>
            <pc:docMk/>
            <pc:sldMk cId="369636460" sldId="256"/>
            <ac:spMk id="86" creationId="{6B5E2835-4E47-45B3-9CFE-732FF7B05472}"/>
          </ac:spMkLst>
        </pc:spChg>
        <pc:spChg chg="add del">
          <ac:chgData name="danielle fohe" userId="2a2ca4f12387aa47" providerId="LiveId" clId="{CA777E1C-F19D-49D9-8A1A-48ED5B7532F8}" dt="2024-06-14T20:49:55.722" v="1901" actId="26606"/>
          <ac:spMkLst>
            <pc:docMk/>
            <pc:sldMk cId="369636460" sldId="256"/>
            <ac:spMk id="88" creationId="{5B45AD5D-AA52-4F7B-9362-576A39AD9E09}"/>
          </ac:spMkLst>
        </pc:spChg>
        <pc:spChg chg="add del">
          <ac:chgData name="danielle fohe" userId="2a2ca4f12387aa47" providerId="LiveId" clId="{CA777E1C-F19D-49D9-8A1A-48ED5B7532F8}" dt="2024-06-22T23:41:17.292" v="9502" actId="26606"/>
          <ac:spMkLst>
            <pc:docMk/>
            <pc:sldMk cId="369636460" sldId="256"/>
            <ac:spMk id="89" creationId="{60D1173B-FBCA-4F2A-AB78-7DB51EC9572D}"/>
          </ac:spMkLst>
        </pc:spChg>
        <pc:spChg chg="add del">
          <ac:chgData name="danielle fohe" userId="2a2ca4f12387aa47" providerId="LiveId" clId="{CA777E1C-F19D-49D9-8A1A-48ED5B7532F8}" dt="2024-06-14T20:49:55.722" v="1901" actId="26606"/>
          <ac:spMkLst>
            <pc:docMk/>
            <pc:sldMk cId="369636460" sldId="256"/>
            <ac:spMk id="90" creationId="{AEDD7960-4866-4399-BEF6-DD1431AB4E34}"/>
          </ac:spMkLst>
        </pc:spChg>
        <pc:spChg chg="add del">
          <ac:chgData name="danielle fohe" userId="2a2ca4f12387aa47" providerId="LiveId" clId="{CA777E1C-F19D-49D9-8A1A-48ED5B7532F8}" dt="2024-06-22T23:41:17.292" v="9502" actId="26606"/>
          <ac:spMkLst>
            <pc:docMk/>
            <pc:sldMk cId="369636460" sldId="256"/>
            <ac:spMk id="91" creationId="{0B08DCF8-02FA-4015-A96A-7F8A89EBCC49}"/>
          </ac:spMkLst>
        </pc:spChg>
        <pc:spChg chg="add del">
          <ac:chgData name="danielle fohe" userId="2a2ca4f12387aa47" providerId="LiveId" clId="{CA777E1C-F19D-49D9-8A1A-48ED5B7532F8}" dt="2024-06-14T20:49:55.722" v="1901" actId="26606"/>
          <ac:spMkLst>
            <pc:docMk/>
            <pc:sldMk cId="369636460" sldId="256"/>
            <ac:spMk id="92" creationId="{55D4142C-5077-457F-A6AD-3FECFDB39685}"/>
          </ac:spMkLst>
        </pc:spChg>
        <pc:spChg chg="add del">
          <ac:chgData name="danielle fohe" userId="2a2ca4f12387aa47" providerId="LiveId" clId="{CA777E1C-F19D-49D9-8A1A-48ED5B7532F8}" dt="2024-06-14T20:49:55.722" v="1901" actId="26606"/>
          <ac:spMkLst>
            <pc:docMk/>
            <pc:sldMk cId="369636460" sldId="256"/>
            <ac:spMk id="94" creationId="{7A5F0580-5EE9-419F-96EE-B6529EF6E7D0}"/>
          </ac:spMkLst>
        </pc:spChg>
        <pc:spChg chg="add del">
          <ac:chgData name="danielle fohe" userId="2a2ca4f12387aa47" providerId="LiveId" clId="{CA777E1C-F19D-49D9-8A1A-48ED5B7532F8}" dt="2024-06-14T20:50:00.627" v="1903" actId="26606"/>
          <ac:spMkLst>
            <pc:docMk/>
            <pc:sldMk cId="369636460" sldId="256"/>
            <ac:spMk id="96" creationId="{94E4D846-3AFC-4F86-8C35-24B0542A269D}"/>
          </ac:spMkLst>
        </pc:spChg>
        <pc:spChg chg="add del">
          <ac:chgData name="danielle fohe" userId="2a2ca4f12387aa47" providerId="LiveId" clId="{CA777E1C-F19D-49D9-8A1A-48ED5B7532F8}" dt="2024-06-14T20:50:00.627" v="1903" actId="26606"/>
          <ac:spMkLst>
            <pc:docMk/>
            <pc:sldMk cId="369636460" sldId="256"/>
            <ac:spMk id="97" creationId="{284781B9-12CB-45C3-907A-9ED93FF72C65}"/>
          </ac:spMkLst>
        </pc:spChg>
        <pc:spChg chg="add del">
          <ac:chgData name="danielle fohe" userId="2a2ca4f12387aa47" providerId="LiveId" clId="{CA777E1C-F19D-49D9-8A1A-48ED5B7532F8}" dt="2024-06-14T20:50:00.627" v="1903" actId="26606"/>
          <ac:spMkLst>
            <pc:docMk/>
            <pc:sldMk cId="369636460" sldId="256"/>
            <ac:spMk id="98" creationId="{55D4142C-5077-457F-A6AD-3FECFDB39685}"/>
          </ac:spMkLst>
        </pc:spChg>
        <pc:spChg chg="add del">
          <ac:chgData name="danielle fohe" userId="2a2ca4f12387aa47" providerId="LiveId" clId="{CA777E1C-F19D-49D9-8A1A-48ED5B7532F8}" dt="2024-06-14T20:50:00.627" v="1903" actId="26606"/>
          <ac:spMkLst>
            <pc:docMk/>
            <pc:sldMk cId="369636460" sldId="256"/>
            <ac:spMk id="99" creationId="{7A5F0580-5EE9-419F-96EE-B6529EF6E7D0}"/>
          </ac:spMkLst>
        </pc:spChg>
        <pc:spChg chg="add del">
          <ac:chgData name="danielle fohe" userId="2a2ca4f12387aa47" providerId="LiveId" clId="{CA777E1C-F19D-49D9-8A1A-48ED5B7532F8}" dt="2024-06-16T01:06:50.402" v="1916" actId="26606"/>
          <ac:spMkLst>
            <pc:docMk/>
            <pc:sldMk cId="369636460" sldId="256"/>
            <ac:spMk id="101" creationId="{B47A3059-69F2-4E12-ACD8-A5FE28191966}"/>
          </ac:spMkLst>
        </pc:spChg>
        <pc:spChg chg="add del">
          <ac:chgData name="danielle fohe" userId="2a2ca4f12387aa47" providerId="LiveId" clId="{CA777E1C-F19D-49D9-8A1A-48ED5B7532F8}" dt="2024-06-16T01:06:50.402" v="1916" actId="26606"/>
          <ac:spMkLst>
            <pc:docMk/>
            <pc:sldMk cId="369636460" sldId="256"/>
            <ac:spMk id="102" creationId="{33AE4636-AEEC-45D6-84D4-7AC2DA48ECF8}"/>
          </ac:spMkLst>
        </pc:spChg>
        <pc:spChg chg="add del">
          <ac:chgData name="danielle fohe" userId="2a2ca4f12387aa47" providerId="LiveId" clId="{CA777E1C-F19D-49D9-8A1A-48ED5B7532F8}" dt="2024-06-16T01:06:50.402" v="1916" actId="26606"/>
          <ac:spMkLst>
            <pc:docMk/>
            <pc:sldMk cId="369636460" sldId="256"/>
            <ac:spMk id="103" creationId="{8D9CE0F4-2EB2-4F1F-8AAC-DB3571D9FE10}"/>
          </ac:spMkLst>
        </pc:spChg>
        <pc:spChg chg="add del">
          <ac:chgData name="danielle fohe" userId="2a2ca4f12387aa47" providerId="LiveId" clId="{CA777E1C-F19D-49D9-8A1A-48ED5B7532F8}" dt="2024-06-22T23:39:22.649" v="9475"/>
          <ac:spMkLst>
            <pc:docMk/>
            <pc:sldMk cId="369636460" sldId="256"/>
            <ac:spMk id="105" creationId="{1FBC03EB-862D-4D76-86C8-D46EA6870ED7}"/>
          </ac:spMkLst>
        </pc:spChg>
        <pc:spChg chg="add del">
          <ac:chgData name="danielle fohe" userId="2a2ca4f12387aa47" providerId="LiveId" clId="{CA777E1C-F19D-49D9-8A1A-48ED5B7532F8}" dt="2024-06-18T12:43:30.736" v="5212" actId="26606"/>
          <ac:spMkLst>
            <pc:docMk/>
            <pc:sldMk cId="369636460" sldId="256"/>
            <ac:spMk id="108" creationId="{04812C46-200A-4DEB-A05E-3ED6C68C2387}"/>
          </ac:spMkLst>
        </pc:spChg>
        <pc:spChg chg="add del">
          <ac:chgData name="danielle fohe" userId="2a2ca4f12387aa47" providerId="LiveId" clId="{CA777E1C-F19D-49D9-8A1A-48ED5B7532F8}" dt="2024-06-18T12:43:30.736" v="5212" actId="26606"/>
          <ac:spMkLst>
            <pc:docMk/>
            <pc:sldMk cId="369636460" sldId="256"/>
            <ac:spMk id="110" creationId="{D1EA859B-E555-4109-94F3-6700E046E008}"/>
          </ac:spMkLst>
        </pc:spChg>
        <pc:spChg chg="add del">
          <ac:chgData name="danielle fohe" userId="2a2ca4f12387aa47" providerId="LiveId" clId="{CA777E1C-F19D-49D9-8A1A-48ED5B7532F8}" dt="2024-06-25T11:52:18.969" v="13451"/>
          <ac:spMkLst>
            <pc:docMk/>
            <pc:sldMk cId="369636460" sldId="256"/>
            <ac:spMk id="111" creationId="{1034510A-DB30-456D-9F45-F70101243FCB}"/>
          </ac:spMkLst>
        </pc:spChg>
        <pc:spChg chg="add del">
          <ac:chgData name="danielle fohe" userId="2a2ca4f12387aa47" providerId="LiveId" clId="{CA777E1C-F19D-49D9-8A1A-48ED5B7532F8}" dt="2024-06-18T12:44:13.407" v="5218"/>
          <ac:spMkLst>
            <pc:docMk/>
            <pc:sldMk cId="369636460" sldId="256"/>
            <ac:spMk id="115" creationId="{F13C74B1-5B17-4795-BED0-7140497B445A}"/>
          </ac:spMkLst>
        </pc:spChg>
        <pc:spChg chg="add del">
          <ac:chgData name="danielle fohe" userId="2a2ca4f12387aa47" providerId="LiveId" clId="{CA777E1C-F19D-49D9-8A1A-48ED5B7532F8}" dt="2024-06-18T12:44:13.407" v="5218"/>
          <ac:spMkLst>
            <pc:docMk/>
            <pc:sldMk cId="369636460" sldId="256"/>
            <ac:spMk id="117" creationId="{D4974D33-8DC5-464E-8C6D-BE58F0669C17}"/>
          </ac:spMkLst>
        </pc:spChg>
        <pc:spChg chg="add del">
          <ac:chgData name="danielle fohe" userId="2a2ca4f12387aa47" providerId="LiveId" clId="{CA777E1C-F19D-49D9-8A1A-48ED5B7532F8}" dt="2024-06-22T23:54:50.157" v="9523"/>
          <ac:spMkLst>
            <pc:docMk/>
            <pc:sldMk cId="369636460" sldId="256"/>
            <ac:spMk id="118" creationId="{1CE580D1-F917-4567-AFB4-99AA9B52ADF0}"/>
          </ac:spMkLst>
        </pc:spChg>
        <pc:spChg chg="add del">
          <ac:chgData name="danielle fohe" userId="2a2ca4f12387aa47" providerId="LiveId" clId="{CA777E1C-F19D-49D9-8A1A-48ED5B7532F8}" dt="2024-06-22T23:54:50.157" v="9523"/>
          <ac:spMkLst>
            <pc:docMk/>
            <pc:sldMk cId="369636460" sldId="256"/>
            <ac:spMk id="122" creationId="{2810100C-B2E3-4BD2-B42B-F78F0239C25F}"/>
          </ac:spMkLst>
        </pc:spChg>
        <pc:spChg chg="add del">
          <ac:chgData name="danielle fohe" userId="2a2ca4f12387aa47" providerId="LiveId" clId="{CA777E1C-F19D-49D9-8A1A-48ED5B7532F8}" dt="2024-06-22T23:54:50.157" v="9523"/>
          <ac:spMkLst>
            <pc:docMk/>
            <pc:sldMk cId="369636460" sldId="256"/>
            <ac:spMk id="124" creationId="{06FE94E2-EB97-4BF3-ADFD-1D6ECE62B4E3}"/>
          </ac:spMkLst>
        </pc:spChg>
        <pc:spChg chg="add del">
          <ac:chgData name="danielle fohe" userId="2a2ca4f12387aa47" providerId="LiveId" clId="{CA777E1C-F19D-49D9-8A1A-48ED5B7532F8}" dt="2024-06-25T11:52:18.969" v="13451"/>
          <ac:spMkLst>
            <pc:docMk/>
            <pc:sldMk cId="369636460" sldId="256"/>
            <ac:spMk id="130" creationId="{40914BD6-D576-4B27-A961-F58D083B8DEA}"/>
          </ac:spMkLst>
        </pc:spChg>
        <pc:spChg chg="add del">
          <ac:chgData name="danielle fohe" userId="2a2ca4f12387aa47" providerId="LiveId" clId="{CA777E1C-F19D-49D9-8A1A-48ED5B7532F8}" dt="2024-06-25T11:52:18.969" v="13451"/>
          <ac:spMkLst>
            <pc:docMk/>
            <pc:sldMk cId="369636460" sldId="256"/>
            <ac:spMk id="132" creationId="{B4E1CA81-E878-4A91-BF30-823AD5BA07B3}"/>
          </ac:spMkLst>
        </pc:spChg>
        <pc:spChg chg="add">
          <ac:chgData name="danielle fohe" userId="2a2ca4f12387aa47" providerId="LiveId" clId="{CA777E1C-F19D-49D9-8A1A-48ED5B7532F8}" dt="2024-06-28T08:31:31.580" v="21629" actId="26606"/>
          <ac:spMkLst>
            <pc:docMk/>
            <pc:sldMk cId="369636460" sldId="256"/>
            <ac:spMk id="138" creationId="{362D44EE-C852-4460-B8B5-C4F2BC20510C}"/>
          </ac:spMkLst>
        </pc:spChg>
        <pc:spChg chg="add">
          <ac:chgData name="danielle fohe" userId="2a2ca4f12387aa47" providerId="LiveId" clId="{CA777E1C-F19D-49D9-8A1A-48ED5B7532F8}" dt="2024-06-28T08:31:31.580" v="21629" actId="26606"/>
          <ac:spMkLst>
            <pc:docMk/>
            <pc:sldMk cId="369636460" sldId="256"/>
            <ac:spMk id="139" creationId="{658970D8-8D1D-4B5C-894B-E871CC86543D}"/>
          </ac:spMkLst>
        </pc:spChg>
        <pc:spChg chg="add">
          <ac:chgData name="danielle fohe" userId="2a2ca4f12387aa47" providerId="LiveId" clId="{CA777E1C-F19D-49D9-8A1A-48ED5B7532F8}" dt="2024-06-28T08:31:31.580" v="21629" actId="26606"/>
          <ac:spMkLst>
            <pc:docMk/>
            <pc:sldMk cId="369636460" sldId="256"/>
            <ac:spMk id="140" creationId="{F227E5B6-9132-43CA-B503-37A18562ADF2}"/>
          </ac:spMkLst>
        </pc:spChg>
        <pc:spChg chg="add del">
          <ac:chgData name="danielle fohe" userId="2a2ca4f12387aa47" providerId="LiveId" clId="{CA777E1C-F19D-49D9-8A1A-48ED5B7532F8}" dt="2024-06-27T21:23:26.940" v="19876"/>
          <ac:spMkLst>
            <pc:docMk/>
            <pc:sldMk cId="369636460" sldId="256"/>
            <ac:spMk id="142" creationId="{11C7711F-3983-4AB1-AFDE-96F7C06514D3}"/>
          </ac:spMkLst>
        </pc:spChg>
        <pc:spChg chg="add">
          <ac:chgData name="danielle fohe" userId="2a2ca4f12387aa47" providerId="LiveId" clId="{CA777E1C-F19D-49D9-8A1A-48ED5B7532F8}" dt="2024-06-28T08:31:31.580" v="21629" actId="26606"/>
          <ac:spMkLst>
            <pc:docMk/>
            <pc:sldMk cId="369636460" sldId="256"/>
            <ac:spMk id="144" creationId="{03C2051E-A88D-48E5-BACF-AAED17892722}"/>
          </ac:spMkLst>
        </pc:spChg>
        <pc:spChg chg="add">
          <ac:chgData name="danielle fohe" userId="2a2ca4f12387aa47" providerId="LiveId" clId="{CA777E1C-F19D-49D9-8A1A-48ED5B7532F8}" dt="2024-06-28T08:31:31.580" v="21629" actId="26606"/>
          <ac:spMkLst>
            <pc:docMk/>
            <pc:sldMk cId="369636460" sldId="256"/>
            <ac:spMk id="145" creationId="{7821A508-2985-4905-874A-527429BAABFA}"/>
          </ac:spMkLst>
        </pc:spChg>
        <pc:spChg chg="add">
          <ac:chgData name="danielle fohe" userId="2a2ca4f12387aa47" providerId="LiveId" clId="{CA777E1C-F19D-49D9-8A1A-48ED5B7532F8}" dt="2024-06-28T08:31:31.580" v="21629" actId="26606"/>
          <ac:spMkLst>
            <pc:docMk/>
            <pc:sldMk cId="369636460" sldId="256"/>
            <ac:spMk id="146" creationId="{D2929CB1-0E3C-4B2D-ADC5-0154FB33BA44}"/>
          </ac:spMkLst>
        </pc:spChg>
        <pc:spChg chg="add del">
          <ac:chgData name="danielle fohe" userId="2a2ca4f12387aa47" providerId="LiveId" clId="{CA777E1C-F19D-49D9-8A1A-48ED5B7532F8}" dt="2024-06-27T21:23:26.940" v="19876"/>
          <ac:spMkLst>
            <pc:docMk/>
            <pc:sldMk cId="369636460" sldId="256"/>
            <ac:spMk id="148" creationId="{B3085476-B49E-49ED-87D2-1165E69D2605}"/>
          </ac:spMkLst>
        </pc:spChg>
        <pc:spChg chg="add">
          <ac:chgData name="danielle fohe" userId="2a2ca4f12387aa47" providerId="LiveId" clId="{CA777E1C-F19D-49D9-8A1A-48ED5B7532F8}" dt="2024-06-28T08:31:31.580" v="21629" actId="26606"/>
          <ac:spMkLst>
            <pc:docMk/>
            <pc:sldMk cId="369636460" sldId="256"/>
            <ac:spMk id="151" creationId="{5F2F0C84-BE8C-4DC2-A6D3-30349A801D5C}"/>
          </ac:spMkLst>
        </pc:spChg>
        <pc:spChg chg="add del">
          <ac:chgData name="danielle fohe" userId="2a2ca4f12387aa47" providerId="LiveId" clId="{CA777E1C-F19D-49D9-8A1A-48ED5B7532F8}" dt="2024-06-27T21:32:37.195" v="19912"/>
          <ac:spMkLst>
            <pc:docMk/>
            <pc:sldMk cId="369636460" sldId="256"/>
            <ac:spMk id="157" creationId="{BC940E9A-BC73-4828-82AC-C6F5C978497D}"/>
          </ac:spMkLst>
        </pc:spChg>
        <pc:grpChg chg="del">
          <ac:chgData name="danielle fohe" userId="2a2ca4f12387aa47" providerId="LiveId" clId="{CA777E1C-F19D-49D9-8A1A-48ED5B7532F8}" dt="2024-06-13T20:57:57.704" v="2" actId="26606"/>
          <ac:grpSpMkLst>
            <pc:docMk/>
            <pc:sldMk cId="369636460" sldId="256"/>
            <ac:grpSpMk id="35" creationId="{82188758-E18A-4CE5-9D03-F4BF5D887C3F}"/>
          </ac:grpSpMkLst>
        </pc:grpChg>
        <pc:grpChg chg="add del">
          <ac:chgData name="danielle fohe" userId="2a2ca4f12387aa47" providerId="LiveId" clId="{CA777E1C-F19D-49D9-8A1A-48ED5B7532F8}" dt="2024-06-13T23:39:31.883" v="734"/>
          <ac:grpSpMkLst>
            <pc:docMk/>
            <pc:sldMk cId="369636460" sldId="256"/>
            <ac:grpSpMk id="52" creationId="{C269951F-7B8C-4336-BC68-9BA9843CEDA1}"/>
          </ac:grpSpMkLst>
        </pc:grpChg>
        <pc:grpChg chg="add del">
          <ac:chgData name="danielle fohe" userId="2a2ca4f12387aa47" providerId="LiveId" clId="{CA777E1C-F19D-49D9-8A1A-48ED5B7532F8}" dt="2024-06-13T20:59:11.860" v="19"/>
          <ac:grpSpMkLst>
            <pc:docMk/>
            <pc:sldMk cId="369636460" sldId="256"/>
            <ac:grpSpMk id="67" creationId="{CEBDCB18-ABE5-43B0-8B68-89FEDAECB8B0}"/>
          </ac:grpSpMkLst>
        </pc:grpChg>
        <pc:grpChg chg="add del">
          <ac:chgData name="danielle fohe" userId="2a2ca4f12387aa47" providerId="LiveId" clId="{CA777E1C-F19D-49D9-8A1A-48ED5B7532F8}" dt="2024-06-21T23:04:53.179" v="7431"/>
          <ac:grpSpMkLst>
            <pc:docMk/>
            <pc:sldMk cId="369636460" sldId="256"/>
            <ac:grpSpMk id="87" creationId="{E19263DE-9849-4BA8-8990-4AFC76B95395}"/>
          </ac:grpSpMkLst>
        </pc:grpChg>
        <pc:grpChg chg="add del">
          <ac:chgData name="danielle fohe" userId="2a2ca4f12387aa47" providerId="LiveId" clId="{CA777E1C-F19D-49D9-8A1A-48ED5B7532F8}" dt="2024-06-22T23:41:17.292" v="9502" actId="26606"/>
          <ac:grpSpMkLst>
            <pc:docMk/>
            <pc:sldMk cId="369636460" sldId="256"/>
            <ac:grpSpMk id="109" creationId="{72EFD7EB-F887-4187-BD35-2F6584E9E0D1}"/>
          </ac:grpSpMkLst>
        </pc:grpChg>
        <pc:grpChg chg="add del">
          <ac:chgData name="danielle fohe" userId="2a2ca4f12387aa47" providerId="LiveId" clId="{CA777E1C-F19D-49D9-8A1A-48ED5B7532F8}" dt="2024-06-22T23:54:50.157" v="9523"/>
          <ac:grpSpMkLst>
            <pc:docMk/>
            <pc:sldMk cId="369636460" sldId="256"/>
            <ac:grpSpMk id="125" creationId="{E19263DE-9849-4BA8-8990-4AFC76B95395}"/>
          </ac:grpSpMkLst>
        </pc:grpChg>
        <pc:grpChg chg="add del">
          <ac:chgData name="danielle fohe" userId="2a2ca4f12387aa47" providerId="LiveId" clId="{CA777E1C-F19D-49D9-8A1A-48ED5B7532F8}" dt="2024-06-25T11:52:18.969" v="13451"/>
          <ac:grpSpMkLst>
            <pc:docMk/>
            <pc:sldMk cId="369636460" sldId="256"/>
            <ac:grpSpMk id="133" creationId="{2B3ECA81-4891-4DFE-AE06-30D5541C7ED9}"/>
          </ac:grpSpMkLst>
        </pc:grpChg>
        <pc:grpChg chg="add del">
          <ac:chgData name="danielle fohe" userId="2a2ca4f12387aa47" providerId="LiveId" clId="{CA777E1C-F19D-49D9-8A1A-48ED5B7532F8}" dt="2024-06-27T21:23:26.940" v="19876"/>
          <ac:grpSpMkLst>
            <pc:docMk/>
            <pc:sldMk cId="369636460" sldId="256"/>
            <ac:grpSpMk id="134" creationId="{DFB5D1BB-0703-437B-BD1E-1D07F8A2730B}"/>
          </ac:grpSpMkLst>
        </pc:grpChg>
        <pc:grpChg chg="add del">
          <ac:chgData name="danielle fohe" userId="2a2ca4f12387aa47" providerId="LiveId" clId="{CA777E1C-F19D-49D9-8A1A-48ED5B7532F8}" dt="2024-06-27T21:32:37.195" v="19912"/>
          <ac:grpSpMkLst>
            <pc:docMk/>
            <pc:sldMk cId="369636460" sldId="256"/>
            <ac:grpSpMk id="135" creationId="{A35723D1-BE23-4F7B-872D-35CA6D17FB79}"/>
          </ac:grpSpMkLst>
        </pc:grpChg>
        <pc:grpChg chg="add del">
          <ac:chgData name="danielle fohe" userId="2a2ca4f12387aa47" providerId="LiveId" clId="{CA777E1C-F19D-49D9-8A1A-48ED5B7532F8}" dt="2024-06-27T21:23:26.940" v="19876"/>
          <ac:grpSpMkLst>
            <pc:docMk/>
            <pc:sldMk cId="369636460" sldId="256"/>
            <ac:grpSpMk id="143" creationId="{89BC9D38-9241-4F71-9B45-73827299E4C5}"/>
          </ac:grpSpMkLst>
        </pc:grpChg>
        <pc:grpChg chg="add del">
          <ac:chgData name="danielle fohe" userId="2a2ca4f12387aa47" providerId="LiveId" clId="{CA777E1C-F19D-49D9-8A1A-48ED5B7532F8}" dt="2024-06-27T21:32:37.195" v="19912"/>
          <ac:grpSpMkLst>
            <pc:docMk/>
            <pc:sldMk cId="369636460" sldId="256"/>
            <ac:grpSpMk id="150" creationId="{8166578C-4316-4C10-89C0-CBAD8BCB6B7E}"/>
          </ac:grpSpMkLst>
        </pc:grpChg>
        <pc:picChg chg="mod ord">
          <ac:chgData name="danielle fohe" userId="2a2ca4f12387aa47" providerId="LiveId" clId="{CA777E1C-F19D-49D9-8A1A-48ED5B7532F8}" dt="2024-06-28T08:31:31.580" v="21629" actId="26606"/>
          <ac:picMkLst>
            <pc:docMk/>
            <pc:sldMk cId="369636460" sldId="256"/>
            <ac:picMk id="23" creationId="{4A01EF96-4709-5195-F520-75D705456E90}"/>
          </ac:picMkLst>
        </pc:picChg>
        <pc:picChg chg="add del">
          <ac:chgData name="danielle fohe" userId="2a2ca4f12387aa47" providerId="LiveId" clId="{CA777E1C-F19D-49D9-8A1A-48ED5B7532F8}" dt="2024-06-13T21:13:01.282" v="44"/>
          <ac:picMkLst>
            <pc:docMk/>
            <pc:sldMk cId="369636460" sldId="256"/>
            <ac:picMk id="28" creationId="{7594FC8B-8CD2-407F-94F1-9C71F5AEC2B6}"/>
          </ac:picMkLst>
        </pc:picChg>
        <pc:picChg chg="add del">
          <ac:chgData name="danielle fohe" userId="2a2ca4f12387aa47" providerId="LiveId" clId="{CA777E1C-F19D-49D9-8A1A-48ED5B7532F8}" dt="2024-06-13T21:13:01.282" v="44"/>
          <ac:picMkLst>
            <pc:docMk/>
            <pc:sldMk cId="369636460" sldId="256"/>
            <ac:picMk id="29" creationId="{DBABC971-8D40-4A4F-AC60-28B9172789B9}"/>
          </ac:picMkLst>
        </pc:picChg>
        <pc:picChg chg="del">
          <ac:chgData name="danielle fohe" userId="2a2ca4f12387aa47" providerId="LiveId" clId="{CA777E1C-F19D-49D9-8A1A-48ED5B7532F8}" dt="2024-06-13T20:57:57.704" v="2" actId="26606"/>
          <ac:picMkLst>
            <pc:docMk/>
            <pc:sldMk cId="369636460" sldId="256"/>
            <ac:picMk id="30" creationId="{1F5620B8-A2D8-4568-B566-F0453A0D9167}"/>
          </ac:picMkLst>
        </pc:picChg>
        <pc:picChg chg="add del">
          <ac:chgData name="danielle fohe" userId="2a2ca4f12387aa47" providerId="LiveId" clId="{CA777E1C-F19D-49D9-8A1A-48ED5B7532F8}" dt="2024-06-13T21:13:01.282" v="44"/>
          <ac:picMkLst>
            <pc:docMk/>
            <pc:sldMk cId="369636460" sldId="256"/>
            <ac:picMk id="33" creationId="{791AE23E-90C9-4963-96E2-8DADBFC3BC09}"/>
          </ac:picMkLst>
        </pc:picChg>
        <pc:picChg chg="add del">
          <ac:chgData name="danielle fohe" userId="2a2ca4f12387aa47" providerId="LiveId" clId="{CA777E1C-F19D-49D9-8A1A-48ED5B7532F8}" dt="2024-06-13T21:13:01.282" v="44"/>
          <ac:picMkLst>
            <pc:docMk/>
            <pc:sldMk cId="369636460" sldId="256"/>
            <ac:picMk id="41" creationId="{C5F93E90-4379-4AAC-B021-E5FA6D974AED}"/>
          </ac:picMkLst>
        </pc:picChg>
        <pc:picChg chg="add del">
          <ac:chgData name="danielle fohe" userId="2a2ca4f12387aa47" providerId="LiveId" clId="{CA777E1C-F19D-49D9-8A1A-48ED5B7532F8}" dt="2024-06-13T23:39:31.883" v="734"/>
          <ac:picMkLst>
            <pc:docMk/>
            <pc:sldMk cId="369636460" sldId="256"/>
            <ac:picMk id="45" creationId="{1F5620B8-A2D8-4568-B566-F0453A0D9167}"/>
          </ac:picMkLst>
        </pc:picChg>
        <pc:picChg chg="del">
          <ac:chgData name="danielle fohe" userId="2a2ca4f12387aa47" providerId="LiveId" clId="{CA777E1C-F19D-49D9-8A1A-48ED5B7532F8}" dt="2024-06-13T20:57:57.704" v="2" actId="26606"/>
          <ac:picMkLst>
            <pc:docMk/>
            <pc:sldMk cId="369636460" sldId="256"/>
            <ac:picMk id="46" creationId="{D42F4933-2ECF-4EE5-BCE4-F19E3CA609FE}"/>
          </ac:picMkLst>
        </pc:picChg>
        <pc:picChg chg="add del">
          <ac:chgData name="danielle fohe" userId="2a2ca4f12387aa47" providerId="LiveId" clId="{CA777E1C-F19D-49D9-8A1A-48ED5B7532F8}" dt="2024-06-13T20:59:11.860" v="19"/>
          <ac:picMkLst>
            <pc:docMk/>
            <pc:sldMk cId="369636460" sldId="256"/>
            <ac:picMk id="55" creationId="{1F5620B8-A2D8-4568-B566-F0453A0D9167}"/>
          </ac:picMkLst>
        </pc:picChg>
        <pc:picChg chg="add del">
          <ac:chgData name="danielle fohe" userId="2a2ca4f12387aa47" providerId="LiveId" clId="{CA777E1C-F19D-49D9-8A1A-48ED5B7532F8}" dt="2024-06-21T23:04:53.179" v="7431"/>
          <ac:picMkLst>
            <pc:docMk/>
            <pc:sldMk cId="369636460" sldId="256"/>
            <ac:picMk id="56" creationId="{1F5620B8-A2D8-4568-B566-F0453A0D9167}"/>
          </ac:picMkLst>
        </pc:picChg>
        <pc:picChg chg="add del">
          <ac:chgData name="danielle fohe" userId="2a2ca4f12387aa47" providerId="LiveId" clId="{CA777E1C-F19D-49D9-8A1A-48ED5B7532F8}" dt="2024-06-13T23:39:31.883" v="734"/>
          <ac:picMkLst>
            <pc:docMk/>
            <pc:sldMk cId="369636460" sldId="256"/>
            <ac:picMk id="60" creationId="{DD8AF6BD-5D32-4F8F-98B6-05F8A4390CB7}"/>
          </ac:picMkLst>
        </pc:picChg>
        <pc:picChg chg="add del">
          <ac:chgData name="danielle fohe" userId="2a2ca4f12387aa47" providerId="LiveId" clId="{CA777E1C-F19D-49D9-8A1A-48ED5B7532F8}" dt="2024-06-13T20:59:11.860" v="19"/>
          <ac:picMkLst>
            <pc:docMk/>
            <pc:sldMk cId="369636460" sldId="256"/>
            <ac:picMk id="71" creationId="{08EC5C75-E28F-4899-9C2E-39431B82B740}"/>
          </ac:picMkLst>
        </pc:picChg>
        <pc:picChg chg="add del">
          <ac:chgData name="danielle fohe" userId="2a2ca4f12387aa47" providerId="LiveId" clId="{CA777E1C-F19D-49D9-8A1A-48ED5B7532F8}" dt="2024-06-21T23:04:53.179" v="7431"/>
          <ac:picMkLst>
            <pc:docMk/>
            <pc:sldMk cId="369636460" sldId="256"/>
            <ac:picMk id="93" creationId="{463556DA-E50F-49FC-B9C5-16746A93720C}"/>
          </ac:picMkLst>
        </pc:picChg>
        <pc:picChg chg="add del">
          <ac:chgData name="danielle fohe" userId="2a2ca4f12387aa47" providerId="LiveId" clId="{CA777E1C-F19D-49D9-8A1A-48ED5B7532F8}" dt="2024-06-22T23:39:22.649" v="9475"/>
          <ac:picMkLst>
            <pc:docMk/>
            <pc:sldMk cId="369636460" sldId="256"/>
            <ac:picMk id="100" creationId="{E43006C0-9CF0-4AD0-9C72-B3F9942A80C0}"/>
          </ac:picMkLst>
        </pc:picChg>
        <pc:picChg chg="add del">
          <ac:chgData name="danielle fohe" userId="2a2ca4f12387aa47" providerId="LiveId" clId="{CA777E1C-F19D-49D9-8A1A-48ED5B7532F8}" dt="2024-06-22T23:39:22.649" v="9475"/>
          <ac:picMkLst>
            <pc:docMk/>
            <pc:sldMk cId="369636460" sldId="256"/>
            <ac:picMk id="104" creationId="{4307D36E-6608-46E6-857A-E172960BB66B}"/>
          </ac:picMkLst>
        </pc:picChg>
        <pc:picChg chg="add del">
          <ac:chgData name="danielle fohe" userId="2a2ca4f12387aa47" providerId="LiveId" clId="{CA777E1C-F19D-49D9-8A1A-48ED5B7532F8}" dt="2024-06-22T23:39:22.649" v="9475"/>
          <ac:picMkLst>
            <pc:docMk/>
            <pc:sldMk cId="369636460" sldId="256"/>
            <ac:picMk id="106" creationId="{BF5AF27D-8968-4026-A0D7-F3C1095D8CD1}"/>
          </ac:picMkLst>
        </pc:picChg>
        <pc:picChg chg="add del">
          <ac:chgData name="danielle fohe" userId="2a2ca4f12387aa47" providerId="LiveId" clId="{CA777E1C-F19D-49D9-8A1A-48ED5B7532F8}" dt="2024-06-22T23:39:22.649" v="9475"/>
          <ac:picMkLst>
            <pc:docMk/>
            <pc:sldMk cId="369636460" sldId="256"/>
            <ac:picMk id="107" creationId="{71C00582-EE13-4000-838D-ABBF1D2B4832}"/>
          </ac:picMkLst>
        </pc:picChg>
        <pc:picChg chg="add del">
          <ac:chgData name="danielle fohe" userId="2a2ca4f12387aa47" providerId="LiveId" clId="{CA777E1C-F19D-49D9-8A1A-48ED5B7532F8}" dt="2024-06-25T11:52:18.969" v="13451"/>
          <ac:picMkLst>
            <pc:docMk/>
            <pc:sldMk cId="369636460" sldId="256"/>
            <ac:picMk id="112" creationId="{D9E3E4AB-D495-4E09-86D0-3C3F1CD33C2A}"/>
          </ac:picMkLst>
        </pc:picChg>
        <pc:picChg chg="add del">
          <ac:chgData name="danielle fohe" userId="2a2ca4f12387aa47" providerId="LiveId" clId="{CA777E1C-F19D-49D9-8A1A-48ED5B7532F8}" dt="2024-06-22T23:41:17.292" v="9502" actId="26606"/>
          <ac:picMkLst>
            <pc:docMk/>
            <pc:sldMk cId="369636460" sldId="256"/>
            <ac:picMk id="114" creationId="{971F6991-E635-48F8-9309-D5A5C1ECBF2A}"/>
          </ac:picMkLst>
        </pc:picChg>
        <pc:picChg chg="add del">
          <ac:chgData name="danielle fohe" userId="2a2ca4f12387aa47" providerId="LiveId" clId="{CA777E1C-F19D-49D9-8A1A-48ED5B7532F8}" dt="2024-06-22T23:54:50.157" v="9523"/>
          <ac:picMkLst>
            <pc:docMk/>
            <pc:sldMk cId="369636460" sldId="256"/>
            <ac:picMk id="119" creationId="{1F5620B8-A2D8-4568-B566-F0453A0D9167}"/>
          </ac:picMkLst>
        </pc:picChg>
        <pc:picChg chg="add del">
          <ac:chgData name="danielle fohe" userId="2a2ca4f12387aa47" providerId="LiveId" clId="{CA777E1C-F19D-49D9-8A1A-48ED5B7532F8}" dt="2024-06-22T23:54:50.157" v="9523"/>
          <ac:picMkLst>
            <pc:docMk/>
            <pc:sldMk cId="369636460" sldId="256"/>
            <ac:picMk id="128" creationId="{463556DA-E50F-49FC-B9C5-16746A93720C}"/>
          </ac:picMkLst>
        </pc:picChg>
        <pc:picChg chg="add del">
          <ac:chgData name="danielle fohe" userId="2a2ca4f12387aa47" providerId="LiveId" clId="{CA777E1C-F19D-49D9-8A1A-48ED5B7532F8}" dt="2024-06-25T11:52:18.969" v="13451"/>
          <ac:picMkLst>
            <pc:docMk/>
            <pc:sldMk cId="369636460" sldId="256"/>
            <ac:picMk id="136" creationId="{85FBBCCA-7B19-4400-A846-38886F0E5126}"/>
          </ac:picMkLst>
        </pc:picChg>
        <pc:cxnChg chg="del">
          <ac:chgData name="danielle fohe" userId="2a2ca4f12387aa47" providerId="LiveId" clId="{CA777E1C-F19D-49D9-8A1A-48ED5B7532F8}" dt="2024-06-13T20:57:57.704" v="2" actId="26606"/>
          <ac:cxnSpMkLst>
            <pc:docMk/>
            <pc:sldMk cId="369636460" sldId="256"/>
            <ac:cxnSpMk id="26" creationId="{381B4579-E2EA-4BD7-94FF-0A0BEE135C6B}"/>
          </ac:cxnSpMkLst>
        </pc:cxnChg>
        <pc:cxnChg chg="del">
          <ac:chgData name="danielle fohe" userId="2a2ca4f12387aa47" providerId="LiveId" clId="{CA777E1C-F19D-49D9-8A1A-48ED5B7532F8}" dt="2024-06-13T20:57:57.704" v="2" actId="26606"/>
          <ac:cxnSpMkLst>
            <pc:docMk/>
            <pc:sldMk cId="369636460" sldId="256"/>
            <ac:cxnSpMk id="32" creationId="{1C7D2BA4-4B7A-4596-8BCC-5CF715423894}"/>
          </ac:cxnSpMkLst>
        </pc:cxnChg>
        <pc:cxnChg chg="del">
          <ac:chgData name="danielle fohe" userId="2a2ca4f12387aa47" providerId="LiveId" clId="{CA777E1C-F19D-49D9-8A1A-48ED5B7532F8}" dt="2024-06-13T20:57:57.704" v="2" actId="26606"/>
          <ac:cxnSpMkLst>
            <pc:docMk/>
            <pc:sldMk cId="369636460" sldId="256"/>
            <ac:cxnSpMk id="34" creationId="{C9D4B225-18E9-4C5B-94D8-2ABE6D161E4A}"/>
          </ac:cxnSpMkLst>
        </pc:cxnChg>
        <pc:cxnChg chg="add del">
          <ac:chgData name="danielle fohe" userId="2a2ca4f12387aa47" providerId="LiveId" clId="{CA777E1C-F19D-49D9-8A1A-48ED5B7532F8}" dt="2024-06-13T23:39:31.883" v="734"/>
          <ac:cxnSpMkLst>
            <pc:docMk/>
            <pc:sldMk cId="369636460" sldId="256"/>
            <ac:cxnSpMk id="47" creationId="{1C7D2BA4-4B7A-4596-8BCC-5CF715423894}"/>
          </ac:cxnSpMkLst>
        </pc:cxnChg>
        <pc:cxnChg chg="del">
          <ac:chgData name="danielle fohe" userId="2a2ca4f12387aa47" providerId="LiveId" clId="{CA777E1C-F19D-49D9-8A1A-48ED5B7532F8}" dt="2024-06-13T20:57:57.704" v="2" actId="26606"/>
          <ac:cxnSpMkLst>
            <pc:docMk/>
            <pc:sldMk cId="369636460" sldId="256"/>
            <ac:cxnSpMk id="48" creationId="{C6FAC23C-014D-4AC5-AD1B-36F7D0E7EF32}"/>
          </ac:cxnSpMkLst>
        </pc:cxnChg>
        <pc:cxnChg chg="add del">
          <ac:chgData name="danielle fohe" userId="2a2ca4f12387aa47" providerId="LiveId" clId="{CA777E1C-F19D-49D9-8A1A-48ED5B7532F8}" dt="2024-06-13T23:39:31.883" v="734"/>
          <ac:cxnSpMkLst>
            <pc:docMk/>
            <pc:sldMk cId="369636460" sldId="256"/>
            <ac:cxnSpMk id="49" creationId="{C9D4B225-18E9-4C5B-94D8-2ABE6D161E4A}"/>
          </ac:cxnSpMkLst>
        </pc:cxnChg>
        <pc:cxnChg chg="add del">
          <ac:chgData name="danielle fohe" userId="2a2ca4f12387aa47" providerId="LiveId" clId="{CA777E1C-F19D-49D9-8A1A-48ED5B7532F8}" dt="2024-06-13T20:59:11.860" v="19"/>
          <ac:cxnSpMkLst>
            <pc:docMk/>
            <pc:sldMk cId="369636460" sldId="256"/>
            <ac:cxnSpMk id="57" creationId="{1C7D2BA4-4B7A-4596-8BCC-5CF715423894}"/>
          </ac:cxnSpMkLst>
        </pc:cxnChg>
        <pc:cxnChg chg="add del">
          <ac:chgData name="danielle fohe" userId="2a2ca4f12387aa47" providerId="LiveId" clId="{CA777E1C-F19D-49D9-8A1A-48ED5B7532F8}" dt="2024-06-13T23:39:31.883" v="734"/>
          <ac:cxnSpMkLst>
            <pc:docMk/>
            <pc:sldMk cId="369636460" sldId="256"/>
            <ac:cxnSpMk id="58" creationId="{A9087EE4-E285-4C8E-AC5F-CAE7D1FDE365}"/>
          </ac:cxnSpMkLst>
        </pc:cxnChg>
        <pc:cxnChg chg="add del">
          <ac:chgData name="danielle fohe" userId="2a2ca4f12387aa47" providerId="LiveId" clId="{CA777E1C-F19D-49D9-8A1A-48ED5B7532F8}" dt="2024-06-13T20:59:11.860" v="19"/>
          <ac:cxnSpMkLst>
            <pc:docMk/>
            <pc:sldMk cId="369636460" sldId="256"/>
            <ac:cxnSpMk id="59" creationId="{C9D4B225-18E9-4C5B-94D8-2ABE6D161E4A}"/>
          </ac:cxnSpMkLst>
        </pc:cxnChg>
        <pc:cxnChg chg="add del">
          <ac:chgData name="danielle fohe" userId="2a2ca4f12387aa47" providerId="LiveId" clId="{CA777E1C-F19D-49D9-8A1A-48ED5B7532F8}" dt="2024-06-13T23:39:31.883" v="734"/>
          <ac:cxnSpMkLst>
            <pc:docMk/>
            <pc:sldMk cId="369636460" sldId="256"/>
            <ac:cxnSpMk id="62" creationId="{B47013E4-D33D-425E-B32E-DE7D5CB5F302}"/>
          </ac:cxnSpMkLst>
        </pc:cxnChg>
        <pc:cxnChg chg="add del">
          <ac:chgData name="danielle fohe" userId="2a2ca4f12387aa47" providerId="LiveId" clId="{CA777E1C-F19D-49D9-8A1A-48ED5B7532F8}" dt="2024-06-13T20:59:11.860" v="19"/>
          <ac:cxnSpMkLst>
            <pc:docMk/>
            <pc:sldMk cId="369636460" sldId="256"/>
            <ac:cxnSpMk id="63" creationId="{5CF4C623-16D7-4722-8EFB-A5B0E3BC077D}"/>
          </ac:cxnSpMkLst>
        </pc:cxnChg>
        <pc:cxnChg chg="add del">
          <ac:chgData name="danielle fohe" userId="2a2ca4f12387aa47" providerId="LiveId" clId="{CA777E1C-F19D-49D9-8A1A-48ED5B7532F8}" dt="2024-06-13T20:59:11.860" v="19"/>
          <ac:cxnSpMkLst>
            <pc:docMk/>
            <pc:sldMk cId="369636460" sldId="256"/>
            <ac:cxnSpMk id="73" creationId="{46AAE0A1-60AD-4190-B85D-2DD8148369C7}"/>
          </ac:cxnSpMkLst>
        </pc:cxnChg>
        <pc:cxnChg chg="add del">
          <ac:chgData name="danielle fohe" userId="2a2ca4f12387aa47" providerId="LiveId" clId="{CA777E1C-F19D-49D9-8A1A-48ED5B7532F8}" dt="2024-06-21T23:04:53.179" v="7431"/>
          <ac:cxnSpMkLst>
            <pc:docMk/>
            <pc:sldMk cId="369636460" sldId="256"/>
            <ac:cxnSpMk id="79" creationId="{1C7D2BA4-4B7A-4596-8BCC-5CF715423894}"/>
          </ac:cxnSpMkLst>
        </pc:cxnChg>
        <pc:cxnChg chg="add del">
          <ac:chgData name="danielle fohe" userId="2a2ca4f12387aa47" providerId="LiveId" clId="{CA777E1C-F19D-49D9-8A1A-48ED5B7532F8}" dt="2024-06-21T23:04:53.179" v="7431"/>
          <ac:cxnSpMkLst>
            <pc:docMk/>
            <pc:sldMk cId="369636460" sldId="256"/>
            <ac:cxnSpMk id="82" creationId="{C9D4B225-18E9-4C5B-94D8-2ABE6D161E4A}"/>
          </ac:cxnSpMkLst>
        </pc:cxnChg>
        <pc:cxnChg chg="add del">
          <ac:chgData name="danielle fohe" userId="2a2ca4f12387aa47" providerId="LiveId" clId="{CA777E1C-F19D-49D9-8A1A-48ED5B7532F8}" dt="2024-06-21T23:04:53.179" v="7431"/>
          <ac:cxnSpMkLst>
            <pc:docMk/>
            <pc:sldMk cId="369636460" sldId="256"/>
            <ac:cxnSpMk id="84" creationId="{ABDA076A-A426-4BA4-91D7-2194025E1EE4}"/>
          </ac:cxnSpMkLst>
        </pc:cxnChg>
        <pc:cxnChg chg="add del">
          <ac:chgData name="danielle fohe" userId="2a2ca4f12387aa47" providerId="LiveId" clId="{CA777E1C-F19D-49D9-8A1A-48ED5B7532F8}" dt="2024-06-21T23:04:53.179" v="7431"/>
          <ac:cxnSpMkLst>
            <pc:docMk/>
            <pc:sldMk cId="369636460" sldId="256"/>
            <ac:cxnSpMk id="95" creationId="{C2D4E8CC-A5F3-49D3-A830-647340CFFD84}"/>
          </ac:cxnSpMkLst>
        </pc:cxnChg>
        <pc:cxnChg chg="add del">
          <ac:chgData name="danielle fohe" userId="2a2ca4f12387aa47" providerId="LiveId" clId="{CA777E1C-F19D-49D9-8A1A-48ED5B7532F8}" dt="2024-06-22T23:41:17.292" v="9502" actId="26606"/>
          <ac:cxnSpMkLst>
            <pc:docMk/>
            <pc:sldMk cId="369636460" sldId="256"/>
            <ac:cxnSpMk id="113" creationId="{480890EC-EC50-46D3-879E-63EDF4D06CE9}"/>
          </ac:cxnSpMkLst>
        </pc:cxnChg>
        <pc:cxnChg chg="add del">
          <ac:chgData name="danielle fohe" userId="2a2ca4f12387aa47" providerId="LiveId" clId="{CA777E1C-F19D-49D9-8A1A-48ED5B7532F8}" dt="2024-06-22T23:41:17.292" v="9502" actId="26606"/>
          <ac:cxnSpMkLst>
            <pc:docMk/>
            <pc:sldMk cId="369636460" sldId="256"/>
            <ac:cxnSpMk id="116" creationId="{3ACF2F98-1DF0-4594-9502-F2B79E79578B}"/>
          </ac:cxnSpMkLst>
        </pc:cxnChg>
        <pc:cxnChg chg="add del">
          <ac:chgData name="danielle fohe" userId="2a2ca4f12387aa47" providerId="LiveId" clId="{CA777E1C-F19D-49D9-8A1A-48ED5B7532F8}" dt="2024-06-22T23:54:50.157" v="9523"/>
          <ac:cxnSpMkLst>
            <pc:docMk/>
            <pc:sldMk cId="369636460" sldId="256"/>
            <ac:cxnSpMk id="120" creationId="{1C7D2BA4-4B7A-4596-8BCC-5CF715423894}"/>
          </ac:cxnSpMkLst>
        </pc:cxnChg>
        <pc:cxnChg chg="add del">
          <ac:chgData name="danielle fohe" userId="2a2ca4f12387aa47" providerId="LiveId" clId="{CA777E1C-F19D-49D9-8A1A-48ED5B7532F8}" dt="2024-06-22T23:54:50.157" v="9523"/>
          <ac:cxnSpMkLst>
            <pc:docMk/>
            <pc:sldMk cId="369636460" sldId="256"/>
            <ac:cxnSpMk id="121" creationId="{C9D4B225-18E9-4C5B-94D8-2ABE6D161E4A}"/>
          </ac:cxnSpMkLst>
        </pc:cxnChg>
        <pc:cxnChg chg="add del">
          <ac:chgData name="danielle fohe" userId="2a2ca4f12387aa47" providerId="LiveId" clId="{CA777E1C-F19D-49D9-8A1A-48ED5B7532F8}" dt="2024-06-22T23:54:50.157" v="9523"/>
          <ac:cxnSpMkLst>
            <pc:docMk/>
            <pc:sldMk cId="369636460" sldId="256"/>
            <ac:cxnSpMk id="123" creationId="{ABDA076A-A426-4BA4-91D7-2194025E1EE4}"/>
          </ac:cxnSpMkLst>
        </pc:cxnChg>
        <pc:cxnChg chg="add del">
          <ac:chgData name="danielle fohe" userId="2a2ca4f12387aa47" providerId="LiveId" clId="{CA777E1C-F19D-49D9-8A1A-48ED5B7532F8}" dt="2024-06-25T11:52:18.969" v="13451"/>
          <ac:cxnSpMkLst>
            <pc:docMk/>
            <pc:sldMk cId="369636460" sldId="256"/>
            <ac:cxnSpMk id="126" creationId="{59D48945-BEE9-473E-9443-A1CE317E2D69}"/>
          </ac:cxnSpMkLst>
        </pc:cxnChg>
        <pc:cxnChg chg="add del">
          <ac:chgData name="danielle fohe" userId="2a2ca4f12387aa47" providerId="LiveId" clId="{CA777E1C-F19D-49D9-8A1A-48ED5B7532F8}" dt="2024-06-25T11:52:18.969" v="13451"/>
          <ac:cxnSpMkLst>
            <pc:docMk/>
            <pc:sldMk cId="369636460" sldId="256"/>
            <ac:cxnSpMk id="127" creationId="{2E8FB920-D5E3-4F09-967F-5DB75441A318}"/>
          </ac:cxnSpMkLst>
        </pc:cxnChg>
        <pc:cxnChg chg="add del">
          <ac:chgData name="danielle fohe" userId="2a2ca4f12387aa47" providerId="LiveId" clId="{CA777E1C-F19D-49D9-8A1A-48ED5B7532F8}" dt="2024-06-22T23:54:50.157" v="9523"/>
          <ac:cxnSpMkLst>
            <pc:docMk/>
            <pc:sldMk cId="369636460" sldId="256"/>
            <ac:cxnSpMk id="129" creationId="{C2D4E8CC-A5F3-49D3-A830-647340CFFD84}"/>
          </ac:cxnSpMkLst>
        </pc:cxnChg>
        <pc:cxnChg chg="add del">
          <ac:chgData name="danielle fohe" userId="2a2ca4f12387aa47" providerId="LiveId" clId="{CA777E1C-F19D-49D9-8A1A-48ED5B7532F8}" dt="2024-06-25T11:52:18.969" v="13451"/>
          <ac:cxnSpMkLst>
            <pc:docMk/>
            <pc:sldMk cId="369636460" sldId="256"/>
            <ac:cxnSpMk id="131" creationId="{6588D8C7-75CD-4140-BA5A-DF0EA5715AA7}"/>
          </ac:cxnSpMkLst>
        </pc:cxnChg>
        <pc:cxnChg chg="add del">
          <ac:chgData name="danielle fohe" userId="2a2ca4f12387aa47" providerId="LiveId" clId="{CA777E1C-F19D-49D9-8A1A-48ED5B7532F8}" dt="2024-06-25T11:52:18.969" v="13451"/>
          <ac:cxnSpMkLst>
            <pc:docMk/>
            <pc:sldMk cId="369636460" sldId="256"/>
            <ac:cxnSpMk id="137" creationId="{4AE310B7-A32E-4E21-9CF1-EBF3F8AC7D3C}"/>
          </ac:cxnSpMkLst>
        </pc:cxnChg>
        <pc:cxnChg chg="add del">
          <ac:chgData name="danielle fohe" userId="2a2ca4f12387aa47" providerId="LiveId" clId="{CA777E1C-F19D-49D9-8A1A-48ED5B7532F8}" dt="2024-06-27T21:23:26.940" v="19876"/>
          <ac:cxnSpMkLst>
            <pc:docMk/>
            <pc:sldMk cId="369636460" sldId="256"/>
            <ac:cxnSpMk id="141" creationId="{883F92AF-2403-4558-B1D7-72130A1E4BC7}"/>
          </ac:cxnSpMkLst>
        </pc:cxnChg>
        <pc:cxnChg chg="add del">
          <ac:chgData name="danielle fohe" userId="2a2ca4f12387aa47" providerId="LiveId" clId="{CA777E1C-F19D-49D9-8A1A-48ED5B7532F8}" dt="2024-06-27T21:32:37.195" v="19912"/>
          <ac:cxnSpMkLst>
            <pc:docMk/>
            <pc:sldMk cId="369636460" sldId="256"/>
            <ac:cxnSpMk id="147" creationId="{CF2CD8F0-C030-420D-9AA6-5D9243779F82}"/>
          </ac:cxnSpMkLst>
        </pc:cxnChg>
        <pc:cxnChg chg="add del">
          <ac:chgData name="danielle fohe" userId="2a2ca4f12387aa47" providerId="LiveId" clId="{CA777E1C-F19D-49D9-8A1A-48ED5B7532F8}" dt="2024-06-27T21:23:26.940" v="19876"/>
          <ac:cxnSpMkLst>
            <pc:docMk/>
            <pc:sldMk cId="369636460" sldId="256"/>
            <ac:cxnSpMk id="149" creationId="{59BA5C68-DFCC-4101-8403-F96781CDDD7A}"/>
          </ac:cxnSpMkLst>
        </pc:cxnChg>
        <pc:cxnChg chg="add del">
          <ac:chgData name="danielle fohe" userId="2a2ca4f12387aa47" providerId="LiveId" clId="{CA777E1C-F19D-49D9-8A1A-48ED5B7532F8}" dt="2024-06-27T21:32:37.195" v="19912"/>
          <ac:cxnSpMkLst>
            <pc:docMk/>
            <pc:sldMk cId="369636460" sldId="256"/>
            <ac:cxnSpMk id="158" creationId="{62EBB388-E9A7-4AEA-BCD7-0922DECAF12E}"/>
          </ac:cxnSpMkLst>
        </pc:cxnChg>
      </pc:sldChg>
      <pc:sldChg chg="addSp delSp modSp mod setBg setClrOvrMap delDesignElem chgLayout">
        <pc:chgData name="danielle fohe" userId="2a2ca4f12387aa47" providerId="LiveId" clId="{CA777E1C-F19D-49D9-8A1A-48ED5B7532F8}" dt="2024-06-27T21:31:26.553" v="19907" actId="255"/>
        <pc:sldMkLst>
          <pc:docMk/>
          <pc:sldMk cId="1336312706" sldId="260"/>
        </pc:sldMkLst>
        <pc:spChg chg="mod ord">
          <ac:chgData name="danielle fohe" userId="2a2ca4f12387aa47" providerId="LiveId" clId="{CA777E1C-F19D-49D9-8A1A-48ED5B7532F8}" dt="2024-06-27T00:11:22.968" v="17697" actId="26606"/>
          <ac:spMkLst>
            <pc:docMk/>
            <pc:sldMk cId="1336312706" sldId="260"/>
            <ac:spMk id="2" creationId="{AF727EAB-C69D-914E-A412-1559D9D3EE53}"/>
          </ac:spMkLst>
        </pc:spChg>
        <pc:spChg chg="mod ord">
          <ac:chgData name="danielle fohe" userId="2a2ca4f12387aa47" providerId="LiveId" clId="{CA777E1C-F19D-49D9-8A1A-48ED5B7532F8}" dt="2024-06-27T21:31:26.553" v="19907" actId="255"/>
          <ac:spMkLst>
            <pc:docMk/>
            <pc:sldMk cId="1336312706" sldId="260"/>
            <ac:spMk id="3" creationId="{F00A967A-95E1-16E4-D4FD-0B6DF25998D9}"/>
          </ac:spMkLst>
        </pc:spChg>
        <pc:spChg chg="add del mod">
          <ac:chgData name="danielle fohe" userId="2a2ca4f12387aa47" providerId="LiveId" clId="{CA777E1C-F19D-49D9-8A1A-48ED5B7532F8}" dt="2024-06-22T23:55:46.871" v="9534" actId="6264"/>
          <ac:spMkLst>
            <pc:docMk/>
            <pc:sldMk cId="1336312706" sldId="260"/>
            <ac:spMk id="4" creationId="{65864545-B239-A39E-E5B3-AE58E019A0A2}"/>
          </ac:spMkLst>
        </pc:spChg>
        <pc:spChg chg="add del mod">
          <ac:chgData name="danielle fohe" userId="2a2ca4f12387aa47" providerId="LiveId" clId="{CA777E1C-F19D-49D9-8A1A-48ED5B7532F8}" dt="2024-06-22T23:55:46.871" v="9534" actId="6264"/>
          <ac:spMkLst>
            <pc:docMk/>
            <pc:sldMk cId="1336312706" sldId="260"/>
            <ac:spMk id="6" creationId="{3BDAC8AA-8236-655E-D841-BB01E2BBFD13}"/>
          </ac:spMkLst>
        </pc:spChg>
        <pc:spChg chg="add del">
          <ac:chgData name="danielle fohe" userId="2a2ca4f12387aa47" providerId="LiveId" clId="{CA777E1C-F19D-49D9-8A1A-48ED5B7532F8}" dt="2024-06-21T23:17:23.606" v="7503" actId="26606"/>
          <ac:spMkLst>
            <pc:docMk/>
            <pc:sldMk cId="1336312706" sldId="260"/>
            <ac:spMk id="8" creationId="{1FBC03EB-862D-4D76-86C8-D46EA6870ED7}"/>
          </ac:spMkLst>
        </pc:spChg>
        <pc:spChg chg="add del">
          <ac:chgData name="danielle fohe" userId="2a2ca4f12387aa47" providerId="LiveId" clId="{CA777E1C-F19D-49D9-8A1A-48ED5B7532F8}" dt="2024-06-14T20:50:13.594" v="1905" actId="26606"/>
          <ac:spMkLst>
            <pc:docMk/>
            <pc:sldMk cId="1336312706" sldId="260"/>
            <ac:spMk id="10" creationId="{D1D34770-47A8-402C-AF23-2B653F2D88C1}"/>
          </ac:spMkLst>
        </pc:spChg>
        <pc:spChg chg="add del">
          <ac:chgData name="danielle fohe" userId="2a2ca4f12387aa47" providerId="LiveId" clId="{CA777E1C-F19D-49D9-8A1A-48ED5B7532F8}" dt="2024-06-22T23:41:24.883" v="9505" actId="26606"/>
          <ac:spMkLst>
            <pc:docMk/>
            <pc:sldMk cId="1336312706" sldId="260"/>
            <ac:spMk id="11" creationId="{2810100C-B2E3-4BD2-B42B-F78F0239C25F}"/>
          </ac:spMkLst>
        </pc:spChg>
        <pc:spChg chg="add del">
          <ac:chgData name="danielle fohe" userId="2a2ca4f12387aa47" providerId="LiveId" clId="{CA777E1C-F19D-49D9-8A1A-48ED5B7532F8}" dt="2024-06-22T23:41:24.883" v="9505" actId="26606"/>
          <ac:spMkLst>
            <pc:docMk/>
            <pc:sldMk cId="1336312706" sldId="260"/>
            <ac:spMk id="13" creationId="{06FE94E2-EB97-4BF3-ADFD-1D6ECE62B4E3}"/>
          </ac:spMkLst>
        </pc:spChg>
        <pc:spChg chg="add del">
          <ac:chgData name="danielle fohe" userId="2a2ca4f12387aa47" providerId="LiveId" clId="{CA777E1C-F19D-49D9-8A1A-48ED5B7532F8}" dt="2024-06-18T12:44:13.407" v="5218"/>
          <ac:spMkLst>
            <pc:docMk/>
            <pc:sldMk cId="1336312706" sldId="260"/>
            <ac:spMk id="15" creationId="{2EB492CD-616E-47F8-933B-5E2D952A0593}"/>
          </ac:spMkLst>
        </pc:spChg>
        <pc:spChg chg="add del">
          <ac:chgData name="danielle fohe" userId="2a2ca4f12387aa47" providerId="LiveId" clId="{CA777E1C-F19D-49D9-8A1A-48ED5B7532F8}" dt="2024-06-21T23:17:15.530" v="7500" actId="26606"/>
          <ac:spMkLst>
            <pc:docMk/>
            <pc:sldMk cId="1336312706" sldId="260"/>
            <ac:spMk id="16" creationId="{1FBC03EB-862D-4D76-86C8-D46EA6870ED7}"/>
          </ac:spMkLst>
        </pc:spChg>
        <pc:spChg chg="add del">
          <ac:chgData name="danielle fohe" userId="2a2ca4f12387aa47" providerId="LiveId" clId="{CA777E1C-F19D-49D9-8A1A-48ED5B7532F8}" dt="2024-06-18T12:44:13.407" v="5218"/>
          <ac:spMkLst>
            <pc:docMk/>
            <pc:sldMk cId="1336312706" sldId="260"/>
            <ac:spMk id="17" creationId="{59383CF9-23B5-4335-9B21-1791C4CF1C75}"/>
          </ac:spMkLst>
        </pc:spChg>
        <pc:spChg chg="add del">
          <ac:chgData name="danielle fohe" userId="2a2ca4f12387aa47" providerId="LiveId" clId="{CA777E1C-F19D-49D9-8A1A-48ED5B7532F8}" dt="2024-06-27T21:23:26.940" v="19876"/>
          <ac:spMkLst>
            <pc:docMk/>
            <pc:sldMk cId="1336312706" sldId="260"/>
            <ac:spMk id="18" creationId="{B3085476-B49E-49ED-87D2-1165E69D2605}"/>
          </ac:spMkLst>
        </pc:spChg>
        <pc:spChg chg="add del">
          <ac:chgData name="danielle fohe" userId="2a2ca4f12387aa47" providerId="LiveId" clId="{CA777E1C-F19D-49D9-8A1A-48ED5B7532F8}" dt="2024-06-18T12:44:13.407" v="5218"/>
          <ac:spMkLst>
            <pc:docMk/>
            <pc:sldMk cId="1336312706" sldId="260"/>
            <ac:spMk id="19" creationId="{0007FE00-9498-4706-B255-6437B0252C02}"/>
          </ac:spMkLst>
        </pc:spChg>
        <pc:spChg chg="add del">
          <ac:chgData name="danielle fohe" userId="2a2ca4f12387aa47" providerId="LiveId" clId="{CA777E1C-F19D-49D9-8A1A-48ED5B7532F8}" dt="2024-06-21T23:17:23.528" v="7502" actId="26606"/>
          <ac:spMkLst>
            <pc:docMk/>
            <pc:sldMk cId="1336312706" sldId="260"/>
            <ac:spMk id="26" creationId="{1295ED52-E90A-465D-88C0-893C6EF4819B}"/>
          </ac:spMkLst>
        </pc:spChg>
        <pc:spChg chg="add del">
          <ac:chgData name="danielle fohe" userId="2a2ca4f12387aa47" providerId="LiveId" clId="{CA777E1C-F19D-49D9-8A1A-48ED5B7532F8}" dt="2024-06-22T23:55:12.470" v="9529" actId="26606"/>
          <ac:spMkLst>
            <pc:docMk/>
            <pc:sldMk cId="1336312706" sldId="260"/>
            <ac:spMk id="29" creationId="{4568A54B-9065-40B2-8753-8E0288E828A3}"/>
          </ac:spMkLst>
        </pc:spChg>
        <pc:spChg chg="add del">
          <ac:chgData name="danielle fohe" userId="2a2ca4f12387aa47" providerId="LiveId" clId="{CA777E1C-F19D-49D9-8A1A-48ED5B7532F8}" dt="2024-06-22T23:39:22.649" v="9475"/>
          <ac:spMkLst>
            <pc:docMk/>
            <pc:sldMk cId="1336312706" sldId="260"/>
            <ac:spMk id="30" creationId="{BCCC5532-4EA9-42AA-BFF5-86257AF688E7}"/>
          </ac:spMkLst>
        </pc:spChg>
        <pc:spChg chg="add del">
          <ac:chgData name="danielle fohe" userId="2a2ca4f12387aa47" providerId="LiveId" clId="{CA777E1C-F19D-49D9-8A1A-48ED5B7532F8}" dt="2024-06-22T23:39:22.649" v="9475"/>
          <ac:spMkLst>
            <pc:docMk/>
            <pc:sldMk cId="1336312706" sldId="260"/>
            <ac:spMk id="32" creationId="{9F7C7D65-89D1-428E-A505-0A33DB1C5F20}"/>
          </ac:spMkLst>
        </pc:spChg>
        <pc:spChg chg="add del">
          <ac:chgData name="danielle fohe" userId="2a2ca4f12387aa47" providerId="LiveId" clId="{CA777E1C-F19D-49D9-8A1A-48ED5B7532F8}" dt="2024-06-22T23:41:28.975" v="9507" actId="26606"/>
          <ac:spMkLst>
            <pc:docMk/>
            <pc:sldMk cId="1336312706" sldId="260"/>
            <ac:spMk id="34" creationId="{E8E51B09-2B9E-4D82-A5F8-29F85CBE206E}"/>
          </ac:spMkLst>
        </pc:spChg>
        <pc:spChg chg="add del">
          <ac:chgData name="danielle fohe" userId="2a2ca4f12387aa47" providerId="LiveId" clId="{CA777E1C-F19D-49D9-8A1A-48ED5B7532F8}" dt="2024-06-22T23:41:28.975" v="9507" actId="26606"/>
          <ac:spMkLst>
            <pc:docMk/>
            <pc:sldMk cId="1336312706" sldId="260"/>
            <ac:spMk id="35" creationId="{59240118-40F3-4A1C-85DC-4E58525CB6AD}"/>
          </ac:spMkLst>
        </pc:spChg>
        <pc:spChg chg="add del">
          <ac:chgData name="danielle fohe" userId="2a2ca4f12387aa47" providerId="LiveId" clId="{CA777E1C-F19D-49D9-8A1A-48ED5B7532F8}" dt="2024-06-22T23:55:12.470" v="9529" actId="26606"/>
          <ac:spMkLst>
            <pc:docMk/>
            <pc:sldMk cId="1336312706" sldId="260"/>
            <ac:spMk id="38" creationId="{A2BED43D-FF5E-4233-9D4F-A509B56034A5}"/>
          </ac:spMkLst>
        </pc:spChg>
        <pc:spChg chg="add del">
          <ac:chgData name="danielle fohe" userId="2a2ca4f12387aa47" providerId="LiveId" clId="{CA777E1C-F19D-49D9-8A1A-48ED5B7532F8}" dt="2024-06-22T23:42:10.852" v="9514" actId="26606"/>
          <ac:spMkLst>
            <pc:docMk/>
            <pc:sldMk cId="1336312706" sldId="260"/>
            <ac:spMk id="43" creationId="{10419CA0-BFB4-4390-AB8F-5DBFCA45D4D0}"/>
          </ac:spMkLst>
        </pc:spChg>
        <pc:spChg chg="add del">
          <ac:chgData name="danielle fohe" userId="2a2ca4f12387aa47" providerId="LiveId" clId="{CA777E1C-F19D-49D9-8A1A-48ED5B7532F8}" dt="2024-06-22T23:42:10.852" v="9514" actId="26606"/>
          <ac:spMkLst>
            <pc:docMk/>
            <pc:sldMk cId="1336312706" sldId="260"/>
            <ac:spMk id="45" creationId="{596E9C81-ACBE-459E-A7D5-2BB824B68FDA}"/>
          </ac:spMkLst>
        </pc:spChg>
        <pc:spChg chg="add del">
          <ac:chgData name="danielle fohe" userId="2a2ca4f12387aa47" providerId="LiveId" clId="{CA777E1C-F19D-49D9-8A1A-48ED5B7532F8}" dt="2024-06-27T21:23:26.940" v="19876"/>
          <ac:spMkLst>
            <pc:docMk/>
            <pc:sldMk cId="1336312706" sldId="260"/>
            <ac:spMk id="47" creationId="{11C7711F-3983-4AB1-AFDE-96F7C06514D3}"/>
          </ac:spMkLst>
        </pc:spChg>
        <pc:spChg chg="add del">
          <ac:chgData name="danielle fohe" userId="2a2ca4f12387aa47" providerId="LiveId" clId="{CA777E1C-F19D-49D9-8A1A-48ED5B7532F8}" dt="2024-06-22T23:42:48.930" v="9520" actId="26606"/>
          <ac:spMkLst>
            <pc:docMk/>
            <pc:sldMk cId="1336312706" sldId="260"/>
            <ac:spMk id="54" creationId="{C6870151-9189-4C3A-8379-EF3D95827A0A}"/>
          </ac:spMkLst>
        </pc:spChg>
        <pc:spChg chg="add del">
          <ac:chgData name="danielle fohe" userId="2a2ca4f12387aa47" providerId="LiveId" clId="{CA777E1C-F19D-49D9-8A1A-48ED5B7532F8}" dt="2024-06-22T23:42:48.930" v="9520" actId="26606"/>
          <ac:spMkLst>
            <pc:docMk/>
            <pc:sldMk cId="1336312706" sldId="260"/>
            <ac:spMk id="56" creationId="{123EA69C-102A-4DD0-9547-05DCD271D159}"/>
          </ac:spMkLst>
        </pc:spChg>
        <pc:spChg chg="add del">
          <ac:chgData name="danielle fohe" userId="2a2ca4f12387aa47" providerId="LiveId" clId="{CA777E1C-F19D-49D9-8A1A-48ED5B7532F8}" dt="2024-06-22T23:42:48.930" v="9520" actId="26606"/>
          <ac:spMkLst>
            <pc:docMk/>
            <pc:sldMk cId="1336312706" sldId="260"/>
            <ac:spMk id="58" creationId="{6A862265-5CA3-4C40-8582-7534C3B03C2A}"/>
          </ac:spMkLst>
        </pc:spChg>
        <pc:spChg chg="add del">
          <ac:chgData name="danielle fohe" userId="2a2ca4f12387aa47" providerId="LiveId" clId="{CA777E1C-F19D-49D9-8A1A-48ED5B7532F8}" dt="2024-06-22T23:42:48.930" v="9520" actId="26606"/>
          <ac:spMkLst>
            <pc:docMk/>
            <pc:sldMk cId="1336312706" sldId="260"/>
            <ac:spMk id="60" creationId="{600EF80B-0391-4082-9AF5-F15B091B4CE9}"/>
          </ac:spMkLst>
        </pc:spChg>
        <pc:spChg chg="add del">
          <ac:chgData name="danielle fohe" userId="2a2ca4f12387aa47" providerId="LiveId" clId="{CA777E1C-F19D-49D9-8A1A-48ED5B7532F8}" dt="2024-06-22T23:42:48.930" v="9520" actId="26606"/>
          <ac:spMkLst>
            <pc:docMk/>
            <pc:sldMk cId="1336312706" sldId="260"/>
            <ac:spMk id="64" creationId="{3FBF03E8-C602-4192-9C52-F84B29FDCC88}"/>
          </ac:spMkLst>
        </pc:spChg>
        <pc:spChg chg="add del">
          <ac:chgData name="danielle fohe" userId="2a2ca4f12387aa47" providerId="LiveId" clId="{CA777E1C-F19D-49D9-8A1A-48ED5B7532F8}" dt="2024-06-22T23:42:48.899" v="9519" actId="26606"/>
          <ac:spMkLst>
            <pc:docMk/>
            <pc:sldMk cId="1336312706" sldId="260"/>
            <ac:spMk id="69" creationId="{2810100C-B2E3-4BD2-B42B-F78F0239C25F}"/>
          </ac:spMkLst>
        </pc:spChg>
        <pc:spChg chg="add del">
          <ac:chgData name="danielle fohe" userId="2a2ca4f12387aa47" providerId="LiveId" clId="{CA777E1C-F19D-49D9-8A1A-48ED5B7532F8}" dt="2024-06-22T23:42:48.899" v="9519" actId="26606"/>
          <ac:spMkLst>
            <pc:docMk/>
            <pc:sldMk cId="1336312706" sldId="260"/>
            <ac:spMk id="73" creationId="{06FE94E2-EB97-4BF3-ADFD-1D6ECE62B4E3}"/>
          </ac:spMkLst>
        </pc:spChg>
        <pc:spChg chg="add del">
          <ac:chgData name="danielle fohe" userId="2a2ca4f12387aa47" providerId="LiveId" clId="{CA777E1C-F19D-49D9-8A1A-48ED5B7532F8}" dt="2024-06-22T23:54:50.157" v="9523"/>
          <ac:spMkLst>
            <pc:docMk/>
            <pc:sldMk cId="1336312706" sldId="260"/>
            <ac:spMk id="83" creationId="{C6870151-9189-4C3A-8379-EF3D95827A0A}"/>
          </ac:spMkLst>
        </pc:spChg>
        <pc:spChg chg="add del">
          <ac:chgData name="danielle fohe" userId="2a2ca4f12387aa47" providerId="LiveId" clId="{CA777E1C-F19D-49D9-8A1A-48ED5B7532F8}" dt="2024-06-22T23:54:50.157" v="9523"/>
          <ac:spMkLst>
            <pc:docMk/>
            <pc:sldMk cId="1336312706" sldId="260"/>
            <ac:spMk id="84" creationId="{123EA69C-102A-4DD0-9547-05DCD271D159}"/>
          </ac:spMkLst>
        </pc:spChg>
        <pc:spChg chg="add del">
          <ac:chgData name="danielle fohe" userId="2a2ca4f12387aa47" providerId="LiveId" clId="{CA777E1C-F19D-49D9-8A1A-48ED5B7532F8}" dt="2024-06-22T23:54:50.157" v="9523"/>
          <ac:spMkLst>
            <pc:docMk/>
            <pc:sldMk cId="1336312706" sldId="260"/>
            <ac:spMk id="85" creationId="{6A862265-5CA3-4C40-8582-7534C3B03C2A}"/>
          </ac:spMkLst>
        </pc:spChg>
        <pc:spChg chg="add del">
          <ac:chgData name="danielle fohe" userId="2a2ca4f12387aa47" providerId="LiveId" clId="{CA777E1C-F19D-49D9-8A1A-48ED5B7532F8}" dt="2024-06-22T23:54:50.157" v="9523"/>
          <ac:spMkLst>
            <pc:docMk/>
            <pc:sldMk cId="1336312706" sldId="260"/>
            <ac:spMk id="86" creationId="{600EF80B-0391-4082-9AF5-F15B091B4CE9}"/>
          </ac:spMkLst>
        </pc:spChg>
        <pc:spChg chg="add del">
          <ac:chgData name="danielle fohe" userId="2a2ca4f12387aa47" providerId="LiveId" clId="{CA777E1C-F19D-49D9-8A1A-48ED5B7532F8}" dt="2024-06-22T23:54:50.157" v="9523"/>
          <ac:spMkLst>
            <pc:docMk/>
            <pc:sldMk cId="1336312706" sldId="260"/>
            <ac:spMk id="88" creationId="{3FBF03E8-C602-4192-9C52-F84B29FDCC88}"/>
          </ac:spMkLst>
        </pc:spChg>
        <pc:grpChg chg="add del">
          <ac:chgData name="danielle fohe" userId="2a2ca4f12387aa47" providerId="LiveId" clId="{CA777E1C-F19D-49D9-8A1A-48ED5B7532F8}" dt="2024-06-21T23:04:53.179" v="7431"/>
          <ac:grpSpMkLst>
            <pc:docMk/>
            <pc:sldMk cId="1336312706" sldId="260"/>
            <ac:grpSpMk id="7" creationId="{7B733C3F-9682-42F2-95C8-440BBDB77DE1}"/>
          </ac:grpSpMkLst>
        </pc:grpChg>
        <pc:grpChg chg="add del">
          <ac:chgData name="danielle fohe" userId="2a2ca4f12387aa47" providerId="LiveId" clId="{CA777E1C-F19D-49D9-8A1A-48ED5B7532F8}" dt="2024-06-22T23:41:24.883" v="9505" actId="26606"/>
          <ac:grpSpMkLst>
            <pc:docMk/>
            <pc:sldMk cId="1336312706" sldId="260"/>
            <ac:grpSpMk id="24" creationId="{E19263DE-9849-4BA8-8990-4AFC76B95395}"/>
          </ac:grpSpMkLst>
        </pc:grpChg>
        <pc:grpChg chg="add del">
          <ac:chgData name="danielle fohe" userId="2a2ca4f12387aa47" providerId="LiveId" clId="{CA777E1C-F19D-49D9-8A1A-48ED5B7532F8}" dt="2024-06-22T23:41:28.975" v="9507" actId="26606"/>
          <ac:grpSpMkLst>
            <pc:docMk/>
            <pc:sldMk cId="1336312706" sldId="260"/>
            <ac:grpSpMk id="36" creationId="{C269951F-7B8C-4336-BC68-9BA9843CEDA1}"/>
          </ac:grpSpMkLst>
        </pc:grpChg>
        <pc:grpChg chg="add del">
          <ac:chgData name="danielle fohe" userId="2a2ca4f12387aa47" providerId="LiveId" clId="{CA777E1C-F19D-49D9-8A1A-48ED5B7532F8}" dt="2024-06-22T23:42:10.852" v="9514" actId="26606"/>
          <ac:grpSpMkLst>
            <pc:docMk/>
            <pc:sldMk cId="1336312706" sldId="260"/>
            <ac:grpSpMk id="46" creationId="{CEBDCB18-ABE5-43B0-8B68-89FEDAECB8B0}"/>
          </ac:grpSpMkLst>
        </pc:grpChg>
        <pc:grpChg chg="add del">
          <ac:chgData name="danielle fohe" userId="2a2ca4f12387aa47" providerId="LiveId" clId="{CA777E1C-F19D-49D9-8A1A-48ED5B7532F8}" dt="2024-06-27T21:23:26.940" v="19876"/>
          <ac:grpSpMkLst>
            <pc:docMk/>
            <pc:sldMk cId="1336312706" sldId="260"/>
            <ac:grpSpMk id="51" creationId="{89BC9D38-9241-4F71-9B45-73827299E4C5}"/>
          </ac:grpSpMkLst>
        </pc:grpChg>
        <pc:grpChg chg="add del">
          <ac:chgData name="danielle fohe" userId="2a2ca4f12387aa47" providerId="LiveId" clId="{CA777E1C-F19D-49D9-8A1A-48ED5B7532F8}" dt="2024-06-22T23:42:48.899" v="9519" actId="26606"/>
          <ac:grpSpMkLst>
            <pc:docMk/>
            <pc:sldMk cId="1336312706" sldId="260"/>
            <ac:grpSpMk id="75" creationId="{E19263DE-9849-4BA8-8990-4AFC76B95395}"/>
          </ac:grpSpMkLst>
        </pc:grpChg>
        <pc:picChg chg="mod ord">
          <ac:chgData name="danielle fohe" userId="2a2ca4f12387aa47" providerId="LiveId" clId="{CA777E1C-F19D-49D9-8A1A-48ED5B7532F8}" dt="2024-06-27T00:11:22.968" v="17697" actId="26606"/>
          <ac:picMkLst>
            <pc:docMk/>
            <pc:sldMk cId="1336312706" sldId="260"/>
            <ac:picMk id="5" creationId="{A4E0DF0B-94BC-3544-6F82-8B4F9D60D460}"/>
          </ac:picMkLst>
        </pc:picChg>
        <pc:picChg chg="add del">
          <ac:chgData name="danielle fohe" userId="2a2ca4f12387aa47" providerId="LiveId" clId="{CA777E1C-F19D-49D9-8A1A-48ED5B7532F8}" dt="2024-06-21T23:17:23.606" v="7503" actId="26606"/>
          <ac:picMkLst>
            <pc:docMk/>
            <pc:sldMk cId="1336312706" sldId="260"/>
            <ac:picMk id="9" creationId="{BF5AF27D-8968-4026-A0D7-F3C1095D8CD1}"/>
          </ac:picMkLst>
        </pc:picChg>
        <pc:picChg chg="add del">
          <ac:chgData name="danielle fohe" userId="2a2ca4f12387aa47" providerId="LiveId" clId="{CA777E1C-F19D-49D9-8A1A-48ED5B7532F8}" dt="2024-06-21T23:17:23.606" v="7503" actId="26606"/>
          <ac:picMkLst>
            <pc:docMk/>
            <pc:sldMk cId="1336312706" sldId="260"/>
            <ac:picMk id="14" creationId="{71C00582-EE13-4000-838D-ABBF1D2B4832}"/>
          </ac:picMkLst>
        </pc:picChg>
        <pc:picChg chg="add del">
          <ac:chgData name="danielle fohe" userId="2a2ca4f12387aa47" providerId="LiveId" clId="{CA777E1C-F19D-49D9-8A1A-48ED5B7532F8}" dt="2024-06-22T23:41:24.883" v="9505" actId="26606"/>
          <ac:picMkLst>
            <pc:docMk/>
            <pc:sldMk cId="1336312706" sldId="260"/>
            <ac:picMk id="20" creationId="{463556DA-E50F-49FC-B9C5-16746A93720C}"/>
          </ac:picMkLst>
        </pc:picChg>
        <pc:picChg chg="add del">
          <ac:chgData name="danielle fohe" userId="2a2ca4f12387aa47" providerId="LiveId" clId="{CA777E1C-F19D-49D9-8A1A-48ED5B7532F8}" dt="2024-06-21T23:17:15.530" v="7500" actId="26606"/>
          <ac:picMkLst>
            <pc:docMk/>
            <pc:sldMk cId="1336312706" sldId="260"/>
            <ac:picMk id="21" creationId="{BF5AF27D-8968-4026-A0D7-F3C1095D8CD1}"/>
          </ac:picMkLst>
        </pc:picChg>
        <pc:picChg chg="add del">
          <ac:chgData name="danielle fohe" userId="2a2ca4f12387aa47" providerId="LiveId" clId="{CA777E1C-F19D-49D9-8A1A-48ED5B7532F8}" dt="2024-06-21T23:17:15.530" v="7500" actId="26606"/>
          <ac:picMkLst>
            <pc:docMk/>
            <pc:sldMk cId="1336312706" sldId="260"/>
            <ac:picMk id="23" creationId="{71C00582-EE13-4000-838D-ABBF1D2B4832}"/>
          </ac:picMkLst>
        </pc:picChg>
        <pc:picChg chg="add del">
          <ac:chgData name="danielle fohe" userId="2a2ca4f12387aa47" providerId="LiveId" clId="{CA777E1C-F19D-49D9-8A1A-48ED5B7532F8}" dt="2024-06-21T23:17:23.528" v="7502" actId="26606"/>
          <ac:picMkLst>
            <pc:docMk/>
            <pc:sldMk cId="1336312706" sldId="260"/>
            <ac:picMk id="27" creationId="{2921021B-E928-4355-9554-162D5B68A114}"/>
          </ac:picMkLst>
        </pc:picChg>
        <pc:picChg chg="add del">
          <ac:chgData name="danielle fohe" userId="2a2ca4f12387aa47" providerId="LiveId" clId="{CA777E1C-F19D-49D9-8A1A-48ED5B7532F8}" dt="2024-06-21T23:17:23.528" v="7502" actId="26606"/>
          <ac:picMkLst>
            <pc:docMk/>
            <pc:sldMk cId="1336312706" sldId="260"/>
            <ac:picMk id="28" creationId="{0C98F1ED-E15E-4A4F-A33F-1F14053F6FFC}"/>
          </ac:picMkLst>
        </pc:picChg>
        <pc:picChg chg="add del">
          <ac:chgData name="danielle fohe" userId="2a2ca4f12387aa47" providerId="LiveId" clId="{CA777E1C-F19D-49D9-8A1A-48ED5B7532F8}" dt="2024-06-22T23:39:22.649" v="9475"/>
          <ac:picMkLst>
            <pc:docMk/>
            <pc:sldMk cId="1336312706" sldId="260"/>
            <ac:picMk id="31" creationId="{BB0CE38A-BB1F-40E2-A05E-7165BE72D445}"/>
          </ac:picMkLst>
        </pc:picChg>
        <pc:picChg chg="add del">
          <ac:chgData name="danielle fohe" userId="2a2ca4f12387aa47" providerId="LiveId" clId="{CA777E1C-F19D-49D9-8A1A-48ED5B7532F8}" dt="2024-06-22T23:39:22.649" v="9475"/>
          <ac:picMkLst>
            <pc:docMk/>
            <pc:sldMk cId="1336312706" sldId="260"/>
            <ac:picMk id="33" creationId="{C81FFC53-BC6C-4674-B2AC-D8ED5063D5F7}"/>
          </ac:picMkLst>
        </pc:picChg>
        <pc:picChg chg="add del">
          <ac:chgData name="danielle fohe" userId="2a2ca4f12387aa47" providerId="LiveId" clId="{CA777E1C-F19D-49D9-8A1A-48ED5B7532F8}" dt="2024-06-22T23:41:28.975" v="9507" actId="26606"/>
          <ac:picMkLst>
            <pc:docMk/>
            <pc:sldMk cId="1336312706" sldId="260"/>
            <ac:picMk id="40" creationId="{DD8AF6BD-5D32-4F8F-98B6-05F8A4390CB7}"/>
          </ac:picMkLst>
        </pc:picChg>
        <pc:picChg chg="add del">
          <ac:chgData name="danielle fohe" userId="2a2ca4f12387aa47" providerId="LiveId" clId="{CA777E1C-F19D-49D9-8A1A-48ED5B7532F8}" dt="2024-06-22T23:55:12.470" v="9529" actId="26606"/>
          <ac:picMkLst>
            <pc:docMk/>
            <pc:sldMk cId="1336312706" sldId="260"/>
            <ac:picMk id="42" creationId="{051D0F8B-A6FE-4009-88A1-49ABE7CEF2AC}"/>
          </ac:picMkLst>
        </pc:picChg>
        <pc:picChg chg="add del">
          <ac:chgData name="danielle fohe" userId="2a2ca4f12387aa47" providerId="LiveId" clId="{CA777E1C-F19D-49D9-8A1A-48ED5B7532F8}" dt="2024-06-22T23:42:10.852" v="9514" actId="26606"/>
          <ac:picMkLst>
            <pc:docMk/>
            <pc:sldMk cId="1336312706" sldId="260"/>
            <ac:picMk id="48" creationId="{08EC5C75-E28F-4899-9C2E-39431B82B740}"/>
          </ac:picMkLst>
        </pc:picChg>
        <pc:picChg chg="add del">
          <ac:chgData name="danielle fohe" userId="2a2ca4f12387aa47" providerId="LiveId" clId="{CA777E1C-F19D-49D9-8A1A-48ED5B7532F8}" dt="2024-06-22T23:42:48.899" v="9519" actId="26606"/>
          <ac:picMkLst>
            <pc:docMk/>
            <pc:sldMk cId="1336312706" sldId="260"/>
            <ac:picMk id="79" creationId="{463556DA-E50F-49FC-B9C5-16746A93720C}"/>
          </ac:picMkLst>
        </pc:picChg>
        <pc:cxnChg chg="add del">
          <ac:chgData name="danielle fohe" userId="2a2ca4f12387aa47" providerId="LiveId" clId="{CA777E1C-F19D-49D9-8A1A-48ED5B7532F8}" dt="2024-06-22T23:41:24.883" v="9505" actId="26606"/>
          <ac:cxnSpMkLst>
            <pc:docMk/>
            <pc:sldMk cId="1336312706" sldId="260"/>
            <ac:cxnSpMk id="12" creationId="{ABDA076A-A426-4BA4-91D7-2194025E1EE4}"/>
          </ac:cxnSpMkLst>
        </pc:cxnChg>
        <pc:cxnChg chg="add del">
          <ac:chgData name="danielle fohe" userId="2a2ca4f12387aa47" providerId="LiveId" clId="{CA777E1C-F19D-49D9-8A1A-48ED5B7532F8}" dt="2024-06-22T23:41:24.883" v="9505" actId="26606"/>
          <ac:cxnSpMkLst>
            <pc:docMk/>
            <pc:sldMk cId="1336312706" sldId="260"/>
            <ac:cxnSpMk id="22" creationId="{C2D4E8CC-A5F3-49D3-A830-647340CFFD84}"/>
          </ac:cxnSpMkLst>
        </pc:cxnChg>
        <pc:cxnChg chg="add del">
          <ac:chgData name="danielle fohe" userId="2a2ca4f12387aa47" providerId="LiveId" clId="{CA777E1C-F19D-49D9-8A1A-48ED5B7532F8}" dt="2024-06-21T23:17:23.528" v="7502" actId="26606"/>
          <ac:cxnSpMkLst>
            <pc:docMk/>
            <pc:sldMk cId="1336312706" sldId="260"/>
            <ac:cxnSpMk id="25" creationId="{2971C7DD-6CA4-4C72-AB0A-8DE10B613661}"/>
          </ac:cxnSpMkLst>
        </pc:cxnChg>
        <pc:cxnChg chg="add del">
          <ac:chgData name="danielle fohe" userId="2a2ca4f12387aa47" providerId="LiveId" clId="{CA777E1C-F19D-49D9-8A1A-48ED5B7532F8}" dt="2024-06-22T23:55:12.470" v="9529" actId="26606"/>
          <ac:cxnSpMkLst>
            <pc:docMk/>
            <pc:sldMk cId="1336312706" sldId="260"/>
            <ac:cxnSpMk id="37" creationId="{515F3B72-790F-4B1A-90DE-5EC31C829B9E}"/>
          </ac:cxnSpMkLst>
        </pc:cxnChg>
        <pc:cxnChg chg="add del">
          <ac:chgData name="danielle fohe" userId="2a2ca4f12387aa47" providerId="LiveId" clId="{CA777E1C-F19D-49D9-8A1A-48ED5B7532F8}" dt="2024-06-22T23:41:28.975" v="9507" actId="26606"/>
          <ac:cxnSpMkLst>
            <pc:docMk/>
            <pc:sldMk cId="1336312706" sldId="260"/>
            <ac:cxnSpMk id="39" creationId="{A9087EE4-E285-4C8E-AC5F-CAE7D1FDE365}"/>
          </ac:cxnSpMkLst>
        </pc:cxnChg>
        <pc:cxnChg chg="add del">
          <ac:chgData name="danielle fohe" userId="2a2ca4f12387aa47" providerId="LiveId" clId="{CA777E1C-F19D-49D9-8A1A-48ED5B7532F8}" dt="2024-06-22T23:41:28.975" v="9507" actId="26606"/>
          <ac:cxnSpMkLst>
            <pc:docMk/>
            <pc:sldMk cId="1336312706" sldId="260"/>
            <ac:cxnSpMk id="41" creationId="{B47013E4-D33D-425E-B32E-DE7D5CB5F302}"/>
          </ac:cxnSpMkLst>
        </pc:cxnChg>
        <pc:cxnChg chg="add del">
          <ac:chgData name="danielle fohe" userId="2a2ca4f12387aa47" providerId="LiveId" clId="{CA777E1C-F19D-49D9-8A1A-48ED5B7532F8}" dt="2024-06-22T23:42:10.852" v="9514" actId="26606"/>
          <ac:cxnSpMkLst>
            <pc:docMk/>
            <pc:sldMk cId="1336312706" sldId="260"/>
            <ac:cxnSpMk id="44" creationId="{5CF4C623-16D7-4722-8EFB-A5B0E3BC077D}"/>
          </ac:cxnSpMkLst>
        </pc:cxnChg>
        <pc:cxnChg chg="add del">
          <ac:chgData name="danielle fohe" userId="2a2ca4f12387aa47" providerId="LiveId" clId="{CA777E1C-F19D-49D9-8A1A-48ED5B7532F8}" dt="2024-06-22T23:42:10.852" v="9514" actId="26606"/>
          <ac:cxnSpMkLst>
            <pc:docMk/>
            <pc:sldMk cId="1336312706" sldId="260"/>
            <ac:cxnSpMk id="49" creationId="{46AAE0A1-60AD-4190-B85D-2DD8148369C7}"/>
          </ac:cxnSpMkLst>
        </pc:cxnChg>
        <pc:cxnChg chg="add del">
          <ac:chgData name="danielle fohe" userId="2a2ca4f12387aa47" providerId="LiveId" clId="{CA777E1C-F19D-49D9-8A1A-48ED5B7532F8}" dt="2024-06-22T23:55:12.470" v="9529" actId="26606"/>
          <ac:cxnSpMkLst>
            <pc:docMk/>
            <pc:sldMk cId="1336312706" sldId="260"/>
            <ac:cxnSpMk id="50" creationId="{4C5057B3-E936-43A2-9EEE-514EF0434FE2}"/>
          </ac:cxnSpMkLst>
        </pc:cxnChg>
        <pc:cxnChg chg="add del">
          <ac:chgData name="danielle fohe" userId="2a2ca4f12387aa47" providerId="LiveId" clId="{CA777E1C-F19D-49D9-8A1A-48ED5B7532F8}" dt="2024-06-27T21:23:26.940" v="19876"/>
          <ac:cxnSpMkLst>
            <pc:docMk/>
            <pc:sldMk cId="1336312706" sldId="260"/>
            <ac:cxnSpMk id="59" creationId="{59BA5C68-DFCC-4101-8403-F96781CDDD7A}"/>
          </ac:cxnSpMkLst>
        </pc:cxnChg>
        <pc:cxnChg chg="add del">
          <ac:chgData name="danielle fohe" userId="2a2ca4f12387aa47" providerId="LiveId" clId="{CA777E1C-F19D-49D9-8A1A-48ED5B7532F8}" dt="2024-06-22T23:42:48.930" v="9520" actId="26606"/>
          <ac:cxnSpMkLst>
            <pc:docMk/>
            <pc:sldMk cId="1336312706" sldId="260"/>
            <ac:cxnSpMk id="62" creationId="{D33AC32D-5F44-45F7-A0BD-7C11A86BED57}"/>
          </ac:cxnSpMkLst>
        </pc:cxnChg>
        <pc:cxnChg chg="add del">
          <ac:chgData name="danielle fohe" userId="2a2ca4f12387aa47" providerId="LiveId" clId="{CA777E1C-F19D-49D9-8A1A-48ED5B7532F8}" dt="2024-06-22T23:42:48.899" v="9519" actId="26606"/>
          <ac:cxnSpMkLst>
            <pc:docMk/>
            <pc:sldMk cId="1336312706" sldId="260"/>
            <ac:cxnSpMk id="71" creationId="{ABDA076A-A426-4BA4-91D7-2194025E1EE4}"/>
          </ac:cxnSpMkLst>
        </pc:cxnChg>
        <pc:cxnChg chg="add del">
          <ac:chgData name="danielle fohe" userId="2a2ca4f12387aa47" providerId="LiveId" clId="{CA777E1C-F19D-49D9-8A1A-48ED5B7532F8}" dt="2024-06-22T23:42:48.899" v="9519" actId="26606"/>
          <ac:cxnSpMkLst>
            <pc:docMk/>
            <pc:sldMk cId="1336312706" sldId="260"/>
            <ac:cxnSpMk id="81" creationId="{C2D4E8CC-A5F3-49D3-A830-647340CFFD84}"/>
          </ac:cxnSpMkLst>
        </pc:cxnChg>
        <pc:cxnChg chg="add del">
          <ac:chgData name="danielle fohe" userId="2a2ca4f12387aa47" providerId="LiveId" clId="{CA777E1C-F19D-49D9-8A1A-48ED5B7532F8}" dt="2024-06-22T23:54:50.157" v="9523"/>
          <ac:cxnSpMkLst>
            <pc:docMk/>
            <pc:sldMk cId="1336312706" sldId="260"/>
            <ac:cxnSpMk id="87" creationId="{D33AC32D-5F44-45F7-A0BD-7C11A86BED57}"/>
          </ac:cxnSpMkLst>
        </pc:cxnChg>
      </pc:sldChg>
      <pc:sldChg chg="modSp del mod">
        <pc:chgData name="danielle fohe" userId="2a2ca4f12387aa47" providerId="LiveId" clId="{CA777E1C-F19D-49D9-8A1A-48ED5B7532F8}" dt="2024-06-14T22:30:37.084" v="1908" actId="2696"/>
        <pc:sldMkLst>
          <pc:docMk/>
          <pc:sldMk cId="546920902" sldId="262"/>
        </pc:sldMkLst>
        <pc:spChg chg="mod">
          <ac:chgData name="danielle fohe" userId="2a2ca4f12387aa47" providerId="LiveId" clId="{CA777E1C-F19D-49D9-8A1A-48ED5B7532F8}" dt="2024-06-13T23:40:18.271" v="741" actId="27636"/>
          <ac:spMkLst>
            <pc:docMk/>
            <pc:sldMk cId="546920902" sldId="262"/>
            <ac:spMk id="3" creationId="{15F111B9-A71A-AB5E-B6CF-89362C332DFC}"/>
          </ac:spMkLst>
        </pc:spChg>
      </pc:sldChg>
      <pc:sldChg chg="addSp delSp modSp del mod chgLayout">
        <pc:chgData name="danielle fohe" userId="2a2ca4f12387aa47" providerId="LiveId" clId="{CA777E1C-F19D-49D9-8A1A-48ED5B7532F8}" dt="2024-06-16T23:41:27.566" v="5149" actId="2696"/>
        <pc:sldMkLst>
          <pc:docMk/>
          <pc:sldMk cId="670678284" sldId="263"/>
        </pc:sldMkLst>
        <pc:spChg chg="del mod">
          <ac:chgData name="danielle fohe" userId="2a2ca4f12387aa47" providerId="LiveId" clId="{CA777E1C-F19D-49D9-8A1A-48ED5B7532F8}" dt="2024-06-16T23:41:07.070" v="5147" actId="6264"/>
          <ac:spMkLst>
            <pc:docMk/>
            <pc:sldMk cId="670678284" sldId="263"/>
            <ac:spMk id="2" creationId="{35500E12-A303-ABF3-3760-DA8CA9E165B5}"/>
          </ac:spMkLst>
        </pc:spChg>
        <pc:spChg chg="mod ord">
          <ac:chgData name="danielle fohe" userId="2a2ca4f12387aa47" providerId="LiveId" clId="{CA777E1C-F19D-49D9-8A1A-48ED5B7532F8}" dt="2024-06-16T23:41:07.148" v="5148" actId="27636"/>
          <ac:spMkLst>
            <pc:docMk/>
            <pc:sldMk cId="670678284" sldId="263"/>
            <ac:spMk id="3" creationId="{09BCA360-7A77-AAD9-AEC9-D28042F891BF}"/>
          </ac:spMkLst>
        </pc:spChg>
        <pc:spChg chg="add del mod">
          <ac:chgData name="danielle fohe" userId="2a2ca4f12387aa47" providerId="LiveId" clId="{CA777E1C-F19D-49D9-8A1A-48ED5B7532F8}" dt="2024-06-16T23:41:07.070" v="5147" actId="6264"/>
          <ac:spMkLst>
            <pc:docMk/>
            <pc:sldMk cId="670678284" sldId="263"/>
            <ac:spMk id="4" creationId="{2DBC1653-AA70-E1B1-E6F9-99DB821B67AC}"/>
          </ac:spMkLst>
        </pc:spChg>
        <pc:spChg chg="add mod ord">
          <ac:chgData name="danielle fohe" userId="2a2ca4f12387aa47" providerId="LiveId" clId="{CA777E1C-F19D-49D9-8A1A-48ED5B7532F8}" dt="2024-06-16T23:41:07.070" v="5147" actId="6264"/>
          <ac:spMkLst>
            <pc:docMk/>
            <pc:sldMk cId="670678284" sldId="263"/>
            <ac:spMk id="5" creationId="{19CB6374-CB4A-5BBC-AC90-FD03240079F5}"/>
          </ac:spMkLst>
        </pc:spChg>
      </pc:sldChg>
      <pc:sldChg chg="addSp modSp del mod setBg">
        <pc:chgData name="danielle fohe" userId="2a2ca4f12387aa47" providerId="LiveId" clId="{CA777E1C-F19D-49D9-8A1A-48ED5B7532F8}" dt="2024-06-17T22:05:05.742" v="5150" actId="2696"/>
        <pc:sldMkLst>
          <pc:docMk/>
          <pc:sldMk cId="1456150116" sldId="264"/>
        </pc:sldMkLst>
        <pc:spChg chg="mod">
          <ac:chgData name="danielle fohe" userId="2a2ca4f12387aa47" providerId="LiveId" clId="{CA777E1C-F19D-49D9-8A1A-48ED5B7532F8}" dt="2024-06-16T01:06:33.872" v="1915" actId="26606"/>
          <ac:spMkLst>
            <pc:docMk/>
            <pc:sldMk cId="1456150116" sldId="264"/>
            <ac:spMk id="2" creationId="{CD563819-CB1F-004A-035D-54F72EB4E6B9}"/>
          </ac:spMkLst>
        </pc:spChg>
        <pc:spChg chg="mod ord">
          <ac:chgData name="danielle fohe" userId="2a2ca4f12387aa47" providerId="LiveId" clId="{CA777E1C-F19D-49D9-8A1A-48ED5B7532F8}" dt="2024-06-16T01:06:33.872" v="1915" actId="26606"/>
          <ac:spMkLst>
            <pc:docMk/>
            <pc:sldMk cId="1456150116" sldId="264"/>
            <ac:spMk id="3" creationId="{E1DBA5D6-55D7-CC72-BDE2-D253B63A7B65}"/>
          </ac:spMkLst>
        </pc:spChg>
        <pc:spChg chg="add">
          <ac:chgData name="danielle fohe" userId="2a2ca4f12387aa47" providerId="LiveId" clId="{CA777E1C-F19D-49D9-8A1A-48ED5B7532F8}" dt="2024-06-16T01:06:33.872" v="1915" actId="26606"/>
          <ac:spMkLst>
            <pc:docMk/>
            <pc:sldMk cId="1456150116" sldId="264"/>
            <ac:spMk id="10" creationId="{79BB35BC-D5C2-4C8B-A22A-A71E6191913B}"/>
          </ac:spMkLst>
        </pc:spChg>
        <pc:picChg chg="mod">
          <ac:chgData name="danielle fohe" userId="2a2ca4f12387aa47" providerId="LiveId" clId="{CA777E1C-F19D-49D9-8A1A-48ED5B7532F8}" dt="2024-06-16T01:06:33.872" v="1915" actId="26606"/>
          <ac:picMkLst>
            <pc:docMk/>
            <pc:sldMk cId="1456150116" sldId="264"/>
            <ac:picMk id="5" creationId="{F21DC29D-35D3-890D-EEE2-F53EAB75C81E}"/>
          </ac:picMkLst>
        </pc:picChg>
      </pc:sldChg>
      <pc:sldChg chg="addSp delSp modSp mod setBg setClrOvrMap delDesignElem chgLayout">
        <pc:chgData name="danielle fohe" userId="2a2ca4f12387aa47" providerId="LiveId" clId="{CA777E1C-F19D-49D9-8A1A-48ED5B7532F8}" dt="2024-06-28T09:24:30.053" v="22979" actId="26606"/>
        <pc:sldMkLst>
          <pc:docMk/>
          <pc:sldMk cId="725894680" sldId="265"/>
        </pc:sldMkLst>
        <pc:spChg chg="mod ord">
          <ac:chgData name="danielle fohe" userId="2a2ca4f12387aa47" providerId="LiveId" clId="{CA777E1C-F19D-49D9-8A1A-48ED5B7532F8}" dt="2024-06-28T09:24:30.053" v="22979" actId="26606"/>
          <ac:spMkLst>
            <pc:docMk/>
            <pc:sldMk cId="725894680" sldId="265"/>
            <ac:spMk id="2" creationId="{6D2A741A-3AD8-4AA2-351D-BF58D900304C}"/>
          </ac:spMkLst>
        </pc:spChg>
        <pc:spChg chg="mod ord">
          <ac:chgData name="danielle fohe" userId="2a2ca4f12387aa47" providerId="LiveId" clId="{CA777E1C-F19D-49D9-8A1A-48ED5B7532F8}" dt="2024-06-28T09:24:30.053" v="22979" actId="26606"/>
          <ac:spMkLst>
            <pc:docMk/>
            <pc:sldMk cId="725894680" sldId="265"/>
            <ac:spMk id="3" creationId="{9C34BF17-028A-DBD8-9CFE-8B97200A8DB0}"/>
          </ac:spMkLst>
        </pc:spChg>
        <pc:spChg chg="add del mod">
          <ac:chgData name="danielle fohe" userId="2a2ca4f12387aa47" providerId="LiveId" clId="{CA777E1C-F19D-49D9-8A1A-48ED5B7532F8}" dt="2024-06-21T22:02:09.560" v="7322" actId="6264"/>
          <ac:spMkLst>
            <pc:docMk/>
            <pc:sldMk cId="725894680" sldId="265"/>
            <ac:spMk id="4" creationId="{B497233E-8C3A-F58A-B4CF-F4C19B3289D7}"/>
          </ac:spMkLst>
        </pc:spChg>
        <pc:spChg chg="add del mod">
          <ac:chgData name="danielle fohe" userId="2a2ca4f12387aa47" providerId="LiveId" clId="{CA777E1C-F19D-49D9-8A1A-48ED5B7532F8}" dt="2024-06-21T22:02:09.560" v="7322" actId="6264"/>
          <ac:spMkLst>
            <pc:docMk/>
            <pc:sldMk cId="725894680" sldId="265"/>
            <ac:spMk id="5" creationId="{0B14FD03-A153-20F7-75BD-57F3769CFEC7}"/>
          </ac:spMkLst>
        </pc:spChg>
        <pc:spChg chg="add del">
          <ac:chgData name="danielle fohe" userId="2a2ca4f12387aa47" providerId="LiveId" clId="{CA777E1C-F19D-49D9-8A1A-48ED5B7532F8}" dt="2024-06-21T22:02:09.560" v="7322" actId="6264"/>
          <ac:spMkLst>
            <pc:docMk/>
            <pc:sldMk cId="725894680" sldId="265"/>
            <ac:spMk id="6" creationId="{29C51009-A09A-4689-8E6C-F8FC99E6A840}"/>
          </ac:spMkLst>
        </pc:spChg>
        <pc:spChg chg="add del">
          <ac:chgData name="danielle fohe" userId="2a2ca4f12387aa47" providerId="LiveId" clId="{CA777E1C-F19D-49D9-8A1A-48ED5B7532F8}" dt="2024-06-16T23:23:38.482" v="4799" actId="26606"/>
          <ac:spMkLst>
            <pc:docMk/>
            <pc:sldMk cId="725894680" sldId="265"/>
            <ac:spMk id="8" creationId="{B95B9BA8-1D69-4796-85F5-B6D0BD52354B}"/>
          </ac:spMkLst>
        </pc:spChg>
        <pc:spChg chg="add del">
          <ac:chgData name="danielle fohe" userId="2a2ca4f12387aa47" providerId="LiveId" clId="{CA777E1C-F19D-49D9-8A1A-48ED5B7532F8}" dt="2024-06-16T23:23:16.004" v="4795" actId="26606"/>
          <ac:spMkLst>
            <pc:docMk/>
            <pc:sldMk cId="725894680" sldId="265"/>
            <ac:spMk id="9" creationId="{9F7D5CDA-D291-4307-BF55-1381FED29634}"/>
          </ac:spMkLst>
        </pc:spChg>
        <pc:spChg chg="add del">
          <ac:chgData name="danielle fohe" userId="2a2ca4f12387aa47" providerId="LiveId" clId="{CA777E1C-F19D-49D9-8A1A-48ED5B7532F8}" dt="2024-06-16T23:23:16.004" v="4795" actId="26606"/>
          <ac:spMkLst>
            <pc:docMk/>
            <pc:sldMk cId="725894680" sldId="265"/>
            <ac:spMk id="11" creationId="{59B296B9-C5A5-4E4F-9B60-C907B5F1466C}"/>
          </ac:spMkLst>
        </pc:spChg>
        <pc:spChg chg="add del">
          <ac:chgData name="danielle fohe" userId="2a2ca4f12387aa47" providerId="LiveId" clId="{CA777E1C-F19D-49D9-8A1A-48ED5B7532F8}" dt="2024-06-21T22:02:28.141" v="7324" actId="26606"/>
          <ac:spMkLst>
            <pc:docMk/>
            <pc:sldMk cId="725894680" sldId="265"/>
            <ac:spMk id="12" creationId="{29C51009-A09A-4689-8E6C-F8FC99E6A840}"/>
          </ac:spMkLst>
        </pc:spChg>
        <pc:spChg chg="add del">
          <ac:chgData name="danielle fohe" userId="2a2ca4f12387aa47" providerId="LiveId" clId="{CA777E1C-F19D-49D9-8A1A-48ED5B7532F8}" dt="2024-06-16T23:23:16.004" v="4795" actId="26606"/>
          <ac:spMkLst>
            <pc:docMk/>
            <pc:sldMk cId="725894680" sldId="265"/>
            <ac:spMk id="13" creationId="{D0300FD3-5AF1-6305-15FA-9078072672E2}"/>
          </ac:spMkLst>
        </pc:spChg>
        <pc:spChg chg="add del">
          <ac:chgData name="danielle fohe" userId="2a2ca4f12387aa47" providerId="LiveId" clId="{CA777E1C-F19D-49D9-8A1A-48ED5B7532F8}" dt="2024-06-16T23:23:17.816" v="4797" actId="26606"/>
          <ac:spMkLst>
            <pc:docMk/>
            <pc:sldMk cId="725894680" sldId="265"/>
            <ac:spMk id="15" creationId="{9F7D5CDA-D291-4307-BF55-1381FED29634}"/>
          </ac:spMkLst>
        </pc:spChg>
        <pc:spChg chg="add del">
          <ac:chgData name="danielle fohe" userId="2a2ca4f12387aa47" providerId="LiveId" clId="{CA777E1C-F19D-49D9-8A1A-48ED5B7532F8}" dt="2024-06-21T22:02:39.648" v="7329" actId="26606"/>
          <ac:spMkLst>
            <pc:docMk/>
            <pc:sldMk cId="725894680" sldId="265"/>
            <ac:spMk id="17" creationId="{08E7A6F0-5CD3-481E-B0F2-E7F99FE675B0}"/>
          </ac:spMkLst>
        </pc:spChg>
        <pc:spChg chg="add del">
          <ac:chgData name="danielle fohe" userId="2a2ca4f12387aa47" providerId="LiveId" clId="{CA777E1C-F19D-49D9-8A1A-48ED5B7532F8}" dt="2024-06-21T22:02:39.648" v="7329" actId="26606"/>
          <ac:spMkLst>
            <pc:docMk/>
            <pc:sldMk cId="725894680" sldId="265"/>
            <ac:spMk id="19" creationId="{511290DF-4975-4FCD-8B8D-BBC86B836668}"/>
          </ac:spMkLst>
        </pc:spChg>
        <pc:spChg chg="add del">
          <ac:chgData name="danielle fohe" userId="2a2ca4f12387aa47" providerId="LiveId" clId="{CA777E1C-F19D-49D9-8A1A-48ED5B7532F8}" dt="2024-06-18T12:44:13.407" v="5218"/>
          <ac:spMkLst>
            <pc:docMk/>
            <pc:sldMk cId="725894680" sldId="265"/>
            <ac:spMk id="20" creationId="{18873D23-2DCF-4B31-A009-95721C06E8E1}"/>
          </ac:spMkLst>
        </pc:spChg>
        <pc:spChg chg="add del">
          <ac:chgData name="danielle fohe" userId="2a2ca4f12387aa47" providerId="LiveId" clId="{CA777E1C-F19D-49D9-8A1A-48ED5B7532F8}" dt="2024-06-18T12:44:13.407" v="5218"/>
          <ac:spMkLst>
            <pc:docMk/>
            <pc:sldMk cId="725894680" sldId="265"/>
            <ac:spMk id="21" creationId="{C13EF075-D4EF-4929-ADBC-91B27DA19955}"/>
          </ac:spMkLst>
        </pc:spChg>
        <pc:spChg chg="add del">
          <ac:chgData name="danielle fohe" userId="2a2ca4f12387aa47" providerId="LiveId" clId="{CA777E1C-F19D-49D9-8A1A-48ED5B7532F8}" dt="2024-06-25T13:36:14.067" v="16253" actId="26606"/>
          <ac:spMkLst>
            <pc:docMk/>
            <pc:sldMk cId="725894680" sldId="265"/>
            <ac:spMk id="24" creationId="{B1CCD5EF-766D-43B9-A25D-19122E5FB181}"/>
          </ac:spMkLst>
        </pc:spChg>
        <pc:spChg chg="add del">
          <ac:chgData name="danielle fohe" userId="2a2ca4f12387aa47" providerId="LiveId" clId="{CA777E1C-F19D-49D9-8A1A-48ED5B7532F8}" dt="2024-06-25T13:36:14.067" v="16253" actId="26606"/>
          <ac:spMkLst>
            <pc:docMk/>
            <pc:sldMk cId="725894680" sldId="265"/>
            <ac:spMk id="25" creationId="{FD9699C9-77F1-4E33-A750-CB78C7EA29E6}"/>
          </ac:spMkLst>
        </pc:spChg>
        <pc:spChg chg="add del">
          <ac:chgData name="danielle fohe" userId="2a2ca4f12387aa47" providerId="LiveId" clId="{CA777E1C-F19D-49D9-8A1A-48ED5B7532F8}" dt="2024-06-21T22:02:39.648" v="7329" actId="26606"/>
          <ac:spMkLst>
            <pc:docMk/>
            <pc:sldMk cId="725894680" sldId="265"/>
            <ac:spMk id="26" creationId="{D9FE1511-6E1B-4F0E-8FF0-958527181CC9}"/>
          </ac:spMkLst>
        </pc:spChg>
        <pc:spChg chg="add del">
          <ac:chgData name="danielle fohe" userId="2a2ca4f12387aa47" providerId="LiveId" clId="{CA777E1C-F19D-49D9-8A1A-48ED5B7532F8}" dt="2024-06-25T14:18:23.024" v="16654"/>
          <ac:spMkLst>
            <pc:docMk/>
            <pc:sldMk cId="725894680" sldId="265"/>
            <ac:spMk id="28" creationId="{AD6F6937-3B5A-4391-9F37-58A571B362A9}"/>
          </ac:spMkLst>
        </pc:spChg>
        <pc:spChg chg="add del">
          <ac:chgData name="danielle fohe" userId="2a2ca4f12387aa47" providerId="LiveId" clId="{CA777E1C-F19D-49D9-8A1A-48ED5B7532F8}" dt="2024-06-27T21:23:26.940" v="19876"/>
          <ac:spMkLst>
            <pc:docMk/>
            <pc:sldMk cId="725894680" sldId="265"/>
            <ac:spMk id="29" creationId="{DC878D9A-77BE-4701-AE3D-EEFC53CD50BC}"/>
          </ac:spMkLst>
        </pc:spChg>
        <pc:spChg chg="add del">
          <ac:chgData name="danielle fohe" userId="2a2ca4f12387aa47" providerId="LiveId" clId="{CA777E1C-F19D-49D9-8A1A-48ED5B7532F8}" dt="2024-06-27T21:23:26.940" v="19876"/>
          <ac:spMkLst>
            <pc:docMk/>
            <pc:sldMk cId="725894680" sldId="265"/>
            <ac:spMk id="30" creationId="{F643BE08-0ED1-4B73-AC6D-B7E26A59CDAA}"/>
          </ac:spMkLst>
        </pc:spChg>
        <pc:spChg chg="add del">
          <ac:chgData name="danielle fohe" userId="2a2ca4f12387aa47" providerId="LiveId" clId="{CA777E1C-F19D-49D9-8A1A-48ED5B7532F8}" dt="2024-06-27T21:23:26.940" v="19876"/>
          <ac:spMkLst>
            <pc:docMk/>
            <pc:sldMk cId="725894680" sldId="265"/>
            <ac:spMk id="31" creationId="{956B2094-7FC0-45FC-BFED-3CB88CEE63F5}"/>
          </ac:spMkLst>
        </pc:spChg>
        <pc:spChg chg="add del">
          <ac:chgData name="danielle fohe" userId="2a2ca4f12387aa47" providerId="LiveId" clId="{CA777E1C-F19D-49D9-8A1A-48ED5B7532F8}" dt="2024-06-21T22:02:39.633" v="7328" actId="26606"/>
          <ac:spMkLst>
            <pc:docMk/>
            <pc:sldMk cId="725894680" sldId="265"/>
            <ac:spMk id="32" creationId="{08E7A6F0-5CD3-481E-B0F2-E7F99FE675B0}"/>
          </ac:spMkLst>
        </pc:spChg>
        <pc:spChg chg="add del">
          <ac:chgData name="danielle fohe" userId="2a2ca4f12387aa47" providerId="LiveId" clId="{CA777E1C-F19D-49D9-8A1A-48ED5B7532F8}" dt="2024-06-27T21:23:26.940" v="19876"/>
          <ac:spMkLst>
            <pc:docMk/>
            <pc:sldMk cId="725894680" sldId="265"/>
            <ac:spMk id="33" creationId="{07A4B640-BB7F-4272-A710-068DBA9F9A6E}"/>
          </ac:spMkLst>
        </pc:spChg>
        <pc:spChg chg="add del">
          <ac:chgData name="danielle fohe" userId="2a2ca4f12387aa47" providerId="LiveId" clId="{CA777E1C-F19D-49D9-8A1A-48ED5B7532F8}" dt="2024-06-21T22:02:39.633" v="7328" actId="26606"/>
          <ac:spMkLst>
            <pc:docMk/>
            <pc:sldMk cId="725894680" sldId="265"/>
            <ac:spMk id="34" creationId="{511290DF-4975-4FCD-8B8D-BBC86B836668}"/>
          </ac:spMkLst>
        </pc:spChg>
        <pc:spChg chg="add">
          <ac:chgData name="danielle fohe" userId="2a2ca4f12387aa47" providerId="LiveId" clId="{CA777E1C-F19D-49D9-8A1A-48ED5B7532F8}" dt="2024-06-28T09:24:30.053" v="22979" actId="26606"/>
          <ac:spMkLst>
            <pc:docMk/>
            <pc:sldMk cId="725894680" sldId="265"/>
            <ac:spMk id="35" creationId="{907EF6B7-1338-4443-8C46-6A318D952DFD}"/>
          </ac:spMkLst>
        </pc:spChg>
        <pc:spChg chg="add">
          <ac:chgData name="danielle fohe" userId="2a2ca4f12387aa47" providerId="LiveId" clId="{CA777E1C-F19D-49D9-8A1A-48ED5B7532F8}" dt="2024-06-28T09:24:30.053" v="22979" actId="26606"/>
          <ac:spMkLst>
            <pc:docMk/>
            <pc:sldMk cId="725894680" sldId="265"/>
            <ac:spMk id="37" creationId="{DAAE4CDD-124C-4DCF-9584-B6033B545DD5}"/>
          </ac:spMkLst>
        </pc:spChg>
        <pc:spChg chg="add">
          <ac:chgData name="danielle fohe" userId="2a2ca4f12387aa47" providerId="LiveId" clId="{CA777E1C-F19D-49D9-8A1A-48ED5B7532F8}" dt="2024-06-28T09:24:30.053" v="22979" actId="26606"/>
          <ac:spMkLst>
            <pc:docMk/>
            <pc:sldMk cId="725894680" sldId="265"/>
            <ac:spMk id="38" creationId="{081E4A58-353D-44AE-B2FC-2A74E2E400F7}"/>
          </ac:spMkLst>
        </pc:spChg>
        <pc:spChg chg="add del">
          <ac:chgData name="danielle fohe" userId="2a2ca4f12387aa47" providerId="LiveId" clId="{CA777E1C-F19D-49D9-8A1A-48ED5B7532F8}" dt="2024-06-21T22:02:39.633" v="7328" actId="26606"/>
          <ac:spMkLst>
            <pc:docMk/>
            <pc:sldMk cId="725894680" sldId="265"/>
            <ac:spMk id="40" creationId="{D9FE1511-6E1B-4F0E-8FF0-958527181CC9}"/>
          </ac:spMkLst>
        </pc:spChg>
        <pc:spChg chg="add del">
          <ac:chgData name="danielle fohe" userId="2a2ca4f12387aa47" providerId="LiveId" clId="{CA777E1C-F19D-49D9-8A1A-48ED5B7532F8}" dt="2024-06-21T23:04:53.179" v="7431"/>
          <ac:spMkLst>
            <pc:docMk/>
            <pc:sldMk cId="725894680" sldId="265"/>
            <ac:spMk id="46" creationId="{29C51009-A09A-4689-8E6C-F8FC99E6A840}"/>
          </ac:spMkLst>
        </pc:spChg>
        <pc:grpChg chg="add del">
          <ac:chgData name="danielle fohe" userId="2a2ca4f12387aa47" providerId="LiveId" clId="{CA777E1C-F19D-49D9-8A1A-48ED5B7532F8}" dt="2024-06-16T23:23:38.482" v="4799" actId="26606"/>
          <ac:grpSpMkLst>
            <pc:docMk/>
            <pc:sldMk cId="725894680" sldId="265"/>
            <ac:grpSpMk id="10" creationId="{4728F330-19FB-4D39-BD0F-53032ABFEB7F}"/>
          </ac:grpSpMkLst>
        </pc:grpChg>
        <pc:grpChg chg="add del">
          <ac:chgData name="danielle fohe" userId="2a2ca4f12387aa47" providerId="LiveId" clId="{CA777E1C-F19D-49D9-8A1A-48ED5B7532F8}" dt="2024-06-18T12:44:13.407" v="5218"/>
          <ac:grpSpMkLst>
            <pc:docMk/>
            <pc:sldMk cId="725894680" sldId="265"/>
            <ac:grpSpMk id="22" creationId="{DAA26DFA-AAB2-4973-9C17-16D587C7B198}"/>
          </ac:grpSpMkLst>
        </pc:grpChg>
        <pc:grpChg chg="add del">
          <ac:chgData name="danielle fohe" userId="2a2ca4f12387aa47" providerId="LiveId" clId="{CA777E1C-F19D-49D9-8A1A-48ED5B7532F8}" dt="2024-06-21T22:02:39.648" v="7329" actId="26606"/>
          <ac:grpSpMkLst>
            <pc:docMk/>
            <pc:sldMk cId="725894680" sldId="265"/>
            <ac:grpSpMk id="23" creationId="{357CA18A-A333-4DCB-842B-76827D2ECB24}"/>
          </ac:grpSpMkLst>
        </pc:grpChg>
        <pc:grpChg chg="add del">
          <ac:chgData name="danielle fohe" userId="2a2ca4f12387aa47" providerId="LiveId" clId="{CA777E1C-F19D-49D9-8A1A-48ED5B7532F8}" dt="2024-06-21T22:02:39.633" v="7328" actId="26606"/>
          <ac:grpSpMkLst>
            <pc:docMk/>
            <pc:sldMk cId="725894680" sldId="265"/>
            <ac:grpSpMk id="36" creationId="{357CA18A-A333-4DCB-842B-76827D2ECB24}"/>
          </ac:grpSpMkLst>
        </pc:grpChg>
        <pc:picChg chg="add del">
          <ac:chgData name="danielle fohe" userId="2a2ca4f12387aa47" providerId="LiveId" clId="{CA777E1C-F19D-49D9-8A1A-48ED5B7532F8}" dt="2024-06-16T23:23:16.004" v="4795" actId="26606"/>
          <ac:picMkLst>
            <pc:docMk/>
            <pc:sldMk cId="725894680" sldId="265"/>
            <ac:picMk id="5" creationId="{32D69114-BFEB-F42B-67B7-D50394F87110}"/>
          </ac:picMkLst>
        </pc:picChg>
        <pc:picChg chg="add del">
          <ac:chgData name="danielle fohe" userId="2a2ca4f12387aa47" providerId="LiveId" clId="{CA777E1C-F19D-49D9-8A1A-48ED5B7532F8}" dt="2024-06-16T23:23:17.816" v="4797" actId="26606"/>
          <ac:picMkLst>
            <pc:docMk/>
            <pc:sldMk cId="725894680" sldId="265"/>
            <ac:picMk id="16" creationId="{1969279E-0328-0F2B-BA52-CE895AB47E89}"/>
          </ac:picMkLst>
        </pc:picChg>
        <pc:picChg chg="add del">
          <ac:chgData name="danielle fohe" userId="2a2ca4f12387aa47" providerId="LiveId" clId="{CA777E1C-F19D-49D9-8A1A-48ED5B7532F8}" dt="2024-06-21T22:02:39.648" v="7329" actId="26606"/>
          <ac:picMkLst>
            <pc:docMk/>
            <pc:sldMk cId="725894680" sldId="265"/>
            <ac:picMk id="18" creationId="{025CEF6D-5E98-4B5C-A10F-7459C1EEF10E}"/>
          </ac:picMkLst>
        </pc:picChg>
        <pc:picChg chg="add del">
          <ac:chgData name="danielle fohe" userId="2a2ca4f12387aa47" providerId="LiveId" clId="{CA777E1C-F19D-49D9-8A1A-48ED5B7532F8}" dt="2024-06-21T22:02:39.633" v="7328" actId="26606"/>
          <ac:picMkLst>
            <pc:docMk/>
            <pc:sldMk cId="725894680" sldId="265"/>
            <ac:picMk id="42" creationId="{025CEF6D-5E98-4B5C-A10F-7459C1EEF10E}"/>
          </ac:picMkLst>
        </pc:picChg>
        <pc:cxnChg chg="add del">
          <ac:chgData name="danielle fohe" userId="2a2ca4f12387aa47" providerId="LiveId" clId="{CA777E1C-F19D-49D9-8A1A-48ED5B7532F8}" dt="2024-06-21T22:02:09.560" v="7322" actId="6264"/>
          <ac:cxnSpMkLst>
            <pc:docMk/>
            <pc:sldMk cId="725894680" sldId="265"/>
            <ac:cxnSpMk id="7" creationId="{9EC65442-F244-409C-BF44-C5D6472E810A}"/>
          </ac:cxnSpMkLst>
        </pc:cxnChg>
        <pc:cxnChg chg="add del">
          <ac:chgData name="danielle fohe" userId="2a2ca4f12387aa47" providerId="LiveId" clId="{CA777E1C-F19D-49D9-8A1A-48ED5B7532F8}" dt="2024-06-21T22:02:28.141" v="7324" actId="26606"/>
          <ac:cxnSpMkLst>
            <pc:docMk/>
            <pc:sldMk cId="725894680" sldId="265"/>
            <ac:cxnSpMk id="14" creationId="{9EC65442-F244-409C-BF44-C5D6472E810A}"/>
          </ac:cxnSpMkLst>
        </pc:cxnChg>
        <pc:cxnChg chg="add del">
          <ac:chgData name="danielle fohe" userId="2a2ca4f12387aa47" providerId="LiveId" clId="{CA777E1C-F19D-49D9-8A1A-48ED5B7532F8}" dt="2024-06-21T22:02:39.648" v="7329" actId="26606"/>
          <ac:cxnSpMkLst>
            <pc:docMk/>
            <pc:sldMk cId="725894680" sldId="265"/>
            <ac:cxnSpMk id="27" creationId="{05C73161-1E4E-4E6A-91B2-E885CF8FFBA6}"/>
          </ac:cxnSpMkLst>
        </pc:cxnChg>
        <pc:cxnChg chg="add del">
          <ac:chgData name="danielle fohe" userId="2a2ca4f12387aa47" providerId="LiveId" clId="{CA777E1C-F19D-49D9-8A1A-48ED5B7532F8}" dt="2024-06-21T22:02:39.633" v="7328" actId="26606"/>
          <ac:cxnSpMkLst>
            <pc:docMk/>
            <pc:sldMk cId="725894680" sldId="265"/>
            <ac:cxnSpMk id="44" creationId="{05C73161-1E4E-4E6A-91B2-E885CF8FFBA6}"/>
          </ac:cxnSpMkLst>
        </pc:cxnChg>
        <pc:cxnChg chg="add del">
          <ac:chgData name="danielle fohe" userId="2a2ca4f12387aa47" providerId="LiveId" clId="{CA777E1C-F19D-49D9-8A1A-48ED5B7532F8}" dt="2024-06-21T23:04:53.179" v="7431"/>
          <ac:cxnSpMkLst>
            <pc:docMk/>
            <pc:sldMk cId="725894680" sldId="265"/>
            <ac:cxnSpMk id="47" creationId="{9EC65442-F244-409C-BF44-C5D6472E810A}"/>
          </ac:cxnSpMkLst>
        </pc:cxnChg>
      </pc:sldChg>
      <pc:sldChg chg="addSp delSp modSp mod setBg delDesignElem">
        <pc:chgData name="danielle fohe" userId="2a2ca4f12387aa47" providerId="LiveId" clId="{CA777E1C-F19D-49D9-8A1A-48ED5B7532F8}" dt="2024-06-28T09:24:48.525" v="22980" actId="26606"/>
        <pc:sldMkLst>
          <pc:docMk/>
          <pc:sldMk cId="865460781" sldId="266"/>
        </pc:sldMkLst>
        <pc:spChg chg="mod">
          <ac:chgData name="danielle fohe" userId="2a2ca4f12387aa47" providerId="LiveId" clId="{CA777E1C-F19D-49D9-8A1A-48ED5B7532F8}" dt="2024-06-28T09:24:48.525" v="22980" actId="26606"/>
          <ac:spMkLst>
            <pc:docMk/>
            <pc:sldMk cId="865460781" sldId="266"/>
            <ac:spMk id="2" creationId="{4BC441FA-41B1-BEF8-3097-2FB7A2421FBC}"/>
          </ac:spMkLst>
        </pc:spChg>
        <pc:spChg chg="mod">
          <ac:chgData name="danielle fohe" userId="2a2ca4f12387aa47" providerId="LiveId" clId="{CA777E1C-F19D-49D9-8A1A-48ED5B7532F8}" dt="2024-06-28T09:24:48.525" v="22980" actId="26606"/>
          <ac:spMkLst>
            <pc:docMk/>
            <pc:sldMk cId="865460781" sldId="266"/>
            <ac:spMk id="3" creationId="{84CADF33-C3C5-C56E-B334-04EE4149C123}"/>
          </ac:spMkLst>
        </pc:spChg>
        <pc:spChg chg="add del">
          <ac:chgData name="danielle fohe" userId="2a2ca4f12387aa47" providerId="LiveId" clId="{CA777E1C-F19D-49D9-8A1A-48ED5B7532F8}" dt="2024-06-14T22:31:19.151" v="1910" actId="26606"/>
          <ac:spMkLst>
            <pc:docMk/>
            <pc:sldMk cId="865460781" sldId="266"/>
            <ac:spMk id="9" creationId="{3ECBE1F1-D69B-4AFA-ABD5-8E41720EF6DE}"/>
          </ac:spMkLst>
        </pc:spChg>
        <pc:spChg chg="add del">
          <ac:chgData name="danielle fohe" userId="2a2ca4f12387aa47" providerId="LiveId" clId="{CA777E1C-F19D-49D9-8A1A-48ED5B7532F8}" dt="2024-06-14T22:31:19.151" v="1910" actId="26606"/>
          <ac:spMkLst>
            <pc:docMk/>
            <pc:sldMk cId="865460781" sldId="266"/>
            <ac:spMk id="11" creationId="{603A6265-E10C-4B85-9C20-E75FCAF9CC63}"/>
          </ac:spMkLst>
        </pc:spChg>
        <pc:spChg chg="add del">
          <ac:chgData name="danielle fohe" userId="2a2ca4f12387aa47" providerId="LiveId" clId="{CA777E1C-F19D-49D9-8A1A-48ED5B7532F8}" dt="2024-06-18T12:44:13.407" v="5218"/>
          <ac:spMkLst>
            <pc:docMk/>
            <pc:sldMk cId="865460781" sldId="266"/>
            <ac:spMk id="13" creationId="{B210AC1D-4063-4C6E-9528-FA9C4C0C18E6}"/>
          </ac:spMkLst>
        </pc:spChg>
        <pc:spChg chg="add del">
          <ac:chgData name="danielle fohe" userId="2a2ca4f12387aa47" providerId="LiveId" clId="{CA777E1C-F19D-49D9-8A1A-48ED5B7532F8}" dt="2024-06-18T12:44:13.407" v="5218"/>
          <ac:spMkLst>
            <pc:docMk/>
            <pc:sldMk cId="865460781" sldId="266"/>
            <ac:spMk id="14" creationId="{02F8C595-E68C-4306-AED8-DC7826A0A506}"/>
          </ac:spMkLst>
        </pc:spChg>
        <pc:spChg chg="add del">
          <ac:chgData name="danielle fohe" userId="2a2ca4f12387aa47" providerId="LiveId" clId="{CA777E1C-F19D-49D9-8A1A-48ED5B7532F8}" dt="2024-06-22T23:40:24.794" v="9487"/>
          <ac:spMkLst>
            <pc:docMk/>
            <pc:sldMk cId="865460781" sldId="266"/>
            <ac:spMk id="17" creationId="{3994EE40-F54F-48E5-826B-B45158209684}"/>
          </ac:spMkLst>
        </pc:spChg>
        <pc:spChg chg="add">
          <ac:chgData name="danielle fohe" userId="2a2ca4f12387aa47" providerId="LiveId" clId="{CA777E1C-F19D-49D9-8A1A-48ED5B7532F8}" dt="2024-06-28T09:24:48.525" v="22980" actId="26606"/>
          <ac:spMkLst>
            <pc:docMk/>
            <pc:sldMk cId="865460781" sldId="266"/>
            <ac:spMk id="18" creationId="{AE3A741D-C19B-960A-5803-1C5887147820}"/>
          </ac:spMkLst>
        </pc:spChg>
        <pc:spChg chg="add">
          <ac:chgData name="danielle fohe" userId="2a2ca4f12387aa47" providerId="LiveId" clId="{CA777E1C-F19D-49D9-8A1A-48ED5B7532F8}" dt="2024-06-28T09:24:48.525" v="22980" actId="26606"/>
          <ac:spMkLst>
            <pc:docMk/>
            <pc:sldMk cId="865460781" sldId="266"/>
            <ac:spMk id="19" creationId="{9C3A50E9-9119-7BC3-083B-2D84CCC78E47}"/>
          </ac:spMkLst>
        </pc:spChg>
        <pc:spChg chg="add del">
          <ac:chgData name="danielle fohe" userId="2a2ca4f12387aa47" providerId="LiveId" clId="{CA777E1C-F19D-49D9-8A1A-48ED5B7532F8}" dt="2024-06-21T23:04:53.179" v="7431"/>
          <ac:spMkLst>
            <pc:docMk/>
            <pc:sldMk cId="865460781" sldId="266"/>
            <ac:spMk id="20" creationId="{7BEFDA1A-2A01-4C29-A5D0-AE6F050D07DF}"/>
          </ac:spMkLst>
        </pc:spChg>
        <pc:spChg chg="add">
          <ac:chgData name="danielle fohe" userId="2a2ca4f12387aa47" providerId="LiveId" clId="{CA777E1C-F19D-49D9-8A1A-48ED5B7532F8}" dt="2024-06-28T09:24:48.525" v="22980" actId="26606"/>
          <ac:spMkLst>
            <pc:docMk/>
            <pc:sldMk cId="865460781" sldId="266"/>
            <ac:spMk id="21" creationId="{DC39DE25-0E4E-0AA7-0932-1D78C2372786}"/>
          </ac:spMkLst>
        </pc:spChg>
        <pc:spChg chg="add">
          <ac:chgData name="danielle fohe" userId="2a2ca4f12387aa47" providerId="LiveId" clId="{CA777E1C-F19D-49D9-8A1A-48ED5B7532F8}" dt="2024-06-28T09:24:48.525" v="22980" actId="26606"/>
          <ac:spMkLst>
            <pc:docMk/>
            <pc:sldMk cId="865460781" sldId="266"/>
            <ac:spMk id="23" creationId="{8D6EA299-0840-6DEA-E670-C49AEBC87E89}"/>
          </ac:spMkLst>
        </pc:spChg>
        <pc:spChg chg="add del">
          <ac:chgData name="danielle fohe" userId="2a2ca4f12387aa47" providerId="LiveId" clId="{CA777E1C-F19D-49D9-8A1A-48ED5B7532F8}" dt="2024-06-21T23:04:53.179" v="7431"/>
          <ac:spMkLst>
            <pc:docMk/>
            <pc:sldMk cId="865460781" sldId="266"/>
            <ac:spMk id="24" creationId="{279D3810-B86F-4009-84EC-DE0FEABD6FCE}"/>
          </ac:spMkLst>
        </pc:spChg>
        <pc:picChg chg="add del">
          <ac:chgData name="danielle fohe" userId="2a2ca4f12387aa47" providerId="LiveId" clId="{CA777E1C-F19D-49D9-8A1A-48ED5B7532F8}" dt="2024-06-14T22:31:19.151" v="1910" actId="26606"/>
          <ac:picMkLst>
            <pc:docMk/>
            <pc:sldMk cId="865460781" sldId="266"/>
            <ac:picMk id="5" creationId="{9AE6070E-06AA-39D6-F918-8F33BED995BD}"/>
          </ac:picMkLst>
        </pc:picChg>
        <pc:picChg chg="add mod ord">
          <ac:chgData name="danielle fohe" userId="2a2ca4f12387aa47" providerId="LiveId" clId="{CA777E1C-F19D-49D9-8A1A-48ED5B7532F8}" dt="2024-06-28T09:24:48.525" v="22980" actId="26606"/>
          <ac:picMkLst>
            <pc:docMk/>
            <pc:sldMk cId="865460781" sldId="266"/>
            <ac:picMk id="15" creationId="{06DD7CC5-DA8D-B160-AD0D-9FA9EB800167}"/>
          </ac:picMkLst>
        </pc:picChg>
        <pc:picChg chg="add del">
          <ac:chgData name="danielle fohe" userId="2a2ca4f12387aa47" providerId="LiveId" clId="{CA777E1C-F19D-49D9-8A1A-48ED5B7532F8}" dt="2024-06-21T23:04:53.179" v="7431"/>
          <ac:picMkLst>
            <pc:docMk/>
            <pc:sldMk cId="865460781" sldId="266"/>
            <ac:picMk id="26" creationId="{C33612A4-0B77-4479-B2AA-F178599550AA}"/>
          </ac:picMkLst>
        </pc:picChg>
        <pc:cxnChg chg="add del">
          <ac:chgData name="danielle fohe" userId="2a2ca4f12387aa47" providerId="LiveId" clId="{CA777E1C-F19D-49D9-8A1A-48ED5B7532F8}" dt="2024-06-21T23:04:53.179" v="7431"/>
          <ac:cxnSpMkLst>
            <pc:docMk/>
            <pc:sldMk cId="865460781" sldId="266"/>
            <ac:cxnSpMk id="22" creationId="{17FD20E5-30AF-47B9-9256-2E8E904CBBC1}"/>
          </ac:cxnSpMkLst>
        </pc:cxnChg>
        <pc:cxnChg chg="add del">
          <ac:chgData name="danielle fohe" userId="2a2ca4f12387aa47" providerId="LiveId" clId="{CA777E1C-F19D-49D9-8A1A-48ED5B7532F8}" dt="2024-06-21T23:04:53.179" v="7431"/>
          <ac:cxnSpMkLst>
            <pc:docMk/>
            <pc:sldMk cId="865460781" sldId="266"/>
            <ac:cxnSpMk id="28" creationId="{078A367A-3E83-4B48-A0F7-43FBE33328F5}"/>
          </ac:cxnSpMkLst>
        </pc:cxnChg>
      </pc:sldChg>
      <pc:sldChg chg="addSp delSp modSp del mod setBg">
        <pc:chgData name="danielle fohe" userId="2a2ca4f12387aa47" providerId="LiveId" clId="{CA777E1C-F19D-49D9-8A1A-48ED5B7532F8}" dt="2024-06-19T23:54:37.220" v="6598" actId="2696"/>
        <pc:sldMkLst>
          <pc:docMk/>
          <pc:sldMk cId="2127086586" sldId="267"/>
        </pc:sldMkLst>
        <pc:spChg chg="mod">
          <ac:chgData name="danielle fohe" userId="2a2ca4f12387aa47" providerId="LiveId" clId="{CA777E1C-F19D-49D9-8A1A-48ED5B7532F8}" dt="2024-06-19T23:52:43.663" v="6596" actId="26606"/>
          <ac:spMkLst>
            <pc:docMk/>
            <pc:sldMk cId="2127086586" sldId="267"/>
            <ac:spMk id="2" creationId="{F3665958-6447-63DE-3BEF-ADE88042AD9E}"/>
          </ac:spMkLst>
        </pc:spChg>
        <pc:spChg chg="mod">
          <ac:chgData name="danielle fohe" userId="2a2ca4f12387aa47" providerId="LiveId" clId="{CA777E1C-F19D-49D9-8A1A-48ED5B7532F8}" dt="2024-06-19T23:52:43.663" v="6596" actId="26606"/>
          <ac:spMkLst>
            <pc:docMk/>
            <pc:sldMk cId="2127086586" sldId="267"/>
            <ac:spMk id="3" creationId="{4280825A-8DA5-34C4-D314-EB5E50B3697C}"/>
          </ac:spMkLst>
        </pc:spChg>
        <pc:spChg chg="add del">
          <ac:chgData name="danielle fohe" userId="2a2ca4f12387aa47" providerId="LiveId" clId="{CA777E1C-F19D-49D9-8A1A-48ED5B7532F8}" dt="2024-06-19T23:52:43.663" v="6596" actId="26606"/>
          <ac:spMkLst>
            <pc:docMk/>
            <pc:sldMk cId="2127086586" sldId="267"/>
            <ac:spMk id="9" creationId="{7BEFDA1A-2A01-4C29-A5D0-AE6F050D07DF}"/>
          </ac:spMkLst>
        </pc:spChg>
        <pc:spChg chg="add del">
          <ac:chgData name="danielle fohe" userId="2a2ca4f12387aa47" providerId="LiveId" clId="{CA777E1C-F19D-49D9-8A1A-48ED5B7532F8}" dt="2024-06-19T23:52:43.663" v="6596" actId="26606"/>
          <ac:spMkLst>
            <pc:docMk/>
            <pc:sldMk cId="2127086586" sldId="267"/>
            <ac:spMk id="13" creationId="{279D3810-B86F-4009-84EC-DE0FEABD6FCE}"/>
          </ac:spMkLst>
        </pc:spChg>
        <pc:spChg chg="add">
          <ac:chgData name="danielle fohe" userId="2a2ca4f12387aa47" providerId="LiveId" clId="{CA777E1C-F19D-49D9-8A1A-48ED5B7532F8}" dt="2024-06-19T23:52:43.663" v="6596" actId="26606"/>
          <ac:spMkLst>
            <pc:docMk/>
            <pc:sldMk cId="2127086586" sldId="267"/>
            <ac:spMk id="22" creationId="{AF38CBB2-04B5-4ED2-92CA-ABA779049DEA}"/>
          </ac:spMkLst>
        </pc:spChg>
        <pc:spChg chg="add">
          <ac:chgData name="danielle fohe" userId="2a2ca4f12387aa47" providerId="LiveId" clId="{CA777E1C-F19D-49D9-8A1A-48ED5B7532F8}" dt="2024-06-19T23:52:43.663" v="6596" actId="26606"/>
          <ac:spMkLst>
            <pc:docMk/>
            <pc:sldMk cId="2127086586" sldId="267"/>
            <ac:spMk id="26" creationId="{A81BF76C-52E4-494B-86F2-4CBAC20E3856}"/>
          </ac:spMkLst>
        </pc:spChg>
        <pc:grpChg chg="add">
          <ac:chgData name="danielle fohe" userId="2a2ca4f12387aa47" providerId="LiveId" clId="{CA777E1C-F19D-49D9-8A1A-48ED5B7532F8}" dt="2024-06-19T23:52:43.663" v="6596" actId="26606"/>
          <ac:grpSpMkLst>
            <pc:docMk/>
            <pc:sldMk cId="2127086586" sldId="267"/>
            <ac:grpSpMk id="28" creationId="{CD0703AE-95DE-4C43-8272-BB33A5AD46D3}"/>
          </ac:grpSpMkLst>
        </pc:grpChg>
        <pc:picChg chg="add mod">
          <ac:chgData name="danielle fohe" userId="2a2ca4f12387aa47" providerId="LiveId" clId="{CA777E1C-F19D-49D9-8A1A-48ED5B7532F8}" dt="2024-06-19T23:52:43.663" v="6596" actId="26606"/>
          <ac:picMkLst>
            <pc:docMk/>
            <pc:sldMk cId="2127086586" sldId="267"/>
            <ac:picMk id="4" creationId="{4398192E-2903-0828-CD28-66F651747651}"/>
          </ac:picMkLst>
        </pc:picChg>
        <pc:picChg chg="add mod ord">
          <ac:chgData name="danielle fohe" userId="2a2ca4f12387aa47" providerId="LiveId" clId="{CA777E1C-F19D-49D9-8A1A-48ED5B7532F8}" dt="2024-06-19T23:52:43.663" v="6596" actId="26606"/>
          <ac:picMkLst>
            <pc:docMk/>
            <pc:sldMk cId="2127086586" sldId="267"/>
            <ac:picMk id="5" creationId="{A9677F13-C175-FC34-793E-301AFF5E0FD5}"/>
          </ac:picMkLst>
        </pc:picChg>
        <pc:picChg chg="add mod">
          <ac:chgData name="danielle fohe" userId="2a2ca4f12387aa47" providerId="LiveId" clId="{CA777E1C-F19D-49D9-8A1A-48ED5B7532F8}" dt="2024-06-19T23:53:37.738" v="6597"/>
          <ac:picMkLst>
            <pc:docMk/>
            <pc:sldMk cId="2127086586" sldId="267"/>
            <ac:picMk id="6" creationId="{91A853D6-40F4-A678-AAD7-3E0AF86E36F1}"/>
          </ac:picMkLst>
        </pc:picChg>
        <pc:picChg chg="add del">
          <ac:chgData name="danielle fohe" userId="2a2ca4f12387aa47" providerId="LiveId" clId="{CA777E1C-F19D-49D9-8A1A-48ED5B7532F8}" dt="2024-06-19T23:52:43.663" v="6596" actId="26606"/>
          <ac:picMkLst>
            <pc:docMk/>
            <pc:sldMk cId="2127086586" sldId="267"/>
            <ac:picMk id="15" creationId="{C33612A4-0B77-4479-B2AA-F178599550AA}"/>
          </ac:picMkLst>
        </pc:picChg>
        <pc:picChg chg="add">
          <ac:chgData name="danielle fohe" userId="2a2ca4f12387aa47" providerId="LiveId" clId="{CA777E1C-F19D-49D9-8A1A-48ED5B7532F8}" dt="2024-06-19T23:52:43.663" v="6596" actId="26606"/>
          <ac:picMkLst>
            <pc:docMk/>
            <pc:sldMk cId="2127086586" sldId="267"/>
            <ac:picMk id="32" creationId="{0C24E7C2-F39B-4280-9B81-F15BBD93C3A9}"/>
          </ac:picMkLst>
        </pc:picChg>
        <pc:cxnChg chg="add del">
          <ac:chgData name="danielle fohe" userId="2a2ca4f12387aa47" providerId="LiveId" clId="{CA777E1C-F19D-49D9-8A1A-48ED5B7532F8}" dt="2024-06-19T23:52:43.663" v="6596" actId="26606"/>
          <ac:cxnSpMkLst>
            <pc:docMk/>
            <pc:sldMk cId="2127086586" sldId="267"/>
            <ac:cxnSpMk id="11" creationId="{17FD20E5-30AF-47B9-9256-2E8E904CBBC1}"/>
          </ac:cxnSpMkLst>
        </pc:cxnChg>
        <pc:cxnChg chg="add del">
          <ac:chgData name="danielle fohe" userId="2a2ca4f12387aa47" providerId="LiveId" clId="{CA777E1C-F19D-49D9-8A1A-48ED5B7532F8}" dt="2024-06-19T23:52:43.663" v="6596" actId="26606"/>
          <ac:cxnSpMkLst>
            <pc:docMk/>
            <pc:sldMk cId="2127086586" sldId="267"/>
            <ac:cxnSpMk id="17" creationId="{078A367A-3E83-4B48-A0F7-43FBE33328F5}"/>
          </ac:cxnSpMkLst>
        </pc:cxnChg>
        <pc:cxnChg chg="add">
          <ac:chgData name="danielle fohe" userId="2a2ca4f12387aa47" providerId="LiveId" clId="{CA777E1C-F19D-49D9-8A1A-48ED5B7532F8}" dt="2024-06-19T23:52:43.663" v="6596" actId="26606"/>
          <ac:cxnSpMkLst>
            <pc:docMk/>
            <pc:sldMk cId="2127086586" sldId="267"/>
            <ac:cxnSpMk id="24" creationId="{99ECE436-E5C5-4600-9DAE-6A66A788E0DF}"/>
          </ac:cxnSpMkLst>
        </pc:cxnChg>
        <pc:cxnChg chg="add">
          <ac:chgData name="danielle fohe" userId="2a2ca4f12387aa47" providerId="LiveId" clId="{CA777E1C-F19D-49D9-8A1A-48ED5B7532F8}" dt="2024-06-19T23:52:43.663" v="6596" actId="26606"/>
          <ac:cxnSpMkLst>
            <pc:docMk/>
            <pc:sldMk cId="2127086586" sldId="267"/>
            <ac:cxnSpMk id="34" creationId="{F381DAA9-C4BA-4BB3-8F4B-3BC4B43EB336}"/>
          </ac:cxnSpMkLst>
        </pc:cxnChg>
      </pc:sldChg>
      <pc:sldChg chg="modSp del mod">
        <pc:chgData name="danielle fohe" userId="2a2ca4f12387aa47" providerId="LiveId" clId="{CA777E1C-F19D-49D9-8A1A-48ED5B7532F8}" dt="2024-06-21T22:54:11.639" v="7422" actId="2696"/>
        <pc:sldMkLst>
          <pc:docMk/>
          <pc:sldMk cId="2693248450" sldId="268"/>
        </pc:sldMkLst>
        <pc:spChg chg="mod">
          <ac:chgData name="danielle fohe" userId="2a2ca4f12387aa47" providerId="LiveId" clId="{CA777E1C-F19D-49D9-8A1A-48ED5B7532F8}" dt="2024-06-18T14:23:43.789" v="5459" actId="20577"/>
          <ac:spMkLst>
            <pc:docMk/>
            <pc:sldMk cId="2693248450" sldId="268"/>
            <ac:spMk id="2" creationId="{13FFCF61-E2BA-2450-A5F9-A19CC4CCF052}"/>
          </ac:spMkLst>
        </pc:spChg>
        <pc:spChg chg="mod">
          <ac:chgData name="danielle fohe" userId="2a2ca4f12387aa47" providerId="LiveId" clId="{CA777E1C-F19D-49D9-8A1A-48ED5B7532F8}" dt="2024-06-19T11:20:55.102" v="6163" actId="20577"/>
          <ac:spMkLst>
            <pc:docMk/>
            <pc:sldMk cId="2693248450" sldId="268"/>
            <ac:spMk id="3" creationId="{C7EA3ED4-433A-F51D-D82E-FB3D1E23C49B}"/>
          </ac:spMkLst>
        </pc:spChg>
      </pc:sldChg>
      <pc:sldChg chg="addSp delSp modSp mod setBg delDesignElem">
        <pc:chgData name="danielle fohe" userId="2a2ca4f12387aa47" providerId="LiveId" clId="{CA777E1C-F19D-49D9-8A1A-48ED5B7532F8}" dt="2024-06-28T09:28:52.681" v="23004" actId="255"/>
        <pc:sldMkLst>
          <pc:docMk/>
          <pc:sldMk cId="574837474" sldId="269"/>
        </pc:sldMkLst>
        <pc:spChg chg="mod">
          <ac:chgData name="danielle fohe" userId="2a2ca4f12387aa47" providerId="LiveId" clId="{CA777E1C-F19D-49D9-8A1A-48ED5B7532F8}" dt="2024-06-28T09:28:29.253" v="23000" actId="26606"/>
          <ac:spMkLst>
            <pc:docMk/>
            <pc:sldMk cId="574837474" sldId="269"/>
            <ac:spMk id="2" creationId="{01BED9C9-73A0-9A3E-1703-DC1B7C4026F8}"/>
          </ac:spMkLst>
        </pc:spChg>
        <pc:spChg chg="mod">
          <ac:chgData name="danielle fohe" userId="2a2ca4f12387aa47" providerId="LiveId" clId="{CA777E1C-F19D-49D9-8A1A-48ED5B7532F8}" dt="2024-06-28T09:28:52.681" v="23004" actId="255"/>
          <ac:spMkLst>
            <pc:docMk/>
            <pc:sldMk cId="574837474" sldId="269"/>
            <ac:spMk id="3" creationId="{0A8AEC0E-760A-27F9-B260-9902704F2415}"/>
          </ac:spMkLst>
        </pc:spChg>
        <pc:spChg chg="add">
          <ac:chgData name="danielle fohe" userId="2a2ca4f12387aa47" providerId="LiveId" clId="{CA777E1C-F19D-49D9-8A1A-48ED5B7532F8}" dt="2024-06-28T09:28:29.253" v="23000" actId="26606"/>
          <ac:spMkLst>
            <pc:docMk/>
            <pc:sldMk cId="574837474" sldId="269"/>
            <ac:spMk id="5" creationId="{907EF6B7-1338-4443-8C46-6A318D952DFD}"/>
          </ac:spMkLst>
        </pc:spChg>
        <pc:spChg chg="add del">
          <ac:chgData name="danielle fohe" userId="2a2ca4f12387aa47" providerId="LiveId" clId="{CA777E1C-F19D-49D9-8A1A-48ED5B7532F8}" dt="2024-06-25T14:18:23.024" v="16654"/>
          <ac:spMkLst>
            <pc:docMk/>
            <pc:sldMk cId="574837474" sldId="269"/>
            <ac:spMk id="8" creationId="{AD6F6937-3B5A-4391-9F37-58A571B362A9}"/>
          </ac:spMkLst>
        </pc:spChg>
        <pc:spChg chg="add">
          <ac:chgData name="danielle fohe" userId="2a2ca4f12387aa47" providerId="LiveId" clId="{CA777E1C-F19D-49D9-8A1A-48ED5B7532F8}" dt="2024-06-28T09:28:29.253" v="23000" actId="26606"/>
          <ac:spMkLst>
            <pc:docMk/>
            <pc:sldMk cId="574837474" sldId="269"/>
            <ac:spMk id="10" creationId="{DAAE4CDD-124C-4DCF-9584-B6033B545DD5}"/>
          </ac:spMkLst>
        </pc:spChg>
        <pc:spChg chg="add">
          <ac:chgData name="danielle fohe" userId="2a2ca4f12387aa47" providerId="LiveId" clId="{CA777E1C-F19D-49D9-8A1A-48ED5B7532F8}" dt="2024-06-28T09:28:29.253" v="23000" actId="26606"/>
          <ac:spMkLst>
            <pc:docMk/>
            <pc:sldMk cId="574837474" sldId="269"/>
            <ac:spMk id="12" creationId="{081E4A58-353D-44AE-B2FC-2A74E2E400F7}"/>
          </ac:spMkLst>
        </pc:spChg>
      </pc:sldChg>
      <pc:sldChg chg="addSp delSp modSp del mod setBg delDesignElem chgLayout">
        <pc:chgData name="danielle fohe" userId="2a2ca4f12387aa47" providerId="LiveId" clId="{CA777E1C-F19D-49D9-8A1A-48ED5B7532F8}" dt="2024-06-28T09:53:54.617" v="24798" actId="2696"/>
        <pc:sldMkLst>
          <pc:docMk/>
          <pc:sldMk cId="3865008260" sldId="270"/>
        </pc:sldMkLst>
        <pc:spChg chg="mod ord">
          <ac:chgData name="danielle fohe" userId="2a2ca4f12387aa47" providerId="LiveId" clId="{CA777E1C-F19D-49D9-8A1A-48ED5B7532F8}" dt="2024-06-28T08:31:18.331" v="21626" actId="27636"/>
          <ac:spMkLst>
            <pc:docMk/>
            <pc:sldMk cId="3865008260" sldId="270"/>
            <ac:spMk id="2" creationId="{56BE69EA-4C86-CC1A-35BF-A6AE2F023AF9}"/>
          </ac:spMkLst>
        </pc:spChg>
        <pc:spChg chg="mod ord">
          <ac:chgData name="danielle fohe" userId="2a2ca4f12387aa47" providerId="LiveId" clId="{CA777E1C-F19D-49D9-8A1A-48ED5B7532F8}" dt="2024-06-28T09:53:33.223" v="24797" actId="20577"/>
          <ac:spMkLst>
            <pc:docMk/>
            <pc:sldMk cId="3865008260" sldId="270"/>
            <ac:spMk id="3" creationId="{1056ACFA-1D87-3134-B1EB-3A37FF7B7A28}"/>
          </ac:spMkLst>
        </pc:spChg>
        <pc:spChg chg="add del mod">
          <ac:chgData name="danielle fohe" userId="2a2ca4f12387aa47" providerId="LiveId" clId="{CA777E1C-F19D-49D9-8A1A-48ED5B7532F8}" dt="2024-06-26T10:05:09.104" v="16893" actId="6264"/>
          <ac:spMkLst>
            <pc:docMk/>
            <pc:sldMk cId="3865008260" sldId="270"/>
            <ac:spMk id="4" creationId="{FC5F352B-1920-AAE7-B675-DA15BC0114B7}"/>
          </ac:spMkLst>
        </pc:spChg>
        <pc:spChg chg="add del mod">
          <ac:chgData name="danielle fohe" userId="2a2ca4f12387aa47" providerId="LiveId" clId="{CA777E1C-F19D-49D9-8A1A-48ED5B7532F8}" dt="2024-06-26T10:05:09.104" v="16893" actId="6264"/>
          <ac:spMkLst>
            <pc:docMk/>
            <pc:sldMk cId="3865008260" sldId="270"/>
            <ac:spMk id="5" creationId="{6C563908-9602-8082-6738-6D7DDC76CDBC}"/>
          </ac:spMkLst>
        </pc:spChg>
        <pc:spChg chg="add del">
          <ac:chgData name="danielle fohe" userId="2a2ca4f12387aa47" providerId="LiveId" clId="{CA777E1C-F19D-49D9-8A1A-48ED5B7532F8}" dt="2024-06-26T10:09:53.341" v="16929" actId="26606"/>
          <ac:spMkLst>
            <pc:docMk/>
            <pc:sldMk cId="3865008260" sldId="270"/>
            <ac:spMk id="6" creationId="{B7328C2D-38F0-4C80-9EA5-A1AD0D6B2022}"/>
          </ac:spMkLst>
        </pc:spChg>
        <pc:spChg chg="add del">
          <ac:chgData name="danielle fohe" userId="2a2ca4f12387aa47" providerId="LiveId" clId="{CA777E1C-F19D-49D9-8A1A-48ED5B7532F8}" dt="2024-06-26T10:05:09.104" v="16893" actId="6264"/>
          <ac:spMkLst>
            <pc:docMk/>
            <pc:sldMk cId="3865008260" sldId="270"/>
            <ac:spMk id="8" creationId="{DC878D9A-77BE-4701-AE3D-EEFC53CD50BC}"/>
          </ac:spMkLst>
        </pc:spChg>
        <pc:spChg chg="add del">
          <ac:chgData name="danielle fohe" userId="2a2ca4f12387aa47" providerId="LiveId" clId="{CA777E1C-F19D-49D9-8A1A-48ED5B7532F8}" dt="2024-06-26T10:05:09.104" v="16893" actId="6264"/>
          <ac:spMkLst>
            <pc:docMk/>
            <pc:sldMk cId="3865008260" sldId="270"/>
            <ac:spMk id="10" creationId="{F643BE08-0ED1-4B73-AC6D-B7E26A59CDAA}"/>
          </ac:spMkLst>
        </pc:spChg>
        <pc:spChg chg="add del">
          <ac:chgData name="danielle fohe" userId="2a2ca4f12387aa47" providerId="LiveId" clId="{CA777E1C-F19D-49D9-8A1A-48ED5B7532F8}" dt="2024-06-26T10:05:09.104" v="16893" actId="6264"/>
          <ac:spMkLst>
            <pc:docMk/>
            <pc:sldMk cId="3865008260" sldId="270"/>
            <ac:spMk id="12" creationId="{956B2094-7FC0-45FC-BFED-3CB88CEE63F5}"/>
          </ac:spMkLst>
        </pc:spChg>
        <pc:spChg chg="add del">
          <ac:chgData name="danielle fohe" userId="2a2ca4f12387aa47" providerId="LiveId" clId="{CA777E1C-F19D-49D9-8A1A-48ED5B7532F8}" dt="2024-06-26T10:05:09.104" v="16893" actId="6264"/>
          <ac:spMkLst>
            <pc:docMk/>
            <pc:sldMk cId="3865008260" sldId="270"/>
            <ac:spMk id="14" creationId="{07A4B640-BB7F-4272-A710-068DBA9F9A6E}"/>
          </ac:spMkLst>
        </pc:spChg>
        <pc:spChg chg="add del">
          <ac:chgData name="danielle fohe" userId="2a2ca4f12387aa47" providerId="LiveId" clId="{CA777E1C-F19D-49D9-8A1A-48ED5B7532F8}" dt="2024-06-26T10:13:12.346" v="16944" actId="26606"/>
          <ac:spMkLst>
            <pc:docMk/>
            <pc:sldMk cId="3865008260" sldId="270"/>
            <ac:spMk id="21" creationId="{DC878D9A-77BE-4701-AE3D-EEFC53CD50BC}"/>
          </ac:spMkLst>
        </pc:spChg>
        <pc:spChg chg="add del">
          <ac:chgData name="danielle fohe" userId="2a2ca4f12387aa47" providerId="LiveId" clId="{CA777E1C-F19D-49D9-8A1A-48ED5B7532F8}" dt="2024-06-26T10:13:12.346" v="16944" actId="26606"/>
          <ac:spMkLst>
            <pc:docMk/>
            <pc:sldMk cId="3865008260" sldId="270"/>
            <ac:spMk id="23" creationId="{F643BE08-0ED1-4B73-AC6D-B7E26A59CDAA}"/>
          </ac:spMkLst>
        </pc:spChg>
        <pc:spChg chg="add del">
          <ac:chgData name="danielle fohe" userId="2a2ca4f12387aa47" providerId="LiveId" clId="{CA777E1C-F19D-49D9-8A1A-48ED5B7532F8}" dt="2024-06-26T10:13:12.346" v="16944" actId="26606"/>
          <ac:spMkLst>
            <pc:docMk/>
            <pc:sldMk cId="3865008260" sldId="270"/>
            <ac:spMk id="25" creationId="{956B2094-7FC0-45FC-BFED-3CB88CEE63F5}"/>
          </ac:spMkLst>
        </pc:spChg>
        <pc:spChg chg="add del">
          <ac:chgData name="danielle fohe" userId="2a2ca4f12387aa47" providerId="LiveId" clId="{CA777E1C-F19D-49D9-8A1A-48ED5B7532F8}" dt="2024-06-26T10:13:12.346" v="16944" actId="26606"/>
          <ac:spMkLst>
            <pc:docMk/>
            <pc:sldMk cId="3865008260" sldId="270"/>
            <ac:spMk id="27" creationId="{07A4B640-BB7F-4272-A710-068DBA9F9A6E}"/>
          </ac:spMkLst>
        </pc:spChg>
        <pc:spChg chg="add del">
          <ac:chgData name="danielle fohe" userId="2a2ca4f12387aa47" providerId="LiveId" clId="{CA777E1C-F19D-49D9-8A1A-48ED5B7532F8}" dt="2024-06-26T10:16:34.309" v="16975" actId="26606"/>
          <ac:spMkLst>
            <pc:docMk/>
            <pc:sldMk cId="3865008260" sldId="270"/>
            <ac:spMk id="32" creationId="{29369C1F-C4A4-40B4-B6E0-2858C840F618}"/>
          </ac:spMkLst>
        </pc:spChg>
        <pc:spChg chg="add del">
          <ac:chgData name="danielle fohe" userId="2a2ca4f12387aa47" providerId="LiveId" clId="{CA777E1C-F19D-49D9-8A1A-48ED5B7532F8}" dt="2024-06-27T21:23:26.940" v="19876"/>
          <ac:spMkLst>
            <pc:docMk/>
            <pc:sldMk cId="3865008260" sldId="270"/>
            <ac:spMk id="41" creationId="{DC878D9A-77BE-4701-AE3D-EEFC53CD50BC}"/>
          </ac:spMkLst>
        </pc:spChg>
        <pc:spChg chg="add del">
          <ac:chgData name="danielle fohe" userId="2a2ca4f12387aa47" providerId="LiveId" clId="{CA777E1C-F19D-49D9-8A1A-48ED5B7532F8}" dt="2024-06-27T21:23:26.940" v="19876"/>
          <ac:spMkLst>
            <pc:docMk/>
            <pc:sldMk cId="3865008260" sldId="270"/>
            <ac:spMk id="43" creationId="{F643BE08-0ED1-4B73-AC6D-B7E26A59CDAA}"/>
          </ac:spMkLst>
        </pc:spChg>
        <pc:spChg chg="add del">
          <ac:chgData name="danielle fohe" userId="2a2ca4f12387aa47" providerId="LiveId" clId="{CA777E1C-F19D-49D9-8A1A-48ED5B7532F8}" dt="2024-06-27T21:23:26.940" v="19876"/>
          <ac:spMkLst>
            <pc:docMk/>
            <pc:sldMk cId="3865008260" sldId="270"/>
            <ac:spMk id="45" creationId="{956B2094-7FC0-45FC-BFED-3CB88CEE63F5}"/>
          </ac:spMkLst>
        </pc:spChg>
        <pc:spChg chg="add del">
          <ac:chgData name="danielle fohe" userId="2a2ca4f12387aa47" providerId="LiveId" clId="{CA777E1C-F19D-49D9-8A1A-48ED5B7532F8}" dt="2024-06-27T21:23:26.940" v="19876"/>
          <ac:spMkLst>
            <pc:docMk/>
            <pc:sldMk cId="3865008260" sldId="270"/>
            <ac:spMk id="47" creationId="{07A4B640-BB7F-4272-A710-068DBA9F9A6E}"/>
          </ac:spMkLst>
        </pc:spChg>
        <pc:grpChg chg="add del">
          <ac:chgData name="danielle fohe" userId="2a2ca4f12387aa47" providerId="LiveId" clId="{CA777E1C-F19D-49D9-8A1A-48ED5B7532F8}" dt="2024-06-26T10:09:53.341" v="16929" actId="26606"/>
          <ac:grpSpMkLst>
            <pc:docMk/>
            <pc:sldMk cId="3865008260" sldId="270"/>
            <ac:grpSpMk id="7" creationId="{BD17E249-48D0-476B-A642-A5D58DD39A22}"/>
          </ac:grpSpMkLst>
        </pc:grpChg>
        <pc:picChg chg="add del">
          <ac:chgData name="danielle fohe" userId="2a2ca4f12387aa47" providerId="LiveId" clId="{CA777E1C-F19D-49D9-8A1A-48ED5B7532F8}" dt="2024-06-26T10:16:34.309" v="16975" actId="26606"/>
          <ac:picMkLst>
            <pc:docMk/>
            <pc:sldMk cId="3865008260" sldId="270"/>
            <ac:picMk id="34" creationId="{D2C6A0EE-D2D9-448F-B083-7DEEB674BA77}"/>
          </ac:picMkLst>
        </pc:picChg>
        <pc:cxnChg chg="add del">
          <ac:chgData name="danielle fohe" userId="2a2ca4f12387aa47" providerId="LiveId" clId="{CA777E1C-F19D-49D9-8A1A-48ED5B7532F8}" dt="2024-06-26T10:09:53.341" v="16929" actId="26606"/>
          <ac:cxnSpMkLst>
            <pc:docMk/>
            <pc:sldMk cId="3865008260" sldId="270"/>
            <ac:cxnSpMk id="16" creationId="{0B65B193-F600-4C1B-9DBF-09D94CDB08D8}"/>
          </ac:cxnSpMkLst>
        </pc:cxnChg>
        <pc:cxnChg chg="add del">
          <ac:chgData name="danielle fohe" userId="2a2ca4f12387aa47" providerId="LiveId" clId="{CA777E1C-F19D-49D9-8A1A-48ED5B7532F8}" dt="2024-06-26T10:16:34.309" v="16975" actId="26606"/>
          <ac:cxnSpMkLst>
            <pc:docMk/>
            <pc:sldMk cId="3865008260" sldId="270"/>
            <ac:cxnSpMk id="36" creationId="{96DC9B3E-DC68-4FF2-9781-CB1E626F5526}"/>
          </ac:cxnSpMkLst>
        </pc:cxnChg>
      </pc:sldChg>
      <pc:sldChg chg="addSp delSp modSp new del mod setBg delDesignElem chgLayout">
        <pc:chgData name="danielle fohe" userId="2a2ca4f12387aa47" providerId="LiveId" clId="{CA777E1C-F19D-49D9-8A1A-48ED5B7532F8}" dt="2024-06-28T10:04:19.596" v="25097" actId="2696"/>
        <pc:sldMkLst>
          <pc:docMk/>
          <pc:sldMk cId="3669446904" sldId="271"/>
        </pc:sldMkLst>
        <pc:spChg chg="mod ord">
          <ac:chgData name="danielle fohe" userId="2a2ca4f12387aa47" providerId="LiveId" clId="{CA777E1C-F19D-49D9-8A1A-48ED5B7532F8}" dt="2024-06-26T10:15:38.803" v="16969" actId="26606"/>
          <ac:spMkLst>
            <pc:docMk/>
            <pc:sldMk cId="3669446904" sldId="271"/>
            <ac:spMk id="2" creationId="{F72350F5-86E4-8597-37F0-94F8F202FE09}"/>
          </ac:spMkLst>
        </pc:spChg>
        <pc:spChg chg="mod ord">
          <ac:chgData name="danielle fohe" userId="2a2ca4f12387aa47" providerId="LiveId" clId="{CA777E1C-F19D-49D9-8A1A-48ED5B7532F8}" dt="2024-06-28T10:01:54.028" v="25090"/>
          <ac:spMkLst>
            <pc:docMk/>
            <pc:sldMk cId="3669446904" sldId="271"/>
            <ac:spMk id="3" creationId="{BDBAD6AF-6F9C-003B-7CD4-A22E384B3ECE}"/>
          </ac:spMkLst>
        </pc:spChg>
        <pc:spChg chg="add del mod">
          <ac:chgData name="danielle fohe" userId="2a2ca4f12387aa47" providerId="LiveId" clId="{CA777E1C-F19D-49D9-8A1A-48ED5B7532F8}" dt="2024-06-26T10:05:15.903" v="16896" actId="6264"/>
          <ac:spMkLst>
            <pc:docMk/>
            <pc:sldMk cId="3669446904" sldId="271"/>
            <ac:spMk id="4" creationId="{53D59EF7-EBE3-DC04-49D7-498A139D9CD3}"/>
          </ac:spMkLst>
        </pc:spChg>
        <pc:spChg chg="add del mod">
          <ac:chgData name="danielle fohe" userId="2a2ca4f12387aa47" providerId="LiveId" clId="{CA777E1C-F19D-49D9-8A1A-48ED5B7532F8}" dt="2024-06-26T10:05:15.903" v="16896" actId="6264"/>
          <ac:spMkLst>
            <pc:docMk/>
            <pc:sldMk cId="3669446904" sldId="271"/>
            <ac:spMk id="5" creationId="{979C2FBB-BD82-AF2A-80BC-AC1730F87B22}"/>
          </ac:spMkLst>
        </pc:spChg>
        <pc:spChg chg="add del">
          <ac:chgData name="danielle fohe" userId="2a2ca4f12387aa47" providerId="LiveId" clId="{CA777E1C-F19D-49D9-8A1A-48ED5B7532F8}" dt="2024-06-26T10:08:15.137" v="16917" actId="26606"/>
          <ac:spMkLst>
            <pc:docMk/>
            <pc:sldMk cId="3669446904" sldId="271"/>
            <ac:spMk id="6" creationId="{DC878D9A-77BE-4701-AE3D-EEFC53CD50BC}"/>
          </ac:spMkLst>
        </pc:spChg>
        <pc:spChg chg="add del">
          <ac:chgData name="danielle fohe" userId="2a2ca4f12387aa47" providerId="LiveId" clId="{CA777E1C-F19D-49D9-8A1A-48ED5B7532F8}" dt="2024-06-26T10:08:15.137" v="16917" actId="26606"/>
          <ac:spMkLst>
            <pc:docMk/>
            <pc:sldMk cId="3669446904" sldId="271"/>
            <ac:spMk id="7" creationId="{F643BE08-0ED1-4B73-AC6D-B7E26A59CDAA}"/>
          </ac:spMkLst>
        </pc:spChg>
        <pc:spChg chg="add del">
          <ac:chgData name="danielle fohe" userId="2a2ca4f12387aa47" providerId="LiveId" clId="{CA777E1C-F19D-49D9-8A1A-48ED5B7532F8}" dt="2024-06-26T10:05:15.903" v="16896" actId="6264"/>
          <ac:spMkLst>
            <pc:docMk/>
            <pc:sldMk cId="3669446904" sldId="271"/>
            <ac:spMk id="8" creationId="{DC878D9A-77BE-4701-AE3D-EEFC53CD50BC}"/>
          </ac:spMkLst>
        </pc:spChg>
        <pc:spChg chg="add del">
          <ac:chgData name="danielle fohe" userId="2a2ca4f12387aa47" providerId="LiveId" clId="{CA777E1C-F19D-49D9-8A1A-48ED5B7532F8}" dt="2024-06-26T10:08:15.137" v="16917" actId="26606"/>
          <ac:spMkLst>
            <pc:docMk/>
            <pc:sldMk cId="3669446904" sldId="271"/>
            <ac:spMk id="9" creationId="{956B2094-7FC0-45FC-BFED-3CB88CEE63F5}"/>
          </ac:spMkLst>
        </pc:spChg>
        <pc:spChg chg="add del">
          <ac:chgData name="danielle fohe" userId="2a2ca4f12387aa47" providerId="LiveId" clId="{CA777E1C-F19D-49D9-8A1A-48ED5B7532F8}" dt="2024-06-26T10:05:15.903" v="16896" actId="6264"/>
          <ac:spMkLst>
            <pc:docMk/>
            <pc:sldMk cId="3669446904" sldId="271"/>
            <ac:spMk id="10" creationId="{F643BE08-0ED1-4B73-AC6D-B7E26A59CDAA}"/>
          </ac:spMkLst>
        </pc:spChg>
        <pc:spChg chg="add del">
          <ac:chgData name="danielle fohe" userId="2a2ca4f12387aa47" providerId="LiveId" clId="{CA777E1C-F19D-49D9-8A1A-48ED5B7532F8}" dt="2024-06-26T10:08:15.137" v="16917" actId="26606"/>
          <ac:spMkLst>
            <pc:docMk/>
            <pc:sldMk cId="3669446904" sldId="271"/>
            <ac:spMk id="11" creationId="{07A4B640-BB7F-4272-A710-068DBA9F9A6E}"/>
          </ac:spMkLst>
        </pc:spChg>
        <pc:spChg chg="add del">
          <ac:chgData name="danielle fohe" userId="2a2ca4f12387aa47" providerId="LiveId" clId="{CA777E1C-F19D-49D9-8A1A-48ED5B7532F8}" dt="2024-06-26T10:05:15.903" v="16896" actId="6264"/>
          <ac:spMkLst>
            <pc:docMk/>
            <pc:sldMk cId="3669446904" sldId="271"/>
            <ac:spMk id="12" creationId="{956B2094-7FC0-45FC-BFED-3CB88CEE63F5}"/>
          </ac:spMkLst>
        </pc:spChg>
        <pc:spChg chg="add del">
          <ac:chgData name="danielle fohe" userId="2a2ca4f12387aa47" providerId="LiveId" clId="{CA777E1C-F19D-49D9-8A1A-48ED5B7532F8}" dt="2024-06-26T10:05:15.903" v="16896" actId="6264"/>
          <ac:spMkLst>
            <pc:docMk/>
            <pc:sldMk cId="3669446904" sldId="271"/>
            <ac:spMk id="14" creationId="{07A4B640-BB7F-4272-A710-068DBA9F9A6E}"/>
          </ac:spMkLst>
        </pc:spChg>
        <pc:spChg chg="add del">
          <ac:chgData name="danielle fohe" userId="2a2ca4f12387aa47" providerId="LiveId" clId="{CA777E1C-F19D-49D9-8A1A-48ED5B7532F8}" dt="2024-06-26T10:11:54.790" v="16934" actId="26606"/>
          <ac:spMkLst>
            <pc:docMk/>
            <pc:sldMk cId="3669446904" sldId="271"/>
            <ac:spMk id="16" creationId="{B7328C2D-38F0-4C80-9EA5-A1AD0D6B2022}"/>
          </ac:spMkLst>
        </pc:spChg>
        <pc:spChg chg="add del">
          <ac:chgData name="danielle fohe" userId="2a2ca4f12387aa47" providerId="LiveId" clId="{CA777E1C-F19D-49D9-8A1A-48ED5B7532F8}" dt="2024-06-26T10:12:11.977" v="16936" actId="26606"/>
          <ac:spMkLst>
            <pc:docMk/>
            <pc:sldMk cId="3669446904" sldId="271"/>
            <ac:spMk id="29" creationId="{DC878D9A-77BE-4701-AE3D-EEFC53CD50BC}"/>
          </ac:spMkLst>
        </pc:spChg>
        <pc:spChg chg="add del">
          <ac:chgData name="danielle fohe" userId="2a2ca4f12387aa47" providerId="LiveId" clId="{CA777E1C-F19D-49D9-8A1A-48ED5B7532F8}" dt="2024-06-26T10:12:11.977" v="16936" actId="26606"/>
          <ac:spMkLst>
            <pc:docMk/>
            <pc:sldMk cId="3669446904" sldId="271"/>
            <ac:spMk id="31" creationId="{F643BE08-0ED1-4B73-AC6D-B7E26A59CDAA}"/>
          </ac:spMkLst>
        </pc:spChg>
        <pc:spChg chg="add del">
          <ac:chgData name="danielle fohe" userId="2a2ca4f12387aa47" providerId="LiveId" clId="{CA777E1C-F19D-49D9-8A1A-48ED5B7532F8}" dt="2024-06-26T10:12:11.977" v="16936" actId="26606"/>
          <ac:spMkLst>
            <pc:docMk/>
            <pc:sldMk cId="3669446904" sldId="271"/>
            <ac:spMk id="33" creationId="{956B2094-7FC0-45FC-BFED-3CB88CEE63F5}"/>
          </ac:spMkLst>
        </pc:spChg>
        <pc:spChg chg="add del">
          <ac:chgData name="danielle fohe" userId="2a2ca4f12387aa47" providerId="LiveId" clId="{CA777E1C-F19D-49D9-8A1A-48ED5B7532F8}" dt="2024-06-26T10:12:11.977" v="16936" actId="26606"/>
          <ac:spMkLst>
            <pc:docMk/>
            <pc:sldMk cId="3669446904" sldId="271"/>
            <ac:spMk id="35" creationId="{07A4B640-BB7F-4272-A710-068DBA9F9A6E}"/>
          </ac:spMkLst>
        </pc:spChg>
        <pc:spChg chg="add del">
          <ac:chgData name="danielle fohe" userId="2a2ca4f12387aa47" providerId="LiveId" clId="{CA777E1C-F19D-49D9-8A1A-48ED5B7532F8}" dt="2024-06-26T10:15:38.803" v="16969" actId="26606"/>
          <ac:spMkLst>
            <pc:docMk/>
            <pc:sldMk cId="3669446904" sldId="271"/>
            <ac:spMk id="40" creationId="{52723366-C73B-4ED6-ADEF-29911C6BC55F}"/>
          </ac:spMkLst>
        </pc:spChg>
        <pc:spChg chg="add del">
          <ac:chgData name="danielle fohe" userId="2a2ca4f12387aa47" providerId="LiveId" clId="{CA777E1C-F19D-49D9-8A1A-48ED5B7532F8}" dt="2024-06-26T10:15:38.803" v="16969" actId="26606"/>
          <ac:spMkLst>
            <pc:docMk/>
            <pc:sldMk cId="3669446904" sldId="271"/>
            <ac:spMk id="42" creationId="{847A4152-8E41-4D1C-B88C-57C5C430A69E}"/>
          </ac:spMkLst>
        </pc:spChg>
        <pc:spChg chg="add del">
          <ac:chgData name="danielle fohe" userId="2a2ca4f12387aa47" providerId="LiveId" clId="{CA777E1C-F19D-49D9-8A1A-48ED5B7532F8}" dt="2024-06-26T10:15:38.803" v="16969" actId="26606"/>
          <ac:spMkLst>
            <pc:docMk/>
            <pc:sldMk cId="3669446904" sldId="271"/>
            <ac:spMk id="44" creationId="{999F76F5-72D4-4814-9169-8F535AEEB809}"/>
          </ac:spMkLst>
        </pc:spChg>
        <pc:spChg chg="add del">
          <ac:chgData name="danielle fohe" userId="2a2ca4f12387aa47" providerId="LiveId" clId="{CA777E1C-F19D-49D9-8A1A-48ED5B7532F8}" dt="2024-06-26T10:15:38.803" v="16969" actId="26606"/>
          <ac:spMkLst>
            <pc:docMk/>
            <pc:sldMk cId="3669446904" sldId="271"/>
            <ac:spMk id="46" creationId="{C6202988-4466-42C5-B33A-AFABF051B4FE}"/>
          </ac:spMkLst>
        </pc:spChg>
        <pc:spChg chg="add del">
          <ac:chgData name="danielle fohe" userId="2a2ca4f12387aa47" providerId="LiveId" clId="{CA777E1C-F19D-49D9-8A1A-48ED5B7532F8}" dt="2024-06-27T21:23:26.940" v="19876"/>
          <ac:spMkLst>
            <pc:docMk/>
            <pc:sldMk cId="3669446904" sldId="271"/>
            <ac:spMk id="51" creationId="{DC878D9A-77BE-4701-AE3D-EEFC53CD50BC}"/>
          </ac:spMkLst>
        </pc:spChg>
        <pc:spChg chg="add del">
          <ac:chgData name="danielle fohe" userId="2a2ca4f12387aa47" providerId="LiveId" clId="{CA777E1C-F19D-49D9-8A1A-48ED5B7532F8}" dt="2024-06-27T21:23:26.940" v="19876"/>
          <ac:spMkLst>
            <pc:docMk/>
            <pc:sldMk cId="3669446904" sldId="271"/>
            <ac:spMk id="53" creationId="{F643BE08-0ED1-4B73-AC6D-B7E26A59CDAA}"/>
          </ac:spMkLst>
        </pc:spChg>
        <pc:spChg chg="add del">
          <ac:chgData name="danielle fohe" userId="2a2ca4f12387aa47" providerId="LiveId" clId="{CA777E1C-F19D-49D9-8A1A-48ED5B7532F8}" dt="2024-06-27T21:23:26.940" v="19876"/>
          <ac:spMkLst>
            <pc:docMk/>
            <pc:sldMk cId="3669446904" sldId="271"/>
            <ac:spMk id="55" creationId="{956B2094-7FC0-45FC-BFED-3CB88CEE63F5}"/>
          </ac:spMkLst>
        </pc:spChg>
        <pc:spChg chg="add del">
          <ac:chgData name="danielle fohe" userId="2a2ca4f12387aa47" providerId="LiveId" clId="{CA777E1C-F19D-49D9-8A1A-48ED5B7532F8}" dt="2024-06-27T21:23:26.940" v="19876"/>
          <ac:spMkLst>
            <pc:docMk/>
            <pc:sldMk cId="3669446904" sldId="271"/>
            <ac:spMk id="57" creationId="{07A4B640-BB7F-4272-A710-068DBA9F9A6E}"/>
          </ac:spMkLst>
        </pc:spChg>
        <pc:grpChg chg="add del">
          <ac:chgData name="danielle fohe" userId="2a2ca4f12387aa47" providerId="LiveId" clId="{CA777E1C-F19D-49D9-8A1A-48ED5B7532F8}" dt="2024-06-26T10:11:54.790" v="16934" actId="26606"/>
          <ac:grpSpMkLst>
            <pc:docMk/>
            <pc:sldMk cId="3669446904" sldId="271"/>
            <ac:grpSpMk id="18" creationId="{BD17E249-48D0-476B-A642-A5D58DD39A22}"/>
          </ac:grpSpMkLst>
        </pc:grpChg>
        <pc:cxnChg chg="add del">
          <ac:chgData name="danielle fohe" userId="2a2ca4f12387aa47" providerId="LiveId" clId="{CA777E1C-F19D-49D9-8A1A-48ED5B7532F8}" dt="2024-06-26T10:11:54.790" v="16934" actId="26606"/>
          <ac:cxnSpMkLst>
            <pc:docMk/>
            <pc:sldMk cId="3669446904" sldId="271"/>
            <ac:cxnSpMk id="24" creationId="{0B65B193-F600-4C1B-9DBF-09D94CDB08D8}"/>
          </ac:cxnSpMkLst>
        </pc:cxnChg>
      </pc:sldChg>
      <pc:sldChg chg="addSp delSp modSp new del mod">
        <pc:chgData name="danielle fohe" userId="2a2ca4f12387aa47" providerId="LiveId" clId="{CA777E1C-F19D-49D9-8A1A-48ED5B7532F8}" dt="2024-06-16T23:12:14.025" v="4065" actId="2696"/>
        <pc:sldMkLst>
          <pc:docMk/>
          <pc:sldMk cId="2389987574" sldId="272"/>
        </pc:sldMkLst>
        <pc:spChg chg="mod">
          <ac:chgData name="danielle fohe" userId="2a2ca4f12387aa47" providerId="LiveId" clId="{CA777E1C-F19D-49D9-8A1A-48ED5B7532F8}" dt="2024-06-14T10:59:04.887" v="1897" actId="20577"/>
          <ac:spMkLst>
            <pc:docMk/>
            <pc:sldMk cId="2389987574" sldId="272"/>
            <ac:spMk id="2" creationId="{BB62F143-4021-61E4-AD23-70B033B5A69C}"/>
          </ac:spMkLst>
        </pc:spChg>
        <pc:spChg chg="del">
          <ac:chgData name="danielle fohe" userId="2a2ca4f12387aa47" providerId="LiveId" clId="{CA777E1C-F19D-49D9-8A1A-48ED5B7532F8}" dt="2024-06-14T22:30:14.669" v="1906"/>
          <ac:spMkLst>
            <pc:docMk/>
            <pc:sldMk cId="2389987574" sldId="272"/>
            <ac:spMk id="3" creationId="{698C9D39-2D11-BEC0-E5F0-0C380D358380}"/>
          </ac:spMkLst>
        </pc:spChg>
        <pc:spChg chg="add mod">
          <ac:chgData name="danielle fohe" userId="2a2ca4f12387aa47" providerId="LiveId" clId="{CA777E1C-F19D-49D9-8A1A-48ED5B7532F8}" dt="2024-06-14T22:30:14.841" v="1907" actId="27636"/>
          <ac:spMkLst>
            <pc:docMk/>
            <pc:sldMk cId="2389987574" sldId="272"/>
            <ac:spMk id="4" creationId="{22E13053-ACEA-9724-DC09-28828CC6F037}"/>
          </ac:spMkLst>
        </pc:spChg>
      </pc:sldChg>
      <pc:sldChg chg="addSp delSp modSp new del mod setBg delDesignElem chgLayout">
        <pc:chgData name="danielle fohe" userId="2a2ca4f12387aa47" providerId="LiveId" clId="{CA777E1C-F19D-49D9-8A1A-48ED5B7532F8}" dt="2024-06-25T12:17:30.849" v="14166" actId="2696"/>
        <pc:sldMkLst>
          <pc:docMk/>
          <pc:sldMk cId="1823256812" sldId="273"/>
        </pc:sldMkLst>
        <pc:spChg chg="mod ord">
          <ac:chgData name="danielle fohe" userId="2a2ca4f12387aa47" providerId="LiveId" clId="{CA777E1C-F19D-49D9-8A1A-48ED5B7532F8}" dt="2024-06-25T12:14:32.444" v="14157" actId="27636"/>
          <ac:spMkLst>
            <pc:docMk/>
            <pc:sldMk cId="1823256812" sldId="273"/>
            <ac:spMk id="2" creationId="{8C46EC34-C74B-CADF-3B12-7D8FB5555CE3}"/>
          </ac:spMkLst>
        </pc:spChg>
        <pc:spChg chg="add del mod">
          <ac:chgData name="danielle fohe" userId="2a2ca4f12387aa47" providerId="LiveId" clId="{CA777E1C-F19D-49D9-8A1A-48ED5B7532F8}" dt="2024-06-23T00:23:24.772" v="10700" actId="26606"/>
          <ac:spMkLst>
            <pc:docMk/>
            <pc:sldMk cId="1823256812" sldId="273"/>
            <ac:spMk id="3" creationId="{9CE2E391-0C2B-AF1E-1C73-B7FFB81EF8F0}"/>
          </ac:spMkLst>
        </pc:spChg>
        <pc:spChg chg="add del mod">
          <ac:chgData name="danielle fohe" userId="2a2ca4f12387aa47" providerId="LiveId" clId="{CA777E1C-F19D-49D9-8A1A-48ED5B7532F8}" dt="2024-06-25T12:14:32.319" v="14156" actId="6264"/>
          <ac:spMkLst>
            <pc:docMk/>
            <pc:sldMk cId="1823256812" sldId="273"/>
            <ac:spMk id="3" creationId="{D62B0514-5638-FA39-75D8-AA76F879F50E}"/>
          </ac:spMkLst>
        </pc:spChg>
        <pc:spChg chg="add del mod">
          <ac:chgData name="danielle fohe" userId="2a2ca4f12387aa47" providerId="LiveId" clId="{CA777E1C-F19D-49D9-8A1A-48ED5B7532F8}" dt="2024-06-16T23:11:43.814" v="4063" actId="478"/>
          <ac:spMkLst>
            <pc:docMk/>
            <pc:sldMk cId="1823256812" sldId="273"/>
            <ac:spMk id="4" creationId="{7CDFE3CC-5A7C-CB1A-470C-8D4E6C322665}"/>
          </ac:spMkLst>
        </pc:spChg>
        <pc:spChg chg="add del mod">
          <ac:chgData name="danielle fohe" userId="2a2ca4f12387aa47" providerId="LiveId" clId="{CA777E1C-F19D-49D9-8A1A-48ED5B7532F8}" dt="2024-06-25T12:14:32.319" v="14156" actId="6264"/>
          <ac:spMkLst>
            <pc:docMk/>
            <pc:sldMk cId="1823256812" sldId="273"/>
            <ac:spMk id="4" creationId="{92EAFA9A-BB0F-8CCF-E192-F57EFDB04E3E}"/>
          </ac:spMkLst>
        </pc:spChg>
        <pc:spChg chg="add del mod">
          <ac:chgData name="danielle fohe" userId="2a2ca4f12387aa47" providerId="LiveId" clId="{CA777E1C-F19D-49D9-8A1A-48ED5B7532F8}" dt="2024-06-23T00:24:21.052" v="10716" actId="6264"/>
          <ac:spMkLst>
            <pc:docMk/>
            <pc:sldMk cId="1823256812" sldId="273"/>
            <ac:spMk id="4" creationId="{9703DB50-41B3-69B5-71D3-0DC4EEC7152C}"/>
          </ac:spMkLst>
        </pc:spChg>
        <pc:spChg chg="add del mod">
          <ac:chgData name="danielle fohe" userId="2a2ca4f12387aa47" providerId="LiveId" clId="{CA777E1C-F19D-49D9-8A1A-48ED5B7532F8}" dt="2024-06-23T00:24:21.052" v="10716" actId="6264"/>
          <ac:spMkLst>
            <pc:docMk/>
            <pc:sldMk cId="1823256812" sldId="273"/>
            <ac:spMk id="5" creationId="{1AAB5667-D421-DBD7-8A75-5BDC17A3A194}"/>
          </ac:spMkLst>
        </pc:spChg>
        <pc:spChg chg="add del mod">
          <ac:chgData name="danielle fohe" userId="2a2ca4f12387aa47" providerId="LiveId" clId="{CA777E1C-F19D-49D9-8A1A-48ED5B7532F8}" dt="2024-06-18T12:52:06.043" v="5298" actId="478"/>
          <ac:spMkLst>
            <pc:docMk/>
            <pc:sldMk cId="1823256812" sldId="273"/>
            <ac:spMk id="5" creationId="{ECC656A1-7115-DC46-7E60-B336A2D5C1E9}"/>
          </ac:spMkLst>
        </pc:spChg>
        <pc:spChg chg="add del mod">
          <ac:chgData name="danielle fohe" userId="2a2ca4f12387aa47" providerId="LiveId" clId="{CA777E1C-F19D-49D9-8A1A-48ED5B7532F8}" dt="2024-06-18T12:52:15.777" v="5300" actId="478"/>
          <ac:spMkLst>
            <pc:docMk/>
            <pc:sldMk cId="1823256812" sldId="273"/>
            <ac:spMk id="7" creationId="{94F812C1-695D-C530-B4CF-47CF19ED0D24}"/>
          </ac:spMkLst>
        </pc:spChg>
        <pc:spChg chg="add del">
          <ac:chgData name="danielle fohe" userId="2a2ca4f12387aa47" providerId="LiveId" clId="{CA777E1C-F19D-49D9-8A1A-48ED5B7532F8}" dt="2024-06-21T23:04:53.179" v="7431"/>
          <ac:spMkLst>
            <pc:docMk/>
            <pc:sldMk cId="1823256812" sldId="273"/>
            <ac:spMk id="8" creationId="{F63C748C-967B-4A7B-A90F-3EDD0F485AC6}"/>
          </ac:spMkLst>
        </pc:spChg>
        <pc:spChg chg="add del">
          <ac:chgData name="danielle fohe" userId="2a2ca4f12387aa47" providerId="LiveId" clId="{CA777E1C-F19D-49D9-8A1A-48ED5B7532F8}" dt="2024-06-21T23:05:40.635" v="7455"/>
          <ac:spMkLst>
            <pc:docMk/>
            <pc:sldMk cId="1823256812" sldId="273"/>
            <ac:spMk id="9" creationId="{DC3B8C6B-63CA-4384-8059-2036BE520277}"/>
          </ac:spMkLst>
        </pc:spChg>
        <pc:spChg chg="add del">
          <ac:chgData name="danielle fohe" userId="2a2ca4f12387aa47" providerId="LiveId" clId="{CA777E1C-F19D-49D9-8A1A-48ED5B7532F8}" dt="2024-06-21T23:04:53.179" v="7431"/>
          <ac:spMkLst>
            <pc:docMk/>
            <pc:sldMk cId="1823256812" sldId="273"/>
            <ac:spMk id="10" creationId="{C0143637-4934-44E4-B909-BAF1E7B27972}"/>
          </ac:spMkLst>
        </pc:spChg>
        <pc:spChg chg="add del">
          <ac:chgData name="danielle fohe" userId="2a2ca4f12387aa47" providerId="LiveId" clId="{CA777E1C-F19D-49D9-8A1A-48ED5B7532F8}" dt="2024-06-21T23:05:40.635" v="7455"/>
          <ac:spMkLst>
            <pc:docMk/>
            <pc:sldMk cId="1823256812" sldId="273"/>
            <ac:spMk id="11" creationId="{C71B03AA-C0EB-4104-84F8-E1AB8BFBEF60}"/>
          </ac:spMkLst>
        </pc:spChg>
        <pc:spChg chg="add del">
          <ac:chgData name="danielle fohe" userId="2a2ca4f12387aa47" providerId="LiveId" clId="{CA777E1C-F19D-49D9-8A1A-48ED5B7532F8}" dt="2024-06-22T23:39:22.649" v="9475"/>
          <ac:spMkLst>
            <pc:docMk/>
            <pc:sldMk cId="1823256812" sldId="273"/>
            <ac:spMk id="12" creationId="{1FBC03EB-862D-4D76-86C8-D46EA6870ED7}"/>
          </ac:spMkLst>
        </pc:spChg>
        <pc:spChg chg="add del">
          <ac:chgData name="danielle fohe" userId="2a2ca4f12387aa47" providerId="LiveId" clId="{CA777E1C-F19D-49D9-8A1A-48ED5B7532F8}" dt="2024-06-23T00:23:24.772" v="10700" actId="26606"/>
          <ac:spMkLst>
            <pc:docMk/>
            <pc:sldMk cId="1823256812" sldId="273"/>
            <ac:spMk id="16" creationId="{40914BD6-D576-4B27-A961-F58D083B8DEA}"/>
          </ac:spMkLst>
        </pc:spChg>
        <pc:spChg chg="add del">
          <ac:chgData name="danielle fohe" userId="2a2ca4f12387aa47" providerId="LiveId" clId="{CA777E1C-F19D-49D9-8A1A-48ED5B7532F8}" dt="2024-06-23T00:23:24.772" v="10700" actId="26606"/>
          <ac:spMkLst>
            <pc:docMk/>
            <pc:sldMk cId="1823256812" sldId="273"/>
            <ac:spMk id="22" creationId="{B4E1CA81-E878-4A91-BF30-823AD5BA07B3}"/>
          </ac:spMkLst>
        </pc:spChg>
        <pc:spChg chg="add del">
          <ac:chgData name="danielle fohe" userId="2a2ca4f12387aa47" providerId="LiveId" clId="{CA777E1C-F19D-49D9-8A1A-48ED5B7532F8}" dt="2024-06-23T00:23:17.681" v="10697" actId="26606"/>
          <ac:spMkLst>
            <pc:docMk/>
            <pc:sldMk cId="1823256812" sldId="273"/>
            <ac:spMk id="28" creationId="{40914BD6-D576-4B27-A961-F58D083B8DEA}"/>
          </ac:spMkLst>
        </pc:spChg>
        <pc:spChg chg="add del">
          <ac:chgData name="danielle fohe" userId="2a2ca4f12387aa47" providerId="LiveId" clId="{CA777E1C-F19D-49D9-8A1A-48ED5B7532F8}" dt="2024-06-23T00:23:17.681" v="10697" actId="26606"/>
          <ac:spMkLst>
            <pc:docMk/>
            <pc:sldMk cId="1823256812" sldId="273"/>
            <ac:spMk id="32" creationId="{B4E1CA81-E878-4A91-BF30-823AD5BA07B3}"/>
          </ac:spMkLst>
        </pc:spChg>
        <pc:spChg chg="add del">
          <ac:chgData name="danielle fohe" userId="2a2ca4f12387aa47" providerId="LiveId" clId="{CA777E1C-F19D-49D9-8A1A-48ED5B7532F8}" dt="2024-06-23T00:23:24.678" v="10699" actId="26606"/>
          <ac:spMkLst>
            <pc:docMk/>
            <pc:sldMk cId="1823256812" sldId="273"/>
            <ac:spMk id="42" creationId="{40914BD6-D576-4B27-A961-F58D083B8DEA}"/>
          </ac:spMkLst>
        </pc:spChg>
        <pc:spChg chg="add del">
          <ac:chgData name="danielle fohe" userId="2a2ca4f12387aa47" providerId="LiveId" clId="{CA777E1C-F19D-49D9-8A1A-48ED5B7532F8}" dt="2024-06-23T00:23:24.678" v="10699" actId="26606"/>
          <ac:spMkLst>
            <pc:docMk/>
            <pc:sldMk cId="1823256812" sldId="273"/>
            <ac:spMk id="44" creationId="{B4E1CA81-E878-4A91-BF30-823AD5BA07B3}"/>
          </ac:spMkLst>
        </pc:spChg>
        <pc:spChg chg="add del">
          <ac:chgData name="danielle fohe" userId="2a2ca4f12387aa47" providerId="LiveId" clId="{CA777E1C-F19D-49D9-8A1A-48ED5B7532F8}" dt="2024-06-23T00:24:12.679" v="10715" actId="26606"/>
          <ac:spMkLst>
            <pc:docMk/>
            <pc:sldMk cId="1823256812" sldId="273"/>
            <ac:spMk id="51" creationId="{40914BD6-D576-4B27-A961-F58D083B8DEA}"/>
          </ac:spMkLst>
        </pc:spChg>
        <pc:spChg chg="add del">
          <ac:chgData name="danielle fohe" userId="2a2ca4f12387aa47" providerId="LiveId" clId="{CA777E1C-F19D-49D9-8A1A-48ED5B7532F8}" dt="2024-06-23T00:24:12.679" v="10715" actId="26606"/>
          <ac:spMkLst>
            <pc:docMk/>
            <pc:sldMk cId="1823256812" sldId="273"/>
            <ac:spMk id="53" creationId="{B4E1CA81-E878-4A91-BF30-823AD5BA07B3}"/>
          </ac:spMkLst>
        </pc:spChg>
        <pc:spChg chg="add del">
          <ac:chgData name="danielle fohe" userId="2a2ca4f12387aa47" providerId="LiveId" clId="{CA777E1C-F19D-49D9-8A1A-48ED5B7532F8}" dt="2024-06-23T00:25:04.470" v="10724" actId="26606"/>
          <ac:spMkLst>
            <pc:docMk/>
            <pc:sldMk cId="1823256812" sldId="273"/>
            <ac:spMk id="60" creationId="{40914BD6-D576-4B27-A961-F58D083B8DEA}"/>
          </ac:spMkLst>
        </pc:spChg>
        <pc:spChg chg="add del">
          <ac:chgData name="danielle fohe" userId="2a2ca4f12387aa47" providerId="LiveId" clId="{CA777E1C-F19D-49D9-8A1A-48ED5B7532F8}" dt="2024-06-23T00:25:04.470" v="10724" actId="26606"/>
          <ac:spMkLst>
            <pc:docMk/>
            <pc:sldMk cId="1823256812" sldId="273"/>
            <ac:spMk id="63" creationId="{B4E1CA81-E878-4A91-BF30-823AD5BA07B3}"/>
          </ac:spMkLst>
        </pc:spChg>
        <pc:spChg chg="add del">
          <ac:chgData name="danielle fohe" userId="2a2ca4f12387aa47" providerId="LiveId" clId="{CA777E1C-F19D-49D9-8A1A-48ED5B7532F8}" dt="2024-06-23T00:23:58.339" v="10706" actId="26606"/>
          <ac:spMkLst>
            <pc:docMk/>
            <pc:sldMk cId="1823256812" sldId="273"/>
            <ac:spMk id="64" creationId="{40914BD6-D576-4B27-A961-F58D083B8DEA}"/>
          </ac:spMkLst>
        </pc:spChg>
        <pc:spChg chg="add del">
          <ac:chgData name="danielle fohe" userId="2a2ca4f12387aa47" providerId="LiveId" clId="{CA777E1C-F19D-49D9-8A1A-48ED5B7532F8}" dt="2024-06-23T00:23:58.339" v="10706" actId="26606"/>
          <ac:spMkLst>
            <pc:docMk/>
            <pc:sldMk cId="1823256812" sldId="273"/>
            <ac:spMk id="68" creationId="{B4E1CA81-E878-4A91-BF30-823AD5BA07B3}"/>
          </ac:spMkLst>
        </pc:spChg>
        <pc:spChg chg="add del">
          <ac:chgData name="danielle fohe" userId="2a2ca4f12387aa47" providerId="LiveId" clId="{CA777E1C-F19D-49D9-8A1A-48ED5B7532F8}" dt="2024-06-23T00:25:52.159" v="10733" actId="26606"/>
          <ac:spMkLst>
            <pc:docMk/>
            <pc:sldMk cId="1823256812" sldId="273"/>
            <ac:spMk id="73" creationId="{40914BD6-D576-4B27-A961-F58D083B8DEA}"/>
          </ac:spMkLst>
        </pc:spChg>
        <pc:spChg chg="add del">
          <ac:chgData name="danielle fohe" userId="2a2ca4f12387aa47" providerId="LiveId" clId="{CA777E1C-F19D-49D9-8A1A-48ED5B7532F8}" dt="2024-06-23T00:25:52.159" v="10733" actId="26606"/>
          <ac:spMkLst>
            <pc:docMk/>
            <pc:sldMk cId="1823256812" sldId="273"/>
            <ac:spMk id="77" creationId="{B4E1CA81-E878-4A91-BF30-823AD5BA07B3}"/>
          </ac:spMkLst>
        </pc:spChg>
        <pc:spChg chg="add del">
          <ac:chgData name="danielle fohe" userId="2a2ca4f12387aa47" providerId="LiveId" clId="{CA777E1C-F19D-49D9-8A1A-48ED5B7532F8}" dt="2024-06-23T00:24:00.744" v="10708" actId="26606"/>
          <ac:spMkLst>
            <pc:docMk/>
            <pc:sldMk cId="1823256812" sldId="273"/>
            <ac:spMk id="78" creationId="{40914BD6-D576-4B27-A961-F58D083B8DEA}"/>
          </ac:spMkLst>
        </pc:spChg>
        <pc:spChg chg="add del">
          <ac:chgData name="danielle fohe" userId="2a2ca4f12387aa47" providerId="LiveId" clId="{CA777E1C-F19D-49D9-8A1A-48ED5B7532F8}" dt="2024-06-23T00:24:00.744" v="10708" actId="26606"/>
          <ac:spMkLst>
            <pc:docMk/>
            <pc:sldMk cId="1823256812" sldId="273"/>
            <ac:spMk id="80" creationId="{B4E1CA81-E878-4A91-BF30-823AD5BA07B3}"/>
          </ac:spMkLst>
        </pc:spChg>
        <pc:spChg chg="add del">
          <ac:chgData name="danielle fohe" userId="2a2ca4f12387aa47" providerId="LiveId" clId="{CA777E1C-F19D-49D9-8A1A-48ED5B7532F8}" dt="2024-06-23T00:24:02.572" v="10710" actId="26606"/>
          <ac:spMkLst>
            <pc:docMk/>
            <pc:sldMk cId="1823256812" sldId="273"/>
            <ac:spMk id="87" creationId="{40914BD6-D576-4B27-A961-F58D083B8DEA}"/>
          </ac:spMkLst>
        </pc:spChg>
        <pc:spChg chg="add del">
          <ac:chgData name="danielle fohe" userId="2a2ca4f12387aa47" providerId="LiveId" clId="{CA777E1C-F19D-49D9-8A1A-48ED5B7532F8}" dt="2024-06-23T00:24:02.572" v="10710" actId="26606"/>
          <ac:spMkLst>
            <pc:docMk/>
            <pc:sldMk cId="1823256812" sldId="273"/>
            <ac:spMk id="89" creationId="{B4E1CA81-E878-4A91-BF30-823AD5BA07B3}"/>
          </ac:spMkLst>
        </pc:spChg>
        <pc:spChg chg="add del">
          <ac:chgData name="danielle fohe" userId="2a2ca4f12387aa47" providerId="LiveId" clId="{CA777E1C-F19D-49D9-8A1A-48ED5B7532F8}" dt="2024-06-23T00:24:10.289" v="10712" actId="26606"/>
          <ac:spMkLst>
            <pc:docMk/>
            <pc:sldMk cId="1823256812" sldId="273"/>
            <ac:spMk id="94" creationId="{4568A54B-9065-40B2-8753-8E0288E828A3}"/>
          </ac:spMkLst>
        </pc:spChg>
        <pc:spChg chg="add del">
          <ac:chgData name="danielle fohe" userId="2a2ca4f12387aa47" providerId="LiveId" clId="{CA777E1C-F19D-49D9-8A1A-48ED5B7532F8}" dt="2024-06-23T00:24:10.289" v="10712" actId="26606"/>
          <ac:spMkLst>
            <pc:docMk/>
            <pc:sldMk cId="1823256812" sldId="273"/>
            <ac:spMk id="96" creationId="{A2BED43D-FF5E-4233-9D4F-A509B56034A5}"/>
          </ac:spMkLst>
        </pc:spChg>
        <pc:spChg chg="add del">
          <ac:chgData name="danielle fohe" userId="2a2ca4f12387aa47" providerId="LiveId" clId="{CA777E1C-F19D-49D9-8A1A-48ED5B7532F8}" dt="2024-06-23T00:24:12.570" v="10714" actId="26606"/>
          <ac:spMkLst>
            <pc:docMk/>
            <pc:sldMk cId="1823256812" sldId="273"/>
            <ac:spMk id="100" creationId="{40914BD6-D576-4B27-A961-F58D083B8DEA}"/>
          </ac:spMkLst>
        </pc:spChg>
        <pc:spChg chg="add del">
          <ac:chgData name="danielle fohe" userId="2a2ca4f12387aa47" providerId="LiveId" clId="{CA777E1C-F19D-49D9-8A1A-48ED5B7532F8}" dt="2024-06-23T00:24:12.570" v="10714" actId="26606"/>
          <ac:spMkLst>
            <pc:docMk/>
            <pc:sldMk cId="1823256812" sldId="273"/>
            <ac:spMk id="102" creationId="{B4E1CA81-E878-4A91-BF30-823AD5BA07B3}"/>
          </ac:spMkLst>
        </pc:spChg>
        <pc:spChg chg="add del">
          <ac:chgData name="danielle fohe" userId="2a2ca4f12387aa47" providerId="LiveId" clId="{CA777E1C-F19D-49D9-8A1A-48ED5B7532F8}" dt="2024-06-23T00:24:21.052" v="10716" actId="6264"/>
          <ac:spMkLst>
            <pc:docMk/>
            <pc:sldMk cId="1823256812" sldId="273"/>
            <ac:spMk id="107" creationId="{40914BD6-D576-4B27-A961-F58D083B8DEA}"/>
          </ac:spMkLst>
        </pc:spChg>
        <pc:spChg chg="add del">
          <ac:chgData name="danielle fohe" userId="2a2ca4f12387aa47" providerId="LiveId" clId="{CA777E1C-F19D-49D9-8A1A-48ED5B7532F8}" dt="2024-06-23T00:24:21.052" v="10716" actId="6264"/>
          <ac:spMkLst>
            <pc:docMk/>
            <pc:sldMk cId="1823256812" sldId="273"/>
            <ac:spMk id="109" creationId="{B4E1CA81-E878-4A91-BF30-823AD5BA07B3}"/>
          </ac:spMkLst>
        </pc:spChg>
        <pc:spChg chg="add del">
          <ac:chgData name="danielle fohe" userId="2a2ca4f12387aa47" providerId="LiveId" clId="{CA777E1C-F19D-49D9-8A1A-48ED5B7532F8}" dt="2024-06-24T23:14:51.942" v="13261" actId="26606"/>
          <ac:spMkLst>
            <pc:docMk/>
            <pc:sldMk cId="1823256812" sldId="273"/>
            <ac:spMk id="115" creationId="{40914BD6-D576-4B27-A961-F58D083B8DEA}"/>
          </ac:spMkLst>
        </pc:spChg>
        <pc:spChg chg="add del">
          <ac:chgData name="danielle fohe" userId="2a2ca4f12387aa47" providerId="LiveId" clId="{CA777E1C-F19D-49D9-8A1A-48ED5B7532F8}" dt="2024-06-24T23:14:51.942" v="13261" actId="26606"/>
          <ac:spMkLst>
            <pc:docMk/>
            <pc:sldMk cId="1823256812" sldId="273"/>
            <ac:spMk id="117" creationId="{B4E1CA81-E878-4A91-BF30-823AD5BA07B3}"/>
          </ac:spMkLst>
        </pc:spChg>
        <pc:spChg chg="add del">
          <ac:chgData name="danielle fohe" userId="2a2ca4f12387aa47" providerId="LiveId" clId="{CA777E1C-F19D-49D9-8A1A-48ED5B7532F8}" dt="2024-06-24T23:14:22.516" v="13254" actId="26606"/>
          <ac:spMkLst>
            <pc:docMk/>
            <pc:sldMk cId="1823256812" sldId="273"/>
            <ac:spMk id="126" creationId="{4568A54B-9065-40B2-8753-8E0288E828A3}"/>
          </ac:spMkLst>
        </pc:spChg>
        <pc:spChg chg="add del">
          <ac:chgData name="danielle fohe" userId="2a2ca4f12387aa47" providerId="LiveId" clId="{CA777E1C-F19D-49D9-8A1A-48ED5B7532F8}" dt="2024-06-24T23:14:22.516" v="13254" actId="26606"/>
          <ac:spMkLst>
            <pc:docMk/>
            <pc:sldMk cId="1823256812" sldId="273"/>
            <ac:spMk id="130" creationId="{A2BED43D-FF5E-4233-9D4F-A509B56034A5}"/>
          </ac:spMkLst>
        </pc:spChg>
        <pc:spChg chg="add del">
          <ac:chgData name="danielle fohe" userId="2a2ca4f12387aa47" providerId="LiveId" clId="{CA777E1C-F19D-49D9-8A1A-48ED5B7532F8}" dt="2024-06-24T23:14:35.558" v="13256" actId="26606"/>
          <ac:spMkLst>
            <pc:docMk/>
            <pc:sldMk cId="1823256812" sldId="273"/>
            <ac:spMk id="137" creationId="{40914BD6-D576-4B27-A961-F58D083B8DEA}"/>
          </ac:spMkLst>
        </pc:spChg>
        <pc:spChg chg="add del">
          <ac:chgData name="danielle fohe" userId="2a2ca4f12387aa47" providerId="LiveId" clId="{CA777E1C-F19D-49D9-8A1A-48ED5B7532F8}" dt="2024-06-24T23:14:35.558" v="13256" actId="26606"/>
          <ac:spMkLst>
            <pc:docMk/>
            <pc:sldMk cId="1823256812" sldId="273"/>
            <ac:spMk id="140" creationId="{B4E1CA81-E878-4A91-BF30-823AD5BA07B3}"/>
          </ac:spMkLst>
        </pc:spChg>
        <pc:spChg chg="add del">
          <ac:chgData name="danielle fohe" userId="2a2ca4f12387aa47" providerId="LiveId" clId="{CA777E1C-F19D-49D9-8A1A-48ED5B7532F8}" dt="2024-06-24T23:14:37.839" v="13258" actId="26606"/>
          <ac:spMkLst>
            <pc:docMk/>
            <pc:sldMk cId="1823256812" sldId="273"/>
            <ac:spMk id="144" creationId="{40914BD6-D576-4B27-A961-F58D083B8DEA}"/>
          </ac:spMkLst>
        </pc:spChg>
        <pc:spChg chg="add del">
          <ac:chgData name="danielle fohe" userId="2a2ca4f12387aa47" providerId="LiveId" clId="{CA777E1C-F19D-49D9-8A1A-48ED5B7532F8}" dt="2024-06-24T23:14:37.839" v="13258" actId="26606"/>
          <ac:spMkLst>
            <pc:docMk/>
            <pc:sldMk cId="1823256812" sldId="273"/>
            <ac:spMk id="146" creationId="{B4E1CA81-E878-4A91-BF30-823AD5BA07B3}"/>
          </ac:spMkLst>
        </pc:spChg>
        <pc:spChg chg="add del">
          <ac:chgData name="danielle fohe" userId="2a2ca4f12387aa47" providerId="LiveId" clId="{CA777E1C-F19D-49D9-8A1A-48ED5B7532F8}" dt="2024-06-24T23:14:51.848" v="13260" actId="26606"/>
          <ac:spMkLst>
            <pc:docMk/>
            <pc:sldMk cId="1823256812" sldId="273"/>
            <ac:spMk id="153" creationId="{40914BD6-D576-4B27-A961-F58D083B8DEA}"/>
          </ac:spMkLst>
        </pc:spChg>
        <pc:spChg chg="add del">
          <ac:chgData name="danielle fohe" userId="2a2ca4f12387aa47" providerId="LiveId" clId="{CA777E1C-F19D-49D9-8A1A-48ED5B7532F8}" dt="2024-06-24T23:14:51.848" v="13260" actId="26606"/>
          <ac:spMkLst>
            <pc:docMk/>
            <pc:sldMk cId="1823256812" sldId="273"/>
            <ac:spMk id="155" creationId="{B4E1CA81-E878-4A91-BF30-823AD5BA07B3}"/>
          </ac:spMkLst>
        </pc:spChg>
        <pc:spChg chg="add del">
          <ac:chgData name="danielle fohe" userId="2a2ca4f12387aa47" providerId="LiveId" clId="{CA777E1C-F19D-49D9-8A1A-48ED5B7532F8}" dt="2024-06-25T11:52:18.969" v="13451"/>
          <ac:spMkLst>
            <pc:docMk/>
            <pc:sldMk cId="1823256812" sldId="273"/>
            <ac:spMk id="161" creationId="{40914BD6-D576-4B27-A961-F58D083B8DEA}"/>
          </ac:spMkLst>
        </pc:spChg>
        <pc:spChg chg="add del">
          <ac:chgData name="danielle fohe" userId="2a2ca4f12387aa47" providerId="LiveId" clId="{CA777E1C-F19D-49D9-8A1A-48ED5B7532F8}" dt="2024-06-25T11:52:18.969" v="13451"/>
          <ac:spMkLst>
            <pc:docMk/>
            <pc:sldMk cId="1823256812" sldId="273"/>
            <ac:spMk id="163" creationId="{B4E1CA81-E878-4A91-BF30-823AD5BA07B3}"/>
          </ac:spMkLst>
        </pc:spChg>
        <pc:grpChg chg="add del">
          <ac:chgData name="danielle fohe" userId="2a2ca4f12387aa47" providerId="LiveId" clId="{CA777E1C-F19D-49D9-8A1A-48ED5B7532F8}" dt="2024-06-23T00:23:24.772" v="10700" actId="26606"/>
          <ac:grpSpMkLst>
            <pc:docMk/>
            <pc:sldMk cId="1823256812" sldId="273"/>
            <ac:grpSpMk id="17" creationId="{2B3ECA81-4891-4DFE-AE06-30D5541C7ED9}"/>
          </ac:grpSpMkLst>
        </pc:grpChg>
        <pc:grpChg chg="add del">
          <ac:chgData name="danielle fohe" userId="2a2ca4f12387aa47" providerId="LiveId" clId="{CA777E1C-F19D-49D9-8A1A-48ED5B7532F8}" dt="2024-06-23T00:23:17.681" v="10697" actId="26606"/>
          <ac:grpSpMkLst>
            <pc:docMk/>
            <pc:sldMk cId="1823256812" sldId="273"/>
            <ac:grpSpMk id="34" creationId="{2B3ECA81-4891-4DFE-AE06-30D5541C7ED9}"/>
          </ac:grpSpMkLst>
        </pc:grpChg>
        <pc:grpChg chg="add del">
          <ac:chgData name="danielle fohe" userId="2a2ca4f12387aa47" providerId="LiveId" clId="{CA777E1C-F19D-49D9-8A1A-48ED5B7532F8}" dt="2024-06-23T00:23:24.678" v="10699" actId="26606"/>
          <ac:grpSpMkLst>
            <pc:docMk/>
            <pc:sldMk cId="1823256812" sldId="273"/>
            <ac:grpSpMk id="45" creationId="{2B3ECA81-4891-4DFE-AE06-30D5541C7ED9}"/>
          </ac:grpSpMkLst>
        </pc:grpChg>
        <pc:grpChg chg="add del">
          <ac:chgData name="danielle fohe" userId="2a2ca4f12387aa47" providerId="LiveId" clId="{CA777E1C-F19D-49D9-8A1A-48ED5B7532F8}" dt="2024-06-23T00:24:12.679" v="10715" actId="26606"/>
          <ac:grpSpMkLst>
            <pc:docMk/>
            <pc:sldMk cId="1823256812" sldId="273"/>
            <ac:grpSpMk id="55" creationId="{2B3ECA81-4891-4DFE-AE06-30D5541C7ED9}"/>
          </ac:grpSpMkLst>
        </pc:grpChg>
        <pc:grpChg chg="add del">
          <ac:chgData name="danielle fohe" userId="2a2ca4f12387aa47" providerId="LiveId" clId="{CA777E1C-F19D-49D9-8A1A-48ED5B7532F8}" dt="2024-06-23T00:25:04.470" v="10724" actId="26606"/>
          <ac:grpSpMkLst>
            <pc:docMk/>
            <pc:sldMk cId="1823256812" sldId="273"/>
            <ac:grpSpMk id="65" creationId="{2B3ECA81-4891-4DFE-AE06-30D5541C7ED9}"/>
          </ac:grpSpMkLst>
        </pc:grpChg>
        <pc:grpChg chg="add del">
          <ac:chgData name="danielle fohe" userId="2a2ca4f12387aa47" providerId="LiveId" clId="{CA777E1C-F19D-49D9-8A1A-48ED5B7532F8}" dt="2024-06-23T00:23:58.339" v="10706" actId="26606"/>
          <ac:grpSpMkLst>
            <pc:docMk/>
            <pc:sldMk cId="1823256812" sldId="273"/>
            <ac:grpSpMk id="70" creationId="{2B3ECA81-4891-4DFE-AE06-30D5541C7ED9}"/>
          </ac:grpSpMkLst>
        </pc:grpChg>
        <pc:grpChg chg="add del">
          <ac:chgData name="danielle fohe" userId="2a2ca4f12387aa47" providerId="LiveId" clId="{CA777E1C-F19D-49D9-8A1A-48ED5B7532F8}" dt="2024-06-23T00:24:00.744" v="10708" actId="26606"/>
          <ac:grpSpMkLst>
            <pc:docMk/>
            <pc:sldMk cId="1823256812" sldId="273"/>
            <ac:grpSpMk id="81" creationId="{2B3ECA81-4891-4DFE-AE06-30D5541C7ED9}"/>
          </ac:grpSpMkLst>
        </pc:grpChg>
        <pc:grpChg chg="add del">
          <ac:chgData name="danielle fohe" userId="2a2ca4f12387aa47" providerId="LiveId" clId="{CA777E1C-F19D-49D9-8A1A-48ED5B7532F8}" dt="2024-06-23T00:25:52.159" v="10733" actId="26606"/>
          <ac:grpSpMkLst>
            <pc:docMk/>
            <pc:sldMk cId="1823256812" sldId="273"/>
            <ac:grpSpMk id="82" creationId="{2B3ECA81-4891-4DFE-AE06-30D5541C7ED9}"/>
          </ac:grpSpMkLst>
        </pc:grpChg>
        <pc:grpChg chg="add del">
          <ac:chgData name="danielle fohe" userId="2a2ca4f12387aa47" providerId="LiveId" clId="{CA777E1C-F19D-49D9-8A1A-48ED5B7532F8}" dt="2024-06-23T00:24:02.572" v="10710" actId="26606"/>
          <ac:grpSpMkLst>
            <pc:docMk/>
            <pc:sldMk cId="1823256812" sldId="273"/>
            <ac:grpSpMk id="90" creationId="{2B3ECA81-4891-4DFE-AE06-30D5541C7ED9}"/>
          </ac:grpSpMkLst>
        </pc:grpChg>
        <pc:grpChg chg="add del">
          <ac:chgData name="danielle fohe" userId="2a2ca4f12387aa47" providerId="LiveId" clId="{CA777E1C-F19D-49D9-8A1A-48ED5B7532F8}" dt="2024-06-23T00:24:12.570" v="10714" actId="26606"/>
          <ac:grpSpMkLst>
            <pc:docMk/>
            <pc:sldMk cId="1823256812" sldId="273"/>
            <ac:grpSpMk id="103" creationId="{2B3ECA81-4891-4DFE-AE06-30D5541C7ED9}"/>
          </ac:grpSpMkLst>
        </pc:grpChg>
        <pc:grpChg chg="add del">
          <ac:chgData name="danielle fohe" userId="2a2ca4f12387aa47" providerId="LiveId" clId="{CA777E1C-F19D-49D9-8A1A-48ED5B7532F8}" dt="2024-06-23T00:24:21.052" v="10716" actId="6264"/>
          <ac:grpSpMkLst>
            <pc:docMk/>
            <pc:sldMk cId="1823256812" sldId="273"/>
            <ac:grpSpMk id="110" creationId="{2B3ECA81-4891-4DFE-AE06-30D5541C7ED9}"/>
          </ac:grpSpMkLst>
        </pc:grpChg>
        <pc:grpChg chg="add del">
          <ac:chgData name="danielle fohe" userId="2a2ca4f12387aa47" providerId="LiveId" clId="{CA777E1C-F19D-49D9-8A1A-48ED5B7532F8}" dt="2024-06-24T23:14:51.942" v="13261" actId="26606"/>
          <ac:grpSpMkLst>
            <pc:docMk/>
            <pc:sldMk cId="1823256812" sldId="273"/>
            <ac:grpSpMk id="118" creationId="{2B3ECA81-4891-4DFE-AE06-30D5541C7ED9}"/>
          </ac:grpSpMkLst>
        </pc:grpChg>
        <pc:grpChg chg="add del">
          <ac:chgData name="danielle fohe" userId="2a2ca4f12387aa47" providerId="LiveId" clId="{CA777E1C-F19D-49D9-8A1A-48ED5B7532F8}" dt="2024-06-24T23:14:35.558" v="13256" actId="26606"/>
          <ac:grpSpMkLst>
            <pc:docMk/>
            <pc:sldMk cId="1823256812" sldId="273"/>
            <ac:grpSpMk id="141" creationId="{2B3ECA81-4891-4DFE-AE06-30D5541C7ED9}"/>
          </ac:grpSpMkLst>
        </pc:grpChg>
        <pc:grpChg chg="add del">
          <ac:chgData name="danielle fohe" userId="2a2ca4f12387aa47" providerId="LiveId" clId="{CA777E1C-F19D-49D9-8A1A-48ED5B7532F8}" dt="2024-06-24T23:14:37.839" v="13258" actId="26606"/>
          <ac:grpSpMkLst>
            <pc:docMk/>
            <pc:sldMk cId="1823256812" sldId="273"/>
            <ac:grpSpMk id="147" creationId="{2B3ECA81-4891-4DFE-AE06-30D5541C7ED9}"/>
          </ac:grpSpMkLst>
        </pc:grpChg>
        <pc:grpChg chg="add del">
          <ac:chgData name="danielle fohe" userId="2a2ca4f12387aa47" providerId="LiveId" clId="{CA777E1C-F19D-49D9-8A1A-48ED5B7532F8}" dt="2024-06-24T23:14:51.848" v="13260" actId="26606"/>
          <ac:grpSpMkLst>
            <pc:docMk/>
            <pc:sldMk cId="1823256812" sldId="273"/>
            <ac:grpSpMk id="156" creationId="{2B3ECA81-4891-4DFE-AE06-30D5541C7ED9}"/>
          </ac:grpSpMkLst>
        </pc:grpChg>
        <pc:grpChg chg="add del">
          <ac:chgData name="danielle fohe" userId="2a2ca4f12387aa47" providerId="LiveId" clId="{CA777E1C-F19D-49D9-8A1A-48ED5B7532F8}" dt="2024-06-25T11:52:18.969" v="13451"/>
          <ac:grpSpMkLst>
            <pc:docMk/>
            <pc:sldMk cId="1823256812" sldId="273"/>
            <ac:grpSpMk id="164" creationId="{2B3ECA81-4891-4DFE-AE06-30D5541C7ED9}"/>
          </ac:grpSpMkLst>
        </pc:grpChg>
        <pc:graphicFrameChg chg="add del">
          <ac:chgData name="danielle fohe" userId="2a2ca4f12387aa47" providerId="LiveId" clId="{CA777E1C-F19D-49D9-8A1A-48ED5B7532F8}" dt="2024-06-23T00:23:24.678" v="10699" actId="26606"/>
          <ac:graphicFrameMkLst>
            <pc:docMk/>
            <pc:sldMk cId="1823256812" sldId="273"/>
            <ac:graphicFrameMk id="25" creationId="{018C9112-1194-5FDE-7DCD-B0D8C7DFCBDF}"/>
          </ac:graphicFrameMkLst>
        </pc:graphicFrameChg>
        <pc:graphicFrameChg chg="add mod ord modGraphic">
          <ac:chgData name="danielle fohe" userId="2a2ca4f12387aa47" providerId="LiveId" clId="{CA777E1C-F19D-49D9-8A1A-48ED5B7532F8}" dt="2024-06-25T12:14:32.319" v="14156" actId="6264"/>
          <ac:graphicFrameMkLst>
            <pc:docMk/>
            <pc:sldMk cId="1823256812" sldId="273"/>
            <ac:graphicFrameMk id="54" creationId="{84F55B95-6A34-0010-8E9B-38CB17B93E7E}"/>
          </ac:graphicFrameMkLst>
        </pc:graphicFrameChg>
        <pc:picChg chg="add mod ord">
          <ac:chgData name="danielle fohe" userId="2a2ca4f12387aa47" providerId="LiveId" clId="{CA777E1C-F19D-49D9-8A1A-48ED5B7532F8}" dt="2024-06-25T12:14:50.128" v="14160" actId="14100"/>
          <ac:picMkLst>
            <pc:docMk/>
            <pc:sldMk cId="1823256812" sldId="273"/>
            <ac:picMk id="6" creationId="{42CA7EB8-AED6-4CA9-47C2-40C51CD7511C}"/>
          </ac:picMkLst>
        </pc:picChg>
        <pc:picChg chg="add del">
          <ac:chgData name="danielle fohe" userId="2a2ca4f12387aa47" providerId="LiveId" clId="{CA777E1C-F19D-49D9-8A1A-48ED5B7532F8}" dt="2024-06-21T23:05:40.635" v="7455"/>
          <ac:picMkLst>
            <pc:docMk/>
            <pc:sldMk cId="1823256812" sldId="273"/>
            <ac:picMk id="13" creationId="{09C2B723-6C2F-49DE-A429-50BDFD1ADB45}"/>
          </ac:picMkLst>
        </pc:picChg>
        <pc:picChg chg="add del">
          <ac:chgData name="danielle fohe" userId="2a2ca4f12387aa47" providerId="LiveId" clId="{CA777E1C-F19D-49D9-8A1A-48ED5B7532F8}" dt="2024-06-22T23:39:22.649" v="9475"/>
          <ac:picMkLst>
            <pc:docMk/>
            <pc:sldMk cId="1823256812" sldId="273"/>
            <ac:picMk id="14" creationId="{BF5AF27D-8968-4026-A0D7-F3C1095D8CD1}"/>
          </ac:picMkLst>
        </pc:picChg>
        <pc:picChg chg="add del">
          <ac:chgData name="danielle fohe" userId="2a2ca4f12387aa47" providerId="LiveId" clId="{CA777E1C-F19D-49D9-8A1A-48ED5B7532F8}" dt="2024-06-22T23:39:22.649" v="9475"/>
          <ac:picMkLst>
            <pc:docMk/>
            <pc:sldMk cId="1823256812" sldId="273"/>
            <ac:picMk id="15" creationId="{71C00582-EE13-4000-838D-ABBF1D2B4832}"/>
          </ac:picMkLst>
        </pc:picChg>
        <pc:picChg chg="add del">
          <ac:chgData name="danielle fohe" userId="2a2ca4f12387aa47" providerId="LiveId" clId="{CA777E1C-F19D-49D9-8A1A-48ED5B7532F8}" dt="2024-06-23T00:23:24.772" v="10700" actId="26606"/>
          <ac:picMkLst>
            <pc:docMk/>
            <pc:sldMk cId="1823256812" sldId="273"/>
            <ac:picMk id="21" creationId="{85FBBCCA-7B19-4400-A846-38886F0E5126}"/>
          </ac:picMkLst>
        </pc:picChg>
        <pc:picChg chg="add del">
          <ac:chgData name="danielle fohe" userId="2a2ca4f12387aa47" providerId="LiveId" clId="{CA777E1C-F19D-49D9-8A1A-48ED5B7532F8}" dt="2024-06-23T00:23:17.681" v="10697" actId="26606"/>
          <ac:picMkLst>
            <pc:docMk/>
            <pc:sldMk cId="1823256812" sldId="273"/>
            <ac:picMk id="38" creationId="{85FBBCCA-7B19-4400-A846-38886F0E5126}"/>
          </ac:picMkLst>
        </pc:picChg>
        <pc:picChg chg="add del">
          <ac:chgData name="danielle fohe" userId="2a2ca4f12387aa47" providerId="LiveId" clId="{CA777E1C-F19D-49D9-8A1A-48ED5B7532F8}" dt="2024-06-23T00:23:24.678" v="10699" actId="26606"/>
          <ac:picMkLst>
            <pc:docMk/>
            <pc:sldMk cId="1823256812" sldId="273"/>
            <ac:picMk id="48" creationId="{85FBBCCA-7B19-4400-A846-38886F0E5126}"/>
          </ac:picMkLst>
        </pc:picChg>
        <pc:picChg chg="add del">
          <ac:chgData name="danielle fohe" userId="2a2ca4f12387aa47" providerId="LiveId" clId="{CA777E1C-F19D-49D9-8A1A-48ED5B7532F8}" dt="2024-06-23T00:24:12.679" v="10715" actId="26606"/>
          <ac:picMkLst>
            <pc:docMk/>
            <pc:sldMk cId="1823256812" sldId="273"/>
            <ac:picMk id="58" creationId="{85FBBCCA-7B19-4400-A846-38886F0E5126}"/>
          </ac:picMkLst>
        </pc:picChg>
        <pc:picChg chg="add del">
          <ac:chgData name="danielle fohe" userId="2a2ca4f12387aa47" providerId="LiveId" clId="{CA777E1C-F19D-49D9-8A1A-48ED5B7532F8}" dt="2024-06-23T00:25:04.470" v="10724" actId="26606"/>
          <ac:picMkLst>
            <pc:docMk/>
            <pc:sldMk cId="1823256812" sldId="273"/>
            <ac:picMk id="69" creationId="{85FBBCCA-7B19-4400-A846-38886F0E5126}"/>
          </ac:picMkLst>
        </pc:picChg>
        <pc:picChg chg="add del">
          <ac:chgData name="danielle fohe" userId="2a2ca4f12387aa47" providerId="LiveId" clId="{CA777E1C-F19D-49D9-8A1A-48ED5B7532F8}" dt="2024-06-23T00:23:58.339" v="10706" actId="26606"/>
          <ac:picMkLst>
            <pc:docMk/>
            <pc:sldMk cId="1823256812" sldId="273"/>
            <ac:picMk id="74" creationId="{85FBBCCA-7B19-4400-A846-38886F0E5126}"/>
          </ac:picMkLst>
        </pc:picChg>
        <pc:picChg chg="add del">
          <ac:chgData name="danielle fohe" userId="2a2ca4f12387aa47" providerId="LiveId" clId="{CA777E1C-F19D-49D9-8A1A-48ED5B7532F8}" dt="2024-06-23T00:24:00.744" v="10708" actId="26606"/>
          <ac:picMkLst>
            <pc:docMk/>
            <pc:sldMk cId="1823256812" sldId="273"/>
            <ac:picMk id="84" creationId="{85FBBCCA-7B19-4400-A846-38886F0E5126}"/>
          </ac:picMkLst>
        </pc:picChg>
        <pc:picChg chg="add del">
          <ac:chgData name="danielle fohe" userId="2a2ca4f12387aa47" providerId="LiveId" clId="{CA777E1C-F19D-49D9-8A1A-48ED5B7532F8}" dt="2024-06-23T00:25:52.159" v="10733" actId="26606"/>
          <ac:picMkLst>
            <pc:docMk/>
            <pc:sldMk cId="1823256812" sldId="273"/>
            <ac:picMk id="86" creationId="{85FBBCCA-7B19-4400-A846-38886F0E5126}"/>
          </ac:picMkLst>
        </pc:picChg>
        <pc:picChg chg="add del">
          <ac:chgData name="danielle fohe" userId="2a2ca4f12387aa47" providerId="LiveId" clId="{CA777E1C-F19D-49D9-8A1A-48ED5B7532F8}" dt="2024-06-23T00:24:02.572" v="10710" actId="26606"/>
          <ac:picMkLst>
            <pc:docMk/>
            <pc:sldMk cId="1823256812" sldId="273"/>
            <ac:picMk id="91" creationId="{85FBBCCA-7B19-4400-A846-38886F0E5126}"/>
          </ac:picMkLst>
        </pc:picChg>
        <pc:picChg chg="add del">
          <ac:chgData name="danielle fohe" userId="2a2ca4f12387aa47" providerId="LiveId" clId="{CA777E1C-F19D-49D9-8A1A-48ED5B7532F8}" dt="2024-06-23T00:24:10.289" v="10712" actId="26606"/>
          <ac:picMkLst>
            <pc:docMk/>
            <pc:sldMk cId="1823256812" sldId="273"/>
            <ac:picMk id="97" creationId="{051D0F8B-A6FE-4009-88A1-49ABE7CEF2AC}"/>
          </ac:picMkLst>
        </pc:picChg>
        <pc:picChg chg="add del">
          <ac:chgData name="danielle fohe" userId="2a2ca4f12387aa47" providerId="LiveId" clId="{CA777E1C-F19D-49D9-8A1A-48ED5B7532F8}" dt="2024-06-23T00:24:12.570" v="10714" actId="26606"/>
          <ac:picMkLst>
            <pc:docMk/>
            <pc:sldMk cId="1823256812" sldId="273"/>
            <ac:picMk id="104" creationId="{85FBBCCA-7B19-4400-A846-38886F0E5126}"/>
          </ac:picMkLst>
        </pc:picChg>
        <pc:picChg chg="add del">
          <ac:chgData name="danielle fohe" userId="2a2ca4f12387aa47" providerId="LiveId" clId="{CA777E1C-F19D-49D9-8A1A-48ED5B7532F8}" dt="2024-06-23T00:24:21.052" v="10716" actId="6264"/>
          <ac:picMkLst>
            <pc:docMk/>
            <pc:sldMk cId="1823256812" sldId="273"/>
            <ac:picMk id="113" creationId="{85FBBCCA-7B19-4400-A846-38886F0E5126}"/>
          </ac:picMkLst>
        </pc:picChg>
        <pc:picChg chg="add del">
          <ac:chgData name="danielle fohe" userId="2a2ca4f12387aa47" providerId="LiveId" clId="{CA777E1C-F19D-49D9-8A1A-48ED5B7532F8}" dt="2024-06-24T23:14:51.942" v="13261" actId="26606"/>
          <ac:picMkLst>
            <pc:docMk/>
            <pc:sldMk cId="1823256812" sldId="273"/>
            <ac:picMk id="121" creationId="{85FBBCCA-7B19-4400-A846-38886F0E5126}"/>
          </ac:picMkLst>
        </pc:picChg>
        <pc:picChg chg="add del">
          <ac:chgData name="danielle fohe" userId="2a2ca4f12387aa47" providerId="LiveId" clId="{CA777E1C-F19D-49D9-8A1A-48ED5B7532F8}" dt="2024-06-24T23:14:22.516" v="13254" actId="26606"/>
          <ac:picMkLst>
            <pc:docMk/>
            <pc:sldMk cId="1823256812" sldId="273"/>
            <ac:picMk id="132" creationId="{051D0F8B-A6FE-4009-88A1-49ABE7CEF2AC}"/>
          </ac:picMkLst>
        </pc:picChg>
        <pc:picChg chg="add del">
          <ac:chgData name="danielle fohe" userId="2a2ca4f12387aa47" providerId="LiveId" clId="{CA777E1C-F19D-49D9-8A1A-48ED5B7532F8}" dt="2024-06-24T23:14:35.558" v="13256" actId="26606"/>
          <ac:picMkLst>
            <pc:docMk/>
            <pc:sldMk cId="1823256812" sldId="273"/>
            <ac:picMk id="136" creationId="{85FBBCCA-7B19-4400-A846-38886F0E5126}"/>
          </ac:picMkLst>
        </pc:picChg>
        <pc:picChg chg="add del">
          <ac:chgData name="danielle fohe" userId="2a2ca4f12387aa47" providerId="LiveId" clId="{CA777E1C-F19D-49D9-8A1A-48ED5B7532F8}" dt="2024-06-24T23:14:37.839" v="13258" actId="26606"/>
          <ac:picMkLst>
            <pc:docMk/>
            <pc:sldMk cId="1823256812" sldId="273"/>
            <ac:picMk id="150" creationId="{85FBBCCA-7B19-4400-A846-38886F0E5126}"/>
          </ac:picMkLst>
        </pc:picChg>
        <pc:picChg chg="add del">
          <ac:chgData name="danielle fohe" userId="2a2ca4f12387aa47" providerId="LiveId" clId="{CA777E1C-F19D-49D9-8A1A-48ED5B7532F8}" dt="2024-06-24T23:14:51.848" v="13260" actId="26606"/>
          <ac:picMkLst>
            <pc:docMk/>
            <pc:sldMk cId="1823256812" sldId="273"/>
            <ac:picMk id="158" creationId="{85FBBCCA-7B19-4400-A846-38886F0E5126}"/>
          </ac:picMkLst>
        </pc:picChg>
        <pc:picChg chg="add del">
          <ac:chgData name="danielle fohe" userId="2a2ca4f12387aa47" providerId="LiveId" clId="{CA777E1C-F19D-49D9-8A1A-48ED5B7532F8}" dt="2024-06-25T11:52:18.969" v="13451"/>
          <ac:picMkLst>
            <pc:docMk/>
            <pc:sldMk cId="1823256812" sldId="273"/>
            <ac:picMk id="167" creationId="{85FBBCCA-7B19-4400-A846-38886F0E5126}"/>
          </ac:picMkLst>
        </pc:picChg>
        <pc:cxnChg chg="add del">
          <ac:chgData name="danielle fohe" userId="2a2ca4f12387aa47" providerId="LiveId" clId="{CA777E1C-F19D-49D9-8A1A-48ED5B7532F8}" dt="2024-06-23T00:23:24.772" v="10700" actId="26606"/>
          <ac:cxnSpMkLst>
            <pc:docMk/>
            <pc:sldMk cId="1823256812" sldId="273"/>
            <ac:cxnSpMk id="20" creationId="{6588D8C7-75CD-4140-BA5A-DF0EA5715AA7}"/>
          </ac:cxnSpMkLst>
        </pc:cxnChg>
        <pc:cxnChg chg="add del">
          <ac:chgData name="danielle fohe" userId="2a2ca4f12387aa47" providerId="LiveId" clId="{CA777E1C-F19D-49D9-8A1A-48ED5B7532F8}" dt="2024-06-23T00:23:24.772" v="10700" actId="26606"/>
          <ac:cxnSpMkLst>
            <pc:docMk/>
            <pc:sldMk cId="1823256812" sldId="273"/>
            <ac:cxnSpMk id="23" creationId="{4AE310B7-A32E-4E21-9CF1-EBF3F8AC7D3C}"/>
          </ac:cxnSpMkLst>
        </pc:cxnChg>
        <pc:cxnChg chg="add del">
          <ac:chgData name="danielle fohe" userId="2a2ca4f12387aa47" providerId="LiveId" clId="{CA777E1C-F19D-49D9-8A1A-48ED5B7532F8}" dt="2024-06-23T00:23:17.681" v="10697" actId="26606"/>
          <ac:cxnSpMkLst>
            <pc:docMk/>
            <pc:sldMk cId="1823256812" sldId="273"/>
            <ac:cxnSpMk id="30" creationId="{6588D8C7-75CD-4140-BA5A-DF0EA5715AA7}"/>
          </ac:cxnSpMkLst>
        </pc:cxnChg>
        <pc:cxnChg chg="add del">
          <ac:chgData name="danielle fohe" userId="2a2ca4f12387aa47" providerId="LiveId" clId="{CA777E1C-F19D-49D9-8A1A-48ED5B7532F8}" dt="2024-06-23T00:23:17.681" v="10697" actId="26606"/>
          <ac:cxnSpMkLst>
            <pc:docMk/>
            <pc:sldMk cId="1823256812" sldId="273"/>
            <ac:cxnSpMk id="40" creationId="{4AE310B7-A32E-4E21-9CF1-EBF3F8AC7D3C}"/>
          </ac:cxnSpMkLst>
        </pc:cxnChg>
        <pc:cxnChg chg="add del">
          <ac:chgData name="danielle fohe" userId="2a2ca4f12387aa47" providerId="LiveId" clId="{CA777E1C-F19D-49D9-8A1A-48ED5B7532F8}" dt="2024-06-23T00:23:24.678" v="10699" actId="26606"/>
          <ac:cxnSpMkLst>
            <pc:docMk/>
            <pc:sldMk cId="1823256812" sldId="273"/>
            <ac:cxnSpMk id="43" creationId="{6588D8C7-75CD-4140-BA5A-DF0EA5715AA7}"/>
          </ac:cxnSpMkLst>
        </pc:cxnChg>
        <pc:cxnChg chg="add del">
          <ac:chgData name="danielle fohe" userId="2a2ca4f12387aa47" providerId="LiveId" clId="{CA777E1C-F19D-49D9-8A1A-48ED5B7532F8}" dt="2024-06-23T00:23:24.678" v="10699" actId="26606"/>
          <ac:cxnSpMkLst>
            <pc:docMk/>
            <pc:sldMk cId="1823256812" sldId="273"/>
            <ac:cxnSpMk id="49" creationId="{4AE310B7-A32E-4E21-9CF1-EBF3F8AC7D3C}"/>
          </ac:cxnSpMkLst>
        </pc:cxnChg>
        <pc:cxnChg chg="add del">
          <ac:chgData name="danielle fohe" userId="2a2ca4f12387aa47" providerId="LiveId" clId="{CA777E1C-F19D-49D9-8A1A-48ED5B7532F8}" dt="2024-06-23T00:24:12.679" v="10715" actId="26606"/>
          <ac:cxnSpMkLst>
            <pc:docMk/>
            <pc:sldMk cId="1823256812" sldId="273"/>
            <ac:cxnSpMk id="52" creationId="{6588D8C7-75CD-4140-BA5A-DF0EA5715AA7}"/>
          </ac:cxnSpMkLst>
        </pc:cxnChg>
        <pc:cxnChg chg="add del">
          <ac:chgData name="danielle fohe" userId="2a2ca4f12387aa47" providerId="LiveId" clId="{CA777E1C-F19D-49D9-8A1A-48ED5B7532F8}" dt="2024-06-23T00:24:12.679" v="10715" actId="26606"/>
          <ac:cxnSpMkLst>
            <pc:docMk/>
            <pc:sldMk cId="1823256812" sldId="273"/>
            <ac:cxnSpMk id="59" creationId="{4AE310B7-A32E-4E21-9CF1-EBF3F8AC7D3C}"/>
          </ac:cxnSpMkLst>
        </pc:cxnChg>
        <pc:cxnChg chg="add del">
          <ac:chgData name="danielle fohe" userId="2a2ca4f12387aa47" providerId="LiveId" clId="{CA777E1C-F19D-49D9-8A1A-48ED5B7532F8}" dt="2024-06-23T00:25:04.470" v="10724" actId="26606"/>
          <ac:cxnSpMkLst>
            <pc:docMk/>
            <pc:sldMk cId="1823256812" sldId="273"/>
            <ac:cxnSpMk id="61" creationId="{6588D8C7-75CD-4140-BA5A-DF0EA5715AA7}"/>
          </ac:cxnSpMkLst>
        </pc:cxnChg>
        <pc:cxnChg chg="add del">
          <ac:chgData name="danielle fohe" userId="2a2ca4f12387aa47" providerId="LiveId" clId="{CA777E1C-F19D-49D9-8A1A-48ED5B7532F8}" dt="2024-06-23T00:23:58.339" v="10706" actId="26606"/>
          <ac:cxnSpMkLst>
            <pc:docMk/>
            <pc:sldMk cId="1823256812" sldId="273"/>
            <ac:cxnSpMk id="66" creationId="{6588D8C7-75CD-4140-BA5A-DF0EA5715AA7}"/>
          </ac:cxnSpMkLst>
        </pc:cxnChg>
        <pc:cxnChg chg="add del">
          <ac:chgData name="danielle fohe" userId="2a2ca4f12387aa47" providerId="LiveId" clId="{CA777E1C-F19D-49D9-8A1A-48ED5B7532F8}" dt="2024-06-23T00:25:04.470" v="10724" actId="26606"/>
          <ac:cxnSpMkLst>
            <pc:docMk/>
            <pc:sldMk cId="1823256812" sldId="273"/>
            <ac:cxnSpMk id="71" creationId="{4AE310B7-A32E-4E21-9CF1-EBF3F8AC7D3C}"/>
          </ac:cxnSpMkLst>
        </pc:cxnChg>
        <pc:cxnChg chg="add del">
          <ac:chgData name="danielle fohe" userId="2a2ca4f12387aa47" providerId="LiveId" clId="{CA777E1C-F19D-49D9-8A1A-48ED5B7532F8}" dt="2024-06-23T00:25:52.159" v="10733" actId="26606"/>
          <ac:cxnSpMkLst>
            <pc:docMk/>
            <pc:sldMk cId="1823256812" sldId="273"/>
            <ac:cxnSpMk id="75" creationId="{6588D8C7-75CD-4140-BA5A-DF0EA5715AA7}"/>
          </ac:cxnSpMkLst>
        </pc:cxnChg>
        <pc:cxnChg chg="add del">
          <ac:chgData name="danielle fohe" userId="2a2ca4f12387aa47" providerId="LiveId" clId="{CA777E1C-F19D-49D9-8A1A-48ED5B7532F8}" dt="2024-06-23T00:23:58.339" v="10706" actId="26606"/>
          <ac:cxnSpMkLst>
            <pc:docMk/>
            <pc:sldMk cId="1823256812" sldId="273"/>
            <ac:cxnSpMk id="76" creationId="{4AE310B7-A32E-4E21-9CF1-EBF3F8AC7D3C}"/>
          </ac:cxnSpMkLst>
        </pc:cxnChg>
        <pc:cxnChg chg="add del">
          <ac:chgData name="danielle fohe" userId="2a2ca4f12387aa47" providerId="LiveId" clId="{CA777E1C-F19D-49D9-8A1A-48ED5B7532F8}" dt="2024-06-23T00:24:00.744" v="10708" actId="26606"/>
          <ac:cxnSpMkLst>
            <pc:docMk/>
            <pc:sldMk cId="1823256812" sldId="273"/>
            <ac:cxnSpMk id="79" creationId="{6588D8C7-75CD-4140-BA5A-DF0EA5715AA7}"/>
          </ac:cxnSpMkLst>
        </pc:cxnChg>
        <pc:cxnChg chg="add del">
          <ac:chgData name="danielle fohe" userId="2a2ca4f12387aa47" providerId="LiveId" clId="{CA777E1C-F19D-49D9-8A1A-48ED5B7532F8}" dt="2024-06-23T00:24:00.744" v="10708" actId="26606"/>
          <ac:cxnSpMkLst>
            <pc:docMk/>
            <pc:sldMk cId="1823256812" sldId="273"/>
            <ac:cxnSpMk id="85" creationId="{4AE310B7-A32E-4E21-9CF1-EBF3F8AC7D3C}"/>
          </ac:cxnSpMkLst>
        </pc:cxnChg>
        <pc:cxnChg chg="add del">
          <ac:chgData name="danielle fohe" userId="2a2ca4f12387aa47" providerId="LiveId" clId="{CA777E1C-F19D-49D9-8A1A-48ED5B7532F8}" dt="2024-06-23T00:24:02.572" v="10710" actId="26606"/>
          <ac:cxnSpMkLst>
            <pc:docMk/>
            <pc:sldMk cId="1823256812" sldId="273"/>
            <ac:cxnSpMk id="88" creationId="{6588D8C7-75CD-4140-BA5A-DF0EA5715AA7}"/>
          </ac:cxnSpMkLst>
        </pc:cxnChg>
        <pc:cxnChg chg="add del">
          <ac:chgData name="danielle fohe" userId="2a2ca4f12387aa47" providerId="LiveId" clId="{CA777E1C-F19D-49D9-8A1A-48ED5B7532F8}" dt="2024-06-23T00:24:02.572" v="10710" actId="26606"/>
          <ac:cxnSpMkLst>
            <pc:docMk/>
            <pc:sldMk cId="1823256812" sldId="273"/>
            <ac:cxnSpMk id="92" creationId="{4AE310B7-A32E-4E21-9CF1-EBF3F8AC7D3C}"/>
          </ac:cxnSpMkLst>
        </pc:cxnChg>
        <pc:cxnChg chg="add del">
          <ac:chgData name="danielle fohe" userId="2a2ca4f12387aa47" providerId="LiveId" clId="{CA777E1C-F19D-49D9-8A1A-48ED5B7532F8}" dt="2024-06-23T00:24:10.289" v="10712" actId="26606"/>
          <ac:cxnSpMkLst>
            <pc:docMk/>
            <pc:sldMk cId="1823256812" sldId="273"/>
            <ac:cxnSpMk id="95" creationId="{515F3B72-790F-4B1A-90DE-5EC31C829B9E}"/>
          </ac:cxnSpMkLst>
        </pc:cxnChg>
        <pc:cxnChg chg="add del">
          <ac:chgData name="danielle fohe" userId="2a2ca4f12387aa47" providerId="LiveId" clId="{CA777E1C-F19D-49D9-8A1A-48ED5B7532F8}" dt="2024-06-23T00:24:10.289" v="10712" actId="26606"/>
          <ac:cxnSpMkLst>
            <pc:docMk/>
            <pc:sldMk cId="1823256812" sldId="273"/>
            <ac:cxnSpMk id="98" creationId="{4C5057B3-E936-43A2-9EEE-514EF0434FE2}"/>
          </ac:cxnSpMkLst>
        </pc:cxnChg>
        <pc:cxnChg chg="add del">
          <ac:chgData name="danielle fohe" userId="2a2ca4f12387aa47" providerId="LiveId" clId="{CA777E1C-F19D-49D9-8A1A-48ED5B7532F8}" dt="2024-06-23T00:25:52.159" v="10733" actId="26606"/>
          <ac:cxnSpMkLst>
            <pc:docMk/>
            <pc:sldMk cId="1823256812" sldId="273"/>
            <ac:cxnSpMk id="99" creationId="{4AE310B7-A32E-4E21-9CF1-EBF3F8AC7D3C}"/>
          </ac:cxnSpMkLst>
        </pc:cxnChg>
        <pc:cxnChg chg="add del">
          <ac:chgData name="danielle fohe" userId="2a2ca4f12387aa47" providerId="LiveId" clId="{CA777E1C-F19D-49D9-8A1A-48ED5B7532F8}" dt="2024-06-23T00:24:12.570" v="10714" actId="26606"/>
          <ac:cxnSpMkLst>
            <pc:docMk/>
            <pc:sldMk cId="1823256812" sldId="273"/>
            <ac:cxnSpMk id="101" creationId="{6588D8C7-75CD-4140-BA5A-DF0EA5715AA7}"/>
          </ac:cxnSpMkLst>
        </pc:cxnChg>
        <pc:cxnChg chg="add del">
          <ac:chgData name="danielle fohe" userId="2a2ca4f12387aa47" providerId="LiveId" clId="{CA777E1C-F19D-49D9-8A1A-48ED5B7532F8}" dt="2024-06-23T00:24:12.570" v="10714" actId="26606"/>
          <ac:cxnSpMkLst>
            <pc:docMk/>
            <pc:sldMk cId="1823256812" sldId="273"/>
            <ac:cxnSpMk id="105" creationId="{4AE310B7-A32E-4E21-9CF1-EBF3F8AC7D3C}"/>
          </ac:cxnSpMkLst>
        </pc:cxnChg>
        <pc:cxnChg chg="add del">
          <ac:chgData name="danielle fohe" userId="2a2ca4f12387aa47" providerId="LiveId" clId="{CA777E1C-F19D-49D9-8A1A-48ED5B7532F8}" dt="2024-06-24T23:14:51.942" v="13261" actId="26606"/>
          <ac:cxnSpMkLst>
            <pc:docMk/>
            <pc:sldMk cId="1823256812" sldId="273"/>
            <ac:cxnSpMk id="106" creationId="{6588D8C7-75CD-4140-BA5A-DF0EA5715AA7}"/>
          </ac:cxnSpMkLst>
        </pc:cxnChg>
        <pc:cxnChg chg="add del">
          <ac:chgData name="danielle fohe" userId="2a2ca4f12387aa47" providerId="LiveId" clId="{CA777E1C-F19D-49D9-8A1A-48ED5B7532F8}" dt="2024-06-23T00:24:21.052" v="10716" actId="6264"/>
          <ac:cxnSpMkLst>
            <pc:docMk/>
            <pc:sldMk cId="1823256812" sldId="273"/>
            <ac:cxnSpMk id="108" creationId="{6588D8C7-75CD-4140-BA5A-DF0EA5715AA7}"/>
          </ac:cxnSpMkLst>
        </pc:cxnChg>
        <pc:cxnChg chg="add del">
          <ac:chgData name="danielle fohe" userId="2a2ca4f12387aa47" providerId="LiveId" clId="{CA777E1C-F19D-49D9-8A1A-48ED5B7532F8}" dt="2024-06-23T00:24:21.052" v="10716" actId="6264"/>
          <ac:cxnSpMkLst>
            <pc:docMk/>
            <pc:sldMk cId="1823256812" sldId="273"/>
            <ac:cxnSpMk id="114" creationId="{4AE310B7-A32E-4E21-9CF1-EBF3F8AC7D3C}"/>
          </ac:cxnSpMkLst>
        </pc:cxnChg>
        <pc:cxnChg chg="add del">
          <ac:chgData name="danielle fohe" userId="2a2ca4f12387aa47" providerId="LiveId" clId="{CA777E1C-F19D-49D9-8A1A-48ED5B7532F8}" dt="2024-06-24T23:14:51.942" v="13261" actId="26606"/>
          <ac:cxnSpMkLst>
            <pc:docMk/>
            <pc:sldMk cId="1823256812" sldId="273"/>
            <ac:cxnSpMk id="116" creationId="{4AE310B7-A32E-4E21-9CF1-EBF3F8AC7D3C}"/>
          </ac:cxnSpMkLst>
        </pc:cxnChg>
        <pc:cxnChg chg="add del">
          <ac:chgData name="danielle fohe" userId="2a2ca4f12387aa47" providerId="LiveId" clId="{CA777E1C-F19D-49D9-8A1A-48ED5B7532F8}" dt="2024-06-24T23:14:22.516" v="13254" actId="26606"/>
          <ac:cxnSpMkLst>
            <pc:docMk/>
            <pc:sldMk cId="1823256812" sldId="273"/>
            <ac:cxnSpMk id="128" creationId="{515F3B72-790F-4B1A-90DE-5EC31C829B9E}"/>
          </ac:cxnSpMkLst>
        </pc:cxnChg>
        <pc:cxnChg chg="add del">
          <ac:chgData name="danielle fohe" userId="2a2ca4f12387aa47" providerId="LiveId" clId="{CA777E1C-F19D-49D9-8A1A-48ED5B7532F8}" dt="2024-06-24T23:14:22.516" v="13254" actId="26606"/>
          <ac:cxnSpMkLst>
            <pc:docMk/>
            <pc:sldMk cId="1823256812" sldId="273"/>
            <ac:cxnSpMk id="134" creationId="{4C5057B3-E936-43A2-9EEE-514EF0434FE2}"/>
          </ac:cxnSpMkLst>
        </pc:cxnChg>
        <pc:cxnChg chg="add del">
          <ac:chgData name="danielle fohe" userId="2a2ca4f12387aa47" providerId="LiveId" clId="{CA777E1C-F19D-49D9-8A1A-48ED5B7532F8}" dt="2024-06-24T23:14:35.558" v="13256" actId="26606"/>
          <ac:cxnSpMkLst>
            <pc:docMk/>
            <pc:sldMk cId="1823256812" sldId="273"/>
            <ac:cxnSpMk id="138" creationId="{4AE310B7-A32E-4E21-9CF1-EBF3F8AC7D3C}"/>
          </ac:cxnSpMkLst>
        </pc:cxnChg>
        <pc:cxnChg chg="add del">
          <ac:chgData name="danielle fohe" userId="2a2ca4f12387aa47" providerId="LiveId" clId="{CA777E1C-F19D-49D9-8A1A-48ED5B7532F8}" dt="2024-06-24T23:14:35.558" v="13256" actId="26606"/>
          <ac:cxnSpMkLst>
            <pc:docMk/>
            <pc:sldMk cId="1823256812" sldId="273"/>
            <ac:cxnSpMk id="139" creationId="{6588D8C7-75CD-4140-BA5A-DF0EA5715AA7}"/>
          </ac:cxnSpMkLst>
        </pc:cxnChg>
        <pc:cxnChg chg="add del">
          <ac:chgData name="danielle fohe" userId="2a2ca4f12387aa47" providerId="LiveId" clId="{CA777E1C-F19D-49D9-8A1A-48ED5B7532F8}" dt="2024-06-24T23:14:37.839" v="13258" actId="26606"/>
          <ac:cxnSpMkLst>
            <pc:docMk/>
            <pc:sldMk cId="1823256812" sldId="273"/>
            <ac:cxnSpMk id="145" creationId="{6588D8C7-75CD-4140-BA5A-DF0EA5715AA7}"/>
          </ac:cxnSpMkLst>
        </pc:cxnChg>
        <pc:cxnChg chg="add del">
          <ac:chgData name="danielle fohe" userId="2a2ca4f12387aa47" providerId="LiveId" clId="{CA777E1C-F19D-49D9-8A1A-48ED5B7532F8}" dt="2024-06-24T23:14:37.839" v="13258" actId="26606"/>
          <ac:cxnSpMkLst>
            <pc:docMk/>
            <pc:sldMk cId="1823256812" sldId="273"/>
            <ac:cxnSpMk id="151" creationId="{4AE310B7-A32E-4E21-9CF1-EBF3F8AC7D3C}"/>
          </ac:cxnSpMkLst>
        </pc:cxnChg>
        <pc:cxnChg chg="add del">
          <ac:chgData name="danielle fohe" userId="2a2ca4f12387aa47" providerId="LiveId" clId="{CA777E1C-F19D-49D9-8A1A-48ED5B7532F8}" dt="2024-06-24T23:14:51.848" v="13260" actId="26606"/>
          <ac:cxnSpMkLst>
            <pc:docMk/>
            <pc:sldMk cId="1823256812" sldId="273"/>
            <ac:cxnSpMk id="154" creationId="{6588D8C7-75CD-4140-BA5A-DF0EA5715AA7}"/>
          </ac:cxnSpMkLst>
        </pc:cxnChg>
        <pc:cxnChg chg="add del">
          <ac:chgData name="danielle fohe" userId="2a2ca4f12387aa47" providerId="LiveId" clId="{CA777E1C-F19D-49D9-8A1A-48ED5B7532F8}" dt="2024-06-24T23:14:51.848" v="13260" actId="26606"/>
          <ac:cxnSpMkLst>
            <pc:docMk/>
            <pc:sldMk cId="1823256812" sldId="273"/>
            <ac:cxnSpMk id="159" creationId="{4AE310B7-A32E-4E21-9CF1-EBF3F8AC7D3C}"/>
          </ac:cxnSpMkLst>
        </pc:cxnChg>
        <pc:cxnChg chg="add del">
          <ac:chgData name="danielle fohe" userId="2a2ca4f12387aa47" providerId="LiveId" clId="{CA777E1C-F19D-49D9-8A1A-48ED5B7532F8}" dt="2024-06-25T11:52:18.969" v="13451"/>
          <ac:cxnSpMkLst>
            <pc:docMk/>
            <pc:sldMk cId="1823256812" sldId="273"/>
            <ac:cxnSpMk id="162" creationId="{6588D8C7-75CD-4140-BA5A-DF0EA5715AA7}"/>
          </ac:cxnSpMkLst>
        </pc:cxnChg>
        <pc:cxnChg chg="add del">
          <ac:chgData name="danielle fohe" userId="2a2ca4f12387aa47" providerId="LiveId" clId="{CA777E1C-F19D-49D9-8A1A-48ED5B7532F8}" dt="2024-06-25T11:52:18.969" v="13451"/>
          <ac:cxnSpMkLst>
            <pc:docMk/>
            <pc:sldMk cId="1823256812" sldId="273"/>
            <ac:cxnSpMk id="168" creationId="{4AE310B7-A32E-4E21-9CF1-EBF3F8AC7D3C}"/>
          </ac:cxnSpMkLst>
        </pc:cxnChg>
      </pc:sldChg>
      <pc:sldChg chg="addSp delSp modSp new del mod">
        <pc:chgData name="danielle fohe" userId="2a2ca4f12387aa47" providerId="LiveId" clId="{CA777E1C-F19D-49D9-8A1A-48ED5B7532F8}" dt="2024-06-16T23:17:15.567" v="4440" actId="2696"/>
        <pc:sldMkLst>
          <pc:docMk/>
          <pc:sldMk cId="1292392795" sldId="274"/>
        </pc:sldMkLst>
        <pc:spChg chg="del">
          <ac:chgData name="danielle fohe" userId="2a2ca4f12387aa47" providerId="LiveId" clId="{CA777E1C-F19D-49D9-8A1A-48ED5B7532F8}" dt="2024-06-16T23:11:56.264" v="4064"/>
          <ac:spMkLst>
            <pc:docMk/>
            <pc:sldMk cId="1292392795" sldId="274"/>
            <ac:spMk id="3" creationId="{DD578982-C0DC-4946-C5CD-1CCFA0ECF061}"/>
          </ac:spMkLst>
        </pc:spChg>
        <pc:spChg chg="add mod">
          <ac:chgData name="danielle fohe" userId="2a2ca4f12387aa47" providerId="LiveId" clId="{CA777E1C-F19D-49D9-8A1A-48ED5B7532F8}" dt="2024-06-16T23:15:24.274" v="4439" actId="20577"/>
          <ac:spMkLst>
            <pc:docMk/>
            <pc:sldMk cId="1292392795" sldId="274"/>
            <ac:spMk id="4" creationId="{82BB8419-9DFD-2F03-1063-599242C553DE}"/>
          </ac:spMkLst>
        </pc:spChg>
      </pc:sldChg>
      <pc:sldChg chg="addSp delSp modSp new mod setBg delDesignElem">
        <pc:chgData name="danielle fohe" userId="2a2ca4f12387aa47" providerId="LiveId" clId="{CA777E1C-F19D-49D9-8A1A-48ED5B7532F8}" dt="2024-06-28T08:31:18.002" v="21619" actId="27636"/>
        <pc:sldMkLst>
          <pc:docMk/>
          <pc:sldMk cId="1281470677" sldId="275"/>
        </pc:sldMkLst>
        <pc:spChg chg="mod">
          <ac:chgData name="danielle fohe" userId="2a2ca4f12387aa47" providerId="LiveId" clId="{CA777E1C-F19D-49D9-8A1A-48ED5B7532F8}" dt="2024-06-27T21:33:20.079" v="19968" actId="26606"/>
          <ac:spMkLst>
            <pc:docMk/>
            <pc:sldMk cId="1281470677" sldId="275"/>
            <ac:spMk id="2" creationId="{65452267-76D7-EFD1-E545-CB4AEF05B1DF}"/>
          </ac:spMkLst>
        </pc:spChg>
        <pc:spChg chg="mod ord">
          <ac:chgData name="danielle fohe" userId="2a2ca4f12387aa47" providerId="LiveId" clId="{CA777E1C-F19D-49D9-8A1A-48ED5B7532F8}" dt="2024-06-28T08:31:18.002" v="21619" actId="27636"/>
          <ac:spMkLst>
            <pc:docMk/>
            <pc:sldMk cId="1281470677" sldId="275"/>
            <ac:spMk id="3" creationId="{BCA2B9E7-43D0-23BA-AFF0-C2688F33D6B3}"/>
          </ac:spMkLst>
        </pc:spChg>
        <pc:spChg chg="add del mod">
          <ac:chgData name="danielle fohe" userId="2a2ca4f12387aa47" providerId="LiveId" clId="{CA777E1C-F19D-49D9-8A1A-48ED5B7532F8}" dt="2024-06-16T23:31:05.784" v="4953" actId="26606"/>
          <ac:spMkLst>
            <pc:docMk/>
            <pc:sldMk cId="1281470677" sldId="275"/>
            <ac:spMk id="4" creationId="{51EFE4D0-66E9-4D39-028B-DDE142DB2C98}"/>
          </ac:spMkLst>
        </pc:spChg>
        <pc:spChg chg="add del">
          <ac:chgData name="danielle fohe" userId="2a2ca4f12387aa47" providerId="LiveId" clId="{CA777E1C-F19D-49D9-8A1A-48ED5B7532F8}" dt="2024-06-19T23:05:25.070" v="6189" actId="26606"/>
          <ac:spMkLst>
            <pc:docMk/>
            <pc:sldMk cId="1281470677" sldId="275"/>
            <ac:spMk id="8" creationId="{10419CA0-BFB4-4390-AB8F-5DBFCA45D4D0}"/>
          </ac:spMkLst>
        </pc:spChg>
        <pc:spChg chg="add del">
          <ac:chgData name="danielle fohe" userId="2a2ca4f12387aa47" providerId="LiveId" clId="{CA777E1C-F19D-49D9-8A1A-48ED5B7532F8}" dt="2024-06-18T12:44:13.407" v="5218"/>
          <ac:spMkLst>
            <pc:docMk/>
            <pc:sldMk cId="1281470677" sldId="275"/>
            <ac:spMk id="10" creationId="{E51BA4DF-2BD4-4EC2-B1DB-B27C8AC71864}"/>
          </ac:spMkLst>
        </pc:spChg>
        <pc:spChg chg="add del">
          <ac:chgData name="danielle fohe" userId="2a2ca4f12387aa47" providerId="LiveId" clId="{CA777E1C-F19D-49D9-8A1A-48ED5B7532F8}" dt="2024-06-18T13:09:14.540" v="5372" actId="26606"/>
          <ac:spMkLst>
            <pc:docMk/>
            <pc:sldMk cId="1281470677" sldId="275"/>
            <ac:spMk id="11" creationId="{E8E51B09-2B9E-4D82-A5F8-29F85CBE206E}"/>
          </ac:spMkLst>
        </pc:spChg>
        <pc:spChg chg="add del">
          <ac:chgData name="danielle fohe" userId="2a2ca4f12387aa47" providerId="LiveId" clId="{CA777E1C-F19D-49D9-8A1A-48ED5B7532F8}" dt="2024-06-19T23:05:25.070" v="6189" actId="26606"/>
          <ac:spMkLst>
            <pc:docMk/>
            <pc:sldMk cId="1281470677" sldId="275"/>
            <ac:spMk id="12" creationId="{596E9C81-ACBE-459E-A7D5-2BB824B68FDA}"/>
          </ac:spMkLst>
        </pc:spChg>
        <pc:spChg chg="add del">
          <ac:chgData name="danielle fohe" userId="2a2ca4f12387aa47" providerId="LiveId" clId="{CA777E1C-F19D-49D9-8A1A-48ED5B7532F8}" dt="2024-06-18T13:09:14.540" v="5372" actId="26606"/>
          <ac:spMkLst>
            <pc:docMk/>
            <pc:sldMk cId="1281470677" sldId="275"/>
            <ac:spMk id="13" creationId="{59240118-40F3-4A1C-85DC-4E58525CB6AD}"/>
          </ac:spMkLst>
        </pc:spChg>
        <pc:spChg chg="add del">
          <ac:chgData name="danielle fohe" userId="2a2ca4f12387aa47" providerId="LiveId" clId="{CA777E1C-F19D-49D9-8A1A-48ED5B7532F8}" dt="2024-06-25T14:47:01.634" v="16855" actId="26606"/>
          <ac:spMkLst>
            <pc:docMk/>
            <pc:sldMk cId="1281470677" sldId="275"/>
            <ac:spMk id="18" creationId="{572F6A24-139E-4EB5-86D2-431F42EF85CB}"/>
          </ac:spMkLst>
        </pc:spChg>
        <pc:spChg chg="add del">
          <ac:chgData name="danielle fohe" userId="2a2ca4f12387aa47" providerId="LiveId" clId="{CA777E1C-F19D-49D9-8A1A-48ED5B7532F8}" dt="2024-06-19T23:07:12.473" v="6259" actId="26606"/>
          <ac:spMkLst>
            <pc:docMk/>
            <pc:sldMk cId="1281470677" sldId="275"/>
            <ac:spMk id="24" creationId="{E8E51B09-2B9E-4D82-A5F8-29F85CBE206E}"/>
          </ac:spMkLst>
        </pc:spChg>
        <pc:spChg chg="add del">
          <ac:chgData name="danielle fohe" userId="2a2ca4f12387aa47" providerId="LiveId" clId="{CA777E1C-F19D-49D9-8A1A-48ED5B7532F8}" dt="2024-06-19T23:07:12.473" v="6259" actId="26606"/>
          <ac:spMkLst>
            <pc:docMk/>
            <pc:sldMk cId="1281470677" sldId="275"/>
            <ac:spMk id="25" creationId="{59240118-40F3-4A1C-85DC-4E58525CB6AD}"/>
          </ac:spMkLst>
        </pc:spChg>
        <pc:spChg chg="add del">
          <ac:chgData name="danielle fohe" userId="2a2ca4f12387aa47" providerId="LiveId" clId="{CA777E1C-F19D-49D9-8A1A-48ED5B7532F8}" dt="2024-06-25T14:47:17.966" v="16859" actId="26606"/>
          <ac:spMkLst>
            <pc:docMk/>
            <pc:sldMk cId="1281470677" sldId="275"/>
            <ac:spMk id="27" creationId="{333F0879-3DA0-4CB8-B35E-A0AD42558191}"/>
          </ac:spMkLst>
        </pc:spChg>
        <pc:spChg chg="add del">
          <ac:chgData name="danielle fohe" userId="2a2ca4f12387aa47" providerId="LiveId" clId="{CA777E1C-F19D-49D9-8A1A-48ED5B7532F8}" dt="2024-06-25T14:47:17.966" v="16859" actId="26606"/>
          <ac:spMkLst>
            <pc:docMk/>
            <pc:sldMk cId="1281470677" sldId="275"/>
            <ac:spMk id="28" creationId="{324D2183-F388-476E-92A9-D6639D698580}"/>
          </ac:spMkLst>
        </pc:spChg>
        <pc:spChg chg="add del">
          <ac:chgData name="danielle fohe" userId="2a2ca4f12387aa47" providerId="LiveId" clId="{CA777E1C-F19D-49D9-8A1A-48ED5B7532F8}" dt="2024-06-25T14:47:17.966" v="16859" actId="26606"/>
          <ac:spMkLst>
            <pc:docMk/>
            <pc:sldMk cId="1281470677" sldId="275"/>
            <ac:spMk id="32" creationId="{243462E7-1698-4B21-BE89-AEFAC7C2FEFA}"/>
          </ac:spMkLst>
        </pc:spChg>
        <pc:spChg chg="add del">
          <ac:chgData name="danielle fohe" userId="2a2ca4f12387aa47" providerId="LiveId" clId="{CA777E1C-F19D-49D9-8A1A-48ED5B7532F8}" dt="2024-06-25T14:47:17.966" v="16859" actId="26606"/>
          <ac:spMkLst>
            <pc:docMk/>
            <pc:sldMk cId="1281470677" sldId="275"/>
            <ac:spMk id="33" creationId="{6C22FCAC-D7EC-4A52-B153-FF761E2235B3}"/>
          </ac:spMkLst>
        </pc:spChg>
        <pc:spChg chg="add del">
          <ac:chgData name="danielle fohe" userId="2a2ca4f12387aa47" providerId="LiveId" clId="{CA777E1C-F19D-49D9-8A1A-48ED5B7532F8}" dt="2024-06-25T14:47:01.634" v="16855" actId="26606"/>
          <ac:spMkLst>
            <pc:docMk/>
            <pc:sldMk cId="1281470677" sldId="275"/>
            <ac:spMk id="34" creationId="{C9DA5B05-DD14-4860-AC45-02A8D2EE1AA5}"/>
          </ac:spMkLst>
        </pc:spChg>
        <pc:spChg chg="add del">
          <ac:chgData name="danielle fohe" userId="2a2ca4f12387aa47" providerId="LiveId" clId="{CA777E1C-F19D-49D9-8A1A-48ED5B7532F8}" dt="2024-06-27T21:30:25.908" v="19902" actId="26606"/>
          <ac:spMkLst>
            <pc:docMk/>
            <pc:sldMk cId="1281470677" sldId="275"/>
            <ac:spMk id="36" creationId="{6D1A6905-E2A3-484F-B455-9590E3290BCB}"/>
          </ac:spMkLst>
        </pc:spChg>
        <pc:spChg chg="add del">
          <ac:chgData name="danielle fohe" userId="2a2ca4f12387aa47" providerId="LiveId" clId="{CA777E1C-F19D-49D9-8A1A-48ED5B7532F8}" dt="2024-06-27T21:30:25.908" v="19902" actId="26606"/>
          <ac:spMkLst>
            <pc:docMk/>
            <pc:sldMk cId="1281470677" sldId="275"/>
            <ac:spMk id="37" creationId="{380DB908-51C0-4E3F-86A8-3467E4071F01}"/>
          </ac:spMkLst>
        </pc:spChg>
        <pc:grpChg chg="add del">
          <ac:chgData name="danielle fohe" userId="2a2ca4f12387aa47" providerId="LiveId" clId="{CA777E1C-F19D-49D9-8A1A-48ED5B7532F8}" dt="2024-06-19T23:07:05.335" v="6257" actId="26606"/>
          <ac:grpSpMkLst>
            <pc:docMk/>
            <pc:sldMk cId="1281470677" sldId="275"/>
            <ac:grpSpMk id="14" creationId="{FEB7DF70-0A31-4A61-9C8B-3333776A15B8}"/>
          </ac:grpSpMkLst>
        </pc:grpChg>
        <pc:grpChg chg="add del">
          <ac:chgData name="danielle fohe" userId="2a2ca4f12387aa47" providerId="LiveId" clId="{CA777E1C-F19D-49D9-8A1A-48ED5B7532F8}" dt="2024-06-18T13:09:14.540" v="5372" actId="26606"/>
          <ac:grpSpMkLst>
            <pc:docMk/>
            <pc:sldMk cId="1281470677" sldId="275"/>
            <ac:grpSpMk id="15" creationId="{C269951F-7B8C-4336-BC68-9BA9843CEDA1}"/>
          </ac:grpSpMkLst>
        </pc:grpChg>
        <pc:grpChg chg="add del">
          <ac:chgData name="danielle fohe" userId="2a2ca4f12387aa47" providerId="LiveId" clId="{CA777E1C-F19D-49D9-8A1A-48ED5B7532F8}" dt="2024-06-19T23:05:25.070" v="6189" actId="26606"/>
          <ac:grpSpMkLst>
            <pc:docMk/>
            <pc:sldMk cId="1281470677" sldId="275"/>
            <ac:grpSpMk id="17" creationId="{CEBDCB18-ABE5-43B0-8B68-89FEDAECB8B0}"/>
          </ac:grpSpMkLst>
        </pc:grpChg>
        <pc:grpChg chg="add del">
          <ac:chgData name="danielle fohe" userId="2a2ca4f12387aa47" providerId="LiveId" clId="{CA777E1C-F19D-49D9-8A1A-48ED5B7532F8}" dt="2024-06-25T14:47:01.634" v="16855" actId="26606"/>
          <ac:grpSpMkLst>
            <pc:docMk/>
            <pc:sldMk cId="1281470677" sldId="275"/>
            <ac:grpSpMk id="22" creationId="{3963AE85-BE5D-4975-BACF-DDDCC9C2ACDE}"/>
          </ac:grpSpMkLst>
        </pc:grpChg>
        <pc:grpChg chg="add del">
          <ac:chgData name="danielle fohe" userId="2a2ca4f12387aa47" providerId="LiveId" clId="{CA777E1C-F19D-49D9-8A1A-48ED5B7532F8}" dt="2024-06-19T23:07:12.473" v="6259" actId="26606"/>
          <ac:grpSpMkLst>
            <pc:docMk/>
            <pc:sldMk cId="1281470677" sldId="275"/>
            <ac:grpSpMk id="26" creationId="{C269951F-7B8C-4336-BC68-9BA9843CEDA1}"/>
          </ac:grpSpMkLst>
        </pc:grpChg>
        <pc:grpChg chg="add del">
          <ac:chgData name="danielle fohe" userId="2a2ca4f12387aa47" providerId="LiveId" clId="{CA777E1C-F19D-49D9-8A1A-48ED5B7532F8}" dt="2024-06-27T21:30:25.908" v="19902" actId="26606"/>
          <ac:grpSpMkLst>
            <pc:docMk/>
            <pc:sldMk cId="1281470677" sldId="275"/>
            <ac:grpSpMk id="39" creationId="{C8844E6C-FFE6-4937-A7DC-0AD58882F014}"/>
          </ac:grpSpMkLst>
        </pc:grpChg>
        <pc:picChg chg="add mod ord">
          <ac:chgData name="danielle fohe" userId="2a2ca4f12387aa47" providerId="LiveId" clId="{CA777E1C-F19D-49D9-8A1A-48ED5B7532F8}" dt="2024-06-27T21:33:20.079" v="19968" actId="26606"/>
          <ac:picMkLst>
            <pc:docMk/>
            <pc:sldMk cId="1281470677" sldId="275"/>
            <ac:picMk id="6" creationId="{5B845A2E-8AAF-8A02-4EE7-05CCC21A3DD8}"/>
          </ac:picMkLst>
        </pc:picChg>
        <pc:picChg chg="add del">
          <ac:chgData name="danielle fohe" userId="2a2ca4f12387aa47" providerId="LiveId" clId="{CA777E1C-F19D-49D9-8A1A-48ED5B7532F8}" dt="2024-06-19T23:05:25.070" v="6189" actId="26606"/>
          <ac:picMkLst>
            <pc:docMk/>
            <pc:sldMk cId="1281470677" sldId="275"/>
            <ac:picMk id="16" creationId="{08EC5C75-E28F-4899-9C2E-39431B82B740}"/>
          </ac:picMkLst>
        </pc:picChg>
        <pc:picChg chg="add del">
          <ac:chgData name="danielle fohe" userId="2a2ca4f12387aa47" providerId="LiveId" clId="{CA777E1C-F19D-49D9-8A1A-48ED5B7532F8}" dt="2024-06-18T13:09:14.540" v="5372" actId="26606"/>
          <ac:picMkLst>
            <pc:docMk/>
            <pc:sldMk cId="1281470677" sldId="275"/>
            <ac:picMk id="21" creationId="{DD8AF6BD-5D32-4F8F-98B6-05F8A4390CB7}"/>
          </ac:picMkLst>
        </pc:picChg>
        <pc:picChg chg="add del">
          <ac:chgData name="danielle fohe" userId="2a2ca4f12387aa47" providerId="LiveId" clId="{CA777E1C-F19D-49D9-8A1A-48ED5B7532F8}" dt="2024-06-19T23:07:12.473" v="6259" actId="26606"/>
          <ac:picMkLst>
            <pc:docMk/>
            <pc:sldMk cId="1281470677" sldId="275"/>
            <ac:picMk id="30" creationId="{DD8AF6BD-5D32-4F8F-98B6-05F8A4390CB7}"/>
          </ac:picMkLst>
        </pc:picChg>
        <pc:cxnChg chg="add del">
          <ac:chgData name="danielle fohe" userId="2a2ca4f12387aa47" providerId="LiveId" clId="{CA777E1C-F19D-49D9-8A1A-48ED5B7532F8}" dt="2024-06-19T23:05:25.070" v="6189" actId="26606"/>
          <ac:cxnSpMkLst>
            <pc:docMk/>
            <pc:sldMk cId="1281470677" sldId="275"/>
            <ac:cxnSpMk id="9" creationId="{5CF4C623-16D7-4722-8EFB-A5B0E3BC077D}"/>
          </ac:cxnSpMkLst>
        </pc:cxnChg>
        <pc:cxnChg chg="add del">
          <ac:chgData name="danielle fohe" userId="2a2ca4f12387aa47" providerId="LiveId" clId="{CA777E1C-F19D-49D9-8A1A-48ED5B7532F8}" dt="2024-06-18T13:09:14.540" v="5372" actId="26606"/>
          <ac:cxnSpMkLst>
            <pc:docMk/>
            <pc:sldMk cId="1281470677" sldId="275"/>
            <ac:cxnSpMk id="19" creationId="{A9087EE4-E285-4C8E-AC5F-CAE7D1FDE365}"/>
          </ac:cxnSpMkLst>
        </pc:cxnChg>
        <pc:cxnChg chg="add del">
          <ac:chgData name="danielle fohe" userId="2a2ca4f12387aa47" providerId="LiveId" clId="{CA777E1C-F19D-49D9-8A1A-48ED5B7532F8}" dt="2024-06-19T23:05:25.070" v="6189" actId="26606"/>
          <ac:cxnSpMkLst>
            <pc:docMk/>
            <pc:sldMk cId="1281470677" sldId="275"/>
            <ac:cxnSpMk id="20" creationId="{46AAE0A1-60AD-4190-B85D-2DD8148369C7}"/>
          </ac:cxnSpMkLst>
        </pc:cxnChg>
        <pc:cxnChg chg="add del">
          <ac:chgData name="danielle fohe" userId="2a2ca4f12387aa47" providerId="LiveId" clId="{CA777E1C-F19D-49D9-8A1A-48ED5B7532F8}" dt="2024-06-18T13:09:14.540" v="5372" actId="26606"/>
          <ac:cxnSpMkLst>
            <pc:docMk/>
            <pc:sldMk cId="1281470677" sldId="275"/>
            <ac:cxnSpMk id="23" creationId="{B47013E4-D33D-425E-B32E-DE7D5CB5F302}"/>
          </ac:cxnSpMkLst>
        </pc:cxnChg>
        <pc:cxnChg chg="add del">
          <ac:chgData name="danielle fohe" userId="2a2ca4f12387aa47" providerId="LiveId" clId="{CA777E1C-F19D-49D9-8A1A-48ED5B7532F8}" dt="2024-06-19T23:07:12.473" v="6259" actId="26606"/>
          <ac:cxnSpMkLst>
            <pc:docMk/>
            <pc:sldMk cId="1281470677" sldId="275"/>
            <ac:cxnSpMk id="29" creationId="{A9087EE4-E285-4C8E-AC5F-CAE7D1FDE365}"/>
          </ac:cxnSpMkLst>
        </pc:cxnChg>
        <pc:cxnChg chg="add del">
          <ac:chgData name="danielle fohe" userId="2a2ca4f12387aa47" providerId="LiveId" clId="{CA777E1C-F19D-49D9-8A1A-48ED5B7532F8}" dt="2024-06-19T23:07:12.473" v="6259" actId="26606"/>
          <ac:cxnSpMkLst>
            <pc:docMk/>
            <pc:sldMk cId="1281470677" sldId="275"/>
            <ac:cxnSpMk id="31" creationId="{B47013E4-D33D-425E-B32E-DE7D5CB5F302}"/>
          </ac:cxnSpMkLst>
        </pc:cxnChg>
        <pc:cxnChg chg="add del">
          <ac:chgData name="danielle fohe" userId="2a2ca4f12387aa47" providerId="LiveId" clId="{CA777E1C-F19D-49D9-8A1A-48ED5B7532F8}" dt="2024-06-25T14:47:01.634" v="16855" actId="26606"/>
          <ac:cxnSpMkLst>
            <pc:docMk/>
            <pc:sldMk cId="1281470677" sldId="275"/>
            <ac:cxnSpMk id="35" creationId="{36BE37AC-AD36-4C42-9B8C-C5500F4E7C63}"/>
          </ac:cxnSpMkLst>
        </pc:cxnChg>
        <pc:cxnChg chg="add del">
          <ac:chgData name="danielle fohe" userId="2a2ca4f12387aa47" providerId="LiveId" clId="{CA777E1C-F19D-49D9-8A1A-48ED5B7532F8}" dt="2024-06-27T21:30:25.908" v="19902" actId="26606"/>
          <ac:cxnSpMkLst>
            <pc:docMk/>
            <pc:sldMk cId="1281470677" sldId="275"/>
            <ac:cxnSpMk id="38" creationId="{1472F4D6-70C3-41D0-AFDF-921004940BC9}"/>
          </ac:cxnSpMkLst>
        </pc:cxnChg>
      </pc:sldChg>
      <pc:sldChg chg="new del">
        <pc:chgData name="danielle fohe" userId="2a2ca4f12387aa47" providerId="LiveId" clId="{CA777E1C-F19D-49D9-8A1A-48ED5B7532F8}" dt="2024-06-16T23:40:50.481" v="5146" actId="2696"/>
        <pc:sldMkLst>
          <pc:docMk/>
          <pc:sldMk cId="3186217671" sldId="276"/>
        </pc:sldMkLst>
      </pc:sldChg>
      <pc:sldChg chg="addSp delSp modSp new del mod">
        <pc:chgData name="danielle fohe" userId="2a2ca4f12387aa47" providerId="LiveId" clId="{CA777E1C-F19D-49D9-8A1A-48ED5B7532F8}" dt="2024-06-22T23:04:50.326" v="9400" actId="2696"/>
        <pc:sldMkLst>
          <pc:docMk/>
          <pc:sldMk cId="3300575962" sldId="276"/>
        </pc:sldMkLst>
        <pc:spChg chg="mod">
          <ac:chgData name="danielle fohe" userId="2a2ca4f12387aa47" providerId="LiveId" clId="{CA777E1C-F19D-49D9-8A1A-48ED5B7532F8}" dt="2024-06-22T08:30:22.656" v="9171" actId="20577"/>
          <ac:spMkLst>
            <pc:docMk/>
            <pc:sldMk cId="3300575962" sldId="276"/>
            <ac:spMk id="2" creationId="{9FA45D57-1032-042C-E9E2-D8F18C0E2A73}"/>
          </ac:spMkLst>
        </pc:spChg>
        <pc:spChg chg="del">
          <ac:chgData name="danielle fohe" userId="2a2ca4f12387aa47" providerId="LiveId" clId="{CA777E1C-F19D-49D9-8A1A-48ED5B7532F8}" dt="2024-06-21T22:16:52.009" v="7337"/>
          <ac:spMkLst>
            <pc:docMk/>
            <pc:sldMk cId="3300575962" sldId="276"/>
            <ac:spMk id="3" creationId="{E4672916-C72C-9FC9-AB04-B33AF82CC45C}"/>
          </ac:spMkLst>
        </pc:spChg>
        <pc:spChg chg="add mod">
          <ac:chgData name="danielle fohe" userId="2a2ca4f12387aa47" providerId="LiveId" clId="{CA777E1C-F19D-49D9-8A1A-48ED5B7532F8}" dt="2024-06-22T08:50:02.066" v="9385" actId="20577"/>
          <ac:spMkLst>
            <pc:docMk/>
            <pc:sldMk cId="3300575962" sldId="276"/>
            <ac:spMk id="4" creationId="{C5F55079-0D0B-3A87-84C2-ABD9C4B15A63}"/>
          </ac:spMkLst>
        </pc:spChg>
      </pc:sldChg>
      <pc:sldChg chg="addSp delSp modSp new del mod chgLayout">
        <pc:chgData name="danielle fohe" userId="2a2ca4f12387aa47" providerId="LiveId" clId="{CA777E1C-F19D-49D9-8A1A-48ED5B7532F8}" dt="2024-06-18T13:04:54.964" v="5347" actId="2696"/>
        <pc:sldMkLst>
          <pc:docMk/>
          <pc:sldMk cId="3906247995" sldId="276"/>
        </pc:sldMkLst>
        <pc:spChg chg="del mod">
          <ac:chgData name="danielle fohe" userId="2a2ca4f12387aa47" providerId="LiveId" clId="{CA777E1C-F19D-49D9-8A1A-48ED5B7532F8}" dt="2024-06-18T13:04:51.026" v="5346" actId="6264"/>
          <ac:spMkLst>
            <pc:docMk/>
            <pc:sldMk cId="3906247995" sldId="276"/>
            <ac:spMk id="2" creationId="{E6FFCEDE-D879-98D6-9803-6F882EFE3AEC}"/>
          </ac:spMkLst>
        </pc:spChg>
        <pc:spChg chg="del mod">
          <ac:chgData name="danielle fohe" userId="2a2ca4f12387aa47" providerId="LiveId" clId="{CA777E1C-F19D-49D9-8A1A-48ED5B7532F8}" dt="2024-06-18T13:04:51.026" v="5346" actId="6264"/>
          <ac:spMkLst>
            <pc:docMk/>
            <pc:sldMk cId="3906247995" sldId="276"/>
            <ac:spMk id="3" creationId="{C3470368-6C38-BE64-325B-27D0AEF8E991}"/>
          </ac:spMkLst>
        </pc:spChg>
        <pc:spChg chg="add mod ord">
          <ac:chgData name="danielle fohe" userId="2a2ca4f12387aa47" providerId="LiveId" clId="{CA777E1C-F19D-49D9-8A1A-48ED5B7532F8}" dt="2024-06-18T13:04:51.026" v="5346" actId="6264"/>
          <ac:spMkLst>
            <pc:docMk/>
            <pc:sldMk cId="3906247995" sldId="276"/>
            <ac:spMk id="4" creationId="{5C5D4BD2-2F7B-45C3-1C46-88C782B65BA4}"/>
          </ac:spMkLst>
        </pc:spChg>
        <pc:spChg chg="add mod ord">
          <ac:chgData name="danielle fohe" userId="2a2ca4f12387aa47" providerId="LiveId" clId="{CA777E1C-F19D-49D9-8A1A-48ED5B7532F8}" dt="2024-06-18T13:04:51.026" v="5346" actId="6264"/>
          <ac:spMkLst>
            <pc:docMk/>
            <pc:sldMk cId="3906247995" sldId="276"/>
            <ac:spMk id="5" creationId="{DF435EB7-207C-C863-97FA-07E5E1E2D168}"/>
          </ac:spMkLst>
        </pc:spChg>
      </pc:sldChg>
      <pc:sldChg chg="new del">
        <pc:chgData name="danielle fohe" userId="2a2ca4f12387aa47" providerId="LiveId" clId="{CA777E1C-F19D-49D9-8A1A-48ED5B7532F8}" dt="2024-06-20T00:24:07.320" v="7265" actId="2696"/>
        <pc:sldMkLst>
          <pc:docMk/>
          <pc:sldMk cId="64698599" sldId="277"/>
        </pc:sldMkLst>
      </pc:sldChg>
      <pc:sldChg chg="modSp new del">
        <pc:chgData name="danielle fohe" userId="2a2ca4f12387aa47" providerId="LiveId" clId="{CA777E1C-F19D-49D9-8A1A-48ED5B7532F8}" dt="2024-06-18T13:04:58.915" v="5348" actId="2696"/>
        <pc:sldMkLst>
          <pc:docMk/>
          <pc:sldMk cId="1208984576" sldId="277"/>
        </pc:sldMkLst>
        <pc:spChg chg="mod">
          <ac:chgData name="danielle fohe" userId="2a2ca4f12387aa47" providerId="LiveId" clId="{CA777E1C-F19D-49D9-8A1A-48ED5B7532F8}" dt="2024-06-18T12:47:24.136" v="5240"/>
          <ac:spMkLst>
            <pc:docMk/>
            <pc:sldMk cId="1208984576" sldId="277"/>
            <ac:spMk id="2" creationId="{DCB40C1D-6D7E-7303-8206-E9AD984319DC}"/>
          </ac:spMkLst>
        </pc:spChg>
        <pc:spChg chg="mod">
          <ac:chgData name="danielle fohe" userId="2a2ca4f12387aa47" providerId="LiveId" clId="{CA777E1C-F19D-49D9-8A1A-48ED5B7532F8}" dt="2024-06-18T12:47:24.136" v="5240"/>
          <ac:spMkLst>
            <pc:docMk/>
            <pc:sldMk cId="1208984576" sldId="277"/>
            <ac:spMk id="3" creationId="{E1121BFA-5E14-FC8C-EEE5-C56F04AA82F6}"/>
          </ac:spMkLst>
        </pc:spChg>
      </pc:sldChg>
      <pc:sldChg chg="new del">
        <pc:chgData name="danielle fohe" userId="2a2ca4f12387aa47" providerId="LiveId" clId="{CA777E1C-F19D-49D9-8A1A-48ED5B7532F8}" dt="2024-06-17T22:05:47.080" v="5157" actId="2696"/>
        <pc:sldMkLst>
          <pc:docMk/>
          <pc:sldMk cId="1132176415" sldId="278"/>
        </pc:sldMkLst>
      </pc:sldChg>
      <pc:sldChg chg="new del">
        <pc:chgData name="danielle fohe" userId="2a2ca4f12387aa47" providerId="LiveId" clId="{CA777E1C-F19D-49D9-8A1A-48ED5B7532F8}" dt="2024-06-20T00:23:58.230" v="7264" actId="2696"/>
        <pc:sldMkLst>
          <pc:docMk/>
          <pc:sldMk cId="1868521126" sldId="278"/>
        </pc:sldMkLst>
      </pc:sldChg>
      <pc:sldChg chg="addSp delSp modSp new del mod setBg addAnim delDesignElem">
        <pc:chgData name="danielle fohe" userId="2a2ca4f12387aa47" providerId="LiveId" clId="{CA777E1C-F19D-49D9-8A1A-48ED5B7532F8}" dt="2024-06-25T14:39:55.913" v="16851" actId="2696"/>
        <pc:sldMkLst>
          <pc:docMk/>
          <pc:sldMk cId="1166258597" sldId="279"/>
        </pc:sldMkLst>
        <pc:spChg chg="mod">
          <ac:chgData name="danielle fohe" userId="2a2ca4f12387aa47" providerId="LiveId" clId="{CA777E1C-F19D-49D9-8A1A-48ED5B7532F8}" dt="2024-06-25T14:13:53.150" v="16508" actId="26606"/>
          <ac:spMkLst>
            <pc:docMk/>
            <pc:sldMk cId="1166258597" sldId="279"/>
            <ac:spMk id="2" creationId="{AD9A0519-2EC2-30F5-E265-8FA0694EC3B9}"/>
          </ac:spMkLst>
        </pc:spChg>
        <pc:spChg chg="mod">
          <ac:chgData name="danielle fohe" userId="2a2ca4f12387aa47" providerId="LiveId" clId="{CA777E1C-F19D-49D9-8A1A-48ED5B7532F8}" dt="2024-06-25T14:14:02.818" v="16548" actId="5793"/>
          <ac:spMkLst>
            <pc:docMk/>
            <pc:sldMk cId="1166258597" sldId="279"/>
            <ac:spMk id="3" creationId="{B26AE021-6946-1E45-EF7D-434C0CB0C56A}"/>
          </ac:spMkLst>
        </pc:spChg>
        <pc:spChg chg="add del">
          <ac:chgData name="danielle fohe" userId="2a2ca4f12387aa47" providerId="LiveId" clId="{CA777E1C-F19D-49D9-8A1A-48ED5B7532F8}" dt="2024-06-25T14:18:23.024" v="16654"/>
          <ac:spMkLst>
            <pc:docMk/>
            <pc:sldMk cId="1166258597" sldId="279"/>
            <ac:spMk id="8" creationId="{AD6F6937-3B5A-4391-9F37-58A571B362A9}"/>
          </ac:spMkLst>
        </pc:spChg>
      </pc:sldChg>
      <pc:sldChg chg="new del">
        <pc:chgData name="danielle fohe" userId="2a2ca4f12387aa47" providerId="LiveId" clId="{CA777E1C-F19D-49D9-8A1A-48ED5B7532F8}" dt="2024-06-17T22:05:51.798" v="5158" actId="2696"/>
        <pc:sldMkLst>
          <pc:docMk/>
          <pc:sldMk cId="2671059290" sldId="279"/>
        </pc:sldMkLst>
      </pc:sldChg>
      <pc:sldChg chg="modSp new del">
        <pc:chgData name="danielle fohe" userId="2a2ca4f12387aa47" providerId="LiveId" clId="{CA777E1C-F19D-49D9-8A1A-48ED5B7532F8}" dt="2024-06-18T13:05:07.036" v="5349" actId="2696"/>
        <pc:sldMkLst>
          <pc:docMk/>
          <pc:sldMk cId="66659402" sldId="280"/>
        </pc:sldMkLst>
        <pc:spChg chg="mod">
          <ac:chgData name="danielle fohe" userId="2a2ca4f12387aa47" providerId="LiveId" clId="{CA777E1C-F19D-49D9-8A1A-48ED5B7532F8}" dt="2024-06-18T12:47:24.136" v="5240"/>
          <ac:spMkLst>
            <pc:docMk/>
            <pc:sldMk cId="66659402" sldId="280"/>
            <ac:spMk id="2" creationId="{E7C6F22A-86AA-1D9D-ECB4-750AED8615A9}"/>
          </ac:spMkLst>
        </pc:spChg>
        <pc:spChg chg="mod">
          <ac:chgData name="danielle fohe" userId="2a2ca4f12387aa47" providerId="LiveId" clId="{CA777E1C-F19D-49D9-8A1A-48ED5B7532F8}" dt="2024-06-18T12:47:24.136" v="5240"/>
          <ac:spMkLst>
            <pc:docMk/>
            <pc:sldMk cId="66659402" sldId="280"/>
            <ac:spMk id="3" creationId="{C8F1B75D-F271-BBEE-A2E0-8BAF0D41CC1F}"/>
          </ac:spMkLst>
        </pc:spChg>
      </pc:sldChg>
      <pc:sldChg chg="new del">
        <pc:chgData name="danielle fohe" userId="2a2ca4f12387aa47" providerId="LiveId" clId="{CA777E1C-F19D-49D9-8A1A-48ED5B7532F8}" dt="2024-06-20T00:23:50.966" v="7263" actId="2696"/>
        <pc:sldMkLst>
          <pc:docMk/>
          <pc:sldMk cId="3420410792" sldId="280"/>
        </pc:sldMkLst>
      </pc:sldChg>
      <pc:sldChg chg="modSp new del">
        <pc:chgData name="danielle fohe" userId="2a2ca4f12387aa47" providerId="LiveId" clId="{CA777E1C-F19D-49D9-8A1A-48ED5B7532F8}" dt="2024-06-18T13:05:10.805" v="5350" actId="2696"/>
        <pc:sldMkLst>
          <pc:docMk/>
          <pc:sldMk cId="2060968479" sldId="281"/>
        </pc:sldMkLst>
        <pc:spChg chg="mod">
          <ac:chgData name="danielle fohe" userId="2a2ca4f12387aa47" providerId="LiveId" clId="{CA777E1C-F19D-49D9-8A1A-48ED5B7532F8}" dt="2024-06-18T12:47:24.136" v="5240"/>
          <ac:spMkLst>
            <pc:docMk/>
            <pc:sldMk cId="2060968479" sldId="281"/>
            <ac:spMk id="2" creationId="{6C94DFFF-8A54-FF52-C91B-F0C155C5B6DA}"/>
          </ac:spMkLst>
        </pc:spChg>
        <pc:spChg chg="mod">
          <ac:chgData name="danielle fohe" userId="2a2ca4f12387aa47" providerId="LiveId" clId="{CA777E1C-F19D-49D9-8A1A-48ED5B7532F8}" dt="2024-06-18T12:47:24.136" v="5240"/>
          <ac:spMkLst>
            <pc:docMk/>
            <pc:sldMk cId="2060968479" sldId="281"/>
            <ac:spMk id="3" creationId="{7CD6815C-7109-B588-14F2-AF4779546B62}"/>
          </ac:spMkLst>
        </pc:spChg>
      </pc:sldChg>
      <pc:sldChg chg="addSp delSp modSp new mod setBg delDesignElem">
        <pc:chgData name="danielle fohe" userId="2a2ca4f12387aa47" providerId="LiveId" clId="{CA777E1C-F19D-49D9-8A1A-48ED5B7532F8}" dt="2024-06-28T09:28:14.425" v="22999" actId="20577"/>
        <pc:sldMkLst>
          <pc:docMk/>
          <pc:sldMk cId="3889769774" sldId="281"/>
        </pc:sldMkLst>
        <pc:spChg chg="mod">
          <ac:chgData name="danielle fohe" userId="2a2ca4f12387aa47" providerId="LiveId" clId="{CA777E1C-F19D-49D9-8A1A-48ED5B7532F8}" dt="2024-06-28T09:27:45.561" v="22996" actId="26606"/>
          <ac:spMkLst>
            <pc:docMk/>
            <pc:sldMk cId="3889769774" sldId="281"/>
            <ac:spMk id="2" creationId="{A732D08C-1A50-4C1F-8AA3-1C44F5B1F371}"/>
          </ac:spMkLst>
        </pc:spChg>
        <pc:spChg chg="mod">
          <ac:chgData name="danielle fohe" userId="2a2ca4f12387aa47" providerId="LiveId" clId="{CA777E1C-F19D-49D9-8A1A-48ED5B7532F8}" dt="2024-06-28T09:28:14.425" v="22999" actId="20577"/>
          <ac:spMkLst>
            <pc:docMk/>
            <pc:sldMk cId="3889769774" sldId="281"/>
            <ac:spMk id="3" creationId="{A2635234-C080-DCA1-7D66-A4F79DA8383F}"/>
          </ac:spMkLst>
        </pc:spChg>
        <pc:spChg chg="add del">
          <ac:chgData name="danielle fohe" userId="2a2ca4f12387aa47" providerId="LiveId" clId="{CA777E1C-F19D-49D9-8A1A-48ED5B7532F8}" dt="2024-06-25T14:18:23.024" v="16654"/>
          <ac:spMkLst>
            <pc:docMk/>
            <pc:sldMk cId="3889769774" sldId="281"/>
            <ac:spMk id="5" creationId="{AD6F6937-3B5A-4391-9F37-58A571B362A9}"/>
          </ac:spMkLst>
        </pc:spChg>
        <pc:spChg chg="add del">
          <ac:chgData name="danielle fohe" userId="2a2ca4f12387aa47" providerId="LiveId" clId="{CA777E1C-F19D-49D9-8A1A-48ED5B7532F8}" dt="2024-06-27T01:27:47.734" v="19279" actId="26606"/>
          <ac:spMkLst>
            <pc:docMk/>
            <pc:sldMk cId="3889769774" sldId="281"/>
            <ac:spMk id="6" creationId="{278BC618-3289-4C64-902D-506AF437E6A7}"/>
          </ac:spMkLst>
        </pc:spChg>
        <pc:spChg chg="add del">
          <ac:chgData name="danielle fohe" userId="2a2ca4f12387aa47" providerId="LiveId" clId="{CA777E1C-F19D-49D9-8A1A-48ED5B7532F8}" dt="2024-06-23T00:20:25.742" v="10676" actId="26606"/>
          <ac:spMkLst>
            <pc:docMk/>
            <pc:sldMk cId="3889769774" sldId="281"/>
            <ac:spMk id="8" creationId="{08E7A6F0-5CD3-481E-B0F2-E7F99FE675B0}"/>
          </ac:spMkLst>
        </pc:spChg>
        <pc:spChg chg="add del">
          <ac:chgData name="danielle fohe" userId="2a2ca4f12387aa47" providerId="LiveId" clId="{CA777E1C-F19D-49D9-8A1A-48ED5B7532F8}" dt="2024-06-23T00:20:25.742" v="10676" actId="26606"/>
          <ac:spMkLst>
            <pc:docMk/>
            <pc:sldMk cId="3889769774" sldId="281"/>
            <ac:spMk id="10" creationId="{511290DF-4975-4FCD-8B8D-BBC86B836668}"/>
          </ac:spMkLst>
        </pc:spChg>
        <pc:spChg chg="add del">
          <ac:chgData name="danielle fohe" userId="2a2ca4f12387aa47" providerId="LiveId" clId="{CA777E1C-F19D-49D9-8A1A-48ED5B7532F8}" dt="2024-06-28T08:29:43.730" v="21598"/>
          <ac:spMkLst>
            <pc:docMk/>
            <pc:sldMk cId="3889769774" sldId="281"/>
            <ac:spMk id="11" creationId="{39E4C68A-A4A9-48A4-9FF2-D2896B1EA01F}"/>
          </ac:spMkLst>
        </pc:spChg>
        <pc:spChg chg="add del">
          <ac:chgData name="danielle fohe" userId="2a2ca4f12387aa47" providerId="LiveId" clId="{CA777E1C-F19D-49D9-8A1A-48ED5B7532F8}" dt="2024-06-27T21:23:26.940" v="19876"/>
          <ac:spMkLst>
            <pc:docMk/>
            <pc:sldMk cId="3889769774" sldId="281"/>
            <ac:spMk id="14" creationId="{DC878D9A-77BE-4701-AE3D-EEFC53CD50BC}"/>
          </ac:spMkLst>
        </pc:spChg>
        <pc:spChg chg="add del">
          <ac:chgData name="danielle fohe" userId="2a2ca4f12387aa47" providerId="LiveId" clId="{CA777E1C-F19D-49D9-8A1A-48ED5B7532F8}" dt="2024-06-27T21:23:26.940" v="19876"/>
          <ac:spMkLst>
            <pc:docMk/>
            <pc:sldMk cId="3889769774" sldId="281"/>
            <ac:spMk id="15" creationId="{F643BE08-0ED1-4B73-AC6D-B7E26A59CDAA}"/>
          </ac:spMkLst>
        </pc:spChg>
        <pc:spChg chg="add del">
          <ac:chgData name="danielle fohe" userId="2a2ca4f12387aa47" providerId="LiveId" clId="{CA777E1C-F19D-49D9-8A1A-48ED5B7532F8}" dt="2024-06-23T00:20:25.742" v="10676" actId="26606"/>
          <ac:spMkLst>
            <pc:docMk/>
            <pc:sldMk cId="3889769774" sldId="281"/>
            <ac:spMk id="16" creationId="{D9FE1511-6E1B-4F0E-8FF0-958527181CC9}"/>
          </ac:spMkLst>
        </pc:spChg>
        <pc:spChg chg="add del">
          <ac:chgData name="danielle fohe" userId="2a2ca4f12387aa47" providerId="LiveId" clId="{CA777E1C-F19D-49D9-8A1A-48ED5B7532F8}" dt="2024-06-27T21:23:26.940" v="19876"/>
          <ac:spMkLst>
            <pc:docMk/>
            <pc:sldMk cId="3889769774" sldId="281"/>
            <ac:spMk id="17" creationId="{956B2094-7FC0-45FC-BFED-3CB88CEE63F5}"/>
          </ac:spMkLst>
        </pc:spChg>
        <pc:spChg chg="add del">
          <ac:chgData name="danielle fohe" userId="2a2ca4f12387aa47" providerId="LiveId" clId="{CA777E1C-F19D-49D9-8A1A-48ED5B7532F8}" dt="2024-06-27T21:23:26.940" v="19876"/>
          <ac:spMkLst>
            <pc:docMk/>
            <pc:sldMk cId="3889769774" sldId="281"/>
            <ac:spMk id="19" creationId="{07A4B640-BB7F-4272-A710-068DBA9F9A6E}"/>
          </ac:spMkLst>
        </pc:spChg>
        <pc:spChg chg="add del">
          <ac:chgData name="danielle fohe" userId="2a2ca4f12387aa47" providerId="LiveId" clId="{CA777E1C-F19D-49D9-8A1A-48ED5B7532F8}" dt="2024-06-28T08:29:43.730" v="21598"/>
          <ac:spMkLst>
            <pc:docMk/>
            <pc:sldMk cId="3889769774" sldId="281"/>
            <ac:spMk id="21" creationId="{E2B9AEA5-52CB-49A6-AF8A-33502F291B91}"/>
          </ac:spMkLst>
        </pc:spChg>
        <pc:spChg chg="add del">
          <ac:chgData name="danielle fohe" userId="2a2ca4f12387aa47" providerId="LiveId" clId="{CA777E1C-F19D-49D9-8A1A-48ED5B7532F8}" dt="2024-06-25T11:52:18.969" v="13451"/>
          <ac:spMkLst>
            <pc:docMk/>
            <pc:sldMk cId="3889769774" sldId="281"/>
            <ac:spMk id="22" creationId="{29C51009-A09A-4689-8E6C-F8FC99E6A840}"/>
          </ac:spMkLst>
        </pc:spChg>
        <pc:spChg chg="add">
          <ac:chgData name="danielle fohe" userId="2a2ca4f12387aa47" providerId="LiveId" clId="{CA777E1C-F19D-49D9-8A1A-48ED5B7532F8}" dt="2024-06-28T09:27:45.561" v="22996" actId="26606"/>
          <ac:spMkLst>
            <pc:docMk/>
            <pc:sldMk cId="3889769774" sldId="281"/>
            <ac:spMk id="24" creationId="{907EF6B7-1338-4443-8C46-6A318D952DFD}"/>
          </ac:spMkLst>
        </pc:spChg>
        <pc:spChg chg="add">
          <ac:chgData name="danielle fohe" userId="2a2ca4f12387aa47" providerId="LiveId" clId="{CA777E1C-F19D-49D9-8A1A-48ED5B7532F8}" dt="2024-06-28T09:27:45.561" v="22996" actId="26606"/>
          <ac:spMkLst>
            <pc:docMk/>
            <pc:sldMk cId="3889769774" sldId="281"/>
            <ac:spMk id="25" creationId="{DAAE4CDD-124C-4DCF-9584-B6033B545DD5}"/>
          </ac:spMkLst>
        </pc:spChg>
        <pc:spChg chg="add">
          <ac:chgData name="danielle fohe" userId="2a2ca4f12387aa47" providerId="LiveId" clId="{CA777E1C-F19D-49D9-8A1A-48ED5B7532F8}" dt="2024-06-28T09:27:45.561" v="22996" actId="26606"/>
          <ac:spMkLst>
            <pc:docMk/>
            <pc:sldMk cId="3889769774" sldId="281"/>
            <ac:spMk id="26" creationId="{081E4A58-353D-44AE-B2FC-2A74E2E400F7}"/>
          </ac:spMkLst>
        </pc:spChg>
        <pc:grpChg chg="add del">
          <ac:chgData name="danielle fohe" userId="2a2ca4f12387aa47" providerId="LiveId" clId="{CA777E1C-F19D-49D9-8A1A-48ED5B7532F8}" dt="2024-06-23T00:20:25.742" v="10676" actId="26606"/>
          <ac:grpSpMkLst>
            <pc:docMk/>
            <pc:sldMk cId="3889769774" sldId="281"/>
            <ac:grpSpMk id="12" creationId="{357CA18A-A333-4DCB-842B-76827D2ECB24}"/>
          </ac:grpSpMkLst>
        </pc:grpChg>
        <pc:picChg chg="add del">
          <ac:chgData name="danielle fohe" userId="2a2ca4f12387aa47" providerId="LiveId" clId="{CA777E1C-F19D-49D9-8A1A-48ED5B7532F8}" dt="2024-06-27T01:27:47.734" v="19279" actId="26606"/>
          <ac:picMkLst>
            <pc:docMk/>
            <pc:sldMk cId="3889769774" sldId="281"/>
            <ac:picMk id="7" creationId="{133D31B1-9C37-4542-80D3-7B54026F28EE}"/>
          </ac:picMkLst>
        </pc:picChg>
        <pc:picChg chg="add del">
          <ac:chgData name="danielle fohe" userId="2a2ca4f12387aa47" providerId="LiveId" clId="{CA777E1C-F19D-49D9-8A1A-48ED5B7532F8}" dt="2024-06-27T01:27:47.718" v="19278" actId="26606"/>
          <ac:picMkLst>
            <pc:docMk/>
            <pc:sldMk cId="3889769774" sldId="281"/>
            <ac:picMk id="13" creationId="{40DC0E07-CE43-C907-589A-29D77FD39AEB}"/>
          </ac:picMkLst>
        </pc:picChg>
        <pc:picChg chg="add del">
          <ac:chgData name="danielle fohe" userId="2a2ca4f12387aa47" providerId="LiveId" clId="{CA777E1C-F19D-49D9-8A1A-48ED5B7532F8}" dt="2024-06-23T00:20:25.742" v="10676" actId="26606"/>
          <ac:picMkLst>
            <pc:docMk/>
            <pc:sldMk cId="3889769774" sldId="281"/>
            <ac:picMk id="20" creationId="{777388F0-3C55-4750-BA8E-E03F237CFD65}"/>
          </ac:picMkLst>
        </pc:picChg>
        <pc:cxnChg chg="add del">
          <ac:chgData name="danielle fohe" userId="2a2ca4f12387aa47" providerId="LiveId" clId="{CA777E1C-F19D-49D9-8A1A-48ED5B7532F8}" dt="2024-06-27T01:27:47.734" v="19279" actId="26606"/>
          <ac:cxnSpMkLst>
            <pc:docMk/>
            <pc:sldMk cId="3889769774" sldId="281"/>
            <ac:cxnSpMk id="9" creationId="{10D273FA-71CB-4AEB-8F60-67AB3375E398}"/>
          </ac:cxnSpMkLst>
        </pc:cxnChg>
        <pc:cxnChg chg="add del">
          <ac:chgData name="danielle fohe" userId="2a2ca4f12387aa47" providerId="LiveId" clId="{CA777E1C-F19D-49D9-8A1A-48ED5B7532F8}" dt="2024-06-23T00:20:25.742" v="10676" actId="26606"/>
          <ac:cxnSpMkLst>
            <pc:docMk/>
            <pc:sldMk cId="3889769774" sldId="281"/>
            <ac:cxnSpMk id="18" creationId="{05C73161-1E4E-4E6A-91B2-E885CF8FFBA6}"/>
          </ac:cxnSpMkLst>
        </pc:cxnChg>
        <pc:cxnChg chg="add del">
          <ac:chgData name="danielle fohe" userId="2a2ca4f12387aa47" providerId="LiveId" clId="{CA777E1C-F19D-49D9-8A1A-48ED5B7532F8}" dt="2024-06-25T11:52:18.969" v="13451"/>
          <ac:cxnSpMkLst>
            <pc:docMk/>
            <pc:sldMk cId="3889769774" sldId="281"/>
            <ac:cxnSpMk id="23" creationId="{9EC65442-F244-409C-BF44-C5D6472E810A}"/>
          </ac:cxnSpMkLst>
        </pc:cxnChg>
      </pc:sldChg>
      <pc:sldChg chg="modSp new del mod">
        <pc:chgData name="danielle fohe" userId="2a2ca4f12387aa47" providerId="LiveId" clId="{CA777E1C-F19D-49D9-8A1A-48ED5B7532F8}" dt="2024-06-26T15:07:58.086" v="17485" actId="2696"/>
        <pc:sldMkLst>
          <pc:docMk/>
          <pc:sldMk cId="3829141855" sldId="282"/>
        </pc:sldMkLst>
        <pc:spChg chg="mod">
          <ac:chgData name="danielle fohe" userId="2a2ca4f12387aa47" providerId="LiveId" clId="{CA777E1C-F19D-49D9-8A1A-48ED5B7532F8}" dt="2024-06-25T14:18:23.024" v="16654"/>
          <ac:spMkLst>
            <pc:docMk/>
            <pc:sldMk cId="3829141855" sldId="282"/>
            <ac:spMk id="2" creationId="{CFA143AF-311F-75B1-B1D1-6C78F555BD95}"/>
          </ac:spMkLst>
        </pc:spChg>
        <pc:spChg chg="mod">
          <ac:chgData name="danielle fohe" userId="2a2ca4f12387aa47" providerId="LiveId" clId="{CA777E1C-F19D-49D9-8A1A-48ED5B7532F8}" dt="2024-06-25T14:18:23.024" v="16654"/>
          <ac:spMkLst>
            <pc:docMk/>
            <pc:sldMk cId="3829141855" sldId="282"/>
            <ac:spMk id="3" creationId="{DB0B77C1-55E8-6EEE-C7AE-367A653EE2E0}"/>
          </ac:spMkLst>
        </pc:spChg>
      </pc:sldChg>
      <pc:sldChg chg="addSp delSp modSp new del mod chgLayout">
        <pc:chgData name="danielle fohe" userId="2a2ca4f12387aa47" providerId="LiveId" clId="{CA777E1C-F19D-49D9-8A1A-48ED5B7532F8}" dt="2024-06-22T02:07:06.283" v="9074" actId="2696"/>
        <pc:sldMkLst>
          <pc:docMk/>
          <pc:sldMk cId="4051974562" sldId="283"/>
        </pc:sldMkLst>
        <pc:spChg chg="mod ord">
          <ac:chgData name="danielle fohe" userId="2a2ca4f12387aa47" providerId="LiveId" clId="{CA777E1C-F19D-49D9-8A1A-48ED5B7532F8}" dt="2024-06-22T02:06:49.914" v="9073" actId="6264"/>
          <ac:spMkLst>
            <pc:docMk/>
            <pc:sldMk cId="4051974562" sldId="283"/>
            <ac:spMk id="2" creationId="{709687C2-DDD1-C07A-EB94-310BF4522B71}"/>
          </ac:spMkLst>
        </pc:spChg>
        <pc:spChg chg="mod ord">
          <ac:chgData name="danielle fohe" userId="2a2ca4f12387aa47" providerId="LiveId" clId="{CA777E1C-F19D-49D9-8A1A-48ED5B7532F8}" dt="2024-06-22T02:06:49.914" v="9073" actId="6264"/>
          <ac:spMkLst>
            <pc:docMk/>
            <pc:sldMk cId="4051974562" sldId="283"/>
            <ac:spMk id="3" creationId="{BB31A0D7-9ABE-3A47-ECCE-452EEB881401}"/>
          </ac:spMkLst>
        </pc:spChg>
        <pc:spChg chg="add mod">
          <ac:chgData name="danielle fohe" userId="2a2ca4f12387aa47" providerId="LiveId" clId="{CA777E1C-F19D-49D9-8A1A-48ED5B7532F8}" dt="2024-06-22T02:06:25.702" v="9072" actId="27636"/>
          <ac:spMkLst>
            <pc:docMk/>
            <pc:sldMk cId="4051974562" sldId="283"/>
            <ac:spMk id="4" creationId="{38898FD2-F44E-5AB4-7E39-FFE9D4CF7987}"/>
          </ac:spMkLst>
        </pc:spChg>
        <pc:spChg chg="add del mod">
          <ac:chgData name="danielle fohe" userId="2a2ca4f12387aa47" providerId="LiveId" clId="{CA777E1C-F19D-49D9-8A1A-48ED5B7532F8}" dt="2024-06-22T02:06:49.914" v="9073" actId="6264"/>
          <ac:spMkLst>
            <pc:docMk/>
            <pc:sldMk cId="4051974562" sldId="283"/>
            <ac:spMk id="5" creationId="{7DEC7A53-53D2-887C-447F-C907C8E745EC}"/>
          </ac:spMkLst>
        </pc:spChg>
        <pc:spChg chg="add del mod">
          <ac:chgData name="danielle fohe" userId="2a2ca4f12387aa47" providerId="LiveId" clId="{CA777E1C-F19D-49D9-8A1A-48ED5B7532F8}" dt="2024-06-22T02:06:49.914" v="9073" actId="6264"/>
          <ac:spMkLst>
            <pc:docMk/>
            <pc:sldMk cId="4051974562" sldId="283"/>
            <ac:spMk id="6" creationId="{1C7B43B8-489E-B785-820F-52769259845E}"/>
          </ac:spMkLst>
        </pc:spChg>
      </pc:sldChg>
      <pc:sldChg chg="modSp new del">
        <pc:chgData name="danielle fohe" userId="2a2ca4f12387aa47" providerId="LiveId" clId="{CA777E1C-F19D-49D9-8A1A-48ED5B7532F8}" dt="2024-06-23T00:53:25.573" v="12229" actId="2696"/>
        <pc:sldMkLst>
          <pc:docMk/>
          <pc:sldMk cId="2857009614" sldId="284"/>
        </pc:sldMkLst>
        <pc:spChg chg="mod">
          <ac:chgData name="danielle fohe" userId="2a2ca4f12387aa47" providerId="LiveId" clId="{CA777E1C-F19D-49D9-8A1A-48ED5B7532F8}" dt="2024-06-22T23:54:52.854" v="9524"/>
          <ac:spMkLst>
            <pc:docMk/>
            <pc:sldMk cId="2857009614" sldId="284"/>
            <ac:spMk id="2" creationId="{2435C3E3-6A9A-8E31-5561-A35CEE7ADDB3}"/>
          </ac:spMkLst>
        </pc:spChg>
        <pc:spChg chg="mod">
          <ac:chgData name="danielle fohe" userId="2a2ca4f12387aa47" providerId="LiveId" clId="{CA777E1C-F19D-49D9-8A1A-48ED5B7532F8}" dt="2024-06-22T23:54:52.854" v="9524"/>
          <ac:spMkLst>
            <pc:docMk/>
            <pc:sldMk cId="2857009614" sldId="284"/>
            <ac:spMk id="3" creationId="{5951901C-25DE-0392-052E-F9FAA65D5F0F}"/>
          </ac:spMkLst>
        </pc:spChg>
      </pc:sldChg>
      <pc:sldChg chg="modSp new del mod">
        <pc:chgData name="danielle fohe" userId="2a2ca4f12387aa47" providerId="LiveId" clId="{CA777E1C-F19D-49D9-8A1A-48ED5B7532F8}" dt="2024-06-24T12:47:40.088" v="12492" actId="47"/>
        <pc:sldMkLst>
          <pc:docMk/>
          <pc:sldMk cId="2540877795" sldId="285"/>
        </pc:sldMkLst>
        <pc:spChg chg="mod">
          <ac:chgData name="danielle fohe" userId="2a2ca4f12387aa47" providerId="LiveId" clId="{CA777E1C-F19D-49D9-8A1A-48ED5B7532F8}" dt="2024-06-22T23:40:57.551" v="9495" actId="27636"/>
          <ac:spMkLst>
            <pc:docMk/>
            <pc:sldMk cId="2540877795" sldId="285"/>
            <ac:spMk id="2" creationId="{EADA9204-6537-1490-BEB7-F329A4D9FAC5}"/>
          </ac:spMkLst>
        </pc:spChg>
        <pc:spChg chg="mod">
          <ac:chgData name="danielle fohe" userId="2a2ca4f12387aa47" providerId="LiveId" clId="{CA777E1C-F19D-49D9-8A1A-48ED5B7532F8}" dt="2024-06-22T23:54:53.292" v="9526" actId="27636"/>
          <ac:spMkLst>
            <pc:docMk/>
            <pc:sldMk cId="2540877795" sldId="285"/>
            <ac:spMk id="3" creationId="{A86926D2-A2DC-C2A3-5F2F-0AD44B877BEE}"/>
          </ac:spMkLst>
        </pc:spChg>
      </pc:sldChg>
      <pc:sldChg chg="addSp delSp modSp new del mod setBg">
        <pc:chgData name="danielle fohe" userId="2a2ca4f12387aa47" providerId="LiveId" clId="{CA777E1C-F19D-49D9-8A1A-48ED5B7532F8}" dt="2024-06-22T23:57:47.995" v="9545" actId="2696"/>
        <pc:sldMkLst>
          <pc:docMk/>
          <pc:sldMk cId="2385155354" sldId="286"/>
        </pc:sldMkLst>
        <pc:spChg chg="mod">
          <ac:chgData name="danielle fohe" userId="2a2ca4f12387aa47" providerId="LiveId" clId="{CA777E1C-F19D-49D9-8A1A-48ED5B7532F8}" dt="2024-06-22T23:57:15.342" v="9541" actId="26606"/>
          <ac:spMkLst>
            <pc:docMk/>
            <pc:sldMk cId="2385155354" sldId="286"/>
            <ac:spMk id="2" creationId="{6C0A5FC4-CAD9-2983-F408-C110C26E1FD7}"/>
          </ac:spMkLst>
        </pc:spChg>
        <pc:spChg chg="mod">
          <ac:chgData name="danielle fohe" userId="2a2ca4f12387aa47" providerId="LiveId" clId="{CA777E1C-F19D-49D9-8A1A-48ED5B7532F8}" dt="2024-06-22T23:57:28.873" v="9544" actId="14100"/>
          <ac:spMkLst>
            <pc:docMk/>
            <pc:sldMk cId="2385155354" sldId="286"/>
            <ac:spMk id="3" creationId="{A0E3B2E7-8F27-E601-00FF-16EC4FD0EC64}"/>
          </ac:spMkLst>
        </pc:spChg>
        <pc:spChg chg="add del">
          <ac:chgData name="danielle fohe" userId="2a2ca4f12387aa47" providerId="LiveId" clId="{CA777E1C-F19D-49D9-8A1A-48ED5B7532F8}" dt="2024-06-22T23:57:15.342" v="9540" actId="26606"/>
          <ac:spMkLst>
            <pc:docMk/>
            <pc:sldMk cId="2385155354" sldId="286"/>
            <ac:spMk id="8" creationId="{F63C748C-967B-4A7B-A90F-3EDD0F485AC6}"/>
          </ac:spMkLst>
        </pc:spChg>
        <pc:spChg chg="add del">
          <ac:chgData name="danielle fohe" userId="2a2ca4f12387aa47" providerId="LiveId" clId="{CA777E1C-F19D-49D9-8A1A-48ED5B7532F8}" dt="2024-06-22T23:57:15.342" v="9540" actId="26606"/>
          <ac:spMkLst>
            <pc:docMk/>
            <pc:sldMk cId="2385155354" sldId="286"/>
            <ac:spMk id="10" creationId="{C0143637-4934-44E4-B909-BAF1E7B27972}"/>
          </ac:spMkLst>
        </pc:spChg>
        <pc:picChg chg="add del">
          <ac:chgData name="danielle fohe" userId="2a2ca4f12387aa47" providerId="LiveId" clId="{CA777E1C-F19D-49D9-8A1A-48ED5B7532F8}" dt="2024-06-22T23:57:06.611" v="9538" actId="26606"/>
          <ac:picMkLst>
            <pc:docMk/>
            <pc:sldMk cId="2385155354" sldId="286"/>
            <ac:picMk id="7" creationId="{12095C76-1747-5C53-B65F-8D75FE7CBF98}"/>
          </ac:picMkLst>
        </pc:picChg>
        <pc:picChg chg="add">
          <ac:chgData name="danielle fohe" userId="2a2ca4f12387aa47" providerId="LiveId" clId="{CA777E1C-F19D-49D9-8A1A-48ED5B7532F8}" dt="2024-06-22T23:57:15.342" v="9541" actId="26606"/>
          <ac:picMkLst>
            <pc:docMk/>
            <pc:sldMk cId="2385155354" sldId="286"/>
            <ac:picMk id="12" creationId="{12095C76-1747-5C53-B65F-8D75FE7CBF98}"/>
          </ac:picMkLst>
        </pc:picChg>
      </pc:sldChg>
      <pc:sldChg chg="addSp delSp modSp new mod setBg chgLayout">
        <pc:chgData name="danielle fohe" userId="2a2ca4f12387aa47" providerId="LiveId" clId="{CA777E1C-F19D-49D9-8A1A-48ED5B7532F8}" dt="2024-06-28T10:22:11.370" v="25128" actId="5793"/>
        <pc:sldMkLst>
          <pc:docMk/>
          <pc:sldMk cId="2967559656" sldId="287"/>
        </pc:sldMkLst>
        <pc:spChg chg="mod ord">
          <ac:chgData name="danielle fohe" userId="2a2ca4f12387aa47" providerId="LiveId" clId="{CA777E1C-F19D-49D9-8A1A-48ED5B7532F8}" dt="2024-06-28T08:31:18.018" v="21620" actId="27636"/>
          <ac:spMkLst>
            <pc:docMk/>
            <pc:sldMk cId="2967559656" sldId="287"/>
            <ac:spMk id="2" creationId="{B0EAC08B-1E5A-EEB8-502A-F6A3F3DC28F7}"/>
          </ac:spMkLst>
        </pc:spChg>
        <pc:spChg chg="mod ord">
          <ac:chgData name="danielle fohe" userId="2a2ca4f12387aa47" providerId="LiveId" clId="{CA777E1C-F19D-49D9-8A1A-48ED5B7532F8}" dt="2024-06-28T10:22:11.370" v="25128" actId="5793"/>
          <ac:spMkLst>
            <pc:docMk/>
            <pc:sldMk cId="2967559656" sldId="287"/>
            <ac:spMk id="3" creationId="{66248EFE-52FD-A59E-C0B6-08A3FBD11582}"/>
          </ac:spMkLst>
        </pc:spChg>
        <pc:spChg chg="add mod">
          <ac:chgData name="danielle fohe" userId="2a2ca4f12387aa47" providerId="LiveId" clId="{CA777E1C-F19D-49D9-8A1A-48ED5B7532F8}" dt="2024-06-25T14:25:37.620" v="16769" actId="26606"/>
          <ac:spMkLst>
            <pc:docMk/>
            <pc:sldMk cId="2967559656" sldId="287"/>
            <ac:spMk id="6" creationId="{08A0284E-C0CE-FB90-27C5-E97CA5B2DCE1}"/>
          </ac:spMkLst>
        </pc:spChg>
        <pc:spChg chg="add del mod">
          <ac:chgData name="danielle fohe" userId="2a2ca4f12387aa47" providerId="LiveId" clId="{CA777E1C-F19D-49D9-8A1A-48ED5B7532F8}" dt="2024-06-24T23:35:58.371" v="13440" actId="6264"/>
          <ac:spMkLst>
            <pc:docMk/>
            <pc:sldMk cId="2967559656" sldId="287"/>
            <ac:spMk id="7" creationId="{DD9C787B-5997-AAFA-7B04-C1E75323BA2C}"/>
          </ac:spMkLst>
        </pc:spChg>
        <pc:spChg chg="add del">
          <ac:chgData name="danielle fohe" userId="2a2ca4f12387aa47" providerId="LiveId" clId="{CA777E1C-F19D-49D9-8A1A-48ED5B7532F8}" dt="2024-06-24T23:35:24.944" v="13436" actId="26606"/>
          <ac:spMkLst>
            <pc:docMk/>
            <pc:sldMk cId="2967559656" sldId="287"/>
            <ac:spMk id="8" creationId="{29C51009-A09A-4689-8E6C-F8FC99E6A840}"/>
          </ac:spMkLst>
        </pc:spChg>
        <pc:spChg chg="add del mod">
          <ac:chgData name="danielle fohe" userId="2a2ca4f12387aa47" providerId="LiveId" clId="{CA777E1C-F19D-49D9-8A1A-48ED5B7532F8}" dt="2024-06-24T23:35:58.371" v="13440" actId="6264"/>
          <ac:spMkLst>
            <pc:docMk/>
            <pc:sldMk cId="2967559656" sldId="287"/>
            <ac:spMk id="9" creationId="{5E90D1DF-77E5-4B7C-B6E3-4ECA7C9EE9ED}"/>
          </ac:spMkLst>
        </pc:spChg>
        <pc:spChg chg="add del">
          <ac:chgData name="danielle fohe" userId="2a2ca4f12387aa47" providerId="LiveId" clId="{CA777E1C-F19D-49D9-8A1A-48ED5B7532F8}" dt="2024-06-25T14:25:37.527" v="16768" actId="26606"/>
          <ac:spMkLst>
            <pc:docMk/>
            <pc:sldMk cId="2967559656" sldId="287"/>
            <ac:spMk id="11" creationId="{22AC0F86-9A78-4E84-A4B4-ADB8B2629A0C}"/>
          </ac:spMkLst>
        </pc:spChg>
        <pc:spChg chg="add del">
          <ac:chgData name="danielle fohe" userId="2a2ca4f12387aa47" providerId="LiveId" clId="{CA777E1C-F19D-49D9-8A1A-48ED5B7532F8}" dt="2024-06-25T14:25:37.527" v="16768" actId="26606"/>
          <ac:spMkLst>
            <pc:docMk/>
            <pc:sldMk cId="2967559656" sldId="287"/>
            <ac:spMk id="18" creationId="{69A54E25-1C05-48E5-A5CC-3778C1D3632D}"/>
          </ac:spMkLst>
        </pc:spChg>
        <pc:grpChg chg="add del">
          <ac:chgData name="danielle fohe" userId="2a2ca4f12387aa47" providerId="LiveId" clId="{CA777E1C-F19D-49D9-8A1A-48ED5B7532F8}" dt="2024-06-25T14:25:37.527" v="16768" actId="26606"/>
          <ac:grpSpMkLst>
            <pc:docMk/>
            <pc:sldMk cId="2967559656" sldId="287"/>
            <ac:grpSpMk id="13" creationId="{4AF78B9E-8BE2-4706-9377-A05FA25ABABF}"/>
          </ac:grpSpMkLst>
        </pc:grpChg>
        <pc:grpChg chg="add del">
          <ac:chgData name="danielle fohe" userId="2a2ca4f12387aa47" providerId="LiveId" clId="{CA777E1C-F19D-49D9-8A1A-48ED5B7532F8}" dt="2024-06-24T23:35:11.807" v="13433" actId="26606"/>
          <ac:grpSpMkLst>
            <pc:docMk/>
            <pc:sldMk cId="2967559656" sldId="287"/>
            <ac:grpSpMk id="15" creationId="{8B7DB500-FAFB-4562-931B-119CD4F3432B}"/>
          </ac:grpSpMkLst>
        </pc:grpChg>
        <pc:grpChg chg="add del">
          <ac:chgData name="danielle fohe" userId="2a2ca4f12387aa47" providerId="LiveId" clId="{CA777E1C-F19D-49D9-8A1A-48ED5B7532F8}" dt="2024-06-24T23:35:24.928" v="13435" actId="26606"/>
          <ac:grpSpMkLst>
            <pc:docMk/>
            <pc:sldMk cId="2967559656" sldId="287"/>
            <ac:grpSpMk id="19" creationId="{175E07CE-2E34-4C4F-B33B-41AC5D7D827F}"/>
          </ac:grpSpMkLst>
        </pc:grpChg>
        <pc:picChg chg="add mod">
          <ac:chgData name="danielle fohe" userId="2a2ca4f12387aa47" providerId="LiveId" clId="{CA777E1C-F19D-49D9-8A1A-48ED5B7532F8}" dt="2024-06-25T14:25:37.620" v="16769" actId="26606"/>
          <ac:picMkLst>
            <pc:docMk/>
            <pc:sldMk cId="2967559656" sldId="287"/>
            <ac:picMk id="5" creationId="{360276A2-BE26-1366-FA3A-D484A550705E}"/>
          </ac:picMkLst>
        </pc:picChg>
        <pc:cxnChg chg="add del">
          <ac:chgData name="danielle fohe" userId="2a2ca4f12387aa47" providerId="LiveId" clId="{CA777E1C-F19D-49D9-8A1A-48ED5B7532F8}" dt="2024-06-24T23:35:24.944" v="13436" actId="26606"/>
          <ac:cxnSpMkLst>
            <pc:docMk/>
            <pc:sldMk cId="2967559656" sldId="287"/>
            <ac:cxnSpMk id="10" creationId="{9EC65442-F244-409C-BF44-C5D6472E810A}"/>
          </ac:cxnSpMkLst>
        </pc:cxnChg>
        <pc:cxnChg chg="add del">
          <ac:chgData name="danielle fohe" userId="2a2ca4f12387aa47" providerId="LiveId" clId="{CA777E1C-F19D-49D9-8A1A-48ED5B7532F8}" dt="2024-06-25T14:25:37.527" v="16768" actId="26606"/>
          <ac:cxnSpMkLst>
            <pc:docMk/>
            <pc:sldMk cId="2967559656" sldId="287"/>
            <ac:cxnSpMk id="21" creationId="{0E5D0023-B23E-4823-8D72-B07FFF8CAE96}"/>
          </ac:cxnSpMkLst>
        </pc:cxnChg>
      </pc:sldChg>
      <pc:sldChg chg="modSp new del mod">
        <pc:chgData name="danielle fohe" userId="2a2ca4f12387aa47" providerId="LiveId" clId="{CA777E1C-F19D-49D9-8A1A-48ED5B7532F8}" dt="2024-06-19T23:38:01.046" v="6378" actId="2696"/>
        <pc:sldMkLst>
          <pc:docMk/>
          <pc:sldMk cId="4016806355" sldId="287"/>
        </pc:sldMkLst>
        <pc:spChg chg="mod">
          <ac:chgData name="danielle fohe" userId="2a2ca4f12387aa47" providerId="LiveId" clId="{CA777E1C-F19D-49D9-8A1A-48ED5B7532F8}" dt="2024-06-19T23:37:08.014" v="6376" actId="20577"/>
          <ac:spMkLst>
            <pc:docMk/>
            <pc:sldMk cId="4016806355" sldId="287"/>
            <ac:spMk id="2" creationId="{EA421390-8277-00E2-7915-72A758F5AB2B}"/>
          </ac:spMkLst>
        </pc:spChg>
      </pc:sldChg>
      <pc:sldChg chg="addSp delSp modSp new mod setBg">
        <pc:chgData name="danielle fohe" userId="2a2ca4f12387aa47" providerId="LiveId" clId="{CA777E1C-F19D-49D9-8A1A-48ED5B7532F8}" dt="2024-06-28T09:27:22.583" v="22995" actId="255"/>
        <pc:sldMkLst>
          <pc:docMk/>
          <pc:sldMk cId="999277334" sldId="288"/>
        </pc:sldMkLst>
        <pc:spChg chg="mod">
          <ac:chgData name="danielle fohe" userId="2a2ca4f12387aa47" providerId="LiveId" clId="{CA777E1C-F19D-49D9-8A1A-48ED5B7532F8}" dt="2024-06-28T09:27:04.126" v="22992" actId="26606"/>
          <ac:spMkLst>
            <pc:docMk/>
            <pc:sldMk cId="999277334" sldId="288"/>
            <ac:spMk id="2" creationId="{1C0989E8-D40C-B3C6-CA18-971B30742499}"/>
          </ac:spMkLst>
        </pc:spChg>
        <pc:spChg chg="mod">
          <ac:chgData name="danielle fohe" userId="2a2ca4f12387aa47" providerId="LiveId" clId="{CA777E1C-F19D-49D9-8A1A-48ED5B7532F8}" dt="2024-06-28T09:27:22.583" v="22995" actId="255"/>
          <ac:spMkLst>
            <pc:docMk/>
            <pc:sldMk cId="999277334" sldId="288"/>
            <ac:spMk id="3" creationId="{4C1B73A1-06E9-BAF3-2367-04B07CA80AEC}"/>
          </ac:spMkLst>
        </pc:spChg>
        <pc:spChg chg="add del">
          <ac:chgData name="danielle fohe" userId="2a2ca4f12387aa47" providerId="LiveId" clId="{CA777E1C-F19D-49D9-8A1A-48ED5B7532F8}" dt="2024-06-28T09:25:33.201" v="22982" actId="26606"/>
          <ac:spMkLst>
            <pc:docMk/>
            <pc:sldMk cId="999277334" sldId="288"/>
            <ac:spMk id="9" creationId="{AE3A741D-C19B-960A-5803-1C5887147820}"/>
          </ac:spMkLst>
        </pc:spChg>
        <pc:spChg chg="add del">
          <ac:chgData name="danielle fohe" userId="2a2ca4f12387aa47" providerId="LiveId" clId="{CA777E1C-F19D-49D9-8A1A-48ED5B7532F8}" dt="2024-06-28T09:25:33.201" v="22982" actId="26606"/>
          <ac:spMkLst>
            <pc:docMk/>
            <pc:sldMk cId="999277334" sldId="288"/>
            <ac:spMk id="11" creationId="{9C3A50E9-9119-7BC3-083B-2D84CCC78E47}"/>
          </ac:spMkLst>
        </pc:spChg>
        <pc:spChg chg="add del">
          <ac:chgData name="danielle fohe" userId="2a2ca4f12387aa47" providerId="LiveId" clId="{CA777E1C-F19D-49D9-8A1A-48ED5B7532F8}" dt="2024-06-28T09:25:33.201" v="22982" actId="26606"/>
          <ac:spMkLst>
            <pc:docMk/>
            <pc:sldMk cId="999277334" sldId="288"/>
            <ac:spMk id="13" creationId="{DC39DE25-0E4E-0AA7-0932-1D78C2372786}"/>
          </ac:spMkLst>
        </pc:spChg>
        <pc:spChg chg="add del">
          <ac:chgData name="danielle fohe" userId="2a2ca4f12387aa47" providerId="LiveId" clId="{CA777E1C-F19D-49D9-8A1A-48ED5B7532F8}" dt="2024-06-28T09:25:33.201" v="22982" actId="26606"/>
          <ac:spMkLst>
            <pc:docMk/>
            <pc:sldMk cId="999277334" sldId="288"/>
            <ac:spMk id="15" creationId="{8D6EA299-0840-6DEA-E670-C49AEBC87E89}"/>
          </ac:spMkLst>
        </pc:spChg>
        <pc:spChg chg="add del">
          <ac:chgData name="danielle fohe" userId="2a2ca4f12387aa47" providerId="LiveId" clId="{CA777E1C-F19D-49D9-8A1A-48ED5B7532F8}" dt="2024-06-28T09:26:48.731" v="22989" actId="26606"/>
          <ac:spMkLst>
            <pc:docMk/>
            <pc:sldMk cId="999277334" sldId="288"/>
            <ac:spMk id="17" creationId="{9F7D5CDA-D291-4307-BF55-1381FED29634}"/>
          </ac:spMkLst>
        </pc:spChg>
        <pc:spChg chg="add del">
          <ac:chgData name="danielle fohe" userId="2a2ca4f12387aa47" providerId="LiveId" clId="{CA777E1C-F19D-49D9-8A1A-48ED5B7532F8}" dt="2024-06-28T09:27:04.126" v="22992" actId="26606"/>
          <ac:spMkLst>
            <pc:docMk/>
            <pc:sldMk cId="999277334" sldId="288"/>
            <ac:spMk id="23" creationId="{45D37F4E-DDB4-456B-97E0-9937730A039F}"/>
          </ac:spMkLst>
        </pc:spChg>
        <pc:spChg chg="add del">
          <ac:chgData name="danielle fohe" userId="2a2ca4f12387aa47" providerId="LiveId" clId="{CA777E1C-F19D-49D9-8A1A-48ED5B7532F8}" dt="2024-06-28T09:27:04.126" v="22992" actId="26606"/>
          <ac:spMkLst>
            <pc:docMk/>
            <pc:sldMk cId="999277334" sldId="288"/>
            <ac:spMk id="25" creationId="{B2DD41CD-8F47-4F56-AD12-4E2FF7696987}"/>
          </ac:spMkLst>
        </pc:spChg>
        <pc:spChg chg="add">
          <ac:chgData name="danielle fohe" userId="2a2ca4f12387aa47" providerId="LiveId" clId="{CA777E1C-F19D-49D9-8A1A-48ED5B7532F8}" dt="2024-06-28T09:27:04.126" v="22992" actId="26606"/>
          <ac:spMkLst>
            <pc:docMk/>
            <pc:sldMk cId="999277334" sldId="288"/>
            <ac:spMk id="30" creationId="{4F7EBAE4-9945-4473-9E34-B2C66EA0F03D}"/>
          </ac:spMkLst>
        </pc:spChg>
        <pc:spChg chg="add">
          <ac:chgData name="danielle fohe" userId="2a2ca4f12387aa47" providerId="LiveId" clId="{CA777E1C-F19D-49D9-8A1A-48ED5B7532F8}" dt="2024-06-28T09:27:04.126" v="22992" actId="26606"/>
          <ac:spMkLst>
            <pc:docMk/>
            <pc:sldMk cId="999277334" sldId="288"/>
            <ac:spMk id="32" creationId="{70BEB1E7-2F88-40BC-B73D-42E5B6F80BFC}"/>
          </ac:spMkLst>
        </pc:spChg>
        <pc:spChg chg="add">
          <ac:chgData name="danielle fohe" userId="2a2ca4f12387aa47" providerId="LiveId" clId="{CA777E1C-F19D-49D9-8A1A-48ED5B7532F8}" dt="2024-06-28T09:27:04.126" v="22992" actId="26606"/>
          <ac:spMkLst>
            <pc:docMk/>
            <pc:sldMk cId="999277334" sldId="288"/>
            <ac:spMk id="34" creationId="{A7B99495-F43F-4D80-A44F-2CB4764EB90B}"/>
          </ac:spMkLst>
        </pc:spChg>
        <pc:picChg chg="add del">
          <ac:chgData name="danielle fohe" userId="2a2ca4f12387aa47" providerId="LiveId" clId="{CA777E1C-F19D-49D9-8A1A-48ED5B7532F8}" dt="2024-06-28T09:25:33.201" v="22982" actId="26606"/>
          <ac:picMkLst>
            <pc:docMk/>
            <pc:sldMk cId="999277334" sldId="288"/>
            <ac:picMk id="5" creationId="{6FF44F7E-4AF9-50A5-484C-89C165E00D61}"/>
          </ac:picMkLst>
        </pc:picChg>
        <pc:picChg chg="add mod">
          <ac:chgData name="danielle fohe" userId="2a2ca4f12387aa47" providerId="LiveId" clId="{CA777E1C-F19D-49D9-8A1A-48ED5B7532F8}" dt="2024-06-28T09:27:04.126" v="22992" actId="26606"/>
          <ac:picMkLst>
            <pc:docMk/>
            <pc:sldMk cId="999277334" sldId="288"/>
            <ac:picMk id="18" creationId="{FBA9E45A-8D17-EB55-393E-1637161DAA2C}"/>
          </ac:picMkLst>
        </pc:picChg>
      </pc:sldChg>
      <pc:sldChg chg="addSp delSp modSp new del mod">
        <pc:chgData name="danielle fohe" userId="2a2ca4f12387aa47" providerId="LiveId" clId="{CA777E1C-F19D-49D9-8A1A-48ED5B7532F8}" dt="2024-06-19T23:50:45.998" v="6564" actId="2696"/>
        <pc:sldMkLst>
          <pc:docMk/>
          <pc:sldMk cId="2656373843" sldId="288"/>
        </pc:sldMkLst>
        <pc:spChg chg="del">
          <ac:chgData name="danielle fohe" userId="2a2ca4f12387aa47" providerId="LiveId" clId="{CA777E1C-F19D-49D9-8A1A-48ED5B7532F8}" dt="2024-06-19T23:49:43.425" v="6553"/>
          <ac:spMkLst>
            <pc:docMk/>
            <pc:sldMk cId="2656373843" sldId="288"/>
            <ac:spMk id="3" creationId="{D3B7A0D1-00C8-4BC9-24F6-D2338C2C6D86}"/>
          </ac:spMkLst>
        </pc:spChg>
        <pc:picChg chg="add mod">
          <ac:chgData name="danielle fohe" userId="2a2ca4f12387aa47" providerId="LiveId" clId="{CA777E1C-F19D-49D9-8A1A-48ED5B7532F8}" dt="2024-06-19T23:50:40.547" v="6563" actId="14100"/>
          <ac:picMkLst>
            <pc:docMk/>
            <pc:sldMk cId="2656373843" sldId="288"/>
            <ac:picMk id="4" creationId="{39F60A60-A295-9A66-90A6-3F4CFB520B52}"/>
          </ac:picMkLst>
        </pc:picChg>
      </pc:sldChg>
      <pc:sldChg chg="modSp new del mod">
        <pc:chgData name="danielle fohe" userId="2a2ca4f12387aa47" providerId="LiveId" clId="{CA777E1C-F19D-49D9-8A1A-48ED5B7532F8}" dt="2024-06-24T12:47:40.198" v="12493" actId="47"/>
        <pc:sldMkLst>
          <pc:docMk/>
          <pc:sldMk cId="976608323" sldId="289"/>
        </pc:sldMkLst>
        <pc:spChg chg="mod">
          <ac:chgData name="danielle fohe" userId="2a2ca4f12387aa47" providerId="LiveId" clId="{CA777E1C-F19D-49D9-8A1A-48ED5B7532F8}" dt="2024-06-23T00:31:43.938" v="10995" actId="27636"/>
          <ac:spMkLst>
            <pc:docMk/>
            <pc:sldMk cId="976608323" sldId="289"/>
            <ac:spMk id="2" creationId="{F644CBCD-B5FF-C885-9AEC-D889E308536C}"/>
          </ac:spMkLst>
        </pc:spChg>
        <pc:spChg chg="mod">
          <ac:chgData name="danielle fohe" userId="2a2ca4f12387aa47" providerId="LiveId" clId="{CA777E1C-F19D-49D9-8A1A-48ED5B7532F8}" dt="2024-06-23T00:35:30.770" v="11252" actId="20577"/>
          <ac:spMkLst>
            <pc:docMk/>
            <pc:sldMk cId="976608323" sldId="289"/>
            <ac:spMk id="3" creationId="{098097E4-2464-18B5-4B5A-7C9C25FDC2DE}"/>
          </ac:spMkLst>
        </pc:spChg>
      </pc:sldChg>
      <pc:sldChg chg="addSp delSp modSp new mod setBg">
        <pc:chgData name="danielle fohe" userId="2a2ca4f12387aa47" providerId="LiveId" clId="{CA777E1C-F19D-49D9-8A1A-48ED5B7532F8}" dt="2024-06-28T09:30:44.845" v="23027" actId="26606"/>
        <pc:sldMkLst>
          <pc:docMk/>
          <pc:sldMk cId="2699311281" sldId="290"/>
        </pc:sldMkLst>
        <pc:spChg chg="mod">
          <ac:chgData name="danielle fohe" userId="2a2ca4f12387aa47" providerId="LiveId" clId="{CA777E1C-F19D-49D9-8A1A-48ED5B7532F8}" dt="2024-06-28T09:29:58.197" v="23007" actId="26606"/>
          <ac:spMkLst>
            <pc:docMk/>
            <pc:sldMk cId="2699311281" sldId="290"/>
            <ac:spMk id="2" creationId="{72EF925F-5A9C-3793-F521-52A34D3ED358}"/>
          </ac:spMkLst>
        </pc:spChg>
        <pc:spChg chg="mod">
          <ac:chgData name="danielle fohe" userId="2a2ca4f12387aa47" providerId="LiveId" clId="{CA777E1C-F19D-49D9-8A1A-48ED5B7532F8}" dt="2024-06-28T09:30:44.845" v="23027" actId="26606"/>
          <ac:spMkLst>
            <pc:docMk/>
            <pc:sldMk cId="2699311281" sldId="290"/>
            <ac:spMk id="3" creationId="{9E37858B-E59D-6422-EF9E-A62FDA8A1081}"/>
          </ac:spMkLst>
        </pc:spChg>
        <pc:spChg chg="add del">
          <ac:chgData name="danielle fohe" userId="2a2ca4f12387aa47" providerId="LiveId" clId="{CA777E1C-F19D-49D9-8A1A-48ED5B7532F8}" dt="2024-06-28T09:30:44.845" v="23027" actId="26606"/>
          <ac:spMkLst>
            <pc:docMk/>
            <pc:sldMk cId="2699311281" sldId="290"/>
            <ac:spMk id="8" creationId="{907EF6B7-1338-4443-8C46-6A318D952DFD}"/>
          </ac:spMkLst>
        </pc:spChg>
        <pc:spChg chg="add del">
          <ac:chgData name="danielle fohe" userId="2a2ca4f12387aa47" providerId="LiveId" clId="{CA777E1C-F19D-49D9-8A1A-48ED5B7532F8}" dt="2024-06-28T09:30:44.845" v="23027" actId="26606"/>
          <ac:spMkLst>
            <pc:docMk/>
            <pc:sldMk cId="2699311281" sldId="290"/>
            <ac:spMk id="10" creationId="{DAAE4CDD-124C-4DCF-9584-B6033B545DD5}"/>
          </ac:spMkLst>
        </pc:spChg>
        <pc:spChg chg="add del">
          <ac:chgData name="danielle fohe" userId="2a2ca4f12387aa47" providerId="LiveId" clId="{CA777E1C-F19D-49D9-8A1A-48ED5B7532F8}" dt="2024-06-28T09:30:44.845" v="23027" actId="26606"/>
          <ac:spMkLst>
            <pc:docMk/>
            <pc:sldMk cId="2699311281" sldId="290"/>
            <ac:spMk id="12" creationId="{081E4A58-353D-44AE-B2FC-2A74E2E400F7}"/>
          </ac:spMkLst>
        </pc:spChg>
        <pc:spChg chg="add">
          <ac:chgData name="danielle fohe" userId="2a2ca4f12387aa47" providerId="LiveId" clId="{CA777E1C-F19D-49D9-8A1A-48ED5B7532F8}" dt="2024-06-28T09:30:44.845" v="23027" actId="26606"/>
          <ac:spMkLst>
            <pc:docMk/>
            <pc:sldMk cId="2699311281" sldId="290"/>
            <ac:spMk id="17" creationId="{907EF6B7-1338-4443-8C46-6A318D952DFD}"/>
          </ac:spMkLst>
        </pc:spChg>
        <pc:spChg chg="add">
          <ac:chgData name="danielle fohe" userId="2a2ca4f12387aa47" providerId="LiveId" clId="{CA777E1C-F19D-49D9-8A1A-48ED5B7532F8}" dt="2024-06-28T09:30:44.845" v="23027" actId="26606"/>
          <ac:spMkLst>
            <pc:docMk/>
            <pc:sldMk cId="2699311281" sldId="290"/>
            <ac:spMk id="19" creationId="{DAAE4CDD-124C-4DCF-9584-B6033B545DD5}"/>
          </ac:spMkLst>
        </pc:spChg>
        <pc:spChg chg="add">
          <ac:chgData name="danielle fohe" userId="2a2ca4f12387aa47" providerId="LiveId" clId="{CA777E1C-F19D-49D9-8A1A-48ED5B7532F8}" dt="2024-06-28T09:30:44.845" v="23027" actId="26606"/>
          <ac:spMkLst>
            <pc:docMk/>
            <pc:sldMk cId="2699311281" sldId="290"/>
            <ac:spMk id="21" creationId="{081E4A58-353D-44AE-B2FC-2A74E2E400F7}"/>
          </ac:spMkLst>
        </pc:spChg>
      </pc:sldChg>
      <pc:sldChg chg="addSp modSp new mod setBg">
        <pc:chgData name="danielle fohe" userId="2a2ca4f12387aa47" providerId="LiveId" clId="{CA777E1C-F19D-49D9-8A1A-48ED5B7532F8}" dt="2024-06-28T09:29:24.208" v="23006" actId="26606"/>
        <pc:sldMkLst>
          <pc:docMk/>
          <pc:sldMk cId="3112418590" sldId="291"/>
        </pc:sldMkLst>
        <pc:spChg chg="mod">
          <ac:chgData name="danielle fohe" userId="2a2ca4f12387aa47" providerId="LiveId" clId="{CA777E1C-F19D-49D9-8A1A-48ED5B7532F8}" dt="2024-06-28T09:29:24.208" v="23006" actId="26606"/>
          <ac:spMkLst>
            <pc:docMk/>
            <pc:sldMk cId="3112418590" sldId="291"/>
            <ac:spMk id="2" creationId="{4476A5FE-96E0-36E6-3A27-6E21C5977102}"/>
          </ac:spMkLst>
        </pc:spChg>
        <pc:spChg chg="mod">
          <ac:chgData name="danielle fohe" userId="2a2ca4f12387aa47" providerId="LiveId" clId="{CA777E1C-F19D-49D9-8A1A-48ED5B7532F8}" dt="2024-06-28T09:29:24.208" v="23006" actId="26606"/>
          <ac:spMkLst>
            <pc:docMk/>
            <pc:sldMk cId="3112418590" sldId="291"/>
            <ac:spMk id="3" creationId="{6C23DC50-B839-933D-9CDF-F4293D8B2ED7}"/>
          </ac:spMkLst>
        </pc:spChg>
        <pc:spChg chg="add">
          <ac:chgData name="danielle fohe" userId="2a2ca4f12387aa47" providerId="LiveId" clId="{CA777E1C-F19D-49D9-8A1A-48ED5B7532F8}" dt="2024-06-28T09:29:24.208" v="23006" actId="26606"/>
          <ac:spMkLst>
            <pc:docMk/>
            <pc:sldMk cId="3112418590" sldId="291"/>
            <ac:spMk id="8" creationId="{907EF6B7-1338-4443-8C46-6A318D952DFD}"/>
          </ac:spMkLst>
        </pc:spChg>
        <pc:spChg chg="add">
          <ac:chgData name="danielle fohe" userId="2a2ca4f12387aa47" providerId="LiveId" clId="{CA777E1C-F19D-49D9-8A1A-48ED5B7532F8}" dt="2024-06-28T09:29:24.208" v="23006" actId="26606"/>
          <ac:spMkLst>
            <pc:docMk/>
            <pc:sldMk cId="3112418590" sldId="291"/>
            <ac:spMk id="10" creationId="{DAAE4CDD-124C-4DCF-9584-B6033B545DD5}"/>
          </ac:spMkLst>
        </pc:spChg>
        <pc:spChg chg="add">
          <ac:chgData name="danielle fohe" userId="2a2ca4f12387aa47" providerId="LiveId" clId="{CA777E1C-F19D-49D9-8A1A-48ED5B7532F8}" dt="2024-06-28T09:29:24.208" v="23006" actId="26606"/>
          <ac:spMkLst>
            <pc:docMk/>
            <pc:sldMk cId="3112418590" sldId="291"/>
            <ac:spMk id="12" creationId="{081E4A58-353D-44AE-B2FC-2A74E2E400F7}"/>
          </ac:spMkLst>
        </pc:spChg>
      </pc:sldChg>
      <pc:sldChg chg="addSp delSp modSp new mod setBg">
        <pc:chgData name="danielle fohe" userId="2a2ca4f12387aa47" providerId="LiveId" clId="{CA777E1C-F19D-49D9-8A1A-48ED5B7532F8}" dt="2024-06-28T09:29:09.390" v="23005" actId="26606"/>
        <pc:sldMkLst>
          <pc:docMk/>
          <pc:sldMk cId="237199621" sldId="292"/>
        </pc:sldMkLst>
        <pc:spChg chg="mod">
          <ac:chgData name="danielle fohe" userId="2a2ca4f12387aa47" providerId="LiveId" clId="{CA777E1C-F19D-49D9-8A1A-48ED5B7532F8}" dt="2024-06-28T09:29:09.390" v="23005" actId="26606"/>
          <ac:spMkLst>
            <pc:docMk/>
            <pc:sldMk cId="237199621" sldId="292"/>
            <ac:spMk id="2" creationId="{E061367D-3724-789A-5CB2-AC58F45666BB}"/>
          </ac:spMkLst>
        </pc:spChg>
        <pc:spChg chg="mod ord">
          <ac:chgData name="danielle fohe" userId="2a2ca4f12387aa47" providerId="LiveId" clId="{CA777E1C-F19D-49D9-8A1A-48ED5B7532F8}" dt="2024-06-28T09:29:09.390" v="23005" actId="26606"/>
          <ac:spMkLst>
            <pc:docMk/>
            <pc:sldMk cId="237199621" sldId="292"/>
            <ac:spMk id="3" creationId="{7FC01928-01D8-FD3A-BB08-96BB7D8C7BA2}"/>
          </ac:spMkLst>
        </pc:spChg>
        <pc:spChg chg="add del mod">
          <ac:chgData name="danielle fohe" userId="2a2ca4f12387aa47" providerId="LiveId" clId="{CA777E1C-F19D-49D9-8A1A-48ED5B7532F8}" dt="2024-06-27T23:09:52.884" v="21508" actId="478"/>
          <ac:spMkLst>
            <pc:docMk/>
            <pc:sldMk cId="237199621" sldId="292"/>
            <ac:spMk id="6" creationId="{6BEAE5B1-AE64-3F62-7092-DD3346CA97BE}"/>
          </ac:spMkLst>
        </pc:spChg>
        <pc:spChg chg="add mod">
          <ac:chgData name="danielle fohe" userId="2a2ca4f12387aa47" providerId="LiveId" clId="{CA777E1C-F19D-49D9-8A1A-48ED5B7532F8}" dt="2024-06-28T09:29:09.390" v="23005" actId="26606"/>
          <ac:spMkLst>
            <pc:docMk/>
            <pc:sldMk cId="237199621" sldId="292"/>
            <ac:spMk id="9" creationId="{5CC55657-EA2F-4955-5187-063E0E695913}"/>
          </ac:spMkLst>
        </pc:spChg>
        <pc:spChg chg="add del">
          <ac:chgData name="danielle fohe" userId="2a2ca4f12387aa47" providerId="LiveId" clId="{CA777E1C-F19D-49D9-8A1A-48ED5B7532F8}" dt="2024-06-25T14:54:01.198" v="16888" actId="26606"/>
          <ac:spMkLst>
            <pc:docMk/>
            <pc:sldMk cId="237199621" sldId="292"/>
            <ac:spMk id="11" creationId="{572F6A24-139E-4EB5-86D2-431F42EF85CB}"/>
          </ac:spMkLst>
        </pc:spChg>
        <pc:spChg chg="add">
          <ac:chgData name="danielle fohe" userId="2a2ca4f12387aa47" providerId="LiveId" clId="{CA777E1C-F19D-49D9-8A1A-48ED5B7532F8}" dt="2024-06-28T09:29:09.390" v="23005" actId="26606"/>
          <ac:spMkLst>
            <pc:docMk/>
            <pc:sldMk cId="237199621" sldId="292"/>
            <ac:spMk id="14" creationId="{2EB492CD-616E-47F8-933B-5E2D952A0593}"/>
          </ac:spMkLst>
        </pc:spChg>
        <pc:spChg chg="add">
          <ac:chgData name="danielle fohe" userId="2a2ca4f12387aa47" providerId="LiveId" clId="{CA777E1C-F19D-49D9-8A1A-48ED5B7532F8}" dt="2024-06-28T09:29:09.390" v="23005" actId="26606"/>
          <ac:spMkLst>
            <pc:docMk/>
            <pc:sldMk cId="237199621" sldId="292"/>
            <ac:spMk id="16" creationId="{59383CF9-23B5-4335-9B21-1791C4CF1C75}"/>
          </ac:spMkLst>
        </pc:spChg>
        <pc:spChg chg="add">
          <ac:chgData name="danielle fohe" userId="2a2ca4f12387aa47" providerId="LiveId" clId="{CA777E1C-F19D-49D9-8A1A-48ED5B7532F8}" dt="2024-06-28T09:29:09.390" v="23005" actId="26606"/>
          <ac:spMkLst>
            <pc:docMk/>
            <pc:sldMk cId="237199621" sldId="292"/>
            <ac:spMk id="18" creationId="{0007FE00-9498-4706-B255-6437B0252C02}"/>
          </ac:spMkLst>
        </pc:spChg>
        <pc:spChg chg="add del">
          <ac:chgData name="danielle fohe" userId="2a2ca4f12387aa47" providerId="LiveId" clId="{CA777E1C-F19D-49D9-8A1A-48ED5B7532F8}" dt="2024-06-25T14:54:01.198" v="16888" actId="26606"/>
          <ac:spMkLst>
            <pc:docMk/>
            <pc:sldMk cId="237199621" sldId="292"/>
            <ac:spMk id="19" creationId="{C9DA5B05-DD14-4860-AC45-02A8D2EE1AA5}"/>
          </ac:spMkLst>
        </pc:spChg>
        <pc:grpChg chg="add del">
          <ac:chgData name="danielle fohe" userId="2a2ca4f12387aa47" providerId="LiveId" clId="{CA777E1C-F19D-49D9-8A1A-48ED5B7532F8}" dt="2024-06-25T14:54:01.198" v="16888" actId="26606"/>
          <ac:grpSpMkLst>
            <pc:docMk/>
            <pc:sldMk cId="237199621" sldId="292"/>
            <ac:grpSpMk id="13" creationId="{3963AE85-BE5D-4975-BACF-DDDCC9C2ACDE}"/>
          </ac:grpSpMkLst>
        </pc:grpChg>
        <pc:picChg chg="add del mod">
          <ac:chgData name="danielle fohe" userId="2a2ca4f12387aa47" providerId="LiveId" clId="{CA777E1C-F19D-49D9-8A1A-48ED5B7532F8}" dt="2024-06-27T23:09:58.102" v="21509" actId="478"/>
          <ac:picMkLst>
            <pc:docMk/>
            <pc:sldMk cId="237199621" sldId="292"/>
            <ac:picMk id="5" creationId="{6E908ADD-4416-A843-D6C3-CFA2ADB4E3F5}"/>
          </ac:picMkLst>
        </pc:picChg>
        <pc:picChg chg="add del mod">
          <ac:chgData name="danielle fohe" userId="2a2ca4f12387aa47" providerId="LiveId" clId="{CA777E1C-F19D-49D9-8A1A-48ED5B7532F8}" dt="2024-06-27T23:14:30.117" v="21519" actId="478"/>
          <ac:picMkLst>
            <pc:docMk/>
            <pc:sldMk cId="237199621" sldId="292"/>
            <ac:picMk id="7" creationId="{F9BF39C2-983F-999D-A4C2-0925E0FDA9B0}"/>
          </ac:picMkLst>
        </pc:picChg>
        <pc:picChg chg="add mod">
          <ac:chgData name="danielle fohe" userId="2a2ca4f12387aa47" providerId="LiveId" clId="{CA777E1C-F19D-49D9-8A1A-48ED5B7532F8}" dt="2024-06-28T09:29:09.390" v="23005" actId="26606"/>
          <ac:picMkLst>
            <pc:docMk/>
            <pc:sldMk cId="237199621" sldId="292"/>
            <ac:picMk id="8" creationId="{5207D419-D08B-40DA-0140-3F6B09EA846E}"/>
          </ac:picMkLst>
        </pc:picChg>
        <pc:cxnChg chg="add del">
          <ac:chgData name="danielle fohe" userId="2a2ca4f12387aa47" providerId="LiveId" clId="{CA777E1C-F19D-49D9-8A1A-48ED5B7532F8}" dt="2024-06-25T14:54:01.198" v="16888" actId="26606"/>
          <ac:cxnSpMkLst>
            <pc:docMk/>
            <pc:sldMk cId="237199621" sldId="292"/>
            <ac:cxnSpMk id="21" creationId="{36BE37AC-AD36-4C42-9B8C-C5500F4E7C63}"/>
          </ac:cxnSpMkLst>
        </pc:cxnChg>
      </pc:sldChg>
      <pc:sldChg chg="addSp delSp modSp new mod">
        <pc:chgData name="danielle fohe" userId="2a2ca4f12387aa47" providerId="LiveId" clId="{CA777E1C-F19D-49D9-8A1A-48ED5B7532F8}" dt="2024-06-28T10:20:53.244" v="25127" actId="20577"/>
        <pc:sldMkLst>
          <pc:docMk/>
          <pc:sldMk cId="2366296193" sldId="293"/>
        </pc:sldMkLst>
        <pc:spChg chg="mod">
          <ac:chgData name="danielle fohe" userId="2a2ca4f12387aa47" providerId="LiveId" clId="{CA777E1C-F19D-49D9-8A1A-48ED5B7532F8}" dt="2024-06-28T08:31:16.948" v="21617"/>
          <ac:spMkLst>
            <pc:docMk/>
            <pc:sldMk cId="2366296193" sldId="293"/>
            <ac:spMk id="2" creationId="{09E71E20-72AA-14E4-4C01-932EDD611BB6}"/>
          </ac:spMkLst>
        </pc:spChg>
        <pc:spChg chg="del mod">
          <ac:chgData name="danielle fohe" userId="2a2ca4f12387aa47" providerId="LiveId" clId="{CA777E1C-F19D-49D9-8A1A-48ED5B7532F8}" dt="2024-06-25T12:18:29.395" v="14172" actId="26606"/>
          <ac:spMkLst>
            <pc:docMk/>
            <pc:sldMk cId="2366296193" sldId="293"/>
            <ac:spMk id="3" creationId="{714B6269-78B1-8359-17B4-D3E4EAE15572}"/>
          </ac:spMkLst>
        </pc:spChg>
        <pc:graphicFrameChg chg="add mod">
          <ac:chgData name="danielle fohe" userId="2a2ca4f12387aa47" providerId="LiveId" clId="{CA777E1C-F19D-49D9-8A1A-48ED5B7532F8}" dt="2024-06-28T10:20:53.244" v="25127" actId="20577"/>
          <ac:graphicFrameMkLst>
            <pc:docMk/>
            <pc:sldMk cId="2366296193" sldId="293"/>
            <ac:graphicFrameMk id="5" creationId="{DA9B28AE-8FCF-8426-6E3D-2C4D2313D9F9}"/>
          </ac:graphicFrameMkLst>
        </pc:graphicFrameChg>
      </pc:sldChg>
      <pc:sldChg chg="new del">
        <pc:chgData name="danielle fohe" userId="2a2ca4f12387aa47" providerId="LiveId" clId="{CA777E1C-F19D-49D9-8A1A-48ED5B7532F8}" dt="2024-06-25T11:38:00.192" v="13446" actId="2696"/>
        <pc:sldMkLst>
          <pc:docMk/>
          <pc:sldMk cId="3431722089" sldId="293"/>
        </pc:sldMkLst>
      </pc:sldChg>
      <pc:sldChg chg="new del">
        <pc:chgData name="danielle fohe" userId="2a2ca4f12387aa47" providerId="LiveId" clId="{CA777E1C-F19D-49D9-8A1A-48ED5B7532F8}" dt="2024-06-25T11:38:05.941" v="13447" actId="2696"/>
        <pc:sldMkLst>
          <pc:docMk/>
          <pc:sldMk cId="1305587839" sldId="294"/>
        </pc:sldMkLst>
      </pc:sldChg>
      <pc:sldChg chg="addSp delSp modSp new mod setBg chgLayout">
        <pc:chgData name="danielle fohe" userId="2a2ca4f12387aa47" providerId="LiveId" clId="{CA777E1C-F19D-49D9-8A1A-48ED5B7532F8}" dt="2024-06-28T08:31:18.049" v="21622" actId="27636"/>
        <pc:sldMkLst>
          <pc:docMk/>
          <pc:sldMk cId="1622900076" sldId="294"/>
        </pc:sldMkLst>
        <pc:spChg chg="mod ord">
          <ac:chgData name="danielle fohe" userId="2a2ca4f12387aa47" providerId="LiveId" clId="{CA777E1C-F19D-49D9-8A1A-48ED5B7532F8}" dt="2024-06-27T22:28:53.873" v="20487" actId="26606"/>
          <ac:spMkLst>
            <pc:docMk/>
            <pc:sldMk cId="1622900076" sldId="294"/>
            <ac:spMk id="2" creationId="{D0D25942-D40E-D893-94A0-F9B765C47B05}"/>
          </ac:spMkLst>
        </pc:spChg>
        <pc:spChg chg="mod ord">
          <ac:chgData name="danielle fohe" userId="2a2ca4f12387aa47" providerId="LiveId" clId="{CA777E1C-F19D-49D9-8A1A-48ED5B7532F8}" dt="2024-06-28T08:31:18.049" v="21622" actId="27636"/>
          <ac:spMkLst>
            <pc:docMk/>
            <pc:sldMk cId="1622900076" sldId="294"/>
            <ac:spMk id="3" creationId="{57BBF1E4-EEE5-1E66-7DC9-DC3E2FB701C3}"/>
          </ac:spMkLst>
        </pc:spChg>
        <pc:spChg chg="add del mod">
          <ac:chgData name="danielle fohe" userId="2a2ca4f12387aa47" providerId="LiveId" clId="{CA777E1C-F19D-49D9-8A1A-48ED5B7532F8}" dt="2024-06-27T22:28:26.076" v="20485" actId="6264"/>
          <ac:spMkLst>
            <pc:docMk/>
            <pc:sldMk cId="1622900076" sldId="294"/>
            <ac:spMk id="4" creationId="{201D1071-8D0B-C6C0-77C7-EF8C91840FB2}"/>
          </ac:spMkLst>
        </pc:spChg>
        <pc:spChg chg="add del mod">
          <ac:chgData name="danielle fohe" userId="2a2ca4f12387aa47" providerId="LiveId" clId="{CA777E1C-F19D-49D9-8A1A-48ED5B7532F8}" dt="2024-06-27T22:28:26.076" v="20485" actId="6264"/>
          <ac:spMkLst>
            <pc:docMk/>
            <pc:sldMk cId="1622900076" sldId="294"/>
            <ac:spMk id="6" creationId="{3CDAA53E-D591-CC21-3C25-F7CCFA1B0736}"/>
          </ac:spMkLst>
        </pc:spChg>
        <pc:picChg chg="add mod">
          <ac:chgData name="danielle fohe" userId="2a2ca4f12387aa47" providerId="LiveId" clId="{CA777E1C-F19D-49D9-8A1A-48ED5B7532F8}" dt="2024-06-27T22:28:53.873" v="20487" actId="26606"/>
          <ac:picMkLst>
            <pc:docMk/>
            <pc:sldMk cId="1622900076" sldId="294"/>
            <ac:picMk id="5" creationId="{6F72E3A8-134D-D226-3281-DDED7980C41C}"/>
          </ac:picMkLst>
        </pc:picChg>
      </pc:sldChg>
      <pc:sldChg chg="addSp delSp modSp new mod ord setBg">
        <pc:chgData name="danielle fohe" userId="2a2ca4f12387aa47" providerId="LiveId" clId="{CA777E1C-F19D-49D9-8A1A-48ED5B7532F8}" dt="2024-06-28T08:37:24.531" v="21660"/>
        <pc:sldMkLst>
          <pc:docMk/>
          <pc:sldMk cId="3617864540" sldId="295"/>
        </pc:sldMkLst>
        <pc:spChg chg="mod">
          <ac:chgData name="danielle fohe" userId="2a2ca4f12387aa47" providerId="LiveId" clId="{CA777E1C-F19D-49D9-8A1A-48ED5B7532F8}" dt="2024-06-28T08:31:16.948" v="21617"/>
          <ac:spMkLst>
            <pc:docMk/>
            <pc:sldMk cId="3617864540" sldId="295"/>
            <ac:spMk id="2" creationId="{8DEA0D9D-C1F7-1E1B-B566-952100D378CB}"/>
          </ac:spMkLst>
        </pc:spChg>
        <pc:spChg chg="del mod">
          <ac:chgData name="danielle fohe" userId="2a2ca4f12387aa47" providerId="LiveId" clId="{CA777E1C-F19D-49D9-8A1A-48ED5B7532F8}" dt="2024-06-25T14:51:43.761" v="16875" actId="931"/>
          <ac:spMkLst>
            <pc:docMk/>
            <pc:sldMk cId="3617864540" sldId="295"/>
            <ac:spMk id="3" creationId="{E64A00EB-578A-914F-EAEB-DC41FB8899CC}"/>
          </ac:spMkLst>
        </pc:spChg>
        <pc:spChg chg="add mod">
          <ac:chgData name="danielle fohe" userId="2a2ca4f12387aa47" providerId="LiveId" clId="{CA777E1C-F19D-49D9-8A1A-48ED5B7532F8}" dt="2024-06-26T15:08:48.098" v="17491" actId="26606"/>
          <ac:spMkLst>
            <pc:docMk/>
            <pc:sldMk cId="3617864540" sldId="295"/>
            <ac:spMk id="6" creationId="{BAD8CC72-4D84-50C1-B258-B7C3FE8FE021}"/>
          </ac:spMkLst>
        </pc:spChg>
        <pc:spChg chg="add del">
          <ac:chgData name="danielle fohe" userId="2a2ca4f12387aa47" providerId="LiveId" clId="{CA777E1C-F19D-49D9-8A1A-48ED5B7532F8}" dt="2024-06-25T14:52:34.661" v="16882" actId="26606"/>
          <ac:spMkLst>
            <pc:docMk/>
            <pc:sldMk cId="3617864540" sldId="295"/>
            <ac:spMk id="8" creationId="{DC878D9A-77BE-4701-AE3D-EEFC53CD50BC}"/>
          </ac:spMkLst>
        </pc:spChg>
        <pc:spChg chg="add del">
          <ac:chgData name="danielle fohe" userId="2a2ca4f12387aa47" providerId="LiveId" clId="{CA777E1C-F19D-49D9-8A1A-48ED5B7532F8}" dt="2024-06-25T14:52:34.661" v="16882" actId="26606"/>
          <ac:spMkLst>
            <pc:docMk/>
            <pc:sldMk cId="3617864540" sldId="295"/>
            <ac:spMk id="10" creationId="{F643BE08-0ED1-4B73-AC6D-B7E26A59CDAA}"/>
          </ac:spMkLst>
        </pc:spChg>
        <pc:spChg chg="add del">
          <ac:chgData name="danielle fohe" userId="2a2ca4f12387aa47" providerId="LiveId" clId="{CA777E1C-F19D-49D9-8A1A-48ED5B7532F8}" dt="2024-06-25T14:52:34.661" v="16882" actId="26606"/>
          <ac:spMkLst>
            <pc:docMk/>
            <pc:sldMk cId="3617864540" sldId="295"/>
            <ac:spMk id="12" creationId="{956B2094-7FC0-45FC-BFED-3CB88CEE63F5}"/>
          </ac:spMkLst>
        </pc:spChg>
        <pc:spChg chg="add del">
          <ac:chgData name="danielle fohe" userId="2a2ca4f12387aa47" providerId="LiveId" clId="{CA777E1C-F19D-49D9-8A1A-48ED5B7532F8}" dt="2024-06-25T14:52:34.661" v="16882" actId="26606"/>
          <ac:spMkLst>
            <pc:docMk/>
            <pc:sldMk cId="3617864540" sldId="295"/>
            <ac:spMk id="14" creationId="{07A4B640-BB7F-4272-A710-068DBA9F9A6E}"/>
          </ac:spMkLst>
        </pc:spChg>
        <pc:spChg chg="add mod">
          <ac:chgData name="danielle fohe" userId="2a2ca4f12387aa47" providerId="LiveId" clId="{CA777E1C-F19D-49D9-8A1A-48ED5B7532F8}" dt="2024-06-26T15:09:24.503" v="17496" actId="255"/>
          <ac:spMkLst>
            <pc:docMk/>
            <pc:sldMk cId="3617864540" sldId="295"/>
            <ac:spMk id="18" creationId="{6C96E5DD-AD66-2407-2CA8-B48F667E3E74}"/>
          </ac:spMkLst>
        </pc:spChg>
        <pc:spChg chg="add del">
          <ac:chgData name="danielle fohe" userId="2a2ca4f12387aa47" providerId="LiveId" clId="{CA777E1C-F19D-49D9-8A1A-48ED5B7532F8}" dt="2024-06-26T15:08:48.098" v="17491" actId="26606"/>
          <ac:spMkLst>
            <pc:docMk/>
            <pc:sldMk cId="3617864540" sldId="295"/>
            <ac:spMk id="21" creationId="{572F6A24-139E-4EB5-86D2-431F42EF85CB}"/>
          </ac:spMkLst>
        </pc:spChg>
        <pc:spChg chg="add del">
          <ac:chgData name="danielle fohe" userId="2a2ca4f12387aa47" providerId="LiveId" clId="{CA777E1C-F19D-49D9-8A1A-48ED5B7532F8}" dt="2024-06-26T15:08:48.098" v="17491" actId="26606"/>
          <ac:spMkLst>
            <pc:docMk/>
            <pc:sldMk cId="3617864540" sldId="295"/>
            <ac:spMk id="29" creationId="{C9DA5B05-DD14-4860-AC45-02A8D2EE1AA5}"/>
          </ac:spMkLst>
        </pc:spChg>
        <pc:grpChg chg="add del">
          <ac:chgData name="danielle fohe" userId="2a2ca4f12387aa47" providerId="LiveId" clId="{CA777E1C-F19D-49D9-8A1A-48ED5B7532F8}" dt="2024-06-26T15:08:48.098" v="17491" actId="26606"/>
          <ac:grpSpMkLst>
            <pc:docMk/>
            <pc:sldMk cId="3617864540" sldId="295"/>
            <ac:grpSpMk id="23" creationId="{3963AE85-BE5D-4975-BACF-DDDCC9C2ACDE}"/>
          </ac:grpSpMkLst>
        </pc:grpChg>
        <pc:picChg chg="add mod ord">
          <ac:chgData name="danielle fohe" userId="2a2ca4f12387aa47" providerId="LiveId" clId="{CA777E1C-F19D-49D9-8A1A-48ED5B7532F8}" dt="2024-06-26T15:08:48.098" v="17491" actId="26606"/>
          <ac:picMkLst>
            <pc:docMk/>
            <pc:sldMk cId="3617864540" sldId="295"/>
            <ac:picMk id="5" creationId="{A32E1D7F-5CFB-AC4E-501E-C0A1B915075A}"/>
          </ac:picMkLst>
        </pc:picChg>
        <pc:cxnChg chg="add del">
          <ac:chgData name="danielle fohe" userId="2a2ca4f12387aa47" providerId="LiveId" clId="{CA777E1C-F19D-49D9-8A1A-48ED5B7532F8}" dt="2024-06-26T15:08:48.098" v="17491" actId="26606"/>
          <ac:cxnSpMkLst>
            <pc:docMk/>
            <pc:sldMk cId="3617864540" sldId="295"/>
            <ac:cxnSpMk id="31" creationId="{36BE37AC-AD36-4C42-9B8C-C5500F4E7C63}"/>
          </ac:cxnSpMkLst>
        </pc:cxnChg>
      </pc:sldChg>
      <pc:sldChg chg="modSp new del mod">
        <pc:chgData name="danielle fohe" userId="2a2ca4f12387aa47" providerId="LiveId" clId="{CA777E1C-F19D-49D9-8A1A-48ED5B7532F8}" dt="2024-06-28T10:01:41.969" v="25089" actId="2696"/>
        <pc:sldMkLst>
          <pc:docMk/>
          <pc:sldMk cId="412428863" sldId="296"/>
        </pc:sldMkLst>
        <pc:spChg chg="mod">
          <ac:chgData name="danielle fohe" userId="2a2ca4f12387aa47" providerId="LiveId" clId="{CA777E1C-F19D-49D9-8A1A-48ED5B7532F8}" dt="2024-06-28T08:31:18.378" v="21628" actId="27636"/>
          <ac:spMkLst>
            <pc:docMk/>
            <pc:sldMk cId="412428863" sldId="296"/>
            <ac:spMk id="2" creationId="{B3688AD9-0CEC-0C8E-F99C-4129BE2DC4C6}"/>
          </ac:spMkLst>
        </pc:spChg>
        <pc:spChg chg="mod">
          <ac:chgData name="danielle fohe" userId="2a2ca4f12387aa47" providerId="LiveId" clId="{CA777E1C-F19D-49D9-8A1A-48ED5B7532F8}" dt="2024-06-28T10:01:33.518" v="25088" actId="5793"/>
          <ac:spMkLst>
            <pc:docMk/>
            <pc:sldMk cId="412428863" sldId="296"/>
            <ac:spMk id="3" creationId="{9F7B9576-ECE6-6EDC-C394-491D71345BD1}"/>
          </ac:spMkLst>
        </pc:spChg>
      </pc:sldChg>
      <pc:sldChg chg="addSp modSp new del mod">
        <pc:chgData name="danielle fohe" userId="2a2ca4f12387aa47" providerId="LiveId" clId="{CA777E1C-F19D-49D9-8A1A-48ED5B7532F8}" dt="2024-06-27T01:22:45.144" v="19265" actId="2696"/>
        <pc:sldMkLst>
          <pc:docMk/>
          <pc:sldMk cId="1632078620" sldId="296"/>
        </pc:sldMkLst>
        <pc:spChg chg="mod">
          <ac:chgData name="danielle fohe" userId="2a2ca4f12387aa47" providerId="LiveId" clId="{CA777E1C-F19D-49D9-8A1A-48ED5B7532F8}" dt="2024-06-26T10:14:26.825" v="16962" actId="20577"/>
          <ac:spMkLst>
            <pc:docMk/>
            <pc:sldMk cId="1632078620" sldId="296"/>
            <ac:spMk id="2" creationId="{32CB1168-6227-109F-EEC4-3E0E72D02A14}"/>
          </ac:spMkLst>
        </pc:spChg>
        <pc:graphicFrameChg chg="add modGraphic">
          <ac:chgData name="danielle fohe" userId="2a2ca4f12387aa47" providerId="LiveId" clId="{CA777E1C-F19D-49D9-8A1A-48ED5B7532F8}" dt="2024-06-27T01:20:41.038" v="19113" actId="27309"/>
          <ac:graphicFrameMkLst>
            <pc:docMk/>
            <pc:sldMk cId="1632078620" sldId="296"/>
            <ac:graphicFrameMk id="5" creationId="{747638A4-59C9-91C3-B32D-F8B0A7A60100}"/>
          </ac:graphicFrameMkLst>
        </pc:graphicFrameChg>
      </pc:sldChg>
      <pc:sldChg chg="new del">
        <pc:chgData name="danielle fohe" userId="2a2ca4f12387aa47" providerId="LiveId" clId="{CA777E1C-F19D-49D9-8A1A-48ED5B7532F8}" dt="2024-06-26T15:07:46.726" v="17484" actId="2696"/>
        <pc:sldMkLst>
          <pc:docMk/>
          <pc:sldMk cId="341918727" sldId="297"/>
        </pc:sldMkLst>
      </pc:sldChg>
      <pc:sldChg chg="modSp new del mod">
        <pc:chgData name="danielle fohe" userId="2a2ca4f12387aa47" providerId="LiveId" clId="{CA777E1C-F19D-49D9-8A1A-48ED5B7532F8}" dt="2024-06-27T01:22:36.178" v="19264" actId="2696"/>
        <pc:sldMkLst>
          <pc:docMk/>
          <pc:sldMk cId="480178670" sldId="297"/>
        </pc:sldMkLst>
        <pc:spChg chg="mod">
          <ac:chgData name="danielle fohe" userId="2a2ca4f12387aa47" providerId="LiveId" clId="{CA777E1C-F19D-49D9-8A1A-48ED5B7532F8}" dt="2024-06-27T01:21:07.407" v="19263" actId="20577"/>
          <ac:spMkLst>
            <pc:docMk/>
            <pc:sldMk cId="480178670" sldId="297"/>
            <ac:spMk id="3" creationId="{5648CAEC-BFF9-C060-807F-5BD267DD59E3}"/>
          </ac:spMkLst>
        </pc:spChg>
      </pc:sldChg>
      <pc:sldChg chg="modSp new del mod">
        <pc:chgData name="danielle fohe" userId="2a2ca4f12387aa47" providerId="LiveId" clId="{CA777E1C-F19D-49D9-8A1A-48ED5B7532F8}" dt="2024-06-26T15:06:21.159" v="17481" actId="2696"/>
        <pc:sldMkLst>
          <pc:docMk/>
          <pc:sldMk cId="642916580" sldId="297"/>
        </pc:sldMkLst>
        <pc:spChg chg="mod">
          <ac:chgData name="danielle fohe" userId="2a2ca4f12387aa47" providerId="LiveId" clId="{CA777E1C-F19D-49D9-8A1A-48ED5B7532F8}" dt="2024-06-26T15:04:18.549" v="17398" actId="20577"/>
          <ac:spMkLst>
            <pc:docMk/>
            <pc:sldMk cId="642916580" sldId="297"/>
            <ac:spMk id="2" creationId="{C0D57B33-8804-2D80-24D3-A456513913C3}"/>
          </ac:spMkLst>
        </pc:spChg>
        <pc:spChg chg="mod">
          <ac:chgData name="danielle fohe" userId="2a2ca4f12387aa47" providerId="LiveId" clId="{CA777E1C-F19D-49D9-8A1A-48ED5B7532F8}" dt="2024-06-26T15:04:57.949" v="17436" actId="20577"/>
          <ac:spMkLst>
            <pc:docMk/>
            <pc:sldMk cId="642916580" sldId="297"/>
            <ac:spMk id="3" creationId="{172265B0-B540-13FE-8DDC-E0132C132869}"/>
          </ac:spMkLst>
        </pc:spChg>
      </pc:sldChg>
      <pc:sldChg chg="new del">
        <pc:chgData name="danielle fohe" userId="2a2ca4f12387aa47" providerId="LiveId" clId="{CA777E1C-F19D-49D9-8A1A-48ED5B7532F8}" dt="2024-06-28T08:37:35.966" v="21661" actId="2696"/>
        <pc:sldMkLst>
          <pc:docMk/>
          <pc:sldMk cId="1639982657" sldId="297"/>
        </pc:sldMkLst>
      </pc:sldChg>
      <pc:sldChg chg="new del">
        <pc:chgData name="danielle fohe" userId="2a2ca4f12387aa47" providerId="LiveId" clId="{CA777E1C-F19D-49D9-8A1A-48ED5B7532F8}" dt="2024-06-27T23:28:50.580" v="21538" actId="2696"/>
        <pc:sldMkLst>
          <pc:docMk/>
          <pc:sldMk cId="3462925087" sldId="297"/>
        </pc:sldMkLst>
      </pc:sldChg>
      <pc:sldChg chg="new del">
        <pc:chgData name="danielle fohe" userId="2a2ca4f12387aa47" providerId="LiveId" clId="{CA777E1C-F19D-49D9-8A1A-48ED5B7532F8}" dt="2024-06-27T23:28:02.235" v="21533" actId="2696"/>
        <pc:sldMkLst>
          <pc:docMk/>
          <pc:sldMk cId="3496899834" sldId="297"/>
        </pc:sldMkLst>
      </pc:sldChg>
      <pc:sldChg chg="modSp new del mod">
        <pc:chgData name="danielle fohe" userId="2a2ca4f12387aa47" providerId="LiveId" clId="{CA777E1C-F19D-49D9-8A1A-48ED5B7532F8}" dt="2024-06-28T08:51:08.560" v="21675" actId="2696"/>
        <pc:sldMkLst>
          <pc:docMk/>
          <pc:sldMk cId="3795657186" sldId="297"/>
        </pc:sldMkLst>
        <pc:spChg chg="mod">
          <ac:chgData name="danielle fohe" userId="2a2ca4f12387aa47" providerId="LiveId" clId="{CA777E1C-F19D-49D9-8A1A-48ED5B7532F8}" dt="2024-06-28T08:49:38.189" v="21674" actId="20577"/>
          <ac:spMkLst>
            <pc:docMk/>
            <pc:sldMk cId="3795657186" sldId="297"/>
            <ac:spMk id="2" creationId="{34D4505D-0300-FA9E-A551-2639785EB923}"/>
          </ac:spMkLst>
        </pc:spChg>
      </pc:sldChg>
      <pc:sldChg chg="modSp new del">
        <pc:chgData name="danielle fohe" userId="2a2ca4f12387aa47" providerId="LiveId" clId="{CA777E1C-F19D-49D9-8A1A-48ED5B7532F8}" dt="2024-06-27T21:55:16.903" v="20143" actId="2696"/>
        <pc:sldMkLst>
          <pc:docMk/>
          <pc:sldMk cId="3918289813" sldId="297"/>
        </pc:sldMkLst>
        <pc:spChg chg="mod">
          <ac:chgData name="danielle fohe" userId="2a2ca4f12387aa47" providerId="LiveId" clId="{CA777E1C-F19D-49D9-8A1A-48ED5B7532F8}" dt="2024-06-27T21:33:13.571" v="19957"/>
          <ac:spMkLst>
            <pc:docMk/>
            <pc:sldMk cId="3918289813" sldId="297"/>
            <ac:spMk id="2" creationId="{516D07B5-B116-320D-971C-05D9EEE7B6AD}"/>
          </ac:spMkLst>
        </pc:spChg>
        <pc:spChg chg="mod">
          <ac:chgData name="danielle fohe" userId="2a2ca4f12387aa47" providerId="LiveId" clId="{CA777E1C-F19D-49D9-8A1A-48ED5B7532F8}" dt="2024-06-27T21:33:13.571" v="19957"/>
          <ac:spMkLst>
            <pc:docMk/>
            <pc:sldMk cId="3918289813" sldId="297"/>
            <ac:spMk id="3" creationId="{D52C6295-5BD4-744C-953C-90A8FC54B59D}"/>
          </ac:spMkLst>
        </pc:spChg>
      </pc:sldChg>
      <pc:sldChg chg="addSp delSp modSp new mod setBg">
        <pc:chgData name="danielle fohe" userId="2a2ca4f12387aa47" providerId="LiveId" clId="{CA777E1C-F19D-49D9-8A1A-48ED5B7532F8}" dt="2024-06-28T09:38:56.558" v="23698" actId="20577"/>
        <pc:sldMkLst>
          <pc:docMk/>
          <pc:sldMk cId="2908665748" sldId="298"/>
        </pc:sldMkLst>
        <pc:spChg chg="mod">
          <ac:chgData name="danielle fohe" userId="2a2ca4f12387aa47" providerId="LiveId" clId="{CA777E1C-F19D-49D9-8A1A-48ED5B7532F8}" dt="2024-06-28T09:31:21.375" v="23030" actId="26606"/>
          <ac:spMkLst>
            <pc:docMk/>
            <pc:sldMk cId="2908665748" sldId="298"/>
            <ac:spMk id="2" creationId="{FD7414FC-9662-50E1-A06B-8D696A73816E}"/>
          </ac:spMkLst>
        </pc:spChg>
        <pc:spChg chg="mod">
          <ac:chgData name="danielle fohe" userId="2a2ca4f12387aa47" providerId="LiveId" clId="{CA777E1C-F19D-49D9-8A1A-48ED5B7532F8}" dt="2024-06-28T09:38:56.558" v="23698" actId="20577"/>
          <ac:spMkLst>
            <pc:docMk/>
            <pc:sldMk cId="2908665748" sldId="298"/>
            <ac:spMk id="3" creationId="{F6CB070B-FB28-203A-B5A6-85308769A8B0}"/>
          </ac:spMkLst>
        </pc:spChg>
        <pc:spChg chg="add del">
          <ac:chgData name="danielle fohe" userId="2a2ca4f12387aa47" providerId="LiveId" clId="{CA777E1C-F19D-49D9-8A1A-48ED5B7532F8}" dt="2024-06-28T09:31:21.359" v="23029" actId="26606"/>
          <ac:spMkLst>
            <pc:docMk/>
            <pc:sldMk cId="2908665748" sldId="298"/>
            <ac:spMk id="8" creationId="{907EF6B7-1338-4443-8C46-6A318D952DFD}"/>
          </ac:spMkLst>
        </pc:spChg>
        <pc:spChg chg="add del">
          <ac:chgData name="danielle fohe" userId="2a2ca4f12387aa47" providerId="LiveId" clId="{CA777E1C-F19D-49D9-8A1A-48ED5B7532F8}" dt="2024-06-28T09:31:21.359" v="23029" actId="26606"/>
          <ac:spMkLst>
            <pc:docMk/>
            <pc:sldMk cId="2908665748" sldId="298"/>
            <ac:spMk id="10" creationId="{DAAE4CDD-124C-4DCF-9584-B6033B545DD5}"/>
          </ac:spMkLst>
        </pc:spChg>
        <pc:spChg chg="add del">
          <ac:chgData name="danielle fohe" userId="2a2ca4f12387aa47" providerId="LiveId" clId="{CA777E1C-F19D-49D9-8A1A-48ED5B7532F8}" dt="2024-06-28T09:31:21.359" v="23029" actId="26606"/>
          <ac:spMkLst>
            <pc:docMk/>
            <pc:sldMk cId="2908665748" sldId="298"/>
            <ac:spMk id="12" creationId="{081E4A58-353D-44AE-B2FC-2A74E2E400F7}"/>
          </ac:spMkLst>
        </pc:spChg>
        <pc:spChg chg="add">
          <ac:chgData name="danielle fohe" userId="2a2ca4f12387aa47" providerId="LiveId" clId="{CA777E1C-F19D-49D9-8A1A-48ED5B7532F8}" dt="2024-06-28T09:31:21.375" v="23030" actId="26606"/>
          <ac:spMkLst>
            <pc:docMk/>
            <pc:sldMk cId="2908665748" sldId="298"/>
            <ac:spMk id="14" creationId="{FA23A907-97FB-4A8F-880A-DD77401C4296}"/>
          </ac:spMkLst>
        </pc:spChg>
        <pc:spChg chg="add">
          <ac:chgData name="danielle fohe" userId="2a2ca4f12387aa47" providerId="LiveId" clId="{CA777E1C-F19D-49D9-8A1A-48ED5B7532F8}" dt="2024-06-28T09:31:21.375" v="23030" actId="26606"/>
          <ac:spMkLst>
            <pc:docMk/>
            <pc:sldMk cId="2908665748" sldId="298"/>
            <ac:spMk id="15" creationId="{C2554CA6-288E-4202-BC52-2E5A8F0C0AED}"/>
          </ac:spMkLst>
        </pc:spChg>
        <pc:spChg chg="add">
          <ac:chgData name="danielle fohe" userId="2a2ca4f12387aa47" providerId="LiveId" clId="{CA777E1C-F19D-49D9-8A1A-48ED5B7532F8}" dt="2024-06-28T09:31:21.375" v="23030" actId="26606"/>
          <ac:spMkLst>
            <pc:docMk/>
            <pc:sldMk cId="2908665748" sldId="298"/>
            <ac:spMk id="16" creationId="{B10BB131-AC8E-4A8E-A5D1-36260F720C3B}"/>
          </ac:spMkLst>
        </pc:spChg>
        <pc:spChg chg="add">
          <ac:chgData name="danielle fohe" userId="2a2ca4f12387aa47" providerId="LiveId" clId="{CA777E1C-F19D-49D9-8A1A-48ED5B7532F8}" dt="2024-06-28T09:31:21.375" v="23030" actId="26606"/>
          <ac:spMkLst>
            <pc:docMk/>
            <pc:sldMk cId="2908665748" sldId="298"/>
            <ac:spMk id="17" creationId="{5B7778FC-632E-4DCA-A7CB-0D7731CCF970}"/>
          </ac:spMkLst>
        </pc:spChg>
      </pc:sldChg>
      <pc:sldChg chg="addSp delSp modSp new mod ord setBg">
        <pc:chgData name="danielle fohe" userId="2a2ca4f12387aa47" providerId="LiveId" clId="{CA777E1C-F19D-49D9-8A1A-48ED5B7532F8}" dt="2024-06-28T10:27:32.500" v="25162" actId="255"/>
        <pc:sldMkLst>
          <pc:docMk/>
          <pc:sldMk cId="3568146346" sldId="299"/>
        </pc:sldMkLst>
        <pc:spChg chg="mod">
          <ac:chgData name="danielle fohe" userId="2a2ca4f12387aa47" providerId="LiveId" clId="{CA777E1C-F19D-49D9-8A1A-48ED5B7532F8}" dt="2024-06-28T10:27:13.005" v="25158" actId="26606"/>
          <ac:spMkLst>
            <pc:docMk/>
            <pc:sldMk cId="3568146346" sldId="299"/>
            <ac:spMk id="2" creationId="{EA2B7894-4B50-F4EB-9FBA-AF94C9F04229}"/>
          </ac:spMkLst>
        </pc:spChg>
        <pc:spChg chg="mod">
          <ac:chgData name="danielle fohe" userId="2a2ca4f12387aa47" providerId="LiveId" clId="{CA777E1C-F19D-49D9-8A1A-48ED5B7532F8}" dt="2024-06-28T10:27:32.500" v="25162" actId="255"/>
          <ac:spMkLst>
            <pc:docMk/>
            <pc:sldMk cId="3568146346" sldId="299"/>
            <ac:spMk id="3" creationId="{DBB48BA8-DA74-48FD-C672-C452AAF599A5}"/>
          </ac:spMkLst>
        </pc:spChg>
        <pc:spChg chg="add del">
          <ac:chgData name="danielle fohe" userId="2a2ca4f12387aa47" providerId="LiveId" clId="{CA777E1C-F19D-49D9-8A1A-48ED5B7532F8}" dt="2024-06-28T09:48:21.270" v="24713" actId="26606"/>
          <ac:spMkLst>
            <pc:docMk/>
            <pc:sldMk cId="3568146346" sldId="299"/>
            <ac:spMk id="8" creationId="{09588DA8-065E-4F6F-8EFD-43104AB2E0CF}"/>
          </ac:spMkLst>
        </pc:spChg>
        <pc:spChg chg="add del">
          <ac:chgData name="danielle fohe" userId="2a2ca4f12387aa47" providerId="LiveId" clId="{CA777E1C-F19D-49D9-8A1A-48ED5B7532F8}" dt="2024-06-28T09:48:21.270" v="24713" actId="26606"/>
          <ac:spMkLst>
            <pc:docMk/>
            <pc:sldMk cId="3568146346" sldId="299"/>
            <ac:spMk id="10" creationId="{C4285719-470E-454C-AF62-8323075F1F5B}"/>
          </ac:spMkLst>
        </pc:spChg>
        <pc:spChg chg="add del">
          <ac:chgData name="danielle fohe" userId="2a2ca4f12387aa47" providerId="LiveId" clId="{CA777E1C-F19D-49D9-8A1A-48ED5B7532F8}" dt="2024-06-28T09:48:21.270" v="24713" actId="26606"/>
          <ac:spMkLst>
            <pc:docMk/>
            <pc:sldMk cId="3568146346" sldId="299"/>
            <ac:spMk id="12" creationId="{CD9FE4EF-C4D8-49A0-B2FF-81D8DB7D8A24}"/>
          </ac:spMkLst>
        </pc:spChg>
        <pc:spChg chg="add del">
          <ac:chgData name="danielle fohe" userId="2a2ca4f12387aa47" providerId="LiveId" clId="{CA777E1C-F19D-49D9-8A1A-48ED5B7532F8}" dt="2024-06-28T09:48:21.270" v="24713" actId="26606"/>
          <ac:spMkLst>
            <pc:docMk/>
            <pc:sldMk cId="3568146346" sldId="299"/>
            <ac:spMk id="14" creationId="{4300840D-0A0B-4512-BACA-B439D5B9C57C}"/>
          </ac:spMkLst>
        </pc:spChg>
        <pc:spChg chg="add del">
          <ac:chgData name="danielle fohe" userId="2a2ca4f12387aa47" providerId="LiveId" clId="{CA777E1C-F19D-49D9-8A1A-48ED5B7532F8}" dt="2024-06-28T09:48:21.270" v="24713" actId="26606"/>
          <ac:spMkLst>
            <pc:docMk/>
            <pc:sldMk cId="3568146346" sldId="299"/>
            <ac:spMk id="16" creationId="{D2B78728-A580-49A7-84F9-6EF6F583ADE0}"/>
          </ac:spMkLst>
        </pc:spChg>
        <pc:spChg chg="add del">
          <ac:chgData name="danielle fohe" userId="2a2ca4f12387aa47" providerId="LiveId" clId="{CA777E1C-F19D-49D9-8A1A-48ED5B7532F8}" dt="2024-06-28T09:48:21.270" v="24713" actId="26606"/>
          <ac:spMkLst>
            <pc:docMk/>
            <pc:sldMk cId="3568146346" sldId="299"/>
            <ac:spMk id="18" creationId="{38FAA1A1-D861-433F-88FA-1E9D6FD31D11}"/>
          </ac:spMkLst>
        </pc:spChg>
        <pc:spChg chg="add del">
          <ac:chgData name="danielle fohe" userId="2a2ca4f12387aa47" providerId="LiveId" clId="{CA777E1C-F19D-49D9-8A1A-48ED5B7532F8}" dt="2024-06-28T09:48:21.270" v="24713" actId="26606"/>
          <ac:spMkLst>
            <pc:docMk/>
            <pc:sldMk cId="3568146346" sldId="299"/>
            <ac:spMk id="20" creationId="{8D71EDA1-87BF-4D5D-AB79-F346FD19278A}"/>
          </ac:spMkLst>
        </pc:spChg>
        <pc:spChg chg="add del">
          <ac:chgData name="danielle fohe" userId="2a2ca4f12387aa47" providerId="LiveId" clId="{CA777E1C-F19D-49D9-8A1A-48ED5B7532F8}" dt="2024-06-28T09:48:21.255" v="24712" actId="26606"/>
          <ac:spMkLst>
            <pc:docMk/>
            <pc:sldMk cId="3568146346" sldId="299"/>
            <ac:spMk id="25" creationId="{815925C2-A704-4D47-B1C1-3FCA52512EC1}"/>
          </ac:spMkLst>
        </pc:spChg>
        <pc:spChg chg="add del">
          <ac:chgData name="danielle fohe" userId="2a2ca4f12387aa47" providerId="LiveId" clId="{CA777E1C-F19D-49D9-8A1A-48ED5B7532F8}" dt="2024-06-28T09:48:21.255" v="24712" actId="26606"/>
          <ac:spMkLst>
            <pc:docMk/>
            <pc:sldMk cId="3568146346" sldId="299"/>
            <ac:spMk id="27" creationId="{01D4315C-C23C-4FD3-98DF-08C29E2292A8}"/>
          </ac:spMkLst>
        </pc:spChg>
        <pc:spChg chg="add del">
          <ac:chgData name="danielle fohe" userId="2a2ca4f12387aa47" providerId="LiveId" clId="{CA777E1C-F19D-49D9-8A1A-48ED5B7532F8}" dt="2024-06-28T10:24:55.622" v="25138" actId="26606"/>
          <ac:spMkLst>
            <pc:docMk/>
            <pc:sldMk cId="3568146346" sldId="299"/>
            <ac:spMk id="42" creationId="{979E27D9-03C7-44E2-9FF8-15D0C8506AF7}"/>
          </ac:spMkLst>
        </pc:spChg>
        <pc:spChg chg="add del">
          <ac:chgData name="danielle fohe" userId="2a2ca4f12387aa47" providerId="LiveId" clId="{CA777E1C-F19D-49D9-8A1A-48ED5B7532F8}" dt="2024-06-28T10:24:55.622" v="25138" actId="26606"/>
          <ac:spMkLst>
            <pc:docMk/>
            <pc:sldMk cId="3568146346" sldId="299"/>
            <ac:spMk id="43" creationId="{EEBF1590-3B36-48EE-A89D-3B6F3CB256AB}"/>
          </ac:spMkLst>
        </pc:spChg>
        <pc:spChg chg="add del">
          <ac:chgData name="danielle fohe" userId="2a2ca4f12387aa47" providerId="LiveId" clId="{CA777E1C-F19D-49D9-8A1A-48ED5B7532F8}" dt="2024-06-28T10:24:55.622" v="25138" actId="26606"/>
          <ac:spMkLst>
            <pc:docMk/>
            <pc:sldMk cId="3568146346" sldId="299"/>
            <ac:spMk id="44" creationId="{AC8F6C8C-AB5A-4548-942D-E3FD40ACBC49}"/>
          </ac:spMkLst>
        </pc:spChg>
        <pc:spChg chg="add del">
          <ac:chgData name="danielle fohe" userId="2a2ca4f12387aa47" providerId="LiveId" clId="{CA777E1C-F19D-49D9-8A1A-48ED5B7532F8}" dt="2024-06-28T10:24:28.758" v="25131" actId="26606"/>
          <ac:spMkLst>
            <pc:docMk/>
            <pc:sldMk cId="3568146346" sldId="299"/>
            <ac:spMk id="49" creationId="{389575E1-3389-451A-A5F7-27854C25C599}"/>
          </ac:spMkLst>
        </pc:spChg>
        <pc:spChg chg="add del">
          <ac:chgData name="danielle fohe" userId="2a2ca4f12387aa47" providerId="LiveId" clId="{CA777E1C-F19D-49D9-8A1A-48ED5B7532F8}" dt="2024-06-28T10:24:28.758" v="25131" actId="26606"/>
          <ac:spMkLst>
            <pc:docMk/>
            <pc:sldMk cId="3568146346" sldId="299"/>
            <ac:spMk id="51" creationId="{A53CCC5C-D88E-40FB-B30B-23DCDBD01D37}"/>
          </ac:spMkLst>
        </pc:spChg>
        <pc:spChg chg="add del">
          <ac:chgData name="danielle fohe" userId="2a2ca4f12387aa47" providerId="LiveId" clId="{CA777E1C-F19D-49D9-8A1A-48ED5B7532F8}" dt="2024-06-28T10:24:28.758" v="25131" actId="26606"/>
          <ac:spMkLst>
            <pc:docMk/>
            <pc:sldMk cId="3568146346" sldId="299"/>
            <ac:spMk id="53" creationId="{081E4A58-353D-44AE-B2FC-2A74E2E400F7}"/>
          </ac:spMkLst>
        </pc:spChg>
        <pc:spChg chg="add del">
          <ac:chgData name="danielle fohe" userId="2a2ca4f12387aa47" providerId="LiveId" clId="{CA777E1C-F19D-49D9-8A1A-48ED5B7532F8}" dt="2024-06-28T10:24:32.521" v="25133" actId="26606"/>
          <ac:spMkLst>
            <pc:docMk/>
            <pc:sldMk cId="3568146346" sldId="299"/>
            <ac:spMk id="55" creationId="{907EF6B7-1338-4443-8C46-6A318D952DFD}"/>
          </ac:spMkLst>
        </pc:spChg>
        <pc:spChg chg="add del">
          <ac:chgData name="danielle fohe" userId="2a2ca4f12387aa47" providerId="LiveId" clId="{CA777E1C-F19D-49D9-8A1A-48ED5B7532F8}" dt="2024-06-28T10:24:32.521" v="25133" actId="26606"/>
          <ac:spMkLst>
            <pc:docMk/>
            <pc:sldMk cId="3568146346" sldId="299"/>
            <ac:spMk id="56" creationId="{DAAE4CDD-124C-4DCF-9584-B6033B545DD5}"/>
          </ac:spMkLst>
        </pc:spChg>
        <pc:spChg chg="add del">
          <ac:chgData name="danielle fohe" userId="2a2ca4f12387aa47" providerId="LiveId" clId="{CA777E1C-F19D-49D9-8A1A-48ED5B7532F8}" dt="2024-06-28T10:24:32.521" v="25133" actId="26606"/>
          <ac:spMkLst>
            <pc:docMk/>
            <pc:sldMk cId="3568146346" sldId="299"/>
            <ac:spMk id="57" creationId="{081E4A58-353D-44AE-B2FC-2A74E2E400F7}"/>
          </ac:spMkLst>
        </pc:spChg>
        <pc:spChg chg="add del">
          <ac:chgData name="danielle fohe" userId="2a2ca4f12387aa47" providerId="LiveId" clId="{CA777E1C-F19D-49D9-8A1A-48ED5B7532F8}" dt="2024-06-28T10:24:45.004" v="25135" actId="26606"/>
          <ac:spMkLst>
            <pc:docMk/>
            <pc:sldMk cId="3568146346" sldId="299"/>
            <ac:spMk id="59" creationId="{389575E1-3389-451A-A5F7-27854C25C599}"/>
          </ac:spMkLst>
        </pc:spChg>
        <pc:spChg chg="add del">
          <ac:chgData name="danielle fohe" userId="2a2ca4f12387aa47" providerId="LiveId" clId="{CA777E1C-F19D-49D9-8A1A-48ED5B7532F8}" dt="2024-06-28T10:24:45.004" v="25135" actId="26606"/>
          <ac:spMkLst>
            <pc:docMk/>
            <pc:sldMk cId="3568146346" sldId="299"/>
            <ac:spMk id="60" creationId="{A53CCC5C-D88E-40FB-B30B-23DCDBD01D37}"/>
          </ac:spMkLst>
        </pc:spChg>
        <pc:spChg chg="add del">
          <ac:chgData name="danielle fohe" userId="2a2ca4f12387aa47" providerId="LiveId" clId="{CA777E1C-F19D-49D9-8A1A-48ED5B7532F8}" dt="2024-06-28T10:24:45.004" v="25135" actId="26606"/>
          <ac:spMkLst>
            <pc:docMk/>
            <pc:sldMk cId="3568146346" sldId="299"/>
            <ac:spMk id="61" creationId="{081E4A58-353D-44AE-B2FC-2A74E2E400F7}"/>
          </ac:spMkLst>
        </pc:spChg>
        <pc:spChg chg="add del">
          <ac:chgData name="danielle fohe" userId="2a2ca4f12387aa47" providerId="LiveId" clId="{CA777E1C-F19D-49D9-8A1A-48ED5B7532F8}" dt="2024-06-28T10:24:55.606" v="25137" actId="26606"/>
          <ac:spMkLst>
            <pc:docMk/>
            <pc:sldMk cId="3568146346" sldId="299"/>
            <ac:spMk id="63" creationId="{09588DA8-065E-4F6F-8EFD-43104AB2E0CF}"/>
          </ac:spMkLst>
        </pc:spChg>
        <pc:spChg chg="add del">
          <ac:chgData name="danielle fohe" userId="2a2ca4f12387aa47" providerId="LiveId" clId="{CA777E1C-F19D-49D9-8A1A-48ED5B7532F8}" dt="2024-06-28T10:24:55.606" v="25137" actId="26606"/>
          <ac:spMkLst>
            <pc:docMk/>
            <pc:sldMk cId="3568146346" sldId="299"/>
            <ac:spMk id="64" creationId="{C4285719-470E-454C-AF62-8323075F1F5B}"/>
          </ac:spMkLst>
        </pc:spChg>
        <pc:spChg chg="add del">
          <ac:chgData name="danielle fohe" userId="2a2ca4f12387aa47" providerId="LiveId" clId="{CA777E1C-F19D-49D9-8A1A-48ED5B7532F8}" dt="2024-06-28T10:24:55.606" v="25137" actId="26606"/>
          <ac:spMkLst>
            <pc:docMk/>
            <pc:sldMk cId="3568146346" sldId="299"/>
            <ac:spMk id="65" creationId="{CD9FE4EF-C4D8-49A0-B2FF-81D8DB7D8A24}"/>
          </ac:spMkLst>
        </pc:spChg>
        <pc:spChg chg="add del">
          <ac:chgData name="danielle fohe" userId="2a2ca4f12387aa47" providerId="LiveId" clId="{CA777E1C-F19D-49D9-8A1A-48ED5B7532F8}" dt="2024-06-28T10:24:55.606" v="25137" actId="26606"/>
          <ac:spMkLst>
            <pc:docMk/>
            <pc:sldMk cId="3568146346" sldId="299"/>
            <ac:spMk id="66" creationId="{4300840D-0A0B-4512-BACA-B439D5B9C57C}"/>
          </ac:spMkLst>
        </pc:spChg>
        <pc:spChg chg="add del">
          <ac:chgData name="danielle fohe" userId="2a2ca4f12387aa47" providerId="LiveId" clId="{CA777E1C-F19D-49D9-8A1A-48ED5B7532F8}" dt="2024-06-28T10:24:55.606" v="25137" actId="26606"/>
          <ac:spMkLst>
            <pc:docMk/>
            <pc:sldMk cId="3568146346" sldId="299"/>
            <ac:spMk id="67" creationId="{D2B78728-A580-49A7-84F9-6EF6F583ADE0}"/>
          </ac:spMkLst>
        </pc:spChg>
        <pc:spChg chg="add del">
          <ac:chgData name="danielle fohe" userId="2a2ca4f12387aa47" providerId="LiveId" clId="{CA777E1C-F19D-49D9-8A1A-48ED5B7532F8}" dt="2024-06-28T10:24:55.606" v="25137" actId="26606"/>
          <ac:spMkLst>
            <pc:docMk/>
            <pc:sldMk cId="3568146346" sldId="299"/>
            <ac:spMk id="68" creationId="{38FAA1A1-D861-433F-88FA-1E9D6FD31D11}"/>
          </ac:spMkLst>
        </pc:spChg>
        <pc:spChg chg="add del">
          <ac:chgData name="danielle fohe" userId="2a2ca4f12387aa47" providerId="LiveId" clId="{CA777E1C-F19D-49D9-8A1A-48ED5B7532F8}" dt="2024-06-28T10:24:55.606" v="25137" actId="26606"/>
          <ac:spMkLst>
            <pc:docMk/>
            <pc:sldMk cId="3568146346" sldId="299"/>
            <ac:spMk id="69" creationId="{8D71EDA1-87BF-4D5D-AB79-F346FD19278A}"/>
          </ac:spMkLst>
        </pc:spChg>
        <pc:spChg chg="add del">
          <ac:chgData name="danielle fohe" userId="2a2ca4f12387aa47" providerId="LiveId" clId="{CA777E1C-F19D-49D9-8A1A-48ED5B7532F8}" dt="2024-06-28T10:26:02.951" v="25149" actId="26606"/>
          <ac:spMkLst>
            <pc:docMk/>
            <pc:sldMk cId="3568146346" sldId="299"/>
            <ac:spMk id="71" creationId="{B34F5AD2-EDBD-4BBD-A55C-EAFFD0C7097A}"/>
          </ac:spMkLst>
        </pc:spChg>
        <pc:spChg chg="add del">
          <ac:chgData name="danielle fohe" userId="2a2ca4f12387aa47" providerId="LiveId" clId="{CA777E1C-F19D-49D9-8A1A-48ED5B7532F8}" dt="2024-06-28T10:26:02.951" v="25149" actId="26606"/>
          <ac:spMkLst>
            <pc:docMk/>
            <pc:sldMk cId="3568146346" sldId="299"/>
            <ac:spMk id="72" creationId="{C3896A03-3945-419A-B66B-4EE266EDD152}"/>
          </ac:spMkLst>
        </pc:spChg>
        <pc:spChg chg="add del">
          <ac:chgData name="danielle fohe" userId="2a2ca4f12387aa47" providerId="LiveId" clId="{CA777E1C-F19D-49D9-8A1A-48ED5B7532F8}" dt="2024-06-28T10:26:02.951" v="25149" actId="26606"/>
          <ac:spMkLst>
            <pc:docMk/>
            <pc:sldMk cId="3568146346" sldId="299"/>
            <ac:spMk id="73" creationId="{B8EAE243-3A9F-4A46-B0D9-04C723A8A1BD}"/>
          </ac:spMkLst>
        </pc:spChg>
        <pc:spChg chg="add del">
          <ac:chgData name="danielle fohe" userId="2a2ca4f12387aa47" providerId="LiveId" clId="{CA777E1C-F19D-49D9-8A1A-48ED5B7532F8}" dt="2024-06-28T10:25:58.369" v="25146" actId="26606"/>
          <ac:spMkLst>
            <pc:docMk/>
            <pc:sldMk cId="3568146346" sldId="299"/>
            <ac:spMk id="78" creationId="{907EF6B7-1338-4443-8C46-6A318D952DFD}"/>
          </ac:spMkLst>
        </pc:spChg>
        <pc:spChg chg="add del">
          <ac:chgData name="danielle fohe" userId="2a2ca4f12387aa47" providerId="LiveId" clId="{CA777E1C-F19D-49D9-8A1A-48ED5B7532F8}" dt="2024-06-28T10:25:58.369" v="25146" actId="26606"/>
          <ac:spMkLst>
            <pc:docMk/>
            <pc:sldMk cId="3568146346" sldId="299"/>
            <ac:spMk id="80" creationId="{DAAE4CDD-124C-4DCF-9584-B6033B545DD5}"/>
          </ac:spMkLst>
        </pc:spChg>
        <pc:spChg chg="add del">
          <ac:chgData name="danielle fohe" userId="2a2ca4f12387aa47" providerId="LiveId" clId="{CA777E1C-F19D-49D9-8A1A-48ED5B7532F8}" dt="2024-06-28T10:25:58.369" v="25146" actId="26606"/>
          <ac:spMkLst>
            <pc:docMk/>
            <pc:sldMk cId="3568146346" sldId="299"/>
            <ac:spMk id="82" creationId="{081E4A58-353D-44AE-B2FC-2A74E2E400F7}"/>
          </ac:spMkLst>
        </pc:spChg>
        <pc:spChg chg="add del">
          <ac:chgData name="danielle fohe" userId="2a2ca4f12387aa47" providerId="LiveId" clId="{CA777E1C-F19D-49D9-8A1A-48ED5B7532F8}" dt="2024-06-28T10:26:02.943" v="25148" actId="26606"/>
          <ac:spMkLst>
            <pc:docMk/>
            <pc:sldMk cId="3568146346" sldId="299"/>
            <ac:spMk id="84" creationId="{389575E1-3389-451A-A5F7-27854C25C599}"/>
          </ac:spMkLst>
        </pc:spChg>
        <pc:spChg chg="add del">
          <ac:chgData name="danielle fohe" userId="2a2ca4f12387aa47" providerId="LiveId" clId="{CA777E1C-F19D-49D9-8A1A-48ED5B7532F8}" dt="2024-06-28T10:26:02.943" v="25148" actId="26606"/>
          <ac:spMkLst>
            <pc:docMk/>
            <pc:sldMk cId="3568146346" sldId="299"/>
            <ac:spMk id="85" creationId="{A53CCC5C-D88E-40FB-B30B-23DCDBD01D37}"/>
          </ac:spMkLst>
        </pc:spChg>
        <pc:spChg chg="add del">
          <ac:chgData name="danielle fohe" userId="2a2ca4f12387aa47" providerId="LiveId" clId="{CA777E1C-F19D-49D9-8A1A-48ED5B7532F8}" dt="2024-06-28T10:26:02.943" v="25148" actId="26606"/>
          <ac:spMkLst>
            <pc:docMk/>
            <pc:sldMk cId="3568146346" sldId="299"/>
            <ac:spMk id="86" creationId="{081E4A58-353D-44AE-B2FC-2A74E2E400F7}"/>
          </ac:spMkLst>
        </pc:spChg>
        <pc:spChg chg="add del">
          <ac:chgData name="danielle fohe" userId="2a2ca4f12387aa47" providerId="LiveId" clId="{CA777E1C-F19D-49D9-8A1A-48ED5B7532F8}" dt="2024-06-28T10:27:13.005" v="25158" actId="26606"/>
          <ac:spMkLst>
            <pc:docMk/>
            <pc:sldMk cId="3568146346" sldId="299"/>
            <ac:spMk id="88" creationId="{70DFC902-7D23-471A-B557-B6B6917D7A0D}"/>
          </ac:spMkLst>
        </pc:spChg>
        <pc:spChg chg="add del">
          <ac:chgData name="danielle fohe" userId="2a2ca4f12387aa47" providerId="LiveId" clId="{CA777E1C-F19D-49D9-8A1A-48ED5B7532F8}" dt="2024-06-28T10:27:13.005" v="25158" actId="26606"/>
          <ac:spMkLst>
            <pc:docMk/>
            <pc:sldMk cId="3568146346" sldId="299"/>
            <ac:spMk id="89" creationId="{A55D5633-D557-4DCA-982C-FF36EB7A1C00}"/>
          </ac:spMkLst>
        </pc:spChg>
        <pc:spChg chg="add del">
          <ac:chgData name="danielle fohe" userId="2a2ca4f12387aa47" providerId="LiveId" clId="{CA777E1C-F19D-49D9-8A1A-48ED5B7532F8}" dt="2024-06-28T10:27:13.005" v="25158" actId="26606"/>
          <ac:spMkLst>
            <pc:docMk/>
            <pc:sldMk cId="3568146346" sldId="299"/>
            <ac:spMk id="90" creationId="{450D3AD2-FA80-415F-A9CE-54D884561CD7}"/>
          </ac:spMkLst>
        </pc:spChg>
        <pc:spChg chg="add del">
          <ac:chgData name="danielle fohe" userId="2a2ca4f12387aa47" providerId="LiveId" clId="{CA777E1C-F19D-49D9-8A1A-48ED5B7532F8}" dt="2024-06-28T10:27:12.973" v="25157" actId="26606"/>
          <ac:spMkLst>
            <pc:docMk/>
            <pc:sldMk cId="3568146346" sldId="299"/>
            <ac:spMk id="96" creationId="{E51BA4DF-2BD4-4EC2-B1DB-B27C8AC71864}"/>
          </ac:spMkLst>
        </pc:spChg>
        <pc:spChg chg="add">
          <ac:chgData name="danielle fohe" userId="2a2ca4f12387aa47" providerId="LiveId" clId="{CA777E1C-F19D-49D9-8A1A-48ED5B7532F8}" dt="2024-06-28T10:27:13.005" v="25158" actId="26606"/>
          <ac:spMkLst>
            <pc:docMk/>
            <pc:sldMk cId="3568146346" sldId="299"/>
            <ac:spMk id="98" creationId="{4DA50D69-7CF7-4844-B844-A2B821C77F24}"/>
          </ac:spMkLst>
        </pc:spChg>
        <pc:spChg chg="add">
          <ac:chgData name="danielle fohe" userId="2a2ca4f12387aa47" providerId="LiveId" clId="{CA777E1C-F19D-49D9-8A1A-48ED5B7532F8}" dt="2024-06-28T10:27:13.005" v="25158" actId="26606"/>
          <ac:spMkLst>
            <pc:docMk/>
            <pc:sldMk cId="3568146346" sldId="299"/>
            <ac:spMk id="99" creationId="{F944E337-3E5D-4A1F-A5A1-2057F25B8A7B}"/>
          </ac:spMkLst>
        </pc:spChg>
        <pc:grpChg chg="add del">
          <ac:chgData name="danielle fohe" userId="2a2ca4f12387aa47" providerId="LiveId" clId="{CA777E1C-F19D-49D9-8A1A-48ED5B7532F8}" dt="2024-06-28T09:48:21.255" v="24712" actId="26606"/>
          <ac:grpSpMkLst>
            <pc:docMk/>
            <pc:sldMk cId="3568146346" sldId="299"/>
            <ac:grpSpMk id="29" creationId="{5E6B47BC-43FD-4C91-8BFF-B41B99A8A39E}"/>
          </ac:grpSpMkLst>
        </pc:grpChg>
        <pc:grpChg chg="add del">
          <ac:chgData name="danielle fohe" userId="2a2ca4f12387aa47" providerId="LiveId" clId="{CA777E1C-F19D-49D9-8A1A-48ED5B7532F8}" dt="2024-06-28T09:48:21.255" v="24712" actId="26606"/>
          <ac:grpSpMkLst>
            <pc:docMk/>
            <pc:sldMk cId="3568146346" sldId="299"/>
            <ac:grpSpMk id="33" creationId="{43F5E015-E085-4624-B431-B42414448684}"/>
          </ac:grpSpMkLst>
        </pc:grpChg>
        <pc:picChg chg="add del">
          <ac:chgData name="danielle fohe" userId="2a2ca4f12387aa47" providerId="LiveId" clId="{CA777E1C-F19D-49D9-8A1A-48ED5B7532F8}" dt="2024-06-28T10:27:12.973" v="25157" actId="26606"/>
          <ac:picMkLst>
            <pc:docMk/>
            <pc:sldMk cId="3568146346" sldId="299"/>
            <ac:picMk id="92" creationId="{B3E334AF-E9A2-1C24-86B3-100DD7DDF775}"/>
          </ac:picMkLst>
        </pc:picChg>
        <pc:picChg chg="add">
          <ac:chgData name="danielle fohe" userId="2a2ca4f12387aa47" providerId="LiveId" clId="{CA777E1C-F19D-49D9-8A1A-48ED5B7532F8}" dt="2024-06-28T10:27:13.005" v="25158" actId="26606"/>
          <ac:picMkLst>
            <pc:docMk/>
            <pc:sldMk cId="3568146346" sldId="299"/>
            <ac:picMk id="100" creationId="{13513C3A-3DCA-BBD5-93F2-96CCA14E99E0}"/>
          </ac:picMkLst>
        </pc:picChg>
      </pc:sldChg>
      <pc:sldChg chg="addSp modSp new mod setBg">
        <pc:chgData name="danielle fohe" userId="2a2ca4f12387aa47" providerId="LiveId" clId="{CA777E1C-F19D-49D9-8A1A-48ED5B7532F8}" dt="2024-06-28T10:24:16.516" v="25129" actId="26606"/>
        <pc:sldMkLst>
          <pc:docMk/>
          <pc:sldMk cId="1621720563" sldId="300"/>
        </pc:sldMkLst>
        <pc:spChg chg="mod">
          <ac:chgData name="danielle fohe" userId="2a2ca4f12387aa47" providerId="LiveId" clId="{CA777E1C-F19D-49D9-8A1A-48ED5B7532F8}" dt="2024-06-28T10:24:16.516" v="25129" actId="26606"/>
          <ac:spMkLst>
            <pc:docMk/>
            <pc:sldMk cId="1621720563" sldId="300"/>
            <ac:spMk id="2" creationId="{952EBA9B-65AF-995D-DC45-FA242B7B463D}"/>
          </ac:spMkLst>
        </pc:spChg>
        <pc:spChg chg="mod">
          <ac:chgData name="danielle fohe" userId="2a2ca4f12387aa47" providerId="LiveId" clId="{CA777E1C-F19D-49D9-8A1A-48ED5B7532F8}" dt="2024-06-28T10:24:16.516" v="25129" actId="26606"/>
          <ac:spMkLst>
            <pc:docMk/>
            <pc:sldMk cId="1621720563" sldId="300"/>
            <ac:spMk id="3" creationId="{0544B383-E601-6C28-4BB4-478FFCD828F8}"/>
          </ac:spMkLst>
        </pc:spChg>
        <pc:spChg chg="add">
          <ac:chgData name="danielle fohe" userId="2a2ca4f12387aa47" providerId="LiveId" clId="{CA777E1C-F19D-49D9-8A1A-48ED5B7532F8}" dt="2024-06-28T10:24:16.516" v="25129" actId="26606"/>
          <ac:spMkLst>
            <pc:docMk/>
            <pc:sldMk cId="1621720563" sldId="300"/>
            <ac:spMk id="8" creationId="{907EF6B7-1338-4443-8C46-6A318D952DFD}"/>
          </ac:spMkLst>
        </pc:spChg>
        <pc:spChg chg="add">
          <ac:chgData name="danielle fohe" userId="2a2ca4f12387aa47" providerId="LiveId" clId="{CA777E1C-F19D-49D9-8A1A-48ED5B7532F8}" dt="2024-06-28T10:24:16.516" v="25129" actId="26606"/>
          <ac:spMkLst>
            <pc:docMk/>
            <pc:sldMk cId="1621720563" sldId="300"/>
            <ac:spMk id="10" creationId="{DAAE4CDD-124C-4DCF-9584-B6033B545DD5}"/>
          </ac:spMkLst>
        </pc:spChg>
        <pc:spChg chg="add">
          <ac:chgData name="danielle fohe" userId="2a2ca4f12387aa47" providerId="LiveId" clId="{CA777E1C-F19D-49D9-8A1A-48ED5B7532F8}" dt="2024-06-28T10:24:16.516" v="25129" actId="26606"/>
          <ac:spMkLst>
            <pc:docMk/>
            <pc:sldMk cId="1621720563" sldId="300"/>
            <ac:spMk id="12" creationId="{081E4A58-353D-44AE-B2FC-2A74E2E400F7}"/>
          </ac:spMkLst>
        </pc:spChg>
      </pc:sldChg>
      <pc:sldChg chg="addSp delSp modSp new mod setBg">
        <pc:chgData name="danielle fohe" userId="2a2ca4f12387aa47" providerId="LiveId" clId="{CA777E1C-F19D-49D9-8A1A-48ED5B7532F8}" dt="2024-06-28T10:28:15.872" v="25166" actId="27636"/>
        <pc:sldMkLst>
          <pc:docMk/>
          <pc:sldMk cId="987075990" sldId="301"/>
        </pc:sldMkLst>
        <pc:spChg chg="mod">
          <ac:chgData name="danielle fohe" userId="2a2ca4f12387aa47" providerId="LiveId" clId="{CA777E1C-F19D-49D9-8A1A-48ED5B7532F8}" dt="2024-06-28T10:09:24.756" v="25106" actId="26606"/>
          <ac:spMkLst>
            <pc:docMk/>
            <pc:sldMk cId="987075990" sldId="301"/>
            <ac:spMk id="2" creationId="{505774C0-5E3F-809D-E792-24242572B0AA}"/>
          </ac:spMkLst>
        </pc:spChg>
        <pc:spChg chg="add del mod">
          <ac:chgData name="danielle fohe" userId="2a2ca4f12387aa47" providerId="LiveId" clId="{CA777E1C-F19D-49D9-8A1A-48ED5B7532F8}" dt="2024-06-28T10:09:24.756" v="25106" actId="26606"/>
          <ac:spMkLst>
            <pc:docMk/>
            <pc:sldMk cId="987075990" sldId="301"/>
            <ac:spMk id="3" creationId="{28E450D2-68F9-D278-13C9-D5519741C757}"/>
          </ac:spMkLst>
        </pc:spChg>
        <pc:spChg chg="add del">
          <ac:chgData name="danielle fohe" userId="2a2ca4f12387aa47" providerId="LiveId" clId="{CA777E1C-F19D-49D9-8A1A-48ED5B7532F8}" dt="2024-06-28T10:03:46.889" v="25096" actId="26606"/>
          <ac:spMkLst>
            <pc:docMk/>
            <pc:sldMk cId="987075990" sldId="301"/>
            <ac:spMk id="8" creationId="{C2554CA6-288E-4202-BC52-2E5A8F0C0AED}"/>
          </ac:spMkLst>
        </pc:spChg>
        <pc:spChg chg="add del">
          <ac:chgData name="danielle fohe" userId="2a2ca4f12387aa47" providerId="LiveId" clId="{CA777E1C-F19D-49D9-8A1A-48ED5B7532F8}" dt="2024-06-28T10:03:46.889" v="25096" actId="26606"/>
          <ac:spMkLst>
            <pc:docMk/>
            <pc:sldMk cId="987075990" sldId="301"/>
            <ac:spMk id="10" creationId="{B10BB131-AC8E-4A8E-A5D1-36260F720C3B}"/>
          </ac:spMkLst>
        </pc:spChg>
        <pc:spChg chg="add del">
          <ac:chgData name="danielle fohe" userId="2a2ca4f12387aa47" providerId="LiveId" clId="{CA777E1C-F19D-49D9-8A1A-48ED5B7532F8}" dt="2024-06-28T10:03:46.889" v="25096" actId="26606"/>
          <ac:spMkLst>
            <pc:docMk/>
            <pc:sldMk cId="987075990" sldId="301"/>
            <ac:spMk id="12" creationId="{5B7778FC-632E-4DCA-A7CB-0D7731CCF970}"/>
          </ac:spMkLst>
        </pc:spChg>
        <pc:spChg chg="add del">
          <ac:chgData name="danielle fohe" userId="2a2ca4f12387aa47" providerId="LiveId" clId="{CA777E1C-F19D-49D9-8A1A-48ED5B7532F8}" dt="2024-06-28T10:03:46.889" v="25096" actId="26606"/>
          <ac:spMkLst>
            <pc:docMk/>
            <pc:sldMk cId="987075990" sldId="301"/>
            <ac:spMk id="14" creationId="{FA23A907-97FB-4A8F-880A-DD77401C4296}"/>
          </ac:spMkLst>
        </pc:spChg>
        <pc:spChg chg="add del">
          <ac:chgData name="danielle fohe" userId="2a2ca4f12387aa47" providerId="LiveId" clId="{CA777E1C-F19D-49D9-8A1A-48ED5B7532F8}" dt="2024-06-28T10:09:24.756" v="25106" actId="26606"/>
          <ac:spMkLst>
            <pc:docMk/>
            <pc:sldMk cId="987075990" sldId="301"/>
            <ac:spMk id="19" creationId="{C2554CA6-288E-4202-BC52-2E5A8F0C0AED}"/>
          </ac:spMkLst>
        </pc:spChg>
        <pc:spChg chg="add del">
          <ac:chgData name="danielle fohe" userId="2a2ca4f12387aa47" providerId="LiveId" clId="{CA777E1C-F19D-49D9-8A1A-48ED5B7532F8}" dt="2024-06-28T10:03:46.858" v="25095" actId="26606"/>
          <ac:spMkLst>
            <pc:docMk/>
            <pc:sldMk cId="987075990" sldId="301"/>
            <ac:spMk id="20" creationId="{E51BA4DF-2BD4-4EC2-B1DB-B27C8AC71864}"/>
          </ac:spMkLst>
        </pc:spChg>
        <pc:spChg chg="add del">
          <ac:chgData name="danielle fohe" userId="2a2ca4f12387aa47" providerId="LiveId" clId="{CA777E1C-F19D-49D9-8A1A-48ED5B7532F8}" dt="2024-06-28T10:09:24.756" v="25106" actId="26606"/>
          <ac:spMkLst>
            <pc:docMk/>
            <pc:sldMk cId="987075990" sldId="301"/>
            <ac:spMk id="21" creationId="{B10BB131-AC8E-4A8E-A5D1-36260F720C3B}"/>
          </ac:spMkLst>
        </pc:spChg>
        <pc:spChg chg="add del">
          <ac:chgData name="danielle fohe" userId="2a2ca4f12387aa47" providerId="LiveId" clId="{CA777E1C-F19D-49D9-8A1A-48ED5B7532F8}" dt="2024-06-28T10:09:24.756" v="25106" actId="26606"/>
          <ac:spMkLst>
            <pc:docMk/>
            <pc:sldMk cId="987075990" sldId="301"/>
            <ac:spMk id="23" creationId="{5B7778FC-632E-4DCA-A7CB-0D7731CCF970}"/>
          </ac:spMkLst>
        </pc:spChg>
        <pc:spChg chg="add del">
          <ac:chgData name="danielle fohe" userId="2a2ca4f12387aa47" providerId="LiveId" clId="{CA777E1C-F19D-49D9-8A1A-48ED5B7532F8}" dt="2024-06-28T10:09:24.756" v="25106" actId="26606"/>
          <ac:spMkLst>
            <pc:docMk/>
            <pc:sldMk cId="987075990" sldId="301"/>
            <ac:spMk id="25" creationId="{FA23A907-97FB-4A8F-880A-DD77401C4296}"/>
          </ac:spMkLst>
        </pc:spChg>
        <pc:spChg chg="add del">
          <ac:chgData name="danielle fohe" userId="2a2ca4f12387aa47" providerId="LiveId" clId="{CA777E1C-F19D-49D9-8A1A-48ED5B7532F8}" dt="2024-06-28T10:09:10.960" v="25103" actId="26606"/>
          <ac:spMkLst>
            <pc:docMk/>
            <pc:sldMk cId="987075990" sldId="301"/>
            <ac:spMk id="31" creationId="{79BB35BC-D5C2-4C8B-A22A-A71E6191913B}"/>
          </ac:spMkLst>
        </pc:spChg>
        <pc:spChg chg="add del">
          <ac:chgData name="danielle fohe" userId="2a2ca4f12387aa47" providerId="LiveId" clId="{CA777E1C-F19D-49D9-8A1A-48ED5B7532F8}" dt="2024-06-28T10:09:24.740" v="25105" actId="26606"/>
          <ac:spMkLst>
            <pc:docMk/>
            <pc:sldMk cId="987075990" sldId="301"/>
            <ac:spMk id="33" creationId="{C2554CA6-288E-4202-BC52-2E5A8F0C0AED}"/>
          </ac:spMkLst>
        </pc:spChg>
        <pc:spChg chg="add del">
          <ac:chgData name="danielle fohe" userId="2a2ca4f12387aa47" providerId="LiveId" clId="{CA777E1C-F19D-49D9-8A1A-48ED5B7532F8}" dt="2024-06-28T10:09:24.740" v="25105" actId="26606"/>
          <ac:spMkLst>
            <pc:docMk/>
            <pc:sldMk cId="987075990" sldId="301"/>
            <ac:spMk id="34" creationId="{B10BB131-AC8E-4A8E-A5D1-36260F720C3B}"/>
          </ac:spMkLst>
        </pc:spChg>
        <pc:spChg chg="add del">
          <ac:chgData name="danielle fohe" userId="2a2ca4f12387aa47" providerId="LiveId" clId="{CA777E1C-F19D-49D9-8A1A-48ED5B7532F8}" dt="2024-06-28T10:09:24.740" v="25105" actId="26606"/>
          <ac:spMkLst>
            <pc:docMk/>
            <pc:sldMk cId="987075990" sldId="301"/>
            <ac:spMk id="35" creationId="{5B7778FC-632E-4DCA-A7CB-0D7731CCF970}"/>
          </ac:spMkLst>
        </pc:spChg>
        <pc:spChg chg="add del">
          <ac:chgData name="danielle fohe" userId="2a2ca4f12387aa47" providerId="LiveId" clId="{CA777E1C-F19D-49D9-8A1A-48ED5B7532F8}" dt="2024-06-28T10:09:24.740" v="25105" actId="26606"/>
          <ac:spMkLst>
            <pc:docMk/>
            <pc:sldMk cId="987075990" sldId="301"/>
            <ac:spMk id="36" creationId="{FA23A907-97FB-4A8F-880A-DD77401C4296}"/>
          </ac:spMkLst>
        </pc:spChg>
        <pc:spChg chg="add">
          <ac:chgData name="danielle fohe" userId="2a2ca4f12387aa47" providerId="LiveId" clId="{CA777E1C-F19D-49D9-8A1A-48ED5B7532F8}" dt="2024-06-28T10:09:24.756" v="25106" actId="26606"/>
          <ac:spMkLst>
            <pc:docMk/>
            <pc:sldMk cId="987075990" sldId="301"/>
            <ac:spMk id="39" creationId="{C0763A76-9F1C-4FC5-82B7-DD475DA461B2}"/>
          </ac:spMkLst>
        </pc:spChg>
        <pc:spChg chg="add">
          <ac:chgData name="danielle fohe" userId="2a2ca4f12387aa47" providerId="LiveId" clId="{CA777E1C-F19D-49D9-8A1A-48ED5B7532F8}" dt="2024-06-28T10:09:24.756" v="25106" actId="26606"/>
          <ac:spMkLst>
            <pc:docMk/>
            <pc:sldMk cId="987075990" sldId="301"/>
            <ac:spMk id="40" creationId="{E81BF4F6-F2CF-4984-9D14-D6966D92F99F}"/>
          </ac:spMkLst>
        </pc:spChg>
        <pc:spChg chg="add mod">
          <ac:chgData name="danielle fohe" userId="2a2ca4f12387aa47" providerId="LiveId" clId="{CA777E1C-F19D-49D9-8A1A-48ED5B7532F8}" dt="2024-06-28T10:28:15.872" v="25166" actId="27636"/>
          <ac:spMkLst>
            <pc:docMk/>
            <pc:sldMk cId="987075990" sldId="301"/>
            <ac:spMk id="41" creationId="{28E450D2-68F9-D278-13C9-D5519741C757}"/>
          </ac:spMkLst>
        </pc:spChg>
        <pc:graphicFrameChg chg="add del">
          <ac:chgData name="danielle fohe" userId="2a2ca4f12387aa47" providerId="LiveId" clId="{CA777E1C-F19D-49D9-8A1A-48ED5B7532F8}" dt="2024-06-28T10:09:24.740" v="25105" actId="26606"/>
          <ac:graphicFrameMkLst>
            <pc:docMk/>
            <pc:sldMk cId="987075990" sldId="301"/>
            <ac:graphicFrameMk id="37" creationId="{A2AD23DD-B4B6-08F6-E3F6-6AE7EA529C14}"/>
          </ac:graphicFrameMkLst>
        </pc:graphicFrameChg>
        <pc:picChg chg="add del">
          <ac:chgData name="danielle fohe" userId="2a2ca4f12387aa47" providerId="LiveId" clId="{CA777E1C-F19D-49D9-8A1A-48ED5B7532F8}" dt="2024-06-28T10:03:46.858" v="25095" actId="26606"/>
          <ac:picMkLst>
            <pc:docMk/>
            <pc:sldMk cId="987075990" sldId="301"/>
            <ac:picMk id="16" creationId="{C52F34B5-CB8A-4D55-BF41-D0E4B213E826}"/>
          </ac:picMkLst>
        </pc:picChg>
        <pc:picChg chg="add del">
          <ac:chgData name="danielle fohe" userId="2a2ca4f12387aa47" providerId="LiveId" clId="{CA777E1C-F19D-49D9-8A1A-48ED5B7532F8}" dt="2024-06-28T10:09:10.960" v="25103" actId="26606"/>
          <ac:picMkLst>
            <pc:docMk/>
            <pc:sldMk cId="987075990" sldId="301"/>
            <ac:picMk id="27" creationId="{19720EA5-AE35-B1D5-3901-CC6EB24F86F8}"/>
          </ac:picMkLst>
        </pc:picChg>
        <pc:picChg chg="add">
          <ac:chgData name="danielle fohe" userId="2a2ca4f12387aa47" providerId="LiveId" clId="{CA777E1C-F19D-49D9-8A1A-48ED5B7532F8}" dt="2024-06-28T10:09:24.756" v="25106" actId="26606"/>
          <ac:picMkLst>
            <pc:docMk/>
            <pc:sldMk cId="987075990" sldId="301"/>
            <ac:picMk id="42" creationId="{7C99743B-8CB9-F135-130E-19113ED44A11}"/>
          </ac:picMkLst>
        </pc:picChg>
      </pc:sldChg>
      <pc:sldMasterChg chg="del delSldLayout">
        <pc:chgData name="danielle fohe" userId="2a2ca4f12387aa47" providerId="LiveId" clId="{CA777E1C-F19D-49D9-8A1A-48ED5B7532F8}" dt="2024-06-19T23:54:37.220" v="6598" actId="2696"/>
        <pc:sldMasterMkLst>
          <pc:docMk/>
          <pc:sldMasterMk cId="232242163" sldId="2147484270"/>
        </pc:sldMasterMkLst>
        <pc:sldLayoutChg chg="del">
          <pc:chgData name="danielle fohe" userId="2a2ca4f12387aa47" providerId="LiveId" clId="{CA777E1C-F19D-49D9-8A1A-48ED5B7532F8}" dt="2024-06-19T23:54:37.220" v="6598" actId="2696"/>
          <pc:sldLayoutMkLst>
            <pc:docMk/>
            <pc:sldMasterMk cId="232242163" sldId="2147484270"/>
            <pc:sldLayoutMk cId="406179436" sldId="2147484271"/>
          </pc:sldLayoutMkLst>
        </pc:sldLayoutChg>
        <pc:sldLayoutChg chg="del">
          <pc:chgData name="danielle fohe" userId="2a2ca4f12387aa47" providerId="LiveId" clId="{CA777E1C-F19D-49D9-8A1A-48ED5B7532F8}" dt="2024-06-19T23:54:37.220" v="6598" actId="2696"/>
          <pc:sldLayoutMkLst>
            <pc:docMk/>
            <pc:sldMasterMk cId="232242163" sldId="2147484270"/>
            <pc:sldLayoutMk cId="1634563308" sldId="2147484272"/>
          </pc:sldLayoutMkLst>
        </pc:sldLayoutChg>
        <pc:sldLayoutChg chg="del">
          <pc:chgData name="danielle fohe" userId="2a2ca4f12387aa47" providerId="LiveId" clId="{CA777E1C-F19D-49D9-8A1A-48ED5B7532F8}" dt="2024-06-19T23:54:37.220" v="6598" actId="2696"/>
          <pc:sldLayoutMkLst>
            <pc:docMk/>
            <pc:sldMasterMk cId="232242163" sldId="2147484270"/>
            <pc:sldLayoutMk cId="2389793122" sldId="2147484273"/>
          </pc:sldLayoutMkLst>
        </pc:sldLayoutChg>
        <pc:sldLayoutChg chg="del">
          <pc:chgData name="danielle fohe" userId="2a2ca4f12387aa47" providerId="LiveId" clId="{CA777E1C-F19D-49D9-8A1A-48ED5B7532F8}" dt="2024-06-19T23:54:37.220" v="6598" actId="2696"/>
          <pc:sldLayoutMkLst>
            <pc:docMk/>
            <pc:sldMasterMk cId="232242163" sldId="2147484270"/>
            <pc:sldLayoutMk cId="3306867674" sldId="2147484274"/>
          </pc:sldLayoutMkLst>
        </pc:sldLayoutChg>
        <pc:sldLayoutChg chg="del">
          <pc:chgData name="danielle fohe" userId="2a2ca4f12387aa47" providerId="LiveId" clId="{CA777E1C-F19D-49D9-8A1A-48ED5B7532F8}" dt="2024-06-19T23:54:37.220" v="6598" actId="2696"/>
          <pc:sldLayoutMkLst>
            <pc:docMk/>
            <pc:sldMasterMk cId="232242163" sldId="2147484270"/>
            <pc:sldLayoutMk cId="275270945" sldId="2147484275"/>
          </pc:sldLayoutMkLst>
        </pc:sldLayoutChg>
        <pc:sldLayoutChg chg="del">
          <pc:chgData name="danielle fohe" userId="2a2ca4f12387aa47" providerId="LiveId" clId="{CA777E1C-F19D-49D9-8A1A-48ED5B7532F8}" dt="2024-06-19T23:54:37.220" v="6598" actId="2696"/>
          <pc:sldLayoutMkLst>
            <pc:docMk/>
            <pc:sldMasterMk cId="232242163" sldId="2147484270"/>
            <pc:sldLayoutMk cId="427197870" sldId="2147484276"/>
          </pc:sldLayoutMkLst>
        </pc:sldLayoutChg>
        <pc:sldLayoutChg chg="del">
          <pc:chgData name="danielle fohe" userId="2a2ca4f12387aa47" providerId="LiveId" clId="{CA777E1C-F19D-49D9-8A1A-48ED5B7532F8}" dt="2024-06-19T23:54:37.220" v="6598" actId="2696"/>
          <pc:sldLayoutMkLst>
            <pc:docMk/>
            <pc:sldMasterMk cId="232242163" sldId="2147484270"/>
            <pc:sldLayoutMk cId="3228086064" sldId="2147484277"/>
          </pc:sldLayoutMkLst>
        </pc:sldLayoutChg>
        <pc:sldLayoutChg chg="del">
          <pc:chgData name="danielle fohe" userId="2a2ca4f12387aa47" providerId="LiveId" clId="{CA777E1C-F19D-49D9-8A1A-48ED5B7532F8}" dt="2024-06-19T23:54:37.220" v="6598" actId="2696"/>
          <pc:sldLayoutMkLst>
            <pc:docMk/>
            <pc:sldMasterMk cId="232242163" sldId="2147484270"/>
            <pc:sldLayoutMk cId="1026144385" sldId="2147484278"/>
          </pc:sldLayoutMkLst>
        </pc:sldLayoutChg>
        <pc:sldLayoutChg chg="del">
          <pc:chgData name="danielle fohe" userId="2a2ca4f12387aa47" providerId="LiveId" clId="{CA777E1C-F19D-49D9-8A1A-48ED5B7532F8}" dt="2024-06-19T23:54:37.220" v="6598" actId="2696"/>
          <pc:sldLayoutMkLst>
            <pc:docMk/>
            <pc:sldMasterMk cId="232242163" sldId="2147484270"/>
            <pc:sldLayoutMk cId="2063372250" sldId="2147484279"/>
          </pc:sldLayoutMkLst>
        </pc:sldLayoutChg>
        <pc:sldLayoutChg chg="del">
          <pc:chgData name="danielle fohe" userId="2a2ca4f12387aa47" providerId="LiveId" clId="{CA777E1C-F19D-49D9-8A1A-48ED5B7532F8}" dt="2024-06-19T23:54:37.220" v="6598" actId="2696"/>
          <pc:sldLayoutMkLst>
            <pc:docMk/>
            <pc:sldMasterMk cId="232242163" sldId="2147484270"/>
            <pc:sldLayoutMk cId="2816730371" sldId="2147484280"/>
          </pc:sldLayoutMkLst>
        </pc:sldLayoutChg>
        <pc:sldLayoutChg chg="del">
          <pc:chgData name="danielle fohe" userId="2a2ca4f12387aa47" providerId="LiveId" clId="{CA777E1C-F19D-49D9-8A1A-48ED5B7532F8}" dt="2024-06-19T23:54:37.220" v="6598" actId="2696"/>
          <pc:sldLayoutMkLst>
            <pc:docMk/>
            <pc:sldMasterMk cId="232242163" sldId="2147484270"/>
            <pc:sldLayoutMk cId="4043818202" sldId="2147484281"/>
          </pc:sldLayoutMkLst>
        </pc:sldLayoutChg>
      </pc:sldMasterChg>
    </pc:docChg>
  </pc:docChgLst>
  <pc:docChgLst>
    <pc:chgData name="Guest User" providerId="Windows Live" clId="Web-{94D7F8BC-5538-461E-85BF-96B086439F2A}"/>
    <pc:docChg chg="modSld sldOrd">
      <pc:chgData name="Guest User" userId="" providerId="Windows Live" clId="Web-{94D7F8BC-5538-461E-85BF-96B086439F2A}" dt="2024-06-20T10:16:09.845" v="2327" actId="20577"/>
      <pc:docMkLst>
        <pc:docMk/>
      </pc:docMkLst>
      <pc:sldChg chg="modSp">
        <pc:chgData name="Guest User" userId="" providerId="Windows Live" clId="Web-{94D7F8BC-5538-461E-85BF-96B086439F2A}" dt="2024-06-18T13:06:50.943" v="395" actId="20577"/>
        <pc:sldMkLst>
          <pc:docMk/>
          <pc:sldMk cId="2127086586" sldId="267"/>
        </pc:sldMkLst>
        <pc:spChg chg="mod">
          <ac:chgData name="Guest User" userId="" providerId="Windows Live" clId="Web-{94D7F8BC-5538-461E-85BF-96B086439F2A}" dt="2024-06-18T12:35:58.958" v="59" actId="20577"/>
          <ac:spMkLst>
            <pc:docMk/>
            <pc:sldMk cId="2127086586" sldId="267"/>
            <ac:spMk id="2" creationId="{F3665958-6447-63DE-3BEF-ADE88042AD9E}"/>
          </ac:spMkLst>
        </pc:spChg>
        <pc:spChg chg="mod">
          <ac:chgData name="Guest User" userId="" providerId="Windows Live" clId="Web-{94D7F8BC-5538-461E-85BF-96B086439F2A}" dt="2024-06-18T13:06:50.943" v="395" actId="20577"/>
          <ac:spMkLst>
            <pc:docMk/>
            <pc:sldMk cId="2127086586" sldId="267"/>
            <ac:spMk id="3" creationId="{4280825A-8DA5-34C4-D314-EB5E50B3697C}"/>
          </ac:spMkLst>
        </pc:spChg>
      </pc:sldChg>
      <pc:sldChg chg="ord">
        <pc:chgData name="Guest User" userId="" providerId="Windows Live" clId="Web-{94D7F8BC-5538-461E-85BF-96B086439F2A}" dt="2024-06-20T03:43:23.224" v="1265"/>
        <pc:sldMkLst>
          <pc:docMk/>
          <pc:sldMk cId="2693248450" sldId="268"/>
        </pc:sldMkLst>
      </pc:sldChg>
      <pc:sldChg chg="modSp ord">
        <pc:chgData name="Guest User" userId="" providerId="Windows Live" clId="Web-{94D7F8BC-5538-461E-85BF-96B086439F2A}" dt="2024-06-20T05:19:31.770" v="2080" actId="20577"/>
        <pc:sldMkLst>
          <pc:docMk/>
          <pc:sldMk cId="574837474" sldId="269"/>
        </pc:sldMkLst>
        <pc:spChg chg="mod">
          <ac:chgData name="Guest User" userId="" providerId="Windows Live" clId="Web-{94D7F8BC-5538-461E-85BF-96B086439F2A}" dt="2024-06-20T05:19:31.770" v="2080" actId="20577"/>
          <ac:spMkLst>
            <pc:docMk/>
            <pc:sldMk cId="574837474" sldId="269"/>
            <ac:spMk id="3" creationId="{0A8AEC0E-760A-27F9-B260-9902704F2415}"/>
          </ac:spMkLst>
        </pc:spChg>
      </pc:sldChg>
      <pc:sldChg chg="modSp">
        <pc:chgData name="Guest User" userId="" providerId="Windows Live" clId="Web-{94D7F8BC-5538-461E-85BF-96B086439F2A}" dt="2024-06-20T04:56:39.205" v="1818" actId="20577"/>
        <pc:sldMkLst>
          <pc:docMk/>
          <pc:sldMk cId="3865008260" sldId="270"/>
        </pc:sldMkLst>
        <pc:spChg chg="mod">
          <ac:chgData name="Guest User" userId="" providerId="Windows Live" clId="Web-{94D7F8BC-5538-461E-85BF-96B086439F2A}" dt="2024-06-20T04:56:39.205" v="1818" actId="20577"/>
          <ac:spMkLst>
            <pc:docMk/>
            <pc:sldMk cId="3865008260" sldId="270"/>
            <ac:spMk id="3" creationId="{1056ACFA-1D87-3134-B1EB-3A37FF7B7A28}"/>
          </ac:spMkLst>
        </pc:spChg>
      </pc:sldChg>
      <pc:sldChg chg="modSp">
        <pc:chgData name="Guest User" userId="" providerId="Windows Live" clId="Web-{94D7F8BC-5538-461E-85BF-96B086439F2A}" dt="2024-06-18T13:11:24.939" v="398" actId="20577"/>
        <pc:sldMkLst>
          <pc:docMk/>
          <pc:sldMk cId="1281470677" sldId="275"/>
        </pc:sldMkLst>
        <pc:spChg chg="mod">
          <ac:chgData name="Guest User" userId="" providerId="Windows Live" clId="Web-{94D7F8BC-5538-461E-85BF-96B086439F2A}" dt="2024-06-18T13:11:24.939" v="398" actId="20577"/>
          <ac:spMkLst>
            <pc:docMk/>
            <pc:sldMk cId="1281470677" sldId="275"/>
            <ac:spMk id="3" creationId="{BCA2B9E7-43D0-23BA-AFF0-C2688F33D6B3}"/>
          </ac:spMkLst>
        </pc:spChg>
      </pc:sldChg>
      <pc:sldChg chg="modSp">
        <pc:chgData name="Guest User" userId="" providerId="Windows Live" clId="Web-{94D7F8BC-5538-461E-85BF-96B086439F2A}" dt="2024-06-20T05:08:39.216" v="1882" actId="20577"/>
        <pc:sldMkLst>
          <pc:docMk/>
          <pc:sldMk cId="3889769774" sldId="281"/>
        </pc:sldMkLst>
        <pc:spChg chg="mod">
          <ac:chgData name="Guest User" userId="" providerId="Windows Live" clId="Web-{94D7F8BC-5538-461E-85BF-96B086439F2A}" dt="2024-06-20T05:08:39.216" v="1882" actId="20577"/>
          <ac:spMkLst>
            <pc:docMk/>
            <pc:sldMk cId="3889769774" sldId="281"/>
            <ac:spMk id="3" creationId="{A2635234-C080-DCA1-7D66-A4F79DA8383F}"/>
          </ac:spMkLst>
        </pc:spChg>
      </pc:sldChg>
      <pc:sldChg chg="modSp">
        <pc:chgData name="Guest User" userId="" providerId="Windows Live" clId="Web-{94D7F8BC-5538-461E-85BF-96B086439F2A}" dt="2024-06-20T10:16:09.845" v="2327" actId="20577"/>
        <pc:sldMkLst>
          <pc:docMk/>
          <pc:sldMk cId="3829141855" sldId="282"/>
        </pc:sldMkLst>
        <pc:spChg chg="mod">
          <ac:chgData name="Guest User" userId="" providerId="Windows Live" clId="Web-{94D7F8BC-5538-461E-85BF-96B086439F2A}" dt="2024-06-20T05:20:00.646" v="2088" actId="20577"/>
          <ac:spMkLst>
            <pc:docMk/>
            <pc:sldMk cId="3829141855" sldId="282"/>
            <ac:spMk id="2" creationId="{CFA143AF-311F-75B1-B1D1-6C78F555BD95}"/>
          </ac:spMkLst>
        </pc:spChg>
        <pc:spChg chg="mod">
          <ac:chgData name="Guest User" userId="" providerId="Windows Live" clId="Web-{94D7F8BC-5538-461E-85BF-96B086439F2A}" dt="2024-06-20T10:16:09.845" v="2327" actId="20577"/>
          <ac:spMkLst>
            <pc:docMk/>
            <pc:sldMk cId="3829141855" sldId="282"/>
            <ac:spMk id="3" creationId="{DB0B77C1-55E8-6EEE-C7AE-367A653EE2E0}"/>
          </ac:spMkLst>
        </pc:spChg>
      </pc:sldChg>
    </pc:docChg>
  </pc:docChgLst>
  <pc:docChgLst>
    <pc:chgData name="Guest User" providerId="Windows Live" clId="Web-{F576F3BB-5121-4738-8536-002EA7543AFD}"/>
    <pc:docChg chg="modSld">
      <pc:chgData name="Guest User" userId="" providerId="Windows Live" clId="Web-{F576F3BB-5121-4738-8536-002EA7543AFD}" dt="2024-06-24T12:36:56.501" v="389" actId="20577"/>
      <pc:docMkLst>
        <pc:docMk/>
      </pc:docMkLst>
      <pc:sldChg chg="modSp">
        <pc:chgData name="Guest User" userId="" providerId="Windows Live" clId="Web-{F576F3BB-5121-4738-8536-002EA7543AFD}" dt="2024-06-24T12:19:37.171" v="355" actId="20577"/>
        <pc:sldMkLst>
          <pc:docMk/>
          <pc:sldMk cId="2540877795" sldId="285"/>
        </pc:sldMkLst>
        <pc:spChg chg="mod">
          <ac:chgData name="Guest User" userId="" providerId="Windows Live" clId="Web-{F576F3BB-5121-4738-8536-002EA7543AFD}" dt="2024-06-24T12:19:37.171" v="355" actId="20577"/>
          <ac:spMkLst>
            <pc:docMk/>
            <pc:sldMk cId="2540877795" sldId="285"/>
            <ac:spMk id="3" creationId="{A86926D2-A2DC-C2A3-5F2F-0AD44B877BEE}"/>
          </ac:spMkLst>
        </pc:spChg>
      </pc:sldChg>
      <pc:sldChg chg="modSp">
        <pc:chgData name="Guest User" userId="" providerId="Windows Live" clId="Web-{F576F3BB-5121-4738-8536-002EA7543AFD}" dt="2024-06-24T12:36:56.501" v="389" actId="20577"/>
        <pc:sldMkLst>
          <pc:docMk/>
          <pc:sldMk cId="976608323" sldId="289"/>
        </pc:sldMkLst>
        <pc:spChg chg="mod">
          <ac:chgData name="Guest User" userId="" providerId="Windows Live" clId="Web-{F576F3BB-5121-4738-8536-002EA7543AFD}" dt="2024-06-24T12:36:56.501" v="389" actId="20577"/>
          <ac:spMkLst>
            <pc:docMk/>
            <pc:sldMk cId="976608323" sldId="289"/>
            <ac:spMk id="3" creationId="{098097E4-2464-18B5-4B5A-7C9C25FDC2DE}"/>
          </ac:spMkLst>
        </pc:spChg>
      </pc:sldChg>
    </pc:docChg>
  </pc:docChgLst>
  <pc:docChgLst>
    <pc:chgData name="Issabella Gbezah" userId="2bb8eeb2234e9a5a" providerId="Windows Live" clId="Web-{EDEB4C1B-C73D-4AC2-9BB0-6B16D060A1B5}"/>
    <pc:docChg chg="modSld">
      <pc:chgData name="Issabella Gbezah" userId="2bb8eeb2234e9a5a" providerId="Windows Live" clId="Web-{EDEB4C1B-C73D-4AC2-9BB0-6B16D060A1B5}" dt="2024-06-26T22:57:56.859" v="30" actId="20577"/>
      <pc:docMkLst>
        <pc:docMk/>
      </pc:docMkLst>
      <pc:sldChg chg="modSp">
        <pc:chgData name="Issabella Gbezah" userId="2bb8eeb2234e9a5a" providerId="Windows Live" clId="Web-{EDEB4C1B-C73D-4AC2-9BB0-6B16D060A1B5}" dt="2024-06-26T22:57:56.859" v="30" actId="20577"/>
        <pc:sldMkLst>
          <pc:docMk/>
          <pc:sldMk cId="3617864540" sldId="295"/>
        </pc:sldMkLst>
        <pc:spChg chg="mod">
          <ac:chgData name="Issabella Gbezah" userId="2bb8eeb2234e9a5a" providerId="Windows Live" clId="Web-{EDEB4C1B-C73D-4AC2-9BB0-6B16D060A1B5}" dt="2024-06-26T22:57:56.859" v="30" actId="20577"/>
          <ac:spMkLst>
            <pc:docMk/>
            <pc:sldMk cId="3617864540" sldId="295"/>
            <ac:spMk id="18" creationId="{6C96E5DD-AD66-2407-2CA8-B48F667E3E74}"/>
          </ac:spMkLst>
        </pc:spChg>
      </pc:sldChg>
    </pc:docChg>
  </pc:docChgLst>
  <pc:docChgLst>
    <pc:chgData name="Guest User" providerId="Windows Live" clId="Web-{1665FF83-DF1E-485C-AC65-D7FECF82AF6B}"/>
    <pc:docChg chg="modSld">
      <pc:chgData name="Guest User" userId="" providerId="Windows Live" clId="Web-{1665FF83-DF1E-485C-AC65-D7FECF82AF6B}" dt="2024-06-21T13:48:02.980" v="549" actId="20577"/>
      <pc:docMkLst>
        <pc:docMk/>
      </pc:docMkLst>
      <pc:sldChg chg="modSp">
        <pc:chgData name="Guest User" userId="" providerId="Windows Live" clId="Web-{1665FF83-DF1E-485C-AC65-D7FECF82AF6B}" dt="2024-06-21T12:47:17.798" v="323" actId="1076"/>
        <pc:sldMkLst>
          <pc:docMk/>
          <pc:sldMk cId="725894680" sldId="265"/>
        </pc:sldMkLst>
        <pc:spChg chg="mod">
          <ac:chgData name="Guest User" userId="" providerId="Windows Live" clId="Web-{1665FF83-DF1E-485C-AC65-D7FECF82AF6B}" dt="2024-06-21T12:47:17.798" v="323" actId="1076"/>
          <ac:spMkLst>
            <pc:docMk/>
            <pc:sldMk cId="725894680" sldId="265"/>
            <ac:spMk id="3" creationId="{9C34BF17-028A-DBD8-9CFE-8B97200A8DB0}"/>
          </ac:spMkLst>
        </pc:spChg>
      </pc:sldChg>
      <pc:sldChg chg="modSp">
        <pc:chgData name="Guest User" userId="" providerId="Windows Live" clId="Web-{1665FF83-DF1E-485C-AC65-D7FECF82AF6B}" dt="2024-06-20T18:02:25.718" v="322" actId="20577"/>
        <pc:sldMkLst>
          <pc:docMk/>
          <pc:sldMk cId="865460781" sldId="266"/>
        </pc:sldMkLst>
        <pc:spChg chg="mod">
          <ac:chgData name="Guest User" userId="" providerId="Windows Live" clId="Web-{1665FF83-DF1E-485C-AC65-D7FECF82AF6B}" dt="2024-06-20T18:02:25.718" v="322" actId="20577"/>
          <ac:spMkLst>
            <pc:docMk/>
            <pc:sldMk cId="865460781" sldId="266"/>
            <ac:spMk id="3" creationId="{84CADF33-C3C5-C56E-B334-04EE4149C123}"/>
          </ac:spMkLst>
        </pc:spChg>
      </pc:sldChg>
      <pc:sldChg chg="modSp">
        <pc:chgData name="Guest User" userId="" providerId="Windows Live" clId="Web-{1665FF83-DF1E-485C-AC65-D7FECF82AF6B}" dt="2024-06-20T17:46:50.733" v="159" actId="20577"/>
        <pc:sldMkLst>
          <pc:docMk/>
          <pc:sldMk cId="3865008260" sldId="270"/>
        </pc:sldMkLst>
        <pc:spChg chg="mod">
          <ac:chgData name="Guest User" userId="" providerId="Windows Live" clId="Web-{1665FF83-DF1E-485C-AC65-D7FECF82AF6B}" dt="2024-06-20T17:32:20.171" v="10" actId="20577"/>
          <ac:spMkLst>
            <pc:docMk/>
            <pc:sldMk cId="3865008260" sldId="270"/>
            <ac:spMk id="2" creationId="{56BE69EA-4C86-CC1A-35BF-A6AE2F023AF9}"/>
          </ac:spMkLst>
        </pc:spChg>
        <pc:spChg chg="mod">
          <ac:chgData name="Guest User" userId="" providerId="Windows Live" clId="Web-{1665FF83-DF1E-485C-AC65-D7FECF82AF6B}" dt="2024-06-20T17:46:50.733" v="159" actId="20577"/>
          <ac:spMkLst>
            <pc:docMk/>
            <pc:sldMk cId="3865008260" sldId="270"/>
            <ac:spMk id="3" creationId="{1056ACFA-1D87-3134-B1EB-3A37FF7B7A28}"/>
          </ac:spMkLst>
        </pc:spChg>
      </pc:sldChg>
      <pc:sldChg chg="modSp">
        <pc:chgData name="Guest User" userId="" providerId="Windows Live" clId="Web-{1665FF83-DF1E-485C-AC65-D7FECF82AF6B}" dt="2024-06-21T12:48:39.285" v="329" actId="20577"/>
        <pc:sldMkLst>
          <pc:docMk/>
          <pc:sldMk cId="3889769774" sldId="281"/>
        </pc:sldMkLst>
        <pc:spChg chg="mod">
          <ac:chgData name="Guest User" userId="" providerId="Windows Live" clId="Web-{1665FF83-DF1E-485C-AC65-D7FECF82AF6B}" dt="2024-06-21T12:48:39.285" v="329" actId="20577"/>
          <ac:spMkLst>
            <pc:docMk/>
            <pc:sldMk cId="3889769774" sldId="281"/>
            <ac:spMk id="3" creationId="{A2635234-C080-DCA1-7D66-A4F79DA8383F}"/>
          </ac:spMkLst>
        </pc:spChg>
      </pc:sldChg>
      <pc:sldChg chg="modSp">
        <pc:chgData name="Guest User" userId="" providerId="Windows Live" clId="Web-{1665FF83-DF1E-485C-AC65-D7FECF82AF6B}" dt="2024-06-21T13:48:02.980" v="549" actId="20577"/>
        <pc:sldMkLst>
          <pc:docMk/>
          <pc:sldMk cId="2967559656" sldId="287"/>
        </pc:sldMkLst>
        <pc:spChg chg="mod">
          <ac:chgData name="Guest User" userId="" providerId="Windows Live" clId="Web-{1665FF83-DF1E-485C-AC65-D7FECF82AF6B}" dt="2024-06-21T13:48:02.980" v="549" actId="20577"/>
          <ac:spMkLst>
            <pc:docMk/>
            <pc:sldMk cId="2967559656" sldId="287"/>
            <ac:spMk id="3" creationId="{66248EFE-52FD-A59E-C0B6-08A3FBD11582}"/>
          </ac:spMkLst>
        </pc:spChg>
      </pc:sldChg>
    </pc:docChg>
  </pc:docChgLst>
  <pc:docChgLst>
    <pc:chgData name="Guest User" providerId="Windows Live" clId="Web-{7BE2423C-471C-4527-A6B4-394D6EF18AFD}"/>
    <pc:docChg chg="modSld">
      <pc:chgData name="Guest User" userId="" providerId="Windows Live" clId="Web-{7BE2423C-471C-4527-A6B4-394D6EF18AFD}" dt="2024-06-25T04:07:43.685" v="3" actId="20577"/>
      <pc:docMkLst>
        <pc:docMk/>
      </pc:docMkLst>
      <pc:sldChg chg="modSp">
        <pc:chgData name="Guest User" userId="" providerId="Windows Live" clId="Web-{7BE2423C-471C-4527-A6B4-394D6EF18AFD}" dt="2024-06-25T04:07:43.685" v="3" actId="20577"/>
        <pc:sldMkLst>
          <pc:docMk/>
          <pc:sldMk cId="2967559656" sldId="287"/>
        </pc:sldMkLst>
        <pc:spChg chg="mod">
          <ac:chgData name="Guest User" userId="" providerId="Windows Live" clId="Web-{7BE2423C-471C-4527-A6B4-394D6EF18AFD}" dt="2024-06-25T04:07:43.685" v="3" actId="20577"/>
          <ac:spMkLst>
            <pc:docMk/>
            <pc:sldMk cId="2967559656" sldId="287"/>
            <ac:spMk id="3" creationId="{66248EFE-52FD-A59E-C0B6-08A3FBD11582}"/>
          </ac:spMkLst>
        </pc:spChg>
      </pc:sldChg>
    </pc:docChg>
  </pc:docChgLst>
  <pc:docChgLst>
    <pc:chgData name="Guest User" providerId="Windows Live" clId="Web-{05930729-9017-4802-98C4-0FDD9208F700}"/>
    <pc:docChg chg="modSld">
      <pc:chgData name="Guest User" userId="" providerId="Windows Live" clId="Web-{05930729-9017-4802-98C4-0FDD9208F700}" dt="2024-06-27T04:18:45.472" v="115" actId="20577"/>
      <pc:docMkLst>
        <pc:docMk/>
      </pc:docMkLst>
      <pc:sldChg chg="modSp">
        <pc:chgData name="Guest User" userId="" providerId="Windows Live" clId="Web-{05930729-9017-4802-98C4-0FDD9208F700}" dt="2024-06-27T04:18:45.472" v="115" actId="20577"/>
        <pc:sldMkLst>
          <pc:docMk/>
          <pc:sldMk cId="3112418590" sldId="291"/>
        </pc:sldMkLst>
        <pc:spChg chg="mod">
          <ac:chgData name="Guest User" userId="" providerId="Windows Live" clId="Web-{05930729-9017-4802-98C4-0FDD9208F700}" dt="2024-06-27T04:18:45.472" v="115" actId="20577"/>
          <ac:spMkLst>
            <pc:docMk/>
            <pc:sldMk cId="3112418590" sldId="291"/>
            <ac:spMk id="3" creationId="{6C23DC50-B839-933D-9CDF-F4293D8B2ED7}"/>
          </ac:spMkLst>
        </pc:spChg>
      </pc:sldChg>
    </pc:docChg>
  </pc:docChgLst>
  <pc:docChgLst>
    <pc:chgData name="Guest User" providerId="Windows Live" clId="Web-{8E355D63-C599-4DFC-82B5-7493B10C5698}"/>
    <pc:docChg chg="modSld">
      <pc:chgData name="Guest User" userId="" providerId="Windows Live" clId="Web-{8E355D63-C599-4DFC-82B5-7493B10C5698}" dt="2024-06-22T14:37:03.869" v="209" actId="20577"/>
      <pc:docMkLst>
        <pc:docMk/>
      </pc:docMkLst>
      <pc:sldChg chg="modSp">
        <pc:chgData name="Guest User" userId="" providerId="Windows Live" clId="Web-{8E355D63-C599-4DFC-82B5-7493B10C5698}" dt="2024-06-22T14:37:03.869" v="209" actId="20577"/>
        <pc:sldMkLst>
          <pc:docMk/>
          <pc:sldMk cId="3300575962" sldId="276"/>
        </pc:sldMkLst>
        <pc:spChg chg="mod">
          <ac:chgData name="Guest User" userId="" providerId="Windows Live" clId="Web-{8E355D63-C599-4DFC-82B5-7493B10C5698}" dt="2024-06-22T14:37:03.869" v="209" actId="20577"/>
          <ac:spMkLst>
            <pc:docMk/>
            <pc:sldMk cId="3300575962" sldId="276"/>
            <ac:spMk id="4" creationId="{C5F55079-0D0B-3A87-84C2-ABD9C4B15A63}"/>
          </ac:spMkLst>
        </pc:spChg>
      </pc:sldChg>
      <pc:sldChg chg="modSp">
        <pc:chgData name="Guest User" userId="" providerId="Windows Live" clId="Web-{8E355D63-C599-4DFC-82B5-7493B10C5698}" dt="2024-06-22T14:25:31.243" v="65" actId="20577"/>
        <pc:sldMkLst>
          <pc:docMk/>
          <pc:sldMk cId="3889769774" sldId="281"/>
        </pc:sldMkLst>
        <pc:spChg chg="mod">
          <ac:chgData name="Guest User" userId="" providerId="Windows Live" clId="Web-{8E355D63-C599-4DFC-82B5-7493B10C5698}" dt="2024-06-22T14:25:15.258" v="62" actId="20577"/>
          <ac:spMkLst>
            <pc:docMk/>
            <pc:sldMk cId="3889769774" sldId="281"/>
            <ac:spMk id="2" creationId="{A732D08C-1A50-4C1F-8AA3-1C44F5B1F371}"/>
          </ac:spMkLst>
        </pc:spChg>
        <pc:spChg chg="mod">
          <ac:chgData name="Guest User" userId="" providerId="Windows Live" clId="Web-{8E355D63-C599-4DFC-82B5-7493B10C5698}" dt="2024-06-22T14:25:31.243" v="65" actId="20577"/>
          <ac:spMkLst>
            <pc:docMk/>
            <pc:sldMk cId="3889769774" sldId="281"/>
            <ac:spMk id="3" creationId="{A2635234-C080-DCA1-7D66-A4F79DA8383F}"/>
          </ac:spMkLst>
        </pc:spChg>
      </pc:sldChg>
      <pc:sldChg chg="modSp">
        <pc:chgData name="Guest User" userId="" providerId="Windows Live" clId="Web-{8E355D63-C599-4DFC-82B5-7493B10C5698}" dt="2024-06-22T14:23:00.535" v="25" actId="20577"/>
        <pc:sldMkLst>
          <pc:docMk/>
          <pc:sldMk cId="2967559656" sldId="287"/>
        </pc:sldMkLst>
        <pc:spChg chg="mod">
          <ac:chgData name="Guest User" userId="" providerId="Windows Live" clId="Web-{8E355D63-C599-4DFC-82B5-7493B10C5698}" dt="2024-06-22T14:23:00.535" v="25" actId="20577"/>
          <ac:spMkLst>
            <pc:docMk/>
            <pc:sldMk cId="2967559656" sldId="287"/>
            <ac:spMk id="3" creationId="{66248EFE-52FD-A59E-C0B6-08A3FBD11582}"/>
          </ac:spMkLst>
        </pc:spChg>
      </pc:sldChg>
    </pc:docChg>
  </pc:docChgLst>
  <pc:docChgLst>
    <pc:chgData name="Guest User" providerId="Windows Live" clId="Web-{EA7C513E-7268-4AFF-8E98-8F819CC61559}"/>
    <pc:docChg chg="modSld">
      <pc:chgData name="Guest User" userId="" providerId="Windows Live" clId="Web-{EA7C513E-7268-4AFF-8E98-8F819CC61559}" dt="2024-06-25T14:09:27.125" v="352" actId="20577"/>
      <pc:docMkLst>
        <pc:docMk/>
      </pc:docMkLst>
      <pc:sldChg chg="modSp">
        <pc:chgData name="Guest User" userId="" providerId="Windows Live" clId="Web-{EA7C513E-7268-4AFF-8E98-8F819CC61559}" dt="2024-06-25T13:33:11.505" v="115" actId="20577"/>
        <pc:sldMkLst>
          <pc:docMk/>
          <pc:sldMk cId="725894680" sldId="265"/>
        </pc:sldMkLst>
        <pc:spChg chg="mod">
          <ac:chgData name="Guest User" userId="" providerId="Windows Live" clId="Web-{EA7C513E-7268-4AFF-8E98-8F819CC61559}" dt="2024-06-25T13:33:11.505" v="115" actId="20577"/>
          <ac:spMkLst>
            <pc:docMk/>
            <pc:sldMk cId="725894680" sldId="265"/>
            <ac:spMk id="3" creationId="{9C34BF17-028A-DBD8-9CFE-8B97200A8DB0}"/>
          </ac:spMkLst>
        </pc:spChg>
      </pc:sldChg>
      <pc:sldChg chg="modSp">
        <pc:chgData name="Guest User" userId="" providerId="Windows Live" clId="Web-{EA7C513E-7268-4AFF-8E98-8F819CC61559}" dt="2024-06-25T13:55:28.205" v="182" actId="20577"/>
        <pc:sldMkLst>
          <pc:docMk/>
          <pc:sldMk cId="865460781" sldId="266"/>
        </pc:sldMkLst>
        <pc:spChg chg="mod">
          <ac:chgData name="Guest User" userId="" providerId="Windows Live" clId="Web-{EA7C513E-7268-4AFF-8E98-8F819CC61559}" dt="2024-06-25T13:55:28.205" v="182" actId="20577"/>
          <ac:spMkLst>
            <pc:docMk/>
            <pc:sldMk cId="865460781" sldId="266"/>
            <ac:spMk id="3" creationId="{84CADF33-C3C5-C56E-B334-04EE4149C123}"/>
          </ac:spMkLst>
        </pc:spChg>
      </pc:sldChg>
      <pc:sldChg chg="modSp">
        <pc:chgData name="Guest User" userId="" providerId="Windows Live" clId="Web-{EA7C513E-7268-4AFF-8E98-8F819CC61559}" dt="2024-06-25T14:09:27.125" v="352" actId="20577"/>
        <pc:sldMkLst>
          <pc:docMk/>
          <pc:sldMk cId="3669446904" sldId="271"/>
        </pc:sldMkLst>
        <pc:spChg chg="mod">
          <ac:chgData name="Guest User" userId="" providerId="Windows Live" clId="Web-{EA7C513E-7268-4AFF-8E98-8F819CC61559}" dt="2024-06-25T14:09:27.125" v="352" actId="20577"/>
          <ac:spMkLst>
            <pc:docMk/>
            <pc:sldMk cId="3669446904" sldId="271"/>
            <ac:spMk id="3" creationId="{BDBAD6AF-6F9C-003B-7CD4-A22E384B3ECE}"/>
          </ac:spMkLst>
        </pc:spChg>
      </pc:sldChg>
      <pc:sldChg chg="modSp">
        <pc:chgData name="Guest User" userId="" providerId="Windows Live" clId="Web-{EA7C513E-7268-4AFF-8E98-8F819CC61559}" dt="2024-06-25T12:39:06.551" v="75" actId="20577"/>
        <pc:sldMkLst>
          <pc:docMk/>
          <pc:sldMk cId="1281470677" sldId="275"/>
        </pc:sldMkLst>
        <pc:spChg chg="mod">
          <ac:chgData name="Guest User" userId="" providerId="Windows Live" clId="Web-{EA7C513E-7268-4AFF-8E98-8F819CC61559}" dt="2024-06-25T12:39:06.551" v="75" actId="20577"/>
          <ac:spMkLst>
            <pc:docMk/>
            <pc:sldMk cId="1281470677" sldId="275"/>
            <ac:spMk id="3" creationId="{BCA2B9E7-43D0-23BA-AFF0-C2688F33D6B3}"/>
          </ac:spMkLst>
        </pc:spChg>
      </pc:sldChg>
      <pc:sldChg chg="modSp">
        <pc:chgData name="Guest User" userId="" providerId="Windows Live" clId="Web-{EA7C513E-7268-4AFF-8E98-8F819CC61559}" dt="2024-06-25T13:34:47.052" v="122" actId="20577"/>
        <pc:sldMkLst>
          <pc:docMk/>
          <pc:sldMk cId="2967559656" sldId="287"/>
        </pc:sldMkLst>
        <pc:spChg chg="mod">
          <ac:chgData name="Guest User" userId="" providerId="Windows Live" clId="Web-{EA7C513E-7268-4AFF-8E98-8F819CC61559}" dt="2024-06-25T13:34:47.052" v="122" actId="20577"/>
          <ac:spMkLst>
            <pc:docMk/>
            <pc:sldMk cId="2967559656" sldId="287"/>
            <ac:spMk id="3" creationId="{66248EFE-52FD-A59E-C0B6-08A3FBD11582}"/>
          </ac:spMkLst>
        </pc:spChg>
      </pc:sldChg>
      <pc:sldChg chg="modSp">
        <pc:chgData name="Guest User" userId="" providerId="Windows Live" clId="Web-{EA7C513E-7268-4AFF-8E98-8F819CC61559}" dt="2024-06-25T09:33:18.569" v="17" actId="20577"/>
        <pc:sldMkLst>
          <pc:docMk/>
          <pc:sldMk cId="237199621" sldId="292"/>
        </pc:sldMkLst>
        <pc:spChg chg="mod">
          <ac:chgData name="Guest User" userId="" providerId="Windows Live" clId="Web-{EA7C513E-7268-4AFF-8E98-8F819CC61559}" dt="2024-06-25T09:33:18.569" v="17" actId="20577"/>
          <ac:spMkLst>
            <pc:docMk/>
            <pc:sldMk cId="237199621" sldId="292"/>
            <ac:spMk id="3" creationId="{7FC01928-01D8-FD3A-BB08-96BB7D8C7BA2}"/>
          </ac:spMkLst>
        </pc:spChg>
      </pc:sldChg>
    </pc:docChg>
  </pc:docChgLst>
  <pc:docChgLst>
    <pc:chgData name="Issabella Gbezah" userId="2bb8eeb2234e9a5a" providerId="Windows Live" clId="Web-{2970BC92-EB3C-4B9C-B53E-5D3AE78E2B5E}"/>
    <pc:docChg chg="modSld">
      <pc:chgData name="Issabella Gbezah" userId="2bb8eeb2234e9a5a" providerId="Windows Live" clId="Web-{2970BC92-EB3C-4B9C-B53E-5D3AE78E2B5E}" dt="2024-06-20T14:35:12.543" v="450" actId="1076"/>
      <pc:docMkLst>
        <pc:docMk/>
      </pc:docMkLst>
      <pc:sldChg chg="modSp">
        <pc:chgData name="Issabella Gbezah" userId="2bb8eeb2234e9a5a" providerId="Windows Live" clId="Web-{2970BC92-EB3C-4B9C-B53E-5D3AE78E2B5E}" dt="2024-06-20T14:35:12.543" v="450" actId="1076"/>
        <pc:sldMkLst>
          <pc:docMk/>
          <pc:sldMk cId="865460781" sldId="266"/>
        </pc:sldMkLst>
        <pc:picChg chg="mod">
          <ac:chgData name="Issabella Gbezah" userId="2bb8eeb2234e9a5a" providerId="Windows Live" clId="Web-{2970BC92-EB3C-4B9C-B53E-5D3AE78E2B5E}" dt="2024-06-20T14:35:12.543" v="450" actId="1076"/>
          <ac:picMkLst>
            <pc:docMk/>
            <pc:sldMk cId="865460781" sldId="266"/>
            <ac:picMk id="15" creationId="{06DD7CC5-DA8D-B160-AD0D-9FA9EB800167}"/>
          </ac:picMkLst>
        </pc:picChg>
      </pc:sldChg>
      <pc:sldChg chg="modSp">
        <pc:chgData name="Issabella Gbezah" userId="2bb8eeb2234e9a5a" providerId="Windows Live" clId="Web-{2970BC92-EB3C-4B9C-B53E-5D3AE78E2B5E}" dt="2024-06-20T14:28:52.921" v="449" actId="20577"/>
        <pc:sldMkLst>
          <pc:docMk/>
          <pc:sldMk cId="4051974562" sldId="283"/>
        </pc:sldMkLst>
        <pc:spChg chg="mod">
          <ac:chgData name="Issabella Gbezah" userId="2bb8eeb2234e9a5a" providerId="Windows Live" clId="Web-{2970BC92-EB3C-4B9C-B53E-5D3AE78E2B5E}" dt="2024-06-20T14:28:52.921" v="449" actId="20577"/>
          <ac:spMkLst>
            <pc:docMk/>
            <pc:sldMk cId="4051974562" sldId="283"/>
            <ac:spMk id="3" creationId="{BB31A0D7-9ABE-3A47-ECCE-452EEB881401}"/>
          </ac:spMkLst>
        </pc:spChg>
      </pc:sldChg>
    </pc:docChg>
  </pc:docChgLst>
  <pc:docChgLst>
    <pc:chgData name="Guest User" providerId="Windows Live" clId="Web-{35922DAB-D3B2-4D72-AC5F-57E027FD3F40}"/>
    <pc:docChg chg="modSld">
      <pc:chgData name="Guest User" userId="" providerId="Windows Live" clId="Web-{35922DAB-D3B2-4D72-AC5F-57E027FD3F40}" dt="2024-06-26T09:44:36.784" v="1601" actId="20577"/>
      <pc:docMkLst>
        <pc:docMk/>
      </pc:docMkLst>
      <pc:sldChg chg="modSp">
        <pc:chgData name="Guest User" userId="" providerId="Windows Live" clId="Web-{35922DAB-D3B2-4D72-AC5F-57E027FD3F40}" dt="2024-06-26T09:44:36.784" v="1601" actId="20577"/>
        <pc:sldMkLst>
          <pc:docMk/>
          <pc:sldMk cId="3669446904" sldId="271"/>
        </pc:sldMkLst>
        <pc:spChg chg="mod">
          <ac:chgData name="Guest User" userId="" providerId="Windows Live" clId="Web-{35922DAB-D3B2-4D72-AC5F-57E027FD3F40}" dt="2024-06-26T09:44:36.784" v="1601" actId="20577"/>
          <ac:spMkLst>
            <pc:docMk/>
            <pc:sldMk cId="3669446904" sldId="271"/>
            <ac:spMk id="3" creationId="{BDBAD6AF-6F9C-003B-7CD4-A22E384B3ECE}"/>
          </ac:spMkLst>
        </pc:spChg>
      </pc:sldChg>
      <pc:sldChg chg="modSp">
        <pc:chgData name="Guest User" userId="" providerId="Windows Live" clId="Web-{35922DAB-D3B2-4D72-AC5F-57E027FD3F40}" dt="2024-06-26T04:27:17.986" v="845" actId="20577"/>
        <pc:sldMkLst>
          <pc:docMk/>
          <pc:sldMk cId="1622900076" sldId="294"/>
        </pc:sldMkLst>
        <pc:spChg chg="mod">
          <ac:chgData name="Guest User" userId="" providerId="Windows Live" clId="Web-{35922DAB-D3B2-4D72-AC5F-57E027FD3F40}" dt="2024-06-26T04:27:17.986" v="845" actId="20577"/>
          <ac:spMkLst>
            <pc:docMk/>
            <pc:sldMk cId="1622900076" sldId="294"/>
            <ac:spMk id="3" creationId="{57BBF1E4-EEE5-1E66-7DC9-DC3E2FB701C3}"/>
          </ac:spMkLst>
        </pc:spChg>
      </pc:sldChg>
      <pc:sldChg chg="modSp">
        <pc:chgData name="Guest User" userId="" providerId="Windows Live" clId="Web-{35922DAB-D3B2-4D72-AC5F-57E027FD3F40}" dt="2024-06-26T09:38:18.987" v="1491" actId="20577"/>
        <pc:sldMkLst>
          <pc:docMk/>
          <pc:sldMk cId="3617864540" sldId="295"/>
        </pc:sldMkLst>
        <pc:spChg chg="mod">
          <ac:chgData name="Guest User" userId="" providerId="Windows Live" clId="Web-{35922DAB-D3B2-4D72-AC5F-57E027FD3F40}" dt="2024-06-26T09:38:18.987" v="1491" actId="20577"/>
          <ac:spMkLst>
            <pc:docMk/>
            <pc:sldMk cId="3617864540" sldId="295"/>
            <ac:spMk id="18" creationId="{6C96E5DD-AD66-2407-2CA8-B48F667E3E74}"/>
          </ac:spMkLst>
        </pc:spChg>
      </pc:sldChg>
    </pc:docChg>
  </pc:docChgLst>
  <pc:docChgLst>
    <pc:chgData name="Guest User" providerId="Windows Live" clId="Web-{9B94E493-2439-4683-8B52-BCB94DC46C6D}"/>
    <pc:docChg chg="modSld">
      <pc:chgData name="Guest User" userId="" providerId="Windows Live" clId="Web-{9B94E493-2439-4683-8B52-BCB94DC46C6D}" dt="2024-06-26T10:30:41.637" v="75" actId="14100"/>
      <pc:docMkLst>
        <pc:docMk/>
      </pc:docMkLst>
      <pc:sldChg chg="modSp">
        <pc:chgData name="Guest User" userId="" providerId="Windows Live" clId="Web-{9B94E493-2439-4683-8B52-BCB94DC46C6D}" dt="2024-06-26T10:30:41.637" v="75" actId="14100"/>
        <pc:sldMkLst>
          <pc:docMk/>
          <pc:sldMk cId="1632078620" sldId="296"/>
        </pc:sldMkLst>
        <pc:spChg chg="mod">
          <ac:chgData name="Guest User" userId="" providerId="Windows Live" clId="Web-{9B94E493-2439-4683-8B52-BCB94DC46C6D}" dt="2024-06-26T10:30:41.637" v="75" actId="14100"/>
          <ac:spMkLst>
            <pc:docMk/>
            <pc:sldMk cId="1632078620" sldId="296"/>
            <ac:spMk id="3" creationId="{37EFF884-CDEE-FA16-C87F-A1D4880B5CB2}"/>
          </ac:spMkLst>
        </pc:spChg>
      </pc:sldChg>
    </pc:docChg>
  </pc:docChgLst>
  <pc:docChgLst>
    <pc:chgData name="Guest User" providerId="Windows Live" clId="Web-{3D05A724-1DD6-4906-A041-65F087DA18A9}"/>
    <pc:docChg chg="modSld">
      <pc:chgData name="Guest User" userId="" providerId="Windows Live" clId="Web-{3D05A724-1DD6-4906-A041-65F087DA18A9}" dt="2024-06-27T08:39:47.463" v="790" actId="20577"/>
      <pc:docMkLst>
        <pc:docMk/>
      </pc:docMkLst>
      <pc:sldChg chg="modSp">
        <pc:chgData name="Guest User" userId="" providerId="Windows Live" clId="Web-{3D05A724-1DD6-4906-A041-65F087DA18A9}" dt="2024-06-27T07:52:26.067" v="17" actId="20577"/>
        <pc:sldMkLst>
          <pc:docMk/>
          <pc:sldMk cId="574837474" sldId="269"/>
        </pc:sldMkLst>
        <pc:spChg chg="mod">
          <ac:chgData name="Guest User" userId="" providerId="Windows Live" clId="Web-{3D05A724-1DD6-4906-A041-65F087DA18A9}" dt="2024-06-27T07:52:26.067" v="17" actId="20577"/>
          <ac:spMkLst>
            <pc:docMk/>
            <pc:sldMk cId="574837474" sldId="269"/>
            <ac:spMk id="3" creationId="{0A8AEC0E-760A-27F9-B260-9902704F2415}"/>
          </ac:spMkLst>
        </pc:spChg>
      </pc:sldChg>
      <pc:sldChg chg="modSp">
        <pc:chgData name="Guest User" userId="" providerId="Windows Live" clId="Web-{3D05A724-1DD6-4906-A041-65F087DA18A9}" dt="2024-06-27T08:32:09.998" v="662" actId="20577"/>
        <pc:sldMkLst>
          <pc:docMk/>
          <pc:sldMk cId="999277334" sldId="288"/>
        </pc:sldMkLst>
        <pc:spChg chg="mod">
          <ac:chgData name="Guest User" userId="" providerId="Windows Live" clId="Web-{3D05A724-1DD6-4906-A041-65F087DA18A9}" dt="2024-06-27T08:32:09.998" v="662" actId="20577"/>
          <ac:spMkLst>
            <pc:docMk/>
            <pc:sldMk cId="999277334" sldId="288"/>
            <ac:spMk id="3" creationId="{4C1B73A1-06E9-BAF3-2367-04B07CA80AEC}"/>
          </ac:spMkLst>
        </pc:spChg>
      </pc:sldChg>
      <pc:sldChg chg="modSp">
        <pc:chgData name="Guest User" userId="" providerId="Windows Live" clId="Web-{3D05A724-1DD6-4906-A041-65F087DA18A9}" dt="2024-06-27T08:25:18.645" v="593" actId="20577"/>
        <pc:sldMkLst>
          <pc:docMk/>
          <pc:sldMk cId="3112418590" sldId="291"/>
        </pc:sldMkLst>
        <pc:spChg chg="mod">
          <ac:chgData name="Guest User" userId="" providerId="Windows Live" clId="Web-{3D05A724-1DD6-4906-A041-65F087DA18A9}" dt="2024-06-27T08:25:18.645" v="593" actId="20577"/>
          <ac:spMkLst>
            <pc:docMk/>
            <pc:sldMk cId="3112418590" sldId="291"/>
            <ac:spMk id="3" creationId="{6C23DC50-B839-933D-9CDF-F4293D8B2ED7}"/>
          </ac:spMkLst>
        </pc:spChg>
      </pc:sldChg>
      <pc:sldChg chg="modSp">
        <pc:chgData name="Guest User" userId="" providerId="Windows Live" clId="Web-{3D05A724-1DD6-4906-A041-65F087DA18A9}" dt="2024-06-27T08:25:42.896" v="594" actId="14100"/>
        <pc:sldMkLst>
          <pc:docMk/>
          <pc:sldMk cId="237199621" sldId="292"/>
        </pc:sldMkLst>
        <pc:picChg chg="mod">
          <ac:chgData name="Guest User" userId="" providerId="Windows Live" clId="Web-{3D05A724-1DD6-4906-A041-65F087DA18A9}" dt="2024-06-27T08:25:42.896" v="594" actId="14100"/>
          <ac:picMkLst>
            <pc:docMk/>
            <pc:sldMk cId="237199621" sldId="292"/>
            <ac:picMk id="5" creationId="{6E908ADD-4416-A843-D6C3-CFA2ADB4E3F5}"/>
          </ac:picMkLst>
        </pc:picChg>
      </pc:sldChg>
      <pc:sldChg chg="modSp">
        <pc:chgData name="Guest User" userId="" providerId="Windows Live" clId="Web-{3D05A724-1DD6-4906-A041-65F087DA18A9}" dt="2024-06-27T07:47:05.388" v="0" actId="1076"/>
        <pc:sldMkLst>
          <pc:docMk/>
          <pc:sldMk cId="2366296193" sldId="293"/>
        </pc:sldMkLst>
        <pc:graphicFrameChg chg="mod">
          <ac:chgData name="Guest User" userId="" providerId="Windows Live" clId="Web-{3D05A724-1DD6-4906-A041-65F087DA18A9}" dt="2024-06-27T07:47:05.388" v="0" actId="1076"/>
          <ac:graphicFrameMkLst>
            <pc:docMk/>
            <pc:sldMk cId="2366296193" sldId="293"/>
            <ac:graphicFrameMk id="5" creationId="{DA9B28AE-8FCF-8426-6E3D-2C4D2313D9F9}"/>
          </ac:graphicFrameMkLst>
        </pc:graphicFrameChg>
      </pc:sldChg>
      <pc:sldChg chg="modSp">
        <pc:chgData name="Guest User" userId="" providerId="Windows Live" clId="Web-{3D05A724-1DD6-4906-A041-65F087DA18A9}" dt="2024-06-27T08:39:47.463" v="790" actId="20577"/>
        <pc:sldMkLst>
          <pc:docMk/>
          <pc:sldMk cId="412428863" sldId="296"/>
        </pc:sldMkLst>
        <pc:spChg chg="mod">
          <ac:chgData name="Guest User" userId="" providerId="Windows Live" clId="Web-{3D05A724-1DD6-4906-A041-65F087DA18A9}" dt="2024-06-27T08:39:47.463" v="790" actId="20577"/>
          <ac:spMkLst>
            <pc:docMk/>
            <pc:sldMk cId="412428863" sldId="296"/>
            <ac:spMk id="3" creationId="{9F7B9576-ECE6-6EDC-C394-491D71345BD1}"/>
          </ac:spMkLst>
        </pc:spChg>
      </pc:sldChg>
    </pc:docChg>
  </pc:docChgLst>
  <pc:docChgLst>
    <pc:chgData name="Issabella Gbezah" userId="2bb8eeb2234e9a5a" providerId="Windows Live" clId="Web-{A97C9855-C8D0-4710-B3FF-231027122176}"/>
    <pc:docChg chg="modSld">
      <pc:chgData name="Issabella Gbezah" userId="2bb8eeb2234e9a5a" providerId="Windows Live" clId="Web-{A97C9855-C8D0-4710-B3FF-231027122176}" dt="2024-06-28T09:06:09.050" v="259" actId="20577"/>
      <pc:docMkLst>
        <pc:docMk/>
      </pc:docMkLst>
      <pc:sldChg chg="modSp">
        <pc:chgData name="Issabella Gbezah" userId="2bb8eeb2234e9a5a" providerId="Windows Live" clId="Web-{A97C9855-C8D0-4710-B3FF-231027122176}" dt="2024-06-28T09:06:09.050" v="259" actId="20577"/>
        <pc:sldMkLst>
          <pc:docMk/>
          <pc:sldMk cId="1621720563" sldId="300"/>
        </pc:sldMkLst>
        <pc:spChg chg="mod">
          <ac:chgData name="Issabella Gbezah" userId="2bb8eeb2234e9a5a" providerId="Windows Live" clId="Web-{A97C9855-C8D0-4710-B3FF-231027122176}" dt="2024-06-28T09:06:09.050" v="259" actId="20577"/>
          <ac:spMkLst>
            <pc:docMk/>
            <pc:sldMk cId="1621720563" sldId="300"/>
            <ac:spMk id="3" creationId="{0544B383-E601-6C28-4BB4-478FFCD828F8}"/>
          </ac:spMkLst>
        </pc:spChg>
      </pc:sldChg>
    </pc:docChg>
  </pc:docChgLst>
  <pc:docChgLst>
    <pc:chgData name="Guest User" providerId="Windows Live" clId="Web-{EF458E20-8673-4EFF-AA6D-9E6BCA132116}"/>
    <pc:docChg chg="modSld">
      <pc:chgData name="Guest User" userId="" providerId="Windows Live" clId="Web-{EF458E20-8673-4EFF-AA6D-9E6BCA132116}" dt="2024-06-28T05:56:22.797" v="636" actId="20577"/>
      <pc:docMkLst>
        <pc:docMk/>
      </pc:docMkLst>
      <pc:sldChg chg="modSp">
        <pc:chgData name="Guest User" userId="" providerId="Windows Live" clId="Web-{EF458E20-8673-4EFF-AA6D-9E6BCA132116}" dt="2024-06-28T05:10:26.091" v="245" actId="20577"/>
        <pc:sldMkLst>
          <pc:docMk/>
          <pc:sldMk cId="574837474" sldId="269"/>
        </pc:sldMkLst>
        <pc:spChg chg="mod">
          <ac:chgData name="Guest User" userId="" providerId="Windows Live" clId="Web-{EF458E20-8673-4EFF-AA6D-9E6BCA132116}" dt="2024-06-28T05:10:26.091" v="245" actId="20577"/>
          <ac:spMkLst>
            <pc:docMk/>
            <pc:sldMk cId="574837474" sldId="269"/>
            <ac:spMk id="3" creationId="{0A8AEC0E-760A-27F9-B260-9902704F2415}"/>
          </ac:spMkLst>
        </pc:spChg>
      </pc:sldChg>
      <pc:sldChg chg="modSp">
        <pc:chgData name="Guest User" userId="" providerId="Windows Live" clId="Web-{EF458E20-8673-4EFF-AA6D-9E6BCA132116}" dt="2024-06-28T05:56:22.797" v="636" actId="20577"/>
        <pc:sldMkLst>
          <pc:docMk/>
          <pc:sldMk cId="3865008260" sldId="270"/>
        </pc:sldMkLst>
        <pc:spChg chg="mod">
          <ac:chgData name="Guest User" userId="" providerId="Windows Live" clId="Web-{EF458E20-8673-4EFF-AA6D-9E6BCA132116}" dt="2024-06-28T05:55:36.374" v="633" actId="1076"/>
          <ac:spMkLst>
            <pc:docMk/>
            <pc:sldMk cId="3865008260" sldId="270"/>
            <ac:spMk id="2" creationId="{56BE69EA-4C86-CC1A-35BF-A6AE2F023AF9}"/>
          </ac:spMkLst>
        </pc:spChg>
        <pc:spChg chg="mod">
          <ac:chgData name="Guest User" userId="" providerId="Windows Live" clId="Web-{EF458E20-8673-4EFF-AA6D-9E6BCA132116}" dt="2024-06-28T05:56:22.797" v="636" actId="20577"/>
          <ac:spMkLst>
            <pc:docMk/>
            <pc:sldMk cId="3865008260" sldId="270"/>
            <ac:spMk id="3" creationId="{1056ACFA-1D87-3134-B1EB-3A37FF7B7A28}"/>
          </ac:spMkLst>
        </pc:spChg>
      </pc:sldChg>
      <pc:sldChg chg="modSp">
        <pc:chgData name="Guest User" userId="" providerId="Windows Live" clId="Web-{EF458E20-8673-4EFF-AA6D-9E6BCA132116}" dt="2024-06-28T05:53:20.166" v="624" actId="20577"/>
        <pc:sldMkLst>
          <pc:docMk/>
          <pc:sldMk cId="3669446904" sldId="271"/>
        </pc:sldMkLst>
        <pc:spChg chg="mod">
          <ac:chgData name="Guest User" userId="" providerId="Windows Live" clId="Web-{EF458E20-8673-4EFF-AA6D-9E6BCA132116}" dt="2024-06-28T05:53:20.166" v="624" actId="20577"/>
          <ac:spMkLst>
            <pc:docMk/>
            <pc:sldMk cId="3669446904" sldId="271"/>
            <ac:spMk id="3" creationId="{BDBAD6AF-6F9C-003B-7CD4-A22E384B3ECE}"/>
          </ac:spMkLst>
        </pc:spChg>
      </pc:sldChg>
      <pc:sldChg chg="modSp">
        <pc:chgData name="Guest User" userId="" providerId="Windows Live" clId="Web-{EF458E20-8673-4EFF-AA6D-9E6BCA132116}" dt="2024-06-28T05:04:27.182" v="216" actId="20577"/>
        <pc:sldMkLst>
          <pc:docMk/>
          <pc:sldMk cId="3889769774" sldId="281"/>
        </pc:sldMkLst>
        <pc:spChg chg="mod">
          <ac:chgData name="Guest User" userId="" providerId="Windows Live" clId="Web-{EF458E20-8673-4EFF-AA6D-9E6BCA132116}" dt="2024-06-28T05:04:27.182" v="216" actId="20577"/>
          <ac:spMkLst>
            <pc:docMk/>
            <pc:sldMk cId="3889769774" sldId="281"/>
            <ac:spMk id="3" creationId="{A2635234-C080-DCA1-7D66-A4F79DA8383F}"/>
          </ac:spMkLst>
        </pc:spChg>
      </pc:sldChg>
      <pc:sldChg chg="modSp">
        <pc:chgData name="Guest User" userId="" providerId="Windows Live" clId="Web-{EF458E20-8673-4EFF-AA6D-9E6BCA132116}" dt="2024-06-28T05:47:09.076" v="598" actId="20577"/>
        <pc:sldMkLst>
          <pc:docMk/>
          <pc:sldMk cId="412428863" sldId="296"/>
        </pc:sldMkLst>
        <pc:spChg chg="mod">
          <ac:chgData name="Guest User" userId="" providerId="Windows Live" clId="Web-{EF458E20-8673-4EFF-AA6D-9E6BCA132116}" dt="2024-06-28T05:47:09.076" v="598" actId="20577"/>
          <ac:spMkLst>
            <pc:docMk/>
            <pc:sldMk cId="412428863" sldId="296"/>
            <ac:spMk id="3" creationId="{9F7B9576-ECE6-6EDC-C394-491D71345BD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0079BB-CCF3-4F3D-9C16-B39966E4D5BF}"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E89BFBE9-54F7-4399-A24D-074DFD5D87F6}">
      <dgm:prSet custT="1"/>
      <dgm:spPr/>
      <dgm:t>
        <a:bodyPr/>
        <a:lstStyle/>
        <a:p>
          <a:r>
            <a:rPr lang="en-GB" sz="1600">
              <a:latin typeface="Arial" panose="020B0604020202020204" pitchFamily="34" charset="0"/>
              <a:cs typeface="Arial" panose="020B0604020202020204" pitchFamily="34" charset="0"/>
            </a:rPr>
            <a:t>To understand the debate on whether older people are best cared for in their homes, it is essential to establish the context by defining essential terms and distinguish the settings in which end-of-life care is provided . What is old age?</a:t>
          </a:r>
          <a:endParaRPr lang="en-US" sz="1600">
            <a:latin typeface="Arial" panose="020B0604020202020204" pitchFamily="34" charset="0"/>
            <a:cs typeface="Arial" panose="020B0604020202020204" pitchFamily="34" charset="0"/>
          </a:endParaRPr>
        </a:p>
      </dgm:t>
    </dgm:pt>
    <dgm:pt modelId="{057AC4A8-98A3-4364-8AEF-A8188514885F}" type="parTrans" cxnId="{29FEC5AA-4EA6-4E81-A187-82BFD623F3B4}">
      <dgm:prSet/>
      <dgm:spPr/>
      <dgm:t>
        <a:bodyPr/>
        <a:lstStyle/>
        <a:p>
          <a:endParaRPr lang="en-US" sz="1600">
            <a:latin typeface="Arial" panose="020B0604020202020204" pitchFamily="34" charset="0"/>
            <a:cs typeface="Arial" panose="020B0604020202020204" pitchFamily="34" charset="0"/>
          </a:endParaRPr>
        </a:p>
      </dgm:t>
    </dgm:pt>
    <dgm:pt modelId="{8688E082-F317-4260-8446-F5FF7AF487E3}" type="sibTrans" cxnId="{29FEC5AA-4EA6-4E81-A187-82BFD623F3B4}">
      <dgm:prSet custT="1"/>
      <dgm:spPr/>
      <dgm:t>
        <a:bodyPr/>
        <a:lstStyle/>
        <a:p>
          <a:endParaRPr lang="en-US" sz="1600">
            <a:latin typeface="Arial" panose="020B0604020202020204" pitchFamily="34" charset="0"/>
            <a:cs typeface="Arial" panose="020B0604020202020204" pitchFamily="34" charset="0"/>
          </a:endParaRPr>
        </a:p>
      </dgm:t>
    </dgm:pt>
    <dgm:pt modelId="{F24EE59D-C367-4367-8C7A-0507C90059DF}">
      <dgm:prSet custT="1"/>
      <dgm:spPr/>
      <dgm:t>
        <a:bodyPr/>
        <a:lstStyle/>
        <a:p>
          <a:r>
            <a:rPr lang="en-GB" sz="1600">
              <a:latin typeface="Arial" panose="020B0604020202020204" pitchFamily="34" charset="0"/>
              <a:cs typeface="Arial" panose="020B0604020202020204" pitchFamily="34" charset="0"/>
            </a:rPr>
            <a:t>.Old age is generally defined as the later stage of life ,which typically commences at the age of 65 and beyond , although this definition may differ culturally and individually(Who,2015) . Old age is a period of life characterised by physical ,cognitive and social change as individuals approach the End-of-Life(Rowland and Lopez,2018).</a:t>
          </a:r>
          <a:endParaRPr lang="en-US" sz="1600">
            <a:latin typeface="Arial" panose="020B0604020202020204" pitchFamily="34" charset="0"/>
            <a:cs typeface="Arial" panose="020B0604020202020204" pitchFamily="34" charset="0"/>
          </a:endParaRPr>
        </a:p>
      </dgm:t>
    </dgm:pt>
    <dgm:pt modelId="{6433E8C3-7FE6-4A8D-8F4C-99F70AC8A3F2}" type="parTrans" cxnId="{BD0B72FC-D2D4-428F-8F40-789714648977}">
      <dgm:prSet/>
      <dgm:spPr/>
      <dgm:t>
        <a:bodyPr/>
        <a:lstStyle/>
        <a:p>
          <a:endParaRPr lang="en-US" sz="1600">
            <a:latin typeface="Arial" panose="020B0604020202020204" pitchFamily="34" charset="0"/>
            <a:cs typeface="Arial" panose="020B0604020202020204" pitchFamily="34" charset="0"/>
          </a:endParaRPr>
        </a:p>
      </dgm:t>
    </dgm:pt>
    <dgm:pt modelId="{F5855876-1B7A-4F3C-8707-511CFFB72CD8}" type="sibTrans" cxnId="{BD0B72FC-D2D4-428F-8F40-789714648977}">
      <dgm:prSet custT="1"/>
      <dgm:spPr/>
      <dgm:t>
        <a:bodyPr/>
        <a:lstStyle/>
        <a:p>
          <a:endParaRPr lang="en-US" sz="1600">
            <a:latin typeface="Arial" panose="020B0604020202020204" pitchFamily="34" charset="0"/>
            <a:cs typeface="Arial" panose="020B0604020202020204" pitchFamily="34" charset="0"/>
          </a:endParaRPr>
        </a:p>
      </dgm:t>
    </dgm:pt>
    <dgm:pt modelId="{E82FE61B-52F5-4F72-8159-F637E8D12806}">
      <dgm:prSet custT="1"/>
      <dgm:spPr/>
      <dgm:t>
        <a:bodyPr/>
        <a:lstStyle/>
        <a:p>
          <a:r>
            <a:rPr lang="en-GB" sz="1600">
              <a:latin typeface="Arial" panose="020B0604020202020204" pitchFamily="34" charset="0"/>
              <a:cs typeface="Arial" panose="020B0604020202020204" pitchFamily="34" charset="0"/>
            </a:rPr>
            <a:t>End-of-life care describes the medical care and support that are provided during the period preceding mortality . End- of-Life refers to the final phase of a person’s  existence (National Institute on Aging,2020).</a:t>
          </a:r>
          <a:endParaRPr lang="en-US" sz="1600">
            <a:latin typeface="Arial" panose="020B0604020202020204" pitchFamily="34" charset="0"/>
            <a:cs typeface="Arial" panose="020B0604020202020204" pitchFamily="34" charset="0"/>
          </a:endParaRPr>
        </a:p>
      </dgm:t>
    </dgm:pt>
    <dgm:pt modelId="{39E06094-E39C-4714-8C66-7F4AB80FF058}" type="parTrans" cxnId="{7FB8E22E-24C4-4476-A9BA-3B21F00A8B55}">
      <dgm:prSet/>
      <dgm:spPr/>
      <dgm:t>
        <a:bodyPr/>
        <a:lstStyle/>
        <a:p>
          <a:endParaRPr lang="en-US" sz="1600">
            <a:latin typeface="Arial" panose="020B0604020202020204" pitchFamily="34" charset="0"/>
            <a:cs typeface="Arial" panose="020B0604020202020204" pitchFamily="34" charset="0"/>
          </a:endParaRPr>
        </a:p>
      </dgm:t>
    </dgm:pt>
    <dgm:pt modelId="{B648B56B-E037-424C-9A83-91E19071CFBF}" type="sibTrans" cxnId="{7FB8E22E-24C4-4476-A9BA-3B21F00A8B55}">
      <dgm:prSet custT="1"/>
      <dgm:spPr/>
      <dgm:t>
        <a:bodyPr/>
        <a:lstStyle/>
        <a:p>
          <a:endParaRPr lang="en-US" sz="1600">
            <a:latin typeface="Arial" panose="020B0604020202020204" pitchFamily="34" charset="0"/>
            <a:cs typeface="Arial" panose="020B0604020202020204" pitchFamily="34" charset="0"/>
          </a:endParaRPr>
        </a:p>
      </dgm:t>
    </dgm:pt>
    <dgm:pt modelId="{FFDE72B3-F6AC-4C03-87C3-8AB50130AF66}">
      <dgm:prSet custT="1"/>
      <dgm:spPr/>
      <dgm:t>
        <a:bodyPr/>
        <a:lstStyle/>
        <a:p>
          <a:r>
            <a:rPr lang="en-GB" sz="1600">
              <a:latin typeface="Arial" panose="020B0604020202020204" pitchFamily="34" charset="0"/>
              <a:cs typeface="Arial" panose="020B0604020202020204" pitchFamily="34" charset="0"/>
            </a:rPr>
            <a:t>.”Palliative care is an approach that improves the quality of life of patients and their families facing the problem associated with life-threatening illness ,through the prevention and relief of suffering by means of early identification and impeccable assessment and treatment of pain and other problems, physical, psychosocial and spiritual”(WHO,2015).</a:t>
          </a:r>
          <a:endParaRPr lang="en-US" sz="1600">
            <a:latin typeface="Arial" panose="020B0604020202020204" pitchFamily="34" charset="0"/>
            <a:cs typeface="Arial" panose="020B0604020202020204" pitchFamily="34" charset="0"/>
          </a:endParaRPr>
        </a:p>
      </dgm:t>
    </dgm:pt>
    <dgm:pt modelId="{7A7FA068-EA98-4850-B647-30C1DC7C76C4}" type="parTrans" cxnId="{43A35CDA-A362-4847-B90C-E03352C159C2}">
      <dgm:prSet/>
      <dgm:spPr/>
      <dgm:t>
        <a:bodyPr/>
        <a:lstStyle/>
        <a:p>
          <a:endParaRPr lang="en-US" sz="1600">
            <a:latin typeface="Arial" panose="020B0604020202020204" pitchFamily="34" charset="0"/>
            <a:cs typeface="Arial" panose="020B0604020202020204" pitchFamily="34" charset="0"/>
          </a:endParaRPr>
        </a:p>
      </dgm:t>
    </dgm:pt>
    <dgm:pt modelId="{5B3A9CEA-94DD-41B9-A5D2-3EA94BDF8E29}" type="sibTrans" cxnId="{43A35CDA-A362-4847-B90C-E03352C159C2}">
      <dgm:prSet/>
      <dgm:spPr/>
      <dgm:t>
        <a:bodyPr/>
        <a:lstStyle/>
        <a:p>
          <a:endParaRPr lang="en-US" sz="1600">
            <a:latin typeface="Arial" panose="020B0604020202020204" pitchFamily="34" charset="0"/>
            <a:cs typeface="Arial" panose="020B0604020202020204" pitchFamily="34" charset="0"/>
          </a:endParaRPr>
        </a:p>
      </dgm:t>
    </dgm:pt>
    <dgm:pt modelId="{5C6303DA-9E8A-4674-A82D-AA847DDEE45F}" type="pres">
      <dgm:prSet presAssocID="{400079BB-CCF3-4F3D-9C16-B39966E4D5BF}" presName="outerComposite" presStyleCnt="0">
        <dgm:presLayoutVars>
          <dgm:chMax val="5"/>
          <dgm:dir/>
          <dgm:resizeHandles val="exact"/>
        </dgm:presLayoutVars>
      </dgm:prSet>
      <dgm:spPr/>
    </dgm:pt>
    <dgm:pt modelId="{0D0FAABC-A9A1-4689-B515-F7F4D8CC9A04}" type="pres">
      <dgm:prSet presAssocID="{400079BB-CCF3-4F3D-9C16-B39966E4D5BF}" presName="dummyMaxCanvas" presStyleCnt="0">
        <dgm:presLayoutVars/>
      </dgm:prSet>
      <dgm:spPr/>
    </dgm:pt>
    <dgm:pt modelId="{50924A8C-F499-4CC5-9DEE-F6E1C74C94B6}" type="pres">
      <dgm:prSet presAssocID="{400079BB-CCF3-4F3D-9C16-B39966E4D5BF}" presName="FourNodes_1" presStyleLbl="node1" presStyleIdx="0" presStyleCnt="4">
        <dgm:presLayoutVars>
          <dgm:bulletEnabled val="1"/>
        </dgm:presLayoutVars>
      </dgm:prSet>
      <dgm:spPr/>
    </dgm:pt>
    <dgm:pt modelId="{1B132B34-87EC-4CC0-B7A8-3FBBF944231E}" type="pres">
      <dgm:prSet presAssocID="{400079BB-CCF3-4F3D-9C16-B39966E4D5BF}" presName="FourNodes_2" presStyleLbl="node1" presStyleIdx="1" presStyleCnt="4">
        <dgm:presLayoutVars>
          <dgm:bulletEnabled val="1"/>
        </dgm:presLayoutVars>
      </dgm:prSet>
      <dgm:spPr/>
    </dgm:pt>
    <dgm:pt modelId="{66ECFD37-4D11-4830-90F4-806DE3D3923D}" type="pres">
      <dgm:prSet presAssocID="{400079BB-CCF3-4F3D-9C16-B39966E4D5BF}" presName="FourNodes_3" presStyleLbl="node1" presStyleIdx="2" presStyleCnt="4">
        <dgm:presLayoutVars>
          <dgm:bulletEnabled val="1"/>
        </dgm:presLayoutVars>
      </dgm:prSet>
      <dgm:spPr/>
    </dgm:pt>
    <dgm:pt modelId="{FF9A8A2A-6D9E-417C-87D5-4DB9BEF83B3F}" type="pres">
      <dgm:prSet presAssocID="{400079BB-CCF3-4F3D-9C16-B39966E4D5BF}" presName="FourNodes_4" presStyleLbl="node1" presStyleIdx="3" presStyleCnt="4">
        <dgm:presLayoutVars>
          <dgm:bulletEnabled val="1"/>
        </dgm:presLayoutVars>
      </dgm:prSet>
      <dgm:spPr/>
    </dgm:pt>
    <dgm:pt modelId="{D476129C-7B5D-441C-B5DE-FD8D3EEA37A3}" type="pres">
      <dgm:prSet presAssocID="{400079BB-CCF3-4F3D-9C16-B39966E4D5BF}" presName="FourConn_1-2" presStyleLbl="fgAccFollowNode1" presStyleIdx="0" presStyleCnt="3">
        <dgm:presLayoutVars>
          <dgm:bulletEnabled val="1"/>
        </dgm:presLayoutVars>
      </dgm:prSet>
      <dgm:spPr/>
    </dgm:pt>
    <dgm:pt modelId="{4ACDD0D3-4DE1-426B-AB8B-7993BE0F3D97}" type="pres">
      <dgm:prSet presAssocID="{400079BB-CCF3-4F3D-9C16-B39966E4D5BF}" presName="FourConn_2-3" presStyleLbl="fgAccFollowNode1" presStyleIdx="1" presStyleCnt="3">
        <dgm:presLayoutVars>
          <dgm:bulletEnabled val="1"/>
        </dgm:presLayoutVars>
      </dgm:prSet>
      <dgm:spPr/>
    </dgm:pt>
    <dgm:pt modelId="{617DB4D4-081F-4704-A1C5-539E737A7F8A}" type="pres">
      <dgm:prSet presAssocID="{400079BB-CCF3-4F3D-9C16-B39966E4D5BF}" presName="FourConn_3-4" presStyleLbl="fgAccFollowNode1" presStyleIdx="2" presStyleCnt="3">
        <dgm:presLayoutVars>
          <dgm:bulletEnabled val="1"/>
        </dgm:presLayoutVars>
      </dgm:prSet>
      <dgm:spPr/>
    </dgm:pt>
    <dgm:pt modelId="{BC29167D-D3D6-4B70-82F1-F27A7BD1356D}" type="pres">
      <dgm:prSet presAssocID="{400079BB-CCF3-4F3D-9C16-B39966E4D5BF}" presName="FourNodes_1_text" presStyleLbl="node1" presStyleIdx="3" presStyleCnt="4">
        <dgm:presLayoutVars>
          <dgm:bulletEnabled val="1"/>
        </dgm:presLayoutVars>
      </dgm:prSet>
      <dgm:spPr/>
    </dgm:pt>
    <dgm:pt modelId="{755049C5-3453-4AF9-970F-71B11DF9D1A5}" type="pres">
      <dgm:prSet presAssocID="{400079BB-CCF3-4F3D-9C16-B39966E4D5BF}" presName="FourNodes_2_text" presStyleLbl="node1" presStyleIdx="3" presStyleCnt="4">
        <dgm:presLayoutVars>
          <dgm:bulletEnabled val="1"/>
        </dgm:presLayoutVars>
      </dgm:prSet>
      <dgm:spPr/>
    </dgm:pt>
    <dgm:pt modelId="{458B7304-A77E-472F-BA76-857FF76E0FDD}" type="pres">
      <dgm:prSet presAssocID="{400079BB-CCF3-4F3D-9C16-B39966E4D5BF}" presName="FourNodes_3_text" presStyleLbl="node1" presStyleIdx="3" presStyleCnt="4">
        <dgm:presLayoutVars>
          <dgm:bulletEnabled val="1"/>
        </dgm:presLayoutVars>
      </dgm:prSet>
      <dgm:spPr/>
    </dgm:pt>
    <dgm:pt modelId="{231EBBA7-0B9C-479B-87AD-51D10D126B1D}" type="pres">
      <dgm:prSet presAssocID="{400079BB-CCF3-4F3D-9C16-B39966E4D5BF}" presName="FourNodes_4_text" presStyleLbl="node1" presStyleIdx="3" presStyleCnt="4">
        <dgm:presLayoutVars>
          <dgm:bulletEnabled val="1"/>
        </dgm:presLayoutVars>
      </dgm:prSet>
      <dgm:spPr/>
    </dgm:pt>
  </dgm:ptLst>
  <dgm:cxnLst>
    <dgm:cxn modelId="{257CF010-0350-4B73-88AB-DD23040356AB}" type="presOf" srcId="{B648B56B-E037-424C-9A83-91E19071CFBF}" destId="{617DB4D4-081F-4704-A1C5-539E737A7F8A}" srcOrd="0" destOrd="0" presId="urn:microsoft.com/office/officeart/2005/8/layout/vProcess5"/>
    <dgm:cxn modelId="{2AA84817-A709-4523-9C2C-5A68708BD0B3}" type="presOf" srcId="{E89BFBE9-54F7-4399-A24D-074DFD5D87F6}" destId="{50924A8C-F499-4CC5-9DEE-F6E1C74C94B6}" srcOrd="0" destOrd="0" presId="urn:microsoft.com/office/officeart/2005/8/layout/vProcess5"/>
    <dgm:cxn modelId="{C281BC18-6DB7-4D0D-9138-BF14F6975B5A}" type="presOf" srcId="{400079BB-CCF3-4F3D-9C16-B39966E4D5BF}" destId="{5C6303DA-9E8A-4674-A82D-AA847DDEE45F}" srcOrd="0" destOrd="0" presId="urn:microsoft.com/office/officeart/2005/8/layout/vProcess5"/>
    <dgm:cxn modelId="{68488023-4F81-481A-B70B-EEAF9E108582}" type="presOf" srcId="{FFDE72B3-F6AC-4C03-87C3-8AB50130AF66}" destId="{231EBBA7-0B9C-479B-87AD-51D10D126B1D}" srcOrd="1" destOrd="0" presId="urn:microsoft.com/office/officeart/2005/8/layout/vProcess5"/>
    <dgm:cxn modelId="{7FB8E22E-24C4-4476-A9BA-3B21F00A8B55}" srcId="{400079BB-CCF3-4F3D-9C16-B39966E4D5BF}" destId="{E82FE61B-52F5-4F72-8159-F637E8D12806}" srcOrd="2" destOrd="0" parTransId="{39E06094-E39C-4714-8C66-7F4AB80FF058}" sibTransId="{B648B56B-E037-424C-9A83-91E19071CFBF}"/>
    <dgm:cxn modelId="{EAC3675E-1CCA-4349-AB56-DA98E10CDAED}" type="presOf" srcId="{E89BFBE9-54F7-4399-A24D-074DFD5D87F6}" destId="{BC29167D-D3D6-4B70-82F1-F27A7BD1356D}" srcOrd="1" destOrd="0" presId="urn:microsoft.com/office/officeart/2005/8/layout/vProcess5"/>
    <dgm:cxn modelId="{ED2A1462-5C37-4E2C-946E-1BF8D06B1774}" type="presOf" srcId="{E82FE61B-52F5-4F72-8159-F637E8D12806}" destId="{66ECFD37-4D11-4830-90F4-806DE3D3923D}" srcOrd="0" destOrd="0" presId="urn:microsoft.com/office/officeart/2005/8/layout/vProcess5"/>
    <dgm:cxn modelId="{D5FAA970-0CA0-4D56-AAD2-A317C55B6826}" type="presOf" srcId="{F24EE59D-C367-4367-8C7A-0507C90059DF}" destId="{1B132B34-87EC-4CC0-B7A8-3FBBF944231E}" srcOrd="0" destOrd="0" presId="urn:microsoft.com/office/officeart/2005/8/layout/vProcess5"/>
    <dgm:cxn modelId="{22B8D086-6F7E-4D1C-BE60-8DE737D7478A}" type="presOf" srcId="{FFDE72B3-F6AC-4C03-87C3-8AB50130AF66}" destId="{FF9A8A2A-6D9E-417C-87D5-4DB9BEF83B3F}" srcOrd="0" destOrd="0" presId="urn:microsoft.com/office/officeart/2005/8/layout/vProcess5"/>
    <dgm:cxn modelId="{106356A5-4CDB-4558-A21D-1E7CE5A981CE}" type="presOf" srcId="{F5855876-1B7A-4F3C-8707-511CFFB72CD8}" destId="{4ACDD0D3-4DE1-426B-AB8B-7993BE0F3D97}" srcOrd="0" destOrd="0" presId="urn:microsoft.com/office/officeart/2005/8/layout/vProcess5"/>
    <dgm:cxn modelId="{29FEC5AA-4EA6-4E81-A187-82BFD623F3B4}" srcId="{400079BB-CCF3-4F3D-9C16-B39966E4D5BF}" destId="{E89BFBE9-54F7-4399-A24D-074DFD5D87F6}" srcOrd="0" destOrd="0" parTransId="{057AC4A8-98A3-4364-8AEF-A8188514885F}" sibTransId="{8688E082-F317-4260-8446-F5FF7AF487E3}"/>
    <dgm:cxn modelId="{66A1C6B3-184A-4487-9F86-EE21FF2C657A}" type="presOf" srcId="{F24EE59D-C367-4367-8C7A-0507C90059DF}" destId="{755049C5-3453-4AF9-970F-71B11DF9D1A5}" srcOrd="1" destOrd="0" presId="urn:microsoft.com/office/officeart/2005/8/layout/vProcess5"/>
    <dgm:cxn modelId="{43A35CDA-A362-4847-B90C-E03352C159C2}" srcId="{400079BB-CCF3-4F3D-9C16-B39966E4D5BF}" destId="{FFDE72B3-F6AC-4C03-87C3-8AB50130AF66}" srcOrd="3" destOrd="0" parTransId="{7A7FA068-EA98-4850-B647-30C1DC7C76C4}" sibTransId="{5B3A9CEA-94DD-41B9-A5D2-3EA94BDF8E29}"/>
    <dgm:cxn modelId="{3A81C8F2-4792-4B20-8426-5A59252D6B1D}" type="presOf" srcId="{8688E082-F317-4260-8446-F5FF7AF487E3}" destId="{D476129C-7B5D-441C-B5DE-FD8D3EEA37A3}" srcOrd="0" destOrd="0" presId="urn:microsoft.com/office/officeart/2005/8/layout/vProcess5"/>
    <dgm:cxn modelId="{03CC21F4-63FC-4B8B-B271-853257A760C3}" type="presOf" srcId="{E82FE61B-52F5-4F72-8159-F637E8D12806}" destId="{458B7304-A77E-472F-BA76-857FF76E0FDD}" srcOrd="1" destOrd="0" presId="urn:microsoft.com/office/officeart/2005/8/layout/vProcess5"/>
    <dgm:cxn modelId="{BD0B72FC-D2D4-428F-8F40-789714648977}" srcId="{400079BB-CCF3-4F3D-9C16-B39966E4D5BF}" destId="{F24EE59D-C367-4367-8C7A-0507C90059DF}" srcOrd="1" destOrd="0" parTransId="{6433E8C3-7FE6-4A8D-8F4C-99F70AC8A3F2}" sibTransId="{F5855876-1B7A-4F3C-8707-511CFFB72CD8}"/>
    <dgm:cxn modelId="{8F5E6EC3-A9D0-43AA-96EF-D2A23A56CCC6}" type="presParOf" srcId="{5C6303DA-9E8A-4674-A82D-AA847DDEE45F}" destId="{0D0FAABC-A9A1-4689-B515-F7F4D8CC9A04}" srcOrd="0" destOrd="0" presId="urn:microsoft.com/office/officeart/2005/8/layout/vProcess5"/>
    <dgm:cxn modelId="{A542AD6B-9954-487B-A9EF-8E1F65BE3A16}" type="presParOf" srcId="{5C6303DA-9E8A-4674-A82D-AA847DDEE45F}" destId="{50924A8C-F499-4CC5-9DEE-F6E1C74C94B6}" srcOrd="1" destOrd="0" presId="urn:microsoft.com/office/officeart/2005/8/layout/vProcess5"/>
    <dgm:cxn modelId="{DDA04AD1-BBA3-4514-93D7-7252C0FD7511}" type="presParOf" srcId="{5C6303DA-9E8A-4674-A82D-AA847DDEE45F}" destId="{1B132B34-87EC-4CC0-B7A8-3FBBF944231E}" srcOrd="2" destOrd="0" presId="urn:microsoft.com/office/officeart/2005/8/layout/vProcess5"/>
    <dgm:cxn modelId="{8863FD83-3D71-46F4-89B9-B82E6CDFEE3D}" type="presParOf" srcId="{5C6303DA-9E8A-4674-A82D-AA847DDEE45F}" destId="{66ECFD37-4D11-4830-90F4-806DE3D3923D}" srcOrd="3" destOrd="0" presId="urn:microsoft.com/office/officeart/2005/8/layout/vProcess5"/>
    <dgm:cxn modelId="{23DC48C4-3931-4D35-8B95-9A8C845196E3}" type="presParOf" srcId="{5C6303DA-9E8A-4674-A82D-AA847DDEE45F}" destId="{FF9A8A2A-6D9E-417C-87D5-4DB9BEF83B3F}" srcOrd="4" destOrd="0" presId="urn:microsoft.com/office/officeart/2005/8/layout/vProcess5"/>
    <dgm:cxn modelId="{E4D140BB-9C83-4524-B410-E51371033DD8}" type="presParOf" srcId="{5C6303DA-9E8A-4674-A82D-AA847DDEE45F}" destId="{D476129C-7B5D-441C-B5DE-FD8D3EEA37A3}" srcOrd="5" destOrd="0" presId="urn:microsoft.com/office/officeart/2005/8/layout/vProcess5"/>
    <dgm:cxn modelId="{2140B1B0-7DCC-4243-8C02-C7594BFAD0CA}" type="presParOf" srcId="{5C6303DA-9E8A-4674-A82D-AA847DDEE45F}" destId="{4ACDD0D3-4DE1-426B-AB8B-7993BE0F3D97}" srcOrd="6" destOrd="0" presId="urn:microsoft.com/office/officeart/2005/8/layout/vProcess5"/>
    <dgm:cxn modelId="{105AC5DE-88E8-4D30-8A92-DC498116006E}" type="presParOf" srcId="{5C6303DA-9E8A-4674-A82D-AA847DDEE45F}" destId="{617DB4D4-081F-4704-A1C5-539E737A7F8A}" srcOrd="7" destOrd="0" presId="urn:microsoft.com/office/officeart/2005/8/layout/vProcess5"/>
    <dgm:cxn modelId="{6F32E381-CE2D-4F35-B26A-DC790D5CA00C}" type="presParOf" srcId="{5C6303DA-9E8A-4674-A82D-AA847DDEE45F}" destId="{BC29167D-D3D6-4B70-82F1-F27A7BD1356D}" srcOrd="8" destOrd="0" presId="urn:microsoft.com/office/officeart/2005/8/layout/vProcess5"/>
    <dgm:cxn modelId="{E559A744-AE78-4CE6-8715-FED9AD72A4AA}" type="presParOf" srcId="{5C6303DA-9E8A-4674-A82D-AA847DDEE45F}" destId="{755049C5-3453-4AF9-970F-71B11DF9D1A5}" srcOrd="9" destOrd="0" presId="urn:microsoft.com/office/officeart/2005/8/layout/vProcess5"/>
    <dgm:cxn modelId="{93C029CD-6A39-4DCC-BE86-ACAF06C59A3A}" type="presParOf" srcId="{5C6303DA-9E8A-4674-A82D-AA847DDEE45F}" destId="{458B7304-A77E-472F-BA76-857FF76E0FDD}" srcOrd="10" destOrd="0" presId="urn:microsoft.com/office/officeart/2005/8/layout/vProcess5"/>
    <dgm:cxn modelId="{37792ED5-8E1B-4049-913B-CE0A2B3DD492}" type="presParOf" srcId="{5C6303DA-9E8A-4674-A82D-AA847DDEE45F}" destId="{231EBBA7-0B9C-479B-87AD-51D10D126B1D}"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924A8C-F499-4CC5-9DEE-F6E1C74C94B6}">
      <dsp:nvSpPr>
        <dsp:cNvPr id="0" name=""/>
        <dsp:cNvSpPr/>
      </dsp:nvSpPr>
      <dsp:spPr>
        <a:xfrm>
          <a:off x="0" y="0"/>
          <a:ext cx="8868720" cy="12381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To understand the debate on whether older people are best cared for in their homes, it is essential to establish the context by defining essential terms and distinguish the settings in which end-of-life care is provided . What is old age?</a:t>
          </a:r>
          <a:endParaRPr lang="en-US" sz="1600" kern="1200">
            <a:latin typeface="Arial" panose="020B0604020202020204" pitchFamily="34" charset="0"/>
            <a:cs typeface="Arial" panose="020B0604020202020204" pitchFamily="34" charset="0"/>
          </a:endParaRPr>
        </a:p>
      </dsp:txBody>
      <dsp:txXfrm>
        <a:off x="36264" y="36264"/>
        <a:ext cx="7428046" cy="1165613"/>
      </dsp:txXfrm>
    </dsp:sp>
    <dsp:sp modelId="{1B132B34-87EC-4CC0-B7A8-3FBBF944231E}">
      <dsp:nvSpPr>
        <dsp:cNvPr id="0" name=""/>
        <dsp:cNvSpPr/>
      </dsp:nvSpPr>
      <dsp:spPr>
        <a:xfrm>
          <a:off x="742755" y="1463257"/>
          <a:ext cx="8868720" cy="12381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.Old age is generally defined as the later stage of life ,which typically commences at the age of 65 and beyond , although this definition may differ culturally and individually(Who,2015) . Old age is a period of life characterised by physical ,cognitive and social change as individuals approach the End-of-Life(Rowland and Lopez,2018).</a:t>
          </a:r>
          <a:endParaRPr lang="en-US" sz="1600" kern="1200">
            <a:latin typeface="Arial" panose="020B0604020202020204" pitchFamily="34" charset="0"/>
            <a:cs typeface="Arial" panose="020B0604020202020204" pitchFamily="34" charset="0"/>
          </a:endParaRPr>
        </a:p>
      </dsp:txBody>
      <dsp:txXfrm>
        <a:off x="779019" y="1499521"/>
        <a:ext cx="7248645" cy="1165613"/>
      </dsp:txXfrm>
    </dsp:sp>
    <dsp:sp modelId="{66ECFD37-4D11-4830-90F4-806DE3D3923D}">
      <dsp:nvSpPr>
        <dsp:cNvPr id="0" name=""/>
        <dsp:cNvSpPr/>
      </dsp:nvSpPr>
      <dsp:spPr>
        <a:xfrm>
          <a:off x="1474424" y="2926515"/>
          <a:ext cx="8868720" cy="12381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End-of-life care describes the medical care and support that are provided during the period preceding mortality . End- of-Life refers to the final phase of a person’s  existence (National Institute on Aging,2020).</a:t>
          </a:r>
          <a:endParaRPr lang="en-US" sz="1600" kern="1200">
            <a:latin typeface="Arial" panose="020B0604020202020204" pitchFamily="34" charset="0"/>
            <a:cs typeface="Arial" panose="020B0604020202020204" pitchFamily="34" charset="0"/>
          </a:endParaRPr>
        </a:p>
      </dsp:txBody>
      <dsp:txXfrm>
        <a:off x="1510688" y="2962779"/>
        <a:ext cx="7259731" cy="1165613"/>
      </dsp:txXfrm>
    </dsp:sp>
    <dsp:sp modelId="{FF9A8A2A-6D9E-417C-87D5-4DB9BEF83B3F}">
      <dsp:nvSpPr>
        <dsp:cNvPr id="0" name=""/>
        <dsp:cNvSpPr/>
      </dsp:nvSpPr>
      <dsp:spPr>
        <a:xfrm>
          <a:off x="2217180" y="4389773"/>
          <a:ext cx="8868720" cy="12381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.”Palliative care is an approach that improves the quality of life of patients and their families facing the problem associated with life-threatening illness ,through the prevention and relief of suffering by means of early identification and impeccable assessment and treatment of pain and other problems, physical, psychosocial and spiritual”(WHO,2015).</a:t>
          </a:r>
          <a:endParaRPr lang="en-US" sz="1600" kern="1200">
            <a:latin typeface="Arial" panose="020B0604020202020204" pitchFamily="34" charset="0"/>
            <a:cs typeface="Arial" panose="020B0604020202020204" pitchFamily="34" charset="0"/>
          </a:endParaRPr>
        </a:p>
      </dsp:txBody>
      <dsp:txXfrm>
        <a:off x="2253444" y="4426037"/>
        <a:ext cx="7248645" cy="1165613"/>
      </dsp:txXfrm>
    </dsp:sp>
    <dsp:sp modelId="{D476129C-7B5D-441C-B5DE-FD8D3EEA37A3}">
      <dsp:nvSpPr>
        <dsp:cNvPr id="0" name=""/>
        <dsp:cNvSpPr/>
      </dsp:nvSpPr>
      <dsp:spPr>
        <a:xfrm>
          <a:off x="8063928" y="948303"/>
          <a:ext cx="804791" cy="804791"/>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latin typeface="Arial" panose="020B0604020202020204" pitchFamily="34" charset="0"/>
            <a:cs typeface="Arial" panose="020B0604020202020204" pitchFamily="34" charset="0"/>
          </a:endParaRPr>
        </a:p>
      </dsp:txBody>
      <dsp:txXfrm>
        <a:off x="8245006" y="948303"/>
        <a:ext cx="442635" cy="605605"/>
      </dsp:txXfrm>
    </dsp:sp>
    <dsp:sp modelId="{4ACDD0D3-4DE1-426B-AB8B-7993BE0F3D97}">
      <dsp:nvSpPr>
        <dsp:cNvPr id="0" name=""/>
        <dsp:cNvSpPr/>
      </dsp:nvSpPr>
      <dsp:spPr>
        <a:xfrm>
          <a:off x="8806684" y="2411561"/>
          <a:ext cx="804791" cy="804791"/>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latin typeface="Arial" panose="020B0604020202020204" pitchFamily="34" charset="0"/>
            <a:cs typeface="Arial" panose="020B0604020202020204" pitchFamily="34" charset="0"/>
          </a:endParaRPr>
        </a:p>
      </dsp:txBody>
      <dsp:txXfrm>
        <a:off x="8987762" y="2411561"/>
        <a:ext cx="442635" cy="605605"/>
      </dsp:txXfrm>
    </dsp:sp>
    <dsp:sp modelId="{617DB4D4-081F-4704-A1C5-539E737A7F8A}">
      <dsp:nvSpPr>
        <dsp:cNvPr id="0" name=""/>
        <dsp:cNvSpPr/>
      </dsp:nvSpPr>
      <dsp:spPr>
        <a:xfrm>
          <a:off x="9538353" y="3874819"/>
          <a:ext cx="804791" cy="804791"/>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latin typeface="Arial" panose="020B0604020202020204" pitchFamily="34" charset="0"/>
            <a:cs typeface="Arial" panose="020B0604020202020204" pitchFamily="34" charset="0"/>
          </a:endParaRPr>
        </a:p>
      </dsp:txBody>
      <dsp:txXfrm>
        <a:off x="9719431" y="3874819"/>
        <a:ext cx="442635" cy="60560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9B7DF7-18D4-4945-8FF4-190C93F282D1}" type="datetimeFigureOut">
              <a:rPr lang="en-GB" smtClean="0"/>
              <a:t>28/06/2024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7A036D-E74C-473A-A5CA-0E07C28D69E2}" type="slidenum">
              <a:rPr lang="en-GB" smtClean="0"/>
              <a:t>‹#›</a:t>
            </a:fld>
            <a:endParaRPr lang="en-GB"/>
          </a:p>
        </p:txBody>
      </p:sp>
    </p:spTree>
    <p:extLst>
      <p:ext uri="{BB962C8B-B14F-4D97-AF65-F5344CB8AC3E}">
        <p14:creationId xmlns:p14="http://schemas.microsoft.com/office/powerpoint/2010/main" val="3325562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p:txBody>
      </p:sp>
      <p:sp>
        <p:nvSpPr>
          <p:cNvPr id="4" name="Slide Number Placeholder 3"/>
          <p:cNvSpPr>
            <a:spLocks noGrp="1"/>
          </p:cNvSpPr>
          <p:nvPr>
            <p:ph type="sldNum" sz="quarter" idx="5"/>
          </p:nvPr>
        </p:nvSpPr>
        <p:spPr/>
        <p:txBody>
          <a:bodyPr/>
          <a:lstStyle/>
          <a:p>
            <a:fld id="{187A036D-E74C-473A-A5CA-0E07C28D69E2}" type="slidenum">
              <a:rPr lang="en-GB" smtClean="0"/>
              <a:t>2</a:t>
            </a:fld>
            <a:endParaRPr lang="en-GB"/>
          </a:p>
        </p:txBody>
      </p:sp>
    </p:spTree>
    <p:extLst>
      <p:ext uri="{BB962C8B-B14F-4D97-AF65-F5344CB8AC3E}">
        <p14:creationId xmlns:p14="http://schemas.microsoft.com/office/powerpoint/2010/main" val="14024841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7A036D-E74C-473A-A5CA-0E07C28D69E2}" type="slidenum">
              <a:rPr lang="en-GB" smtClean="0"/>
              <a:t>5</a:t>
            </a:fld>
            <a:endParaRPr lang="en-GB"/>
          </a:p>
        </p:txBody>
      </p:sp>
    </p:spTree>
    <p:extLst>
      <p:ext uri="{BB962C8B-B14F-4D97-AF65-F5344CB8AC3E}">
        <p14:creationId xmlns:p14="http://schemas.microsoft.com/office/powerpoint/2010/main" val="9705293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7A036D-E74C-473A-A5CA-0E07C28D69E2}" type="slidenum">
              <a:rPr lang="en-GB" smtClean="0"/>
              <a:t>6</a:t>
            </a:fld>
            <a:endParaRPr lang="en-GB"/>
          </a:p>
        </p:txBody>
      </p:sp>
    </p:spTree>
    <p:extLst>
      <p:ext uri="{BB962C8B-B14F-4D97-AF65-F5344CB8AC3E}">
        <p14:creationId xmlns:p14="http://schemas.microsoft.com/office/powerpoint/2010/main" val="37239649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AF334-338D-7ECD-3F3D-476F05F79C5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2650F1F-27A6-ABA8-AF9F-B7EB72A16A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995B059-9FAC-2DCD-4BB9-39392A7C20F9}"/>
              </a:ext>
            </a:extLst>
          </p:cNvPr>
          <p:cNvSpPr>
            <a:spLocks noGrp="1"/>
          </p:cNvSpPr>
          <p:nvPr>
            <p:ph type="dt" sz="half" idx="10"/>
          </p:nvPr>
        </p:nvSpPr>
        <p:spPr/>
        <p:txBody>
          <a:bodyPr/>
          <a:lstStyle/>
          <a:p>
            <a:fld id="{3391A759-BFF8-4B5B-9ECE-D93AC303B331}" type="datetime1">
              <a:rPr lang="en-US" smtClean="0"/>
              <a:t>6/28/2024</a:t>
            </a:fld>
            <a:endParaRPr lang="en-US"/>
          </a:p>
        </p:txBody>
      </p:sp>
      <p:sp>
        <p:nvSpPr>
          <p:cNvPr id="5" name="Footer Placeholder 4">
            <a:extLst>
              <a:ext uri="{FF2B5EF4-FFF2-40B4-BE49-F238E27FC236}">
                <a16:creationId xmlns:a16="http://schemas.microsoft.com/office/drawing/2014/main" id="{67BC8CA9-85D6-1C7A-E19F-BB9AA31D47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87A21B-D8FF-55ED-BA35-105D79C04397}"/>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7237024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D6557-04DD-28FC-DE23-25BA698F452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28EC5EC-C348-C090-84A5-89FCCC51AFE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41F3D1-21AC-13E7-A3E4-71E8081AF9B5}"/>
              </a:ext>
            </a:extLst>
          </p:cNvPr>
          <p:cNvSpPr>
            <a:spLocks noGrp="1"/>
          </p:cNvSpPr>
          <p:nvPr>
            <p:ph type="dt" sz="half" idx="10"/>
          </p:nvPr>
        </p:nvSpPr>
        <p:spPr/>
        <p:txBody>
          <a:bodyPr/>
          <a:lstStyle/>
          <a:p>
            <a:fld id="{E7F6A1D9-D323-4F4E-8655-25E2D32CE742}" type="datetime1">
              <a:rPr lang="en-US" smtClean="0"/>
              <a:t>6/28/2024</a:t>
            </a:fld>
            <a:endParaRPr lang="en-US"/>
          </a:p>
        </p:txBody>
      </p:sp>
      <p:sp>
        <p:nvSpPr>
          <p:cNvPr id="5" name="Footer Placeholder 4">
            <a:extLst>
              <a:ext uri="{FF2B5EF4-FFF2-40B4-BE49-F238E27FC236}">
                <a16:creationId xmlns:a16="http://schemas.microsoft.com/office/drawing/2014/main" id="{8B6164A4-D3AB-4107-BCCF-96D50AC69D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4BEC9F-8497-5703-FFC6-889A15DCDC75}"/>
              </a:ext>
            </a:extLst>
          </p:cNvPr>
          <p:cNvSpPr>
            <a:spLocks noGrp="1"/>
          </p:cNvSpPr>
          <p:nvPr>
            <p:ph type="sldNum" sz="quarter" idx="12"/>
          </p:nvPr>
        </p:nvSpPr>
        <p:spPr/>
        <p:txBody>
          <a:bodyPr/>
          <a:lstStyle/>
          <a:p>
            <a:fld id="{DFDF98CC-160E-494C-8C3C-8CDC5FA257DE}" type="slidenum">
              <a:rPr lang="en-US" smtClean="0"/>
              <a:pPr/>
              <a:t>‹#›</a:t>
            </a:fld>
            <a:endParaRPr lang="en-US"/>
          </a:p>
        </p:txBody>
      </p:sp>
    </p:spTree>
    <p:extLst>
      <p:ext uri="{BB962C8B-B14F-4D97-AF65-F5344CB8AC3E}">
        <p14:creationId xmlns:p14="http://schemas.microsoft.com/office/powerpoint/2010/main" val="242243401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8364B-9CB5-E916-3A47-C0B99632521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5284616-DE5B-2E06-0514-D362720D2EB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FE4756E-7EB2-A54D-9349-24E5C1D2A312}"/>
              </a:ext>
            </a:extLst>
          </p:cNvPr>
          <p:cNvSpPr>
            <a:spLocks noGrp="1"/>
          </p:cNvSpPr>
          <p:nvPr>
            <p:ph type="dt" sz="half" idx="10"/>
          </p:nvPr>
        </p:nvSpPr>
        <p:spPr/>
        <p:txBody>
          <a:bodyPr/>
          <a:lstStyle/>
          <a:p>
            <a:fld id="{5AE9748B-ADD6-4C5A-8C2A-A39721276E74}" type="datetime1">
              <a:rPr lang="en-US" smtClean="0"/>
              <a:t>6/28/2024</a:t>
            </a:fld>
            <a:endParaRPr lang="en-US"/>
          </a:p>
        </p:txBody>
      </p:sp>
      <p:sp>
        <p:nvSpPr>
          <p:cNvPr id="5" name="Footer Placeholder 4">
            <a:extLst>
              <a:ext uri="{FF2B5EF4-FFF2-40B4-BE49-F238E27FC236}">
                <a16:creationId xmlns:a16="http://schemas.microsoft.com/office/drawing/2014/main" id="{66F31C91-BEEC-FBFC-3467-06D6AA374B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6F771C-3C61-414B-34F7-421C2A78B48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076153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6030D-69F1-1132-9431-937C1B865FC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8589D1E-23F5-B473-2C07-26A04C44303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4FFB3C2-8209-49A6-2637-866FA7E43FA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E4C3FF9-1573-6AC6-EA9D-66000809774F}"/>
              </a:ext>
            </a:extLst>
          </p:cNvPr>
          <p:cNvSpPr>
            <a:spLocks noGrp="1"/>
          </p:cNvSpPr>
          <p:nvPr>
            <p:ph type="dt" sz="half" idx="10"/>
          </p:nvPr>
        </p:nvSpPr>
        <p:spPr/>
        <p:txBody>
          <a:bodyPr/>
          <a:lstStyle/>
          <a:p>
            <a:fld id="{E7F6A1D9-D323-4F4E-8655-25E2D32CE742}" type="datetime1">
              <a:rPr lang="en-US" smtClean="0"/>
              <a:t>6/28/2024</a:t>
            </a:fld>
            <a:endParaRPr lang="en-US"/>
          </a:p>
        </p:txBody>
      </p:sp>
      <p:sp>
        <p:nvSpPr>
          <p:cNvPr id="6" name="Footer Placeholder 5">
            <a:extLst>
              <a:ext uri="{FF2B5EF4-FFF2-40B4-BE49-F238E27FC236}">
                <a16:creationId xmlns:a16="http://schemas.microsoft.com/office/drawing/2014/main" id="{113721A3-4C2B-CFD8-7699-EF0E02A5AE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5AEBCC-4D70-2B0B-5934-A8D988AF10B4}"/>
              </a:ext>
            </a:extLst>
          </p:cNvPr>
          <p:cNvSpPr>
            <a:spLocks noGrp="1"/>
          </p:cNvSpPr>
          <p:nvPr>
            <p:ph type="sldNum" sz="quarter" idx="12"/>
          </p:nvPr>
        </p:nvSpPr>
        <p:spPr/>
        <p:txBody>
          <a:bodyPr/>
          <a:lstStyle/>
          <a:p>
            <a:fld id="{DFDF98CC-160E-494C-8C3C-8CDC5FA257DE}" type="slidenum">
              <a:rPr lang="en-US" smtClean="0"/>
              <a:pPr/>
              <a:t>‹#›</a:t>
            </a:fld>
            <a:endParaRPr lang="en-US"/>
          </a:p>
        </p:txBody>
      </p:sp>
    </p:spTree>
    <p:extLst>
      <p:ext uri="{BB962C8B-B14F-4D97-AF65-F5344CB8AC3E}">
        <p14:creationId xmlns:p14="http://schemas.microsoft.com/office/powerpoint/2010/main" val="206583604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C68B1-BDCC-586A-2085-EE4090991AF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2CE714B-8F3A-621F-4E4C-A03954DAE0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B5EFFBC-BF54-87CB-6A4B-7904B083621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667692E-C4D2-7EA4-B0A7-AFC0003BE2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11FFB24-9AE7-A7D6-0C40-8D8FF8DBFE7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E5A4DBD-FC2F-1AAB-627D-8010EDAF0054}"/>
              </a:ext>
            </a:extLst>
          </p:cNvPr>
          <p:cNvSpPr>
            <a:spLocks noGrp="1"/>
          </p:cNvSpPr>
          <p:nvPr>
            <p:ph type="dt" sz="half" idx="10"/>
          </p:nvPr>
        </p:nvSpPr>
        <p:spPr/>
        <p:txBody>
          <a:bodyPr/>
          <a:lstStyle/>
          <a:p>
            <a:fld id="{E7F6A1D9-D323-4F4E-8655-25E2D32CE742}" type="datetime1">
              <a:rPr lang="en-US" smtClean="0"/>
              <a:t>6/28/2024</a:t>
            </a:fld>
            <a:endParaRPr lang="en-US"/>
          </a:p>
        </p:txBody>
      </p:sp>
      <p:sp>
        <p:nvSpPr>
          <p:cNvPr id="8" name="Footer Placeholder 7">
            <a:extLst>
              <a:ext uri="{FF2B5EF4-FFF2-40B4-BE49-F238E27FC236}">
                <a16:creationId xmlns:a16="http://schemas.microsoft.com/office/drawing/2014/main" id="{DD25D154-A94A-D93C-F003-6E0E19EA09D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AE6D89D-93E5-B015-139D-541CBC8DA9BF}"/>
              </a:ext>
            </a:extLst>
          </p:cNvPr>
          <p:cNvSpPr>
            <a:spLocks noGrp="1"/>
          </p:cNvSpPr>
          <p:nvPr>
            <p:ph type="sldNum" sz="quarter" idx="12"/>
          </p:nvPr>
        </p:nvSpPr>
        <p:spPr/>
        <p:txBody>
          <a:bodyPr/>
          <a:lstStyle/>
          <a:p>
            <a:fld id="{DFDF98CC-160E-494C-8C3C-8CDC5FA257DE}" type="slidenum">
              <a:rPr lang="en-US" smtClean="0"/>
              <a:pPr/>
              <a:t>‹#›</a:t>
            </a:fld>
            <a:endParaRPr lang="en-US"/>
          </a:p>
        </p:txBody>
      </p:sp>
    </p:spTree>
    <p:extLst>
      <p:ext uri="{BB962C8B-B14F-4D97-AF65-F5344CB8AC3E}">
        <p14:creationId xmlns:p14="http://schemas.microsoft.com/office/powerpoint/2010/main" val="273703218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D6B78-27E7-D998-AC78-4674B8B426D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9E23B00-F060-A5FA-6A3C-6A5F5A9B742D}"/>
              </a:ext>
            </a:extLst>
          </p:cNvPr>
          <p:cNvSpPr>
            <a:spLocks noGrp="1"/>
          </p:cNvSpPr>
          <p:nvPr>
            <p:ph type="dt" sz="half" idx="10"/>
          </p:nvPr>
        </p:nvSpPr>
        <p:spPr/>
        <p:txBody>
          <a:bodyPr/>
          <a:lstStyle/>
          <a:p>
            <a:fld id="{FF10A846-0DA4-4D92-9BF1-DE8C52C1F4DF}" type="datetime1">
              <a:rPr lang="en-US" smtClean="0"/>
              <a:t>6/28/2024</a:t>
            </a:fld>
            <a:endParaRPr lang="en-US"/>
          </a:p>
        </p:txBody>
      </p:sp>
      <p:sp>
        <p:nvSpPr>
          <p:cNvPr id="4" name="Footer Placeholder 3">
            <a:extLst>
              <a:ext uri="{FF2B5EF4-FFF2-40B4-BE49-F238E27FC236}">
                <a16:creationId xmlns:a16="http://schemas.microsoft.com/office/drawing/2014/main" id="{EFDD3543-F964-260B-0803-FFC2B1BBA14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2CF2043-E95F-7C93-0C69-7A465A729309}"/>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715700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69DC44-11A4-5154-B69A-B17ABC374DA7}"/>
              </a:ext>
            </a:extLst>
          </p:cNvPr>
          <p:cNvSpPr>
            <a:spLocks noGrp="1"/>
          </p:cNvSpPr>
          <p:nvPr>
            <p:ph type="dt" sz="half" idx="10"/>
          </p:nvPr>
        </p:nvSpPr>
        <p:spPr/>
        <p:txBody>
          <a:bodyPr/>
          <a:lstStyle/>
          <a:p>
            <a:fld id="{E9412331-4A9C-472F-A7FA-968157338839}" type="datetime1">
              <a:rPr lang="en-US" smtClean="0"/>
              <a:t>6/28/2024</a:t>
            </a:fld>
            <a:endParaRPr lang="en-US"/>
          </a:p>
        </p:txBody>
      </p:sp>
      <p:sp>
        <p:nvSpPr>
          <p:cNvPr id="3" name="Footer Placeholder 2">
            <a:extLst>
              <a:ext uri="{FF2B5EF4-FFF2-40B4-BE49-F238E27FC236}">
                <a16:creationId xmlns:a16="http://schemas.microsoft.com/office/drawing/2014/main" id="{8C16C6CD-BF89-9621-D923-C3494319F1F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66580C8-9890-0272-13A6-EDBD2905781F}"/>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282244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07303-E916-CB6E-F4F7-CFC31FD2CB2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6BCB54D-41DC-362D-E2E6-342047DAF4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7995915-1673-BDD6-FC94-F58C004E29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2D1F6F6-B0A3-5084-197F-BF69838EA592}"/>
              </a:ext>
            </a:extLst>
          </p:cNvPr>
          <p:cNvSpPr>
            <a:spLocks noGrp="1"/>
          </p:cNvSpPr>
          <p:nvPr>
            <p:ph type="dt" sz="half" idx="10"/>
          </p:nvPr>
        </p:nvSpPr>
        <p:spPr/>
        <p:txBody>
          <a:bodyPr/>
          <a:lstStyle/>
          <a:p>
            <a:fld id="{E7F6A1D9-D323-4F4E-8655-25E2D32CE742}" type="datetime1">
              <a:rPr lang="en-US" smtClean="0"/>
              <a:t>6/28/2024</a:t>
            </a:fld>
            <a:endParaRPr lang="en-US"/>
          </a:p>
        </p:txBody>
      </p:sp>
      <p:sp>
        <p:nvSpPr>
          <p:cNvPr id="6" name="Footer Placeholder 5">
            <a:extLst>
              <a:ext uri="{FF2B5EF4-FFF2-40B4-BE49-F238E27FC236}">
                <a16:creationId xmlns:a16="http://schemas.microsoft.com/office/drawing/2014/main" id="{D61F8046-B1E7-8C45-F0EB-54742993B95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0E951B-E8B6-71B2-8960-BD48705B2274}"/>
              </a:ext>
            </a:extLst>
          </p:cNvPr>
          <p:cNvSpPr>
            <a:spLocks noGrp="1"/>
          </p:cNvSpPr>
          <p:nvPr>
            <p:ph type="sldNum" sz="quarter" idx="12"/>
          </p:nvPr>
        </p:nvSpPr>
        <p:spPr/>
        <p:txBody>
          <a:bodyPr/>
          <a:lstStyle/>
          <a:p>
            <a:fld id="{DFDF98CC-160E-494C-8C3C-8CDC5FA257DE}" type="slidenum">
              <a:rPr lang="en-US" smtClean="0"/>
              <a:pPr/>
              <a:t>‹#›</a:t>
            </a:fld>
            <a:endParaRPr lang="en-US"/>
          </a:p>
        </p:txBody>
      </p:sp>
    </p:spTree>
    <p:extLst>
      <p:ext uri="{BB962C8B-B14F-4D97-AF65-F5344CB8AC3E}">
        <p14:creationId xmlns:p14="http://schemas.microsoft.com/office/powerpoint/2010/main" val="275043713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F2AF6-54B0-2EAA-52C5-D76B9FED2E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E1243D3-9D40-A524-27BD-151603F0BE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E32623-E38D-FD76-9EF5-B5C85D097B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A353C56-72C9-B9D3-AF46-62E098BF37D0}"/>
              </a:ext>
            </a:extLst>
          </p:cNvPr>
          <p:cNvSpPr>
            <a:spLocks noGrp="1"/>
          </p:cNvSpPr>
          <p:nvPr>
            <p:ph type="dt" sz="half" idx="10"/>
          </p:nvPr>
        </p:nvSpPr>
        <p:spPr/>
        <p:txBody>
          <a:bodyPr/>
          <a:lstStyle/>
          <a:p>
            <a:fld id="{E7F6A1D9-D323-4F4E-8655-25E2D32CE742}" type="datetime1">
              <a:rPr lang="en-US" smtClean="0"/>
              <a:t>6/28/2024</a:t>
            </a:fld>
            <a:endParaRPr lang="en-US"/>
          </a:p>
        </p:txBody>
      </p:sp>
      <p:sp>
        <p:nvSpPr>
          <p:cNvPr id="6" name="Footer Placeholder 5">
            <a:extLst>
              <a:ext uri="{FF2B5EF4-FFF2-40B4-BE49-F238E27FC236}">
                <a16:creationId xmlns:a16="http://schemas.microsoft.com/office/drawing/2014/main" id="{3C2D0CCA-E89F-E705-557A-E8B85BF36F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3B4357A-8B73-A213-F6E7-313E2B43E610}"/>
              </a:ext>
            </a:extLst>
          </p:cNvPr>
          <p:cNvSpPr>
            <a:spLocks noGrp="1"/>
          </p:cNvSpPr>
          <p:nvPr>
            <p:ph type="sldNum" sz="quarter" idx="12"/>
          </p:nvPr>
        </p:nvSpPr>
        <p:spPr/>
        <p:txBody>
          <a:bodyPr/>
          <a:lstStyle/>
          <a:p>
            <a:fld id="{DFDF98CC-160E-494C-8C3C-8CDC5FA257DE}" type="slidenum">
              <a:rPr lang="en-US" smtClean="0"/>
              <a:pPr/>
              <a:t>‹#›</a:t>
            </a:fld>
            <a:endParaRPr lang="en-US"/>
          </a:p>
        </p:txBody>
      </p:sp>
    </p:spTree>
    <p:extLst>
      <p:ext uri="{BB962C8B-B14F-4D97-AF65-F5344CB8AC3E}">
        <p14:creationId xmlns:p14="http://schemas.microsoft.com/office/powerpoint/2010/main" val="414192988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58154-4E97-CC2E-5556-572B2DB3E49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C92BC23-0D33-D277-720E-8A2043508A3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D812873-EADF-DBE2-82DD-3AC5AA9B59DF}"/>
              </a:ext>
            </a:extLst>
          </p:cNvPr>
          <p:cNvSpPr>
            <a:spLocks noGrp="1"/>
          </p:cNvSpPr>
          <p:nvPr>
            <p:ph type="dt" sz="half" idx="10"/>
          </p:nvPr>
        </p:nvSpPr>
        <p:spPr/>
        <p:txBody>
          <a:bodyPr/>
          <a:lstStyle/>
          <a:p>
            <a:fld id="{E7F6A1D9-D323-4F4E-8655-25E2D32CE742}" type="datetime1">
              <a:rPr lang="en-US" smtClean="0"/>
              <a:t>6/28/2024</a:t>
            </a:fld>
            <a:endParaRPr lang="en-US"/>
          </a:p>
        </p:txBody>
      </p:sp>
      <p:sp>
        <p:nvSpPr>
          <p:cNvPr id="5" name="Footer Placeholder 4">
            <a:extLst>
              <a:ext uri="{FF2B5EF4-FFF2-40B4-BE49-F238E27FC236}">
                <a16:creationId xmlns:a16="http://schemas.microsoft.com/office/drawing/2014/main" id="{206B0494-AC2D-CF94-7837-80A972C2A5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601993-EB9D-789C-160F-19D87B8EE234}"/>
              </a:ext>
            </a:extLst>
          </p:cNvPr>
          <p:cNvSpPr>
            <a:spLocks noGrp="1"/>
          </p:cNvSpPr>
          <p:nvPr>
            <p:ph type="sldNum" sz="quarter" idx="12"/>
          </p:nvPr>
        </p:nvSpPr>
        <p:spPr/>
        <p:txBody>
          <a:bodyPr/>
          <a:lstStyle/>
          <a:p>
            <a:fld id="{DFDF98CC-160E-494C-8C3C-8CDC5FA257DE}" type="slidenum">
              <a:rPr lang="en-US" smtClean="0"/>
              <a:pPr/>
              <a:t>‹#›</a:t>
            </a:fld>
            <a:endParaRPr lang="en-US"/>
          </a:p>
        </p:txBody>
      </p:sp>
    </p:spTree>
    <p:extLst>
      <p:ext uri="{BB962C8B-B14F-4D97-AF65-F5344CB8AC3E}">
        <p14:creationId xmlns:p14="http://schemas.microsoft.com/office/powerpoint/2010/main" val="385498676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5AE55-3569-C1A7-5D96-A9A15E4013D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129C10D-BA22-C62F-716A-23CCBEF721E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130EAE1-CEC2-6FEA-8B1F-51AEE895F4E0}"/>
              </a:ext>
            </a:extLst>
          </p:cNvPr>
          <p:cNvSpPr>
            <a:spLocks noGrp="1"/>
          </p:cNvSpPr>
          <p:nvPr>
            <p:ph type="dt" sz="half" idx="10"/>
          </p:nvPr>
        </p:nvSpPr>
        <p:spPr/>
        <p:txBody>
          <a:bodyPr/>
          <a:lstStyle/>
          <a:p>
            <a:fld id="{E7F6A1D9-D323-4F4E-8655-25E2D32CE742}" type="datetime1">
              <a:rPr lang="en-US" smtClean="0"/>
              <a:t>6/28/2024</a:t>
            </a:fld>
            <a:endParaRPr lang="en-US"/>
          </a:p>
        </p:txBody>
      </p:sp>
      <p:sp>
        <p:nvSpPr>
          <p:cNvPr id="5" name="Footer Placeholder 4">
            <a:extLst>
              <a:ext uri="{FF2B5EF4-FFF2-40B4-BE49-F238E27FC236}">
                <a16:creationId xmlns:a16="http://schemas.microsoft.com/office/drawing/2014/main" id="{24BC21EC-F80A-3D56-EDC3-2F07B67477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0A64C5-F201-2C70-C77E-2393443C4F2D}"/>
              </a:ext>
            </a:extLst>
          </p:cNvPr>
          <p:cNvSpPr>
            <a:spLocks noGrp="1"/>
          </p:cNvSpPr>
          <p:nvPr>
            <p:ph type="sldNum" sz="quarter" idx="12"/>
          </p:nvPr>
        </p:nvSpPr>
        <p:spPr/>
        <p:txBody>
          <a:bodyPr/>
          <a:lstStyle/>
          <a:p>
            <a:fld id="{DFDF98CC-160E-494C-8C3C-8CDC5FA257DE}" type="slidenum">
              <a:rPr lang="en-US" smtClean="0"/>
              <a:pPr/>
              <a:t>‹#›</a:t>
            </a:fld>
            <a:endParaRPr lang="en-US"/>
          </a:p>
        </p:txBody>
      </p:sp>
    </p:spTree>
    <p:extLst>
      <p:ext uri="{BB962C8B-B14F-4D97-AF65-F5344CB8AC3E}">
        <p14:creationId xmlns:p14="http://schemas.microsoft.com/office/powerpoint/2010/main" val="4108869492"/>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AB6618-0CB0-F9BA-809B-E375445C54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3D44E4D-3C84-2786-F9C6-927E1DDFD2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E5AA702-D256-4F6D-3A61-8498589CE7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7F6A1D9-D323-4F4E-8655-25E2D32CE742}" type="datetime1">
              <a:rPr lang="en-US" smtClean="0"/>
              <a:t>6/28/2024</a:t>
            </a:fld>
            <a:endParaRPr lang="en-US"/>
          </a:p>
        </p:txBody>
      </p:sp>
      <p:sp>
        <p:nvSpPr>
          <p:cNvPr id="5" name="Footer Placeholder 4">
            <a:extLst>
              <a:ext uri="{FF2B5EF4-FFF2-40B4-BE49-F238E27FC236}">
                <a16:creationId xmlns:a16="http://schemas.microsoft.com/office/drawing/2014/main" id="{CDC76D5E-BE82-E296-4590-FE32800E82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494D8C1-7494-AA02-4F6E-12725183DC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FDF98CC-160E-494C-8C3C-8CDC5FA257DE}" type="slidenum">
              <a:rPr lang="en-US" smtClean="0"/>
              <a:pPr/>
              <a:t>‹#›</a:t>
            </a:fld>
            <a:endParaRPr lang="en-US"/>
          </a:p>
        </p:txBody>
      </p:sp>
    </p:spTree>
    <p:extLst>
      <p:ext uri="{BB962C8B-B14F-4D97-AF65-F5344CB8AC3E}">
        <p14:creationId xmlns:p14="http://schemas.microsoft.com/office/powerpoint/2010/main" val="91155898"/>
      </p:ext>
    </p:extLst>
  </p:cSld>
  <p:clrMap bg1="lt1" tx1="dk1" bg2="lt2" tx2="dk2" accent1="accent1" accent2="accent2" accent3="accent3" accent4="accent4" accent5="accent5" accent6="accent6" hlink="hlink" folHlink="folHlink"/>
  <p:sldLayoutIdLst>
    <p:sldLayoutId id="2147484792" r:id="rId1"/>
    <p:sldLayoutId id="2147484793" r:id="rId2"/>
    <p:sldLayoutId id="2147484794" r:id="rId3"/>
    <p:sldLayoutId id="2147484795" r:id="rId4"/>
    <p:sldLayoutId id="2147484796" r:id="rId5"/>
    <p:sldLayoutId id="2147484797" r:id="rId6"/>
    <p:sldLayoutId id="2147484798" r:id="rId7"/>
    <p:sldLayoutId id="2147484799" r:id="rId8"/>
    <p:sldLayoutId id="2147484800" r:id="rId9"/>
    <p:sldLayoutId id="2147484801" r:id="rId10"/>
    <p:sldLayoutId id="2147484802"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s://policystudies.blogs.bristol.ac.uk/category/centre-of-research-in-health-and-social-care/" TargetMode="Externa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ww.picpedia.org/lever-arch/f/funding.html"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en.wikipedia.org/wiki/Maslows_hierarchy_of_needs"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bma.org.UK/what-we-do/population-health/social-car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legislation.gov.UK/UKpga/2014/23/contents/enacted" TargetMode="External"/><Relationship Id="rId2" Type="http://schemas.openxmlformats.org/officeDocument/2006/relationships/hyperlink" Target="https://doi.org/3"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doi.org/10.1016/j.dismonth.2015.09.005"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who.int/news-room/fact-sheets/detail/ageing-and-healt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80A17D-1ED5-ABD4-066F-17FFD35F01F4}"/>
              </a:ext>
            </a:extLst>
          </p:cNvPr>
          <p:cNvSpPr>
            <a:spLocks noGrp="1"/>
          </p:cNvSpPr>
          <p:nvPr>
            <p:ph type="ctrTitle"/>
          </p:nvPr>
        </p:nvSpPr>
        <p:spPr>
          <a:xfrm>
            <a:off x="6194716" y="739978"/>
            <a:ext cx="5334930" cy="3004145"/>
          </a:xfrm>
        </p:spPr>
        <p:txBody>
          <a:bodyPr vert="horz" lIns="91440" tIns="45720" rIns="91440" bIns="45720" rtlCol="0">
            <a:normAutofit/>
          </a:bodyPr>
          <a:lstStyle/>
          <a:p>
            <a:r>
              <a:rPr lang="en-US" sz="4200"/>
              <a:t>DEBATE PRESENTATION:” Remaining in your own home is best for everyone”.</a:t>
            </a:r>
          </a:p>
        </p:txBody>
      </p:sp>
      <p:sp>
        <p:nvSpPr>
          <p:cNvPr id="3" name="Subtitle 2">
            <a:extLst>
              <a:ext uri="{FF2B5EF4-FFF2-40B4-BE49-F238E27FC236}">
                <a16:creationId xmlns:a16="http://schemas.microsoft.com/office/drawing/2014/main" id="{D5DA5DC6-7DEC-8764-35DC-6EC08C4915C8}"/>
              </a:ext>
            </a:extLst>
          </p:cNvPr>
          <p:cNvSpPr>
            <a:spLocks noGrp="1"/>
          </p:cNvSpPr>
          <p:nvPr>
            <p:ph type="subTitle" idx="1"/>
          </p:nvPr>
        </p:nvSpPr>
        <p:spPr>
          <a:xfrm>
            <a:off x="6194715" y="3836197"/>
            <a:ext cx="5334931" cy="2189214"/>
          </a:xfrm>
        </p:spPr>
        <p:txBody>
          <a:bodyPr vert="horz" lIns="91440" tIns="45720" rIns="91440" bIns="45720" rtlCol="0">
            <a:normAutofit/>
          </a:bodyPr>
          <a:lstStyle/>
          <a:p>
            <a:pPr indent="-228600">
              <a:buFont typeface="Arial"/>
              <a:buChar char="•"/>
            </a:pPr>
            <a:r>
              <a:rPr lang="en-US" sz="1500"/>
              <a:t>Guile Danielle Virginie Fohe…..2128226</a:t>
            </a:r>
          </a:p>
          <a:p>
            <a:pPr indent="-228600">
              <a:buFont typeface="Arial"/>
              <a:buChar char="•"/>
            </a:pPr>
            <a:r>
              <a:rPr lang="en-US" sz="1500"/>
              <a:t> Issabella  Gbezah …….2129241</a:t>
            </a:r>
          </a:p>
          <a:p>
            <a:pPr indent="-228600">
              <a:buFont typeface="Arial"/>
              <a:buChar char="•"/>
            </a:pPr>
            <a:r>
              <a:rPr lang="en-US" sz="1500"/>
              <a:t>Module…….Living in Care : The Older Person</a:t>
            </a:r>
          </a:p>
          <a:p>
            <a:pPr indent="-228600">
              <a:buFont typeface="Arial"/>
              <a:buChar char="•"/>
            </a:pPr>
            <a:r>
              <a:rPr lang="en-US" sz="1500"/>
              <a:t>Module code…………………..BMHP6009_BIRM</a:t>
            </a:r>
          </a:p>
          <a:p>
            <a:pPr indent="-228600">
              <a:buFont typeface="Arial"/>
              <a:buChar char="•"/>
            </a:pPr>
            <a:r>
              <a:rPr lang="en-US" sz="1500"/>
              <a:t>Assignment Title…………… Debate  presentation with supporting paper</a:t>
            </a:r>
          </a:p>
          <a:p>
            <a:pPr indent="-228600">
              <a:buFont typeface="Arial"/>
              <a:buChar char="•"/>
            </a:pPr>
            <a:r>
              <a:rPr lang="en-US" sz="1500"/>
              <a:t>Lecturer………………… Joanes Davies</a:t>
            </a:r>
          </a:p>
        </p:txBody>
      </p:sp>
      <p:sp>
        <p:nvSpPr>
          <p:cNvPr id="139" name="Freeform: Shape 29">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0" name="Freeform: Shape 31">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44" name="Freeform: Shape 33">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5" name="Freeform: Shape 35">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46" name="Freeform: Shape 37">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23" name="Picture 22" descr="Two people holding each other's hands">
            <a:extLst>
              <a:ext uri="{FF2B5EF4-FFF2-40B4-BE49-F238E27FC236}">
                <a16:creationId xmlns:a16="http://schemas.microsoft.com/office/drawing/2014/main" id="{4A01EF96-4709-5195-F520-75D705456E90}"/>
              </a:ext>
            </a:extLst>
          </p:cNvPr>
          <p:cNvPicPr>
            <a:picLocks noChangeAspect="1"/>
          </p:cNvPicPr>
          <p:nvPr/>
        </p:nvPicPr>
        <p:blipFill rotWithShape="1">
          <a:blip r:embed="rId2"/>
          <a:srcRect l="12975" r="20275" b="-1"/>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scene3d>
            <a:camera prst="orthographicFront"/>
            <a:lightRig rig="threePt" dir="t">
              <a:rot lat="0" lon="0" rev="2700000"/>
            </a:lightRig>
          </a:scene3d>
          <a:sp3d contourW="6350">
            <a:bevelT h="38100"/>
            <a:contourClr>
              <a:srgbClr val="C0C0C0"/>
            </a:contourClr>
          </a:sp3d>
        </p:spPr>
      </p:pic>
      <p:sp>
        <p:nvSpPr>
          <p:cNvPr id="151" name="Freeform: Shape 39">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9636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27EAB-C69D-914E-A412-1559D9D3EE53}"/>
              </a:ext>
            </a:extLst>
          </p:cNvPr>
          <p:cNvSpPr>
            <a:spLocks noGrp="1"/>
          </p:cNvSpPr>
          <p:nvPr>
            <p:ph type="title"/>
          </p:nvPr>
        </p:nvSpPr>
        <p:spPr>
          <a:xfrm>
            <a:off x="4626508" y="982132"/>
            <a:ext cx="6270090" cy="1303867"/>
          </a:xfrm>
        </p:spPr>
        <p:txBody>
          <a:bodyPr>
            <a:normAutofit/>
          </a:bodyPr>
          <a:lstStyle/>
          <a:p>
            <a:r>
              <a:rPr lang="en-GB"/>
              <a:t>Introduction:</a:t>
            </a:r>
          </a:p>
        </p:txBody>
      </p:sp>
      <p:sp>
        <p:nvSpPr>
          <p:cNvPr id="3" name="Content Placeholder 2">
            <a:extLst>
              <a:ext uri="{FF2B5EF4-FFF2-40B4-BE49-F238E27FC236}">
                <a16:creationId xmlns:a16="http://schemas.microsoft.com/office/drawing/2014/main" id="{F00A967A-95E1-16E4-D4FD-0B6DF25998D9}"/>
              </a:ext>
            </a:extLst>
          </p:cNvPr>
          <p:cNvSpPr>
            <a:spLocks noGrp="1"/>
          </p:cNvSpPr>
          <p:nvPr>
            <p:ph idx="1"/>
          </p:nvPr>
        </p:nvSpPr>
        <p:spPr>
          <a:xfrm>
            <a:off x="3846476" y="2285999"/>
            <a:ext cx="7385999" cy="4136567"/>
          </a:xfrm>
        </p:spPr>
        <p:txBody>
          <a:bodyPr>
            <a:noAutofit/>
          </a:bodyPr>
          <a:lstStyle/>
          <a:p>
            <a:pPr>
              <a:lnSpc>
                <a:spcPct val="90000"/>
              </a:lnSpc>
            </a:pPr>
            <a:endParaRPr lang="en-GB" sz="1600">
              <a:latin typeface="Arial" panose="020B0604020202020204" pitchFamily="34" charset="0"/>
              <a:cs typeface="Arial" panose="020B0604020202020204" pitchFamily="34" charset="0"/>
            </a:endParaRPr>
          </a:p>
          <a:p>
            <a:pPr marL="0" indent="0">
              <a:lnSpc>
                <a:spcPct val="90000"/>
              </a:lnSpc>
              <a:buNone/>
            </a:pPr>
            <a:r>
              <a:rPr lang="en-GB" sz="1800">
                <a:latin typeface="Arial" panose="020B0604020202020204" pitchFamily="34" charset="0"/>
                <a:cs typeface="Arial" panose="020B0604020202020204" pitchFamily="34" charset="0"/>
              </a:rPr>
              <a:t>Today ,we will be discussing a significant issue : ”Is it more effective to care for older individuals in their homes ”? This subject pertains to the optimal methods for guaranteeing the welfare of our elderly population , taking  into  account their emotional and physical requirements. According to Clayton(2018), a home is a person’s major source of comfort, security and interpersonal relationship. Our debate presentation will examine both aspects of this matter: Arguments in favour of home care by emphasising the advantages of ageing in place ,including the emotional stability of a familiar environment and the arguments against home care by examining the risk of social isolation ,the potential burden on family carers , and the challenges of providing adequate medical care . The purpose of this discussion is to enhance our comprehension of the most effective methods for delivering care to our elderly population.</a:t>
            </a:r>
          </a:p>
        </p:txBody>
      </p:sp>
      <p:pic>
        <p:nvPicPr>
          <p:cNvPr id="5" name="Picture 4" descr="A midsection of a person holding a miniature house">
            <a:extLst>
              <a:ext uri="{FF2B5EF4-FFF2-40B4-BE49-F238E27FC236}">
                <a16:creationId xmlns:a16="http://schemas.microsoft.com/office/drawing/2014/main" id="{A4E0DF0B-94BC-3544-6F82-8B4F9D60D460}"/>
              </a:ext>
            </a:extLst>
          </p:cNvPr>
          <p:cNvPicPr>
            <a:picLocks noChangeAspect="1"/>
          </p:cNvPicPr>
          <p:nvPr/>
        </p:nvPicPr>
        <p:blipFill rotWithShape="1">
          <a:blip r:embed="rId4"/>
          <a:srcRect l="30132" r="30134" b="2"/>
          <a:stretch/>
        </p:blipFill>
        <p:spPr>
          <a:xfrm>
            <a:off x="1412683" y="1410208"/>
            <a:ext cx="2433793" cy="3858780"/>
          </a:xfrm>
          <a:prstGeom prst="rect">
            <a:avLst/>
          </a:prstGeom>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336312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71E20-72AA-14E4-4C01-932EDD611BB6}"/>
              </a:ext>
            </a:extLst>
          </p:cNvPr>
          <p:cNvSpPr>
            <a:spLocks noGrp="1"/>
          </p:cNvSpPr>
          <p:nvPr>
            <p:ph type="title"/>
          </p:nvPr>
        </p:nvSpPr>
        <p:spPr/>
        <p:txBody>
          <a:bodyPr/>
          <a:lstStyle/>
          <a:p>
            <a:r>
              <a:rPr lang="en-GB" b="1"/>
              <a:t>What is Old Age?</a:t>
            </a:r>
          </a:p>
        </p:txBody>
      </p:sp>
      <p:graphicFrame>
        <p:nvGraphicFramePr>
          <p:cNvPr id="5" name="Content Placeholder 2">
            <a:extLst>
              <a:ext uri="{FF2B5EF4-FFF2-40B4-BE49-F238E27FC236}">
                <a16:creationId xmlns:a16="http://schemas.microsoft.com/office/drawing/2014/main" id="{DA9B28AE-8FCF-8426-6E3D-2C4D2313D9F9}"/>
              </a:ext>
            </a:extLst>
          </p:cNvPr>
          <p:cNvGraphicFramePr>
            <a:graphicFrameLocks noGrp="1"/>
          </p:cNvGraphicFramePr>
          <p:nvPr>
            <p:ph idx="1"/>
            <p:extLst>
              <p:ext uri="{D42A27DB-BD31-4B8C-83A1-F6EECF244321}">
                <p14:modId xmlns:p14="http://schemas.microsoft.com/office/powerpoint/2010/main" val="3876236552"/>
              </p:ext>
            </p:extLst>
          </p:nvPr>
        </p:nvGraphicFramePr>
        <p:xfrm>
          <a:off x="631370" y="631371"/>
          <a:ext cx="11085901" cy="56279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62961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52267-76D7-EFD1-E545-CB4AEF05B1DF}"/>
              </a:ext>
            </a:extLst>
          </p:cNvPr>
          <p:cNvSpPr>
            <a:spLocks noGrp="1"/>
          </p:cNvSpPr>
          <p:nvPr>
            <p:ph type="title"/>
          </p:nvPr>
        </p:nvSpPr>
        <p:spPr>
          <a:xfrm>
            <a:off x="1024128" y="585216"/>
            <a:ext cx="6066818" cy="1499616"/>
          </a:xfrm>
        </p:spPr>
        <p:txBody>
          <a:bodyPr>
            <a:normAutofit/>
          </a:bodyPr>
          <a:lstStyle/>
          <a:p>
            <a:r>
              <a:rPr lang="en-GB"/>
              <a:t>End-of-Life Care Settings</a:t>
            </a:r>
          </a:p>
        </p:txBody>
      </p:sp>
      <p:sp>
        <p:nvSpPr>
          <p:cNvPr id="3" name="Content Placeholder 2">
            <a:extLst>
              <a:ext uri="{FF2B5EF4-FFF2-40B4-BE49-F238E27FC236}">
                <a16:creationId xmlns:a16="http://schemas.microsoft.com/office/drawing/2014/main" id="{BCA2B9E7-43D0-23BA-AFF0-C2688F33D6B3}"/>
              </a:ext>
            </a:extLst>
          </p:cNvPr>
          <p:cNvSpPr>
            <a:spLocks noGrp="1"/>
          </p:cNvSpPr>
          <p:nvPr>
            <p:ph idx="1"/>
          </p:nvPr>
        </p:nvSpPr>
        <p:spPr>
          <a:xfrm>
            <a:off x="0" y="1600200"/>
            <a:ext cx="7552266" cy="5257800"/>
          </a:xfrm>
        </p:spPr>
        <p:txBody>
          <a:bodyPr vert="horz" lIns="91440" tIns="45720" rIns="91440" bIns="45720" rtlCol="0">
            <a:normAutofit/>
          </a:bodyPr>
          <a:lstStyle/>
          <a:p>
            <a:pPr marL="0" indent="0">
              <a:buNone/>
            </a:pPr>
            <a:r>
              <a:rPr lang="en-GB" sz="1600">
                <a:latin typeface="Arial" panose="020B0604020202020204" pitchFamily="34" charset="0"/>
                <a:cs typeface="Arial" panose="020B0604020202020204" pitchFamily="34" charset="0"/>
              </a:rPr>
              <a:t>There are numerous contexts in which end-of-life care can be administered , each with its own set of advantages and issues:</a:t>
            </a:r>
          </a:p>
          <a:p>
            <a:pPr>
              <a:buFont typeface="Wingdings" panose="05000000000000000000" pitchFamily="2" charset="2"/>
              <a:buChar char="§"/>
            </a:pPr>
            <a:r>
              <a:rPr lang="en-GB" sz="1600">
                <a:latin typeface="Arial" panose="020B0604020202020204" pitchFamily="34" charset="0"/>
                <a:cs typeface="Arial" panose="020B0604020202020204" pitchFamily="34" charset="0"/>
              </a:rPr>
              <a:t>Home  Care: Numerous patients opt to spend their last days in their own residence , encompassed by their loved ones and familiar environment .Home care services provide medical, emotional, and practical support to patients and their families(National Institute on Aging,2021).</a:t>
            </a:r>
          </a:p>
          <a:p>
            <a:pPr>
              <a:buFont typeface="Wingdings" panose="05000000000000000000" pitchFamily="2" charset="2"/>
              <a:buChar char="§"/>
            </a:pPr>
            <a:r>
              <a:rPr lang="en-GB" sz="1600">
                <a:latin typeface="Arial" panose="020B0604020202020204" pitchFamily="34" charset="0"/>
                <a:cs typeface="Arial" panose="020B0604020202020204" pitchFamily="34" charset="0"/>
              </a:rPr>
              <a:t>Hospice facilities offer a comfortable and home-like setting where individuals get round –the-clock medical care and support . These facilities are specifically designed to provide optimal comfort and uphold the dignity of patients who are in the later stages of a terminal illness . Hospice care can be provided at home , in freestanding hospice centres, in hospitals , or in nursing homes(National Institute on Aging ,2021).</a:t>
            </a:r>
          </a:p>
          <a:p>
            <a:pPr>
              <a:buFont typeface="Wingdings" panose="05000000000000000000" pitchFamily="2" charset="2"/>
              <a:buChar char="§"/>
            </a:pPr>
            <a:r>
              <a:rPr lang="en-GB" sz="1600">
                <a:latin typeface="Arial"/>
                <a:cs typeface="Arial"/>
              </a:rPr>
              <a:t>Hospitals : offer a range of services ,including intensive medical care for patients with severe symptoms that cannot be managed at home . They provide round-the –clock medical supervision and access to various specialists(American Cancer Society,2021).</a:t>
            </a:r>
          </a:p>
          <a:p>
            <a:pPr>
              <a:buFont typeface="Wingdings" panose="05000000000000000000" pitchFamily="2" charset="2"/>
              <a:buChar char="§"/>
            </a:pPr>
            <a:r>
              <a:rPr lang="en-GB" sz="1600">
                <a:latin typeface="Arial"/>
                <a:cs typeface="Arial"/>
              </a:rPr>
              <a:t>Nursing homes and long- term facilities  offer palliative care for individuals who require continuous nursing assistance and are unable to get care at home .” End -of-Life care can be provided in a number  of different settings ,including at home ,in a hospice facility , in a hospital ,or in a nursing home.”(NHPCO)</a:t>
            </a:r>
          </a:p>
          <a:p>
            <a:pPr>
              <a:buFont typeface="Wingdings" panose="05000000000000000000" pitchFamily="2" charset="2"/>
              <a:buChar char="§"/>
            </a:pPr>
            <a:endParaRPr lang="en-GB" sz="1600">
              <a:latin typeface="Arial" panose="020B0604020202020204" pitchFamily="34" charset="0"/>
              <a:cs typeface="Arial" panose="020B0604020202020204" pitchFamily="34" charset="0"/>
            </a:endParaRPr>
          </a:p>
        </p:txBody>
      </p:sp>
      <p:pic>
        <p:nvPicPr>
          <p:cNvPr id="6" name="Picture 5" descr="Desk with stethoscope and computer keyboard">
            <a:extLst>
              <a:ext uri="{FF2B5EF4-FFF2-40B4-BE49-F238E27FC236}">
                <a16:creationId xmlns:a16="http://schemas.microsoft.com/office/drawing/2014/main" id="{5B845A2E-8AAF-8A02-4EE7-05CCC21A3DD8}"/>
              </a:ext>
            </a:extLst>
          </p:cNvPr>
          <p:cNvPicPr>
            <a:picLocks noChangeAspect="1"/>
          </p:cNvPicPr>
          <p:nvPr/>
        </p:nvPicPr>
        <p:blipFill rotWithShape="1">
          <a:blip r:embed="rId2"/>
          <a:srcRect l="54756" r="84" b="-1"/>
          <a:stretch/>
        </p:blipFill>
        <p:spPr>
          <a:xfrm>
            <a:off x="7552266" y="10"/>
            <a:ext cx="4639733" cy="6857990"/>
          </a:xfrm>
          <a:prstGeom prst="rect">
            <a:avLst/>
          </a:prstGeom>
        </p:spPr>
      </p:pic>
    </p:spTree>
    <p:extLst>
      <p:ext uri="{BB962C8B-B14F-4D97-AF65-F5344CB8AC3E}">
        <p14:creationId xmlns:p14="http://schemas.microsoft.com/office/powerpoint/2010/main" val="1281470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2A741A-3AD8-4AA2-351D-BF58D900304C}"/>
              </a:ext>
            </a:extLst>
          </p:cNvPr>
          <p:cNvSpPr>
            <a:spLocks noGrp="1"/>
          </p:cNvSpPr>
          <p:nvPr>
            <p:ph type="title"/>
          </p:nvPr>
        </p:nvSpPr>
        <p:spPr>
          <a:xfrm>
            <a:off x="686834" y="1153572"/>
            <a:ext cx="3200400" cy="4461163"/>
          </a:xfrm>
        </p:spPr>
        <p:txBody>
          <a:bodyPr>
            <a:normAutofit/>
          </a:bodyPr>
          <a:lstStyle/>
          <a:p>
            <a:r>
              <a:rPr lang="en-GB">
                <a:solidFill>
                  <a:srgbClr val="FFFFFF"/>
                </a:solidFill>
              </a:rPr>
              <a:t>The  Gap between need and Availability  of End-of –Life Care</a:t>
            </a:r>
          </a:p>
        </p:txBody>
      </p:sp>
      <p:sp>
        <p:nvSpPr>
          <p:cNvPr id="38" name="Arc 3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34BF17-028A-DBD8-9CFE-8B97200A8DB0}"/>
              </a:ext>
            </a:extLst>
          </p:cNvPr>
          <p:cNvSpPr>
            <a:spLocks noGrp="1"/>
          </p:cNvSpPr>
          <p:nvPr>
            <p:ph idx="1"/>
          </p:nvPr>
        </p:nvSpPr>
        <p:spPr>
          <a:xfrm>
            <a:off x="4447308" y="591344"/>
            <a:ext cx="6906491" cy="5585619"/>
          </a:xfrm>
        </p:spPr>
        <p:txBody>
          <a:bodyPr anchor="ctr">
            <a:normAutofit/>
          </a:bodyPr>
          <a:lstStyle/>
          <a:p>
            <a:pPr marL="0" indent="0">
              <a:buNone/>
            </a:pPr>
            <a:r>
              <a:rPr lang="en-GB" sz="1800">
                <a:latin typeface="Arial"/>
                <a:cs typeface="Arial"/>
              </a:rPr>
              <a:t>According to Age UK,  approximately 1.4 million adults in England over 65 years have unmet care requirements. Care services are provided through a combination of privately sponsored and publicly supported choices, with  the local authorities in charge of determining eligibility and assessing requirements. But due to lack of funds and rising demands, many local authorities now have  to give priority to those whose need are greatest. </a:t>
            </a:r>
          </a:p>
          <a:p>
            <a:pPr marL="0" indent="0">
              <a:buNone/>
            </a:pPr>
            <a:r>
              <a:rPr lang="en-GB" sz="1800">
                <a:latin typeface="Arial"/>
                <a:cs typeface="Arial"/>
              </a:rPr>
              <a:t>Factors contributing to this gap include:</a:t>
            </a:r>
          </a:p>
          <a:p>
            <a:pPr>
              <a:buFont typeface="Wingdings" panose="05000000000000000000" pitchFamily="2" charset="2"/>
              <a:buChar char="§"/>
            </a:pPr>
            <a:r>
              <a:rPr lang="en-GB" sz="1800">
                <a:latin typeface="Arial"/>
                <a:cs typeface="Arial"/>
              </a:rPr>
              <a:t>Ageing population</a:t>
            </a:r>
          </a:p>
          <a:p>
            <a:pPr>
              <a:buFont typeface="Wingdings" panose="05000000000000000000" pitchFamily="2" charset="2"/>
              <a:buChar char="§"/>
            </a:pPr>
            <a:r>
              <a:rPr lang="en-GB" sz="1800">
                <a:latin typeface="Arial"/>
                <a:cs typeface="Arial"/>
              </a:rPr>
              <a:t>Insufficient funding</a:t>
            </a:r>
          </a:p>
          <a:p>
            <a:pPr>
              <a:buFont typeface="Wingdings" panose="05000000000000000000" pitchFamily="2" charset="2"/>
              <a:buChar char="§"/>
            </a:pPr>
            <a:r>
              <a:rPr lang="en-GB" sz="1800">
                <a:latin typeface="Arial"/>
                <a:cs typeface="Arial"/>
              </a:rPr>
              <a:t>Limited access to services</a:t>
            </a:r>
          </a:p>
          <a:p>
            <a:pPr>
              <a:buFont typeface="Wingdings" panose="05000000000000000000" pitchFamily="2" charset="2"/>
              <a:buChar char="§"/>
            </a:pPr>
            <a:r>
              <a:rPr lang="en-GB" sz="1800">
                <a:latin typeface="Arial"/>
                <a:cs typeface="Arial"/>
              </a:rPr>
              <a:t>Limited insurance coverage</a:t>
            </a:r>
          </a:p>
          <a:p>
            <a:pPr>
              <a:buFont typeface="Wingdings" panose="05000000000000000000" pitchFamily="2" charset="2"/>
              <a:buChar char="§"/>
            </a:pPr>
            <a:r>
              <a:rPr lang="en-GB" sz="1800">
                <a:latin typeface="Arial"/>
                <a:cs typeface="Arial"/>
              </a:rPr>
              <a:t>Lack of Public Awareness and Education</a:t>
            </a:r>
          </a:p>
          <a:p>
            <a:pPr>
              <a:buFont typeface="Wingdings" panose="05000000000000000000" pitchFamily="2" charset="2"/>
              <a:buChar char="§"/>
            </a:pPr>
            <a:r>
              <a:rPr lang="en-GB" sz="1800">
                <a:latin typeface="Arial"/>
                <a:cs typeface="Arial"/>
              </a:rPr>
              <a:t>Policy and Regulatory Challenges</a:t>
            </a:r>
          </a:p>
          <a:p>
            <a:pPr>
              <a:buFont typeface="Wingdings" panose="05000000000000000000" pitchFamily="2" charset="2"/>
              <a:buChar char="§"/>
            </a:pPr>
            <a:r>
              <a:rPr lang="en-GB" sz="1800">
                <a:latin typeface="Arial"/>
                <a:cs typeface="Arial"/>
              </a:rPr>
              <a:t>Work force shortages and disparities</a:t>
            </a:r>
          </a:p>
          <a:p>
            <a:r>
              <a:rPr lang="en-GB" sz="1800">
                <a:latin typeface="Arial"/>
                <a:cs typeface="Arial"/>
              </a:rPr>
              <a:t>(Age UK, 2021 ).</a:t>
            </a:r>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5894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AC08B-1E5A-EEB8-502A-F6A3F3DC28F7}"/>
              </a:ext>
            </a:extLst>
          </p:cNvPr>
          <p:cNvSpPr>
            <a:spLocks noGrp="1"/>
          </p:cNvSpPr>
          <p:nvPr>
            <p:ph type="title"/>
          </p:nvPr>
        </p:nvSpPr>
        <p:spPr/>
        <p:txBody>
          <a:bodyPr>
            <a:normAutofit/>
          </a:bodyPr>
          <a:lstStyle/>
          <a:p>
            <a:r>
              <a:rPr lang="en-GB" sz="4100"/>
              <a:t>What is Domiciliary Care and Residential Care?</a:t>
            </a:r>
          </a:p>
        </p:txBody>
      </p:sp>
      <p:sp>
        <p:nvSpPr>
          <p:cNvPr id="3" name="Content Placeholder 2">
            <a:extLst>
              <a:ext uri="{FF2B5EF4-FFF2-40B4-BE49-F238E27FC236}">
                <a16:creationId xmlns:a16="http://schemas.microsoft.com/office/drawing/2014/main" id="{66248EFE-52FD-A59E-C0B6-08A3FBD11582}"/>
              </a:ext>
            </a:extLst>
          </p:cNvPr>
          <p:cNvSpPr>
            <a:spLocks noGrp="1"/>
          </p:cNvSpPr>
          <p:nvPr>
            <p:ph idx="1"/>
          </p:nvPr>
        </p:nvSpPr>
        <p:spPr>
          <a:xfrm>
            <a:off x="620486" y="1992086"/>
            <a:ext cx="7380513" cy="4256314"/>
          </a:xfrm>
        </p:spPr>
        <p:txBody>
          <a:bodyPr vert="horz" lIns="91440" tIns="45720" rIns="91440" bIns="45720" rtlCol="0">
            <a:noAutofit/>
          </a:bodyPr>
          <a:lstStyle/>
          <a:p>
            <a:pPr marL="0" indent="0">
              <a:lnSpc>
                <a:spcPct val="90000"/>
              </a:lnSpc>
              <a:buNone/>
            </a:pPr>
            <a:endParaRPr lang="en-GB" sz="1600">
              <a:latin typeface="Arial" panose="020B0604020202020204" pitchFamily="34" charset="0"/>
              <a:cs typeface="Arial" panose="020B0604020202020204" pitchFamily="34" charset="0"/>
            </a:endParaRPr>
          </a:p>
          <a:p>
            <a:pPr>
              <a:lnSpc>
                <a:spcPct val="90000"/>
              </a:lnSpc>
            </a:pPr>
            <a:r>
              <a:rPr lang="en-GB" sz="1600">
                <a:latin typeface="Arial" panose="020B0604020202020204" pitchFamily="34" charset="0"/>
                <a:cs typeface="Arial" panose="020B0604020202020204" pitchFamily="34" charset="0"/>
              </a:rPr>
              <a:t> Domiciliary Care ,also known as home care ,refers to support services provided to individuals in their own home ,enabling them to maintain independence and quality of life (Alzheimer Society,2020).Services can be customised to address unique need and can encompass assistance with routine tasks or more comprehensive medical care.</a:t>
            </a:r>
          </a:p>
          <a:p>
            <a:pPr>
              <a:lnSpc>
                <a:spcPct val="90000"/>
              </a:lnSpc>
            </a:pPr>
            <a:r>
              <a:rPr lang="en-GB" sz="1600">
                <a:latin typeface="Arial" panose="020B0604020202020204" pitchFamily="34" charset="0"/>
                <a:cs typeface="Arial" panose="020B0604020202020204" pitchFamily="34" charset="0"/>
              </a:rPr>
              <a:t>Residential Care: On the other hands involves residing in a facility where round-the-clock care is provided by trained staff ,typically in a communal setting(Care Quality Commission,2021).This type of care is suitable for individuals who may no longer be able to live independently due to age –related issues ,physical or cognitive impairment , or medical conditions frequent care or supervision from registered nurses In nursing homes include those  who have a variety of medical conditions ( Alzheimer society, 2020 ).</a:t>
            </a:r>
          </a:p>
          <a:p>
            <a:pPr marL="0" indent="0">
              <a:lnSpc>
                <a:spcPct val="90000"/>
              </a:lnSpc>
              <a:buNone/>
            </a:pPr>
            <a:r>
              <a:rPr lang="en-GB" sz="1600">
                <a:latin typeface="Arial" panose="020B0604020202020204" pitchFamily="34" charset="0"/>
                <a:cs typeface="Arial" panose="020B0604020202020204" pitchFamily="34" charset="0"/>
              </a:rPr>
              <a:t>Gaining a comprehensive understanding of the distinctions between domiciliary and  residential care enables individuals and their families to make an informed decision regarding the most appropriate choice ,taking into account their specific requirements and personal preferences.</a:t>
            </a:r>
          </a:p>
          <a:p>
            <a:pPr marL="0" indent="0">
              <a:lnSpc>
                <a:spcPct val="90000"/>
              </a:lnSpc>
              <a:buNone/>
            </a:pPr>
            <a:endParaRPr lang="en-GB" sz="1600">
              <a:latin typeface="Arial" panose="020B0604020202020204" pitchFamily="34" charset="0"/>
              <a:cs typeface="Arial" panose="020B0604020202020204" pitchFamily="34" charset="0"/>
            </a:endParaRPr>
          </a:p>
        </p:txBody>
      </p:sp>
      <p:pic>
        <p:nvPicPr>
          <p:cNvPr id="5" name="Picture 4" descr="A group of people sitting and reading&#10;&#10;Description automatically generated">
            <a:extLst>
              <a:ext uri="{FF2B5EF4-FFF2-40B4-BE49-F238E27FC236}">
                <a16:creationId xmlns:a16="http://schemas.microsoft.com/office/drawing/2014/main" id="{360276A2-BE26-1366-FA3A-D484A550705E}"/>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2633" r="3258"/>
          <a:stretch/>
        </p:blipFill>
        <p:spPr>
          <a:xfrm>
            <a:off x="8085026" y="2701180"/>
            <a:ext cx="2739728" cy="2852640"/>
          </a:xfrm>
          <a:prstGeom prst="rect">
            <a:avLst/>
          </a:prstGeom>
          <a:ln w="57150" cmpd="thickThin">
            <a:solidFill>
              <a:schemeClr val="tx1">
                <a:lumMod val="50000"/>
                <a:lumOff val="50000"/>
              </a:schemeClr>
            </a:solidFill>
            <a:miter lim="800000"/>
          </a:ln>
        </p:spPr>
      </p:pic>
      <p:sp>
        <p:nvSpPr>
          <p:cNvPr id="6" name="TextBox 5">
            <a:extLst>
              <a:ext uri="{FF2B5EF4-FFF2-40B4-BE49-F238E27FC236}">
                <a16:creationId xmlns:a16="http://schemas.microsoft.com/office/drawing/2014/main" id="{08A0284E-C0CE-FB90-27C5-E97CA5B2DCE1}"/>
              </a:ext>
            </a:extLst>
          </p:cNvPr>
          <p:cNvSpPr txBox="1"/>
          <p:nvPr/>
        </p:nvSpPr>
        <p:spPr>
          <a:xfrm>
            <a:off x="8298100" y="5353765"/>
            <a:ext cx="252665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policystudies.blogs.bristol.ac.uk/category/centre-of-research-in-health-and-social-ca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967559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441FA-41B1-BEF8-3097-2FB7A2421FBC}"/>
              </a:ext>
            </a:extLst>
          </p:cNvPr>
          <p:cNvSpPr>
            <a:spLocks noGrp="1"/>
          </p:cNvSpPr>
          <p:nvPr>
            <p:ph type="title"/>
          </p:nvPr>
        </p:nvSpPr>
        <p:spPr>
          <a:xfrm>
            <a:off x="876693" y="741391"/>
            <a:ext cx="4355265" cy="1616203"/>
          </a:xfrm>
        </p:spPr>
        <p:txBody>
          <a:bodyPr anchor="b">
            <a:normAutofit/>
          </a:bodyPr>
          <a:lstStyle/>
          <a:p>
            <a:r>
              <a:rPr lang="en-GB" sz="3200"/>
              <a:t>Legislation, policy, and theories of ageing</a:t>
            </a:r>
          </a:p>
        </p:txBody>
      </p:sp>
      <p:sp>
        <p:nvSpPr>
          <p:cNvPr id="3" name="Content Placeholder 2">
            <a:extLst>
              <a:ext uri="{FF2B5EF4-FFF2-40B4-BE49-F238E27FC236}">
                <a16:creationId xmlns:a16="http://schemas.microsoft.com/office/drawing/2014/main" id="{84CADF33-C3C5-C56E-B334-04EE4149C123}"/>
              </a:ext>
            </a:extLst>
          </p:cNvPr>
          <p:cNvSpPr>
            <a:spLocks noGrp="1"/>
          </p:cNvSpPr>
          <p:nvPr>
            <p:ph idx="1"/>
          </p:nvPr>
        </p:nvSpPr>
        <p:spPr>
          <a:xfrm>
            <a:off x="876692" y="2533476"/>
            <a:ext cx="4355265" cy="3447832"/>
          </a:xfrm>
        </p:spPr>
        <p:txBody>
          <a:bodyPr vert="horz" lIns="91440" tIns="45720" rIns="91440" bIns="45720" rtlCol="0" anchor="t">
            <a:normAutofit/>
          </a:bodyPr>
          <a:lstStyle/>
          <a:p>
            <a:r>
              <a:rPr lang="en-GB" sz="1700">
                <a:latin typeface="Arial"/>
                <a:cs typeface="Arial"/>
              </a:rPr>
              <a:t>Legislation  and Policy initiatives such as the Care Act 2014 in the UK aim to safeguard   the rights and well-being of older adults, promoting person-centred care and support.</a:t>
            </a:r>
            <a:endParaRPr lang="en-US" sz="1700">
              <a:latin typeface="Arial"/>
              <a:cs typeface="Arial"/>
            </a:endParaRPr>
          </a:p>
          <a:p>
            <a:pPr>
              <a:buFont typeface="Wingdings" panose="05000000000000000000" pitchFamily="2" charset="2"/>
              <a:buChar char="§"/>
            </a:pPr>
            <a:r>
              <a:rPr lang="en-GB" sz="1700">
                <a:latin typeface="Arial"/>
                <a:cs typeface="Arial"/>
              </a:rPr>
              <a:t>The Care Quality Commission (CQC )</a:t>
            </a:r>
          </a:p>
          <a:p>
            <a:pPr>
              <a:buFont typeface="Wingdings" panose="05000000000000000000" pitchFamily="2" charset="2"/>
              <a:buChar char="§"/>
            </a:pPr>
            <a:r>
              <a:rPr lang="en-GB" sz="1700">
                <a:latin typeface="Arial"/>
                <a:cs typeface="Arial"/>
              </a:rPr>
              <a:t>Health and Social Care Act 2008</a:t>
            </a:r>
          </a:p>
          <a:p>
            <a:pPr>
              <a:buFont typeface="Wingdings" panose="05000000000000000000" pitchFamily="2" charset="2"/>
              <a:buChar char="§"/>
            </a:pPr>
            <a:r>
              <a:rPr lang="en-GB" sz="1700">
                <a:latin typeface="Arial"/>
                <a:cs typeface="Arial"/>
              </a:rPr>
              <a:t>National  Health Service</a:t>
            </a:r>
          </a:p>
          <a:p>
            <a:pPr>
              <a:buFont typeface="Wingdings" panose="05000000000000000000" pitchFamily="2" charset="2"/>
              <a:buChar char="§"/>
            </a:pPr>
            <a:r>
              <a:rPr lang="en-GB" sz="1700">
                <a:latin typeface="Arial"/>
                <a:cs typeface="Arial"/>
              </a:rPr>
              <a:t>Mental Capacity Act</a:t>
            </a:r>
          </a:p>
          <a:p>
            <a:pPr marL="0" indent="0">
              <a:buNone/>
            </a:pPr>
            <a:r>
              <a:rPr lang="en-GB" sz="1700">
                <a:latin typeface="Arial"/>
                <a:cs typeface="Arial"/>
              </a:rPr>
              <a:t>(Centre for Ageing Better, 2019).</a:t>
            </a:r>
          </a:p>
          <a:p>
            <a:pPr>
              <a:buFont typeface="Wingdings" panose="05000000000000000000" pitchFamily="2" charset="2"/>
              <a:buChar char="§"/>
            </a:pPr>
            <a:r>
              <a:rPr lang="en-GB" sz="1700">
                <a:latin typeface="Arial"/>
                <a:cs typeface="Arial"/>
              </a:rPr>
              <a:t>Safeguarding Adults Legislation(UK)</a:t>
            </a:r>
          </a:p>
        </p:txBody>
      </p:sp>
      <p:pic>
        <p:nvPicPr>
          <p:cNvPr id="15" name="Picture 14" descr="Close-up unopened pill packets">
            <a:extLst>
              <a:ext uri="{FF2B5EF4-FFF2-40B4-BE49-F238E27FC236}">
                <a16:creationId xmlns:a16="http://schemas.microsoft.com/office/drawing/2014/main" id="{06DD7CC5-DA8D-B160-AD0D-9FA9EB800167}"/>
              </a:ext>
            </a:extLst>
          </p:cNvPr>
          <p:cNvPicPr>
            <a:picLocks noChangeAspect="1"/>
          </p:cNvPicPr>
          <p:nvPr/>
        </p:nvPicPr>
        <p:blipFill rotWithShape="1">
          <a:blip r:embed="rId2"/>
          <a:srcRect l="20778" r="20778"/>
          <a:stretch/>
        </p:blipFill>
        <p:spPr>
          <a:xfrm>
            <a:off x="6096000" y="10"/>
            <a:ext cx="6095999" cy="6857990"/>
          </a:xfrm>
          <a:prstGeom prst="rect">
            <a:avLst/>
          </a:prstGeom>
        </p:spPr>
      </p:pic>
      <p:sp>
        <p:nvSpPr>
          <p:cNvPr id="18" name="Rectangle 17">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Rectangle 2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865460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25942-D40E-D893-94A0-F9B765C47B05}"/>
              </a:ext>
            </a:extLst>
          </p:cNvPr>
          <p:cNvSpPr>
            <a:spLocks noGrp="1"/>
          </p:cNvSpPr>
          <p:nvPr>
            <p:ph type="title"/>
          </p:nvPr>
        </p:nvSpPr>
        <p:spPr>
          <a:xfrm>
            <a:off x="1024128" y="585216"/>
            <a:ext cx="6066818" cy="1499616"/>
          </a:xfrm>
        </p:spPr>
        <p:txBody>
          <a:bodyPr>
            <a:normAutofit/>
          </a:bodyPr>
          <a:lstStyle/>
          <a:p>
            <a:r>
              <a:rPr lang="en-GB"/>
              <a:t>Theories of Ageing</a:t>
            </a:r>
          </a:p>
        </p:txBody>
      </p:sp>
      <p:sp>
        <p:nvSpPr>
          <p:cNvPr id="3" name="Content Placeholder 2">
            <a:extLst>
              <a:ext uri="{FF2B5EF4-FFF2-40B4-BE49-F238E27FC236}">
                <a16:creationId xmlns:a16="http://schemas.microsoft.com/office/drawing/2014/main" id="{57BBF1E4-EEE5-1E66-7DC9-DC3E2FB701C3}"/>
              </a:ext>
            </a:extLst>
          </p:cNvPr>
          <p:cNvSpPr>
            <a:spLocks noGrp="1"/>
          </p:cNvSpPr>
          <p:nvPr>
            <p:ph idx="1"/>
          </p:nvPr>
        </p:nvSpPr>
        <p:spPr>
          <a:xfrm>
            <a:off x="97971" y="1621971"/>
            <a:ext cx="6992975" cy="4687389"/>
          </a:xfrm>
        </p:spPr>
        <p:txBody>
          <a:bodyPr>
            <a:normAutofit/>
          </a:bodyPr>
          <a:lstStyle/>
          <a:p>
            <a:r>
              <a:rPr lang="en-GB" sz="1600">
                <a:latin typeface="Arial" panose="020B0604020202020204" pitchFamily="34" charset="0"/>
                <a:cs typeface="Arial" panose="020B0604020202020204" pitchFamily="34" charset="0"/>
              </a:rPr>
              <a:t>Disengagement theory : According to the disengagement theory, as people get older, they inevitably become less involve in society and in social roles which causes a divide between everyone involved (Cumming and Henry,1961).</a:t>
            </a:r>
          </a:p>
          <a:p>
            <a:r>
              <a:rPr lang="en-GB" sz="1600">
                <a:latin typeface="Arial" panose="020B0604020202020204" pitchFamily="34" charset="0"/>
                <a:cs typeface="Arial" panose="020B0604020202020204" pitchFamily="34" charset="0"/>
              </a:rPr>
              <a:t>Free Radical Theory: According to the free radical theory, oxidative stress and cellular dysfunction are the result of ageing produced by cumulative damage by free radicals in cells ( Herman, 1956 ).</a:t>
            </a:r>
          </a:p>
          <a:p>
            <a:r>
              <a:rPr lang="en-GB" sz="1600">
                <a:latin typeface="Arial" panose="020B0604020202020204" pitchFamily="34" charset="0"/>
                <a:cs typeface="Arial" panose="020B0604020202020204" pitchFamily="34" charset="0"/>
              </a:rPr>
              <a:t>Activity theory : According to the activity theory, engaging in worthwhile activities and social connection throughout one's life is linked to successful ageing ( Havighurst, </a:t>
            </a:r>
            <a:r>
              <a:rPr lang="en-GB" sz="1600" err="1">
                <a:latin typeface="Arial" panose="020B0604020202020204" pitchFamily="34" charset="0"/>
                <a:cs typeface="Arial" panose="020B0604020202020204" pitchFamily="34" charset="0"/>
              </a:rPr>
              <a:t>Neugarten</a:t>
            </a:r>
            <a:r>
              <a:rPr lang="en-GB" sz="1600">
                <a:latin typeface="Arial" panose="020B0604020202020204" pitchFamily="34" charset="0"/>
                <a:cs typeface="Arial" panose="020B0604020202020204" pitchFamily="34" charset="0"/>
              </a:rPr>
              <a:t> ., and Tobin,1963 ).</a:t>
            </a:r>
          </a:p>
          <a:p>
            <a:r>
              <a:rPr lang="en-GB" sz="1600">
                <a:latin typeface="Arial" panose="020B0604020202020204" pitchFamily="34" charset="0"/>
                <a:cs typeface="Arial" panose="020B0604020202020204" pitchFamily="34" charset="0"/>
              </a:rPr>
              <a:t>Biological Theory : Is the process by which the body the body gradually loses its elasticity and responsiveness (Lipsky and king, 2015 ).</a:t>
            </a:r>
          </a:p>
          <a:p>
            <a:r>
              <a:rPr lang="en-GB" sz="1600">
                <a:latin typeface="Arial" panose="020B0604020202020204" pitchFamily="34" charset="0"/>
                <a:cs typeface="Arial" panose="020B0604020202020204" pitchFamily="34" charset="0"/>
              </a:rPr>
              <a:t>Life course Theory : a sociological theory that analyses how social , historical, and personal events influence individuals ’ lives throughout time.</a:t>
            </a:r>
          </a:p>
          <a:p>
            <a:endParaRPr lang="en-GB" sz="1600">
              <a:latin typeface="Arial" panose="020B0604020202020204" pitchFamily="34" charset="0"/>
              <a:cs typeface="Arial" panose="020B0604020202020204" pitchFamily="34" charset="0"/>
            </a:endParaRPr>
          </a:p>
        </p:txBody>
      </p:sp>
      <p:pic>
        <p:nvPicPr>
          <p:cNvPr id="5" name="Picture 4" descr="Large skydiving group mid-air">
            <a:extLst>
              <a:ext uri="{FF2B5EF4-FFF2-40B4-BE49-F238E27FC236}">
                <a16:creationId xmlns:a16="http://schemas.microsoft.com/office/drawing/2014/main" id="{6F72E3A8-134D-D226-3281-DDED7980C41C}"/>
              </a:ext>
            </a:extLst>
          </p:cNvPr>
          <p:cNvPicPr>
            <a:picLocks noChangeAspect="1"/>
          </p:cNvPicPr>
          <p:nvPr/>
        </p:nvPicPr>
        <p:blipFill rotWithShape="1">
          <a:blip r:embed="rId2"/>
          <a:srcRect l="27894" r="27116"/>
          <a:stretch/>
        </p:blipFill>
        <p:spPr>
          <a:xfrm>
            <a:off x="7552266" y="10"/>
            <a:ext cx="4639733" cy="6857990"/>
          </a:xfrm>
          <a:prstGeom prst="rect">
            <a:avLst/>
          </a:prstGeom>
        </p:spPr>
      </p:pic>
    </p:spTree>
    <p:extLst>
      <p:ext uri="{BB962C8B-B14F-4D97-AF65-F5344CB8AC3E}">
        <p14:creationId xmlns:p14="http://schemas.microsoft.com/office/powerpoint/2010/main" val="1622900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A0D9D-C1F7-1E1B-B566-952100D378CB}"/>
              </a:ext>
            </a:extLst>
          </p:cNvPr>
          <p:cNvSpPr>
            <a:spLocks noGrp="1"/>
          </p:cNvSpPr>
          <p:nvPr>
            <p:ph type="title"/>
          </p:nvPr>
        </p:nvSpPr>
        <p:spPr/>
        <p:txBody>
          <a:bodyPr>
            <a:normAutofit/>
          </a:bodyPr>
          <a:lstStyle/>
          <a:p>
            <a:r>
              <a:rPr lang="en-GB"/>
              <a:t>Funding</a:t>
            </a:r>
          </a:p>
        </p:txBody>
      </p:sp>
      <p:sp>
        <p:nvSpPr>
          <p:cNvPr id="18" name="Content Placeholder 17">
            <a:extLst>
              <a:ext uri="{FF2B5EF4-FFF2-40B4-BE49-F238E27FC236}">
                <a16:creationId xmlns:a16="http://schemas.microsoft.com/office/drawing/2014/main" id="{6C96E5DD-AD66-2407-2CA8-B48F667E3E74}"/>
              </a:ext>
            </a:extLst>
          </p:cNvPr>
          <p:cNvSpPr>
            <a:spLocks noGrp="1"/>
          </p:cNvSpPr>
          <p:nvPr>
            <p:ph idx="1"/>
          </p:nvPr>
        </p:nvSpPr>
        <p:spPr>
          <a:xfrm>
            <a:off x="631371" y="2556932"/>
            <a:ext cx="7347858" cy="3767668"/>
          </a:xfrm>
        </p:spPr>
        <p:txBody>
          <a:bodyPr>
            <a:noAutofit/>
          </a:bodyPr>
          <a:lstStyle/>
          <a:p>
            <a:pPr>
              <a:lnSpc>
                <a:spcPct val="90000"/>
              </a:lnSpc>
            </a:pPr>
            <a:r>
              <a:rPr lang="en-US" sz="1800">
                <a:latin typeface="Arial"/>
                <a:cs typeface="Arial"/>
              </a:rPr>
              <a:t>In the UK, funding for residential and domiciliary care varies based on the needs of each case. For instance , if a person's requirement are predominantly medical and involve nursing , rehabilitative , or medical therapy, the National Health Insurance (NHS )may pay for domiciliary care (AgeUK,2022 ).</a:t>
            </a:r>
          </a:p>
          <a:p>
            <a:pPr>
              <a:lnSpc>
                <a:spcPct val="90000"/>
              </a:lnSpc>
              <a:buSzPct val="114999"/>
            </a:pPr>
            <a:r>
              <a:rPr lang="en-US" sz="1800">
                <a:latin typeface="Arial"/>
                <a:cs typeface="Arial"/>
              </a:rPr>
              <a:t>Local authorities ( councils): In  England, local authorities offer financial support to qualified individuals for domiciliary care, determined by a need assessment (Summer and Smith,2024; Homecare, 2024).</a:t>
            </a:r>
          </a:p>
          <a:p>
            <a:pPr>
              <a:lnSpc>
                <a:spcPct val="90000"/>
              </a:lnSpc>
              <a:buSzPct val="114999"/>
            </a:pPr>
            <a:r>
              <a:rPr lang="en-US" sz="1800">
                <a:latin typeface="Arial"/>
                <a:cs typeface="Arial"/>
              </a:rPr>
              <a:t>Selfe-funding is frequently the situation for those whose assets or savings exceed the local government 's threshold (AgeUK,2022).</a:t>
            </a:r>
          </a:p>
          <a:p>
            <a:pPr>
              <a:lnSpc>
                <a:spcPct val="90000"/>
              </a:lnSpc>
              <a:buSzPct val="114999"/>
            </a:pPr>
            <a:r>
              <a:rPr lang="en-US" sz="1800">
                <a:latin typeface="Arial"/>
                <a:cs typeface="Arial"/>
              </a:rPr>
              <a:t>Means- tested benefits (Curtis and Burns, 2015).</a:t>
            </a:r>
          </a:p>
          <a:p>
            <a:pPr>
              <a:lnSpc>
                <a:spcPct val="90000"/>
              </a:lnSpc>
              <a:buSzPct val="114999"/>
            </a:pPr>
            <a:endParaRPr lang="en-US" sz="1800">
              <a:latin typeface="Arial" panose="020B0604020202020204" pitchFamily="34" charset="0"/>
              <a:cs typeface="Arial" panose="020B0604020202020204" pitchFamily="34" charset="0"/>
            </a:endParaRPr>
          </a:p>
        </p:txBody>
      </p:sp>
      <p:pic>
        <p:nvPicPr>
          <p:cNvPr id="5" name="Content Placeholder 4" descr="A blue box with a white label and a blue marker on top of a pie chart">
            <a:extLst>
              <a:ext uri="{FF2B5EF4-FFF2-40B4-BE49-F238E27FC236}">
                <a16:creationId xmlns:a16="http://schemas.microsoft.com/office/drawing/2014/main" id="{A32E1D7F-5CFB-AC4E-501E-C0A1B915075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4592" r="11300"/>
          <a:stretch/>
        </p:blipFill>
        <p:spPr>
          <a:xfrm>
            <a:off x="8085026" y="2701180"/>
            <a:ext cx="2739728" cy="2852640"/>
          </a:xfrm>
          <a:prstGeom prst="rect">
            <a:avLst/>
          </a:prstGeom>
          <a:ln w="57150" cmpd="thickThin">
            <a:solidFill>
              <a:schemeClr val="tx1">
                <a:lumMod val="50000"/>
                <a:lumOff val="50000"/>
              </a:schemeClr>
            </a:solidFill>
            <a:miter lim="800000"/>
          </a:ln>
        </p:spPr>
      </p:pic>
      <p:sp>
        <p:nvSpPr>
          <p:cNvPr id="6" name="TextBox 5">
            <a:extLst>
              <a:ext uri="{FF2B5EF4-FFF2-40B4-BE49-F238E27FC236}">
                <a16:creationId xmlns:a16="http://schemas.microsoft.com/office/drawing/2014/main" id="{BAD8CC72-4D84-50C1-B258-B7C3FE8FE021}"/>
              </a:ext>
            </a:extLst>
          </p:cNvPr>
          <p:cNvSpPr txBox="1"/>
          <p:nvPr/>
        </p:nvSpPr>
        <p:spPr>
          <a:xfrm>
            <a:off x="8487255" y="5353765"/>
            <a:ext cx="233749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icpedia.org/lever-arch/f/funding.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617864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C0989E8-D40C-B3C6-CA18-971B30742499}"/>
              </a:ext>
            </a:extLst>
          </p:cNvPr>
          <p:cNvSpPr>
            <a:spLocks noGrp="1"/>
          </p:cNvSpPr>
          <p:nvPr>
            <p:ph type="title"/>
          </p:nvPr>
        </p:nvSpPr>
        <p:spPr>
          <a:xfrm>
            <a:off x="838200" y="365125"/>
            <a:ext cx="5393361" cy="1325563"/>
          </a:xfrm>
        </p:spPr>
        <p:txBody>
          <a:bodyPr>
            <a:normAutofit/>
          </a:bodyPr>
          <a:lstStyle/>
          <a:p>
            <a:r>
              <a:rPr lang="en-GB"/>
              <a:t>The pros</a:t>
            </a:r>
          </a:p>
        </p:txBody>
      </p:sp>
      <p:sp>
        <p:nvSpPr>
          <p:cNvPr id="3" name="Content Placeholder 2">
            <a:extLst>
              <a:ext uri="{FF2B5EF4-FFF2-40B4-BE49-F238E27FC236}">
                <a16:creationId xmlns:a16="http://schemas.microsoft.com/office/drawing/2014/main" id="{4C1B73A1-06E9-BAF3-2367-04B07CA80AEC}"/>
              </a:ext>
            </a:extLst>
          </p:cNvPr>
          <p:cNvSpPr>
            <a:spLocks noGrp="1"/>
          </p:cNvSpPr>
          <p:nvPr>
            <p:ph idx="1"/>
          </p:nvPr>
        </p:nvSpPr>
        <p:spPr>
          <a:xfrm>
            <a:off x="0" y="1393371"/>
            <a:ext cx="6231561" cy="5453420"/>
          </a:xfrm>
        </p:spPr>
        <p:txBody>
          <a:bodyPr>
            <a:normAutofit/>
          </a:bodyPr>
          <a:lstStyle/>
          <a:p>
            <a:pPr marL="0" indent="0">
              <a:buNone/>
            </a:pPr>
            <a:r>
              <a:rPr lang="en-GB" sz="1600">
                <a:latin typeface="Arial" panose="020B0604020202020204" pitchFamily="34" charset="0"/>
                <a:cs typeface="Arial" panose="020B0604020202020204" pitchFamily="34" charset="0"/>
              </a:rPr>
              <a:t>Living in one’s own residence has numerous benefits , especially as individuals get older or experience different shifts in their lifestyle . Here are some several compelling reasons to remain in your own home:</a:t>
            </a:r>
          </a:p>
          <a:p>
            <a:pPr>
              <a:buFont typeface="Wingdings" panose="05000000000000000000" pitchFamily="2" charset="2"/>
              <a:buChar char="§"/>
            </a:pPr>
            <a:r>
              <a:rPr lang="en-GB" sz="1600">
                <a:latin typeface="Arial" panose="020B0604020202020204" pitchFamily="34" charset="0"/>
                <a:cs typeface="Arial" panose="020B0604020202020204" pitchFamily="34" charset="0"/>
              </a:rPr>
              <a:t>Familiarity and Comfort</a:t>
            </a:r>
          </a:p>
          <a:p>
            <a:pPr marL="0" indent="0">
              <a:buNone/>
            </a:pPr>
            <a:r>
              <a:rPr lang="en-GB" sz="1600">
                <a:latin typeface="Arial" panose="020B0604020202020204" pitchFamily="34" charset="0"/>
                <a:cs typeface="Arial" panose="020B0604020202020204" pitchFamily="34" charset="0"/>
              </a:rPr>
              <a:t>Psychological Well-being : Remaining in a familiar environment contributes significantly to psychological well-being(Weinstein et al,1994).</a:t>
            </a:r>
          </a:p>
          <a:p>
            <a:pPr>
              <a:buFont typeface="Wingdings" panose="05000000000000000000" pitchFamily="2" charset="2"/>
              <a:buChar char="§"/>
            </a:pPr>
            <a:r>
              <a:rPr lang="en-GB" sz="1600">
                <a:latin typeface="Arial" panose="020B0604020202020204" pitchFamily="34" charset="0"/>
                <a:cs typeface="Arial" panose="020B0604020202020204" pitchFamily="34" charset="0"/>
              </a:rPr>
              <a:t>Independence and Autonomy</a:t>
            </a:r>
          </a:p>
          <a:p>
            <a:pPr>
              <a:buFont typeface="Wingdings" panose="05000000000000000000" pitchFamily="2" charset="2"/>
              <a:buChar char="§"/>
            </a:pPr>
            <a:r>
              <a:rPr lang="en-GB" sz="1600">
                <a:latin typeface="Arial" panose="020B0604020202020204" pitchFamily="34" charset="0"/>
                <a:cs typeface="Arial" panose="020B0604020202020204" pitchFamily="34" charset="0"/>
              </a:rPr>
              <a:t>Financial Benefits : Studies have shown that home-based care is often more cost-effective than institutional care . This cost savings can benefit both individuals and healthcare systems( Leff , et al,2001).</a:t>
            </a:r>
          </a:p>
          <a:p>
            <a:pPr>
              <a:buFont typeface="Wingdings" panose="05000000000000000000" pitchFamily="2" charset="2"/>
              <a:buChar char="§"/>
            </a:pPr>
            <a:r>
              <a:rPr lang="en-GB" sz="1600">
                <a:latin typeface="Arial" panose="020B0604020202020204" pitchFamily="34" charset="0"/>
                <a:cs typeface="Arial" panose="020B0604020202020204" pitchFamily="34" charset="0"/>
              </a:rPr>
              <a:t>Community and Social Connections</a:t>
            </a:r>
          </a:p>
          <a:p>
            <a:pPr>
              <a:buFont typeface="Wingdings" panose="05000000000000000000" pitchFamily="2" charset="2"/>
              <a:buChar char="§"/>
            </a:pPr>
            <a:r>
              <a:rPr lang="en-GB" sz="1600">
                <a:latin typeface="Arial" panose="020B0604020202020204" pitchFamily="34" charset="0"/>
                <a:cs typeface="Arial" panose="020B0604020202020204" pitchFamily="34" charset="0"/>
              </a:rPr>
              <a:t>Health and Well-being</a:t>
            </a:r>
          </a:p>
          <a:p>
            <a:pPr>
              <a:buFont typeface="Wingdings" panose="05000000000000000000" pitchFamily="2" charset="2"/>
              <a:buChar char="§"/>
            </a:pPr>
            <a:r>
              <a:rPr lang="en-GB" sz="1600">
                <a:latin typeface="Arial" panose="020B0604020202020204" pitchFamily="34" charset="0"/>
                <a:cs typeface="Arial" panose="020B0604020202020204" pitchFamily="34" charset="0"/>
              </a:rPr>
              <a:t>Emotional and Psychological Benefits</a:t>
            </a:r>
          </a:p>
          <a:p>
            <a:pPr>
              <a:buSzPct val="114999"/>
              <a:buFont typeface="Wingdings" panose="05000000000000000000" pitchFamily="2" charset="2"/>
              <a:buChar char="§"/>
            </a:pPr>
            <a:r>
              <a:rPr lang="en-GB" sz="1600">
                <a:latin typeface="Arial" panose="020B0604020202020204" pitchFamily="34" charset="0"/>
                <a:cs typeface="Arial" panose="020B0604020202020204" pitchFamily="34" charset="0"/>
              </a:rPr>
              <a:t>Improves mental health and fosters a sense of stability and routine( Bratman et al.,2015).</a:t>
            </a:r>
          </a:p>
          <a:p>
            <a:pPr marL="0" indent="0">
              <a:buNone/>
            </a:pPr>
            <a:endParaRPr lang="en-GB" sz="160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a:latin typeface="Arial" panose="020B0604020202020204" pitchFamily="34" charset="0"/>
              <a:cs typeface="Arial" panose="020B0604020202020204" pitchFamily="34" charset="0"/>
            </a:endParaRPr>
          </a:p>
        </p:txBody>
      </p:sp>
      <p:pic>
        <p:nvPicPr>
          <p:cNvPr id="18" name="Picture 17" descr="Empty office cubicle">
            <a:extLst>
              <a:ext uri="{FF2B5EF4-FFF2-40B4-BE49-F238E27FC236}">
                <a16:creationId xmlns:a16="http://schemas.microsoft.com/office/drawing/2014/main" id="{FBA9E45A-8D17-EB55-393E-1637161DAA2C}"/>
              </a:ext>
            </a:extLst>
          </p:cNvPr>
          <p:cNvPicPr>
            <a:picLocks noChangeAspect="1"/>
          </p:cNvPicPr>
          <p:nvPr/>
        </p:nvPicPr>
        <p:blipFill rotWithShape="1">
          <a:blip r:embed="rId2"/>
          <a:srcRect l="27290" r="5959"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9277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32D08C-1A50-4C1F-8AA3-1C44F5B1F371}"/>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Arial"/>
                <a:cs typeface="Arial"/>
              </a:rPr>
              <a:t> the cons</a:t>
            </a:r>
            <a:endParaRPr lang="en-GB">
              <a:solidFill>
                <a:srgbClr val="FFFFFF"/>
              </a:solidFill>
            </a:endParaRPr>
          </a:p>
        </p:txBody>
      </p:sp>
      <p:sp>
        <p:nvSpPr>
          <p:cNvPr id="26" name="Arc 2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635234-C080-DCA1-7D66-A4F79DA8383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1800">
                <a:latin typeface="Arial"/>
                <a:cs typeface="Arial"/>
              </a:rPr>
              <a:t>Staying at one's own home offers advantages for some people.</a:t>
            </a:r>
          </a:p>
          <a:p>
            <a:r>
              <a:rPr lang="en-GB" sz="1800">
                <a:latin typeface="Arial"/>
                <a:cs typeface="Arial"/>
              </a:rPr>
              <a:t>However, it is essential to recognize that it is not universally beneficial.</a:t>
            </a:r>
          </a:p>
          <a:p>
            <a:endParaRPr lang="en-GB" sz="1800">
              <a:latin typeface="Arial"/>
              <a:cs typeface="Arial"/>
            </a:endParaRPr>
          </a:p>
          <a:p>
            <a:r>
              <a:rPr lang="en-GB" sz="1800">
                <a:latin typeface="Arial"/>
                <a:cs typeface="Arial"/>
              </a:rPr>
              <a:t>Such factors encompass quality of life, safety concerns, health care accessibility ,financial considerations and care giver strain, social interactions</a:t>
            </a:r>
          </a:p>
          <a:p>
            <a:r>
              <a:rPr lang="en-GB" sz="1800">
                <a:latin typeface="Arial"/>
                <a:cs typeface="Arial"/>
              </a:rPr>
              <a:t>Care giver strain (Beach et al.,2020).</a:t>
            </a:r>
          </a:p>
          <a:p>
            <a:r>
              <a:rPr lang="en-GB" sz="1800">
                <a:latin typeface="Arial"/>
                <a:cs typeface="Arial"/>
              </a:rPr>
              <a:t>Risks of Abuse(  Evans et al.,2020)</a:t>
            </a:r>
          </a:p>
          <a:p>
            <a:endParaRPr lang="en-GB" sz="1800">
              <a:latin typeface="Arial"/>
              <a:cs typeface="Arial"/>
            </a:endParaRPr>
          </a:p>
          <a:p>
            <a:r>
              <a:rPr lang="en-GB" sz="1800">
                <a:latin typeface="Arial"/>
                <a:cs typeface="Arial"/>
              </a:rPr>
              <a:t>    Safety  Concerns</a:t>
            </a:r>
          </a:p>
          <a:p>
            <a:r>
              <a:rPr lang="en-GB" sz="1800">
                <a:latin typeface="Arial"/>
                <a:cs typeface="Arial"/>
              </a:rPr>
              <a:t>To  compare  nursing home 's, the home  setting might not be secure. Elderly people  are prone to falls example is those suffering from Parkinson's disease and those with dementia will keep wandering around ( Evans et al.,2020 ).</a:t>
            </a:r>
          </a:p>
          <a:p>
            <a:endParaRPr lang="en-GB" sz="1800">
              <a:latin typeface="Arial" panose="020B0604020202020204" pitchFamily="34" charset="0"/>
              <a:cs typeface="Arial" panose="020B0604020202020204" pitchFamily="34" charset="0"/>
            </a:endParaRPr>
          </a:p>
          <a:p>
            <a:endParaRPr lang="en-GB" sz="1800">
              <a:latin typeface="Arial" panose="020B0604020202020204" pitchFamily="34" charset="0"/>
              <a:cs typeface="Arial" panose="020B0604020202020204" pitchFamily="34" charset="0"/>
            </a:endParaRPr>
          </a:p>
          <a:p>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97697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BED9C9-73A0-9A3E-1703-DC1B7C4026F8}"/>
              </a:ext>
            </a:extLst>
          </p:cNvPr>
          <p:cNvSpPr>
            <a:spLocks noGrp="1"/>
          </p:cNvSpPr>
          <p:nvPr>
            <p:ph type="title"/>
          </p:nvPr>
        </p:nvSpPr>
        <p:spPr>
          <a:xfrm>
            <a:off x="686834" y="1153572"/>
            <a:ext cx="3200400" cy="4461163"/>
          </a:xfrm>
        </p:spPr>
        <p:txBody>
          <a:bodyPr>
            <a:normAutofit/>
          </a:bodyPr>
          <a:lstStyle/>
          <a:p>
            <a:br>
              <a:rPr lang="en-GB">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8AEC0E-760A-27F9-B260-9902704F2415}"/>
              </a:ext>
            </a:extLst>
          </p:cNvPr>
          <p:cNvSpPr>
            <a:spLocks noGrp="1"/>
          </p:cNvSpPr>
          <p:nvPr>
            <p:ph idx="1"/>
          </p:nvPr>
        </p:nvSpPr>
        <p:spPr>
          <a:xfrm>
            <a:off x="4167272" y="130629"/>
            <a:ext cx="7807014" cy="6651171"/>
          </a:xfrm>
        </p:spPr>
        <p:txBody>
          <a:bodyPr anchor="ctr">
            <a:normAutofit/>
          </a:bodyPr>
          <a:lstStyle/>
          <a:p>
            <a:pPr marL="0" indent="0">
              <a:buNone/>
            </a:pPr>
            <a:endParaRPr lang="en-US" sz="1600"/>
          </a:p>
          <a:p>
            <a:pPr marL="0" indent="0">
              <a:buNone/>
            </a:pPr>
            <a:endParaRPr lang="en-GB" sz="1600"/>
          </a:p>
          <a:p>
            <a:pPr marL="0" indent="0">
              <a:buNone/>
            </a:pPr>
            <a:endParaRPr lang="en-GB" sz="1600"/>
          </a:p>
          <a:p>
            <a:pPr marL="0" indent="0">
              <a:buNone/>
            </a:pPr>
            <a:r>
              <a:rPr lang="en-GB" sz="1600"/>
              <a:t>(</a:t>
            </a:r>
            <a:r>
              <a:rPr lang="en-GB" sz="1600">
                <a:latin typeface="Arial"/>
                <a:cs typeface="Arial"/>
              </a:rPr>
              <a:t>CONTINUED)</a:t>
            </a:r>
          </a:p>
          <a:p>
            <a:r>
              <a:rPr lang="en-GB" sz="1600">
                <a:latin typeface="Arial" panose="020B0604020202020204" pitchFamily="34" charset="0"/>
                <a:cs typeface="Arial" panose="020B0604020202020204" pitchFamily="34" charset="0"/>
              </a:rPr>
              <a:t>Home  care is not always safe as evidence by the alarming increase in reports of domestic violence during periods of lockdown (Evans et al., 2020).</a:t>
            </a:r>
          </a:p>
          <a:p>
            <a:pPr marL="0" indent="0">
              <a:buNone/>
            </a:pPr>
            <a:r>
              <a:rPr lang="en-GB" sz="1600">
                <a:latin typeface="Arial" panose="020B0604020202020204" pitchFamily="34" charset="0"/>
                <a:cs typeface="Arial" panose="020B0604020202020204" pitchFamily="34" charset="0"/>
              </a:rPr>
              <a:t> MENTAL HEALTH CONCERNS:</a:t>
            </a:r>
          </a:p>
          <a:p>
            <a:pPr>
              <a:buFont typeface="Wingdings" panose="05000000000000000000" pitchFamily="2" charset="2"/>
              <a:buChar char="§"/>
            </a:pPr>
            <a:r>
              <a:rPr lang="en-GB" sz="1600">
                <a:latin typeface="Arial" panose="020B0604020202020204" pitchFamily="34" charset="0"/>
                <a:cs typeface="Arial" panose="020B0604020202020204" pitchFamily="34" charset="0"/>
              </a:rPr>
              <a:t>Prolonged isolation can have devastating effects on mental health, particularly for those already struggling with conditions such as depression and anxiety.</a:t>
            </a:r>
          </a:p>
          <a:p>
            <a:pPr>
              <a:buFont typeface="Wingdings" panose="05000000000000000000" pitchFamily="2" charset="2"/>
              <a:buChar char="§"/>
            </a:pPr>
            <a:r>
              <a:rPr lang="en-GB" sz="1600">
                <a:latin typeface="Arial" panose="020B0604020202020204" pitchFamily="34" charset="0"/>
                <a:cs typeface="Arial" panose="020B0604020202020204" pitchFamily="34" charset="0"/>
              </a:rPr>
              <a:t>The lack of social interaction and support system can lead to feeling of loneliness, hopelessness and despair with potential long-term consequences for individuals  well-being (Rajkumar,2020 ).</a:t>
            </a:r>
          </a:p>
          <a:p>
            <a:pPr marL="0" indent="0">
              <a:buNone/>
            </a:pPr>
            <a:r>
              <a:rPr lang="en-GB" sz="1600">
                <a:latin typeface="Arial" panose="020B0604020202020204" pitchFamily="34" charset="0"/>
                <a:cs typeface="Arial" panose="020B0604020202020204" pitchFamily="34" charset="0"/>
              </a:rPr>
              <a:t>FINANCIAL CONSIDERATIONS</a:t>
            </a:r>
          </a:p>
          <a:p>
            <a:pPr>
              <a:buFont typeface="Wingdings" panose="05000000000000000000" pitchFamily="2" charset="2"/>
              <a:buChar char="§"/>
            </a:pPr>
            <a:r>
              <a:rPr lang="en-GB" sz="1600">
                <a:latin typeface="Arial"/>
                <a:cs typeface="Arial"/>
              </a:rPr>
              <a:t>         Out of  pocket cost associated with home care , including medical supplies ,equipment and home modifications, can quickly  accumulate</a:t>
            </a:r>
          </a:p>
          <a:p>
            <a:pPr>
              <a:buFont typeface="Wingdings" panose="05000000000000000000" pitchFamily="2" charset="2"/>
              <a:buChar char="§"/>
            </a:pPr>
            <a:r>
              <a:rPr lang="en-GB" sz="1600">
                <a:latin typeface="Arial"/>
                <a:cs typeface="Arial"/>
              </a:rPr>
              <a:t>          The expense of  hiring professional caregivers or accessing specialized medical services can  strain limited financial resources (Beach et al.,2020 )</a:t>
            </a:r>
            <a:endParaRPr lang="en-GB" sz="1600">
              <a:latin typeface="Arial" panose="020B0604020202020204" pitchFamily="34" charset="0"/>
              <a:cs typeface="Arial" panose="020B0604020202020204" pitchFamily="34" charset="0"/>
            </a:endParaRPr>
          </a:p>
          <a:p>
            <a:pPr>
              <a:buFont typeface="Wingdings" panose="05000000000000000000" pitchFamily="2" charset="2"/>
              <a:buChar char="§"/>
            </a:pPr>
            <a:r>
              <a:rPr lang="en-GB" sz="1600">
                <a:latin typeface="Arial"/>
                <a:cs typeface="Arial"/>
              </a:rPr>
              <a:t>Health care Accessibility(Hartnett et al.,2020).</a:t>
            </a:r>
            <a:endParaRPr lang="en-GB" sz="1600">
              <a:latin typeface="Arial" panose="020B0604020202020204" pitchFamily="34" charset="0"/>
              <a:cs typeface="Arial" panose="020B0604020202020204" pitchFamily="34" charset="0"/>
            </a:endParaRPr>
          </a:p>
          <a:p>
            <a:pPr>
              <a:buFont typeface="Wingdings" panose="05000000000000000000" pitchFamily="2" charset="2"/>
              <a:buChar char="§"/>
            </a:pPr>
            <a:r>
              <a:rPr lang="en-GB" sz="1600">
                <a:latin typeface="Arial"/>
                <a:cs typeface="Arial"/>
              </a:rPr>
              <a:t>Quality of life</a:t>
            </a:r>
            <a:endParaRPr lang="en-GB" sz="160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a:latin typeface="Arial" panose="020B0604020202020204" pitchFamily="34" charset="0"/>
              <a:cs typeface="Arial" panose="020B0604020202020204" pitchFamily="34" charset="0"/>
            </a:endParaRPr>
          </a:p>
          <a:p>
            <a:pPr marL="0" indent="0">
              <a:buNone/>
            </a:pPr>
            <a:endParaRPr lang="en-GB" sz="1600">
              <a:latin typeface="Arial" panose="020B0604020202020204" pitchFamily="34" charset="0"/>
              <a:cs typeface="Arial" panose="020B0604020202020204" pitchFamily="34" charset="0"/>
            </a:endParaRPr>
          </a:p>
          <a:p>
            <a:endParaRPr lang="en-GB" sz="1600"/>
          </a:p>
          <a:p>
            <a:endParaRPr lang="en-GB" sz="1600"/>
          </a:p>
        </p:txBody>
      </p:sp>
    </p:spTree>
    <p:extLst>
      <p:ext uri="{BB962C8B-B14F-4D97-AF65-F5344CB8AC3E}">
        <p14:creationId xmlns:p14="http://schemas.microsoft.com/office/powerpoint/2010/main" val="574837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Arc 15">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61367D-3724-789A-5CB2-AC58F45666BB}"/>
              </a:ext>
            </a:extLst>
          </p:cNvPr>
          <p:cNvSpPr>
            <a:spLocks noGrp="1"/>
          </p:cNvSpPr>
          <p:nvPr>
            <p:ph type="title"/>
          </p:nvPr>
        </p:nvSpPr>
        <p:spPr>
          <a:xfrm>
            <a:off x="5894962" y="479493"/>
            <a:ext cx="5458838" cy="1325563"/>
          </a:xfrm>
        </p:spPr>
        <p:txBody>
          <a:bodyPr>
            <a:normAutofit/>
          </a:bodyPr>
          <a:lstStyle/>
          <a:p>
            <a:r>
              <a:rPr lang="en-GB"/>
              <a:t>Conclusion</a:t>
            </a:r>
          </a:p>
        </p:txBody>
      </p:sp>
      <p:sp>
        <p:nvSpPr>
          <p:cNvPr id="18" name="Freeform: Shape 17">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descr="A rainbow pyramid with text">
            <a:extLst>
              <a:ext uri="{FF2B5EF4-FFF2-40B4-BE49-F238E27FC236}">
                <a16:creationId xmlns:a16="http://schemas.microsoft.com/office/drawing/2014/main" id="{5207D419-D08B-40DA-0140-3F6B09EA846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3182" y="1656120"/>
            <a:ext cx="4777381" cy="337601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7FC01928-01D8-FD3A-BB08-96BB7D8C7BA2}"/>
              </a:ext>
            </a:extLst>
          </p:cNvPr>
          <p:cNvSpPr>
            <a:spLocks noGrp="1"/>
          </p:cNvSpPr>
          <p:nvPr>
            <p:ph idx="1"/>
          </p:nvPr>
        </p:nvSpPr>
        <p:spPr>
          <a:xfrm>
            <a:off x="5894962" y="1984443"/>
            <a:ext cx="5458838" cy="4192520"/>
          </a:xfrm>
        </p:spPr>
        <p:txBody>
          <a:bodyPr>
            <a:normAutofit/>
          </a:bodyPr>
          <a:lstStyle/>
          <a:p>
            <a:pPr marL="0" indent="0">
              <a:buNone/>
            </a:pPr>
            <a:r>
              <a:rPr lang="en-GB" sz="1800">
                <a:latin typeface="Arial" panose="020B0604020202020204" pitchFamily="34" charset="0"/>
                <a:cs typeface="Arial" panose="020B0604020202020204" pitchFamily="34" charset="0"/>
              </a:rPr>
              <a:t>To conclude, when deciding if staying in one’s own residence is the optimal choice , it is crucial to adopt a patient-centred approach that emphasises the individual’s requirements , desires, and overall welfare . This approach actively engages the individual in decision-making processes , while respecting their choices and working together with healthcare practitioners ,family members of the care team .The goal is to build a care plan that is in line with the individual’s goals and beliefs . Patient-centred care prioritises individual empowerment collaborative decision-making ,and comprehensive  support to enhance optimal health outcomes and overall quality of life ( Price, 2019 ).</a:t>
            </a:r>
          </a:p>
        </p:txBody>
      </p:sp>
      <p:sp>
        <p:nvSpPr>
          <p:cNvPr id="9" name="TextBox 8">
            <a:extLst>
              <a:ext uri="{FF2B5EF4-FFF2-40B4-BE49-F238E27FC236}">
                <a16:creationId xmlns:a16="http://schemas.microsoft.com/office/drawing/2014/main" id="{5CC55657-EA2F-4955-5187-063E0E695913}"/>
              </a:ext>
            </a:extLst>
          </p:cNvPr>
          <p:cNvSpPr txBox="1"/>
          <p:nvPr/>
        </p:nvSpPr>
        <p:spPr>
          <a:xfrm>
            <a:off x="10790591" y="6288613"/>
            <a:ext cx="1401409" cy="569387"/>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Maslows_hierarchy_of_needs">
                  <a:extLst>
                    <a:ext uri="{A12FA001-AC4F-418D-AE19-62706E023703}">
                      <ahyp:hlinkClr xmlns:ahyp="http://schemas.microsoft.com/office/drawing/2018/hyperlinkcolor" val="tx"/>
                    </a:ext>
                  </a:extLst>
                </a:hlinkClick>
              </a:rPr>
              <a:t>This Photo</a:t>
            </a:r>
            <a:r>
              <a:rPr lang="en-GB" sz="700">
                <a:solidFill>
                  <a:srgbClr val="FFFFFF"/>
                </a:solidFill>
              </a:rPr>
              <a:t> by Unknown Author I</a:t>
            </a:r>
          </a:p>
          <a:p>
            <a:pPr algn="r">
              <a:spcAft>
                <a:spcPts val="600"/>
              </a:spcAft>
            </a:pPr>
            <a:endParaRPr lang="en-GB" sz="700">
              <a:solidFill>
                <a:srgbClr val="FFFFFF"/>
              </a:solidFill>
            </a:endParaRPr>
          </a:p>
          <a:p>
            <a:pPr algn="r">
              <a:spcAft>
                <a:spcPts val="600"/>
              </a:spcAft>
            </a:pPr>
            <a:r>
              <a:rPr lang="en-GB" sz="700">
                <a:solidFill>
                  <a:srgbClr val="FFFFFF"/>
                </a:solidFill>
              </a:rPr>
              <a:t>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371996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76A5FE-96E0-36E6-3A27-6E21C5977102}"/>
              </a:ext>
            </a:extLst>
          </p:cNvPr>
          <p:cNvSpPr>
            <a:spLocks noGrp="1"/>
          </p:cNvSpPr>
          <p:nvPr>
            <p:ph type="title"/>
          </p:nvPr>
        </p:nvSpPr>
        <p:spPr>
          <a:xfrm>
            <a:off x="686834" y="1153572"/>
            <a:ext cx="3200400" cy="4461163"/>
          </a:xfrm>
        </p:spPr>
        <p:txBody>
          <a:bodyPr>
            <a:normAutofit/>
          </a:bodyPr>
          <a:lstStyle/>
          <a:p>
            <a:r>
              <a:rPr lang="en-GB" sz="2800">
                <a:solidFill>
                  <a:srgbClr val="FFFFFF"/>
                </a:solidFill>
              </a:rPr>
              <a:t>Recommendations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23DC50-B839-933D-9CDF-F4293D8B2ED7}"/>
              </a:ext>
            </a:extLst>
          </p:cNvPr>
          <p:cNvSpPr>
            <a:spLocks noGrp="1"/>
          </p:cNvSpPr>
          <p:nvPr>
            <p:ph idx="1"/>
          </p:nvPr>
        </p:nvSpPr>
        <p:spPr>
          <a:xfrm>
            <a:off x="4447308" y="591344"/>
            <a:ext cx="6906491" cy="5585619"/>
          </a:xfrm>
        </p:spPr>
        <p:txBody>
          <a:bodyPr anchor="ctr">
            <a:normAutofit/>
          </a:bodyPr>
          <a:lstStyle/>
          <a:p>
            <a:pPr marL="0" indent="0">
              <a:buNone/>
            </a:pPr>
            <a:r>
              <a:rPr lang="en-GB" sz="2000"/>
              <a:t>To improve domiciliary care ,it is important   Holistic care may be ensured by implementing routine home visit by multidisciplinary teams made up of physicians, nurses and social workers.</a:t>
            </a:r>
          </a:p>
          <a:p>
            <a:pPr>
              <a:buFont typeface="Wingdings" panose="05000000000000000000" pitchFamily="2" charset="2"/>
              <a:buChar char="§"/>
            </a:pPr>
            <a:r>
              <a:rPr lang="en-GB" sz="2000"/>
              <a:t>    Promoting carer's engagement in the community and helping them build support system can lessens their workload and enhance the quality of their care overall.</a:t>
            </a:r>
          </a:p>
          <a:p>
            <a:pPr marL="0" indent="0">
              <a:buNone/>
            </a:pPr>
            <a:r>
              <a:rPr lang="en-GB" sz="2000"/>
              <a:t>       There may not be enough housing to house everyone in need, which could make it difficult to use certain equipment for domiciliary care due to the space constraints. Depending on the severity of their medical conditions and the assessments conducted by social workers, some people may need to move into residential care.</a:t>
            </a:r>
          </a:p>
          <a:p>
            <a:pPr marL="0" indent="0">
              <a:buNone/>
            </a:pPr>
            <a:r>
              <a:rPr lang="en-GB" sz="2000"/>
              <a:t>    </a:t>
            </a:r>
          </a:p>
          <a:p>
            <a:pPr marL="0" indent="0">
              <a:buNone/>
            </a:pPr>
            <a:r>
              <a:rPr lang="en-GB" sz="2000"/>
              <a:t>-</a:t>
            </a:r>
          </a:p>
        </p:txBody>
      </p:sp>
    </p:spTree>
    <p:extLst>
      <p:ext uri="{BB962C8B-B14F-4D97-AF65-F5344CB8AC3E}">
        <p14:creationId xmlns:p14="http://schemas.microsoft.com/office/powerpoint/2010/main" val="31124185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EF925F-5A9C-3793-F521-52A34D3ED358}"/>
              </a:ext>
            </a:extLst>
          </p:cNvPr>
          <p:cNvSpPr>
            <a:spLocks noGrp="1"/>
          </p:cNvSpPr>
          <p:nvPr>
            <p:ph type="title"/>
          </p:nvPr>
        </p:nvSpPr>
        <p:spPr>
          <a:xfrm>
            <a:off x="686834" y="1153572"/>
            <a:ext cx="3200400" cy="4461163"/>
          </a:xfrm>
        </p:spPr>
        <p:txBody>
          <a:bodyPr>
            <a:normAutofit/>
          </a:bodyPr>
          <a:lstStyle/>
          <a:p>
            <a:r>
              <a:rPr lang="en-GB">
                <a:solidFill>
                  <a:srgbClr val="FFFFFF"/>
                </a:solidFill>
              </a:rPr>
              <a:t>Continued</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37858B-E59D-6422-EF9E-A62FDA8A1081}"/>
              </a:ext>
            </a:extLst>
          </p:cNvPr>
          <p:cNvSpPr>
            <a:spLocks noGrp="1"/>
          </p:cNvSpPr>
          <p:nvPr>
            <p:ph idx="1"/>
          </p:nvPr>
        </p:nvSpPr>
        <p:spPr>
          <a:xfrm>
            <a:off x="4447308" y="591344"/>
            <a:ext cx="6906491" cy="5585619"/>
          </a:xfrm>
        </p:spPr>
        <p:txBody>
          <a:bodyPr anchor="ctr">
            <a:normAutofit/>
          </a:bodyPr>
          <a:lstStyle/>
          <a:p>
            <a:pPr>
              <a:buFont typeface="Wingdings" panose="05000000000000000000" pitchFamily="2" charset="2"/>
              <a:buChar char="§"/>
            </a:pPr>
            <a:r>
              <a:rPr lang="en-GB" sz="2000"/>
              <a:t>Education and Training for carers : Offer comprehensive </a:t>
            </a:r>
            <a:r>
              <a:rPr lang="en-GB" sz="2000">
                <a:latin typeface="Arial" panose="020B0604020202020204" pitchFamily="34" charset="0"/>
                <a:cs typeface="Arial" panose="020B0604020202020204" pitchFamily="34" charset="0"/>
              </a:rPr>
              <a:t>training </a:t>
            </a:r>
            <a:r>
              <a:rPr lang="en-GB" sz="2000"/>
              <a:t> and resources for family caregivers to equip them with the skills needed to care for their loved ones effectively ,reducing caregiver stress and improving care quality(Jones &amp;Brown,2018).</a:t>
            </a:r>
          </a:p>
          <a:p>
            <a:pPr>
              <a:buFont typeface="Wingdings" panose="05000000000000000000" pitchFamily="2" charset="2"/>
              <a:buChar char="§"/>
            </a:pPr>
            <a:r>
              <a:rPr lang="en-GB" sz="2000"/>
              <a:t>Policy Advocacy : Promote  policies that endorse the ability of older individuals to live in their own homes as they age ,such as zoning regulations that permit the construction of additional living units and financial rewards for families that offer care within their homes(Johnson et al.,2019).By applying these suggestions , we may establish a conducive atmosphere that promotes ageing in place ,guaranteeing that elderly individuals can reside autonomously  and comfortably in their own residences ,thereby benefiting themselves, their families and the wider community.</a:t>
            </a:r>
          </a:p>
        </p:txBody>
      </p:sp>
    </p:spTree>
    <p:extLst>
      <p:ext uri="{BB962C8B-B14F-4D97-AF65-F5344CB8AC3E}">
        <p14:creationId xmlns:p14="http://schemas.microsoft.com/office/powerpoint/2010/main" val="26993112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2EBA9B-65AF-995D-DC45-FA242B7B463D}"/>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44B383-E601-6C28-4BB4-478FFCD828F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1500">
                <a:latin typeface="Arial"/>
                <a:cs typeface="Arial"/>
              </a:rPr>
              <a:t>Alzheimer's Society. (2020 ) </a:t>
            </a:r>
            <a:r>
              <a:rPr lang="en-GB" sz="1500" i="1">
                <a:latin typeface="Arial"/>
                <a:cs typeface="Arial"/>
              </a:rPr>
              <a:t>What is domiciliary</a:t>
            </a:r>
            <a:r>
              <a:rPr lang="en-GB" sz="1500">
                <a:latin typeface="Arial"/>
                <a:cs typeface="Arial"/>
              </a:rPr>
              <a:t> </a:t>
            </a:r>
            <a:r>
              <a:rPr lang="en-GB" sz="1500" i="1">
                <a:latin typeface="Arial"/>
                <a:cs typeface="Arial"/>
              </a:rPr>
              <a:t>care? </a:t>
            </a:r>
            <a:r>
              <a:rPr lang="en-GB" sz="1500">
                <a:latin typeface="Arial"/>
                <a:cs typeface="Arial"/>
              </a:rPr>
              <a:t>Available at :https://www.alzheimers.org.UK/get-support/daily-living/domiciliary-care ( accessed : 8 June 2024 ).</a:t>
            </a:r>
            <a:endParaRPr lang="en-US" sz="1500">
              <a:latin typeface="Aptos" panose="02110004020202020204"/>
              <a:cs typeface="Arial"/>
            </a:endParaRPr>
          </a:p>
          <a:p>
            <a:r>
              <a:rPr lang="en-GB" sz="1500">
                <a:latin typeface="Arial"/>
                <a:cs typeface="Arial"/>
              </a:rPr>
              <a:t>American Cancer Society.(2021)</a:t>
            </a:r>
            <a:r>
              <a:rPr lang="en-GB" sz="1500" i="1">
                <a:latin typeface="Arial"/>
                <a:cs typeface="Arial"/>
              </a:rPr>
              <a:t>End-of-life care. Retrieved from American Cancer Society</a:t>
            </a:r>
          </a:p>
          <a:p>
            <a:endParaRPr lang="en-GB" sz="1500" i="1">
              <a:latin typeface="Arial"/>
              <a:cs typeface="Arial"/>
            </a:endParaRPr>
          </a:p>
          <a:p>
            <a:r>
              <a:rPr lang="en-GB" sz="1500"/>
              <a:t>Beach et al., (2020) </a:t>
            </a:r>
            <a:r>
              <a:rPr lang="en-GB" sz="1500" i="1"/>
              <a:t>Risk factors for Potentially Harmful Informal  Caregiver Behaviours.</a:t>
            </a:r>
            <a:r>
              <a:rPr lang="en-GB" sz="1500"/>
              <a:t> Journal of the American Geriatrics Society, 68(6),1256-1263.</a:t>
            </a:r>
          </a:p>
          <a:p>
            <a:r>
              <a:rPr lang="en-GB" sz="1500"/>
              <a:t>Bratman, G .N ., et al. (2015) </a:t>
            </a:r>
            <a:r>
              <a:rPr lang="en-GB" sz="1500" i="1"/>
              <a:t>Nature experience reduces rumination and </a:t>
            </a:r>
            <a:r>
              <a:rPr lang="en-GB" sz="1500" i="1" err="1"/>
              <a:t>subgenual</a:t>
            </a:r>
            <a:r>
              <a:rPr lang="en-GB" sz="1500" i="1"/>
              <a:t> prefrontal</a:t>
            </a:r>
            <a:r>
              <a:rPr lang="en-GB" sz="1500"/>
              <a:t> </a:t>
            </a:r>
            <a:r>
              <a:rPr lang="en-GB" sz="1500" i="1"/>
              <a:t>cortex activation. </a:t>
            </a:r>
            <a:r>
              <a:rPr lang="en-GB" sz="1500"/>
              <a:t>Proceedings of the National Academy of Sciences, 112(28),8567-8572.</a:t>
            </a:r>
          </a:p>
          <a:p>
            <a:pPr>
              <a:buFont typeface="Wingdings" panose="05000000000000000000" pitchFamily="2" charset="2"/>
              <a:buChar char="§"/>
            </a:pPr>
            <a:r>
              <a:rPr lang="en-GB" sz="1500">
                <a:latin typeface="Arial"/>
                <a:cs typeface="Arial"/>
              </a:rPr>
              <a:t>British Medical Association (2020) </a:t>
            </a:r>
            <a:r>
              <a:rPr lang="en-GB" sz="1500" i="1">
                <a:latin typeface="Arial"/>
                <a:cs typeface="Arial"/>
              </a:rPr>
              <a:t>Social care funding gap</a:t>
            </a:r>
            <a:r>
              <a:rPr lang="en-GB" sz="1500">
                <a:latin typeface="Arial"/>
                <a:cs typeface="Arial"/>
              </a:rPr>
              <a:t>. </a:t>
            </a:r>
            <a:endParaRPr lang="en-GB" sz="1500">
              <a:latin typeface="Arial" panose="020B0604020202020204" pitchFamily="34" charset="0"/>
              <a:cs typeface="Arial" panose="020B0604020202020204" pitchFamily="34" charset="0"/>
            </a:endParaRPr>
          </a:p>
          <a:p>
            <a:pPr marL="0" indent="0">
              <a:buNone/>
            </a:pPr>
            <a:r>
              <a:rPr lang="en-GB" sz="1500">
                <a:latin typeface="Arial"/>
                <a:cs typeface="Arial"/>
              </a:rPr>
              <a:t>Available </a:t>
            </a:r>
            <a:r>
              <a:rPr lang="en-GB" sz="1500" err="1">
                <a:latin typeface="Arial"/>
                <a:cs typeface="Arial"/>
              </a:rPr>
              <a:t>at:</a:t>
            </a:r>
            <a:r>
              <a:rPr lang="en-GB" sz="1500" err="1">
                <a:latin typeface="Arial"/>
                <a:cs typeface="Arial"/>
                <a:hlinkClick r:id="rId2"/>
              </a:rPr>
              <a:t>https</a:t>
            </a:r>
            <a:r>
              <a:rPr lang="en-GB" sz="1500">
                <a:latin typeface="Arial"/>
                <a:cs typeface="Arial"/>
                <a:hlinkClick r:id="rId2"/>
              </a:rPr>
              <a:t>://www.bma.org.UK/what-we-do/population-health/social-care</a:t>
            </a:r>
            <a:r>
              <a:rPr lang="en-GB" sz="1500">
                <a:latin typeface="Arial"/>
                <a:cs typeface="Arial"/>
              </a:rPr>
              <a:t> funding -gap.</a:t>
            </a:r>
          </a:p>
          <a:p>
            <a:pPr marL="0" indent="0">
              <a:buNone/>
            </a:pPr>
            <a:r>
              <a:rPr lang="en-GB" sz="1500">
                <a:latin typeface="Arial"/>
                <a:cs typeface="Arial"/>
              </a:rPr>
              <a:t>( Accessed:10 June 2024)</a:t>
            </a:r>
          </a:p>
          <a:p>
            <a:endParaRPr lang="en-GB" sz="1500"/>
          </a:p>
          <a:p>
            <a:r>
              <a:rPr lang="en-GB" sz="1500">
                <a:latin typeface="Arial"/>
                <a:cs typeface="Arial"/>
              </a:rPr>
              <a:t>Buss, M.K., Rock, L.K., and McCarthy, E.P. ( 2017 ) </a:t>
            </a:r>
            <a:r>
              <a:rPr lang="en-GB" sz="1500" i="1">
                <a:latin typeface="Arial"/>
                <a:cs typeface="Arial"/>
              </a:rPr>
              <a:t>Understanding</a:t>
            </a:r>
            <a:r>
              <a:rPr lang="en-GB" sz="1500">
                <a:latin typeface="Arial"/>
                <a:cs typeface="Arial"/>
              </a:rPr>
              <a:t> </a:t>
            </a:r>
            <a:r>
              <a:rPr lang="en-GB" sz="1500" i="1">
                <a:latin typeface="Arial"/>
                <a:cs typeface="Arial"/>
              </a:rPr>
              <a:t>Palliative Care and Hospice: A Review for Primary Care Providers.</a:t>
            </a:r>
            <a:r>
              <a:rPr lang="en-GB" sz="1500">
                <a:latin typeface="Arial"/>
                <a:cs typeface="Arial"/>
              </a:rPr>
              <a:t> Mayo Clinic proceedings, 92(2), pp280-286. </a:t>
            </a:r>
          </a:p>
          <a:p>
            <a:endParaRPr lang="en-US" sz="1500">
              <a:latin typeface="Arial"/>
              <a:cs typeface="Arial"/>
            </a:endParaRPr>
          </a:p>
          <a:p>
            <a:endParaRPr lang="en-GB" sz="1500"/>
          </a:p>
        </p:txBody>
      </p:sp>
    </p:spTree>
    <p:extLst>
      <p:ext uri="{BB962C8B-B14F-4D97-AF65-F5344CB8AC3E}">
        <p14:creationId xmlns:p14="http://schemas.microsoft.com/office/powerpoint/2010/main" val="1621720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7414FC-9662-50E1-A06B-8D696A73816E}"/>
              </a:ext>
            </a:extLst>
          </p:cNvPr>
          <p:cNvSpPr>
            <a:spLocks noGrp="1"/>
          </p:cNvSpPr>
          <p:nvPr>
            <p:ph type="title"/>
          </p:nvPr>
        </p:nvSpPr>
        <p:spPr>
          <a:xfrm>
            <a:off x="1171074" y="1396686"/>
            <a:ext cx="3240506" cy="4064628"/>
          </a:xfrm>
        </p:spPr>
        <p:txBody>
          <a:bodyPr>
            <a:normAutofit/>
          </a:bodyPr>
          <a:lstStyle/>
          <a:p>
            <a:r>
              <a:rPr lang="en-GB">
                <a:solidFill>
                  <a:srgbClr val="FFFFFF"/>
                </a:solidFill>
              </a:rPr>
              <a:t>References</a:t>
            </a:r>
          </a:p>
        </p:txBody>
      </p:sp>
      <p:sp>
        <p:nvSpPr>
          <p:cNvPr id="17" name="Arc 1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6CB070B-FB28-203A-B5A6-85308769A8B0}"/>
              </a:ext>
            </a:extLst>
          </p:cNvPr>
          <p:cNvSpPr>
            <a:spLocks noGrp="1"/>
          </p:cNvSpPr>
          <p:nvPr>
            <p:ph idx="1"/>
          </p:nvPr>
        </p:nvSpPr>
        <p:spPr>
          <a:xfrm>
            <a:off x="4920343" y="0"/>
            <a:ext cx="7296644" cy="6781801"/>
          </a:xfrm>
        </p:spPr>
        <p:txBody>
          <a:bodyPr>
            <a:normAutofit/>
          </a:bodyPr>
          <a:lstStyle/>
          <a:p>
            <a:pPr>
              <a:buFont typeface="Wingdings" panose="05000000000000000000" pitchFamily="2" charset="2"/>
              <a:buChar char="§"/>
            </a:pPr>
            <a:r>
              <a:rPr lang="en-GB" sz="1500">
                <a:latin typeface="Arial"/>
                <a:cs typeface="Arial"/>
              </a:rPr>
              <a:t>Centre for Ageing Better (2019 )</a:t>
            </a:r>
            <a:r>
              <a:rPr lang="en-GB" sz="1500" i="1">
                <a:latin typeface="Arial"/>
                <a:cs typeface="Arial"/>
              </a:rPr>
              <a:t> Ageing in place.</a:t>
            </a:r>
            <a:r>
              <a:rPr lang="en-GB" sz="1500">
                <a:latin typeface="Arial"/>
                <a:cs typeface="Arial"/>
              </a:rPr>
              <a:t> </a:t>
            </a:r>
          </a:p>
          <a:p>
            <a:pPr marL="0" indent="0">
              <a:buNone/>
            </a:pPr>
            <a:r>
              <a:rPr lang="en-GB" sz="1500">
                <a:latin typeface="Arial"/>
                <a:cs typeface="Arial"/>
              </a:rPr>
              <a:t>Available at :https://www.ageing-better.org.UK- impact/ageing-in-place. </a:t>
            </a:r>
          </a:p>
          <a:p>
            <a:pPr marL="0" indent="0">
              <a:buNone/>
            </a:pPr>
            <a:r>
              <a:rPr lang="en-GB" sz="1500">
                <a:latin typeface="Arial"/>
                <a:cs typeface="Arial"/>
              </a:rPr>
              <a:t>( Accessed :24th June 2024 )</a:t>
            </a:r>
          </a:p>
          <a:p>
            <a:pPr>
              <a:buFont typeface="Wingdings" panose="05000000000000000000" pitchFamily="2" charset="2"/>
              <a:buChar char="§"/>
            </a:pPr>
            <a:r>
              <a:rPr lang="en-GB" sz="1500"/>
              <a:t> Clayton, S. (2018) </a:t>
            </a:r>
            <a:r>
              <a:rPr lang="en-GB" sz="1500" i="1"/>
              <a:t>The psychology of home</a:t>
            </a:r>
            <a:r>
              <a:rPr lang="en-GB" sz="1500"/>
              <a:t>: Why where you live means so much. Santa </a:t>
            </a:r>
            <a:r>
              <a:rPr lang="en-GB" sz="1500" err="1"/>
              <a:t>Barbare</a:t>
            </a:r>
            <a:r>
              <a:rPr lang="en-GB" sz="1500"/>
              <a:t>, Praeger.</a:t>
            </a:r>
          </a:p>
          <a:p>
            <a:pPr marL="0" indent="0">
              <a:buNone/>
            </a:pPr>
            <a:endParaRPr lang="en-GB" sz="1500"/>
          </a:p>
          <a:p>
            <a:pPr>
              <a:buFont typeface="Wingdings" panose="05000000000000000000" pitchFamily="2" charset="2"/>
              <a:buChar char="§"/>
            </a:pPr>
            <a:r>
              <a:rPr lang="en-GB" sz="1500">
                <a:latin typeface="Arial"/>
                <a:cs typeface="Arial"/>
              </a:rPr>
              <a:t>Cumming, E., and Henry, W.  E .( 1961 )</a:t>
            </a:r>
            <a:r>
              <a:rPr lang="en-GB" sz="1500" i="1">
                <a:latin typeface="Arial"/>
                <a:cs typeface="Arial"/>
              </a:rPr>
              <a:t>Growing old</a:t>
            </a:r>
            <a:r>
              <a:rPr lang="en-GB" sz="1500">
                <a:latin typeface="Arial"/>
                <a:cs typeface="Arial"/>
              </a:rPr>
              <a:t>: The process of disengagement. </a:t>
            </a:r>
          </a:p>
          <a:p>
            <a:pPr>
              <a:buFont typeface="Wingdings" panose="05000000000000000000" pitchFamily="2" charset="2"/>
              <a:buChar char="§"/>
            </a:pPr>
            <a:r>
              <a:rPr lang="en-GB" sz="1500">
                <a:latin typeface="Arial"/>
                <a:cs typeface="Arial"/>
              </a:rPr>
              <a:t>Curtis, L.A. And Burns, A.(2015) </a:t>
            </a:r>
            <a:r>
              <a:rPr lang="en-GB" sz="1500" i="1">
                <a:latin typeface="Arial"/>
                <a:cs typeface="Arial"/>
              </a:rPr>
              <a:t>Unit costs</a:t>
            </a:r>
            <a:r>
              <a:rPr lang="en-GB" sz="1500">
                <a:latin typeface="Arial"/>
                <a:cs typeface="Arial"/>
              </a:rPr>
              <a:t> o</a:t>
            </a:r>
            <a:r>
              <a:rPr lang="en-GB" sz="1500" i="1">
                <a:latin typeface="Arial"/>
                <a:cs typeface="Arial"/>
              </a:rPr>
              <a:t>f health and social care 201</a:t>
            </a:r>
            <a:r>
              <a:rPr lang="en-GB" sz="1500">
                <a:latin typeface="Arial"/>
                <a:cs typeface="Arial"/>
              </a:rPr>
              <a:t>5. Personal Social Services Research unit. </a:t>
            </a:r>
            <a:r>
              <a:rPr lang="en-GB" sz="1500">
                <a:latin typeface="Arial"/>
                <a:cs typeface="Arial"/>
                <a:hlinkClick r:id="rId2"/>
              </a:rPr>
              <a:t>https://doi.org/3</a:t>
            </a:r>
            <a:r>
              <a:rPr lang="en-GB" sz="1500">
                <a:latin typeface="Arial"/>
                <a:cs typeface="Arial"/>
              </a:rPr>
              <a:t>. </a:t>
            </a:r>
          </a:p>
          <a:p>
            <a:pPr>
              <a:buFont typeface="Wingdings" panose="05000000000000000000" pitchFamily="2" charset="2"/>
              <a:buChar char="§"/>
            </a:pPr>
            <a:endParaRPr lang="en-GB" sz="1500">
              <a:latin typeface="Arial"/>
              <a:cs typeface="Arial"/>
            </a:endParaRPr>
          </a:p>
          <a:p>
            <a:pPr>
              <a:buFont typeface="Wingdings" panose="05000000000000000000" pitchFamily="2" charset="2"/>
              <a:buChar char="§"/>
            </a:pPr>
            <a:r>
              <a:rPr lang="en-GB" sz="1500">
                <a:latin typeface="Arial"/>
                <a:cs typeface="Arial"/>
              </a:rPr>
              <a:t>Department of Health and Social Care(2014)</a:t>
            </a:r>
            <a:r>
              <a:rPr lang="en-GB" sz="1500" i="1">
                <a:latin typeface="Arial"/>
                <a:cs typeface="Arial"/>
              </a:rPr>
              <a:t> Care Act</a:t>
            </a:r>
            <a:r>
              <a:rPr lang="en-GB" sz="1500">
                <a:latin typeface="Arial"/>
                <a:cs typeface="Arial"/>
              </a:rPr>
              <a:t> 2014.</a:t>
            </a:r>
          </a:p>
          <a:p>
            <a:pPr marL="0" indent="0">
              <a:buNone/>
            </a:pPr>
            <a:r>
              <a:rPr lang="en-GB" sz="1500">
                <a:latin typeface="Arial"/>
                <a:cs typeface="Arial"/>
              </a:rPr>
              <a:t> Available at:  </a:t>
            </a:r>
            <a:r>
              <a:rPr lang="en-GB" sz="1500">
                <a:latin typeface="Arial"/>
                <a:cs typeface="Arial"/>
                <a:hlinkClick r:id="rId3"/>
              </a:rPr>
              <a:t>https://www.legislation.gov.UK/UKpga/2014/23/contents/enacted</a:t>
            </a:r>
            <a:r>
              <a:rPr lang="en-GB" sz="1500">
                <a:latin typeface="Arial"/>
                <a:cs typeface="Arial"/>
              </a:rPr>
              <a:t> </a:t>
            </a:r>
          </a:p>
          <a:p>
            <a:pPr marL="0" indent="0">
              <a:buNone/>
            </a:pPr>
            <a:r>
              <a:rPr lang="en-GB" sz="1500">
                <a:latin typeface="Arial"/>
                <a:cs typeface="Arial"/>
              </a:rPr>
              <a:t>(Accessed :12 June 2024).</a:t>
            </a:r>
          </a:p>
          <a:p>
            <a:pPr marL="0" indent="0">
              <a:buNone/>
            </a:pPr>
            <a:endParaRPr lang="en-GB" sz="1500">
              <a:latin typeface="Arial"/>
              <a:cs typeface="Arial"/>
            </a:endParaRPr>
          </a:p>
          <a:p>
            <a:pPr>
              <a:buFont typeface="Wingdings" panose="05000000000000000000" pitchFamily="2" charset="2"/>
              <a:buChar char="§"/>
            </a:pPr>
            <a:r>
              <a:rPr lang="en-GB" sz="1500">
                <a:latin typeface="Arial"/>
                <a:cs typeface="Arial"/>
              </a:rPr>
              <a:t>Evans, M .L., et al. (2020) </a:t>
            </a:r>
            <a:r>
              <a:rPr lang="en-GB" sz="1500" i="1">
                <a:latin typeface="Arial"/>
                <a:cs typeface="Arial"/>
              </a:rPr>
              <a:t>Assessing the Impact of COVID-19 on</a:t>
            </a:r>
            <a:r>
              <a:rPr lang="en-GB" sz="1500">
                <a:latin typeface="Arial"/>
                <a:cs typeface="Arial"/>
              </a:rPr>
              <a:t> </a:t>
            </a:r>
            <a:r>
              <a:rPr lang="en-GB" sz="1500" i="1">
                <a:latin typeface="Arial"/>
                <a:cs typeface="Arial"/>
              </a:rPr>
              <a:t>College Student Mental Health at the pandemic's</a:t>
            </a:r>
            <a:r>
              <a:rPr lang="en-GB" sz="1500">
                <a:latin typeface="Arial"/>
                <a:cs typeface="Arial"/>
              </a:rPr>
              <a:t> Onset: A Quantitative Study. Psychiatric services,72(1),45-51. </a:t>
            </a:r>
          </a:p>
          <a:p>
            <a:pPr>
              <a:buFont typeface="Wingdings" panose="05000000000000000000" pitchFamily="2" charset="2"/>
              <a:buChar char="§"/>
            </a:pPr>
            <a:r>
              <a:rPr lang="en-GB" sz="1600">
                <a:latin typeface="Arial"/>
                <a:cs typeface="Arial"/>
              </a:rPr>
              <a:t>Harman, D. (1956 )</a:t>
            </a:r>
            <a:r>
              <a:rPr lang="en-GB" sz="1600" i="1">
                <a:latin typeface="Arial"/>
                <a:cs typeface="Arial"/>
              </a:rPr>
              <a:t> Aging : A theory based on free radical and radiation</a:t>
            </a:r>
            <a:r>
              <a:rPr lang="en-GB" sz="1600">
                <a:latin typeface="Arial"/>
                <a:cs typeface="Arial"/>
              </a:rPr>
              <a:t> c</a:t>
            </a:r>
            <a:r>
              <a:rPr lang="en-GB" sz="1600" i="1">
                <a:latin typeface="Arial"/>
                <a:cs typeface="Arial"/>
              </a:rPr>
              <a:t>hemistry</a:t>
            </a:r>
            <a:r>
              <a:rPr lang="en-GB" sz="1600">
                <a:latin typeface="Arial"/>
                <a:cs typeface="Arial"/>
              </a:rPr>
              <a:t>. Journal of gerontology, 11(3), 298-300.</a:t>
            </a:r>
          </a:p>
          <a:p>
            <a:pPr>
              <a:buFont typeface="Wingdings" panose="05000000000000000000" pitchFamily="2" charset="2"/>
              <a:buChar char="§"/>
            </a:pPr>
            <a:endParaRPr lang="en-GB" sz="1500">
              <a:latin typeface="Arial"/>
              <a:cs typeface="Arial"/>
            </a:endParaRPr>
          </a:p>
          <a:p>
            <a:pPr>
              <a:buFont typeface="Wingdings" panose="05000000000000000000" pitchFamily="2" charset="2"/>
              <a:buChar char="§"/>
            </a:pPr>
            <a:endParaRPr lang="en-GB" sz="1500">
              <a:latin typeface="Arial"/>
              <a:cs typeface="Arial"/>
            </a:endParaRPr>
          </a:p>
          <a:p>
            <a:pPr marL="0" indent="0">
              <a:buNone/>
            </a:pPr>
            <a:endParaRPr lang="en-GB" sz="1500">
              <a:latin typeface="Arial"/>
              <a:cs typeface="Arial"/>
            </a:endParaRPr>
          </a:p>
          <a:p>
            <a:pPr>
              <a:buFont typeface="Wingdings" panose="05000000000000000000" pitchFamily="2" charset="2"/>
              <a:buChar char="§"/>
            </a:pPr>
            <a:endParaRPr lang="en-GB" sz="150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500">
              <a:latin typeface="Arial"/>
              <a:cs typeface="Arial"/>
            </a:endParaRPr>
          </a:p>
          <a:p>
            <a:pPr>
              <a:buFont typeface="Wingdings" panose="05000000000000000000" pitchFamily="2" charset="2"/>
              <a:buChar char="§"/>
            </a:pPr>
            <a:endParaRPr lang="en-GB" sz="1500">
              <a:latin typeface="Arial"/>
              <a:cs typeface="Arial"/>
            </a:endParaRPr>
          </a:p>
          <a:p>
            <a:pPr>
              <a:buFont typeface="Wingdings" panose="05000000000000000000" pitchFamily="2" charset="2"/>
              <a:buChar char="§"/>
            </a:pPr>
            <a:endParaRPr lang="en-GB" sz="1500">
              <a:latin typeface="Arial"/>
              <a:cs typeface="Arial"/>
            </a:endParaRPr>
          </a:p>
          <a:p>
            <a:pPr marL="0" indent="0">
              <a:buNone/>
            </a:pPr>
            <a:endParaRPr lang="en-GB" sz="1500"/>
          </a:p>
          <a:p>
            <a:pPr marL="0" indent="0">
              <a:buNone/>
            </a:pPr>
            <a:endParaRPr lang="en-GB" sz="1500">
              <a:latin typeface="Arial"/>
              <a:cs typeface="Arial"/>
            </a:endParaRPr>
          </a:p>
          <a:p>
            <a:pPr marL="0" indent="0">
              <a:buNone/>
            </a:pPr>
            <a:endParaRPr lang="en-GB" sz="1500">
              <a:latin typeface="Arial"/>
              <a:cs typeface="Arial"/>
            </a:endParaRPr>
          </a:p>
          <a:p>
            <a:pPr marL="0" indent="0">
              <a:buNone/>
            </a:pPr>
            <a:endParaRPr lang="en-GB" sz="1500">
              <a:latin typeface="Arial"/>
              <a:cs typeface="Arial"/>
            </a:endParaRPr>
          </a:p>
          <a:p>
            <a:endParaRPr lang="en-GB" sz="1500"/>
          </a:p>
        </p:txBody>
      </p:sp>
    </p:spTree>
    <p:extLst>
      <p:ext uri="{BB962C8B-B14F-4D97-AF65-F5344CB8AC3E}">
        <p14:creationId xmlns:p14="http://schemas.microsoft.com/office/powerpoint/2010/main" val="2908665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9" name="Rectangle 9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ectangle 97">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2B7894-4B50-F4EB-9FBA-AF94C9F04229}"/>
              </a:ext>
            </a:extLst>
          </p:cNvPr>
          <p:cNvSpPr>
            <a:spLocks noGrp="1"/>
          </p:cNvSpPr>
          <p:nvPr>
            <p:ph type="title"/>
          </p:nvPr>
        </p:nvSpPr>
        <p:spPr>
          <a:xfrm>
            <a:off x="4572001" y="601744"/>
            <a:ext cx="6781800" cy="1338696"/>
          </a:xfrm>
        </p:spPr>
        <p:txBody>
          <a:bodyPr>
            <a:normAutofit/>
          </a:bodyPr>
          <a:lstStyle/>
          <a:p>
            <a:r>
              <a:rPr lang="en-GB"/>
              <a:t>References</a:t>
            </a:r>
          </a:p>
        </p:txBody>
      </p:sp>
      <p:pic>
        <p:nvPicPr>
          <p:cNvPr id="100" name="Picture 99" descr="Calendar on table">
            <a:extLst>
              <a:ext uri="{FF2B5EF4-FFF2-40B4-BE49-F238E27FC236}">
                <a16:creationId xmlns:a16="http://schemas.microsoft.com/office/drawing/2014/main" id="{13513C3A-3DCA-BBD5-93F2-96CCA14E99E0}"/>
              </a:ext>
            </a:extLst>
          </p:cNvPr>
          <p:cNvPicPr>
            <a:picLocks noChangeAspect="1"/>
          </p:cNvPicPr>
          <p:nvPr/>
        </p:nvPicPr>
        <p:blipFill rotWithShape="1">
          <a:blip r:embed="rId2"/>
          <a:srcRect l="14644" r="48810"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BB48BA8-DA74-48FD-C672-C452AAF599A5}"/>
              </a:ext>
            </a:extLst>
          </p:cNvPr>
          <p:cNvSpPr>
            <a:spLocks noGrp="1"/>
          </p:cNvSpPr>
          <p:nvPr>
            <p:ph idx="1"/>
          </p:nvPr>
        </p:nvSpPr>
        <p:spPr>
          <a:xfrm>
            <a:off x="3754758" y="1643743"/>
            <a:ext cx="8350155" cy="5222111"/>
          </a:xfrm>
        </p:spPr>
        <p:txBody>
          <a:bodyPr anchor="t">
            <a:noAutofit/>
          </a:bodyPr>
          <a:lstStyle/>
          <a:p>
            <a:r>
              <a:rPr lang="en-GB" sz="1400"/>
              <a:t>Hartnett, k. P., (2020) </a:t>
            </a:r>
            <a:r>
              <a:rPr lang="en-GB" sz="1400" i="1"/>
              <a:t>Impact of the COVID-19 Pandemic on Emergency Department Visits-United States,</a:t>
            </a:r>
            <a:r>
              <a:rPr lang="en-GB" sz="1400"/>
              <a:t> January 1,2019-May30,2020.Morbidity and Mortality Weekly Repot, 69(23),pp 699-704.</a:t>
            </a:r>
            <a:r>
              <a:rPr lang="en-GB" sz="1400">
                <a:latin typeface="Arial"/>
                <a:cs typeface="Arial"/>
              </a:rPr>
              <a:t> </a:t>
            </a:r>
          </a:p>
          <a:p>
            <a:r>
              <a:rPr lang="en-GB" sz="1400">
                <a:latin typeface="Arial"/>
                <a:cs typeface="Arial"/>
              </a:rPr>
              <a:t>Havighurst, R. J.,  </a:t>
            </a:r>
            <a:r>
              <a:rPr lang="en-GB" sz="1400" err="1">
                <a:latin typeface="Arial"/>
                <a:cs typeface="Arial"/>
              </a:rPr>
              <a:t>Neugarten</a:t>
            </a:r>
            <a:r>
              <a:rPr lang="en-GB" sz="1400">
                <a:latin typeface="Arial"/>
                <a:cs typeface="Arial"/>
              </a:rPr>
              <a:t>, B. L., and Tobin, S.,S. (1963 )</a:t>
            </a:r>
            <a:r>
              <a:rPr lang="en-GB" sz="1400" i="1">
                <a:latin typeface="Arial"/>
                <a:cs typeface="Arial"/>
              </a:rPr>
              <a:t> Disengagement and pattern</a:t>
            </a:r>
            <a:r>
              <a:rPr lang="en-GB" sz="1400">
                <a:latin typeface="Arial"/>
                <a:cs typeface="Arial"/>
              </a:rPr>
              <a:t>s of a</a:t>
            </a:r>
            <a:r>
              <a:rPr lang="en-GB" sz="1400" i="1">
                <a:latin typeface="Arial"/>
                <a:cs typeface="Arial"/>
              </a:rPr>
              <a:t>ging </a:t>
            </a:r>
            <a:r>
              <a:rPr lang="en-GB" sz="1400">
                <a:latin typeface="Arial"/>
                <a:cs typeface="Arial"/>
              </a:rPr>
              <a:t>:Social Process of Aging and old age. Pp. 127-134.</a:t>
            </a:r>
          </a:p>
          <a:p>
            <a:r>
              <a:rPr lang="en-GB" sz="1400"/>
              <a:t> Leff , B ., &amp; Burton , L.(2001)</a:t>
            </a:r>
            <a:r>
              <a:rPr lang="en-GB" sz="1400" i="1"/>
              <a:t>The future history of home care and physician house call in the United States . </a:t>
            </a:r>
            <a:r>
              <a:rPr lang="en-GB" sz="1400"/>
              <a:t>Journal of Geriatric Internal Medicine,16(6),455-458).</a:t>
            </a:r>
          </a:p>
          <a:p>
            <a:r>
              <a:rPr lang="en-GB" sz="1400">
                <a:latin typeface="Arial"/>
                <a:cs typeface="Arial"/>
              </a:rPr>
              <a:t>Lipsky, M.S. And King. M. (2015 )</a:t>
            </a:r>
            <a:r>
              <a:rPr lang="en-GB" sz="1400" i="1">
                <a:latin typeface="Arial"/>
                <a:cs typeface="Arial"/>
              </a:rPr>
              <a:t> Biological theories of aging. Disease-a</a:t>
            </a:r>
            <a:r>
              <a:rPr lang="en-GB" sz="1400">
                <a:latin typeface="Arial"/>
                <a:cs typeface="Arial"/>
              </a:rPr>
              <a:t>-</a:t>
            </a:r>
            <a:r>
              <a:rPr lang="en-GB" sz="1400" i="1">
                <a:latin typeface="Arial"/>
                <a:cs typeface="Arial"/>
              </a:rPr>
              <a:t>month</a:t>
            </a:r>
            <a:r>
              <a:rPr lang="en-GB" sz="1400">
                <a:latin typeface="Arial"/>
                <a:cs typeface="Arial"/>
              </a:rPr>
              <a:t>, 61(11), pp. 460-466. </a:t>
            </a:r>
            <a:r>
              <a:rPr lang="en-GB" sz="1400">
                <a:latin typeface="Arial"/>
                <a:cs typeface="Arial"/>
                <a:hlinkClick r:id="rId3"/>
              </a:rPr>
              <a:t>https://doi.org/10.1016/j.dismonth.2015.09.005</a:t>
            </a:r>
            <a:endParaRPr lang="en-GB" sz="1400">
              <a:latin typeface="Arial"/>
              <a:cs typeface="Arial"/>
            </a:endParaRPr>
          </a:p>
          <a:p>
            <a:pPr>
              <a:buFont typeface="Wingdings" panose="05000000000000000000" pitchFamily="2" charset="2"/>
              <a:buChar char="§"/>
            </a:pPr>
            <a:r>
              <a:rPr lang="en-GB" sz="1400">
                <a:latin typeface="Arial"/>
                <a:cs typeface="Arial"/>
              </a:rPr>
              <a:t>National Institute on Aging (NIA)(2021)</a:t>
            </a:r>
            <a:endParaRPr lang="en-GB" sz="1400">
              <a:latin typeface="Arial" panose="020B0604020202020204" pitchFamily="34" charset="0"/>
              <a:cs typeface="Arial" panose="020B0604020202020204" pitchFamily="34" charset="0"/>
            </a:endParaRPr>
          </a:p>
          <a:p>
            <a:pPr marL="0" indent="0">
              <a:buNone/>
            </a:pPr>
            <a:r>
              <a:rPr lang="en-GB" sz="1400" i="1">
                <a:latin typeface="Arial"/>
                <a:cs typeface="Arial"/>
              </a:rPr>
              <a:t>Providing Comfort at the End-of-Life</a:t>
            </a:r>
            <a:r>
              <a:rPr lang="en-GB" sz="1400">
                <a:latin typeface="Arial"/>
                <a:cs typeface="Arial"/>
              </a:rPr>
              <a:t> .Retrieved from NIA</a:t>
            </a:r>
          </a:p>
          <a:p>
            <a:pPr>
              <a:buFont typeface="Wingdings" panose="05000000000000000000" pitchFamily="2" charset="2"/>
              <a:buChar char="§"/>
            </a:pPr>
            <a:r>
              <a:rPr lang="en-GB" sz="1400">
                <a:latin typeface="Arial"/>
                <a:cs typeface="Arial"/>
              </a:rPr>
              <a:t> National Institute on Aging (NIA)(2021)</a:t>
            </a:r>
            <a:endParaRPr lang="en-GB" sz="1400">
              <a:latin typeface="Arial" panose="020B0604020202020204" pitchFamily="34" charset="0"/>
              <a:cs typeface="Arial" panose="020B0604020202020204" pitchFamily="34" charset="0"/>
            </a:endParaRPr>
          </a:p>
          <a:p>
            <a:pPr marL="0" indent="0">
              <a:buNone/>
            </a:pPr>
            <a:r>
              <a:rPr lang="en-GB" sz="1400" i="1">
                <a:latin typeface="Arial"/>
                <a:cs typeface="Arial"/>
              </a:rPr>
              <a:t>Providing Comfort at the End-of-Life </a:t>
            </a:r>
            <a:r>
              <a:rPr lang="en-GB" sz="1400">
                <a:latin typeface="Arial"/>
                <a:cs typeface="Arial"/>
              </a:rPr>
              <a:t>.Retrieved from NIA</a:t>
            </a:r>
          </a:p>
          <a:p>
            <a:pPr>
              <a:buFont typeface="Wingdings" panose="05000000000000000000" pitchFamily="2" charset="2"/>
              <a:buChar char="§"/>
            </a:pPr>
            <a:r>
              <a:rPr lang="en-GB" sz="1400">
                <a:latin typeface="Arial"/>
                <a:cs typeface="Arial"/>
              </a:rPr>
              <a:t>Price, B.( 2019 ) </a:t>
            </a:r>
            <a:r>
              <a:rPr lang="en-GB" sz="1400" i="1">
                <a:latin typeface="Arial"/>
                <a:cs typeface="Arial"/>
              </a:rPr>
              <a:t>Delivering Person Centred Care in Nursin</a:t>
            </a:r>
            <a:r>
              <a:rPr lang="en-GB" sz="1400">
                <a:latin typeface="Arial"/>
                <a:cs typeface="Arial"/>
              </a:rPr>
              <a:t>g. UK :Sage</a:t>
            </a:r>
          </a:p>
          <a:p>
            <a:pPr>
              <a:buFont typeface="Wingdings" panose="05000000000000000000" pitchFamily="2" charset="2"/>
              <a:buChar char="§"/>
            </a:pPr>
            <a:endParaRPr lang="en-GB" sz="1400">
              <a:latin typeface="Arial"/>
              <a:cs typeface="Arial"/>
            </a:endParaRPr>
          </a:p>
          <a:p>
            <a:pPr>
              <a:buFont typeface="Wingdings" panose="05000000000000000000" pitchFamily="2" charset="2"/>
              <a:buChar char="§"/>
            </a:pPr>
            <a:r>
              <a:rPr lang="en-GB" sz="1400">
                <a:latin typeface="Arial"/>
                <a:cs typeface="Arial"/>
              </a:rPr>
              <a:t>Rajkumar, R.P. (2020)</a:t>
            </a:r>
            <a:r>
              <a:rPr lang="en-GB" sz="1400" i="1">
                <a:latin typeface="Arial"/>
                <a:cs typeface="Arial"/>
              </a:rPr>
              <a:t> COVID-19 and mental health :A review</a:t>
            </a:r>
            <a:r>
              <a:rPr lang="en-GB" sz="1400">
                <a:latin typeface="Arial"/>
                <a:cs typeface="Arial"/>
              </a:rPr>
              <a:t> </a:t>
            </a:r>
            <a:r>
              <a:rPr lang="en-GB" sz="1400" i="1">
                <a:latin typeface="Arial"/>
                <a:cs typeface="Arial"/>
              </a:rPr>
              <a:t>of existing literature</a:t>
            </a:r>
            <a:r>
              <a:rPr lang="en-GB" sz="1400">
                <a:latin typeface="Arial"/>
                <a:cs typeface="Arial"/>
              </a:rPr>
              <a:t>. Asian Journal of Psychiatry,52,102066</a:t>
            </a:r>
          </a:p>
          <a:p>
            <a:pPr>
              <a:buFont typeface="Wingdings" panose="05000000000000000000" pitchFamily="2" charset="2"/>
              <a:buChar char="§"/>
            </a:pPr>
            <a:endParaRPr lang="en-GB" sz="1400">
              <a:latin typeface="Arial"/>
              <a:cs typeface="Arial"/>
            </a:endParaRPr>
          </a:p>
          <a:p>
            <a:pPr>
              <a:buFont typeface="Wingdings" panose="05000000000000000000" pitchFamily="2" charset="2"/>
              <a:buChar char="§"/>
            </a:pPr>
            <a:r>
              <a:rPr lang="en-GB" sz="1400">
                <a:latin typeface="Arial" panose="020B0604020202020204" pitchFamily="34" charset="0"/>
                <a:cs typeface="Arial" panose="020B0604020202020204" pitchFamily="34" charset="0"/>
              </a:rPr>
              <a:t>Weinstein ,E.A.,&amp; </a:t>
            </a:r>
            <a:r>
              <a:rPr lang="en-GB" sz="1400" err="1">
                <a:latin typeface="Arial" panose="020B0604020202020204" pitchFamily="34" charset="0"/>
                <a:cs typeface="Arial" panose="020B0604020202020204" pitchFamily="34" charset="0"/>
              </a:rPr>
              <a:t>Cucchiara</a:t>
            </a:r>
            <a:r>
              <a:rPr lang="en-GB" sz="1400">
                <a:latin typeface="Arial" panose="020B0604020202020204" pitchFamily="34" charset="0"/>
                <a:cs typeface="Arial" panose="020B0604020202020204" pitchFamily="34" charset="0"/>
              </a:rPr>
              <a:t> , A. J.(1994).</a:t>
            </a:r>
            <a:r>
              <a:rPr lang="en-GB" sz="1400" i="1">
                <a:latin typeface="Arial" panose="020B0604020202020204" pitchFamily="34" charset="0"/>
                <a:cs typeface="Arial" panose="020B0604020202020204" pitchFamily="34" charset="0"/>
              </a:rPr>
              <a:t>The Environment and Aging : Theory , methods, and applications . </a:t>
            </a:r>
            <a:r>
              <a:rPr lang="en-GB" sz="1400">
                <a:latin typeface="Arial" panose="020B0604020202020204" pitchFamily="34" charset="0"/>
                <a:cs typeface="Arial" panose="020B0604020202020204" pitchFamily="34" charset="0"/>
              </a:rPr>
              <a:t>New York : Springer Publishing Company</a:t>
            </a:r>
          </a:p>
          <a:p>
            <a:pPr marL="0" indent="0">
              <a:buNone/>
            </a:pPr>
            <a:endParaRPr lang="en-GB" sz="1400">
              <a:latin typeface="Arial"/>
              <a:cs typeface="Arial"/>
            </a:endParaRPr>
          </a:p>
          <a:p>
            <a:pPr marL="0" indent="0">
              <a:buNone/>
            </a:pPr>
            <a:endParaRPr lang="en-GB" sz="1400">
              <a:latin typeface="Arial"/>
              <a:cs typeface="Arial"/>
            </a:endParaRPr>
          </a:p>
          <a:p>
            <a:pPr marL="0" indent="0">
              <a:buNone/>
            </a:pPr>
            <a:endParaRPr lang="en-GB" sz="1400">
              <a:latin typeface="Arial"/>
              <a:cs typeface="Arial"/>
            </a:endParaRPr>
          </a:p>
          <a:p>
            <a:pPr marL="0" indent="0">
              <a:buNone/>
            </a:pPr>
            <a:endParaRPr lang="en-GB" sz="1400">
              <a:latin typeface="Arial"/>
              <a:cs typeface="Arial"/>
            </a:endParaRPr>
          </a:p>
          <a:p>
            <a:pPr marL="0" indent="0">
              <a:buNone/>
            </a:pPr>
            <a:endParaRPr lang="en-GB" sz="1400">
              <a:latin typeface="Arial"/>
              <a:cs typeface="Arial"/>
            </a:endParaRPr>
          </a:p>
          <a:p>
            <a:pPr marL="0" indent="0">
              <a:buNone/>
            </a:pPr>
            <a:endParaRPr lang="en-GB" sz="1400">
              <a:latin typeface="Arial"/>
              <a:cs typeface="Arial"/>
            </a:endParaRPr>
          </a:p>
          <a:p>
            <a:endParaRPr lang="en-GB" sz="1400"/>
          </a:p>
          <a:p>
            <a:endParaRPr lang="en-GB" sz="1400"/>
          </a:p>
          <a:p>
            <a:endParaRPr lang="en-GB" sz="1400">
              <a:latin typeface="Arial"/>
              <a:cs typeface="Arial"/>
            </a:endParaRPr>
          </a:p>
          <a:p>
            <a:endParaRPr lang="en-GB" sz="1400">
              <a:latin typeface="Arial"/>
              <a:cs typeface="Arial"/>
            </a:endParaRPr>
          </a:p>
          <a:p>
            <a:endParaRPr lang="en-GB" sz="1400"/>
          </a:p>
          <a:p>
            <a:endParaRPr lang="en-GB" sz="1400"/>
          </a:p>
          <a:p>
            <a:endParaRPr lang="en-GB" sz="1400"/>
          </a:p>
        </p:txBody>
      </p:sp>
    </p:spTree>
    <p:extLst>
      <p:ext uri="{BB962C8B-B14F-4D97-AF65-F5344CB8AC3E}">
        <p14:creationId xmlns:p14="http://schemas.microsoft.com/office/powerpoint/2010/main" val="35681463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40" name="Rectangle 3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5774C0-5E3F-809D-E792-24242572B0AA}"/>
              </a:ext>
            </a:extLst>
          </p:cNvPr>
          <p:cNvSpPr>
            <a:spLocks noGrp="1"/>
          </p:cNvSpPr>
          <p:nvPr>
            <p:ph type="title"/>
          </p:nvPr>
        </p:nvSpPr>
        <p:spPr>
          <a:xfrm>
            <a:off x="761803" y="350196"/>
            <a:ext cx="4646904" cy="1624520"/>
          </a:xfrm>
        </p:spPr>
        <p:txBody>
          <a:bodyPr anchor="ctr">
            <a:normAutofit/>
          </a:bodyPr>
          <a:lstStyle/>
          <a:p>
            <a:r>
              <a:rPr lang="en-GB" sz="4000"/>
              <a:t>REFERENCES</a:t>
            </a:r>
          </a:p>
        </p:txBody>
      </p:sp>
      <p:sp>
        <p:nvSpPr>
          <p:cNvPr id="41" name="Content Placeholder 2">
            <a:extLst>
              <a:ext uri="{FF2B5EF4-FFF2-40B4-BE49-F238E27FC236}">
                <a16:creationId xmlns:a16="http://schemas.microsoft.com/office/drawing/2014/main" id="{28E450D2-68F9-D278-13C9-D5519741C757}"/>
              </a:ext>
            </a:extLst>
          </p:cNvPr>
          <p:cNvSpPr>
            <a:spLocks noGrp="1"/>
          </p:cNvSpPr>
          <p:nvPr>
            <p:ph idx="1"/>
          </p:nvPr>
        </p:nvSpPr>
        <p:spPr>
          <a:xfrm>
            <a:off x="435429" y="3178630"/>
            <a:ext cx="4973279" cy="3177720"/>
          </a:xfrm>
        </p:spPr>
        <p:txBody>
          <a:bodyPr anchor="ctr">
            <a:normAutofit/>
          </a:bodyPr>
          <a:lstStyle/>
          <a:p>
            <a:pPr>
              <a:buSzPct val="114999"/>
              <a:buFont typeface="Wingdings" panose="05000000000000000000" pitchFamily="2" charset="2"/>
              <a:buChar char="§"/>
            </a:pPr>
            <a:r>
              <a:rPr lang="en-GB" sz="2000">
                <a:latin typeface="Arial" panose="020B0604020202020204" pitchFamily="34" charset="0"/>
                <a:cs typeface="Arial" panose="020B0604020202020204" pitchFamily="34" charset="0"/>
              </a:rPr>
              <a:t>Weinstein ,E.A.,&amp; </a:t>
            </a:r>
            <a:r>
              <a:rPr lang="en-GB" sz="2000" err="1">
                <a:latin typeface="Arial" panose="020B0604020202020204" pitchFamily="34" charset="0"/>
                <a:cs typeface="Arial" panose="020B0604020202020204" pitchFamily="34" charset="0"/>
              </a:rPr>
              <a:t>Cucchiara</a:t>
            </a:r>
            <a:r>
              <a:rPr lang="en-GB" sz="2000">
                <a:latin typeface="Arial" panose="020B0604020202020204" pitchFamily="34" charset="0"/>
                <a:cs typeface="Arial" panose="020B0604020202020204" pitchFamily="34" charset="0"/>
              </a:rPr>
              <a:t> , A. J.(1994).</a:t>
            </a:r>
            <a:r>
              <a:rPr lang="en-GB" sz="2000" i="1">
                <a:latin typeface="Arial" panose="020B0604020202020204" pitchFamily="34" charset="0"/>
                <a:cs typeface="Arial" panose="020B0604020202020204" pitchFamily="34" charset="0"/>
              </a:rPr>
              <a:t>The Environment and Aging : Theory , methods, and applications . </a:t>
            </a:r>
          </a:p>
          <a:p>
            <a:pPr>
              <a:buSzPct val="114999"/>
              <a:buFont typeface="Wingdings" panose="05000000000000000000" pitchFamily="2" charset="2"/>
              <a:buChar char="§"/>
            </a:pPr>
            <a:r>
              <a:rPr lang="en-GB" sz="2000">
                <a:latin typeface="Arial" panose="020B0604020202020204" pitchFamily="34" charset="0"/>
                <a:cs typeface="Arial" panose="020B0604020202020204" pitchFamily="34" charset="0"/>
              </a:rPr>
              <a:t>New York : Springer Publishing Company.</a:t>
            </a:r>
            <a:r>
              <a:rPr lang="en-GB" sz="2000"/>
              <a:t> WHO(2021)</a:t>
            </a:r>
            <a:r>
              <a:rPr lang="en-GB" sz="2000" i="1"/>
              <a:t>Ageing and Health Available a</a:t>
            </a:r>
            <a:r>
              <a:rPr lang="en-GB" sz="2000"/>
              <a:t>t </a:t>
            </a:r>
            <a:r>
              <a:rPr lang="en-GB" sz="2000">
                <a:hlinkClick r:id="rId2"/>
              </a:rPr>
              <a:t>https://www.who.int/news-room/fact-sheets</a:t>
            </a:r>
            <a:endParaRPr lang="en-GB" sz="2000"/>
          </a:p>
          <a:p>
            <a:pPr>
              <a:buSzPct val="114999"/>
              <a:buFont typeface="Wingdings" panose="05000000000000000000" pitchFamily="2" charset="2"/>
              <a:buChar char="§"/>
            </a:pPr>
            <a:r>
              <a:rPr lang="en-GB" sz="2000"/>
              <a:t>WHO(2021)</a:t>
            </a:r>
            <a:r>
              <a:rPr lang="en-GB" sz="2000" i="1"/>
              <a:t>Ageing and Health Available a</a:t>
            </a:r>
            <a:r>
              <a:rPr lang="en-GB" sz="2000"/>
              <a:t>t </a:t>
            </a:r>
            <a:r>
              <a:rPr lang="en-GB" sz="2000">
                <a:hlinkClick r:id="rId2"/>
              </a:rPr>
              <a:t>https://www.who.int/news-room/fact-sheets</a:t>
            </a:r>
            <a:endParaRPr lang="en-GB" sz="2000"/>
          </a:p>
          <a:p>
            <a:pPr>
              <a:buSzPct val="114999"/>
              <a:buFont typeface="Wingdings" panose="05000000000000000000" pitchFamily="2" charset="2"/>
              <a:buChar char="§"/>
            </a:pPr>
            <a:endParaRPr lang="en-GB" sz="2000"/>
          </a:p>
          <a:p>
            <a:pPr marL="0" indent="0">
              <a:buSzPct val="114999"/>
              <a:buNone/>
            </a:pPr>
            <a:endParaRPr lang="en-GB" sz="2000"/>
          </a:p>
          <a:p>
            <a:pPr>
              <a:buSzPct val="114999"/>
              <a:buFont typeface="Wingdings" panose="05000000000000000000" pitchFamily="2" charset="2"/>
              <a:buChar char="§"/>
            </a:pPr>
            <a:endParaRPr lang="en-GB" sz="2000"/>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p>
        </p:txBody>
      </p:sp>
      <p:pic>
        <p:nvPicPr>
          <p:cNvPr id="42" name="Picture 41" descr="Exclamation mark on a yellow background">
            <a:extLst>
              <a:ext uri="{FF2B5EF4-FFF2-40B4-BE49-F238E27FC236}">
                <a16:creationId xmlns:a16="http://schemas.microsoft.com/office/drawing/2014/main" id="{7C99743B-8CB9-F135-130E-19113ED44A11}"/>
              </a:ext>
            </a:extLst>
          </p:cNvPr>
          <p:cNvPicPr>
            <a:picLocks noChangeAspect="1"/>
          </p:cNvPicPr>
          <p:nvPr/>
        </p:nvPicPr>
        <p:blipFill rotWithShape="1">
          <a:blip r:embed="rId3"/>
          <a:srcRect l="23088" r="10171"/>
          <a:stretch/>
        </p:blipFill>
        <p:spPr>
          <a:xfrm>
            <a:off x="6096000" y="1"/>
            <a:ext cx="6102825" cy="6858000"/>
          </a:xfrm>
          <a:prstGeom prst="rect">
            <a:avLst/>
          </a:prstGeom>
        </p:spPr>
      </p:pic>
    </p:spTree>
    <p:extLst>
      <p:ext uri="{BB962C8B-B14F-4D97-AF65-F5344CB8AC3E}">
        <p14:creationId xmlns:p14="http://schemas.microsoft.com/office/powerpoint/2010/main" val="9870759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Application>Microsoft Office PowerPoint</Application>
  <PresentationFormat>Widescreen</PresentationFormat>
  <Slides>19</Slides>
  <Notes>3</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DEBATE PRESENTATION:” Remaining in your own home is best for everyone”.</vt:lpstr>
      <vt:lpstr>Introduction:</vt:lpstr>
      <vt:lpstr>What is Old Age?</vt:lpstr>
      <vt:lpstr>End-of-Life Care Settings</vt:lpstr>
      <vt:lpstr>The  Gap between need and Availability  of End-of –Life Care</vt:lpstr>
      <vt:lpstr>What is Domiciliary Care and Residential Care?</vt:lpstr>
      <vt:lpstr>Legislation, policy, and theories of ageing</vt:lpstr>
      <vt:lpstr>Theories of Ageing</vt:lpstr>
      <vt:lpstr>Funding</vt:lpstr>
      <vt:lpstr>The pros</vt:lpstr>
      <vt:lpstr> the cons</vt:lpstr>
      <vt:lpstr> </vt:lpstr>
      <vt:lpstr>Conclusion</vt:lpstr>
      <vt:lpstr>Recommendations</vt:lpstr>
      <vt:lpstr>Continued</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danielle fohe</dc:creator>
  <cp:revision>1</cp:revision>
  <dcterms:created xsi:type="dcterms:W3CDTF">2024-06-03T09:26:00Z</dcterms:created>
  <dcterms:modified xsi:type="dcterms:W3CDTF">2024-06-28T10:28:55Z</dcterms:modified>
</cp:coreProperties>
</file>