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03" d="100"/>
          <a:sy n="103" d="100"/>
        </p:scale>
        <p:origin x="138" y="3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248A24-AEA0-4994-8B2B-1D5E0361CAF7}" type="datetimeFigureOut">
              <a:rPr lang="en-GB" smtClean="0"/>
              <a:t>18/11/2019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7E04E6-1826-458F-82F5-2297A9A12C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20347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248A24-AEA0-4994-8B2B-1D5E0361CAF7}" type="datetimeFigureOut">
              <a:rPr lang="en-GB" smtClean="0"/>
              <a:t>18/11/2019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7E04E6-1826-458F-82F5-2297A9A12C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29829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248A24-AEA0-4994-8B2B-1D5E0361CAF7}" type="datetimeFigureOut">
              <a:rPr lang="en-GB" smtClean="0"/>
              <a:t>18/11/2019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7E04E6-1826-458F-82F5-2297A9A12C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17863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248A24-AEA0-4994-8B2B-1D5E0361CAF7}" type="datetimeFigureOut">
              <a:rPr lang="en-GB" smtClean="0"/>
              <a:t>18/11/2019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7E04E6-1826-458F-82F5-2297A9A12C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22951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248A24-AEA0-4994-8B2B-1D5E0361CAF7}" type="datetimeFigureOut">
              <a:rPr lang="en-GB" smtClean="0"/>
              <a:t>18/11/2019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7E04E6-1826-458F-82F5-2297A9A12C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72013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248A24-AEA0-4994-8B2B-1D5E0361CAF7}" type="datetimeFigureOut">
              <a:rPr lang="en-GB" smtClean="0"/>
              <a:t>18/11/2019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7E04E6-1826-458F-82F5-2297A9A12C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97019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248A24-AEA0-4994-8B2B-1D5E0361CAF7}" type="datetimeFigureOut">
              <a:rPr lang="en-GB" smtClean="0"/>
              <a:t>18/11/2019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7E04E6-1826-458F-82F5-2297A9A12C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23716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248A24-AEA0-4994-8B2B-1D5E0361CAF7}" type="datetimeFigureOut">
              <a:rPr lang="en-GB" smtClean="0"/>
              <a:t>18/11/2019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7E04E6-1826-458F-82F5-2297A9A12C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2188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248A24-AEA0-4994-8B2B-1D5E0361CAF7}" type="datetimeFigureOut">
              <a:rPr lang="en-GB" smtClean="0"/>
              <a:t>18/11/2019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7E04E6-1826-458F-82F5-2297A9A12C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20323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248A24-AEA0-4994-8B2B-1D5E0361CAF7}" type="datetimeFigureOut">
              <a:rPr lang="en-GB" smtClean="0"/>
              <a:t>18/11/2019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7E04E6-1826-458F-82F5-2297A9A12C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90731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248A24-AEA0-4994-8B2B-1D5E0361CAF7}" type="datetimeFigureOut">
              <a:rPr lang="en-GB" smtClean="0"/>
              <a:t>18/11/2019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7E04E6-1826-458F-82F5-2297A9A12C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36114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D248A24-AEA0-4994-8B2B-1D5E0361CAF7}" type="datetimeFigureOut">
              <a:rPr lang="en-GB" smtClean="0"/>
              <a:t>18/11/2019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7E04E6-1826-458F-82F5-2297A9A12C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42208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r9D-uvKih_k&amp;list=PL6W0xY9ppwucR_BSv9_ZiJJL8WUKX6jjq" TargetMode="External"/><Relationship Id="rId2" Type="http://schemas.openxmlformats.org/officeDocument/2006/relationships/hyperlink" Target="https://www.youtube.com/watch?v=9ZnSLNld5Mc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youtube.com/watch?v=JiPRiPc-bpY&amp;list=PL6W0xY9ppwucR_BSv9_ZiJJL8WUKX6jjq&amp;index=19" TargetMode="External"/><Relationship Id="rId5" Type="http://schemas.openxmlformats.org/officeDocument/2006/relationships/hyperlink" Target="https://www.youtube.com/watch?v=s_4-VsJnUXE&amp;list=PL6W0xY9ppwucR_BSv9_ZiJJL8WUKX6jjq&amp;index=12" TargetMode="External"/><Relationship Id="rId4" Type="http://schemas.openxmlformats.org/officeDocument/2006/relationships/hyperlink" Target="https://www.youtube.com/watch?v=ak5HEPpubhk&amp;list=PL6W0xY9ppwucR_BSv9_ZiJJL8WUKX6jjq&amp;index=10" TargetMode="Externa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blrlUcNUi08" TargetMode="External"/><Relationship Id="rId2" Type="http://schemas.openxmlformats.org/officeDocument/2006/relationships/hyperlink" Target="https://www.youtube.com/watch?v=JRfpuZ1JWZI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 descr="Red Christmas Decoration Free Stock Photo - Public Domain ...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6625244" y="4547062"/>
            <a:ext cx="510401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7200" dirty="0" smtClean="0"/>
              <a:t>Social Marketing</a:t>
            </a:r>
            <a:endParaRPr lang="en-GB" sz="7200" dirty="0"/>
          </a:p>
        </p:txBody>
      </p:sp>
    </p:spTree>
    <p:extLst>
      <p:ext uri="{BB962C8B-B14F-4D97-AF65-F5344CB8AC3E}">
        <p14:creationId xmlns:p14="http://schemas.microsoft.com/office/powerpoint/2010/main" val="404617183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Christmas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Christmas Time is every </a:t>
            </a:r>
            <a:r>
              <a:rPr lang="en-GB" dirty="0" err="1" smtClean="0"/>
              <a:t>Marketeers</a:t>
            </a:r>
            <a:r>
              <a:rPr lang="en-GB" dirty="0" smtClean="0"/>
              <a:t> dream.</a:t>
            </a:r>
          </a:p>
          <a:p>
            <a:pPr marL="0" indent="0">
              <a:buNone/>
            </a:pPr>
            <a:r>
              <a:rPr lang="en-GB" dirty="0" smtClean="0"/>
              <a:t>Why is this?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350855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rgbClr val="C00000"/>
          </a:solidFill>
        </p:spPr>
        <p:txBody>
          <a:bodyPr/>
          <a:lstStyle/>
          <a:p>
            <a:r>
              <a:rPr lang="en-GB" dirty="0" smtClean="0"/>
              <a:t>Christmas Adverts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dirty="0" smtClean="0">
                <a:hlinkClick r:id="rId2"/>
              </a:rPr>
              <a:t>https://www.youtube.com/watch?v=9ZnSLNld5Mc</a:t>
            </a:r>
            <a:r>
              <a:rPr lang="en-GB" dirty="0" smtClean="0"/>
              <a:t>   ASDA 2019</a:t>
            </a:r>
          </a:p>
          <a:p>
            <a:pPr marL="0" indent="0">
              <a:buNone/>
            </a:pPr>
            <a:r>
              <a:rPr lang="en-GB" dirty="0" smtClean="0">
                <a:hlinkClick r:id="rId3"/>
              </a:rPr>
              <a:t>https://www.youtube.com/watch?v=r9D-uvKih_k&amp;list=PL6W0xY9ppwucR_BSv9_ZiJJL8WUKX6jjq</a:t>
            </a:r>
            <a:r>
              <a:rPr lang="en-GB" dirty="0" smtClean="0"/>
              <a:t>  John Lewis 2019</a:t>
            </a:r>
          </a:p>
          <a:p>
            <a:pPr marL="0" indent="0">
              <a:buNone/>
            </a:pPr>
            <a:r>
              <a:rPr lang="en-GB" dirty="0" smtClean="0">
                <a:hlinkClick r:id="rId4"/>
              </a:rPr>
              <a:t>https://www.youtube.com/watch?v=ak5HEPpubhk&amp;list=PL6W0xY9ppwucR_BSv9_ZiJJL8WUKX6jjq&amp;index=10</a:t>
            </a:r>
            <a:r>
              <a:rPr lang="en-GB" dirty="0" smtClean="0"/>
              <a:t>  </a:t>
            </a:r>
            <a:r>
              <a:rPr lang="en-GB" dirty="0" err="1" smtClean="0"/>
              <a:t>Sainsburys</a:t>
            </a:r>
            <a:endParaRPr lang="en-GB" dirty="0" smtClean="0"/>
          </a:p>
          <a:p>
            <a:pPr marL="0" indent="0">
              <a:buNone/>
            </a:pPr>
            <a:r>
              <a:rPr lang="en-GB" dirty="0" smtClean="0">
                <a:hlinkClick r:id="rId5"/>
              </a:rPr>
              <a:t>https://www.youtube.com/watch?v=s_4-VsJnUXE&amp;list=PL6W0xY9ppwucR_BSv9_ZiJJL8WUKX6jjq&amp;index=12</a:t>
            </a:r>
            <a:r>
              <a:rPr lang="en-GB" dirty="0" smtClean="0"/>
              <a:t>  Very 2019</a:t>
            </a:r>
          </a:p>
          <a:p>
            <a:pPr marL="0" indent="0">
              <a:buNone/>
            </a:pPr>
            <a:r>
              <a:rPr lang="en-GB" dirty="0" smtClean="0">
                <a:hlinkClick r:id="rId6"/>
              </a:rPr>
              <a:t>https://www.youtube.com/watch?v=JiPRiPc-bpY&amp;list=PL6W0xY9ppwucR_BSv9_ZiJJL8WUKX6jjq&amp;index=19</a:t>
            </a:r>
            <a:r>
              <a:rPr lang="en-GB" dirty="0" smtClean="0"/>
              <a:t> Aldi 2019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363545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Cost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The John Lewis advert cost £7,000,000 to make!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161121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Anzara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>
                <a:hlinkClick r:id="rId2"/>
              </a:rPr>
              <a:t>https://www.youtube.com/watch?v=JRfpuZ1JWZI</a:t>
            </a:r>
            <a:r>
              <a:rPr lang="en-GB" dirty="0" smtClean="0"/>
              <a:t>  2018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>
                <a:hlinkClick r:id="rId3"/>
              </a:rPr>
              <a:t>https://www.youtube.com/watch?v=blrlUcNUi08</a:t>
            </a:r>
            <a:r>
              <a:rPr lang="en-GB" dirty="0" smtClean="0"/>
              <a:t>  2019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475642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Discussion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Is the cost relevant?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1985242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Activity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Consider a Social Issue you could tackle with a Social Marketing advert.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What issue would you tackle?</a:t>
            </a:r>
          </a:p>
          <a:p>
            <a:pPr marL="0" indent="0">
              <a:buNone/>
            </a:pPr>
            <a:r>
              <a:rPr lang="en-GB" dirty="0" smtClean="0"/>
              <a:t>What would your advert look like?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2944929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Assignment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410664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</TotalTime>
  <Words>95</Words>
  <Application>Microsoft Office PowerPoint</Application>
  <PresentationFormat>Widescreen</PresentationFormat>
  <Paragraphs>24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Calibri Light</vt:lpstr>
      <vt:lpstr>Office Theme</vt:lpstr>
      <vt:lpstr>PowerPoint Presentation</vt:lpstr>
      <vt:lpstr>Christmas </vt:lpstr>
      <vt:lpstr>Christmas Adverts</vt:lpstr>
      <vt:lpstr>Cost</vt:lpstr>
      <vt:lpstr>Anzara</vt:lpstr>
      <vt:lpstr>Discussion</vt:lpstr>
      <vt:lpstr>Activity</vt:lpstr>
      <vt:lpstr>Assignment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Jessica Shore</dc:creator>
  <cp:lastModifiedBy>Jessica Shore</cp:lastModifiedBy>
  <cp:revision>3</cp:revision>
  <dcterms:created xsi:type="dcterms:W3CDTF">2019-11-18T10:15:40Z</dcterms:created>
  <dcterms:modified xsi:type="dcterms:W3CDTF">2019-11-18T10:27:36Z</dcterms:modified>
</cp:coreProperties>
</file>