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80" r:id="rId3"/>
    <p:sldId id="279" r:id="rId4"/>
    <p:sldId id="282" r:id="rId5"/>
    <p:sldId id="268" r:id="rId6"/>
    <p:sldId id="272" r:id="rId7"/>
    <p:sldId id="259" r:id="rId8"/>
    <p:sldId id="265" r:id="rId9"/>
    <p:sldId id="275" r:id="rId10"/>
    <p:sldId id="261" r:id="rId11"/>
    <p:sldId id="281" r:id="rId12"/>
    <p:sldId id="267" r:id="rId13"/>
    <p:sldId id="264" r:id="rId14"/>
    <p:sldId id="271" r:id="rId15"/>
    <p:sldId id="270" r:id="rId16"/>
    <p:sldId id="278" r:id="rId17"/>
    <p:sldId id="277" r:id="rId18"/>
    <p:sldId id="269" r:id="rId19"/>
    <p:sldId id="26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6D443D-642C-D511-C889-04C9BC1FE4CF}" v="2" dt="2024-03-09T22:19:54.571"/>
    <p1510:client id="{70404510-B7CE-4F7A-A8B6-1FC12633CBBA}" v="9" dt="2024-03-09T19:54:04.294"/>
    <p1510:client id="{8479FA06-6D96-34D8-C7A4-2648E2DEE889}" v="139" dt="2024-03-09T18:59:03.5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ko Batki (2313036)" userId="S::2313036@student.uwtsd.ac.uk::06fe0ab2-1cfa-493a-bfd0-510b29be1268" providerId="AD" clId="Web-{12642820-2954-122C-DD22-6975D121972F}"/>
    <pc:docChg chg="addSld delSld modSld">
      <pc:chgData name="Aniko Batki (2313036)" userId="S::2313036@student.uwtsd.ac.uk::06fe0ab2-1cfa-493a-bfd0-510b29be1268" providerId="AD" clId="Web-{12642820-2954-122C-DD22-6975D121972F}" dt="2024-02-22T12:52:57.283" v="124"/>
      <pc:docMkLst>
        <pc:docMk/>
      </pc:docMkLst>
      <pc:sldChg chg="modSp">
        <pc:chgData name="Aniko Batki (2313036)" userId="S::2313036@student.uwtsd.ac.uk::06fe0ab2-1cfa-493a-bfd0-510b29be1268" providerId="AD" clId="Web-{12642820-2954-122C-DD22-6975D121972F}" dt="2024-02-22T12:52:13.485" v="116" actId="20577"/>
        <pc:sldMkLst>
          <pc:docMk/>
          <pc:sldMk cId="109857222" sldId="256"/>
        </pc:sldMkLst>
        <pc:spChg chg="mod">
          <ac:chgData name="Aniko Batki (2313036)" userId="S::2313036@student.uwtsd.ac.uk::06fe0ab2-1cfa-493a-bfd0-510b29be1268" providerId="AD" clId="Web-{12642820-2954-122C-DD22-6975D121972F}" dt="2024-02-22T12:52:13.485" v="116" actId="20577"/>
          <ac:spMkLst>
            <pc:docMk/>
            <pc:sldMk cId="109857222" sldId="256"/>
            <ac:spMk id="2" creationId="{00000000-0000-0000-0000-000000000000}"/>
          </ac:spMkLst>
        </pc:spChg>
        <pc:spChg chg="mod">
          <ac:chgData name="Aniko Batki (2313036)" userId="S::2313036@student.uwtsd.ac.uk::06fe0ab2-1cfa-493a-bfd0-510b29be1268" providerId="AD" clId="Web-{12642820-2954-122C-DD22-6975D121972F}" dt="2024-02-22T12:50:37.701" v="104" actId="1076"/>
          <ac:spMkLst>
            <pc:docMk/>
            <pc:sldMk cId="109857222" sldId="256"/>
            <ac:spMk id="3" creationId="{00000000-0000-0000-0000-000000000000}"/>
          </ac:spMkLst>
        </pc:spChg>
      </pc:sldChg>
      <pc:sldChg chg="new">
        <pc:chgData name="Aniko Batki (2313036)" userId="S::2313036@student.uwtsd.ac.uk::06fe0ab2-1cfa-493a-bfd0-510b29be1268" providerId="AD" clId="Web-{12642820-2954-122C-DD22-6975D121972F}" dt="2024-02-22T12:52:33.423" v="117"/>
        <pc:sldMkLst>
          <pc:docMk/>
          <pc:sldMk cId="2880432819" sldId="257"/>
        </pc:sldMkLst>
      </pc:sldChg>
      <pc:sldChg chg="new">
        <pc:chgData name="Aniko Batki (2313036)" userId="S::2313036@student.uwtsd.ac.uk::06fe0ab2-1cfa-493a-bfd0-510b29be1268" providerId="AD" clId="Web-{12642820-2954-122C-DD22-6975D121972F}" dt="2024-02-22T12:52:35.361" v="118"/>
        <pc:sldMkLst>
          <pc:docMk/>
          <pc:sldMk cId="3923796489" sldId="258"/>
        </pc:sldMkLst>
      </pc:sldChg>
      <pc:sldChg chg="new del">
        <pc:chgData name="Aniko Batki (2313036)" userId="S::2313036@student.uwtsd.ac.uk::06fe0ab2-1cfa-493a-bfd0-510b29be1268" providerId="AD" clId="Web-{12642820-2954-122C-DD22-6975D121972F}" dt="2024-02-22T12:52:57.283" v="124"/>
        <pc:sldMkLst>
          <pc:docMk/>
          <pc:sldMk cId="238882253" sldId="259"/>
        </pc:sldMkLst>
      </pc:sldChg>
      <pc:sldChg chg="new del">
        <pc:chgData name="Aniko Batki (2313036)" userId="S::2313036@student.uwtsd.ac.uk::06fe0ab2-1cfa-493a-bfd0-510b29be1268" providerId="AD" clId="Web-{12642820-2954-122C-DD22-6975D121972F}" dt="2024-02-22T12:52:56.158" v="123"/>
        <pc:sldMkLst>
          <pc:docMk/>
          <pc:sldMk cId="2140454261" sldId="260"/>
        </pc:sldMkLst>
      </pc:sldChg>
      <pc:sldChg chg="new del">
        <pc:chgData name="Aniko Batki (2313036)" userId="S::2313036@student.uwtsd.ac.uk::06fe0ab2-1cfa-493a-bfd0-510b29be1268" providerId="AD" clId="Web-{12642820-2954-122C-DD22-6975D121972F}" dt="2024-02-22T12:52:53.971" v="122"/>
        <pc:sldMkLst>
          <pc:docMk/>
          <pc:sldMk cId="1532362682" sldId="261"/>
        </pc:sldMkLst>
      </pc:sldChg>
    </pc:docChg>
  </pc:docChgLst>
  <pc:docChgLst>
    <pc:chgData name="Elena Feraru (2210489)" userId="f7dd26cd-eca9-4e40-b788-38fae7ce4c3a" providerId="ADAL" clId="{70404510-B7CE-4F7A-A8B6-1FC12633CBBA}"/>
    <pc:docChg chg="undo redo custSel addSld delSld modSld sldOrd">
      <pc:chgData name="Elena Feraru (2210489)" userId="f7dd26cd-eca9-4e40-b788-38fae7ce4c3a" providerId="ADAL" clId="{70404510-B7CE-4F7A-A8B6-1FC12633CBBA}" dt="2024-03-10T14:28:59.461" v="876"/>
      <pc:docMkLst>
        <pc:docMk/>
      </pc:docMkLst>
      <pc:sldChg chg="delSp delDesignElem">
        <pc:chgData name="Elena Feraru (2210489)" userId="f7dd26cd-eca9-4e40-b788-38fae7ce4c3a" providerId="ADAL" clId="{70404510-B7CE-4F7A-A8B6-1FC12633CBBA}" dt="2024-03-07T17:37:07.422" v="520"/>
        <pc:sldMkLst>
          <pc:docMk/>
          <pc:sldMk cId="109857222" sldId="256"/>
        </pc:sldMkLst>
        <pc:spChg chg="del">
          <ac:chgData name="Elena Feraru (2210489)" userId="f7dd26cd-eca9-4e40-b788-38fae7ce4c3a" providerId="ADAL" clId="{70404510-B7CE-4F7A-A8B6-1FC12633CBBA}" dt="2024-03-07T17:37:07.422" v="520"/>
          <ac:spMkLst>
            <pc:docMk/>
            <pc:sldMk cId="109857222" sldId="256"/>
            <ac:spMk id="23" creationId="{A8908DB7-C3A6-4FCB-9820-CEE02B398C4A}"/>
          </ac:spMkLst>
        </pc:spChg>
        <pc:spChg chg="del">
          <ac:chgData name="Elena Feraru (2210489)" userId="f7dd26cd-eca9-4e40-b788-38fae7ce4c3a" providerId="ADAL" clId="{70404510-B7CE-4F7A-A8B6-1FC12633CBBA}" dt="2024-03-07T17:37:07.422" v="520"/>
          <ac:spMkLst>
            <pc:docMk/>
            <pc:sldMk cId="109857222" sldId="256"/>
            <ac:spMk id="24" creationId="{535742DD-1B16-4E9D-B715-0D74B4574A68}"/>
          </ac:spMkLst>
        </pc:spChg>
      </pc:sldChg>
      <pc:sldChg chg="addSp delSp modSp mod delDesignElem">
        <pc:chgData name="Elena Feraru (2210489)" userId="f7dd26cd-eca9-4e40-b788-38fae7ce4c3a" providerId="ADAL" clId="{70404510-B7CE-4F7A-A8B6-1FC12633CBBA}" dt="2024-03-09T19:47:58.407" v="770" actId="1076"/>
        <pc:sldMkLst>
          <pc:docMk/>
          <pc:sldMk cId="1715978720" sldId="259"/>
        </pc:sldMkLst>
        <pc:spChg chg="mod">
          <ac:chgData name="Elena Feraru (2210489)" userId="f7dd26cd-eca9-4e40-b788-38fae7ce4c3a" providerId="ADAL" clId="{70404510-B7CE-4F7A-A8B6-1FC12633CBBA}" dt="2024-03-09T19:46:09.726" v="750" actId="26606"/>
          <ac:spMkLst>
            <pc:docMk/>
            <pc:sldMk cId="1715978720" sldId="259"/>
            <ac:spMk id="2" creationId="{DACC8451-3332-1134-92D3-3F701EE508B2}"/>
          </ac:spMkLst>
        </pc:spChg>
        <pc:spChg chg="mod">
          <ac:chgData name="Elena Feraru (2210489)" userId="f7dd26cd-eca9-4e40-b788-38fae7ce4c3a" providerId="ADAL" clId="{70404510-B7CE-4F7A-A8B6-1FC12633CBBA}" dt="2024-03-09T19:46:58.630" v="757" actId="1076"/>
          <ac:spMkLst>
            <pc:docMk/>
            <pc:sldMk cId="1715978720" sldId="259"/>
            <ac:spMk id="3" creationId="{794154DC-F056-52D4-CBF1-3754944AC829}"/>
          </ac:spMkLst>
        </pc:spChg>
        <pc:spChg chg="mod">
          <ac:chgData name="Elena Feraru (2210489)" userId="f7dd26cd-eca9-4e40-b788-38fae7ce4c3a" providerId="ADAL" clId="{70404510-B7CE-4F7A-A8B6-1FC12633CBBA}" dt="2024-03-09T19:46:41.603" v="755" actId="255"/>
          <ac:spMkLst>
            <pc:docMk/>
            <pc:sldMk cId="1715978720" sldId="259"/>
            <ac:spMk id="4" creationId="{A18E3FA5-C055-4540-5401-2C3AA3BBA0FC}"/>
          </ac:spMkLst>
        </pc:spChg>
        <pc:spChg chg="mod">
          <ac:chgData name="Elena Feraru (2210489)" userId="f7dd26cd-eca9-4e40-b788-38fae7ce4c3a" providerId="ADAL" clId="{70404510-B7CE-4F7A-A8B6-1FC12633CBBA}" dt="2024-03-09T19:46:48.962" v="756" actId="255"/>
          <ac:spMkLst>
            <pc:docMk/>
            <pc:sldMk cId="1715978720" sldId="259"/>
            <ac:spMk id="5" creationId="{0F09C839-3E90-8D2D-520C-B4BDFBF73D3C}"/>
          </ac:spMkLst>
        </pc:spChg>
        <pc:spChg chg="mod">
          <ac:chgData name="Elena Feraru (2210489)" userId="f7dd26cd-eca9-4e40-b788-38fae7ce4c3a" providerId="ADAL" clId="{70404510-B7CE-4F7A-A8B6-1FC12633CBBA}" dt="2024-03-09T19:46:09.726" v="750" actId="26606"/>
          <ac:spMkLst>
            <pc:docMk/>
            <pc:sldMk cId="1715978720" sldId="259"/>
            <ac:spMk id="6" creationId="{E3BB1C67-98AB-2C97-BF30-0EEC49AA775D}"/>
          </ac:spMkLst>
        </pc:spChg>
        <pc:spChg chg="add mod">
          <ac:chgData name="Elena Feraru (2210489)" userId="f7dd26cd-eca9-4e40-b788-38fae7ce4c3a" providerId="ADAL" clId="{70404510-B7CE-4F7A-A8B6-1FC12633CBBA}" dt="2024-03-09T19:47:58.407" v="770" actId="1076"/>
          <ac:spMkLst>
            <pc:docMk/>
            <pc:sldMk cId="1715978720" sldId="259"/>
            <ac:spMk id="8" creationId="{DFB1F799-25D8-814F-D2A6-2636360D5D76}"/>
          </ac:spMkLst>
        </pc:spChg>
        <pc:spChg chg="add">
          <ac:chgData name="Elena Feraru (2210489)" userId="f7dd26cd-eca9-4e40-b788-38fae7ce4c3a" providerId="ADAL" clId="{70404510-B7CE-4F7A-A8B6-1FC12633CBBA}" dt="2024-03-09T19:46:09.726" v="750" actId="26606"/>
          <ac:spMkLst>
            <pc:docMk/>
            <pc:sldMk cId="1715978720" sldId="259"/>
            <ac:spMk id="9" creationId="{56E9B3E6-E277-4D68-BA48-9CB43FFBD6E2}"/>
          </ac:spMkLst>
        </pc:spChg>
        <pc:spChg chg="del">
          <ac:chgData name="Elena Feraru (2210489)" userId="f7dd26cd-eca9-4e40-b788-38fae7ce4c3a" providerId="ADAL" clId="{70404510-B7CE-4F7A-A8B6-1FC12633CBBA}" dt="2024-03-07T17:11:32.792" v="146"/>
          <ac:spMkLst>
            <pc:docMk/>
            <pc:sldMk cId="1715978720" sldId="259"/>
            <ac:spMk id="13" creationId="{7517A47C-B2E5-4B79-8061-D74B1311AF6E}"/>
          </ac:spMkLst>
        </pc:spChg>
        <pc:spChg chg="del">
          <ac:chgData name="Elena Feraru (2210489)" userId="f7dd26cd-eca9-4e40-b788-38fae7ce4c3a" providerId="ADAL" clId="{70404510-B7CE-4F7A-A8B6-1FC12633CBBA}" dt="2024-03-07T17:11:32.792" v="146"/>
          <ac:spMkLst>
            <pc:docMk/>
            <pc:sldMk cId="1715978720" sldId="259"/>
            <ac:spMk id="15" creationId="{C505E780-2083-4CB5-A42A-5E0E2908ECC3}"/>
          </ac:spMkLst>
        </pc:spChg>
        <pc:spChg chg="del">
          <ac:chgData name="Elena Feraru (2210489)" userId="f7dd26cd-eca9-4e40-b788-38fae7ce4c3a" providerId="ADAL" clId="{70404510-B7CE-4F7A-A8B6-1FC12633CBBA}" dt="2024-03-07T17:11:32.792" v="146"/>
          <ac:spMkLst>
            <pc:docMk/>
            <pc:sldMk cId="1715978720" sldId="259"/>
            <ac:spMk id="17" creationId="{D2C0AE1C-0118-41AE-8A10-7CDCBF10E96F}"/>
          </ac:spMkLst>
        </pc:spChg>
        <pc:spChg chg="del">
          <ac:chgData name="Elena Feraru (2210489)" userId="f7dd26cd-eca9-4e40-b788-38fae7ce4c3a" providerId="ADAL" clId="{70404510-B7CE-4F7A-A8B6-1FC12633CBBA}" dt="2024-03-07T17:11:32.792" v="146"/>
          <ac:spMkLst>
            <pc:docMk/>
            <pc:sldMk cId="1715978720" sldId="259"/>
            <ac:spMk id="19" creationId="{463EEC44-1BA3-44ED-81FC-A644B04B2A44}"/>
          </ac:spMkLst>
        </pc:spChg>
        <pc:spChg chg="add">
          <ac:chgData name="Elena Feraru (2210489)" userId="f7dd26cd-eca9-4e40-b788-38fae7ce4c3a" providerId="ADAL" clId="{70404510-B7CE-4F7A-A8B6-1FC12633CBBA}" dt="2024-03-09T19:46:09.726" v="750" actId="26606"/>
          <ac:spMkLst>
            <pc:docMk/>
            <pc:sldMk cId="1715978720" sldId="259"/>
            <ac:spMk id="20" creationId="{D5B0017B-2ECA-49AF-B397-DC140825DF8D}"/>
          </ac:spMkLst>
        </pc:spChg>
        <pc:grpChg chg="add">
          <ac:chgData name="Elena Feraru (2210489)" userId="f7dd26cd-eca9-4e40-b788-38fae7ce4c3a" providerId="ADAL" clId="{70404510-B7CE-4F7A-A8B6-1FC12633CBBA}" dt="2024-03-09T19:46:09.726" v="750" actId="26606"/>
          <ac:grpSpMkLst>
            <pc:docMk/>
            <pc:sldMk cId="1715978720" sldId="259"/>
            <ac:grpSpMk id="10" creationId="{AE1C45F0-260A-458C-96ED-C1F6D2151219}"/>
          </ac:grpSpMkLst>
        </pc:grpChg>
        <pc:picChg chg="mod">
          <ac:chgData name="Elena Feraru (2210489)" userId="f7dd26cd-eca9-4e40-b788-38fae7ce4c3a" providerId="ADAL" clId="{70404510-B7CE-4F7A-A8B6-1FC12633CBBA}" dt="2024-03-09T19:46:16.636" v="753" actId="1076"/>
          <ac:picMkLst>
            <pc:docMk/>
            <pc:sldMk cId="1715978720" sldId="259"/>
            <ac:picMk id="7" creationId="{D8E536D9-7B39-8AE8-8353-4232E0021582}"/>
          </ac:picMkLst>
        </pc:picChg>
        <pc:cxnChg chg="add">
          <ac:chgData name="Elena Feraru (2210489)" userId="f7dd26cd-eca9-4e40-b788-38fae7ce4c3a" providerId="ADAL" clId="{70404510-B7CE-4F7A-A8B6-1FC12633CBBA}" dt="2024-03-09T19:46:09.726" v="750" actId="26606"/>
          <ac:cxnSpMkLst>
            <pc:docMk/>
            <pc:sldMk cId="1715978720" sldId="259"/>
            <ac:cxnSpMk id="22" creationId="{6CF1BAF6-AD41-4082-B212-8A1F9A2E8779}"/>
          </ac:cxnSpMkLst>
        </pc:cxnChg>
      </pc:sldChg>
      <pc:sldChg chg="modSp">
        <pc:chgData name="Elena Feraru (2210489)" userId="f7dd26cd-eca9-4e40-b788-38fae7ce4c3a" providerId="ADAL" clId="{70404510-B7CE-4F7A-A8B6-1FC12633CBBA}" dt="2024-03-07T17:37:07.422" v="520"/>
        <pc:sldMkLst>
          <pc:docMk/>
          <pc:sldMk cId="3987357788" sldId="261"/>
        </pc:sldMkLst>
        <pc:spChg chg="mod">
          <ac:chgData name="Elena Feraru (2210489)" userId="f7dd26cd-eca9-4e40-b788-38fae7ce4c3a" providerId="ADAL" clId="{70404510-B7CE-4F7A-A8B6-1FC12633CBBA}" dt="2024-03-07T17:37:07.422" v="520"/>
          <ac:spMkLst>
            <pc:docMk/>
            <pc:sldMk cId="3987357788" sldId="261"/>
            <ac:spMk id="2" creationId="{4194E9F0-0508-A88D-7282-E3B1AF963B90}"/>
          </ac:spMkLst>
        </pc:spChg>
      </pc:sldChg>
      <pc:sldChg chg="modSp">
        <pc:chgData name="Elena Feraru (2210489)" userId="f7dd26cd-eca9-4e40-b788-38fae7ce4c3a" providerId="ADAL" clId="{70404510-B7CE-4F7A-A8B6-1FC12633CBBA}" dt="2024-03-07T17:37:07.422" v="520"/>
        <pc:sldMkLst>
          <pc:docMk/>
          <pc:sldMk cId="3707627183" sldId="263"/>
        </pc:sldMkLst>
        <pc:spChg chg="mod">
          <ac:chgData name="Elena Feraru (2210489)" userId="f7dd26cd-eca9-4e40-b788-38fae7ce4c3a" providerId="ADAL" clId="{70404510-B7CE-4F7A-A8B6-1FC12633CBBA}" dt="2024-03-07T17:37:07.422" v="520"/>
          <ac:spMkLst>
            <pc:docMk/>
            <pc:sldMk cId="3707627183" sldId="263"/>
            <ac:spMk id="2" creationId="{CACBDF59-F3B5-0149-1250-1C14D5F1F5A5}"/>
          </ac:spMkLst>
        </pc:spChg>
        <pc:spChg chg="mod">
          <ac:chgData name="Elena Feraru (2210489)" userId="f7dd26cd-eca9-4e40-b788-38fae7ce4c3a" providerId="ADAL" clId="{70404510-B7CE-4F7A-A8B6-1FC12633CBBA}" dt="2024-03-07T17:37:07.422" v="520"/>
          <ac:spMkLst>
            <pc:docMk/>
            <pc:sldMk cId="3707627183" sldId="263"/>
            <ac:spMk id="3" creationId="{19C9032A-8DC6-7B10-61AF-41D4DE647DF3}"/>
          </ac:spMkLst>
        </pc:spChg>
      </pc:sldChg>
      <pc:sldChg chg="modSp">
        <pc:chgData name="Elena Feraru (2210489)" userId="f7dd26cd-eca9-4e40-b788-38fae7ce4c3a" providerId="ADAL" clId="{70404510-B7CE-4F7A-A8B6-1FC12633CBBA}" dt="2024-03-07T17:37:07.422" v="520"/>
        <pc:sldMkLst>
          <pc:docMk/>
          <pc:sldMk cId="3299114613" sldId="264"/>
        </pc:sldMkLst>
        <pc:spChg chg="mod">
          <ac:chgData name="Elena Feraru (2210489)" userId="f7dd26cd-eca9-4e40-b788-38fae7ce4c3a" providerId="ADAL" clId="{70404510-B7CE-4F7A-A8B6-1FC12633CBBA}" dt="2024-03-07T17:37:07.422" v="520"/>
          <ac:spMkLst>
            <pc:docMk/>
            <pc:sldMk cId="3299114613" sldId="264"/>
            <ac:spMk id="2" creationId="{6F950222-0B6A-1C19-54AC-E10EA6EF3AEF}"/>
          </ac:spMkLst>
        </pc:spChg>
        <pc:spChg chg="mod">
          <ac:chgData name="Elena Feraru (2210489)" userId="f7dd26cd-eca9-4e40-b788-38fae7ce4c3a" providerId="ADAL" clId="{70404510-B7CE-4F7A-A8B6-1FC12633CBBA}" dt="2024-03-07T17:37:07.422" v="520"/>
          <ac:spMkLst>
            <pc:docMk/>
            <pc:sldMk cId="3299114613" sldId="264"/>
            <ac:spMk id="3" creationId="{A4098EC0-499D-03AA-2CA2-6178C0BC03CD}"/>
          </ac:spMkLst>
        </pc:spChg>
      </pc:sldChg>
      <pc:sldChg chg="addSp modSp mod setBg">
        <pc:chgData name="Elena Feraru (2210489)" userId="f7dd26cd-eca9-4e40-b788-38fae7ce4c3a" providerId="ADAL" clId="{70404510-B7CE-4F7A-A8B6-1FC12633CBBA}" dt="2024-03-09T19:48:58.653" v="785" actId="1076"/>
        <pc:sldMkLst>
          <pc:docMk/>
          <pc:sldMk cId="3616411464" sldId="265"/>
        </pc:sldMkLst>
        <pc:spChg chg="mod">
          <ac:chgData name="Elena Feraru (2210489)" userId="f7dd26cd-eca9-4e40-b788-38fae7ce4c3a" providerId="ADAL" clId="{70404510-B7CE-4F7A-A8B6-1FC12633CBBA}" dt="2024-03-07T17:37:36.814" v="521" actId="26606"/>
          <ac:spMkLst>
            <pc:docMk/>
            <pc:sldMk cId="3616411464" sldId="265"/>
            <ac:spMk id="2" creationId="{A0232D2A-EA38-6763-8CAF-8C8CA16F1A75}"/>
          </ac:spMkLst>
        </pc:spChg>
        <pc:spChg chg="mod">
          <ac:chgData name="Elena Feraru (2210489)" userId="f7dd26cd-eca9-4e40-b788-38fae7ce4c3a" providerId="ADAL" clId="{70404510-B7CE-4F7A-A8B6-1FC12633CBBA}" dt="2024-03-07T17:37:36.814" v="521" actId="26606"/>
          <ac:spMkLst>
            <pc:docMk/>
            <pc:sldMk cId="3616411464" sldId="265"/>
            <ac:spMk id="3" creationId="{3B4C98B4-C823-06CF-CCDD-F67741179891}"/>
          </ac:spMkLst>
        </pc:spChg>
        <pc:spChg chg="add mod">
          <ac:chgData name="Elena Feraru (2210489)" userId="f7dd26cd-eca9-4e40-b788-38fae7ce4c3a" providerId="ADAL" clId="{70404510-B7CE-4F7A-A8B6-1FC12633CBBA}" dt="2024-03-09T19:48:58.653" v="785" actId="1076"/>
          <ac:spMkLst>
            <pc:docMk/>
            <pc:sldMk cId="3616411464" sldId="265"/>
            <ac:spMk id="4" creationId="{15DCCE0D-259E-833D-7BBB-2871383B2548}"/>
          </ac:spMkLst>
        </pc:spChg>
        <pc:picChg chg="add">
          <ac:chgData name="Elena Feraru (2210489)" userId="f7dd26cd-eca9-4e40-b788-38fae7ce4c3a" providerId="ADAL" clId="{70404510-B7CE-4F7A-A8B6-1FC12633CBBA}" dt="2024-03-07T17:37:36.814" v="521" actId="26606"/>
          <ac:picMkLst>
            <pc:docMk/>
            <pc:sldMk cId="3616411464" sldId="265"/>
            <ac:picMk id="6" creationId="{3694C7FD-1432-496C-DF7A-324FB6CAAEF4}"/>
          </ac:picMkLst>
        </pc:picChg>
        <pc:cxnChg chg="add">
          <ac:chgData name="Elena Feraru (2210489)" userId="f7dd26cd-eca9-4e40-b788-38fae7ce4c3a" providerId="ADAL" clId="{70404510-B7CE-4F7A-A8B6-1FC12633CBBA}" dt="2024-03-07T17:37:36.814" v="521" actId="26606"/>
          <ac:cxnSpMkLst>
            <pc:docMk/>
            <pc:sldMk cId="3616411464" sldId="265"/>
            <ac:cxnSpMk id="9" creationId="{1503BFE4-729B-D9D0-C17B-501E6AF1127A}"/>
          </ac:cxnSpMkLst>
        </pc:cxnChg>
      </pc:sldChg>
      <pc:sldChg chg="addSp delSp modSp mod delDesignElem">
        <pc:chgData name="Elena Feraru (2210489)" userId="f7dd26cd-eca9-4e40-b788-38fae7ce4c3a" providerId="ADAL" clId="{70404510-B7CE-4F7A-A8B6-1FC12633CBBA}" dt="2024-03-07T17:39:23.899" v="526" actId="27636"/>
        <pc:sldMkLst>
          <pc:docMk/>
          <pc:sldMk cId="675626254" sldId="266"/>
        </pc:sldMkLst>
        <pc:spChg chg="mod">
          <ac:chgData name="Elena Feraru (2210489)" userId="f7dd26cd-eca9-4e40-b788-38fae7ce4c3a" providerId="ADAL" clId="{70404510-B7CE-4F7A-A8B6-1FC12633CBBA}" dt="2024-03-07T17:39:23.782" v="525" actId="26606"/>
          <ac:spMkLst>
            <pc:docMk/>
            <pc:sldMk cId="675626254" sldId="266"/>
            <ac:spMk id="2" creationId="{A0232D2A-EA38-6763-8CAF-8C8CA16F1A75}"/>
          </ac:spMkLst>
        </pc:spChg>
        <pc:spChg chg="mod">
          <ac:chgData name="Elena Feraru (2210489)" userId="f7dd26cd-eca9-4e40-b788-38fae7ce4c3a" providerId="ADAL" clId="{70404510-B7CE-4F7A-A8B6-1FC12633CBBA}" dt="2024-03-07T17:39:23.899" v="526" actId="27636"/>
          <ac:spMkLst>
            <pc:docMk/>
            <pc:sldMk cId="675626254" sldId="266"/>
            <ac:spMk id="3" creationId="{3B4C98B4-C823-06CF-CCDD-F67741179891}"/>
          </ac:spMkLst>
        </pc:spChg>
        <pc:spChg chg="mod">
          <ac:chgData name="Elena Feraru (2210489)" userId="f7dd26cd-eca9-4e40-b788-38fae7ce4c3a" providerId="ADAL" clId="{70404510-B7CE-4F7A-A8B6-1FC12633CBBA}" dt="2024-03-07T17:39:23.782" v="525" actId="26606"/>
          <ac:spMkLst>
            <pc:docMk/>
            <pc:sldMk cId="675626254" sldId="266"/>
            <ac:spMk id="5" creationId="{037C6753-E62B-90C0-F527-29AB200076E0}"/>
          </ac:spMkLst>
        </pc:spChg>
        <pc:spChg chg="mod">
          <ac:chgData name="Elena Feraru (2210489)" userId="f7dd26cd-eca9-4e40-b788-38fae7ce4c3a" providerId="ADAL" clId="{70404510-B7CE-4F7A-A8B6-1FC12633CBBA}" dt="2024-03-07T17:39:23.782" v="525" actId="26606"/>
          <ac:spMkLst>
            <pc:docMk/>
            <pc:sldMk cId="675626254" sldId="266"/>
            <ac:spMk id="7" creationId="{73B7A01F-0F9E-A279-638B-E823F2A03195}"/>
          </ac:spMkLst>
        </pc:spChg>
        <pc:spChg chg="del">
          <ac:chgData name="Elena Feraru (2210489)" userId="f7dd26cd-eca9-4e40-b788-38fae7ce4c3a" providerId="ADAL" clId="{70404510-B7CE-4F7A-A8B6-1FC12633CBBA}" dt="2024-03-07T17:37:07.422" v="520"/>
          <ac:spMkLst>
            <pc:docMk/>
            <pc:sldMk cId="675626254" sldId="266"/>
            <ac:spMk id="8" creationId="{C2554CA6-288E-4202-BC52-2E5A8F0C0AED}"/>
          </ac:spMkLst>
        </pc:spChg>
        <pc:spChg chg="del">
          <ac:chgData name="Elena Feraru (2210489)" userId="f7dd26cd-eca9-4e40-b788-38fae7ce4c3a" providerId="ADAL" clId="{70404510-B7CE-4F7A-A8B6-1FC12633CBBA}" dt="2024-03-07T17:37:07.422" v="520"/>
          <ac:spMkLst>
            <pc:docMk/>
            <pc:sldMk cId="675626254" sldId="266"/>
            <ac:spMk id="10" creationId="{B10BB131-AC8E-4A8E-A5D1-36260F720C3B}"/>
          </ac:spMkLst>
        </pc:spChg>
        <pc:spChg chg="mod">
          <ac:chgData name="Elena Feraru (2210489)" userId="f7dd26cd-eca9-4e40-b788-38fae7ce4c3a" providerId="ADAL" clId="{70404510-B7CE-4F7A-A8B6-1FC12633CBBA}" dt="2024-03-07T17:39:23.782" v="525" actId="26606"/>
          <ac:spMkLst>
            <pc:docMk/>
            <pc:sldMk cId="675626254" sldId="266"/>
            <ac:spMk id="11" creationId="{D54A594C-F030-A8F4-618C-3F6295CFA0D5}"/>
          </ac:spMkLst>
        </pc:spChg>
        <pc:spChg chg="del">
          <ac:chgData name="Elena Feraru (2210489)" userId="f7dd26cd-eca9-4e40-b788-38fae7ce4c3a" providerId="ADAL" clId="{70404510-B7CE-4F7A-A8B6-1FC12633CBBA}" dt="2024-03-07T17:37:07.422" v="520"/>
          <ac:spMkLst>
            <pc:docMk/>
            <pc:sldMk cId="675626254" sldId="266"/>
            <ac:spMk id="12" creationId="{5B7778FC-632E-4DCA-A7CB-0D7731CCF970}"/>
          </ac:spMkLst>
        </pc:spChg>
        <pc:spChg chg="del">
          <ac:chgData name="Elena Feraru (2210489)" userId="f7dd26cd-eca9-4e40-b788-38fae7ce4c3a" providerId="ADAL" clId="{70404510-B7CE-4F7A-A8B6-1FC12633CBBA}" dt="2024-03-07T17:37:07.422" v="520"/>
          <ac:spMkLst>
            <pc:docMk/>
            <pc:sldMk cId="675626254" sldId="266"/>
            <ac:spMk id="14" creationId="{FA23A907-97FB-4A8F-880A-DD77401C4296}"/>
          </ac:spMkLst>
        </pc:spChg>
        <pc:spChg chg="add">
          <ac:chgData name="Elena Feraru (2210489)" userId="f7dd26cd-eca9-4e40-b788-38fae7ce4c3a" providerId="ADAL" clId="{70404510-B7CE-4F7A-A8B6-1FC12633CBBA}" dt="2024-03-07T17:39:23.782" v="525" actId="26606"/>
          <ac:spMkLst>
            <pc:docMk/>
            <pc:sldMk cId="675626254" sldId="266"/>
            <ac:spMk id="16" creationId="{181FE16D-0BB9-43FC-A645-3419A195E106}"/>
          </ac:spMkLst>
        </pc:spChg>
        <pc:spChg chg="add">
          <ac:chgData name="Elena Feraru (2210489)" userId="f7dd26cd-eca9-4e40-b788-38fae7ce4c3a" providerId="ADAL" clId="{70404510-B7CE-4F7A-A8B6-1FC12633CBBA}" dt="2024-03-07T17:39:23.782" v="525" actId="26606"/>
          <ac:spMkLst>
            <pc:docMk/>
            <pc:sldMk cId="675626254" sldId="266"/>
            <ac:spMk id="22" creationId="{81E140AE-0ABF-47C8-BF32-7D2F0CF2BA44}"/>
          </ac:spMkLst>
        </pc:spChg>
        <pc:spChg chg="add">
          <ac:chgData name="Elena Feraru (2210489)" userId="f7dd26cd-eca9-4e40-b788-38fae7ce4c3a" providerId="ADAL" clId="{70404510-B7CE-4F7A-A8B6-1FC12633CBBA}" dt="2024-03-07T17:39:23.782" v="525" actId="26606"/>
          <ac:spMkLst>
            <pc:docMk/>
            <pc:sldMk cId="675626254" sldId="266"/>
            <ac:spMk id="24" creationId="{CBC4F608-B4B8-48C3-9572-C0F061B1CD99}"/>
          </ac:spMkLst>
        </pc:spChg>
        <pc:grpChg chg="add">
          <ac:chgData name="Elena Feraru (2210489)" userId="f7dd26cd-eca9-4e40-b788-38fae7ce4c3a" providerId="ADAL" clId="{70404510-B7CE-4F7A-A8B6-1FC12633CBBA}" dt="2024-03-07T17:39:23.782" v="525" actId="26606"/>
          <ac:grpSpMkLst>
            <pc:docMk/>
            <pc:sldMk cId="675626254" sldId="266"/>
            <ac:grpSpMk id="18" creationId="{83EAB11A-76F7-48F4-9B4F-5BFDF4BF9670}"/>
          </ac:grpSpMkLst>
        </pc:grpChg>
      </pc:sldChg>
      <pc:sldChg chg="modSp">
        <pc:chgData name="Elena Feraru (2210489)" userId="f7dd26cd-eca9-4e40-b788-38fae7ce4c3a" providerId="ADAL" clId="{70404510-B7CE-4F7A-A8B6-1FC12633CBBA}" dt="2024-03-07T17:37:07.422" v="520"/>
        <pc:sldMkLst>
          <pc:docMk/>
          <pc:sldMk cId="2926087844" sldId="267"/>
        </pc:sldMkLst>
        <pc:spChg chg="mod">
          <ac:chgData name="Elena Feraru (2210489)" userId="f7dd26cd-eca9-4e40-b788-38fae7ce4c3a" providerId="ADAL" clId="{70404510-B7CE-4F7A-A8B6-1FC12633CBBA}" dt="2024-03-07T17:37:07.422" v="520"/>
          <ac:spMkLst>
            <pc:docMk/>
            <pc:sldMk cId="2926087844" sldId="267"/>
            <ac:spMk id="2" creationId="{A0232D2A-EA38-6763-8CAF-8C8CA16F1A75}"/>
          </ac:spMkLst>
        </pc:spChg>
        <pc:spChg chg="mod">
          <ac:chgData name="Elena Feraru (2210489)" userId="f7dd26cd-eca9-4e40-b788-38fae7ce4c3a" providerId="ADAL" clId="{70404510-B7CE-4F7A-A8B6-1FC12633CBBA}" dt="2024-03-07T17:37:07.422" v="520"/>
          <ac:spMkLst>
            <pc:docMk/>
            <pc:sldMk cId="2926087844" sldId="267"/>
            <ac:spMk id="3" creationId="{3B4C98B4-C823-06CF-CCDD-F67741179891}"/>
          </ac:spMkLst>
        </pc:spChg>
      </pc:sldChg>
      <pc:sldChg chg="delSp modSp delDesignElem">
        <pc:chgData name="Elena Feraru (2210489)" userId="f7dd26cd-eca9-4e40-b788-38fae7ce4c3a" providerId="ADAL" clId="{70404510-B7CE-4F7A-A8B6-1FC12633CBBA}" dt="2024-03-07T17:37:07.422" v="520"/>
        <pc:sldMkLst>
          <pc:docMk/>
          <pc:sldMk cId="621055891" sldId="268"/>
        </pc:sldMkLst>
        <pc:spChg chg="mod">
          <ac:chgData name="Elena Feraru (2210489)" userId="f7dd26cd-eca9-4e40-b788-38fae7ce4c3a" providerId="ADAL" clId="{70404510-B7CE-4F7A-A8B6-1FC12633CBBA}" dt="2024-03-07T17:37:07.422" v="520"/>
          <ac:spMkLst>
            <pc:docMk/>
            <pc:sldMk cId="621055891" sldId="268"/>
            <ac:spMk id="2" creationId="{A0232D2A-EA38-6763-8CAF-8C8CA16F1A75}"/>
          </ac:spMkLst>
        </pc:spChg>
        <pc:spChg chg="del">
          <ac:chgData name="Elena Feraru (2210489)" userId="f7dd26cd-eca9-4e40-b788-38fae7ce4c3a" providerId="ADAL" clId="{70404510-B7CE-4F7A-A8B6-1FC12633CBBA}" dt="2024-03-07T17:37:07.422" v="520"/>
          <ac:spMkLst>
            <pc:docMk/>
            <pc:sldMk cId="621055891" sldId="268"/>
            <ac:spMk id="8" creationId="{100EDD19-6802-4EC3-95CE-CFFAB042CFD6}"/>
          </ac:spMkLst>
        </pc:spChg>
        <pc:spChg chg="del">
          <ac:chgData name="Elena Feraru (2210489)" userId="f7dd26cd-eca9-4e40-b788-38fae7ce4c3a" providerId="ADAL" clId="{70404510-B7CE-4F7A-A8B6-1FC12633CBBA}" dt="2024-03-07T17:37:07.422" v="520"/>
          <ac:spMkLst>
            <pc:docMk/>
            <pc:sldMk cId="621055891" sldId="268"/>
            <ac:spMk id="10" creationId="{DB17E863-922E-4C26-BD64-E8FD41D28661}"/>
          </ac:spMkLst>
        </pc:spChg>
      </pc:sldChg>
      <pc:sldChg chg="addSp delSp modSp mod ord delDesignElem">
        <pc:chgData name="Elena Feraru (2210489)" userId="f7dd26cd-eca9-4e40-b788-38fae7ce4c3a" providerId="ADAL" clId="{70404510-B7CE-4F7A-A8B6-1FC12633CBBA}" dt="2024-03-09T20:35:14.144" v="875"/>
        <pc:sldMkLst>
          <pc:docMk/>
          <pc:sldMk cId="2365230072" sldId="269"/>
        </pc:sldMkLst>
        <pc:spChg chg="mod">
          <ac:chgData name="Elena Feraru (2210489)" userId="f7dd26cd-eca9-4e40-b788-38fae7ce4c3a" providerId="ADAL" clId="{70404510-B7CE-4F7A-A8B6-1FC12633CBBA}" dt="2024-03-07T17:25:16.099" v="230" actId="1076"/>
          <ac:spMkLst>
            <pc:docMk/>
            <pc:sldMk cId="2365230072" sldId="269"/>
            <ac:spMk id="2" creationId="{90DA9AEF-C5B6-E5DA-DDA7-CA20AFEAB73B}"/>
          </ac:spMkLst>
        </pc:spChg>
        <pc:spChg chg="mod">
          <ac:chgData name="Elena Feraru (2210489)" userId="f7dd26cd-eca9-4e40-b788-38fae7ce4c3a" providerId="ADAL" clId="{70404510-B7CE-4F7A-A8B6-1FC12633CBBA}" dt="2024-03-07T17:56:10.020" v="638"/>
          <ac:spMkLst>
            <pc:docMk/>
            <pc:sldMk cId="2365230072" sldId="269"/>
            <ac:spMk id="3" creationId="{8B4DE3EC-F5A9-8465-981C-8FCFD5C8EE8A}"/>
          </ac:spMkLst>
        </pc:spChg>
        <pc:spChg chg="add mod">
          <ac:chgData name="Elena Feraru (2210489)" userId="f7dd26cd-eca9-4e40-b788-38fae7ce4c3a" providerId="ADAL" clId="{70404510-B7CE-4F7A-A8B6-1FC12633CBBA}" dt="2024-03-09T19:54:29.798" v="873" actId="1076"/>
          <ac:spMkLst>
            <pc:docMk/>
            <pc:sldMk cId="2365230072" sldId="269"/>
            <ac:spMk id="4" creationId="{9638A374-3534-9527-C0BB-5C3CE1BDE59A}"/>
          </ac:spMkLst>
        </pc:spChg>
        <pc:spChg chg="del">
          <ac:chgData name="Elena Feraru (2210489)" userId="f7dd26cd-eca9-4e40-b788-38fae7ce4c3a" providerId="ADAL" clId="{70404510-B7CE-4F7A-A8B6-1FC12633CBBA}" dt="2024-03-07T17:11:32.792" v="146"/>
          <ac:spMkLst>
            <pc:docMk/>
            <pc:sldMk cId="2365230072" sldId="269"/>
            <ac:spMk id="8" creationId="{DAF1966E-FD40-4A4A-B61B-C4DF7FA05F06}"/>
          </ac:spMkLst>
        </pc:spChg>
        <pc:spChg chg="del">
          <ac:chgData name="Elena Feraru (2210489)" userId="f7dd26cd-eca9-4e40-b788-38fae7ce4c3a" providerId="ADAL" clId="{70404510-B7CE-4F7A-A8B6-1FC12633CBBA}" dt="2024-03-07T17:11:32.792" v="146"/>
          <ac:spMkLst>
            <pc:docMk/>
            <pc:sldMk cId="2365230072" sldId="269"/>
            <ac:spMk id="10" creationId="{047BFA19-D45E-416B-A404-7AF2F3F27017}"/>
          </ac:spMkLst>
        </pc:spChg>
        <pc:spChg chg="del">
          <ac:chgData name="Elena Feraru (2210489)" userId="f7dd26cd-eca9-4e40-b788-38fae7ce4c3a" providerId="ADAL" clId="{70404510-B7CE-4F7A-A8B6-1FC12633CBBA}" dt="2024-03-07T17:11:32.792" v="146"/>
          <ac:spMkLst>
            <pc:docMk/>
            <pc:sldMk cId="2365230072" sldId="269"/>
            <ac:spMk id="12" creationId="{8E0105E7-23DB-4CF2-8258-FF47C7620F6E}"/>
          </ac:spMkLst>
        </pc:spChg>
        <pc:spChg chg="del">
          <ac:chgData name="Elena Feraru (2210489)" userId="f7dd26cd-eca9-4e40-b788-38fae7ce4c3a" providerId="ADAL" clId="{70404510-B7CE-4F7A-A8B6-1FC12633CBBA}" dt="2024-03-07T17:11:32.792" v="146"/>
          <ac:spMkLst>
            <pc:docMk/>
            <pc:sldMk cId="2365230072" sldId="269"/>
            <ac:spMk id="14" creationId="{074B4F7D-14B2-478B-8BF5-01E4E0C5D263}"/>
          </ac:spMkLst>
        </pc:spChg>
      </pc:sldChg>
      <pc:sldChg chg="addSp modSp mod ord">
        <pc:chgData name="Elena Feraru (2210489)" userId="f7dd26cd-eca9-4e40-b788-38fae7ce4c3a" providerId="ADAL" clId="{70404510-B7CE-4F7A-A8B6-1FC12633CBBA}" dt="2024-03-09T19:51:34.380" v="824" actId="255"/>
        <pc:sldMkLst>
          <pc:docMk/>
          <pc:sldMk cId="3059552718" sldId="270"/>
        </pc:sldMkLst>
        <pc:spChg chg="add mod">
          <ac:chgData name="Elena Feraru (2210489)" userId="f7dd26cd-eca9-4e40-b788-38fae7ce4c3a" providerId="ADAL" clId="{70404510-B7CE-4F7A-A8B6-1FC12633CBBA}" dt="2024-03-09T19:51:34.380" v="824" actId="255"/>
          <ac:spMkLst>
            <pc:docMk/>
            <pc:sldMk cId="3059552718" sldId="270"/>
            <ac:spMk id="3" creationId="{1F2677FD-0116-7368-3DC8-B0B167FBABDE}"/>
          </ac:spMkLst>
        </pc:spChg>
        <pc:graphicFrameChg chg="mod">
          <ac:chgData name="Elena Feraru (2210489)" userId="f7dd26cd-eca9-4e40-b788-38fae7ce4c3a" providerId="ADAL" clId="{70404510-B7CE-4F7A-A8B6-1FC12633CBBA}" dt="2024-03-07T17:27:05.942" v="250"/>
          <ac:graphicFrameMkLst>
            <pc:docMk/>
            <pc:sldMk cId="3059552718" sldId="270"/>
            <ac:graphicFrameMk id="46" creationId="{AFB5DC08-582C-78A9-998F-5D2D4AE5E032}"/>
          </ac:graphicFrameMkLst>
        </pc:graphicFrameChg>
      </pc:sldChg>
      <pc:sldChg chg="addSp delSp modSp mod delDesignElem">
        <pc:chgData name="Elena Feraru (2210489)" userId="f7dd26cd-eca9-4e40-b788-38fae7ce4c3a" providerId="ADAL" clId="{70404510-B7CE-4F7A-A8B6-1FC12633CBBA}" dt="2024-03-09T19:51:00.620" v="814" actId="1076"/>
        <pc:sldMkLst>
          <pc:docMk/>
          <pc:sldMk cId="1009738469" sldId="271"/>
        </pc:sldMkLst>
        <pc:spChg chg="mod">
          <ac:chgData name="Elena Feraru (2210489)" userId="f7dd26cd-eca9-4e40-b788-38fae7ce4c3a" providerId="ADAL" clId="{70404510-B7CE-4F7A-A8B6-1FC12633CBBA}" dt="2024-03-07T17:24:06.617" v="221" actId="26606"/>
          <ac:spMkLst>
            <pc:docMk/>
            <pc:sldMk cId="1009738469" sldId="271"/>
            <ac:spMk id="2" creationId="{1FB071B9-73AD-4735-1525-E04D12938955}"/>
          </ac:spMkLst>
        </pc:spChg>
        <pc:spChg chg="mod">
          <ac:chgData name="Elena Feraru (2210489)" userId="f7dd26cd-eca9-4e40-b788-38fae7ce4c3a" providerId="ADAL" clId="{70404510-B7CE-4F7A-A8B6-1FC12633CBBA}" dt="2024-03-07T17:24:06.617" v="221" actId="26606"/>
          <ac:spMkLst>
            <pc:docMk/>
            <pc:sldMk cId="1009738469" sldId="271"/>
            <ac:spMk id="3" creationId="{2FF02693-3BB0-0E21-DF13-35AAF12F9342}"/>
          </ac:spMkLst>
        </pc:spChg>
        <pc:spChg chg="add mod">
          <ac:chgData name="Elena Feraru (2210489)" userId="f7dd26cd-eca9-4e40-b788-38fae7ce4c3a" providerId="ADAL" clId="{70404510-B7CE-4F7A-A8B6-1FC12633CBBA}" dt="2024-03-09T19:51:00.620" v="814" actId="1076"/>
          <ac:spMkLst>
            <pc:docMk/>
            <pc:sldMk cId="1009738469" sldId="271"/>
            <ac:spMk id="5" creationId="{A2017D0F-ABCB-52A5-E72C-66F07869C3E9}"/>
          </ac:spMkLst>
        </pc:spChg>
        <pc:spChg chg="add del">
          <ac:chgData name="Elena Feraru (2210489)" userId="f7dd26cd-eca9-4e40-b788-38fae7ce4c3a" providerId="ADAL" clId="{70404510-B7CE-4F7A-A8B6-1FC12633CBBA}" dt="2024-03-07T17:24:06.617" v="221" actId="26606"/>
          <ac:spMkLst>
            <pc:docMk/>
            <pc:sldMk cId="1009738469" sldId="271"/>
            <ac:spMk id="6" creationId="{AAF055B3-1F95-4ABA-BFE4-A58320A8206E}"/>
          </ac:spMkLst>
        </pc:spChg>
        <pc:spChg chg="add del">
          <ac:chgData name="Elena Feraru (2210489)" userId="f7dd26cd-eca9-4e40-b788-38fae7ce4c3a" providerId="ADAL" clId="{70404510-B7CE-4F7A-A8B6-1FC12633CBBA}" dt="2024-03-07T17:24:06.617" v="221" actId="26606"/>
          <ac:spMkLst>
            <pc:docMk/>
            <pc:sldMk cId="1009738469" sldId="271"/>
            <ac:spMk id="7" creationId="{835682F0-7BC6-4526-8BFA-58EA002C8085}"/>
          </ac:spMkLst>
        </pc:spChg>
        <pc:spChg chg="add del">
          <ac:chgData name="Elena Feraru (2210489)" userId="f7dd26cd-eca9-4e40-b788-38fae7ce4c3a" providerId="ADAL" clId="{70404510-B7CE-4F7A-A8B6-1FC12633CBBA}" dt="2024-03-07T17:24:06.617" v="221" actId="26606"/>
          <ac:spMkLst>
            <pc:docMk/>
            <pc:sldMk cId="1009738469" sldId="271"/>
            <ac:spMk id="8" creationId="{1F0DF0F3-0179-4A8A-92E0-932C473DA5CB}"/>
          </ac:spMkLst>
        </pc:spChg>
        <pc:spChg chg="add del">
          <ac:chgData name="Elena Feraru (2210489)" userId="f7dd26cd-eca9-4e40-b788-38fae7ce4c3a" providerId="ADAL" clId="{70404510-B7CE-4F7A-A8B6-1FC12633CBBA}" dt="2024-03-07T17:24:06.617" v="221" actId="26606"/>
          <ac:spMkLst>
            <pc:docMk/>
            <pc:sldMk cId="1009738469" sldId="271"/>
            <ac:spMk id="9" creationId="{9715DAF0-AE1B-46C9-8A6B-DB2AA05AB91D}"/>
          </ac:spMkLst>
        </pc:spChg>
        <pc:spChg chg="add">
          <ac:chgData name="Elena Feraru (2210489)" userId="f7dd26cd-eca9-4e40-b788-38fae7ce4c3a" providerId="ADAL" clId="{70404510-B7CE-4F7A-A8B6-1FC12633CBBA}" dt="2024-03-07T17:37:43.382" v="522" actId="26606"/>
          <ac:spMkLst>
            <pc:docMk/>
            <pc:sldMk cId="1009738469" sldId="271"/>
            <ac:spMk id="10" creationId="{0671A8AE-40A1-4631-A6B8-581AFF065482}"/>
          </ac:spMkLst>
        </pc:spChg>
        <pc:spChg chg="add del">
          <ac:chgData name="Elena Feraru (2210489)" userId="f7dd26cd-eca9-4e40-b788-38fae7ce4c3a" providerId="ADAL" clId="{70404510-B7CE-4F7A-A8B6-1FC12633CBBA}" dt="2024-03-07T17:24:06.617" v="221" actId="26606"/>
          <ac:spMkLst>
            <pc:docMk/>
            <pc:sldMk cId="1009738469" sldId="271"/>
            <ac:spMk id="11" creationId="{5A2875D7-3769-4291-959E-9FAD764A760C}"/>
          </ac:spMkLst>
        </pc:spChg>
        <pc:spChg chg="del">
          <ac:chgData name="Elena Feraru (2210489)" userId="f7dd26cd-eca9-4e40-b788-38fae7ce4c3a" providerId="ADAL" clId="{70404510-B7CE-4F7A-A8B6-1FC12633CBBA}" dt="2024-03-07T17:11:32.792" v="146"/>
          <ac:spMkLst>
            <pc:docMk/>
            <pc:sldMk cId="1009738469" sldId="271"/>
            <ac:spMk id="12" creationId="{9715DAF0-AE1B-46C9-8A6B-DB2AA05AB91D}"/>
          </ac:spMkLst>
        </pc:spChg>
        <pc:spChg chg="del">
          <ac:chgData name="Elena Feraru (2210489)" userId="f7dd26cd-eca9-4e40-b788-38fae7ce4c3a" providerId="ADAL" clId="{70404510-B7CE-4F7A-A8B6-1FC12633CBBA}" dt="2024-03-07T17:11:32.792" v="146"/>
          <ac:spMkLst>
            <pc:docMk/>
            <pc:sldMk cId="1009738469" sldId="271"/>
            <ac:spMk id="13" creationId="{AAF055B3-1F95-4ABA-BFE4-A58320A8206E}"/>
          </ac:spMkLst>
        </pc:spChg>
        <pc:spChg chg="del">
          <ac:chgData name="Elena Feraru (2210489)" userId="f7dd26cd-eca9-4e40-b788-38fae7ce4c3a" providerId="ADAL" clId="{70404510-B7CE-4F7A-A8B6-1FC12633CBBA}" dt="2024-03-07T17:11:32.792" v="146"/>
          <ac:spMkLst>
            <pc:docMk/>
            <pc:sldMk cId="1009738469" sldId="271"/>
            <ac:spMk id="14" creationId="{5A2875D7-3769-4291-959E-9FAD764A760C}"/>
          </ac:spMkLst>
        </pc:spChg>
        <pc:spChg chg="del">
          <ac:chgData name="Elena Feraru (2210489)" userId="f7dd26cd-eca9-4e40-b788-38fae7ce4c3a" providerId="ADAL" clId="{70404510-B7CE-4F7A-A8B6-1FC12633CBBA}" dt="2024-03-07T17:11:32.792" v="146"/>
          <ac:spMkLst>
            <pc:docMk/>
            <pc:sldMk cId="1009738469" sldId="271"/>
            <ac:spMk id="15" creationId="{835682F0-7BC6-4526-8BFA-58EA002C8085}"/>
          </ac:spMkLst>
        </pc:spChg>
        <pc:spChg chg="add del">
          <ac:chgData name="Elena Feraru (2210489)" userId="f7dd26cd-eca9-4e40-b788-38fae7ce4c3a" providerId="ADAL" clId="{70404510-B7CE-4F7A-A8B6-1FC12633CBBA}" dt="2024-03-07T17:24:06.604" v="220" actId="26606"/>
          <ac:spMkLst>
            <pc:docMk/>
            <pc:sldMk cId="1009738469" sldId="271"/>
            <ac:spMk id="16" creationId="{E91DC736-0EF8-4F87-9146-EBF1D2EE4D3D}"/>
          </ac:spMkLst>
        </pc:spChg>
        <pc:spChg chg="del">
          <ac:chgData name="Elena Feraru (2210489)" userId="f7dd26cd-eca9-4e40-b788-38fae7ce4c3a" providerId="ADAL" clId="{70404510-B7CE-4F7A-A8B6-1FC12633CBBA}" dt="2024-03-07T17:11:32.792" v="146"/>
          <ac:spMkLst>
            <pc:docMk/>
            <pc:sldMk cId="1009738469" sldId="271"/>
            <ac:spMk id="17" creationId="{1F0DF0F3-0179-4A8A-92E0-932C473DA5CB}"/>
          </ac:spMkLst>
        </pc:spChg>
        <pc:spChg chg="add del">
          <ac:chgData name="Elena Feraru (2210489)" userId="f7dd26cd-eca9-4e40-b788-38fae7ce4c3a" providerId="ADAL" clId="{70404510-B7CE-4F7A-A8B6-1FC12633CBBA}" dt="2024-03-07T17:24:06.604" v="220" actId="26606"/>
          <ac:spMkLst>
            <pc:docMk/>
            <pc:sldMk cId="1009738469" sldId="271"/>
            <ac:spMk id="18" creationId="{097CD68E-23E3-4007-8847-CD0944C4F7BE}"/>
          </ac:spMkLst>
        </pc:spChg>
        <pc:spChg chg="add">
          <ac:chgData name="Elena Feraru (2210489)" userId="f7dd26cd-eca9-4e40-b788-38fae7ce4c3a" providerId="ADAL" clId="{70404510-B7CE-4F7A-A8B6-1FC12633CBBA}" dt="2024-03-07T17:37:43.382" v="522" actId="26606"/>
          <ac:spMkLst>
            <pc:docMk/>
            <pc:sldMk cId="1009738469" sldId="271"/>
            <ac:spMk id="19" creationId="{AB58EF07-17C2-48CF-ABB0-EEF1F17CB8F0}"/>
          </ac:spMkLst>
        </pc:spChg>
        <pc:spChg chg="add del">
          <ac:chgData name="Elena Feraru (2210489)" userId="f7dd26cd-eca9-4e40-b788-38fae7ce4c3a" providerId="ADAL" clId="{70404510-B7CE-4F7A-A8B6-1FC12633CBBA}" dt="2024-03-07T17:24:06.604" v="220" actId="26606"/>
          <ac:spMkLst>
            <pc:docMk/>
            <pc:sldMk cId="1009738469" sldId="271"/>
            <ac:spMk id="20" creationId="{AF2F604E-43BE-4DC3-B983-E071523364F8}"/>
          </ac:spMkLst>
        </pc:spChg>
        <pc:spChg chg="add">
          <ac:chgData name="Elena Feraru (2210489)" userId="f7dd26cd-eca9-4e40-b788-38fae7ce4c3a" providerId="ADAL" clId="{70404510-B7CE-4F7A-A8B6-1FC12633CBBA}" dt="2024-03-07T17:37:43.382" v="522" actId="26606"/>
          <ac:spMkLst>
            <pc:docMk/>
            <pc:sldMk cId="1009738469" sldId="271"/>
            <ac:spMk id="21" creationId="{AF2F604E-43BE-4DC3-B983-E071523364F8}"/>
          </ac:spMkLst>
        </pc:spChg>
        <pc:spChg chg="add del">
          <ac:chgData name="Elena Feraru (2210489)" userId="f7dd26cd-eca9-4e40-b788-38fae7ce4c3a" providerId="ADAL" clId="{70404510-B7CE-4F7A-A8B6-1FC12633CBBA}" dt="2024-03-07T17:24:06.604" v="220" actId="26606"/>
          <ac:spMkLst>
            <pc:docMk/>
            <pc:sldMk cId="1009738469" sldId="271"/>
            <ac:spMk id="22" creationId="{08C9B587-E65E-4B52-B37C-ABEBB6E87928}"/>
          </ac:spMkLst>
        </pc:spChg>
        <pc:spChg chg="add">
          <ac:chgData name="Elena Feraru (2210489)" userId="f7dd26cd-eca9-4e40-b788-38fae7ce4c3a" providerId="ADAL" clId="{70404510-B7CE-4F7A-A8B6-1FC12633CBBA}" dt="2024-03-07T17:37:43.382" v="522" actId="26606"/>
          <ac:spMkLst>
            <pc:docMk/>
            <pc:sldMk cId="1009738469" sldId="271"/>
            <ac:spMk id="23" creationId="{08C9B587-E65E-4B52-B37C-ABEBB6E87928}"/>
          </ac:spMkLst>
        </pc:spChg>
        <pc:spChg chg="add del">
          <ac:chgData name="Elena Feraru (2210489)" userId="f7dd26cd-eca9-4e40-b788-38fae7ce4c3a" providerId="ADAL" clId="{70404510-B7CE-4F7A-A8B6-1FC12633CBBA}" dt="2024-03-07T17:37:07.422" v="520"/>
          <ac:spMkLst>
            <pc:docMk/>
            <pc:sldMk cId="1009738469" sldId="271"/>
            <ac:spMk id="24" creationId="{0671A8AE-40A1-4631-A6B8-581AFF065482}"/>
          </ac:spMkLst>
        </pc:spChg>
        <pc:spChg chg="add del">
          <ac:chgData name="Elena Feraru (2210489)" userId="f7dd26cd-eca9-4e40-b788-38fae7ce4c3a" providerId="ADAL" clId="{70404510-B7CE-4F7A-A8B6-1FC12633CBBA}" dt="2024-03-07T17:37:07.422" v="520"/>
          <ac:spMkLst>
            <pc:docMk/>
            <pc:sldMk cId="1009738469" sldId="271"/>
            <ac:spMk id="25" creationId="{AB58EF07-17C2-48CF-ABB0-EEF1F17CB8F0}"/>
          </ac:spMkLst>
        </pc:spChg>
        <pc:spChg chg="add del">
          <ac:chgData name="Elena Feraru (2210489)" userId="f7dd26cd-eca9-4e40-b788-38fae7ce4c3a" providerId="ADAL" clId="{70404510-B7CE-4F7A-A8B6-1FC12633CBBA}" dt="2024-03-07T17:37:07.422" v="520"/>
          <ac:spMkLst>
            <pc:docMk/>
            <pc:sldMk cId="1009738469" sldId="271"/>
            <ac:spMk id="26" creationId="{AF2F604E-43BE-4DC3-B983-E071523364F8}"/>
          </ac:spMkLst>
        </pc:spChg>
        <pc:spChg chg="add del">
          <ac:chgData name="Elena Feraru (2210489)" userId="f7dd26cd-eca9-4e40-b788-38fae7ce4c3a" providerId="ADAL" clId="{70404510-B7CE-4F7A-A8B6-1FC12633CBBA}" dt="2024-03-07T17:37:07.422" v="520"/>
          <ac:spMkLst>
            <pc:docMk/>
            <pc:sldMk cId="1009738469" sldId="271"/>
            <ac:spMk id="27" creationId="{08C9B587-E65E-4B52-B37C-ABEBB6E87928}"/>
          </ac:spMkLst>
        </pc:spChg>
        <pc:picChg chg="mod ord">
          <ac:chgData name="Elena Feraru (2210489)" userId="f7dd26cd-eca9-4e40-b788-38fae7ce4c3a" providerId="ADAL" clId="{70404510-B7CE-4F7A-A8B6-1FC12633CBBA}" dt="2024-03-07T17:24:06.617" v="221" actId="26606"/>
          <ac:picMkLst>
            <pc:docMk/>
            <pc:sldMk cId="1009738469" sldId="271"/>
            <ac:picMk id="4" creationId="{733FC999-784C-B7BE-3D4E-BA6C169C0586}"/>
          </ac:picMkLst>
        </pc:picChg>
      </pc:sldChg>
      <pc:sldChg chg="modSp mod">
        <pc:chgData name="Elena Feraru (2210489)" userId="f7dd26cd-eca9-4e40-b788-38fae7ce4c3a" providerId="ADAL" clId="{70404510-B7CE-4F7A-A8B6-1FC12633CBBA}" dt="2024-03-09T19:45:07.989" v="749" actId="255"/>
        <pc:sldMkLst>
          <pc:docMk/>
          <pc:sldMk cId="3395664346" sldId="272"/>
        </pc:sldMkLst>
        <pc:spChg chg="mod">
          <ac:chgData name="Elena Feraru (2210489)" userId="f7dd26cd-eca9-4e40-b788-38fae7ce4c3a" providerId="ADAL" clId="{70404510-B7CE-4F7A-A8B6-1FC12633CBBA}" dt="2024-03-09T19:45:07.989" v="749" actId="255"/>
          <ac:spMkLst>
            <pc:docMk/>
            <pc:sldMk cId="3395664346" sldId="272"/>
            <ac:spMk id="3" creationId="{82F206A7-3839-1FDA-EC48-E3EE7A8C0709}"/>
          </ac:spMkLst>
        </pc:spChg>
      </pc:sldChg>
      <pc:sldChg chg="addSp modSp mod setBg setClrOvrMap">
        <pc:chgData name="Elena Feraru (2210489)" userId="f7dd26cd-eca9-4e40-b788-38fae7ce4c3a" providerId="ADAL" clId="{70404510-B7CE-4F7A-A8B6-1FC12633CBBA}" dt="2024-03-09T19:49:27.092" v="795" actId="1076"/>
        <pc:sldMkLst>
          <pc:docMk/>
          <pc:sldMk cId="286271220" sldId="275"/>
        </pc:sldMkLst>
        <pc:spChg chg="mod">
          <ac:chgData name="Elena Feraru (2210489)" userId="f7dd26cd-eca9-4e40-b788-38fae7ce4c3a" providerId="ADAL" clId="{70404510-B7CE-4F7A-A8B6-1FC12633CBBA}" dt="2024-03-07T17:56:34.312" v="639" actId="26606"/>
          <ac:spMkLst>
            <pc:docMk/>
            <pc:sldMk cId="286271220" sldId="275"/>
            <ac:spMk id="2" creationId="{31B415E5-6E78-4B08-F15B-6B3CCF224FDA}"/>
          </ac:spMkLst>
        </pc:spChg>
        <pc:spChg chg="mod">
          <ac:chgData name="Elena Feraru (2210489)" userId="f7dd26cd-eca9-4e40-b788-38fae7ce4c3a" providerId="ADAL" clId="{70404510-B7CE-4F7A-A8B6-1FC12633CBBA}" dt="2024-03-07T17:56:34.312" v="639" actId="26606"/>
          <ac:spMkLst>
            <pc:docMk/>
            <pc:sldMk cId="286271220" sldId="275"/>
            <ac:spMk id="3" creationId="{C4E23791-F638-045E-FA54-6373C2EBDEBE}"/>
          </ac:spMkLst>
        </pc:spChg>
        <pc:spChg chg="add mod">
          <ac:chgData name="Elena Feraru (2210489)" userId="f7dd26cd-eca9-4e40-b788-38fae7ce4c3a" providerId="ADAL" clId="{70404510-B7CE-4F7A-A8B6-1FC12633CBBA}" dt="2024-03-07T17:56:34.312" v="639" actId="26606"/>
          <ac:spMkLst>
            <pc:docMk/>
            <pc:sldMk cId="286271220" sldId="275"/>
            <ac:spMk id="4" creationId="{1DEDFB2D-7D74-4117-EC89-2E07277E614F}"/>
          </ac:spMkLst>
        </pc:spChg>
        <pc:spChg chg="add mod">
          <ac:chgData name="Elena Feraru (2210489)" userId="f7dd26cd-eca9-4e40-b788-38fae7ce4c3a" providerId="ADAL" clId="{70404510-B7CE-4F7A-A8B6-1FC12633CBBA}" dt="2024-03-09T19:49:27.092" v="795" actId="1076"/>
          <ac:spMkLst>
            <pc:docMk/>
            <pc:sldMk cId="286271220" sldId="275"/>
            <ac:spMk id="5" creationId="{34D4F8A7-2508-ED1C-4866-410CAE5DA179}"/>
          </ac:spMkLst>
        </pc:spChg>
        <pc:spChg chg="add">
          <ac:chgData name="Elena Feraru (2210489)" userId="f7dd26cd-eca9-4e40-b788-38fae7ce4c3a" providerId="ADAL" clId="{70404510-B7CE-4F7A-A8B6-1FC12633CBBA}" dt="2024-03-07T17:56:34.312" v="639" actId="26606"/>
          <ac:spMkLst>
            <pc:docMk/>
            <pc:sldMk cId="286271220" sldId="275"/>
            <ac:spMk id="9" creationId="{1E214AA7-F028-4A0D-8698-61AEC754D1BC}"/>
          </ac:spMkLst>
        </pc:spChg>
        <pc:cxnChg chg="add">
          <ac:chgData name="Elena Feraru (2210489)" userId="f7dd26cd-eca9-4e40-b788-38fae7ce4c3a" providerId="ADAL" clId="{70404510-B7CE-4F7A-A8B6-1FC12633CBBA}" dt="2024-03-07T17:56:34.312" v="639" actId="26606"/>
          <ac:cxnSpMkLst>
            <pc:docMk/>
            <pc:sldMk cId="286271220" sldId="275"/>
            <ac:cxnSpMk id="11" creationId="{D6206FDC-2777-4D7F-AF9C-73413DA664C9}"/>
          </ac:cxnSpMkLst>
        </pc:cxnChg>
      </pc:sldChg>
      <pc:sldChg chg="modSp">
        <pc:chgData name="Elena Feraru (2210489)" userId="f7dd26cd-eca9-4e40-b788-38fae7ce4c3a" providerId="ADAL" clId="{70404510-B7CE-4F7A-A8B6-1FC12633CBBA}" dt="2024-03-07T17:37:07.422" v="520"/>
        <pc:sldMkLst>
          <pc:docMk/>
          <pc:sldMk cId="741449857" sldId="276"/>
        </pc:sldMkLst>
        <pc:spChg chg="mod">
          <ac:chgData name="Elena Feraru (2210489)" userId="f7dd26cd-eca9-4e40-b788-38fae7ce4c3a" providerId="ADAL" clId="{70404510-B7CE-4F7A-A8B6-1FC12633CBBA}" dt="2024-03-07T17:37:07.422" v="520"/>
          <ac:spMkLst>
            <pc:docMk/>
            <pc:sldMk cId="741449857" sldId="276"/>
            <ac:spMk id="2" creationId="{20777A7A-127B-B212-3708-29B431C31DCF}"/>
          </ac:spMkLst>
        </pc:spChg>
        <pc:spChg chg="mod">
          <ac:chgData name="Elena Feraru (2210489)" userId="f7dd26cd-eca9-4e40-b788-38fae7ce4c3a" providerId="ADAL" clId="{70404510-B7CE-4F7A-A8B6-1FC12633CBBA}" dt="2024-03-07T17:37:07.422" v="520"/>
          <ac:spMkLst>
            <pc:docMk/>
            <pc:sldMk cId="741449857" sldId="276"/>
            <ac:spMk id="3" creationId="{B3469790-68C5-2CE0-7449-BCD1C3ACB277}"/>
          </ac:spMkLst>
        </pc:spChg>
      </pc:sldChg>
      <pc:sldChg chg="addSp delSp modSp mod setBg setClrOvrMap delDesignElem">
        <pc:chgData name="Elena Feraru (2210489)" userId="f7dd26cd-eca9-4e40-b788-38fae7ce4c3a" providerId="ADAL" clId="{70404510-B7CE-4F7A-A8B6-1FC12633CBBA}" dt="2024-03-09T19:53:24.616" v="855" actId="1076"/>
        <pc:sldMkLst>
          <pc:docMk/>
          <pc:sldMk cId="2978044584" sldId="277"/>
        </pc:sldMkLst>
        <pc:spChg chg="mod">
          <ac:chgData name="Elena Feraru (2210489)" userId="f7dd26cd-eca9-4e40-b788-38fae7ce4c3a" providerId="ADAL" clId="{70404510-B7CE-4F7A-A8B6-1FC12633CBBA}" dt="2024-03-07T17:12:52.114" v="155" actId="14100"/>
          <ac:spMkLst>
            <pc:docMk/>
            <pc:sldMk cId="2978044584" sldId="277"/>
            <ac:spMk id="2" creationId="{5AA3FEA3-49FC-2CF2-9F10-498D8CE2505D}"/>
          </ac:spMkLst>
        </pc:spChg>
        <pc:spChg chg="mod">
          <ac:chgData name="Elena Feraru (2210489)" userId="f7dd26cd-eca9-4e40-b788-38fae7ce4c3a" providerId="ADAL" clId="{70404510-B7CE-4F7A-A8B6-1FC12633CBBA}" dt="2024-03-07T17:13:01.361" v="157" actId="1076"/>
          <ac:spMkLst>
            <pc:docMk/>
            <pc:sldMk cId="2978044584" sldId="277"/>
            <ac:spMk id="3" creationId="{BB1552E7-E39E-894F-B8A9-82A6807D847B}"/>
          </ac:spMkLst>
        </pc:spChg>
        <pc:spChg chg="add del mod">
          <ac:chgData name="Elena Feraru (2210489)" userId="f7dd26cd-eca9-4e40-b788-38fae7ce4c3a" providerId="ADAL" clId="{70404510-B7CE-4F7A-A8B6-1FC12633CBBA}" dt="2024-03-09T19:52:50.109" v="839"/>
          <ac:spMkLst>
            <pc:docMk/>
            <pc:sldMk cId="2978044584" sldId="277"/>
            <ac:spMk id="4" creationId="{43F97275-02EE-9B0D-402A-71952E37C0FF}"/>
          </ac:spMkLst>
        </pc:spChg>
        <pc:spChg chg="add del mod">
          <ac:chgData name="Elena Feraru (2210489)" userId="f7dd26cd-eca9-4e40-b788-38fae7ce4c3a" providerId="ADAL" clId="{70404510-B7CE-4F7A-A8B6-1FC12633CBBA}" dt="2024-03-07T17:02:22.383" v="125"/>
          <ac:spMkLst>
            <pc:docMk/>
            <pc:sldMk cId="2978044584" sldId="277"/>
            <ac:spMk id="4" creationId="{D8E2E6ED-8960-51FE-8F79-75F10E6AF092}"/>
          </ac:spMkLst>
        </pc:spChg>
        <pc:spChg chg="add mod">
          <ac:chgData name="Elena Feraru (2210489)" userId="f7dd26cd-eca9-4e40-b788-38fae7ce4c3a" providerId="ADAL" clId="{70404510-B7CE-4F7A-A8B6-1FC12633CBBA}" dt="2024-03-09T19:52:58.272" v="845" actId="27636"/>
          <ac:spMkLst>
            <pc:docMk/>
            <pc:sldMk cId="2978044584" sldId="277"/>
            <ac:spMk id="5" creationId="{75CE5529-FD96-0147-BE5E-F6E7DBD76714}"/>
          </ac:spMkLst>
        </pc:spChg>
        <pc:spChg chg="add mod">
          <ac:chgData name="Elena Feraru (2210489)" userId="f7dd26cd-eca9-4e40-b788-38fae7ce4c3a" providerId="ADAL" clId="{70404510-B7CE-4F7A-A8B6-1FC12633CBBA}" dt="2024-03-09T19:53:24.616" v="855" actId="1076"/>
          <ac:spMkLst>
            <pc:docMk/>
            <pc:sldMk cId="2978044584" sldId="277"/>
            <ac:spMk id="6" creationId="{F8B2EBD9-8137-867C-F855-F45A45818E19}"/>
          </ac:spMkLst>
        </pc:spChg>
        <pc:spChg chg="add del">
          <ac:chgData name="Elena Feraru (2210489)" userId="f7dd26cd-eca9-4e40-b788-38fae7ce4c3a" providerId="ADAL" clId="{70404510-B7CE-4F7A-A8B6-1FC12633CBBA}" dt="2024-03-07T17:37:07.422" v="520"/>
          <ac:spMkLst>
            <pc:docMk/>
            <pc:sldMk cId="2978044584" sldId="277"/>
            <ac:spMk id="10" creationId="{FEF085B8-A2C0-4A6F-B663-CCC56F3CD373}"/>
          </ac:spMkLst>
        </pc:spChg>
        <pc:spChg chg="add del">
          <ac:chgData name="Elena Feraru (2210489)" userId="f7dd26cd-eca9-4e40-b788-38fae7ce4c3a" providerId="ADAL" clId="{70404510-B7CE-4F7A-A8B6-1FC12633CBBA}" dt="2024-03-07T17:37:07.422" v="520"/>
          <ac:spMkLst>
            <pc:docMk/>
            <pc:sldMk cId="2978044584" sldId="277"/>
            <ac:spMk id="12" creationId="{2658F6D6-96E0-421A-96D6-3DF404008543}"/>
          </ac:spMkLst>
        </pc:spChg>
        <pc:spChg chg="add del">
          <ac:chgData name="Elena Feraru (2210489)" userId="f7dd26cd-eca9-4e40-b788-38fae7ce4c3a" providerId="ADAL" clId="{70404510-B7CE-4F7A-A8B6-1FC12633CBBA}" dt="2024-03-07T17:37:07.422" v="520"/>
          <ac:spMkLst>
            <pc:docMk/>
            <pc:sldMk cId="2978044584" sldId="277"/>
            <ac:spMk id="14" creationId="{3CF62545-93A0-4FD5-9B48-48DCA794CBA1}"/>
          </ac:spMkLst>
        </pc:spChg>
      </pc:sldChg>
      <pc:sldChg chg="addSp delSp modSp mod setBg delDesignElem">
        <pc:chgData name="Elena Feraru (2210489)" userId="f7dd26cd-eca9-4e40-b788-38fae7ce4c3a" providerId="ADAL" clId="{70404510-B7CE-4F7A-A8B6-1FC12633CBBA}" dt="2024-03-10T14:28:59.461" v="876"/>
        <pc:sldMkLst>
          <pc:docMk/>
          <pc:sldMk cId="876253147" sldId="278"/>
        </pc:sldMkLst>
        <pc:spChg chg="mod ord">
          <ac:chgData name="Elena Feraru (2210489)" userId="f7dd26cd-eca9-4e40-b788-38fae7ce4c3a" providerId="ADAL" clId="{70404510-B7CE-4F7A-A8B6-1FC12633CBBA}" dt="2024-03-07T17:40:14.096" v="528" actId="26606"/>
          <ac:spMkLst>
            <pc:docMk/>
            <pc:sldMk cId="876253147" sldId="278"/>
            <ac:spMk id="2" creationId="{CFC199D8-F6E8-D67B-C59D-A45DF97E2B68}"/>
          </ac:spMkLst>
        </pc:spChg>
        <pc:spChg chg="mod ord">
          <ac:chgData name="Elena Feraru (2210489)" userId="f7dd26cd-eca9-4e40-b788-38fae7ce4c3a" providerId="ADAL" clId="{70404510-B7CE-4F7A-A8B6-1FC12633CBBA}" dt="2024-03-10T14:28:59.461" v="876"/>
          <ac:spMkLst>
            <pc:docMk/>
            <pc:sldMk cId="876253147" sldId="278"/>
            <ac:spMk id="3" creationId="{B12E2536-EE57-785F-4A21-6141EBF66D5A}"/>
          </ac:spMkLst>
        </pc:spChg>
        <pc:spChg chg="add mod">
          <ac:chgData name="Elena Feraru (2210489)" userId="f7dd26cd-eca9-4e40-b788-38fae7ce4c3a" providerId="ADAL" clId="{70404510-B7CE-4F7A-A8B6-1FC12633CBBA}" dt="2024-03-09T19:52:27.307" v="834" actId="1076"/>
          <ac:spMkLst>
            <pc:docMk/>
            <pc:sldMk cId="876253147" sldId="278"/>
            <ac:spMk id="5" creationId="{52512F01-ECD3-C0A3-60F1-9FFAF4886918}"/>
          </ac:spMkLst>
        </pc:spChg>
        <pc:spChg chg="add">
          <ac:chgData name="Elena Feraru (2210489)" userId="f7dd26cd-eca9-4e40-b788-38fae7ce4c3a" providerId="ADAL" clId="{70404510-B7CE-4F7A-A8B6-1FC12633CBBA}" dt="2024-03-07T17:40:14.096" v="528" actId="26606"/>
          <ac:spMkLst>
            <pc:docMk/>
            <pc:sldMk cId="876253147" sldId="278"/>
            <ac:spMk id="6" creationId="{04812C46-200A-4DEB-A05E-3ED6C68C2387}"/>
          </ac:spMkLst>
        </pc:spChg>
        <pc:spChg chg="add">
          <ac:chgData name="Elena Feraru (2210489)" userId="f7dd26cd-eca9-4e40-b788-38fae7ce4c3a" providerId="ADAL" clId="{70404510-B7CE-4F7A-A8B6-1FC12633CBBA}" dt="2024-03-07T17:40:14.096" v="528" actId="26606"/>
          <ac:spMkLst>
            <pc:docMk/>
            <pc:sldMk cId="876253147" sldId="278"/>
            <ac:spMk id="7" creationId="{D1EA859B-E555-4109-94F3-6700E046E008}"/>
          </ac:spMkLst>
        </pc:spChg>
        <pc:spChg chg="add del">
          <ac:chgData name="Elena Feraru (2210489)" userId="f7dd26cd-eca9-4e40-b788-38fae7ce4c3a" providerId="ADAL" clId="{70404510-B7CE-4F7A-A8B6-1FC12633CBBA}" dt="2024-03-07T16:38:22.253" v="16" actId="26606"/>
          <ac:spMkLst>
            <pc:docMk/>
            <pc:sldMk cId="876253147" sldId="278"/>
            <ac:spMk id="9" creationId="{3BA513B0-82FF-4F41-8178-885375D1CFB5}"/>
          </ac:spMkLst>
        </pc:spChg>
        <pc:spChg chg="add del">
          <ac:chgData name="Elena Feraru (2210489)" userId="f7dd26cd-eca9-4e40-b788-38fae7ce4c3a" providerId="ADAL" clId="{70404510-B7CE-4F7A-A8B6-1FC12633CBBA}" dt="2024-03-07T17:11:32.792" v="146"/>
          <ac:spMkLst>
            <pc:docMk/>
            <pc:sldMk cId="876253147" sldId="278"/>
            <ac:spMk id="20" creationId="{04812C46-200A-4DEB-A05E-3ED6C68C2387}"/>
          </ac:spMkLst>
        </pc:spChg>
        <pc:spChg chg="add del">
          <ac:chgData name="Elena Feraru (2210489)" userId="f7dd26cd-eca9-4e40-b788-38fae7ce4c3a" providerId="ADAL" clId="{70404510-B7CE-4F7A-A8B6-1FC12633CBBA}" dt="2024-03-07T17:11:32.792" v="146"/>
          <ac:spMkLst>
            <pc:docMk/>
            <pc:sldMk cId="876253147" sldId="278"/>
            <ac:spMk id="22" creationId="{D1EA859B-E555-4109-94F3-6700E046E008}"/>
          </ac:spMkLst>
        </pc:spChg>
        <pc:grpChg chg="add del">
          <ac:chgData name="Elena Feraru (2210489)" userId="f7dd26cd-eca9-4e40-b788-38fae7ce4c3a" providerId="ADAL" clId="{70404510-B7CE-4F7A-A8B6-1FC12633CBBA}" dt="2024-03-07T16:38:22.253" v="16" actId="26606"/>
          <ac:grpSpMkLst>
            <pc:docMk/>
            <pc:sldMk cId="876253147" sldId="278"/>
            <ac:grpSpMk id="11" creationId="{93DB8501-F9F2-4ACD-B56A-9019CD5006D6}"/>
          </ac:grpSpMkLst>
        </pc:grpChg>
        <pc:picChg chg="add mod">
          <ac:chgData name="Elena Feraru (2210489)" userId="f7dd26cd-eca9-4e40-b788-38fae7ce4c3a" providerId="ADAL" clId="{70404510-B7CE-4F7A-A8B6-1FC12633CBBA}" dt="2024-03-07T17:40:14.096" v="528" actId="26606"/>
          <ac:picMkLst>
            <pc:docMk/>
            <pc:sldMk cId="876253147" sldId="278"/>
            <ac:picMk id="4" creationId="{6E63C277-CE4D-5907-E952-A079AE8BCCCA}"/>
          </ac:picMkLst>
        </pc:picChg>
      </pc:sldChg>
      <pc:sldChg chg="addSp delSp modSp mod delDesignElem">
        <pc:chgData name="Elena Feraru (2210489)" userId="f7dd26cd-eca9-4e40-b788-38fae7ce4c3a" providerId="ADAL" clId="{70404510-B7CE-4F7A-A8B6-1FC12633CBBA}" dt="2024-03-07T17:38:40.056" v="524" actId="26606"/>
        <pc:sldMkLst>
          <pc:docMk/>
          <pc:sldMk cId="132353861" sldId="279"/>
        </pc:sldMkLst>
        <pc:spChg chg="mod">
          <ac:chgData name="Elena Feraru (2210489)" userId="f7dd26cd-eca9-4e40-b788-38fae7ce4c3a" providerId="ADAL" clId="{70404510-B7CE-4F7A-A8B6-1FC12633CBBA}" dt="2024-03-07T17:38:40.056" v="524" actId="26606"/>
          <ac:spMkLst>
            <pc:docMk/>
            <pc:sldMk cId="132353861" sldId="279"/>
            <ac:spMk id="2" creationId="{CA50F7B1-3137-F661-2207-06ACC5337540}"/>
          </ac:spMkLst>
        </pc:spChg>
        <pc:spChg chg="mod">
          <ac:chgData name="Elena Feraru (2210489)" userId="f7dd26cd-eca9-4e40-b788-38fae7ce4c3a" providerId="ADAL" clId="{70404510-B7CE-4F7A-A8B6-1FC12633CBBA}" dt="2024-03-07T17:38:40.056" v="524" actId="26606"/>
          <ac:spMkLst>
            <pc:docMk/>
            <pc:sldMk cId="132353861" sldId="279"/>
            <ac:spMk id="5" creationId="{3F2E685D-2A49-045A-386C-D3AA332F0805}"/>
          </ac:spMkLst>
        </pc:spChg>
        <pc:spChg chg="mod">
          <ac:chgData name="Elena Feraru (2210489)" userId="f7dd26cd-eca9-4e40-b788-38fae7ce4c3a" providerId="ADAL" clId="{70404510-B7CE-4F7A-A8B6-1FC12633CBBA}" dt="2024-03-07T17:38:40.056" v="524" actId="26606"/>
          <ac:spMkLst>
            <pc:docMk/>
            <pc:sldMk cId="132353861" sldId="279"/>
            <ac:spMk id="7" creationId="{03982151-3199-02DE-0623-EDBC540F8AF4}"/>
          </ac:spMkLst>
        </pc:spChg>
        <pc:spChg chg="del">
          <ac:chgData name="Elena Feraru (2210489)" userId="f7dd26cd-eca9-4e40-b788-38fae7ce4c3a" providerId="ADAL" clId="{70404510-B7CE-4F7A-A8B6-1FC12633CBBA}" dt="2024-03-07T17:37:07.422" v="520"/>
          <ac:spMkLst>
            <pc:docMk/>
            <pc:sldMk cId="132353861" sldId="279"/>
            <ac:spMk id="8" creationId="{389575E1-3389-451A-A5F7-27854C25C599}"/>
          </ac:spMkLst>
        </pc:spChg>
        <pc:spChg chg="del">
          <ac:chgData name="Elena Feraru (2210489)" userId="f7dd26cd-eca9-4e40-b788-38fae7ce4c3a" providerId="ADAL" clId="{70404510-B7CE-4F7A-A8B6-1FC12633CBBA}" dt="2024-03-07T17:37:07.422" v="520"/>
          <ac:spMkLst>
            <pc:docMk/>
            <pc:sldMk cId="132353861" sldId="279"/>
            <ac:spMk id="10" creationId="{A53CCC5C-D88E-40FB-B30B-23DCDBD01D37}"/>
          </ac:spMkLst>
        </pc:spChg>
        <pc:spChg chg="mod">
          <ac:chgData name="Elena Feraru (2210489)" userId="f7dd26cd-eca9-4e40-b788-38fae7ce4c3a" providerId="ADAL" clId="{70404510-B7CE-4F7A-A8B6-1FC12633CBBA}" dt="2024-03-07T17:38:40.056" v="524" actId="26606"/>
          <ac:spMkLst>
            <pc:docMk/>
            <pc:sldMk cId="132353861" sldId="279"/>
            <ac:spMk id="11" creationId="{6F00AE90-FFC2-73CD-BC74-D596F54FDC5B}"/>
          </ac:spMkLst>
        </pc:spChg>
        <pc:spChg chg="del">
          <ac:chgData name="Elena Feraru (2210489)" userId="f7dd26cd-eca9-4e40-b788-38fae7ce4c3a" providerId="ADAL" clId="{70404510-B7CE-4F7A-A8B6-1FC12633CBBA}" dt="2024-03-07T17:37:07.422" v="520"/>
          <ac:spMkLst>
            <pc:docMk/>
            <pc:sldMk cId="132353861" sldId="279"/>
            <ac:spMk id="12" creationId="{081E4A58-353D-44AE-B2FC-2A74E2E400F7}"/>
          </ac:spMkLst>
        </pc:spChg>
        <pc:spChg chg="mod">
          <ac:chgData name="Elena Feraru (2210489)" userId="f7dd26cd-eca9-4e40-b788-38fae7ce4c3a" providerId="ADAL" clId="{70404510-B7CE-4F7A-A8B6-1FC12633CBBA}" dt="2024-03-07T17:38:40.056" v="524" actId="26606"/>
          <ac:spMkLst>
            <pc:docMk/>
            <pc:sldMk cId="132353861" sldId="279"/>
            <ac:spMk id="14" creationId="{8D342F1E-A6D6-05E4-0D46-0EA41FB75F3D}"/>
          </ac:spMkLst>
        </pc:spChg>
        <pc:spChg chg="add">
          <ac:chgData name="Elena Feraru (2210489)" userId="f7dd26cd-eca9-4e40-b788-38fae7ce4c3a" providerId="ADAL" clId="{70404510-B7CE-4F7A-A8B6-1FC12633CBBA}" dt="2024-03-07T17:38:40.056" v="524" actId="26606"/>
          <ac:spMkLst>
            <pc:docMk/>
            <pc:sldMk cId="132353861" sldId="279"/>
            <ac:spMk id="19" creationId="{545D489D-16E1-484D-867B-144368D74B83}"/>
          </ac:spMkLst>
        </pc:spChg>
        <pc:spChg chg="add">
          <ac:chgData name="Elena Feraru (2210489)" userId="f7dd26cd-eca9-4e40-b788-38fae7ce4c3a" providerId="ADAL" clId="{70404510-B7CE-4F7A-A8B6-1FC12633CBBA}" dt="2024-03-07T17:38:40.056" v="524" actId="26606"/>
          <ac:spMkLst>
            <pc:docMk/>
            <pc:sldMk cId="132353861" sldId="279"/>
            <ac:spMk id="21" creationId="{49A496F5-B01E-4BF8-9D1E-C4E53B6F9652}"/>
          </ac:spMkLst>
        </pc:spChg>
        <pc:spChg chg="add">
          <ac:chgData name="Elena Feraru (2210489)" userId="f7dd26cd-eca9-4e40-b788-38fae7ce4c3a" providerId="ADAL" clId="{70404510-B7CE-4F7A-A8B6-1FC12633CBBA}" dt="2024-03-07T17:38:40.056" v="524" actId="26606"/>
          <ac:spMkLst>
            <pc:docMk/>
            <pc:sldMk cId="132353861" sldId="279"/>
            <ac:spMk id="23" creationId="{6E895C8D-1379-40B8-8B1B-B6F5AEAF0A6C}"/>
          </ac:spMkLst>
        </pc:spChg>
      </pc:sldChg>
      <pc:sldChg chg="addSp delSp modSp mod delDesignElem">
        <pc:chgData name="Elena Feraru (2210489)" userId="f7dd26cd-eca9-4e40-b788-38fae7ce4c3a" providerId="ADAL" clId="{70404510-B7CE-4F7A-A8B6-1FC12633CBBA}" dt="2024-03-07T17:38:16.663" v="523" actId="26606"/>
        <pc:sldMkLst>
          <pc:docMk/>
          <pc:sldMk cId="845689350" sldId="280"/>
        </pc:sldMkLst>
        <pc:spChg chg="mod">
          <ac:chgData name="Elena Feraru (2210489)" userId="f7dd26cd-eca9-4e40-b788-38fae7ce4c3a" providerId="ADAL" clId="{70404510-B7CE-4F7A-A8B6-1FC12633CBBA}" dt="2024-03-07T17:38:16.663" v="523" actId="26606"/>
          <ac:spMkLst>
            <pc:docMk/>
            <pc:sldMk cId="845689350" sldId="280"/>
            <ac:spMk id="2" creationId="{4EC2A060-8E5A-8F61-A888-11A0184ECCBB}"/>
          </ac:spMkLst>
        </pc:spChg>
        <pc:spChg chg="mod">
          <ac:chgData name="Elena Feraru (2210489)" userId="f7dd26cd-eca9-4e40-b788-38fae7ce4c3a" providerId="ADAL" clId="{70404510-B7CE-4F7A-A8B6-1FC12633CBBA}" dt="2024-03-07T17:38:16.663" v="523" actId="26606"/>
          <ac:spMkLst>
            <pc:docMk/>
            <pc:sldMk cId="845689350" sldId="280"/>
            <ac:spMk id="3" creationId="{7AEEFA6B-1171-5815-4AB3-96646D6330B4}"/>
          </ac:spMkLst>
        </pc:spChg>
        <pc:spChg chg="add">
          <ac:chgData name="Elena Feraru (2210489)" userId="f7dd26cd-eca9-4e40-b788-38fae7ce4c3a" providerId="ADAL" clId="{70404510-B7CE-4F7A-A8B6-1FC12633CBBA}" dt="2024-03-07T17:38:16.663" v="523" actId="26606"/>
          <ac:spMkLst>
            <pc:docMk/>
            <pc:sldMk cId="845689350" sldId="280"/>
            <ac:spMk id="5" creationId="{907EF6B7-1338-4443-8C46-6A318D952DFD}"/>
          </ac:spMkLst>
        </pc:spChg>
        <pc:spChg chg="add">
          <ac:chgData name="Elena Feraru (2210489)" userId="f7dd26cd-eca9-4e40-b788-38fae7ce4c3a" providerId="ADAL" clId="{70404510-B7CE-4F7A-A8B6-1FC12633CBBA}" dt="2024-03-07T17:38:16.663" v="523" actId="26606"/>
          <ac:spMkLst>
            <pc:docMk/>
            <pc:sldMk cId="845689350" sldId="280"/>
            <ac:spMk id="6" creationId="{DAAE4CDD-124C-4DCF-9584-B6033B545DD5}"/>
          </ac:spMkLst>
        </pc:spChg>
        <pc:spChg chg="add">
          <ac:chgData name="Elena Feraru (2210489)" userId="f7dd26cd-eca9-4e40-b788-38fae7ce4c3a" providerId="ADAL" clId="{70404510-B7CE-4F7A-A8B6-1FC12633CBBA}" dt="2024-03-07T17:38:16.663" v="523" actId="26606"/>
          <ac:spMkLst>
            <pc:docMk/>
            <pc:sldMk cId="845689350" sldId="280"/>
            <ac:spMk id="7" creationId="{081E4A58-353D-44AE-B2FC-2A74E2E400F7}"/>
          </ac:spMkLst>
        </pc:spChg>
        <pc:spChg chg="del">
          <ac:chgData name="Elena Feraru (2210489)" userId="f7dd26cd-eca9-4e40-b788-38fae7ce4c3a" providerId="ADAL" clId="{70404510-B7CE-4F7A-A8B6-1FC12633CBBA}" dt="2024-03-07T17:37:07.422" v="520"/>
          <ac:spMkLst>
            <pc:docMk/>
            <pc:sldMk cId="845689350" sldId="280"/>
            <ac:spMk id="8" creationId="{907EF6B7-1338-4443-8C46-6A318D952DFD}"/>
          </ac:spMkLst>
        </pc:spChg>
        <pc:spChg chg="del">
          <ac:chgData name="Elena Feraru (2210489)" userId="f7dd26cd-eca9-4e40-b788-38fae7ce4c3a" providerId="ADAL" clId="{70404510-B7CE-4F7A-A8B6-1FC12633CBBA}" dt="2024-03-07T17:37:07.422" v="520"/>
          <ac:spMkLst>
            <pc:docMk/>
            <pc:sldMk cId="845689350" sldId="280"/>
            <ac:spMk id="10" creationId="{DAAE4CDD-124C-4DCF-9584-B6033B545DD5}"/>
          </ac:spMkLst>
        </pc:spChg>
        <pc:spChg chg="del">
          <ac:chgData name="Elena Feraru (2210489)" userId="f7dd26cd-eca9-4e40-b788-38fae7ce4c3a" providerId="ADAL" clId="{70404510-B7CE-4F7A-A8B6-1FC12633CBBA}" dt="2024-03-07T17:37:07.422" v="520"/>
          <ac:spMkLst>
            <pc:docMk/>
            <pc:sldMk cId="845689350" sldId="280"/>
            <ac:spMk id="12" creationId="{081E4A58-353D-44AE-B2FC-2A74E2E400F7}"/>
          </ac:spMkLst>
        </pc:spChg>
      </pc:sldChg>
      <pc:sldChg chg="addSp delSp modSp new del mod">
        <pc:chgData name="Elena Feraru (2210489)" userId="f7dd26cd-eca9-4e40-b788-38fae7ce4c3a" providerId="ADAL" clId="{70404510-B7CE-4F7A-A8B6-1FC12633CBBA}" dt="2024-03-07T17:24:10.560" v="222" actId="2696"/>
        <pc:sldMkLst>
          <pc:docMk/>
          <pc:sldMk cId="2166507637" sldId="281"/>
        </pc:sldMkLst>
        <pc:spChg chg="del">
          <ac:chgData name="Elena Feraru (2210489)" userId="f7dd26cd-eca9-4e40-b788-38fae7ce4c3a" providerId="ADAL" clId="{70404510-B7CE-4F7A-A8B6-1FC12633CBBA}" dt="2024-03-07T17:23:25.489" v="214"/>
          <ac:spMkLst>
            <pc:docMk/>
            <pc:sldMk cId="2166507637" sldId="281"/>
            <ac:spMk id="3" creationId="{80EEAB9E-97DF-17E0-4326-8E7F3685A9D2}"/>
          </ac:spMkLst>
        </pc:spChg>
        <pc:picChg chg="add mod">
          <ac:chgData name="Elena Feraru (2210489)" userId="f7dd26cd-eca9-4e40-b788-38fae7ce4c3a" providerId="ADAL" clId="{70404510-B7CE-4F7A-A8B6-1FC12633CBBA}" dt="2024-03-07T17:23:37.721" v="217" actId="1076"/>
          <ac:picMkLst>
            <pc:docMk/>
            <pc:sldMk cId="2166507637" sldId="281"/>
            <ac:picMk id="4" creationId="{408D863D-6721-9379-3708-15EC2EF83555}"/>
          </ac:picMkLst>
        </pc:picChg>
      </pc:sldChg>
    </pc:docChg>
  </pc:docChgLst>
  <pc:docChgLst>
    <pc:chgData name="Aniko Batki (2313036)" userId="S::2313036@student.uwtsd.ac.uk::06fe0ab2-1cfa-493a-bfd0-510b29be1268" providerId="AD" clId="Web-{FEBCE496-1670-DD24-E4C7-FB3D585A8C03}"/>
    <pc:docChg chg="delSld modSld">
      <pc:chgData name="Aniko Batki (2313036)" userId="S::2313036@student.uwtsd.ac.uk::06fe0ab2-1cfa-493a-bfd0-510b29be1268" providerId="AD" clId="Web-{FEBCE496-1670-DD24-E4C7-FB3D585A8C03}" dt="2024-03-08T23:59:13.177" v="562" actId="20577"/>
      <pc:docMkLst>
        <pc:docMk/>
      </pc:docMkLst>
      <pc:sldChg chg="modSp">
        <pc:chgData name="Aniko Batki (2313036)" userId="S::2313036@student.uwtsd.ac.uk::06fe0ab2-1cfa-493a-bfd0-510b29be1268" providerId="AD" clId="Web-{FEBCE496-1670-DD24-E4C7-FB3D585A8C03}" dt="2024-03-08T23:59:13.177" v="562" actId="20577"/>
        <pc:sldMkLst>
          <pc:docMk/>
          <pc:sldMk cId="3987357788" sldId="261"/>
        </pc:sldMkLst>
        <pc:spChg chg="mod">
          <ac:chgData name="Aniko Batki (2313036)" userId="S::2313036@student.uwtsd.ac.uk::06fe0ab2-1cfa-493a-bfd0-510b29be1268" providerId="AD" clId="Web-{FEBCE496-1670-DD24-E4C7-FB3D585A8C03}" dt="2024-03-08T23:59:13.177" v="562" actId="20577"/>
          <ac:spMkLst>
            <pc:docMk/>
            <pc:sldMk cId="3987357788" sldId="261"/>
            <ac:spMk id="5" creationId="{24D5F366-39F3-C0F0-3EAD-6BE8F904BB3F}"/>
          </ac:spMkLst>
        </pc:spChg>
        <pc:spChg chg="mod">
          <ac:chgData name="Aniko Batki (2313036)" userId="S::2313036@student.uwtsd.ac.uk::06fe0ab2-1cfa-493a-bfd0-510b29be1268" providerId="AD" clId="Web-{FEBCE496-1670-DD24-E4C7-FB3D585A8C03}" dt="2024-03-08T22:41:31.472" v="27" actId="14100"/>
          <ac:spMkLst>
            <pc:docMk/>
            <pc:sldMk cId="3987357788" sldId="261"/>
            <ac:spMk id="8" creationId="{8F7162BB-A9A4-F215-5E79-BDC439E03C69}"/>
          </ac:spMkLst>
        </pc:spChg>
        <pc:spChg chg="mod">
          <ac:chgData name="Aniko Batki (2313036)" userId="S::2313036@student.uwtsd.ac.uk::06fe0ab2-1cfa-493a-bfd0-510b29be1268" providerId="AD" clId="Web-{FEBCE496-1670-DD24-E4C7-FB3D585A8C03}" dt="2024-03-08T22:40:59.814" v="20" actId="14100"/>
          <ac:spMkLst>
            <pc:docMk/>
            <pc:sldMk cId="3987357788" sldId="261"/>
            <ac:spMk id="11" creationId="{67ED632D-7459-B457-FE21-B420A7205610}"/>
          </ac:spMkLst>
        </pc:spChg>
        <pc:picChg chg="mod">
          <ac:chgData name="Aniko Batki (2313036)" userId="S::2313036@student.uwtsd.ac.uk::06fe0ab2-1cfa-493a-bfd0-510b29be1268" providerId="AD" clId="Web-{FEBCE496-1670-DD24-E4C7-FB3D585A8C03}" dt="2024-03-08T23:39:31.194" v="456" actId="1076"/>
          <ac:picMkLst>
            <pc:docMk/>
            <pc:sldMk cId="3987357788" sldId="261"/>
            <ac:picMk id="6" creationId="{20D7FC7B-3C24-1D31-5BDB-690851FE3AAF}"/>
          </ac:picMkLst>
        </pc:picChg>
      </pc:sldChg>
      <pc:sldChg chg="modSp">
        <pc:chgData name="Aniko Batki (2313036)" userId="S::2313036@student.uwtsd.ac.uk::06fe0ab2-1cfa-493a-bfd0-510b29be1268" providerId="AD" clId="Web-{FEBCE496-1670-DD24-E4C7-FB3D585A8C03}" dt="2024-03-08T23:57:34.157" v="559" actId="20577"/>
        <pc:sldMkLst>
          <pc:docMk/>
          <pc:sldMk cId="3299114613" sldId="264"/>
        </pc:sldMkLst>
        <pc:spChg chg="mod">
          <ac:chgData name="Aniko Batki (2313036)" userId="S::2313036@student.uwtsd.ac.uk::06fe0ab2-1cfa-493a-bfd0-510b29be1268" providerId="AD" clId="Web-{FEBCE496-1670-DD24-E4C7-FB3D585A8C03}" dt="2024-03-08T23:57:34.157" v="559" actId="20577"/>
          <ac:spMkLst>
            <pc:docMk/>
            <pc:sldMk cId="3299114613" sldId="264"/>
            <ac:spMk id="3" creationId="{A4098EC0-499D-03AA-2CA2-6178C0BC03CD}"/>
          </ac:spMkLst>
        </pc:spChg>
      </pc:sldChg>
      <pc:sldChg chg="addSp modSp">
        <pc:chgData name="Aniko Batki (2313036)" userId="S::2313036@student.uwtsd.ac.uk::06fe0ab2-1cfa-493a-bfd0-510b29be1268" providerId="AD" clId="Web-{FEBCE496-1670-DD24-E4C7-FB3D585A8C03}" dt="2024-03-08T23:23:44.714" v="360" actId="20577"/>
        <pc:sldMkLst>
          <pc:docMk/>
          <pc:sldMk cId="2926087844" sldId="267"/>
        </pc:sldMkLst>
        <pc:spChg chg="mod">
          <ac:chgData name="Aniko Batki (2313036)" userId="S::2313036@student.uwtsd.ac.uk::06fe0ab2-1cfa-493a-bfd0-510b29be1268" providerId="AD" clId="Web-{FEBCE496-1670-DD24-E4C7-FB3D585A8C03}" dt="2024-03-08T23:20:21.721" v="348" actId="20577"/>
          <ac:spMkLst>
            <pc:docMk/>
            <pc:sldMk cId="2926087844" sldId="267"/>
            <ac:spMk id="3" creationId="{3B4C98B4-C823-06CF-CCDD-F67741179891}"/>
          </ac:spMkLst>
        </pc:spChg>
        <pc:spChg chg="add mod">
          <ac:chgData name="Aniko Batki (2313036)" userId="S::2313036@student.uwtsd.ac.uk::06fe0ab2-1cfa-493a-bfd0-510b29be1268" providerId="AD" clId="Web-{FEBCE496-1670-DD24-E4C7-FB3D585A8C03}" dt="2024-03-08T23:23:44.714" v="360" actId="20577"/>
          <ac:spMkLst>
            <pc:docMk/>
            <pc:sldMk cId="2926087844" sldId="267"/>
            <ac:spMk id="8" creationId="{92DBE7A9-AB54-3B64-FF0C-9D676235A90F}"/>
          </ac:spMkLst>
        </pc:spChg>
        <pc:spChg chg="add mod">
          <ac:chgData name="Aniko Batki (2313036)" userId="S::2313036@student.uwtsd.ac.uk::06fe0ab2-1cfa-493a-bfd0-510b29be1268" providerId="AD" clId="Web-{FEBCE496-1670-DD24-E4C7-FB3D585A8C03}" dt="2024-03-08T23:08:35.937" v="287" actId="20577"/>
          <ac:spMkLst>
            <pc:docMk/>
            <pc:sldMk cId="2926087844" sldId="267"/>
            <ac:spMk id="10" creationId="{B535EDA3-8576-F1D3-475E-7CC34160214C}"/>
          </ac:spMkLst>
        </pc:spChg>
        <pc:spChg chg="add mod">
          <ac:chgData name="Aniko Batki (2313036)" userId="S::2313036@student.uwtsd.ac.uk::06fe0ab2-1cfa-493a-bfd0-510b29be1268" providerId="AD" clId="Web-{FEBCE496-1670-DD24-E4C7-FB3D585A8C03}" dt="2024-03-08T23:18:52.999" v="338" actId="1076"/>
          <ac:spMkLst>
            <pc:docMk/>
            <pc:sldMk cId="2926087844" sldId="267"/>
            <ac:spMk id="11" creationId="{10AA62D7-4E44-11F0-9022-9116C1A07827}"/>
          </ac:spMkLst>
        </pc:spChg>
        <pc:picChg chg="mod">
          <ac:chgData name="Aniko Batki (2313036)" userId="S::2313036@student.uwtsd.ac.uk::06fe0ab2-1cfa-493a-bfd0-510b29be1268" providerId="AD" clId="Web-{FEBCE496-1670-DD24-E4C7-FB3D585A8C03}" dt="2024-03-08T23:21:08.239" v="353" actId="1076"/>
          <ac:picMkLst>
            <pc:docMk/>
            <pc:sldMk cId="2926087844" sldId="267"/>
            <ac:picMk id="4" creationId="{96926968-7AC7-678C-4501-EFE68DA7B1FD}"/>
          </ac:picMkLst>
        </pc:picChg>
        <pc:picChg chg="add mod">
          <ac:chgData name="Aniko Batki (2313036)" userId="S::2313036@student.uwtsd.ac.uk::06fe0ab2-1cfa-493a-bfd0-510b29be1268" providerId="AD" clId="Web-{FEBCE496-1670-DD24-E4C7-FB3D585A8C03}" dt="2024-03-08T23:06:46.230" v="220" actId="1076"/>
          <ac:picMkLst>
            <pc:docMk/>
            <pc:sldMk cId="2926087844" sldId="267"/>
            <ac:picMk id="5" creationId="{4B52CADA-57A7-94E7-79B3-B5049E9826E2}"/>
          </ac:picMkLst>
        </pc:picChg>
        <pc:picChg chg="mod">
          <ac:chgData name="Aniko Batki (2313036)" userId="S::2313036@student.uwtsd.ac.uk::06fe0ab2-1cfa-493a-bfd0-510b29be1268" providerId="AD" clId="Web-{FEBCE496-1670-DD24-E4C7-FB3D585A8C03}" dt="2024-03-08T23:20:30.456" v="350" actId="1076"/>
          <ac:picMkLst>
            <pc:docMk/>
            <pc:sldMk cId="2926087844" sldId="267"/>
            <ac:picMk id="6" creationId="{A07749B7-F5E6-C421-3E7A-4104A5B25DE5}"/>
          </ac:picMkLst>
        </pc:picChg>
        <pc:picChg chg="mod">
          <ac:chgData name="Aniko Batki (2313036)" userId="S::2313036@student.uwtsd.ac.uk::06fe0ab2-1cfa-493a-bfd0-510b29be1268" providerId="AD" clId="Web-{FEBCE496-1670-DD24-E4C7-FB3D585A8C03}" dt="2024-03-08T23:20:25.331" v="349" actId="1076"/>
          <ac:picMkLst>
            <pc:docMk/>
            <pc:sldMk cId="2926087844" sldId="267"/>
            <ac:picMk id="7" creationId="{E209C434-C46A-8D30-F2C0-8E58F0507805}"/>
          </ac:picMkLst>
        </pc:picChg>
        <pc:picChg chg="mod">
          <ac:chgData name="Aniko Batki (2313036)" userId="S::2313036@student.uwtsd.ac.uk::06fe0ab2-1cfa-493a-bfd0-510b29be1268" providerId="AD" clId="Web-{FEBCE496-1670-DD24-E4C7-FB3D585A8C03}" dt="2024-03-08T22:39:13.169" v="12" actId="1076"/>
          <ac:picMkLst>
            <pc:docMk/>
            <pc:sldMk cId="2926087844" sldId="267"/>
            <ac:picMk id="9" creationId="{C8584321-0D3A-4D52-C0BB-6EA5724296EF}"/>
          </ac:picMkLst>
        </pc:picChg>
      </pc:sldChg>
      <pc:sldChg chg="del">
        <pc:chgData name="Aniko Batki (2313036)" userId="S::2313036@student.uwtsd.ac.uk::06fe0ab2-1cfa-493a-bfd0-510b29be1268" providerId="AD" clId="Web-{FEBCE496-1670-DD24-E4C7-FB3D585A8C03}" dt="2024-03-08T22:49:07.229" v="34"/>
        <pc:sldMkLst>
          <pc:docMk/>
          <pc:sldMk cId="741449857" sldId="276"/>
        </pc:sldMkLst>
      </pc:sldChg>
      <pc:sldChg chg="addSp modSp">
        <pc:chgData name="Aniko Batki (2313036)" userId="S::2313036@student.uwtsd.ac.uk::06fe0ab2-1cfa-493a-bfd0-510b29be1268" providerId="AD" clId="Web-{FEBCE496-1670-DD24-E4C7-FB3D585A8C03}" dt="2024-03-08T22:53:30.864" v="72" actId="20577"/>
        <pc:sldMkLst>
          <pc:docMk/>
          <pc:sldMk cId="1443063710" sldId="281"/>
        </pc:sldMkLst>
        <pc:spChg chg="add mod">
          <ac:chgData name="Aniko Batki (2313036)" userId="S::2313036@student.uwtsd.ac.uk::06fe0ab2-1cfa-493a-bfd0-510b29be1268" providerId="AD" clId="Web-{FEBCE496-1670-DD24-E4C7-FB3D585A8C03}" dt="2024-03-08T22:53:30.864" v="72" actId="20577"/>
          <ac:spMkLst>
            <pc:docMk/>
            <pc:sldMk cId="1443063710" sldId="281"/>
            <ac:spMk id="3" creationId="{F05EEE75-1E75-96A7-E59D-42AA46E0BCB2}"/>
          </ac:spMkLst>
        </pc:spChg>
        <pc:spChg chg="mod">
          <ac:chgData name="Aniko Batki (2313036)" userId="S::2313036@student.uwtsd.ac.uk::06fe0ab2-1cfa-493a-bfd0-510b29be1268" providerId="AD" clId="Web-{FEBCE496-1670-DD24-E4C7-FB3D585A8C03}" dt="2024-03-08T22:51:09.515" v="55" actId="20577"/>
          <ac:spMkLst>
            <pc:docMk/>
            <pc:sldMk cId="1443063710" sldId="281"/>
            <ac:spMk id="23" creationId="{0D5419DC-7242-27A8-BDA1-3FC5F5B60A54}"/>
          </ac:spMkLst>
        </pc:spChg>
        <pc:picChg chg="mod">
          <ac:chgData name="Aniko Batki (2313036)" userId="S::2313036@student.uwtsd.ac.uk::06fe0ab2-1cfa-493a-bfd0-510b29be1268" providerId="AD" clId="Web-{FEBCE496-1670-DD24-E4C7-FB3D585A8C03}" dt="2024-03-08T22:52:51.472" v="69" actId="1076"/>
          <ac:picMkLst>
            <pc:docMk/>
            <pc:sldMk cId="1443063710" sldId="281"/>
            <ac:picMk id="4" creationId="{1BAADA05-172C-AA84-145B-334081745156}"/>
          </ac:picMkLst>
        </pc:picChg>
      </pc:sldChg>
    </pc:docChg>
  </pc:docChgLst>
  <pc:docChgLst>
    <pc:chgData name="Elena Feraru (2210489)" userId="S::2210489@student.uwtsd.ac.uk::f7dd26cd-eca9-4e40-b788-38fae7ce4c3a" providerId="AD" clId="Web-{199F3892-FA23-5018-4647-52D39E77D649}"/>
    <pc:docChg chg="addSld modSld">
      <pc:chgData name="Elena Feraru (2210489)" userId="S::2210489@student.uwtsd.ac.uk::f7dd26cd-eca9-4e40-b788-38fae7ce4c3a" providerId="AD" clId="Web-{199F3892-FA23-5018-4647-52D39E77D649}" dt="2024-03-07T16:24:47.079" v="97" actId="20577"/>
      <pc:docMkLst>
        <pc:docMk/>
      </pc:docMkLst>
      <pc:sldChg chg="modSp">
        <pc:chgData name="Elena Feraru (2210489)" userId="S::2210489@student.uwtsd.ac.uk::f7dd26cd-eca9-4e40-b788-38fae7ce4c3a" providerId="AD" clId="Web-{199F3892-FA23-5018-4647-52D39E77D649}" dt="2024-03-07T15:53:37.397" v="3" actId="1076"/>
        <pc:sldMkLst>
          <pc:docMk/>
          <pc:sldMk cId="286271220" sldId="275"/>
        </pc:sldMkLst>
        <pc:spChg chg="mod">
          <ac:chgData name="Elena Feraru (2210489)" userId="S::2210489@student.uwtsd.ac.uk::f7dd26cd-eca9-4e40-b788-38fae7ce4c3a" providerId="AD" clId="Web-{199F3892-FA23-5018-4647-52D39E77D649}" dt="2024-03-07T15:53:34.663" v="2" actId="1076"/>
          <ac:spMkLst>
            <pc:docMk/>
            <pc:sldMk cId="286271220" sldId="275"/>
            <ac:spMk id="2" creationId="{31B415E5-6E78-4B08-F15B-6B3CCF224FDA}"/>
          </ac:spMkLst>
        </pc:spChg>
        <pc:spChg chg="mod">
          <ac:chgData name="Elena Feraru (2210489)" userId="S::2210489@student.uwtsd.ac.uk::f7dd26cd-eca9-4e40-b788-38fae7ce4c3a" providerId="AD" clId="Web-{199F3892-FA23-5018-4647-52D39E77D649}" dt="2024-03-07T15:53:37.397" v="3" actId="1076"/>
          <ac:spMkLst>
            <pc:docMk/>
            <pc:sldMk cId="286271220" sldId="275"/>
            <ac:spMk id="3" creationId="{C4E23791-F638-045E-FA54-6373C2EBDEBE}"/>
          </ac:spMkLst>
        </pc:spChg>
      </pc:sldChg>
      <pc:sldChg chg="modSp new">
        <pc:chgData name="Elena Feraru (2210489)" userId="S::2210489@student.uwtsd.ac.uk::f7dd26cd-eca9-4e40-b788-38fae7ce4c3a" providerId="AD" clId="Web-{199F3892-FA23-5018-4647-52D39E77D649}" dt="2024-03-07T16:24:47.079" v="97" actId="20577"/>
        <pc:sldMkLst>
          <pc:docMk/>
          <pc:sldMk cId="876253147" sldId="278"/>
        </pc:sldMkLst>
        <pc:spChg chg="mod">
          <ac:chgData name="Elena Feraru (2210489)" userId="S::2210489@student.uwtsd.ac.uk::f7dd26cd-eca9-4e40-b788-38fae7ce4c3a" providerId="AD" clId="Web-{199F3892-FA23-5018-4647-52D39E77D649}" dt="2024-03-07T16:20:15.290" v="95" actId="1076"/>
          <ac:spMkLst>
            <pc:docMk/>
            <pc:sldMk cId="876253147" sldId="278"/>
            <ac:spMk id="2" creationId="{CFC199D8-F6E8-D67B-C59D-A45DF97E2B68}"/>
          </ac:spMkLst>
        </pc:spChg>
        <pc:spChg chg="mod">
          <ac:chgData name="Elena Feraru (2210489)" userId="S::2210489@student.uwtsd.ac.uk::f7dd26cd-eca9-4e40-b788-38fae7ce4c3a" providerId="AD" clId="Web-{199F3892-FA23-5018-4647-52D39E77D649}" dt="2024-03-07T16:24:47.079" v="97" actId="20577"/>
          <ac:spMkLst>
            <pc:docMk/>
            <pc:sldMk cId="876253147" sldId="278"/>
            <ac:spMk id="3" creationId="{B12E2536-EE57-785F-4A21-6141EBF66D5A}"/>
          </ac:spMkLst>
        </pc:spChg>
      </pc:sldChg>
    </pc:docChg>
  </pc:docChgLst>
  <pc:docChgLst>
    <pc:chgData name="Aniko Batki (2313036)" userId="S::2313036@student.uwtsd.ac.uk::06fe0ab2-1cfa-493a-bfd0-510b29be1268" providerId="AD" clId="Web-{C9C2465C-49E4-153F-971B-4B6C4CF09502}"/>
    <pc:docChg chg="modSld sldOrd">
      <pc:chgData name="Aniko Batki (2313036)" userId="S::2313036@student.uwtsd.ac.uk::06fe0ab2-1cfa-493a-bfd0-510b29be1268" providerId="AD" clId="Web-{C9C2465C-49E4-153F-971B-4B6C4CF09502}" dt="2024-03-08T18:23:15.525" v="480" actId="1076"/>
      <pc:docMkLst>
        <pc:docMk/>
      </pc:docMkLst>
      <pc:sldChg chg="addSp delSp modSp ord">
        <pc:chgData name="Aniko Batki (2313036)" userId="S::2313036@student.uwtsd.ac.uk::06fe0ab2-1cfa-493a-bfd0-510b29be1268" providerId="AD" clId="Web-{C9C2465C-49E4-153F-971B-4B6C4CF09502}" dt="2024-03-08T18:19:17.097" v="462" actId="1076"/>
        <pc:sldMkLst>
          <pc:docMk/>
          <pc:sldMk cId="3987357788" sldId="261"/>
        </pc:sldMkLst>
        <pc:spChg chg="mod">
          <ac:chgData name="Aniko Batki (2313036)" userId="S::2313036@student.uwtsd.ac.uk::06fe0ab2-1cfa-493a-bfd0-510b29be1268" providerId="AD" clId="Web-{C9C2465C-49E4-153F-971B-4B6C4CF09502}" dt="2024-03-08T18:13:33.836" v="430" actId="20577"/>
          <ac:spMkLst>
            <pc:docMk/>
            <pc:sldMk cId="3987357788" sldId="261"/>
            <ac:spMk id="3" creationId="{ACBB3C43-5FF0-13EA-805B-4A5C7AC1DEB6}"/>
          </ac:spMkLst>
        </pc:spChg>
        <pc:spChg chg="mod">
          <ac:chgData name="Aniko Batki (2313036)" userId="S::2313036@student.uwtsd.ac.uk::06fe0ab2-1cfa-493a-bfd0-510b29be1268" providerId="AD" clId="Web-{C9C2465C-49E4-153F-971B-4B6C4CF09502}" dt="2024-03-08T18:11:55.005" v="425" actId="1076"/>
          <ac:spMkLst>
            <pc:docMk/>
            <pc:sldMk cId="3987357788" sldId="261"/>
            <ac:spMk id="5" creationId="{24D5F366-39F3-C0F0-3EAD-6BE8F904BB3F}"/>
          </ac:spMkLst>
        </pc:spChg>
        <pc:spChg chg="del mod">
          <ac:chgData name="Aniko Batki (2313036)" userId="S::2313036@student.uwtsd.ac.uk::06fe0ab2-1cfa-493a-bfd0-510b29be1268" providerId="AD" clId="Web-{C9C2465C-49E4-153F-971B-4B6C4CF09502}" dt="2024-03-08T18:01:21.288" v="341"/>
          <ac:spMkLst>
            <pc:docMk/>
            <pc:sldMk cId="3987357788" sldId="261"/>
            <ac:spMk id="7" creationId="{A6439C67-C081-AF0D-23D4-B2A7902BFB72}"/>
          </ac:spMkLst>
        </pc:spChg>
        <pc:spChg chg="mod">
          <ac:chgData name="Aniko Batki (2313036)" userId="S::2313036@student.uwtsd.ac.uk::06fe0ab2-1cfa-493a-bfd0-510b29be1268" providerId="AD" clId="Web-{C9C2465C-49E4-153F-971B-4B6C4CF09502}" dt="2024-03-08T18:19:06.253" v="461" actId="1076"/>
          <ac:spMkLst>
            <pc:docMk/>
            <pc:sldMk cId="3987357788" sldId="261"/>
            <ac:spMk id="8" creationId="{8F7162BB-A9A4-F215-5E79-BDC439E03C69}"/>
          </ac:spMkLst>
        </pc:spChg>
        <pc:spChg chg="add del">
          <ac:chgData name="Aniko Batki (2313036)" userId="S::2313036@student.uwtsd.ac.uk::06fe0ab2-1cfa-493a-bfd0-510b29be1268" providerId="AD" clId="Web-{C9C2465C-49E4-153F-971B-4B6C4CF09502}" dt="2024-03-08T18:16:13.777" v="434"/>
          <ac:spMkLst>
            <pc:docMk/>
            <pc:sldMk cId="3987357788" sldId="261"/>
            <ac:spMk id="10" creationId="{2185245C-493F-6CE7-6E1B-F7E9D6158999}"/>
          </ac:spMkLst>
        </pc:spChg>
        <pc:spChg chg="add mod">
          <ac:chgData name="Aniko Batki (2313036)" userId="S::2313036@student.uwtsd.ac.uk::06fe0ab2-1cfa-493a-bfd0-510b29be1268" providerId="AD" clId="Web-{C9C2465C-49E4-153F-971B-4B6C4CF09502}" dt="2024-03-08T18:19:17.097" v="462" actId="1076"/>
          <ac:spMkLst>
            <pc:docMk/>
            <pc:sldMk cId="3987357788" sldId="261"/>
            <ac:spMk id="11" creationId="{67ED632D-7459-B457-FE21-B420A7205610}"/>
          </ac:spMkLst>
        </pc:spChg>
        <pc:picChg chg="mod">
          <ac:chgData name="Aniko Batki (2313036)" userId="S::2313036@student.uwtsd.ac.uk::06fe0ab2-1cfa-493a-bfd0-510b29be1268" providerId="AD" clId="Web-{C9C2465C-49E4-153F-971B-4B6C4CF09502}" dt="2024-03-08T18:11:45.630" v="424" actId="1076"/>
          <ac:picMkLst>
            <pc:docMk/>
            <pc:sldMk cId="3987357788" sldId="261"/>
            <ac:picMk id="4" creationId="{421E4F14-0569-C397-E77F-B123A1A1D981}"/>
          </ac:picMkLst>
        </pc:picChg>
        <pc:picChg chg="mod">
          <ac:chgData name="Aniko Batki (2313036)" userId="S::2313036@student.uwtsd.ac.uk::06fe0ab2-1cfa-493a-bfd0-510b29be1268" providerId="AD" clId="Web-{C9C2465C-49E4-153F-971B-4B6C4CF09502}" dt="2024-03-08T18:18:52.843" v="459" actId="1076"/>
          <ac:picMkLst>
            <pc:docMk/>
            <pc:sldMk cId="3987357788" sldId="261"/>
            <ac:picMk id="6" creationId="{20D7FC7B-3C24-1D31-5BDB-690851FE3AAF}"/>
          </ac:picMkLst>
        </pc:picChg>
        <pc:picChg chg="add mod">
          <ac:chgData name="Aniko Batki (2313036)" userId="S::2313036@student.uwtsd.ac.uk::06fe0ab2-1cfa-493a-bfd0-510b29be1268" providerId="AD" clId="Web-{C9C2465C-49E4-153F-971B-4B6C4CF09502}" dt="2024-03-08T18:18:50.843" v="458" actId="1076"/>
          <ac:picMkLst>
            <pc:docMk/>
            <pc:sldMk cId="3987357788" sldId="261"/>
            <ac:picMk id="9" creationId="{E7759373-F9A6-CFCF-6695-BA86F18B8AB2}"/>
          </ac:picMkLst>
        </pc:picChg>
      </pc:sldChg>
      <pc:sldChg chg="modSp">
        <pc:chgData name="Aniko Batki (2313036)" userId="S::2313036@student.uwtsd.ac.uk::06fe0ab2-1cfa-493a-bfd0-510b29be1268" providerId="AD" clId="Web-{C9C2465C-49E4-153F-971B-4B6C4CF09502}" dt="2024-03-08T13:30:21.908" v="294" actId="20577"/>
        <pc:sldMkLst>
          <pc:docMk/>
          <pc:sldMk cId="3299114613" sldId="264"/>
        </pc:sldMkLst>
        <pc:spChg chg="mod">
          <ac:chgData name="Aniko Batki (2313036)" userId="S::2313036@student.uwtsd.ac.uk::06fe0ab2-1cfa-493a-bfd0-510b29be1268" providerId="AD" clId="Web-{C9C2465C-49E4-153F-971B-4B6C4CF09502}" dt="2024-03-08T13:30:21.908" v="294" actId="20577"/>
          <ac:spMkLst>
            <pc:docMk/>
            <pc:sldMk cId="3299114613" sldId="264"/>
            <ac:spMk id="3" creationId="{A4098EC0-499D-03AA-2CA2-6178C0BC03CD}"/>
          </ac:spMkLst>
        </pc:spChg>
      </pc:sldChg>
      <pc:sldChg chg="delSp modSp">
        <pc:chgData name="Aniko Batki (2313036)" userId="S::2313036@student.uwtsd.ac.uk::06fe0ab2-1cfa-493a-bfd0-510b29be1268" providerId="AD" clId="Web-{C9C2465C-49E4-153F-971B-4B6C4CF09502}" dt="2024-03-08T18:23:15.525" v="480" actId="1076"/>
        <pc:sldMkLst>
          <pc:docMk/>
          <pc:sldMk cId="2926087844" sldId="267"/>
        </pc:sldMkLst>
        <pc:spChg chg="mod">
          <ac:chgData name="Aniko Batki (2313036)" userId="S::2313036@student.uwtsd.ac.uk::06fe0ab2-1cfa-493a-bfd0-510b29be1268" providerId="AD" clId="Web-{C9C2465C-49E4-153F-971B-4B6C4CF09502}" dt="2024-03-08T18:22:47.774" v="477" actId="14100"/>
          <ac:spMkLst>
            <pc:docMk/>
            <pc:sldMk cId="2926087844" sldId="267"/>
            <ac:spMk id="2" creationId="{A0232D2A-EA38-6763-8CAF-8C8CA16F1A75}"/>
          </ac:spMkLst>
        </pc:spChg>
        <pc:spChg chg="mod">
          <ac:chgData name="Aniko Batki (2313036)" userId="S::2313036@student.uwtsd.ac.uk::06fe0ab2-1cfa-493a-bfd0-510b29be1268" providerId="AD" clId="Web-{C9C2465C-49E4-153F-971B-4B6C4CF09502}" dt="2024-03-08T18:23:15.525" v="480" actId="1076"/>
          <ac:spMkLst>
            <pc:docMk/>
            <pc:sldMk cId="2926087844" sldId="267"/>
            <ac:spMk id="3" creationId="{3B4C98B4-C823-06CF-CCDD-F67741179891}"/>
          </ac:spMkLst>
        </pc:spChg>
        <pc:picChg chg="mod">
          <ac:chgData name="Aniko Batki (2313036)" userId="S::2313036@student.uwtsd.ac.uk::06fe0ab2-1cfa-493a-bfd0-510b29be1268" providerId="AD" clId="Web-{C9C2465C-49E4-153F-971B-4B6C4CF09502}" dt="2024-03-08T18:22:22.805" v="473" actId="1076"/>
          <ac:picMkLst>
            <pc:docMk/>
            <pc:sldMk cId="2926087844" sldId="267"/>
            <ac:picMk id="6" creationId="{A07749B7-F5E6-C421-3E7A-4104A5B25DE5}"/>
          </ac:picMkLst>
        </pc:picChg>
        <pc:picChg chg="mod">
          <ac:chgData name="Aniko Batki (2313036)" userId="S::2313036@student.uwtsd.ac.uk::06fe0ab2-1cfa-493a-bfd0-510b29be1268" providerId="AD" clId="Web-{C9C2465C-49E4-153F-971B-4B6C4CF09502}" dt="2024-03-08T18:22:28.368" v="474" actId="1076"/>
          <ac:picMkLst>
            <pc:docMk/>
            <pc:sldMk cId="2926087844" sldId="267"/>
            <ac:picMk id="7" creationId="{E209C434-C46A-8D30-F2C0-8E58F0507805}"/>
          </ac:picMkLst>
        </pc:picChg>
        <pc:picChg chg="del mod">
          <ac:chgData name="Aniko Batki (2313036)" userId="S::2313036@student.uwtsd.ac.uk::06fe0ab2-1cfa-493a-bfd0-510b29be1268" providerId="AD" clId="Web-{C9C2465C-49E4-153F-971B-4B6C4CF09502}" dt="2024-03-08T18:22:05.742" v="470"/>
          <ac:picMkLst>
            <pc:docMk/>
            <pc:sldMk cId="2926087844" sldId="267"/>
            <ac:picMk id="8" creationId="{A0F674A5-DC57-C539-6168-37551DA38966}"/>
          </ac:picMkLst>
        </pc:picChg>
        <pc:picChg chg="mod">
          <ac:chgData name="Aniko Batki (2313036)" userId="S::2313036@student.uwtsd.ac.uk::06fe0ab2-1cfa-493a-bfd0-510b29be1268" providerId="AD" clId="Web-{C9C2465C-49E4-153F-971B-4B6C4CF09502}" dt="2024-03-08T18:22:14.274" v="471" actId="1076"/>
          <ac:picMkLst>
            <pc:docMk/>
            <pc:sldMk cId="2926087844" sldId="267"/>
            <ac:picMk id="9" creationId="{C8584321-0D3A-4D52-C0BB-6EA5724296EF}"/>
          </ac:picMkLst>
        </pc:picChg>
      </pc:sldChg>
      <pc:sldChg chg="modSp">
        <pc:chgData name="Aniko Batki (2313036)" userId="S::2313036@student.uwtsd.ac.uk::06fe0ab2-1cfa-493a-bfd0-510b29be1268" providerId="AD" clId="Web-{C9C2465C-49E4-153F-971B-4B6C4CF09502}" dt="2024-03-08T15:02:34.788" v="316" actId="20577"/>
        <pc:sldMkLst>
          <pc:docMk/>
          <pc:sldMk cId="1443063710" sldId="281"/>
        </pc:sldMkLst>
        <pc:spChg chg="mod">
          <ac:chgData name="Aniko Batki (2313036)" userId="S::2313036@student.uwtsd.ac.uk::06fe0ab2-1cfa-493a-bfd0-510b29be1268" providerId="AD" clId="Web-{C9C2465C-49E4-153F-971B-4B6C4CF09502}" dt="2024-03-08T13:21:46.263" v="220" actId="20577"/>
          <ac:spMkLst>
            <pc:docMk/>
            <pc:sldMk cId="1443063710" sldId="281"/>
            <ac:spMk id="2" creationId="{A2460CAA-2253-F870-B051-8AB616E8D7C2}"/>
          </ac:spMkLst>
        </pc:spChg>
        <pc:spChg chg="mod">
          <ac:chgData name="Aniko Batki (2313036)" userId="S::2313036@student.uwtsd.ac.uk::06fe0ab2-1cfa-493a-bfd0-510b29be1268" providerId="AD" clId="Web-{C9C2465C-49E4-153F-971B-4B6C4CF09502}" dt="2024-03-08T15:02:34.788" v="316" actId="20577"/>
          <ac:spMkLst>
            <pc:docMk/>
            <pc:sldMk cId="1443063710" sldId="281"/>
            <ac:spMk id="23" creationId="{0D5419DC-7242-27A8-BDA1-3FC5F5B60A54}"/>
          </ac:spMkLst>
        </pc:spChg>
      </pc:sldChg>
    </pc:docChg>
  </pc:docChgLst>
  <pc:docChgLst>
    <pc:chgData name="Aniko Batki (2313036)" userId="S::2313036@student.uwtsd.ac.uk::06fe0ab2-1cfa-493a-bfd0-510b29be1268" providerId="AD" clId="Web-{F7E16EC5-56B0-14B4-29CC-57AD4EF61D6C}"/>
    <pc:docChg chg="addSld modSld sldOrd addMainMaster delMainMaster modMainMaster">
      <pc:chgData name="Aniko Batki (2313036)" userId="S::2313036@student.uwtsd.ac.uk::06fe0ab2-1cfa-493a-bfd0-510b29be1268" providerId="AD" clId="Web-{F7E16EC5-56B0-14B4-29CC-57AD4EF61D6C}" dt="2024-03-01T13:16:16.121" v="287" actId="1076"/>
      <pc:docMkLst>
        <pc:docMk/>
      </pc:docMkLst>
      <pc:sldChg chg="addSp delSp modSp mod setBg modClrScheme delDesignElem chgLayout">
        <pc:chgData name="Aniko Batki (2313036)" userId="S::2313036@student.uwtsd.ac.uk::06fe0ab2-1cfa-493a-bfd0-510b29be1268" providerId="AD" clId="Web-{F7E16EC5-56B0-14B4-29CC-57AD4EF61D6C}" dt="2024-03-01T13:16:16.121" v="287" actId="1076"/>
        <pc:sldMkLst>
          <pc:docMk/>
          <pc:sldMk cId="109857222" sldId="256"/>
        </pc:sldMkLst>
        <pc:spChg chg="mod ord">
          <ac:chgData name="Aniko Batki (2313036)" userId="S::2313036@student.uwtsd.ac.uk::06fe0ab2-1cfa-493a-bfd0-510b29be1268" providerId="AD" clId="Web-{F7E16EC5-56B0-14B4-29CC-57AD4EF61D6C}" dt="2024-03-01T12:59:42.249" v="95"/>
          <ac:spMkLst>
            <pc:docMk/>
            <pc:sldMk cId="109857222" sldId="256"/>
            <ac:spMk id="2" creationId="{00000000-0000-0000-0000-000000000000}"/>
          </ac:spMkLst>
        </pc:spChg>
        <pc:spChg chg="del mod">
          <ac:chgData name="Aniko Batki (2313036)" userId="S::2313036@student.uwtsd.ac.uk::06fe0ab2-1cfa-493a-bfd0-510b29be1268" providerId="AD" clId="Web-{F7E16EC5-56B0-14B4-29CC-57AD4EF61D6C}" dt="2024-03-01T12:49:36.153" v="46"/>
          <ac:spMkLst>
            <pc:docMk/>
            <pc:sldMk cId="109857222" sldId="256"/>
            <ac:spMk id="4" creationId="{64FF6026-A28C-01C6-2E59-FCEEE549F9A4}"/>
          </ac:spMkLst>
        </pc:spChg>
        <pc:spChg chg="add del mod">
          <ac:chgData name="Aniko Batki (2313036)" userId="S::2313036@student.uwtsd.ac.uk::06fe0ab2-1cfa-493a-bfd0-510b29be1268" providerId="AD" clId="Web-{F7E16EC5-56B0-14B4-29CC-57AD4EF61D6C}" dt="2024-03-01T12:26:55.957" v="7"/>
          <ac:spMkLst>
            <pc:docMk/>
            <pc:sldMk cId="109857222" sldId="256"/>
            <ac:spMk id="5" creationId="{33D4EC55-DEA5-767F-529F-6E354901D821}"/>
          </ac:spMkLst>
        </pc:spChg>
        <pc:spChg chg="add del mod ord">
          <ac:chgData name="Aniko Batki (2313036)" userId="S::2313036@student.uwtsd.ac.uk::06fe0ab2-1cfa-493a-bfd0-510b29be1268" providerId="AD" clId="Web-{F7E16EC5-56B0-14B4-29CC-57AD4EF61D6C}" dt="2024-03-01T12:59:42.249" v="95"/>
          <ac:spMkLst>
            <pc:docMk/>
            <pc:sldMk cId="109857222" sldId="256"/>
            <ac:spMk id="7" creationId="{66F585FA-24A8-2ECC-1B68-BAE3466FFFB4}"/>
          </ac:spMkLst>
        </pc:spChg>
        <pc:spChg chg="mod">
          <ac:chgData name="Aniko Batki (2313036)" userId="S::2313036@student.uwtsd.ac.uk::06fe0ab2-1cfa-493a-bfd0-510b29be1268" providerId="AD" clId="Web-{F7E16EC5-56B0-14B4-29CC-57AD4EF61D6C}" dt="2024-03-01T12:54:41.615" v="73" actId="20577"/>
          <ac:spMkLst>
            <pc:docMk/>
            <pc:sldMk cId="109857222" sldId="256"/>
            <ac:spMk id="8" creationId="{79F04DA4-94AE-C396-B3F9-DF0A5BE278BE}"/>
          </ac:spMkLst>
        </pc:spChg>
        <pc:spChg chg="add del">
          <ac:chgData name="Aniko Batki (2313036)" userId="S::2313036@student.uwtsd.ac.uk::06fe0ab2-1cfa-493a-bfd0-510b29be1268" providerId="AD" clId="Web-{F7E16EC5-56B0-14B4-29CC-57AD4EF61D6C}" dt="2024-03-01T12:52:35.986" v="54"/>
          <ac:spMkLst>
            <pc:docMk/>
            <pc:sldMk cId="109857222" sldId="256"/>
            <ac:spMk id="13" creationId="{A8908DB7-C3A6-4FCB-9820-CEE02B398C4A}"/>
          </ac:spMkLst>
        </pc:spChg>
        <pc:spChg chg="add del">
          <ac:chgData name="Aniko Batki (2313036)" userId="S::2313036@student.uwtsd.ac.uk::06fe0ab2-1cfa-493a-bfd0-510b29be1268" providerId="AD" clId="Web-{F7E16EC5-56B0-14B4-29CC-57AD4EF61D6C}" dt="2024-03-01T12:52:35.986" v="54"/>
          <ac:spMkLst>
            <pc:docMk/>
            <pc:sldMk cId="109857222" sldId="256"/>
            <ac:spMk id="15" creationId="{535742DD-1B16-4E9D-B715-0D74B4574A68}"/>
          </ac:spMkLst>
        </pc:spChg>
        <pc:spChg chg="add del">
          <ac:chgData name="Aniko Batki (2313036)" userId="S::2313036@student.uwtsd.ac.uk::06fe0ab2-1cfa-493a-bfd0-510b29be1268" providerId="AD" clId="Web-{F7E16EC5-56B0-14B4-29CC-57AD4EF61D6C}" dt="2024-03-01T12:53:00.909" v="56"/>
          <ac:spMkLst>
            <pc:docMk/>
            <pc:sldMk cId="109857222" sldId="256"/>
            <ac:spMk id="17" creationId="{55222F96-971A-4F90-B841-6BAB416C7AC1}"/>
          </ac:spMkLst>
        </pc:spChg>
        <pc:spChg chg="add del">
          <ac:chgData name="Aniko Batki (2313036)" userId="S::2313036@student.uwtsd.ac.uk::06fe0ab2-1cfa-493a-bfd0-510b29be1268" providerId="AD" clId="Web-{F7E16EC5-56B0-14B4-29CC-57AD4EF61D6C}" dt="2024-03-01T12:53:00.909" v="56"/>
          <ac:spMkLst>
            <pc:docMk/>
            <pc:sldMk cId="109857222" sldId="256"/>
            <ac:spMk id="18" creationId="{DBC6133C-0615-4CE4-9132-37E609A9BDFA}"/>
          </ac:spMkLst>
        </pc:spChg>
        <pc:spChg chg="add del">
          <ac:chgData name="Aniko Batki (2313036)" userId="S::2313036@student.uwtsd.ac.uk::06fe0ab2-1cfa-493a-bfd0-510b29be1268" providerId="AD" clId="Web-{F7E16EC5-56B0-14B4-29CC-57AD4EF61D6C}" dt="2024-03-01T12:53:00.909" v="56"/>
          <ac:spMkLst>
            <pc:docMk/>
            <pc:sldMk cId="109857222" sldId="256"/>
            <ac:spMk id="19" creationId="{08980754-6F4B-43C9-B9BE-127B6BED6586}"/>
          </ac:spMkLst>
        </pc:spChg>
        <pc:spChg chg="add del">
          <ac:chgData name="Aniko Batki (2313036)" userId="S::2313036@student.uwtsd.ac.uk::06fe0ab2-1cfa-493a-bfd0-510b29be1268" providerId="AD" clId="Web-{F7E16EC5-56B0-14B4-29CC-57AD4EF61D6C}" dt="2024-03-01T12:53:00.909" v="56"/>
          <ac:spMkLst>
            <pc:docMk/>
            <pc:sldMk cId="109857222" sldId="256"/>
            <ac:spMk id="20" creationId="{169CC832-2974-4E8D-90ED-3E2941BA7336}"/>
          </ac:spMkLst>
        </pc:spChg>
        <pc:spChg chg="add del">
          <ac:chgData name="Aniko Batki (2313036)" userId="S::2313036@student.uwtsd.ac.uk::06fe0ab2-1cfa-493a-bfd0-510b29be1268" providerId="AD" clId="Web-{F7E16EC5-56B0-14B4-29CC-57AD4EF61D6C}" dt="2024-03-01T12:53:00.909" v="56"/>
          <ac:spMkLst>
            <pc:docMk/>
            <pc:sldMk cId="109857222" sldId="256"/>
            <ac:spMk id="21" creationId="{2C1BBA94-3F40-40AA-8BB9-E69E25E537C1}"/>
          </ac:spMkLst>
        </pc:spChg>
        <pc:spChg chg="add del">
          <ac:chgData name="Aniko Batki (2313036)" userId="S::2313036@student.uwtsd.ac.uk::06fe0ab2-1cfa-493a-bfd0-510b29be1268" providerId="AD" clId="Web-{F7E16EC5-56B0-14B4-29CC-57AD4EF61D6C}" dt="2024-03-01T12:59:42.249" v="95"/>
          <ac:spMkLst>
            <pc:docMk/>
            <pc:sldMk cId="109857222" sldId="256"/>
            <ac:spMk id="23" creationId="{A8908DB7-C3A6-4FCB-9820-CEE02B398C4A}"/>
          </ac:spMkLst>
        </pc:spChg>
        <pc:spChg chg="add del">
          <ac:chgData name="Aniko Batki (2313036)" userId="S::2313036@student.uwtsd.ac.uk::06fe0ab2-1cfa-493a-bfd0-510b29be1268" providerId="AD" clId="Web-{F7E16EC5-56B0-14B4-29CC-57AD4EF61D6C}" dt="2024-03-01T12:59:42.249" v="95"/>
          <ac:spMkLst>
            <pc:docMk/>
            <pc:sldMk cId="109857222" sldId="256"/>
            <ac:spMk id="24" creationId="{535742DD-1B16-4E9D-B715-0D74B4574A68}"/>
          </ac:spMkLst>
        </pc:spChg>
        <pc:picChg chg="add mod ord">
          <ac:chgData name="Aniko Batki (2313036)" userId="S::2313036@student.uwtsd.ac.uk::06fe0ab2-1cfa-493a-bfd0-510b29be1268" providerId="AD" clId="Web-{F7E16EC5-56B0-14B4-29CC-57AD4EF61D6C}" dt="2024-03-01T13:16:16.121" v="287" actId="1076"/>
          <ac:picMkLst>
            <pc:docMk/>
            <pc:sldMk cId="109857222" sldId="256"/>
            <ac:picMk id="3" creationId="{0902E4AE-A183-181A-5D64-CA984129B8FC}"/>
          </ac:picMkLst>
        </pc:picChg>
      </pc:sldChg>
      <pc:sldChg chg="modSp mod modClrScheme chgLayout">
        <pc:chgData name="Aniko Batki (2313036)" userId="S::2313036@student.uwtsd.ac.uk::06fe0ab2-1cfa-493a-bfd0-510b29be1268" providerId="AD" clId="Web-{F7E16EC5-56B0-14B4-29CC-57AD4EF61D6C}" dt="2024-03-01T13:04:59.805" v="141" actId="20577"/>
        <pc:sldMkLst>
          <pc:docMk/>
          <pc:sldMk cId="2880432819" sldId="257"/>
        </pc:sldMkLst>
        <pc:spChg chg="mod ord">
          <ac:chgData name="Aniko Batki (2313036)" userId="S::2313036@student.uwtsd.ac.uk::06fe0ab2-1cfa-493a-bfd0-510b29be1268" providerId="AD" clId="Web-{F7E16EC5-56B0-14B4-29CC-57AD4EF61D6C}" dt="2024-03-01T13:04:59.805" v="141" actId="20577"/>
          <ac:spMkLst>
            <pc:docMk/>
            <pc:sldMk cId="2880432819" sldId="257"/>
            <ac:spMk id="2" creationId="{C49CD454-5454-6714-E6B1-CADF1F5135CD}"/>
          </ac:spMkLst>
        </pc:spChg>
        <pc:spChg chg="mod ord">
          <ac:chgData name="Aniko Batki (2313036)" userId="S::2313036@student.uwtsd.ac.uk::06fe0ab2-1cfa-493a-bfd0-510b29be1268" providerId="AD" clId="Web-{F7E16EC5-56B0-14B4-29CC-57AD4EF61D6C}" dt="2024-03-01T12:59:42.249" v="95"/>
          <ac:spMkLst>
            <pc:docMk/>
            <pc:sldMk cId="2880432819" sldId="257"/>
            <ac:spMk id="3" creationId="{7A03581B-1326-8DAA-2C6A-DD9C5ED32214}"/>
          </ac:spMkLst>
        </pc:spChg>
      </pc:sldChg>
      <pc:sldChg chg="modSp mod modClrScheme chgLayout">
        <pc:chgData name="Aniko Batki (2313036)" userId="S::2313036@student.uwtsd.ac.uk::06fe0ab2-1cfa-493a-bfd0-510b29be1268" providerId="AD" clId="Web-{F7E16EC5-56B0-14B4-29CC-57AD4EF61D6C}" dt="2024-03-01T13:05:34.368" v="150" actId="20577"/>
        <pc:sldMkLst>
          <pc:docMk/>
          <pc:sldMk cId="3923796489" sldId="258"/>
        </pc:sldMkLst>
        <pc:spChg chg="mod ord">
          <ac:chgData name="Aniko Batki (2313036)" userId="S::2313036@student.uwtsd.ac.uk::06fe0ab2-1cfa-493a-bfd0-510b29be1268" providerId="AD" clId="Web-{F7E16EC5-56B0-14B4-29CC-57AD4EF61D6C}" dt="2024-03-01T13:05:34.368" v="150" actId="20577"/>
          <ac:spMkLst>
            <pc:docMk/>
            <pc:sldMk cId="3923796489" sldId="258"/>
            <ac:spMk id="2" creationId="{9692AC2A-7DDF-48A5-96C9-64E68C746836}"/>
          </ac:spMkLst>
        </pc:spChg>
        <pc:spChg chg="mod ord">
          <ac:chgData name="Aniko Batki (2313036)" userId="S::2313036@student.uwtsd.ac.uk::06fe0ab2-1cfa-493a-bfd0-510b29be1268" providerId="AD" clId="Web-{F7E16EC5-56B0-14B4-29CC-57AD4EF61D6C}" dt="2024-03-01T12:59:42.249" v="95"/>
          <ac:spMkLst>
            <pc:docMk/>
            <pc:sldMk cId="3923796489" sldId="258"/>
            <ac:spMk id="3" creationId="{2868168B-1121-1EE6-EA76-9A9E5D208C88}"/>
          </ac:spMkLst>
        </pc:spChg>
      </pc:sldChg>
      <pc:sldChg chg="modSp new">
        <pc:chgData name="Aniko Batki (2313036)" userId="S::2313036@student.uwtsd.ac.uk::06fe0ab2-1cfa-493a-bfd0-510b29be1268" providerId="AD" clId="Web-{F7E16EC5-56B0-14B4-29CC-57AD4EF61D6C}" dt="2024-03-01T13:08:20.764" v="161" actId="20577"/>
        <pc:sldMkLst>
          <pc:docMk/>
          <pc:sldMk cId="10738187" sldId="259"/>
        </pc:sldMkLst>
        <pc:spChg chg="mod">
          <ac:chgData name="Aniko Batki (2313036)" userId="S::2313036@student.uwtsd.ac.uk::06fe0ab2-1cfa-493a-bfd0-510b29be1268" providerId="AD" clId="Web-{F7E16EC5-56B0-14B4-29CC-57AD4EF61D6C}" dt="2024-03-01T13:08:20.764" v="161" actId="20577"/>
          <ac:spMkLst>
            <pc:docMk/>
            <pc:sldMk cId="10738187" sldId="259"/>
            <ac:spMk id="2" creationId="{E810DCB4-A8BE-3D84-5554-3BF87EA1CF5C}"/>
          </ac:spMkLst>
        </pc:spChg>
      </pc:sldChg>
      <pc:sldChg chg="modSp new">
        <pc:chgData name="Aniko Batki (2313036)" userId="S::2313036@student.uwtsd.ac.uk::06fe0ab2-1cfa-493a-bfd0-510b29be1268" providerId="AD" clId="Web-{F7E16EC5-56B0-14B4-29CC-57AD4EF61D6C}" dt="2024-03-01T13:09:07.718" v="177" actId="20577"/>
        <pc:sldMkLst>
          <pc:docMk/>
          <pc:sldMk cId="914604218" sldId="260"/>
        </pc:sldMkLst>
        <pc:spChg chg="mod">
          <ac:chgData name="Aniko Batki (2313036)" userId="S::2313036@student.uwtsd.ac.uk::06fe0ab2-1cfa-493a-bfd0-510b29be1268" providerId="AD" clId="Web-{F7E16EC5-56B0-14B4-29CC-57AD4EF61D6C}" dt="2024-03-01T13:09:07.718" v="177" actId="20577"/>
          <ac:spMkLst>
            <pc:docMk/>
            <pc:sldMk cId="914604218" sldId="260"/>
            <ac:spMk id="2" creationId="{CA50F7B1-3137-F661-2207-06ACC5337540}"/>
          </ac:spMkLst>
        </pc:spChg>
      </pc:sldChg>
      <pc:sldChg chg="modSp new">
        <pc:chgData name="Aniko Batki (2313036)" userId="S::2313036@student.uwtsd.ac.uk::06fe0ab2-1cfa-493a-bfd0-510b29be1268" providerId="AD" clId="Web-{F7E16EC5-56B0-14B4-29CC-57AD4EF61D6C}" dt="2024-03-01T13:15:54.543" v="286" actId="20577"/>
        <pc:sldMkLst>
          <pc:docMk/>
          <pc:sldMk cId="3987357788" sldId="261"/>
        </pc:sldMkLst>
        <pc:spChg chg="mod">
          <ac:chgData name="Aniko Batki (2313036)" userId="S::2313036@student.uwtsd.ac.uk::06fe0ab2-1cfa-493a-bfd0-510b29be1268" providerId="AD" clId="Web-{F7E16EC5-56B0-14B4-29CC-57AD4EF61D6C}" dt="2024-03-01T13:15:54.543" v="286" actId="20577"/>
          <ac:spMkLst>
            <pc:docMk/>
            <pc:sldMk cId="3987357788" sldId="261"/>
            <ac:spMk id="2" creationId="{4194E9F0-0508-A88D-7282-E3B1AF963B90}"/>
          </ac:spMkLst>
        </pc:spChg>
      </pc:sldChg>
      <pc:sldChg chg="modSp new">
        <pc:chgData name="Aniko Batki (2313036)" userId="S::2313036@student.uwtsd.ac.uk::06fe0ab2-1cfa-493a-bfd0-510b29be1268" providerId="AD" clId="Web-{F7E16EC5-56B0-14B4-29CC-57AD4EF61D6C}" dt="2024-03-01T13:10:45.549" v="217" actId="20577"/>
        <pc:sldMkLst>
          <pc:docMk/>
          <pc:sldMk cId="3694445053" sldId="262"/>
        </pc:sldMkLst>
        <pc:spChg chg="mod">
          <ac:chgData name="Aniko Batki (2313036)" userId="S::2313036@student.uwtsd.ac.uk::06fe0ab2-1cfa-493a-bfd0-510b29be1268" providerId="AD" clId="Web-{F7E16EC5-56B0-14B4-29CC-57AD4EF61D6C}" dt="2024-03-01T13:10:45.549" v="217" actId="20577"/>
          <ac:spMkLst>
            <pc:docMk/>
            <pc:sldMk cId="3694445053" sldId="262"/>
            <ac:spMk id="2" creationId="{C394A18E-3ECF-18CE-7603-A8C118B1ED8C}"/>
          </ac:spMkLst>
        </pc:spChg>
      </pc:sldChg>
      <pc:sldChg chg="modSp new">
        <pc:chgData name="Aniko Batki (2313036)" userId="S::2313036@student.uwtsd.ac.uk::06fe0ab2-1cfa-493a-bfd0-510b29be1268" providerId="AD" clId="Web-{F7E16EC5-56B0-14B4-29CC-57AD4EF61D6C}" dt="2024-03-01T13:11:29.957" v="244" actId="20577"/>
        <pc:sldMkLst>
          <pc:docMk/>
          <pc:sldMk cId="3707627183" sldId="263"/>
        </pc:sldMkLst>
        <pc:spChg chg="mod">
          <ac:chgData name="Aniko Batki (2313036)" userId="S::2313036@student.uwtsd.ac.uk::06fe0ab2-1cfa-493a-bfd0-510b29be1268" providerId="AD" clId="Web-{F7E16EC5-56B0-14B4-29CC-57AD4EF61D6C}" dt="2024-03-01T13:11:29.957" v="244" actId="20577"/>
          <ac:spMkLst>
            <pc:docMk/>
            <pc:sldMk cId="3707627183" sldId="263"/>
            <ac:spMk id="2" creationId="{CACBDF59-F3B5-0149-1250-1C14D5F1F5A5}"/>
          </ac:spMkLst>
        </pc:spChg>
      </pc:sldChg>
      <pc:sldChg chg="modSp new">
        <pc:chgData name="Aniko Batki (2313036)" userId="S::2313036@student.uwtsd.ac.uk::06fe0ab2-1cfa-493a-bfd0-510b29be1268" providerId="AD" clId="Web-{F7E16EC5-56B0-14B4-29CC-57AD4EF61D6C}" dt="2024-03-01T13:11:44.020" v="250" actId="20577"/>
        <pc:sldMkLst>
          <pc:docMk/>
          <pc:sldMk cId="3299114613" sldId="264"/>
        </pc:sldMkLst>
        <pc:spChg chg="mod">
          <ac:chgData name="Aniko Batki (2313036)" userId="S::2313036@student.uwtsd.ac.uk::06fe0ab2-1cfa-493a-bfd0-510b29be1268" providerId="AD" clId="Web-{F7E16EC5-56B0-14B4-29CC-57AD4EF61D6C}" dt="2024-03-01T13:11:44.020" v="250" actId="20577"/>
          <ac:spMkLst>
            <pc:docMk/>
            <pc:sldMk cId="3299114613" sldId="264"/>
            <ac:spMk id="2" creationId="{6F950222-0B6A-1C19-54AC-E10EA6EF3AEF}"/>
          </ac:spMkLst>
        </pc:spChg>
      </pc:sldChg>
      <pc:sldChg chg="modSp new ord">
        <pc:chgData name="Aniko Batki (2313036)" userId="S::2313036@student.uwtsd.ac.uk::06fe0ab2-1cfa-493a-bfd0-510b29be1268" providerId="AD" clId="Web-{F7E16EC5-56B0-14B4-29CC-57AD4EF61D6C}" dt="2024-03-01T13:15:09.963" v="280"/>
        <pc:sldMkLst>
          <pc:docMk/>
          <pc:sldMk cId="3616411464" sldId="265"/>
        </pc:sldMkLst>
        <pc:spChg chg="mod">
          <ac:chgData name="Aniko Batki (2313036)" userId="S::2313036@student.uwtsd.ac.uk::06fe0ab2-1cfa-493a-bfd0-510b29be1268" providerId="AD" clId="Web-{F7E16EC5-56B0-14B4-29CC-57AD4EF61D6C}" dt="2024-03-01T13:14:17.368" v="279" actId="20577"/>
          <ac:spMkLst>
            <pc:docMk/>
            <pc:sldMk cId="3616411464" sldId="265"/>
            <ac:spMk id="2" creationId="{A0232D2A-EA38-6763-8CAF-8C8CA16F1A75}"/>
          </ac:spMkLst>
        </pc:spChg>
      </pc:sldChg>
      <pc:sldMasterChg chg="add del mod setBg addSldLayout delSldLayout modSldLayout">
        <pc:chgData name="Aniko Batki (2313036)" userId="S::2313036@student.uwtsd.ac.uk::06fe0ab2-1cfa-493a-bfd0-510b29be1268" providerId="AD" clId="Web-{F7E16EC5-56B0-14B4-29CC-57AD4EF61D6C}" dt="2024-03-01T12:59:42.249" v="95"/>
        <pc:sldMasterMkLst>
          <pc:docMk/>
          <pc:sldMasterMk cId="2460954070" sldId="2147483660"/>
        </pc:sldMasterMkLst>
        <pc:sldLayoutChg chg="add del mod">
          <pc:chgData name="Aniko Batki (2313036)" userId="S::2313036@student.uwtsd.ac.uk::06fe0ab2-1cfa-493a-bfd0-510b29be1268" providerId="AD" clId="Web-{F7E16EC5-56B0-14B4-29CC-57AD4EF61D6C}" dt="2024-03-01T12:59:42.249" v="95"/>
          <pc:sldLayoutMkLst>
            <pc:docMk/>
            <pc:sldMasterMk cId="2460954070" sldId="2147483660"/>
            <pc:sldLayoutMk cId="2385387890" sldId="2147483661"/>
          </pc:sldLayoutMkLst>
        </pc:sldLayoutChg>
        <pc:sldLayoutChg chg="add del mod">
          <pc:chgData name="Aniko Batki (2313036)" userId="S::2313036@student.uwtsd.ac.uk::06fe0ab2-1cfa-493a-bfd0-510b29be1268" providerId="AD" clId="Web-{F7E16EC5-56B0-14B4-29CC-57AD4EF61D6C}" dt="2024-03-01T12:59:42.249" v="95"/>
          <pc:sldLayoutMkLst>
            <pc:docMk/>
            <pc:sldMasterMk cId="2460954070" sldId="2147483660"/>
            <pc:sldLayoutMk cId="949138452" sldId="2147483662"/>
          </pc:sldLayoutMkLst>
        </pc:sldLayoutChg>
        <pc:sldLayoutChg chg="add del mod">
          <pc:chgData name="Aniko Batki (2313036)" userId="S::2313036@student.uwtsd.ac.uk::06fe0ab2-1cfa-493a-bfd0-510b29be1268" providerId="AD" clId="Web-{F7E16EC5-56B0-14B4-29CC-57AD4EF61D6C}" dt="2024-03-01T12:59:42.249" v="95"/>
          <pc:sldLayoutMkLst>
            <pc:docMk/>
            <pc:sldMasterMk cId="2460954070" sldId="2147483660"/>
            <pc:sldLayoutMk cId="2591524520" sldId="2147483663"/>
          </pc:sldLayoutMkLst>
        </pc:sldLayoutChg>
        <pc:sldLayoutChg chg="add del mod">
          <pc:chgData name="Aniko Batki (2313036)" userId="S::2313036@student.uwtsd.ac.uk::06fe0ab2-1cfa-493a-bfd0-510b29be1268" providerId="AD" clId="Web-{F7E16EC5-56B0-14B4-29CC-57AD4EF61D6C}" dt="2024-03-01T12:59:42.249" v="95"/>
          <pc:sldLayoutMkLst>
            <pc:docMk/>
            <pc:sldMasterMk cId="2460954070" sldId="2147483660"/>
            <pc:sldLayoutMk cId="1203092039" sldId="2147483664"/>
          </pc:sldLayoutMkLst>
        </pc:sldLayoutChg>
        <pc:sldLayoutChg chg="add del mod">
          <pc:chgData name="Aniko Batki (2313036)" userId="S::2313036@student.uwtsd.ac.uk::06fe0ab2-1cfa-493a-bfd0-510b29be1268" providerId="AD" clId="Web-{F7E16EC5-56B0-14B4-29CC-57AD4EF61D6C}" dt="2024-03-01T12:59:42.249" v="95"/>
          <pc:sldLayoutMkLst>
            <pc:docMk/>
            <pc:sldMasterMk cId="2460954070" sldId="2147483660"/>
            <pc:sldLayoutMk cId="3733172339" sldId="2147483665"/>
          </pc:sldLayoutMkLst>
        </pc:sldLayoutChg>
        <pc:sldLayoutChg chg="add del mod">
          <pc:chgData name="Aniko Batki (2313036)" userId="S::2313036@student.uwtsd.ac.uk::06fe0ab2-1cfa-493a-bfd0-510b29be1268" providerId="AD" clId="Web-{F7E16EC5-56B0-14B4-29CC-57AD4EF61D6C}" dt="2024-03-01T12:59:42.249" v="95"/>
          <pc:sldLayoutMkLst>
            <pc:docMk/>
            <pc:sldMasterMk cId="2460954070" sldId="2147483660"/>
            <pc:sldLayoutMk cId="3210312558" sldId="2147483666"/>
          </pc:sldLayoutMkLst>
        </pc:sldLayoutChg>
        <pc:sldLayoutChg chg="add del mod">
          <pc:chgData name="Aniko Batki (2313036)" userId="S::2313036@student.uwtsd.ac.uk::06fe0ab2-1cfa-493a-bfd0-510b29be1268" providerId="AD" clId="Web-{F7E16EC5-56B0-14B4-29CC-57AD4EF61D6C}" dt="2024-03-01T12:59:42.249" v="95"/>
          <pc:sldLayoutMkLst>
            <pc:docMk/>
            <pc:sldMasterMk cId="2460954070" sldId="2147483660"/>
            <pc:sldLayoutMk cId="3146388984" sldId="2147483667"/>
          </pc:sldLayoutMkLst>
        </pc:sldLayoutChg>
        <pc:sldLayoutChg chg="add del mod">
          <pc:chgData name="Aniko Batki (2313036)" userId="S::2313036@student.uwtsd.ac.uk::06fe0ab2-1cfa-493a-bfd0-510b29be1268" providerId="AD" clId="Web-{F7E16EC5-56B0-14B4-29CC-57AD4EF61D6C}" dt="2024-03-01T12:59:42.249" v="95"/>
          <pc:sldLayoutMkLst>
            <pc:docMk/>
            <pc:sldMasterMk cId="2460954070" sldId="2147483660"/>
            <pc:sldLayoutMk cId="3171841454" sldId="2147483668"/>
          </pc:sldLayoutMkLst>
        </pc:sldLayoutChg>
        <pc:sldLayoutChg chg="add del mod">
          <pc:chgData name="Aniko Batki (2313036)" userId="S::2313036@student.uwtsd.ac.uk::06fe0ab2-1cfa-493a-bfd0-510b29be1268" providerId="AD" clId="Web-{F7E16EC5-56B0-14B4-29CC-57AD4EF61D6C}" dt="2024-03-01T12:59:42.249" v="95"/>
          <pc:sldLayoutMkLst>
            <pc:docMk/>
            <pc:sldMasterMk cId="2460954070" sldId="2147483660"/>
            <pc:sldLayoutMk cId="1718958274" sldId="2147483669"/>
          </pc:sldLayoutMkLst>
        </pc:sldLayoutChg>
        <pc:sldLayoutChg chg="add del mod">
          <pc:chgData name="Aniko Batki (2313036)" userId="S::2313036@student.uwtsd.ac.uk::06fe0ab2-1cfa-493a-bfd0-510b29be1268" providerId="AD" clId="Web-{F7E16EC5-56B0-14B4-29CC-57AD4EF61D6C}" dt="2024-03-01T12:59:42.249" v="95"/>
          <pc:sldLayoutMkLst>
            <pc:docMk/>
            <pc:sldMasterMk cId="2460954070" sldId="2147483660"/>
            <pc:sldLayoutMk cId="2202905451" sldId="2147483670"/>
          </pc:sldLayoutMkLst>
        </pc:sldLayoutChg>
        <pc:sldLayoutChg chg="add del mod">
          <pc:chgData name="Aniko Batki (2313036)" userId="S::2313036@student.uwtsd.ac.uk::06fe0ab2-1cfa-493a-bfd0-510b29be1268" providerId="AD" clId="Web-{F7E16EC5-56B0-14B4-29CC-57AD4EF61D6C}" dt="2024-03-01T12:59:42.249" v="95"/>
          <pc:sldLayoutMkLst>
            <pc:docMk/>
            <pc:sldMasterMk cId="2460954070" sldId="2147483660"/>
            <pc:sldLayoutMk cId="3479445657" sldId="2147483671"/>
          </pc:sldLayoutMkLst>
        </pc:sldLayoutChg>
      </pc:sldMasterChg>
      <pc:sldMasterChg chg="add del addSldLayout delSldLayout modSldLayout">
        <pc:chgData name="Aniko Batki (2313036)" userId="S::2313036@student.uwtsd.ac.uk::06fe0ab2-1cfa-493a-bfd0-510b29be1268" providerId="AD" clId="Web-{F7E16EC5-56B0-14B4-29CC-57AD4EF61D6C}" dt="2024-03-01T12:59:42.249" v="95"/>
        <pc:sldMasterMkLst>
          <pc:docMk/>
          <pc:sldMasterMk cId="3102095536" sldId="2147483672"/>
        </pc:sldMasterMkLst>
        <pc:sldLayoutChg chg="add del mod replId">
          <pc:chgData name="Aniko Batki (2313036)" userId="S::2313036@student.uwtsd.ac.uk::06fe0ab2-1cfa-493a-bfd0-510b29be1268" providerId="AD" clId="Web-{F7E16EC5-56B0-14B4-29CC-57AD4EF61D6C}" dt="2024-03-01T12:59:42.249" v="95"/>
          <pc:sldLayoutMkLst>
            <pc:docMk/>
            <pc:sldMasterMk cId="3102095536" sldId="2147483672"/>
            <pc:sldLayoutMk cId="523880305" sldId="2147483673"/>
          </pc:sldLayoutMkLst>
        </pc:sldLayoutChg>
        <pc:sldLayoutChg chg="add del mod replId">
          <pc:chgData name="Aniko Batki (2313036)" userId="S::2313036@student.uwtsd.ac.uk::06fe0ab2-1cfa-493a-bfd0-510b29be1268" providerId="AD" clId="Web-{F7E16EC5-56B0-14B4-29CC-57AD4EF61D6C}" dt="2024-03-01T12:59:42.249" v="95"/>
          <pc:sldLayoutMkLst>
            <pc:docMk/>
            <pc:sldMasterMk cId="3102095536" sldId="2147483672"/>
            <pc:sldLayoutMk cId="3114185302" sldId="2147483674"/>
          </pc:sldLayoutMkLst>
        </pc:sldLayoutChg>
        <pc:sldLayoutChg chg="add del mod replId">
          <pc:chgData name="Aniko Batki (2313036)" userId="S::2313036@student.uwtsd.ac.uk::06fe0ab2-1cfa-493a-bfd0-510b29be1268" providerId="AD" clId="Web-{F7E16EC5-56B0-14B4-29CC-57AD4EF61D6C}" dt="2024-03-01T12:59:42.249" v="95"/>
          <pc:sldLayoutMkLst>
            <pc:docMk/>
            <pc:sldMasterMk cId="3102095536" sldId="2147483672"/>
            <pc:sldLayoutMk cId="1361478332" sldId="2147483675"/>
          </pc:sldLayoutMkLst>
        </pc:sldLayoutChg>
        <pc:sldLayoutChg chg="add del mod replId">
          <pc:chgData name="Aniko Batki (2313036)" userId="S::2313036@student.uwtsd.ac.uk::06fe0ab2-1cfa-493a-bfd0-510b29be1268" providerId="AD" clId="Web-{F7E16EC5-56B0-14B4-29CC-57AD4EF61D6C}" dt="2024-03-01T12:59:42.249" v="95"/>
          <pc:sldLayoutMkLst>
            <pc:docMk/>
            <pc:sldMasterMk cId="3102095536" sldId="2147483672"/>
            <pc:sldLayoutMk cId="1131644072" sldId="2147483676"/>
          </pc:sldLayoutMkLst>
        </pc:sldLayoutChg>
        <pc:sldLayoutChg chg="add del mod replId">
          <pc:chgData name="Aniko Batki (2313036)" userId="S::2313036@student.uwtsd.ac.uk::06fe0ab2-1cfa-493a-bfd0-510b29be1268" providerId="AD" clId="Web-{F7E16EC5-56B0-14B4-29CC-57AD4EF61D6C}" dt="2024-03-01T12:59:42.249" v="95"/>
          <pc:sldLayoutMkLst>
            <pc:docMk/>
            <pc:sldMasterMk cId="3102095536" sldId="2147483672"/>
            <pc:sldLayoutMk cId="3068658274" sldId="2147483677"/>
          </pc:sldLayoutMkLst>
        </pc:sldLayoutChg>
        <pc:sldLayoutChg chg="add del mod replId">
          <pc:chgData name="Aniko Batki (2313036)" userId="S::2313036@student.uwtsd.ac.uk::06fe0ab2-1cfa-493a-bfd0-510b29be1268" providerId="AD" clId="Web-{F7E16EC5-56B0-14B4-29CC-57AD4EF61D6C}" dt="2024-03-01T12:59:42.249" v="95"/>
          <pc:sldLayoutMkLst>
            <pc:docMk/>
            <pc:sldMasterMk cId="3102095536" sldId="2147483672"/>
            <pc:sldLayoutMk cId="1387417591" sldId="2147483678"/>
          </pc:sldLayoutMkLst>
        </pc:sldLayoutChg>
        <pc:sldLayoutChg chg="add del mod replId">
          <pc:chgData name="Aniko Batki (2313036)" userId="S::2313036@student.uwtsd.ac.uk::06fe0ab2-1cfa-493a-bfd0-510b29be1268" providerId="AD" clId="Web-{F7E16EC5-56B0-14B4-29CC-57AD4EF61D6C}" dt="2024-03-01T12:59:42.249" v="95"/>
          <pc:sldLayoutMkLst>
            <pc:docMk/>
            <pc:sldMasterMk cId="3102095536" sldId="2147483672"/>
            <pc:sldLayoutMk cId="2228833235" sldId="2147483679"/>
          </pc:sldLayoutMkLst>
        </pc:sldLayoutChg>
        <pc:sldLayoutChg chg="add del mod replId">
          <pc:chgData name="Aniko Batki (2313036)" userId="S::2313036@student.uwtsd.ac.uk::06fe0ab2-1cfa-493a-bfd0-510b29be1268" providerId="AD" clId="Web-{F7E16EC5-56B0-14B4-29CC-57AD4EF61D6C}" dt="2024-03-01T12:59:42.249" v="95"/>
          <pc:sldLayoutMkLst>
            <pc:docMk/>
            <pc:sldMasterMk cId="3102095536" sldId="2147483672"/>
            <pc:sldLayoutMk cId="2485228969" sldId="2147483680"/>
          </pc:sldLayoutMkLst>
        </pc:sldLayoutChg>
        <pc:sldLayoutChg chg="add del mod replId">
          <pc:chgData name="Aniko Batki (2313036)" userId="S::2313036@student.uwtsd.ac.uk::06fe0ab2-1cfa-493a-bfd0-510b29be1268" providerId="AD" clId="Web-{F7E16EC5-56B0-14B4-29CC-57AD4EF61D6C}" dt="2024-03-01T12:59:42.249" v="95"/>
          <pc:sldLayoutMkLst>
            <pc:docMk/>
            <pc:sldMasterMk cId="3102095536" sldId="2147483672"/>
            <pc:sldLayoutMk cId="1731628485" sldId="2147483681"/>
          </pc:sldLayoutMkLst>
        </pc:sldLayoutChg>
        <pc:sldLayoutChg chg="add del mod replId">
          <pc:chgData name="Aniko Batki (2313036)" userId="S::2313036@student.uwtsd.ac.uk::06fe0ab2-1cfa-493a-bfd0-510b29be1268" providerId="AD" clId="Web-{F7E16EC5-56B0-14B4-29CC-57AD4EF61D6C}" dt="2024-03-01T12:59:42.249" v="95"/>
          <pc:sldLayoutMkLst>
            <pc:docMk/>
            <pc:sldMasterMk cId="3102095536" sldId="2147483672"/>
            <pc:sldLayoutMk cId="3344575257" sldId="2147483682"/>
          </pc:sldLayoutMkLst>
        </pc:sldLayoutChg>
        <pc:sldLayoutChg chg="add del mod replId">
          <pc:chgData name="Aniko Batki (2313036)" userId="S::2313036@student.uwtsd.ac.uk::06fe0ab2-1cfa-493a-bfd0-510b29be1268" providerId="AD" clId="Web-{F7E16EC5-56B0-14B4-29CC-57AD4EF61D6C}" dt="2024-03-01T12:59:42.249" v="95"/>
          <pc:sldLayoutMkLst>
            <pc:docMk/>
            <pc:sldMasterMk cId="3102095536" sldId="2147483672"/>
            <pc:sldLayoutMk cId="1863085390" sldId="2147483683"/>
          </pc:sldLayoutMkLst>
        </pc:sldLayoutChg>
        <pc:sldLayoutChg chg="add del mod replId">
          <pc:chgData name="Aniko Batki (2313036)" userId="S::2313036@student.uwtsd.ac.uk::06fe0ab2-1cfa-493a-bfd0-510b29be1268" providerId="AD" clId="Web-{F7E16EC5-56B0-14B4-29CC-57AD4EF61D6C}" dt="2024-03-01T12:59:42.249" v="95"/>
          <pc:sldLayoutMkLst>
            <pc:docMk/>
            <pc:sldMasterMk cId="3102095536" sldId="2147483672"/>
            <pc:sldLayoutMk cId="2333780295" sldId="2147483684"/>
          </pc:sldLayoutMkLst>
        </pc:sldLayoutChg>
        <pc:sldLayoutChg chg="add del mod replId">
          <pc:chgData name="Aniko Batki (2313036)" userId="S::2313036@student.uwtsd.ac.uk::06fe0ab2-1cfa-493a-bfd0-510b29be1268" providerId="AD" clId="Web-{F7E16EC5-56B0-14B4-29CC-57AD4EF61D6C}" dt="2024-03-01T12:59:42.249" v="95"/>
          <pc:sldLayoutMkLst>
            <pc:docMk/>
            <pc:sldMasterMk cId="3102095536" sldId="2147483672"/>
            <pc:sldLayoutMk cId="2119120586" sldId="2147483685"/>
          </pc:sldLayoutMkLst>
        </pc:sldLayoutChg>
        <pc:sldLayoutChg chg="add del mod replId">
          <pc:chgData name="Aniko Batki (2313036)" userId="S::2313036@student.uwtsd.ac.uk::06fe0ab2-1cfa-493a-bfd0-510b29be1268" providerId="AD" clId="Web-{F7E16EC5-56B0-14B4-29CC-57AD4EF61D6C}" dt="2024-03-01T12:59:42.249" v="95"/>
          <pc:sldLayoutMkLst>
            <pc:docMk/>
            <pc:sldMasterMk cId="3102095536" sldId="2147483672"/>
            <pc:sldLayoutMk cId="3193236931" sldId="2147483686"/>
          </pc:sldLayoutMkLst>
        </pc:sldLayoutChg>
        <pc:sldLayoutChg chg="add del mod replId">
          <pc:chgData name="Aniko Batki (2313036)" userId="S::2313036@student.uwtsd.ac.uk::06fe0ab2-1cfa-493a-bfd0-510b29be1268" providerId="AD" clId="Web-{F7E16EC5-56B0-14B4-29CC-57AD4EF61D6C}" dt="2024-03-01T12:59:42.249" v="95"/>
          <pc:sldLayoutMkLst>
            <pc:docMk/>
            <pc:sldMasterMk cId="3102095536" sldId="2147483672"/>
            <pc:sldLayoutMk cId="1946302301" sldId="2147483687"/>
          </pc:sldLayoutMkLst>
        </pc:sldLayoutChg>
        <pc:sldLayoutChg chg="add del mod replId">
          <pc:chgData name="Aniko Batki (2313036)" userId="S::2313036@student.uwtsd.ac.uk::06fe0ab2-1cfa-493a-bfd0-510b29be1268" providerId="AD" clId="Web-{F7E16EC5-56B0-14B4-29CC-57AD4EF61D6C}" dt="2024-03-01T12:59:42.249" v="95"/>
          <pc:sldLayoutMkLst>
            <pc:docMk/>
            <pc:sldMasterMk cId="3102095536" sldId="2147483672"/>
            <pc:sldLayoutMk cId="2330856699" sldId="2147483688"/>
          </pc:sldLayoutMkLst>
        </pc:sldLayoutChg>
      </pc:sldMasterChg>
      <pc:sldMasterChg chg="add del addSldLayout delSldLayout modSldLayout">
        <pc:chgData name="Aniko Batki (2313036)" userId="S::2313036@student.uwtsd.ac.uk::06fe0ab2-1cfa-493a-bfd0-510b29be1268" providerId="AD" clId="Web-{F7E16EC5-56B0-14B4-29CC-57AD4EF61D6C}" dt="2024-03-01T12:57:30.526" v="83"/>
        <pc:sldMasterMkLst>
          <pc:docMk/>
          <pc:sldMasterMk cId="3281105420" sldId="2147483672"/>
        </pc:sldMasterMkLst>
        <pc:sldLayoutChg chg="add del mod replId">
          <pc:chgData name="Aniko Batki (2313036)" userId="S::2313036@student.uwtsd.ac.uk::06fe0ab2-1cfa-493a-bfd0-510b29be1268" providerId="AD" clId="Web-{F7E16EC5-56B0-14B4-29CC-57AD4EF61D6C}" dt="2024-03-01T12:57:30.526" v="83"/>
          <pc:sldLayoutMkLst>
            <pc:docMk/>
            <pc:sldMasterMk cId="3281105420" sldId="2147483672"/>
            <pc:sldLayoutMk cId="2014612126" sldId="2147483673"/>
          </pc:sldLayoutMkLst>
        </pc:sldLayoutChg>
        <pc:sldLayoutChg chg="add del mod replId">
          <pc:chgData name="Aniko Batki (2313036)" userId="S::2313036@student.uwtsd.ac.uk::06fe0ab2-1cfa-493a-bfd0-510b29be1268" providerId="AD" clId="Web-{F7E16EC5-56B0-14B4-29CC-57AD4EF61D6C}" dt="2024-03-01T12:57:30.526" v="83"/>
          <pc:sldLayoutMkLst>
            <pc:docMk/>
            <pc:sldMasterMk cId="3281105420" sldId="2147483672"/>
            <pc:sldLayoutMk cId="3206571955" sldId="2147483674"/>
          </pc:sldLayoutMkLst>
        </pc:sldLayoutChg>
        <pc:sldLayoutChg chg="add del mod replId">
          <pc:chgData name="Aniko Batki (2313036)" userId="S::2313036@student.uwtsd.ac.uk::06fe0ab2-1cfa-493a-bfd0-510b29be1268" providerId="AD" clId="Web-{F7E16EC5-56B0-14B4-29CC-57AD4EF61D6C}" dt="2024-03-01T12:57:30.526" v="83"/>
          <pc:sldLayoutMkLst>
            <pc:docMk/>
            <pc:sldMasterMk cId="3281105420" sldId="2147483672"/>
            <pc:sldLayoutMk cId="4200277697" sldId="2147483675"/>
          </pc:sldLayoutMkLst>
        </pc:sldLayoutChg>
        <pc:sldLayoutChg chg="add del mod replId">
          <pc:chgData name="Aniko Batki (2313036)" userId="S::2313036@student.uwtsd.ac.uk::06fe0ab2-1cfa-493a-bfd0-510b29be1268" providerId="AD" clId="Web-{F7E16EC5-56B0-14B4-29CC-57AD4EF61D6C}" dt="2024-03-01T12:57:30.526" v="83"/>
          <pc:sldLayoutMkLst>
            <pc:docMk/>
            <pc:sldMasterMk cId="3281105420" sldId="2147483672"/>
            <pc:sldLayoutMk cId="2289320983" sldId="2147483676"/>
          </pc:sldLayoutMkLst>
        </pc:sldLayoutChg>
        <pc:sldLayoutChg chg="add del mod replId">
          <pc:chgData name="Aniko Batki (2313036)" userId="S::2313036@student.uwtsd.ac.uk::06fe0ab2-1cfa-493a-bfd0-510b29be1268" providerId="AD" clId="Web-{F7E16EC5-56B0-14B4-29CC-57AD4EF61D6C}" dt="2024-03-01T12:57:30.526" v="83"/>
          <pc:sldLayoutMkLst>
            <pc:docMk/>
            <pc:sldMasterMk cId="3281105420" sldId="2147483672"/>
            <pc:sldLayoutMk cId="4078819942" sldId="2147483677"/>
          </pc:sldLayoutMkLst>
        </pc:sldLayoutChg>
        <pc:sldLayoutChg chg="add del mod replId">
          <pc:chgData name="Aniko Batki (2313036)" userId="S::2313036@student.uwtsd.ac.uk::06fe0ab2-1cfa-493a-bfd0-510b29be1268" providerId="AD" clId="Web-{F7E16EC5-56B0-14B4-29CC-57AD4EF61D6C}" dt="2024-03-01T12:57:30.526" v="83"/>
          <pc:sldLayoutMkLst>
            <pc:docMk/>
            <pc:sldMasterMk cId="3281105420" sldId="2147483672"/>
            <pc:sldLayoutMk cId="2218267907" sldId="2147483678"/>
          </pc:sldLayoutMkLst>
        </pc:sldLayoutChg>
        <pc:sldLayoutChg chg="add del mod replId">
          <pc:chgData name="Aniko Batki (2313036)" userId="S::2313036@student.uwtsd.ac.uk::06fe0ab2-1cfa-493a-bfd0-510b29be1268" providerId="AD" clId="Web-{F7E16EC5-56B0-14B4-29CC-57AD4EF61D6C}" dt="2024-03-01T12:57:30.526" v="83"/>
          <pc:sldLayoutMkLst>
            <pc:docMk/>
            <pc:sldMasterMk cId="3281105420" sldId="2147483672"/>
            <pc:sldLayoutMk cId="1654487406" sldId="2147483679"/>
          </pc:sldLayoutMkLst>
        </pc:sldLayoutChg>
        <pc:sldLayoutChg chg="add del mod replId">
          <pc:chgData name="Aniko Batki (2313036)" userId="S::2313036@student.uwtsd.ac.uk::06fe0ab2-1cfa-493a-bfd0-510b29be1268" providerId="AD" clId="Web-{F7E16EC5-56B0-14B4-29CC-57AD4EF61D6C}" dt="2024-03-01T12:57:30.526" v="83"/>
          <pc:sldLayoutMkLst>
            <pc:docMk/>
            <pc:sldMasterMk cId="3281105420" sldId="2147483672"/>
            <pc:sldLayoutMk cId="2410949712" sldId="2147483680"/>
          </pc:sldLayoutMkLst>
        </pc:sldLayoutChg>
        <pc:sldLayoutChg chg="add del mod replId">
          <pc:chgData name="Aniko Batki (2313036)" userId="S::2313036@student.uwtsd.ac.uk::06fe0ab2-1cfa-493a-bfd0-510b29be1268" providerId="AD" clId="Web-{F7E16EC5-56B0-14B4-29CC-57AD4EF61D6C}" dt="2024-03-01T12:57:30.526" v="83"/>
          <pc:sldLayoutMkLst>
            <pc:docMk/>
            <pc:sldMasterMk cId="3281105420" sldId="2147483672"/>
            <pc:sldLayoutMk cId="2821146350" sldId="2147483681"/>
          </pc:sldLayoutMkLst>
        </pc:sldLayoutChg>
        <pc:sldLayoutChg chg="add del mod replId">
          <pc:chgData name="Aniko Batki (2313036)" userId="S::2313036@student.uwtsd.ac.uk::06fe0ab2-1cfa-493a-bfd0-510b29be1268" providerId="AD" clId="Web-{F7E16EC5-56B0-14B4-29CC-57AD4EF61D6C}" dt="2024-03-01T12:57:30.526" v="83"/>
          <pc:sldLayoutMkLst>
            <pc:docMk/>
            <pc:sldMasterMk cId="3281105420" sldId="2147483672"/>
            <pc:sldLayoutMk cId="1674034744" sldId="2147483682"/>
          </pc:sldLayoutMkLst>
        </pc:sldLayoutChg>
        <pc:sldLayoutChg chg="add del mod replId">
          <pc:chgData name="Aniko Batki (2313036)" userId="S::2313036@student.uwtsd.ac.uk::06fe0ab2-1cfa-493a-bfd0-510b29be1268" providerId="AD" clId="Web-{F7E16EC5-56B0-14B4-29CC-57AD4EF61D6C}" dt="2024-03-01T12:57:30.526" v="83"/>
          <pc:sldLayoutMkLst>
            <pc:docMk/>
            <pc:sldMasterMk cId="3281105420" sldId="2147483672"/>
            <pc:sldLayoutMk cId="1936924282" sldId="2147483683"/>
          </pc:sldLayoutMkLst>
        </pc:sldLayoutChg>
      </pc:sldMasterChg>
      <pc:sldMasterChg chg="add del addSldLayout delSldLayout modSldLayout">
        <pc:chgData name="Aniko Batki (2313036)" userId="S::2313036@student.uwtsd.ac.uk::06fe0ab2-1cfa-493a-bfd0-510b29be1268" providerId="AD" clId="Web-{F7E16EC5-56B0-14B4-29CC-57AD4EF61D6C}" dt="2024-03-01T12:59:41.077" v="94"/>
        <pc:sldMasterMkLst>
          <pc:docMk/>
          <pc:sldMasterMk cId="2695970167" sldId="2147483689"/>
        </pc:sldMasterMkLst>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2331249378" sldId="2147483690"/>
          </pc:sldLayoutMkLst>
        </pc:sldLayoutChg>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2115862958" sldId="2147483691"/>
          </pc:sldLayoutMkLst>
        </pc:sldLayoutChg>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368706749" sldId="2147483692"/>
          </pc:sldLayoutMkLst>
        </pc:sldLayoutChg>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921600275" sldId="2147483693"/>
          </pc:sldLayoutMkLst>
        </pc:sldLayoutChg>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2480062170" sldId="2147483694"/>
          </pc:sldLayoutMkLst>
        </pc:sldLayoutChg>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122591680" sldId="2147483695"/>
          </pc:sldLayoutMkLst>
        </pc:sldLayoutChg>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3200059016" sldId="2147483696"/>
          </pc:sldLayoutMkLst>
        </pc:sldLayoutChg>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2869697730" sldId="2147483697"/>
          </pc:sldLayoutMkLst>
        </pc:sldLayoutChg>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2791757387" sldId="2147483698"/>
          </pc:sldLayoutMkLst>
        </pc:sldLayoutChg>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1693614480" sldId="2147483699"/>
          </pc:sldLayoutMkLst>
        </pc:sldLayoutChg>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4237441193" sldId="2147483700"/>
          </pc:sldLayoutMkLst>
        </pc:sldLayoutChg>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3373873147" sldId="2147483701"/>
          </pc:sldLayoutMkLst>
        </pc:sldLayoutChg>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1394948542" sldId="2147483702"/>
          </pc:sldLayoutMkLst>
        </pc:sldLayoutChg>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3011355985" sldId="2147483703"/>
          </pc:sldLayoutMkLst>
        </pc:sldLayoutChg>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3699101427" sldId="2147483704"/>
          </pc:sldLayoutMkLst>
        </pc:sldLayoutChg>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210391442" sldId="2147483705"/>
          </pc:sldLayoutMkLst>
        </pc:sldLayoutChg>
        <pc:sldLayoutChg chg="add del mod replId">
          <pc:chgData name="Aniko Batki (2313036)" userId="S::2313036@student.uwtsd.ac.uk::06fe0ab2-1cfa-493a-bfd0-510b29be1268" providerId="AD" clId="Web-{F7E16EC5-56B0-14B4-29CC-57AD4EF61D6C}" dt="2024-03-01T12:59:41.077" v="94"/>
          <pc:sldLayoutMkLst>
            <pc:docMk/>
            <pc:sldMasterMk cId="2695970167" sldId="2147483689"/>
            <pc:sldLayoutMk cId="567494312" sldId="2147483706"/>
          </pc:sldLayoutMkLst>
        </pc:sldLayoutChg>
      </pc:sldMasterChg>
      <pc:sldMasterChg chg="add del addSldLayout delSldLayout modSldLayout">
        <pc:chgData name="Aniko Batki (2313036)" userId="S::2313036@student.uwtsd.ac.uk::06fe0ab2-1cfa-493a-bfd0-510b29be1268" providerId="AD" clId="Web-{F7E16EC5-56B0-14B4-29CC-57AD4EF61D6C}" dt="2024-03-01T12:59:36.498" v="93"/>
        <pc:sldMasterMkLst>
          <pc:docMk/>
          <pc:sldMasterMk cId="2073142090" sldId="2147483707"/>
        </pc:sldMasterMkLst>
        <pc:sldLayoutChg chg="add del mod replId">
          <pc:chgData name="Aniko Batki (2313036)" userId="S::2313036@student.uwtsd.ac.uk::06fe0ab2-1cfa-493a-bfd0-510b29be1268" providerId="AD" clId="Web-{F7E16EC5-56B0-14B4-29CC-57AD4EF61D6C}" dt="2024-03-01T12:59:36.498" v="93"/>
          <pc:sldLayoutMkLst>
            <pc:docMk/>
            <pc:sldMasterMk cId="2073142090" sldId="2147483707"/>
            <pc:sldLayoutMk cId="2594887831" sldId="2147483708"/>
          </pc:sldLayoutMkLst>
        </pc:sldLayoutChg>
        <pc:sldLayoutChg chg="add del mod replId">
          <pc:chgData name="Aniko Batki (2313036)" userId="S::2313036@student.uwtsd.ac.uk::06fe0ab2-1cfa-493a-bfd0-510b29be1268" providerId="AD" clId="Web-{F7E16EC5-56B0-14B4-29CC-57AD4EF61D6C}" dt="2024-03-01T12:59:36.498" v="93"/>
          <pc:sldLayoutMkLst>
            <pc:docMk/>
            <pc:sldMasterMk cId="2073142090" sldId="2147483707"/>
            <pc:sldLayoutMk cId="2766901998" sldId="2147483709"/>
          </pc:sldLayoutMkLst>
        </pc:sldLayoutChg>
        <pc:sldLayoutChg chg="add del mod replId">
          <pc:chgData name="Aniko Batki (2313036)" userId="S::2313036@student.uwtsd.ac.uk::06fe0ab2-1cfa-493a-bfd0-510b29be1268" providerId="AD" clId="Web-{F7E16EC5-56B0-14B4-29CC-57AD4EF61D6C}" dt="2024-03-01T12:59:36.498" v="93"/>
          <pc:sldLayoutMkLst>
            <pc:docMk/>
            <pc:sldMasterMk cId="2073142090" sldId="2147483707"/>
            <pc:sldLayoutMk cId="1312514759" sldId="2147483710"/>
          </pc:sldLayoutMkLst>
        </pc:sldLayoutChg>
        <pc:sldLayoutChg chg="add del mod replId">
          <pc:chgData name="Aniko Batki (2313036)" userId="S::2313036@student.uwtsd.ac.uk::06fe0ab2-1cfa-493a-bfd0-510b29be1268" providerId="AD" clId="Web-{F7E16EC5-56B0-14B4-29CC-57AD4EF61D6C}" dt="2024-03-01T12:59:36.498" v="93"/>
          <pc:sldLayoutMkLst>
            <pc:docMk/>
            <pc:sldMasterMk cId="2073142090" sldId="2147483707"/>
            <pc:sldLayoutMk cId="3721405796" sldId="2147483711"/>
          </pc:sldLayoutMkLst>
        </pc:sldLayoutChg>
        <pc:sldLayoutChg chg="add del mod replId">
          <pc:chgData name="Aniko Batki (2313036)" userId="S::2313036@student.uwtsd.ac.uk::06fe0ab2-1cfa-493a-bfd0-510b29be1268" providerId="AD" clId="Web-{F7E16EC5-56B0-14B4-29CC-57AD4EF61D6C}" dt="2024-03-01T12:59:36.498" v="93"/>
          <pc:sldLayoutMkLst>
            <pc:docMk/>
            <pc:sldMasterMk cId="2073142090" sldId="2147483707"/>
            <pc:sldLayoutMk cId="1617939649" sldId="2147483712"/>
          </pc:sldLayoutMkLst>
        </pc:sldLayoutChg>
        <pc:sldLayoutChg chg="add del mod replId">
          <pc:chgData name="Aniko Batki (2313036)" userId="S::2313036@student.uwtsd.ac.uk::06fe0ab2-1cfa-493a-bfd0-510b29be1268" providerId="AD" clId="Web-{F7E16EC5-56B0-14B4-29CC-57AD4EF61D6C}" dt="2024-03-01T12:59:36.498" v="93"/>
          <pc:sldLayoutMkLst>
            <pc:docMk/>
            <pc:sldMasterMk cId="2073142090" sldId="2147483707"/>
            <pc:sldLayoutMk cId="4220536795" sldId="2147483713"/>
          </pc:sldLayoutMkLst>
        </pc:sldLayoutChg>
        <pc:sldLayoutChg chg="add del mod replId">
          <pc:chgData name="Aniko Batki (2313036)" userId="S::2313036@student.uwtsd.ac.uk::06fe0ab2-1cfa-493a-bfd0-510b29be1268" providerId="AD" clId="Web-{F7E16EC5-56B0-14B4-29CC-57AD4EF61D6C}" dt="2024-03-01T12:59:36.498" v="93"/>
          <pc:sldLayoutMkLst>
            <pc:docMk/>
            <pc:sldMasterMk cId="2073142090" sldId="2147483707"/>
            <pc:sldLayoutMk cId="2769292368" sldId="2147483714"/>
          </pc:sldLayoutMkLst>
        </pc:sldLayoutChg>
        <pc:sldLayoutChg chg="add del mod replId">
          <pc:chgData name="Aniko Batki (2313036)" userId="S::2313036@student.uwtsd.ac.uk::06fe0ab2-1cfa-493a-bfd0-510b29be1268" providerId="AD" clId="Web-{F7E16EC5-56B0-14B4-29CC-57AD4EF61D6C}" dt="2024-03-01T12:59:36.498" v="93"/>
          <pc:sldLayoutMkLst>
            <pc:docMk/>
            <pc:sldMasterMk cId="2073142090" sldId="2147483707"/>
            <pc:sldLayoutMk cId="3394267555" sldId="2147483715"/>
          </pc:sldLayoutMkLst>
        </pc:sldLayoutChg>
        <pc:sldLayoutChg chg="add del mod replId">
          <pc:chgData name="Aniko Batki (2313036)" userId="S::2313036@student.uwtsd.ac.uk::06fe0ab2-1cfa-493a-bfd0-510b29be1268" providerId="AD" clId="Web-{F7E16EC5-56B0-14B4-29CC-57AD4EF61D6C}" dt="2024-03-01T12:59:36.498" v="93"/>
          <pc:sldLayoutMkLst>
            <pc:docMk/>
            <pc:sldMasterMk cId="2073142090" sldId="2147483707"/>
            <pc:sldLayoutMk cId="1474826717" sldId="2147483716"/>
          </pc:sldLayoutMkLst>
        </pc:sldLayoutChg>
        <pc:sldLayoutChg chg="add del mod replId">
          <pc:chgData name="Aniko Batki (2313036)" userId="S::2313036@student.uwtsd.ac.uk::06fe0ab2-1cfa-493a-bfd0-510b29be1268" providerId="AD" clId="Web-{F7E16EC5-56B0-14B4-29CC-57AD4EF61D6C}" dt="2024-03-01T12:59:36.498" v="93"/>
          <pc:sldLayoutMkLst>
            <pc:docMk/>
            <pc:sldMasterMk cId="2073142090" sldId="2147483707"/>
            <pc:sldLayoutMk cId="1464820459" sldId="2147483717"/>
          </pc:sldLayoutMkLst>
        </pc:sldLayoutChg>
        <pc:sldLayoutChg chg="add del mod replId">
          <pc:chgData name="Aniko Batki (2313036)" userId="S::2313036@student.uwtsd.ac.uk::06fe0ab2-1cfa-493a-bfd0-510b29be1268" providerId="AD" clId="Web-{F7E16EC5-56B0-14B4-29CC-57AD4EF61D6C}" dt="2024-03-01T12:59:36.498" v="93"/>
          <pc:sldLayoutMkLst>
            <pc:docMk/>
            <pc:sldMasterMk cId="2073142090" sldId="2147483707"/>
            <pc:sldLayoutMk cId="4098815208" sldId="2147483718"/>
          </pc:sldLayoutMkLst>
        </pc:sldLayoutChg>
      </pc:sldMasterChg>
      <pc:sldMasterChg chg="add del addSldLayout delSldLayout modSldLayout">
        <pc:chgData name="Aniko Batki (2313036)" userId="S::2313036@student.uwtsd.ac.uk::06fe0ab2-1cfa-493a-bfd0-510b29be1268" providerId="AD" clId="Web-{F7E16EC5-56B0-14B4-29CC-57AD4EF61D6C}" dt="2024-03-01T12:59:35.530" v="92"/>
        <pc:sldMasterMkLst>
          <pc:docMk/>
          <pc:sldMasterMk cId="2714036128" sldId="2147483719"/>
        </pc:sldMasterMkLst>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2661565523" sldId="2147483720"/>
          </pc:sldLayoutMkLst>
        </pc:sldLayoutChg>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2927835645" sldId="2147483721"/>
          </pc:sldLayoutMkLst>
        </pc:sldLayoutChg>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1215113078" sldId="2147483722"/>
          </pc:sldLayoutMkLst>
        </pc:sldLayoutChg>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850921127" sldId="2147483723"/>
          </pc:sldLayoutMkLst>
        </pc:sldLayoutChg>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3985442674" sldId="2147483724"/>
          </pc:sldLayoutMkLst>
        </pc:sldLayoutChg>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320318367" sldId="2147483725"/>
          </pc:sldLayoutMkLst>
        </pc:sldLayoutChg>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345413263" sldId="2147483726"/>
          </pc:sldLayoutMkLst>
        </pc:sldLayoutChg>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355816343" sldId="2147483727"/>
          </pc:sldLayoutMkLst>
        </pc:sldLayoutChg>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3364257329" sldId="2147483728"/>
          </pc:sldLayoutMkLst>
        </pc:sldLayoutChg>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2137367759" sldId="2147483729"/>
          </pc:sldLayoutMkLst>
        </pc:sldLayoutChg>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1071803566" sldId="2147483730"/>
          </pc:sldLayoutMkLst>
        </pc:sldLayoutChg>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252365907" sldId="2147483731"/>
          </pc:sldLayoutMkLst>
        </pc:sldLayoutChg>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1934248045" sldId="2147483732"/>
          </pc:sldLayoutMkLst>
        </pc:sldLayoutChg>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3707305362" sldId="2147483733"/>
          </pc:sldLayoutMkLst>
        </pc:sldLayoutChg>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1459784808" sldId="2147483734"/>
          </pc:sldLayoutMkLst>
        </pc:sldLayoutChg>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3221282542" sldId="2147483735"/>
          </pc:sldLayoutMkLst>
        </pc:sldLayoutChg>
        <pc:sldLayoutChg chg="add del mod replId">
          <pc:chgData name="Aniko Batki (2313036)" userId="S::2313036@student.uwtsd.ac.uk::06fe0ab2-1cfa-493a-bfd0-510b29be1268" providerId="AD" clId="Web-{F7E16EC5-56B0-14B4-29CC-57AD4EF61D6C}" dt="2024-03-01T12:59:35.530" v="92"/>
          <pc:sldLayoutMkLst>
            <pc:docMk/>
            <pc:sldMasterMk cId="2714036128" sldId="2147483719"/>
            <pc:sldLayoutMk cId="1531699900" sldId="2147483736"/>
          </pc:sldLayoutMkLst>
        </pc:sldLayoutChg>
      </pc:sldMasterChg>
      <pc:sldMasterChg chg="add del addSldLayout delSldLayout modSldLayout">
        <pc:chgData name="Aniko Batki (2313036)" userId="S::2313036@student.uwtsd.ac.uk::06fe0ab2-1cfa-493a-bfd0-510b29be1268" providerId="AD" clId="Web-{F7E16EC5-56B0-14B4-29CC-57AD4EF61D6C}" dt="2024-03-01T12:59:34.342" v="91"/>
        <pc:sldMasterMkLst>
          <pc:docMk/>
          <pc:sldMasterMk cId="2872636945" sldId="2147483737"/>
        </pc:sldMasterMkLst>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287721470" sldId="2147483738"/>
          </pc:sldLayoutMkLst>
        </pc:sldLayoutChg>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942175215" sldId="2147483739"/>
          </pc:sldLayoutMkLst>
        </pc:sldLayoutChg>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3882849637" sldId="2147483740"/>
          </pc:sldLayoutMkLst>
        </pc:sldLayoutChg>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3981009190" sldId="2147483741"/>
          </pc:sldLayoutMkLst>
        </pc:sldLayoutChg>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1432901634" sldId="2147483742"/>
          </pc:sldLayoutMkLst>
        </pc:sldLayoutChg>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2807337721" sldId="2147483743"/>
          </pc:sldLayoutMkLst>
        </pc:sldLayoutChg>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437561832" sldId="2147483744"/>
          </pc:sldLayoutMkLst>
        </pc:sldLayoutChg>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14048198" sldId="2147483745"/>
          </pc:sldLayoutMkLst>
        </pc:sldLayoutChg>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2710781758" sldId="2147483746"/>
          </pc:sldLayoutMkLst>
        </pc:sldLayoutChg>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3689720626" sldId="2147483747"/>
          </pc:sldLayoutMkLst>
        </pc:sldLayoutChg>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1232996138" sldId="2147483748"/>
          </pc:sldLayoutMkLst>
        </pc:sldLayoutChg>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2646213535" sldId="2147483749"/>
          </pc:sldLayoutMkLst>
        </pc:sldLayoutChg>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4261809475" sldId="2147483750"/>
          </pc:sldLayoutMkLst>
        </pc:sldLayoutChg>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3860921319" sldId="2147483751"/>
          </pc:sldLayoutMkLst>
        </pc:sldLayoutChg>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3054731843" sldId="2147483752"/>
          </pc:sldLayoutMkLst>
        </pc:sldLayoutChg>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3522007069" sldId="2147483753"/>
          </pc:sldLayoutMkLst>
        </pc:sldLayoutChg>
        <pc:sldLayoutChg chg="add del mod replId">
          <pc:chgData name="Aniko Batki (2313036)" userId="S::2313036@student.uwtsd.ac.uk::06fe0ab2-1cfa-493a-bfd0-510b29be1268" providerId="AD" clId="Web-{F7E16EC5-56B0-14B4-29CC-57AD4EF61D6C}" dt="2024-03-01T12:59:34.342" v="91"/>
          <pc:sldLayoutMkLst>
            <pc:docMk/>
            <pc:sldMasterMk cId="2872636945" sldId="2147483737"/>
            <pc:sldLayoutMk cId="3081032270" sldId="2147483754"/>
          </pc:sldLayoutMkLst>
        </pc:sldLayoutChg>
      </pc:sldMasterChg>
      <pc:sldMasterChg chg="add del addSldLayout delSldLayout modSldLayout">
        <pc:chgData name="Aniko Batki (2313036)" userId="S::2313036@student.uwtsd.ac.uk::06fe0ab2-1cfa-493a-bfd0-510b29be1268" providerId="AD" clId="Web-{F7E16EC5-56B0-14B4-29CC-57AD4EF61D6C}" dt="2024-03-01T12:59:32.686" v="90"/>
        <pc:sldMasterMkLst>
          <pc:docMk/>
          <pc:sldMasterMk cId="3937696915" sldId="2147483755"/>
        </pc:sldMasterMkLst>
        <pc:sldLayoutChg chg="add del mod replId">
          <pc:chgData name="Aniko Batki (2313036)" userId="S::2313036@student.uwtsd.ac.uk::06fe0ab2-1cfa-493a-bfd0-510b29be1268" providerId="AD" clId="Web-{F7E16EC5-56B0-14B4-29CC-57AD4EF61D6C}" dt="2024-03-01T12:59:32.686" v="90"/>
          <pc:sldLayoutMkLst>
            <pc:docMk/>
            <pc:sldMasterMk cId="3937696915" sldId="2147483755"/>
            <pc:sldLayoutMk cId="1699435647" sldId="2147483756"/>
          </pc:sldLayoutMkLst>
        </pc:sldLayoutChg>
        <pc:sldLayoutChg chg="add del mod replId">
          <pc:chgData name="Aniko Batki (2313036)" userId="S::2313036@student.uwtsd.ac.uk::06fe0ab2-1cfa-493a-bfd0-510b29be1268" providerId="AD" clId="Web-{F7E16EC5-56B0-14B4-29CC-57AD4EF61D6C}" dt="2024-03-01T12:59:32.686" v="90"/>
          <pc:sldLayoutMkLst>
            <pc:docMk/>
            <pc:sldMasterMk cId="3937696915" sldId="2147483755"/>
            <pc:sldLayoutMk cId="1439810354" sldId="2147483757"/>
          </pc:sldLayoutMkLst>
        </pc:sldLayoutChg>
        <pc:sldLayoutChg chg="add del mod replId">
          <pc:chgData name="Aniko Batki (2313036)" userId="S::2313036@student.uwtsd.ac.uk::06fe0ab2-1cfa-493a-bfd0-510b29be1268" providerId="AD" clId="Web-{F7E16EC5-56B0-14B4-29CC-57AD4EF61D6C}" dt="2024-03-01T12:59:32.686" v="90"/>
          <pc:sldLayoutMkLst>
            <pc:docMk/>
            <pc:sldMasterMk cId="3937696915" sldId="2147483755"/>
            <pc:sldLayoutMk cId="2799772178" sldId="2147483758"/>
          </pc:sldLayoutMkLst>
        </pc:sldLayoutChg>
        <pc:sldLayoutChg chg="add del mod replId">
          <pc:chgData name="Aniko Batki (2313036)" userId="S::2313036@student.uwtsd.ac.uk::06fe0ab2-1cfa-493a-bfd0-510b29be1268" providerId="AD" clId="Web-{F7E16EC5-56B0-14B4-29CC-57AD4EF61D6C}" dt="2024-03-01T12:59:32.686" v="90"/>
          <pc:sldLayoutMkLst>
            <pc:docMk/>
            <pc:sldMasterMk cId="3937696915" sldId="2147483755"/>
            <pc:sldLayoutMk cId="3199722696" sldId="2147483759"/>
          </pc:sldLayoutMkLst>
        </pc:sldLayoutChg>
        <pc:sldLayoutChg chg="add del mod replId">
          <pc:chgData name="Aniko Batki (2313036)" userId="S::2313036@student.uwtsd.ac.uk::06fe0ab2-1cfa-493a-bfd0-510b29be1268" providerId="AD" clId="Web-{F7E16EC5-56B0-14B4-29CC-57AD4EF61D6C}" dt="2024-03-01T12:59:32.686" v="90"/>
          <pc:sldLayoutMkLst>
            <pc:docMk/>
            <pc:sldMasterMk cId="3937696915" sldId="2147483755"/>
            <pc:sldLayoutMk cId="3224492147" sldId="2147483760"/>
          </pc:sldLayoutMkLst>
        </pc:sldLayoutChg>
        <pc:sldLayoutChg chg="add del mod replId">
          <pc:chgData name="Aniko Batki (2313036)" userId="S::2313036@student.uwtsd.ac.uk::06fe0ab2-1cfa-493a-bfd0-510b29be1268" providerId="AD" clId="Web-{F7E16EC5-56B0-14B4-29CC-57AD4EF61D6C}" dt="2024-03-01T12:59:32.686" v="90"/>
          <pc:sldLayoutMkLst>
            <pc:docMk/>
            <pc:sldMasterMk cId="3937696915" sldId="2147483755"/>
            <pc:sldLayoutMk cId="3564182093" sldId="2147483761"/>
          </pc:sldLayoutMkLst>
        </pc:sldLayoutChg>
        <pc:sldLayoutChg chg="add del mod replId">
          <pc:chgData name="Aniko Batki (2313036)" userId="S::2313036@student.uwtsd.ac.uk::06fe0ab2-1cfa-493a-bfd0-510b29be1268" providerId="AD" clId="Web-{F7E16EC5-56B0-14B4-29CC-57AD4EF61D6C}" dt="2024-03-01T12:59:32.686" v="90"/>
          <pc:sldLayoutMkLst>
            <pc:docMk/>
            <pc:sldMasterMk cId="3937696915" sldId="2147483755"/>
            <pc:sldLayoutMk cId="3681411085" sldId="2147483762"/>
          </pc:sldLayoutMkLst>
        </pc:sldLayoutChg>
        <pc:sldLayoutChg chg="add del mod replId">
          <pc:chgData name="Aniko Batki (2313036)" userId="S::2313036@student.uwtsd.ac.uk::06fe0ab2-1cfa-493a-bfd0-510b29be1268" providerId="AD" clId="Web-{F7E16EC5-56B0-14B4-29CC-57AD4EF61D6C}" dt="2024-03-01T12:59:32.686" v="90"/>
          <pc:sldLayoutMkLst>
            <pc:docMk/>
            <pc:sldMasterMk cId="3937696915" sldId="2147483755"/>
            <pc:sldLayoutMk cId="4151896668" sldId="2147483763"/>
          </pc:sldLayoutMkLst>
        </pc:sldLayoutChg>
        <pc:sldLayoutChg chg="add del mod replId">
          <pc:chgData name="Aniko Batki (2313036)" userId="S::2313036@student.uwtsd.ac.uk::06fe0ab2-1cfa-493a-bfd0-510b29be1268" providerId="AD" clId="Web-{F7E16EC5-56B0-14B4-29CC-57AD4EF61D6C}" dt="2024-03-01T12:59:32.686" v="90"/>
          <pc:sldLayoutMkLst>
            <pc:docMk/>
            <pc:sldMasterMk cId="3937696915" sldId="2147483755"/>
            <pc:sldLayoutMk cId="2282634447" sldId="2147483764"/>
          </pc:sldLayoutMkLst>
        </pc:sldLayoutChg>
        <pc:sldLayoutChg chg="add del mod replId">
          <pc:chgData name="Aniko Batki (2313036)" userId="S::2313036@student.uwtsd.ac.uk::06fe0ab2-1cfa-493a-bfd0-510b29be1268" providerId="AD" clId="Web-{F7E16EC5-56B0-14B4-29CC-57AD4EF61D6C}" dt="2024-03-01T12:59:32.686" v="90"/>
          <pc:sldLayoutMkLst>
            <pc:docMk/>
            <pc:sldMasterMk cId="3937696915" sldId="2147483755"/>
            <pc:sldLayoutMk cId="142633126" sldId="2147483765"/>
          </pc:sldLayoutMkLst>
        </pc:sldLayoutChg>
        <pc:sldLayoutChg chg="add del mod replId">
          <pc:chgData name="Aniko Batki (2313036)" userId="S::2313036@student.uwtsd.ac.uk::06fe0ab2-1cfa-493a-bfd0-510b29be1268" providerId="AD" clId="Web-{F7E16EC5-56B0-14B4-29CC-57AD4EF61D6C}" dt="2024-03-01T12:59:32.686" v="90"/>
          <pc:sldLayoutMkLst>
            <pc:docMk/>
            <pc:sldMasterMk cId="3937696915" sldId="2147483755"/>
            <pc:sldLayoutMk cId="3902015380" sldId="2147483766"/>
          </pc:sldLayoutMkLst>
        </pc:sldLayoutChg>
        <pc:sldLayoutChg chg="add del mod replId">
          <pc:chgData name="Aniko Batki (2313036)" userId="S::2313036@student.uwtsd.ac.uk::06fe0ab2-1cfa-493a-bfd0-510b29be1268" providerId="AD" clId="Web-{F7E16EC5-56B0-14B4-29CC-57AD4EF61D6C}" dt="2024-03-01T12:59:32.686" v="90"/>
          <pc:sldLayoutMkLst>
            <pc:docMk/>
            <pc:sldMasterMk cId="3937696915" sldId="2147483755"/>
            <pc:sldLayoutMk cId="2736757696" sldId="2147483767"/>
          </pc:sldLayoutMkLst>
        </pc:sldLayoutChg>
        <pc:sldLayoutChg chg="add del mod replId">
          <pc:chgData name="Aniko Batki (2313036)" userId="S::2313036@student.uwtsd.ac.uk::06fe0ab2-1cfa-493a-bfd0-510b29be1268" providerId="AD" clId="Web-{F7E16EC5-56B0-14B4-29CC-57AD4EF61D6C}" dt="2024-03-01T12:59:32.686" v="90"/>
          <pc:sldLayoutMkLst>
            <pc:docMk/>
            <pc:sldMasterMk cId="3937696915" sldId="2147483755"/>
            <pc:sldLayoutMk cId="1097065126" sldId="2147483768"/>
          </pc:sldLayoutMkLst>
        </pc:sldLayoutChg>
        <pc:sldLayoutChg chg="add del mod replId">
          <pc:chgData name="Aniko Batki (2313036)" userId="S::2313036@student.uwtsd.ac.uk::06fe0ab2-1cfa-493a-bfd0-510b29be1268" providerId="AD" clId="Web-{F7E16EC5-56B0-14B4-29CC-57AD4EF61D6C}" dt="2024-03-01T12:59:32.686" v="90"/>
          <pc:sldLayoutMkLst>
            <pc:docMk/>
            <pc:sldMasterMk cId="3937696915" sldId="2147483755"/>
            <pc:sldLayoutMk cId="2273954516" sldId="2147483769"/>
          </pc:sldLayoutMkLst>
        </pc:sldLayoutChg>
        <pc:sldLayoutChg chg="add del mod replId">
          <pc:chgData name="Aniko Batki (2313036)" userId="S::2313036@student.uwtsd.ac.uk::06fe0ab2-1cfa-493a-bfd0-510b29be1268" providerId="AD" clId="Web-{F7E16EC5-56B0-14B4-29CC-57AD4EF61D6C}" dt="2024-03-01T12:59:32.686" v="90"/>
          <pc:sldLayoutMkLst>
            <pc:docMk/>
            <pc:sldMasterMk cId="3937696915" sldId="2147483755"/>
            <pc:sldLayoutMk cId="324239894" sldId="2147483770"/>
          </pc:sldLayoutMkLst>
        </pc:sldLayoutChg>
        <pc:sldLayoutChg chg="add del mod replId">
          <pc:chgData name="Aniko Batki (2313036)" userId="S::2313036@student.uwtsd.ac.uk::06fe0ab2-1cfa-493a-bfd0-510b29be1268" providerId="AD" clId="Web-{F7E16EC5-56B0-14B4-29CC-57AD4EF61D6C}" dt="2024-03-01T12:59:32.686" v="90"/>
          <pc:sldLayoutMkLst>
            <pc:docMk/>
            <pc:sldMasterMk cId="3937696915" sldId="2147483755"/>
            <pc:sldLayoutMk cId="1837910446" sldId="2147483771"/>
          </pc:sldLayoutMkLst>
        </pc:sldLayoutChg>
      </pc:sldMasterChg>
    </pc:docChg>
  </pc:docChgLst>
  <pc:docChgLst>
    <pc:chgData name="Elena Feraru (2210489)" userId="S::2210489@student.uwtsd.ac.uk::f7dd26cd-eca9-4e40-b788-38fae7ce4c3a" providerId="AD" clId="Web-{9E7C0FAF-F2EA-1214-40C9-23055ADA420F}"/>
    <pc:docChg chg="addSld delSld modSld sldOrd">
      <pc:chgData name="Elena Feraru (2210489)" userId="S::2210489@student.uwtsd.ac.uk::f7dd26cd-eca9-4e40-b788-38fae7ce4c3a" providerId="AD" clId="Web-{9E7C0FAF-F2EA-1214-40C9-23055ADA420F}" dt="2024-03-07T13:21:43.356" v="28"/>
      <pc:docMkLst>
        <pc:docMk/>
      </pc:docMkLst>
      <pc:sldChg chg="ord">
        <pc:chgData name="Elena Feraru (2210489)" userId="S::2210489@student.uwtsd.ac.uk::f7dd26cd-eca9-4e40-b788-38fae7ce4c3a" providerId="AD" clId="Web-{9E7C0FAF-F2EA-1214-40C9-23055ADA420F}" dt="2024-03-07T13:11:34.439" v="8"/>
        <pc:sldMkLst>
          <pc:docMk/>
          <pc:sldMk cId="3616411464" sldId="265"/>
        </pc:sldMkLst>
      </pc:sldChg>
      <pc:sldChg chg="ord">
        <pc:chgData name="Elena Feraru (2210489)" userId="S::2210489@student.uwtsd.ac.uk::f7dd26cd-eca9-4e40-b788-38fae7ce4c3a" providerId="AD" clId="Web-{9E7C0FAF-F2EA-1214-40C9-23055ADA420F}" dt="2024-03-07T13:12:12.269" v="10"/>
        <pc:sldMkLst>
          <pc:docMk/>
          <pc:sldMk cId="2926087844" sldId="267"/>
        </pc:sldMkLst>
      </pc:sldChg>
      <pc:sldChg chg="ord">
        <pc:chgData name="Elena Feraru (2210489)" userId="S::2210489@student.uwtsd.ac.uk::f7dd26cd-eca9-4e40-b788-38fae7ce4c3a" providerId="AD" clId="Web-{9E7C0FAF-F2EA-1214-40C9-23055ADA420F}" dt="2024-03-07T13:09:18.695" v="0"/>
        <pc:sldMkLst>
          <pc:docMk/>
          <pc:sldMk cId="621055891" sldId="268"/>
        </pc:sldMkLst>
      </pc:sldChg>
      <pc:sldChg chg="ord">
        <pc:chgData name="Elena Feraru (2210489)" userId="S::2210489@student.uwtsd.ac.uk::f7dd26cd-eca9-4e40-b788-38fae7ce4c3a" providerId="AD" clId="Web-{9E7C0FAF-F2EA-1214-40C9-23055ADA420F}" dt="2024-03-07T13:09:20.273" v="1"/>
        <pc:sldMkLst>
          <pc:docMk/>
          <pc:sldMk cId="3395664346" sldId="272"/>
        </pc:sldMkLst>
      </pc:sldChg>
      <pc:sldChg chg="del ord">
        <pc:chgData name="Elena Feraru (2210489)" userId="S::2210489@student.uwtsd.ac.uk::f7dd26cd-eca9-4e40-b788-38fae7ce4c3a" providerId="AD" clId="Web-{9E7C0FAF-F2EA-1214-40C9-23055ADA420F}" dt="2024-03-07T13:13:33.869" v="19"/>
        <pc:sldMkLst>
          <pc:docMk/>
          <pc:sldMk cId="1899146673" sldId="274"/>
        </pc:sldMkLst>
      </pc:sldChg>
      <pc:sldChg chg="modSp new">
        <pc:chgData name="Elena Feraru (2210489)" userId="S::2210489@student.uwtsd.ac.uk::f7dd26cd-eca9-4e40-b788-38fae7ce4c3a" providerId="AD" clId="Web-{9E7C0FAF-F2EA-1214-40C9-23055ADA420F}" dt="2024-03-07T13:10:40.419" v="7" actId="20577"/>
        <pc:sldMkLst>
          <pc:docMk/>
          <pc:sldMk cId="286271220" sldId="275"/>
        </pc:sldMkLst>
        <pc:spChg chg="mod">
          <ac:chgData name="Elena Feraru (2210489)" userId="S::2210489@student.uwtsd.ac.uk::f7dd26cd-eca9-4e40-b788-38fae7ce4c3a" providerId="AD" clId="Web-{9E7C0FAF-F2EA-1214-40C9-23055ADA420F}" dt="2024-03-07T13:10:40.419" v="7" actId="20577"/>
          <ac:spMkLst>
            <pc:docMk/>
            <pc:sldMk cId="286271220" sldId="275"/>
            <ac:spMk id="2" creationId="{31B415E5-6E78-4B08-F15B-6B3CCF224FDA}"/>
          </ac:spMkLst>
        </pc:spChg>
      </pc:sldChg>
      <pc:sldChg chg="modSp new">
        <pc:chgData name="Elena Feraru (2210489)" userId="S::2210489@student.uwtsd.ac.uk::f7dd26cd-eca9-4e40-b788-38fae7ce4c3a" providerId="AD" clId="Web-{9E7C0FAF-F2EA-1214-40C9-23055ADA420F}" dt="2024-03-07T13:12:37.052" v="17" actId="20577"/>
        <pc:sldMkLst>
          <pc:docMk/>
          <pc:sldMk cId="741449857" sldId="276"/>
        </pc:sldMkLst>
        <pc:spChg chg="mod">
          <ac:chgData name="Elena Feraru (2210489)" userId="S::2210489@student.uwtsd.ac.uk::f7dd26cd-eca9-4e40-b788-38fae7ce4c3a" providerId="AD" clId="Web-{9E7C0FAF-F2EA-1214-40C9-23055ADA420F}" dt="2024-03-07T13:12:37.052" v="17" actId="20577"/>
          <ac:spMkLst>
            <pc:docMk/>
            <pc:sldMk cId="741449857" sldId="276"/>
            <ac:spMk id="2" creationId="{20777A7A-127B-B212-3708-29B431C31DCF}"/>
          </ac:spMkLst>
        </pc:spChg>
      </pc:sldChg>
      <pc:sldChg chg="modSp new ord">
        <pc:chgData name="Elena Feraru (2210489)" userId="S::2210489@student.uwtsd.ac.uk::f7dd26cd-eca9-4e40-b788-38fae7ce4c3a" providerId="AD" clId="Web-{9E7C0FAF-F2EA-1214-40C9-23055ADA420F}" dt="2024-03-07T13:21:43.356" v="28"/>
        <pc:sldMkLst>
          <pc:docMk/>
          <pc:sldMk cId="2978044584" sldId="277"/>
        </pc:sldMkLst>
        <pc:spChg chg="mod">
          <ac:chgData name="Elena Feraru (2210489)" userId="S::2210489@student.uwtsd.ac.uk::f7dd26cd-eca9-4e40-b788-38fae7ce4c3a" providerId="AD" clId="Web-{9E7C0FAF-F2EA-1214-40C9-23055ADA420F}" dt="2024-03-07T13:21:36.136" v="27" actId="20577"/>
          <ac:spMkLst>
            <pc:docMk/>
            <pc:sldMk cId="2978044584" sldId="277"/>
            <ac:spMk id="2" creationId="{5AA3FEA3-49FC-2CF2-9F10-498D8CE2505D}"/>
          </ac:spMkLst>
        </pc:spChg>
      </pc:sldChg>
    </pc:docChg>
  </pc:docChgLst>
  <pc:docChgLst>
    <pc:chgData name="Silvia Mita (2310673)" userId="S::2310673@student.uwtsd.ac.uk::1f136ea9-3217-4569-ac36-4a7a4dcd91d8" providerId="AD" clId="Web-{2AB5A589-8A41-2B09-6696-560C7C005AC8}"/>
    <pc:docChg chg="addSld delSld modSld sldOrd">
      <pc:chgData name="Silvia Mita (2310673)" userId="S::2310673@student.uwtsd.ac.uk::1f136ea9-3217-4569-ac36-4a7a4dcd91d8" providerId="AD" clId="Web-{2AB5A589-8A41-2B09-6696-560C7C005AC8}" dt="2024-03-03T11:56:48.386" v="355"/>
      <pc:docMkLst>
        <pc:docMk/>
      </pc:docMkLst>
      <pc:sldChg chg="addSp delSp modSp mod setBg">
        <pc:chgData name="Silvia Mita (2310673)" userId="S::2310673@student.uwtsd.ac.uk::1f136ea9-3217-4569-ac36-4a7a4dcd91d8" providerId="AD" clId="Web-{2AB5A589-8A41-2B09-6696-560C7C005AC8}" dt="2024-03-03T11:51:51.907" v="317" actId="20577"/>
        <pc:sldMkLst>
          <pc:docMk/>
          <pc:sldMk cId="2880432819" sldId="257"/>
        </pc:sldMkLst>
        <pc:spChg chg="mod">
          <ac:chgData name="Silvia Mita (2310673)" userId="S::2310673@student.uwtsd.ac.uk::1f136ea9-3217-4569-ac36-4a7a4dcd91d8" providerId="AD" clId="Web-{2AB5A589-8A41-2B09-6696-560C7C005AC8}" dt="2024-03-03T11:38:59.614" v="183"/>
          <ac:spMkLst>
            <pc:docMk/>
            <pc:sldMk cId="2880432819" sldId="257"/>
            <ac:spMk id="2" creationId="{C49CD454-5454-6714-E6B1-CADF1F5135CD}"/>
          </ac:spMkLst>
        </pc:spChg>
        <pc:spChg chg="mod">
          <ac:chgData name="Silvia Mita (2310673)" userId="S::2310673@student.uwtsd.ac.uk::1f136ea9-3217-4569-ac36-4a7a4dcd91d8" providerId="AD" clId="Web-{2AB5A589-8A41-2B09-6696-560C7C005AC8}" dt="2024-03-03T11:51:51.907" v="317" actId="20577"/>
          <ac:spMkLst>
            <pc:docMk/>
            <pc:sldMk cId="2880432819" sldId="257"/>
            <ac:spMk id="3" creationId="{7A03581B-1326-8DAA-2C6A-DD9C5ED32214}"/>
          </ac:spMkLst>
        </pc:spChg>
        <pc:spChg chg="add del">
          <ac:chgData name="Silvia Mita (2310673)" userId="S::2310673@student.uwtsd.ac.uk::1f136ea9-3217-4569-ac36-4a7a4dcd91d8" providerId="AD" clId="Web-{2AB5A589-8A41-2B09-6696-560C7C005AC8}" dt="2024-03-03T11:37:47.815" v="181"/>
          <ac:spMkLst>
            <pc:docMk/>
            <pc:sldMk cId="2880432819" sldId="257"/>
            <ac:spMk id="8" creationId="{17718681-A12E-49D6-9925-DD7C68176D61}"/>
          </ac:spMkLst>
        </pc:spChg>
        <pc:spChg chg="add del">
          <ac:chgData name="Silvia Mita (2310673)" userId="S::2310673@student.uwtsd.ac.uk::1f136ea9-3217-4569-ac36-4a7a4dcd91d8" providerId="AD" clId="Web-{2AB5A589-8A41-2B09-6696-560C7C005AC8}" dt="2024-03-03T11:37:47.815" v="181"/>
          <ac:spMkLst>
            <pc:docMk/>
            <pc:sldMk cId="2880432819" sldId="257"/>
            <ac:spMk id="10" creationId="{FBD77573-9EF2-4C35-8285-A1CF6FBB0EA5}"/>
          </ac:spMkLst>
        </pc:spChg>
        <pc:spChg chg="add del">
          <ac:chgData name="Silvia Mita (2310673)" userId="S::2310673@student.uwtsd.ac.uk::1f136ea9-3217-4569-ac36-4a7a4dcd91d8" providerId="AD" clId="Web-{2AB5A589-8A41-2B09-6696-560C7C005AC8}" dt="2024-03-03T11:38:59.614" v="184"/>
          <ac:spMkLst>
            <pc:docMk/>
            <pc:sldMk cId="2880432819" sldId="257"/>
            <ac:spMk id="15" creationId="{907EF6B7-1338-4443-8C46-6A318D952DFD}"/>
          </ac:spMkLst>
        </pc:spChg>
        <pc:spChg chg="add del">
          <ac:chgData name="Silvia Mita (2310673)" userId="S::2310673@student.uwtsd.ac.uk::1f136ea9-3217-4569-ac36-4a7a4dcd91d8" providerId="AD" clId="Web-{2AB5A589-8A41-2B09-6696-560C7C005AC8}" dt="2024-03-03T11:38:59.614" v="184"/>
          <ac:spMkLst>
            <pc:docMk/>
            <pc:sldMk cId="2880432819" sldId="257"/>
            <ac:spMk id="17" creationId="{DAAE4CDD-124C-4DCF-9584-B6033B545DD5}"/>
          </ac:spMkLst>
        </pc:spChg>
        <pc:spChg chg="add del">
          <ac:chgData name="Silvia Mita (2310673)" userId="S::2310673@student.uwtsd.ac.uk::1f136ea9-3217-4569-ac36-4a7a4dcd91d8" providerId="AD" clId="Web-{2AB5A589-8A41-2B09-6696-560C7C005AC8}" dt="2024-03-03T11:38:59.614" v="184"/>
          <ac:spMkLst>
            <pc:docMk/>
            <pc:sldMk cId="2880432819" sldId="257"/>
            <ac:spMk id="19" creationId="{081E4A58-353D-44AE-B2FC-2A74E2E400F7}"/>
          </ac:spMkLst>
        </pc:spChg>
        <pc:spChg chg="add del">
          <ac:chgData name="Silvia Mita (2310673)" userId="S::2310673@student.uwtsd.ac.uk::1f136ea9-3217-4569-ac36-4a7a4dcd91d8" providerId="AD" clId="Web-{2AB5A589-8A41-2B09-6696-560C7C005AC8}" dt="2024-03-03T11:38:59.614" v="183"/>
          <ac:spMkLst>
            <pc:docMk/>
            <pc:sldMk cId="2880432819" sldId="257"/>
            <ac:spMk id="24" creationId="{1709F1D5-B0F1-4714-A239-E5B61C161915}"/>
          </ac:spMkLst>
        </pc:spChg>
        <pc:spChg chg="add del">
          <ac:chgData name="Silvia Mita (2310673)" userId="S::2310673@student.uwtsd.ac.uk::1f136ea9-3217-4569-ac36-4a7a4dcd91d8" providerId="AD" clId="Web-{2AB5A589-8A41-2B09-6696-560C7C005AC8}" dt="2024-03-03T11:38:59.614" v="183"/>
          <ac:spMkLst>
            <pc:docMk/>
            <pc:sldMk cId="2880432819" sldId="257"/>
            <ac:spMk id="26" creationId="{228FB460-D3FF-4440-A020-05982A09E517}"/>
          </ac:spMkLst>
        </pc:spChg>
        <pc:spChg chg="add del">
          <ac:chgData name="Silvia Mita (2310673)" userId="S::2310673@student.uwtsd.ac.uk::1f136ea9-3217-4569-ac36-4a7a4dcd91d8" providerId="AD" clId="Web-{2AB5A589-8A41-2B09-6696-560C7C005AC8}" dt="2024-03-03T11:38:59.614" v="183"/>
          <ac:spMkLst>
            <pc:docMk/>
            <pc:sldMk cId="2880432819" sldId="257"/>
            <ac:spMk id="28" creationId="{14847E93-7DC1-4D4B-8829-B19AA7137C50}"/>
          </ac:spMkLst>
        </pc:spChg>
        <pc:spChg chg="add del">
          <ac:chgData name="Silvia Mita (2310673)" userId="S::2310673@student.uwtsd.ac.uk::1f136ea9-3217-4569-ac36-4a7a4dcd91d8" providerId="AD" clId="Web-{2AB5A589-8A41-2B09-6696-560C7C005AC8}" dt="2024-03-03T11:38:59.614" v="183"/>
          <ac:spMkLst>
            <pc:docMk/>
            <pc:sldMk cId="2880432819" sldId="257"/>
            <ac:spMk id="30" creationId="{5566D6E1-03A1-4D73-A4E0-35D74D568A04}"/>
          </ac:spMkLst>
        </pc:spChg>
        <pc:spChg chg="add del">
          <ac:chgData name="Silvia Mita (2310673)" userId="S::2310673@student.uwtsd.ac.uk::1f136ea9-3217-4569-ac36-4a7a4dcd91d8" providerId="AD" clId="Web-{2AB5A589-8A41-2B09-6696-560C7C005AC8}" dt="2024-03-03T11:38:59.614" v="183"/>
          <ac:spMkLst>
            <pc:docMk/>
            <pc:sldMk cId="2880432819" sldId="257"/>
            <ac:spMk id="32" creationId="{9F835A99-04AC-494A-A572-AFE8413CC938}"/>
          </ac:spMkLst>
        </pc:spChg>
        <pc:spChg chg="add del">
          <ac:chgData name="Silvia Mita (2310673)" userId="S::2310673@student.uwtsd.ac.uk::1f136ea9-3217-4569-ac36-4a7a4dcd91d8" providerId="AD" clId="Web-{2AB5A589-8A41-2B09-6696-560C7C005AC8}" dt="2024-03-03T11:38:59.614" v="183"/>
          <ac:spMkLst>
            <pc:docMk/>
            <pc:sldMk cId="2880432819" sldId="257"/>
            <ac:spMk id="34" creationId="{7B786209-1B0B-4CA9-9BDD-F7327066A84D}"/>
          </ac:spMkLst>
        </pc:spChg>
        <pc:spChg chg="add del">
          <ac:chgData name="Silvia Mita (2310673)" userId="S::2310673@student.uwtsd.ac.uk::1f136ea9-3217-4569-ac36-4a7a4dcd91d8" providerId="AD" clId="Web-{2AB5A589-8A41-2B09-6696-560C7C005AC8}" dt="2024-03-03T11:38:59.614" v="183"/>
          <ac:spMkLst>
            <pc:docMk/>
            <pc:sldMk cId="2880432819" sldId="257"/>
            <ac:spMk id="36" creationId="{2D2964BB-484D-45AE-AD66-D407D0629652}"/>
          </ac:spMkLst>
        </pc:spChg>
        <pc:spChg chg="add del">
          <ac:chgData name="Silvia Mita (2310673)" userId="S::2310673@student.uwtsd.ac.uk::1f136ea9-3217-4569-ac36-4a7a4dcd91d8" providerId="AD" clId="Web-{2AB5A589-8A41-2B09-6696-560C7C005AC8}" dt="2024-03-03T11:38:59.614" v="183"/>
          <ac:spMkLst>
            <pc:docMk/>
            <pc:sldMk cId="2880432819" sldId="257"/>
            <ac:spMk id="38" creationId="{6691AC69-A76E-4DAB-B565-468B6B87ACF3}"/>
          </ac:spMkLst>
        </pc:spChg>
        <pc:spChg chg="add">
          <ac:chgData name="Silvia Mita (2310673)" userId="S::2310673@student.uwtsd.ac.uk::1f136ea9-3217-4569-ac36-4a7a4dcd91d8" providerId="AD" clId="Web-{2AB5A589-8A41-2B09-6696-560C7C005AC8}" dt="2024-03-03T11:38:59.614" v="184"/>
          <ac:spMkLst>
            <pc:docMk/>
            <pc:sldMk cId="2880432819" sldId="257"/>
            <ac:spMk id="40" creationId="{907EF6B7-1338-4443-8C46-6A318D952DFD}"/>
          </ac:spMkLst>
        </pc:spChg>
        <pc:spChg chg="add">
          <ac:chgData name="Silvia Mita (2310673)" userId="S::2310673@student.uwtsd.ac.uk::1f136ea9-3217-4569-ac36-4a7a4dcd91d8" providerId="AD" clId="Web-{2AB5A589-8A41-2B09-6696-560C7C005AC8}" dt="2024-03-03T11:38:59.614" v="184"/>
          <ac:spMkLst>
            <pc:docMk/>
            <pc:sldMk cId="2880432819" sldId="257"/>
            <ac:spMk id="41" creationId="{DAAE4CDD-124C-4DCF-9584-B6033B545DD5}"/>
          </ac:spMkLst>
        </pc:spChg>
        <pc:spChg chg="add">
          <ac:chgData name="Silvia Mita (2310673)" userId="S::2310673@student.uwtsd.ac.uk::1f136ea9-3217-4569-ac36-4a7a4dcd91d8" providerId="AD" clId="Web-{2AB5A589-8A41-2B09-6696-560C7C005AC8}" dt="2024-03-03T11:38:59.614" v="184"/>
          <ac:spMkLst>
            <pc:docMk/>
            <pc:sldMk cId="2880432819" sldId="257"/>
            <ac:spMk id="42" creationId="{081E4A58-353D-44AE-B2FC-2A74E2E400F7}"/>
          </ac:spMkLst>
        </pc:spChg>
      </pc:sldChg>
      <pc:sldChg chg="addSp modSp del mod setBg">
        <pc:chgData name="Silvia Mita (2310673)" userId="S::2310673@student.uwtsd.ac.uk::1f136ea9-3217-4569-ac36-4a7a4dcd91d8" providerId="AD" clId="Web-{2AB5A589-8A41-2B09-6696-560C7C005AC8}" dt="2024-03-03T11:44:58.486" v="232"/>
        <pc:sldMkLst>
          <pc:docMk/>
          <pc:sldMk cId="3923796489" sldId="258"/>
        </pc:sldMkLst>
        <pc:spChg chg="mod">
          <ac:chgData name="Silvia Mita (2310673)" userId="S::2310673@student.uwtsd.ac.uk::1f136ea9-3217-4569-ac36-4a7a4dcd91d8" providerId="AD" clId="Web-{2AB5A589-8A41-2B09-6696-560C7C005AC8}" dt="2024-03-03T11:37:20.032" v="180" actId="1076"/>
          <ac:spMkLst>
            <pc:docMk/>
            <pc:sldMk cId="3923796489" sldId="258"/>
            <ac:spMk id="2" creationId="{9692AC2A-7DDF-48A5-96C9-64E68C746836}"/>
          </ac:spMkLst>
        </pc:spChg>
        <pc:spChg chg="mod">
          <ac:chgData name="Silvia Mita (2310673)" userId="S::2310673@student.uwtsd.ac.uk::1f136ea9-3217-4569-ac36-4a7a4dcd91d8" providerId="AD" clId="Web-{2AB5A589-8A41-2B09-6696-560C7C005AC8}" dt="2024-03-03T11:33:32.853" v="133" actId="1076"/>
          <ac:spMkLst>
            <pc:docMk/>
            <pc:sldMk cId="3923796489" sldId="258"/>
            <ac:spMk id="3" creationId="{2868168B-1121-1EE6-EA76-9A9E5D208C88}"/>
          </ac:spMkLst>
        </pc:spChg>
        <pc:spChg chg="add mod">
          <ac:chgData name="Silvia Mita (2310673)" userId="S::2310673@student.uwtsd.ac.uk::1f136ea9-3217-4569-ac36-4a7a4dcd91d8" providerId="AD" clId="Web-{2AB5A589-8A41-2B09-6696-560C7C005AC8}" dt="2024-03-03T11:34:12.963" v="142" actId="1076"/>
          <ac:spMkLst>
            <pc:docMk/>
            <pc:sldMk cId="3923796489" sldId="258"/>
            <ac:spMk id="4" creationId="{00B2C7D8-7C08-B0BD-952B-8616D325269E}"/>
          </ac:spMkLst>
        </pc:spChg>
        <pc:spChg chg="add mod">
          <ac:chgData name="Silvia Mita (2310673)" userId="S::2310673@student.uwtsd.ac.uk::1f136ea9-3217-4569-ac36-4a7a4dcd91d8" providerId="AD" clId="Web-{2AB5A589-8A41-2B09-6696-560C7C005AC8}" dt="2024-03-03T11:34:10.151" v="141" actId="1076"/>
          <ac:spMkLst>
            <pc:docMk/>
            <pc:sldMk cId="3923796489" sldId="258"/>
            <ac:spMk id="5" creationId="{E45BC239-123F-A902-8D66-8CE812D98D10}"/>
          </ac:spMkLst>
        </pc:spChg>
        <pc:spChg chg="add mod">
          <ac:chgData name="Silvia Mita (2310673)" userId="S::2310673@student.uwtsd.ac.uk::1f136ea9-3217-4569-ac36-4a7a4dcd91d8" providerId="AD" clId="Web-{2AB5A589-8A41-2B09-6696-560C7C005AC8}" dt="2024-03-03T11:40:07.351" v="190" actId="1076"/>
          <ac:spMkLst>
            <pc:docMk/>
            <pc:sldMk cId="3923796489" sldId="258"/>
            <ac:spMk id="6" creationId="{FB0806F7-2708-4C8B-8958-B7B3E39933B0}"/>
          </ac:spMkLst>
        </pc:spChg>
        <pc:spChg chg="add">
          <ac:chgData name="Silvia Mita (2310673)" userId="S::2310673@student.uwtsd.ac.uk::1f136ea9-3217-4569-ac36-4a7a4dcd91d8" providerId="AD" clId="Web-{2AB5A589-8A41-2B09-6696-560C7C005AC8}" dt="2024-03-03T11:30:42.753" v="104"/>
          <ac:spMkLst>
            <pc:docMk/>
            <pc:sldMk cId="3923796489" sldId="258"/>
            <ac:spMk id="12" creationId="{08953E74-D241-4DDF-8508-F0365EA13A92}"/>
          </ac:spMkLst>
        </pc:spChg>
        <pc:spChg chg="add">
          <ac:chgData name="Silvia Mita (2310673)" userId="S::2310673@student.uwtsd.ac.uk::1f136ea9-3217-4569-ac36-4a7a4dcd91d8" providerId="AD" clId="Web-{2AB5A589-8A41-2B09-6696-560C7C005AC8}" dt="2024-03-03T11:30:42.753" v="104"/>
          <ac:spMkLst>
            <pc:docMk/>
            <pc:sldMk cId="3923796489" sldId="258"/>
            <ac:spMk id="14" creationId="{5C3C901A-B2F4-4A3C-BCDD-7C8D587ECA2E}"/>
          </ac:spMkLst>
        </pc:spChg>
      </pc:sldChg>
      <pc:sldChg chg="addSp delSp modSp add del mod setBg">
        <pc:chgData name="Silvia Mita (2310673)" userId="S::2310673@student.uwtsd.ac.uk::1f136ea9-3217-4569-ac36-4a7a4dcd91d8" providerId="AD" clId="Web-{2AB5A589-8A41-2B09-6696-560C7C005AC8}" dt="2024-03-03T11:53:13.409" v="337"/>
        <pc:sldMkLst>
          <pc:docMk/>
          <pc:sldMk cId="10738187" sldId="259"/>
        </pc:sldMkLst>
        <pc:spChg chg="mod">
          <ac:chgData name="Silvia Mita (2310673)" userId="S::2310673@student.uwtsd.ac.uk::1f136ea9-3217-4569-ac36-4a7a4dcd91d8" providerId="AD" clId="Web-{2AB5A589-8A41-2B09-6696-560C7C005AC8}" dt="2024-03-03T11:35:55.217" v="158" actId="1076"/>
          <ac:spMkLst>
            <pc:docMk/>
            <pc:sldMk cId="10738187" sldId="259"/>
            <ac:spMk id="2" creationId="{E810DCB4-A8BE-3D84-5554-3BF87EA1CF5C}"/>
          </ac:spMkLst>
        </pc:spChg>
        <pc:spChg chg="mod">
          <ac:chgData name="Silvia Mita (2310673)" userId="S::2310673@student.uwtsd.ac.uk::1f136ea9-3217-4569-ac36-4a7a4dcd91d8" providerId="AD" clId="Web-{2AB5A589-8A41-2B09-6696-560C7C005AC8}" dt="2024-03-03T11:35:29.060" v="153" actId="1076"/>
          <ac:spMkLst>
            <pc:docMk/>
            <pc:sldMk cId="10738187" sldId="259"/>
            <ac:spMk id="3" creationId="{F05770F1-A7B2-5B46-2F4C-C1C756C64556}"/>
          </ac:spMkLst>
        </pc:spChg>
        <pc:spChg chg="add mod">
          <ac:chgData name="Silvia Mita (2310673)" userId="S::2310673@student.uwtsd.ac.uk::1f136ea9-3217-4569-ac36-4a7a4dcd91d8" providerId="AD" clId="Web-{2AB5A589-8A41-2B09-6696-560C7C005AC8}" dt="2024-03-03T11:36:31.249" v="168" actId="14100"/>
          <ac:spMkLst>
            <pc:docMk/>
            <pc:sldMk cId="10738187" sldId="259"/>
            <ac:spMk id="4" creationId="{71F718AE-3B41-C853-D080-32EC34D762F3}"/>
          </ac:spMkLst>
        </pc:spChg>
        <pc:spChg chg="add mod">
          <ac:chgData name="Silvia Mita (2310673)" userId="S::2310673@student.uwtsd.ac.uk::1f136ea9-3217-4569-ac36-4a7a4dcd91d8" providerId="AD" clId="Web-{2AB5A589-8A41-2B09-6696-560C7C005AC8}" dt="2024-03-03T11:37:01.500" v="177" actId="1076"/>
          <ac:spMkLst>
            <pc:docMk/>
            <pc:sldMk cId="10738187" sldId="259"/>
            <ac:spMk id="5" creationId="{873B4131-AB9D-6145-1AC3-027369691064}"/>
          </ac:spMkLst>
        </pc:spChg>
        <pc:spChg chg="add mod">
          <ac:chgData name="Silvia Mita (2310673)" userId="S::2310673@student.uwtsd.ac.uk::1f136ea9-3217-4569-ac36-4a7a4dcd91d8" providerId="AD" clId="Web-{2AB5A589-8A41-2B09-6696-560C7C005AC8}" dt="2024-03-03T11:36:55.969" v="176" actId="1076"/>
          <ac:spMkLst>
            <pc:docMk/>
            <pc:sldMk cId="10738187" sldId="259"/>
            <ac:spMk id="7" creationId="{2DACF0BF-C98A-125E-CC77-6D54ADB513BB}"/>
          </ac:spMkLst>
        </pc:spChg>
        <pc:spChg chg="add del">
          <ac:chgData name="Silvia Mita (2310673)" userId="S::2310673@student.uwtsd.ac.uk::1f136ea9-3217-4569-ac36-4a7a4dcd91d8" providerId="AD" clId="Web-{2AB5A589-8A41-2B09-6696-560C7C005AC8}" dt="2024-03-03T11:50:45.639" v="307"/>
          <ac:spMkLst>
            <pc:docMk/>
            <pc:sldMk cId="10738187" sldId="259"/>
            <ac:spMk id="8" creationId="{55034408-BF79-7E03-8FE0-0AA55A210CDB}"/>
          </ac:spMkLst>
        </pc:spChg>
        <pc:spChg chg="add">
          <ac:chgData name="Silvia Mita (2310673)" userId="S::2310673@student.uwtsd.ac.uk::1f136ea9-3217-4569-ac36-4a7a4dcd91d8" providerId="AD" clId="Web-{2AB5A589-8A41-2B09-6696-560C7C005AC8}" dt="2024-03-03T11:30:33.034" v="103"/>
          <ac:spMkLst>
            <pc:docMk/>
            <pc:sldMk cId="10738187" sldId="259"/>
            <ac:spMk id="12" creationId="{5D11FD0E-2D27-4A5A-949D-222E61ECBCC3}"/>
          </ac:spMkLst>
        </pc:spChg>
        <pc:spChg chg="add">
          <ac:chgData name="Silvia Mita (2310673)" userId="S::2310673@student.uwtsd.ac.uk::1f136ea9-3217-4569-ac36-4a7a4dcd91d8" providerId="AD" clId="Web-{2AB5A589-8A41-2B09-6696-560C7C005AC8}" dt="2024-03-03T11:30:33.034" v="103"/>
          <ac:spMkLst>
            <pc:docMk/>
            <pc:sldMk cId="10738187" sldId="259"/>
            <ac:spMk id="14" creationId="{1BC8109F-B452-45EE-8BB3-65433C039601}"/>
          </ac:spMkLst>
        </pc:spChg>
      </pc:sldChg>
      <pc:sldChg chg="addSp delSp modSp mod ord setBg">
        <pc:chgData name="Silvia Mita (2310673)" userId="S::2310673@student.uwtsd.ac.uk::1f136ea9-3217-4569-ac36-4a7a4dcd91d8" providerId="AD" clId="Web-{2AB5A589-8A41-2B09-6696-560C7C005AC8}" dt="2024-03-03T11:46:51.709" v="255" actId="20577"/>
        <pc:sldMkLst>
          <pc:docMk/>
          <pc:sldMk cId="914604218" sldId="260"/>
        </pc:sldMkLst>
        <pc:spChg chg="mod">
          <ac:chgData name="Silvia Mita (2310673)" userId="S::2310673@student.uwtsd.ac.uk::1f136ea9-3217-4569-ac36-4a7a4dcd91d8" providerId="AD" clId="Web-{2AB5A589-8A41-2B09-6696-560C7C005AC8}" dt="2024-03-03T11:46:51.709" v="255" actId="20577"/>
          <ac:spMkLst>
            <pc:docMk/>
            <pc:sldMk cId="914604218" sldId="260"/>
            <ac:spMk id="2" creationId="{CA50F7B1-3137-F661-2207-06ACC5337540}"/>
          </ac:spMkLst>
        </pc:spChg>
        <pc:spChg chg="del mod">
          <ac:chgData name="Silvia Mita (2310673)" userId="S::2310673@student.uwtsd.ac.uk::1f136ea9-3217-4569-ac36-4a7a4dcd91d8" providerId="AD" clId="Web-{2AB5A589-8A41-2B09-6696-560C7C005AC8}" dt="2024-03-03T11:41:00.478" v="193"/>
          <ac:spMkLst>
            <pc:docMk/>
            <pc:sldMk cId="914604218" sldId="260"/>
            <ac:spMk id="3" creationId="{723B3979-5F64-DDE0-1820-33AD24AEAE92}"/>
          </ac:spMkLst>
        </pc:spChg>
        <pc:spChg chg="add mod">
          <ac:chgData name="Silvia Mita (2310673)" userId="S::2310673@student.uwtsd.ac.uk::1f136ea9-3217-4569-ac36-4a7a4dcd91d8" providerId="AD" clId="Web-{2AB5A589-8A41-2B09-6696-560C7C005AC8}" dt="2024-03-03T11:43:06.232" v="214" actId="1076"/>
          <ac:spMkLst>
            <pc:docMk/>
            <pc:sldMk cId="914604218" sldId="260"/>
            <ac:spMk id="5" creationId="{3F2E685D-2A49-045A-386C-D3AA332F0805}"/>
          </ac:spMkLst>
        </pc:spChg>
        <pc:spChg chg="add mod">
          <ac:chgData name="Silvia Mita (2310673)" userId="S::2310673@student.uwtsd.ac.uk::1f136ea9-3217-4569-ac36-4a7a4dcd91d8" providerId="AD" clId="Web-{2AB5A589-8A41-2B09-6696-560C7C005AC8}" dt="2024-03-03T11:42:59.107" v="213" actId="1076"/>
          <ac:spMkLst>
            <pc:docMk/>
            <pc:sldMk cId="914604218" sldId="260"/>
            <ac:spMk id="7" creationId="{03982151-3199-02DE-0623-EDBC540F8AF4}"/>
          </ac:spMkLst>
        </pc:spChg>
        <pc:spChg chg="add">
          <ac:chgData name="Silvia Mita (2310673)" userId="S::2310673@student.uwtsd.ac.uk::1f136ea9-3217-4569-ac36-4a7a4dcd91d8" providerId="AD" clId="Web-{2AB5A589-8A41-2B09-6696-560C7C005AC8}" dt="2024-03-03T11:40:41.602" v="191"/>
          <ac:spMkLst>
            <pc:docMk/>
            <pc:sldMk cId="914604218" sldId="260"/>
            <ac:spMk id="8" creationId="{389575E1-3389-451A-A5F7-27854C25C599}"/>
          </ac:spMkLst>
        </pc:spChg>
        <pc:spChg chg="add">
          <ac:chgData name="Silvia Mita (2310673)" userId="S::2310673@student.uwtsd.ac.uk::1f136ea9-3217-4569-ac36-4a7a4dcd91d8" providerId="AD" clId="Web-{2AB5A589-8A41-2B09-6696-560C7C005AC8}" dt="2024-03-03T11:40:41.602" v="191"/>
          <ac:spMkLst>
            <pc:docMk/>
            <pc:sldMk cId="914604218" sldId="260"/>
            <ac:spMk id="10" creationId="{A53CCC5C-D88E-40FB-B30B-23DCDBD01D37}"/>
          </ac:spMkLst>
        </pc:spChg>
        <pc:spChg chg="add mod">
          <ac:chgData name="Silvia Mita (2310673)" userId="S::2310673@student.uwtsd.ac.uk::1f136ea9-3217-4569-ac36-4a7a4dcd91d8" providerId="AD" clId="Web-{2AB5A589-8A41-2B09-6696-560C7C005AC8}" dt="2024-03-03T11:42:24.777" v="207" actId="1076"/>
          <ac:spMkLst>
            <pc:docMk/>
            <pc:sldMk cId="914604218" sldId="260"/>
            <ac:spMk id="11" creationId="{6F00AE90-FFC2-73CD-BC74-D596F54FDC5B}"/>
          </ac:spMkLst>
        </pc:spChg>
        <pc:spChg chg="add">
          <ac:chgData name="Silvia Mita (2310673)" userId="S::2310673@student.uwtsd.ac.uk::1f136ea9-3217-4569-ac36-4a7a4dcd91d8" providerId="AD" clId="Web-{2AB5A589-8A41-2B09-6696-560C7C005AC8}" dt="2024-03-03T11:40:41.602" v="191"/>
          <ac:spMkLst>
            <pc:docMk/>
            <pc:sldMk cId="914604218" sldId="260"/>
            <ac:spMk id="12" creationId="{081E4A58-353D-44AE-B2FC-2A74E2E400F7}"/>
          </ac:spMkLst>
        </pc:spChg>
        <pc:spChg chg="add mod">
          <ac:chgData name="Silvia Mita (2310673)" userId="S::2310673@student.uwtsd.ac.uk::1f136ea9-3217-4569-ac36-4a7a4dcd91d8" providerId="AD" clId="Web-{2AB5A589-8A41-2B09-6696-560C7C005AC8}" dt="2024-03-03T11:42:55.700" v="212" actId="1076"/>
          <ac:spMkLst>
            <pc:docMk/>
            <pc:sldMk cId="914604218" sldId="260"/>
            <ac:spMk id="14" creationId="{8D342F1E-A6D6-05E4-0D46-0EA41FB75F3D}"/>
          </ac:spMkLst>
        </pc:spChg>
      </pc:sldChg>
      <pc:sldChg chg="modSp">
        <pc:chgData name="Silvia Mita (2310673)" userId="S::2310673@student.uwtsd.ac.uk::1f136ea9-3217-4569-ac36-4a7a4dcd91d8" providerId="AD" clId="Web-{2AB5A589-8A41-2B09-6696-560C7C005AC8}" dt="2024-03-03T11:56:43.401" v="354" actId="20577"/>
        <pc:sldMkLst>
          <pc:docMk/>
          <pc:sldMk cId="3707627183" sldId="263"/>
        </pc:sldMkLst>
        <pc:spChg chg="mod">
          <ac:chgData name="Silvia Mita (2310673)" userId="S::2310673@student.uwtsd.ac.uk::1f136ea9-3217-4569-ac36-4a7a4dcd91d8" providerId="AD" clId="Web-{2AB5A589-8A41-2B09-6696-560C7C005AC8}" dt="2024-03-03T11:56:43.401" v="354" actId="20577"/>
          <ac:spMkLst>
            <pc:docMk/>
            <pc:sldMk cId="3707627183" sldId="263"/>
            <ac:spMk id="2" creationId="{CACBDF59-F3B5-0149-1250-1C14D5F1F5A5}"/>
          </ac:spMkLst>
        </pc:spChg>
      </pc:sldChg>
      <pc:sldChg chg="addSp delSp modSp ord">
        <pc:chgData name="Silvia Mita (2310673)" userId="S::2310673@student.uwtsd.ac.uk::1f136ea9-3217-4569-ac36-4a7a4dcd91d8" providerId="AD" clId="Web-{2AB5A589-8A41-2B09-6696-560C7C005AC8}" dt="2024-03-03T11:45:03.064" v="233"/>
        <pc:sldMkLst>
          <pc:docMk/>
          <pc:sldMk cId="3616411464" sldId="265"/>
        </pc:sldMkLst>
        <pc:spChg chg="mod">
          <ac:chgData name="Silvia Mita (2310673)" userId="S::2310673@student.uwtsd.ac.uk::1f136ea9-3217-4569-ac36-4a7a4dcd91d8" providerId="AD" clId="Web-{2AB5A589-8A41-2B09-6696-560C7C005AC8}" dt="2024-03-03T11:43:41.436" v="219" actId="20577"/>
          <ac:spMkLst>
            <pc:docMk/>
            <pc:sldMk cId="3616411464" sldId="265"/>
            <ac:spMk id="2" creationId="{A0232D2A-EA38-6763-8CAF-8C8CA16F1A75}"/>
          </ac:spMkLst>
        </pc:spChg>
        <pc:spChg chg="add del">
          <ac:chgData name="Silvia Mita (2310673)" userId="S::2310673@student.uwtsd.ac.uk::1f136ea9-3217-4569-ac36-4a7a4dcd91d8" providerId="AD" clId="Web-{2AB5A589-8A41-2B09-6696-560C7C005AC8}" dt="2024-03-03T11:43:40.717" v="218"/>
          <ac:spMkLst>
            <pc:docMk/>
            <pc:sldMk cId="3616411464" sldId="265"/>
            <ac:spMk id="5" creationId="{3DE900E4-560D-D31E-B744-CFD6F190215E}"/>
          </ac:spMkLst>
        </pc:spChg>
      </pc:sldChg>
      <pc:sldChg chg="modSp new del">
        <pc:chgData name="Silvia Mita (2310673)" userId="S::2310673@student.uwtsd.ac.uk::1f136ea9-3217-4569-ac36-4a7a4dcd91d8" providerId="AD" clId="Web-{2AB5A589-8A41-2B09-6696-560C7C005AC8}" dt="2024-03-03T11:44:23.766" v="225"/>
        <pc:sldMkLst>
          <pc:docMk/>
          <pc:sldMk cId="240588462" sldId="266"/>
        </pc:sldMkLst>
        <pc:spChg chg="mod">
          <ac:chgData name="Silvia Mita (2310673)" userId="S::2310673@student.uwtsd.ac.uk::1f136ea9-3217-4569-ac36-4a7a4dcd91d8" providerId="AD" clId="Web-{2AB5A589-8A41-2B09-6696-560C7C005AC8}" dt="2024-03-03T11:43:50.937" v="221" actId="20577"/>
          <ac:spMkLst>
            <pc:docMk/>
            <pc:sldMk cId="240588462" sldId="266"/>
            <ac:spMk id="2" creationId="{F32BACFF-8CA5-F8BE-3F70-15A6B3F63FE2}"/>
          </ac:spMkLst>
        </pc:spChg>
      </pc:sldChg>
      <pc:sldChg chg="addSp modSp add mod replId setBg">
        <pc:chgData name="Silvia Mita (2310673)" userId="S::2310673@student.uwtsd.ac.uk::1f136ea9-3217-4569-ac36-4a7a4dcd91d8" providerId="AD" clId="Web-{2AB5A589-8A41-2B09-6696-560C7C005AC8}" dt="2024-03-03T11:51:28.484" v="314" actId="1076"/>
        <pc:sldMkLst>
          <pc:docMk/>
          <pc:sldMk cId="675626254" sldId="266"/>
        </pc:sldMkLst>
        <pc:spChg chg="mod">
          <ac:chgData name="Silvia Mita (2310673)" userId="S::2310673@student.uwtsd.ac.uk::1f136ea9-3217-4569-ac36-4a7a4dcd91d8" providerId="AD" clId="Web-{2AB5A589-8A41-2B09-6696-560C7C005AC8}" dt="2024-03-03T11:48:43.791" v="290" actId="20577"/>
          <ac:spMkLst>
            <pc:docMk/>
            <pc:sldMk cId="675626254" sldId="266"/>
            <ac:spMk id="2" creationId="{A0232D2A-EA38-6763-8CAF-8C8CA16F1A75}"/>
          </ac:spMkLst>
        </pc:spChg>
        <pc:spChg chg="mod">
          <ac:chgData name="Silvia Mita (2310673)" userId="S::2310673@student.uwtsd.ac.uk::1f136ea9-3217-4569-ac36-4a7a4dcd91d8" providerId="AD" clId="Web-{2AB5A589-8A41-2B09-6696-560C7C005AC8}" dt="2024-03-03T11:51:20.765" v="313" actId="1076"/>
          <ac:spMkLst>
            <pc:docMk/>
            <pc:sldMk cId="675626254" sldId="266"/>
            <ac:spMk id="3" creationId="{3B4C98B4-C823-06CF-CCDD-F67741179891}"/>
          </ac:spMkLst>
        </pc:spChg>
        <pc:spChg chg="add mod">
          <ac:chgData name="Silvia Mita (2310673)" userId="S::2310673@student.uwtsd.ac.uk::1f136ea9-3217-4569-ac36-4a7a4dcd91d8" providerId="AD" clId="Web-{2AB5A589-8A41-2B09-6696-560C7C005AC8}" dt="2024-03-03T11:51:28.484" v="314" actId="1076"/>
          <ac:spMkLst>
            <pc:docMk/>
            <pc:sldMk cId="675626254" sldId="266"/>
            <ac:spMk id="5" creationId="{037C6753-E62B-90C0-F527-29AB200076E0}"/>
          </ac:spMkLst>
        </pc:spChg>
        <pc:spChg chg="add mod">
          <ac:chgData name="Silvia Mita (2310673)" userId="S::2310673@student.uwtsd.ac.uk::1f136ea9-3217-4569-ac36-4a7a4dcd91d8" providerId="AD" clId="Web-{2AB5A589-8A41-2B09-6696-560C7C005AC8}" dt="2024-03-03T11:50:24.325" v="305" actId="1076"/>
          <ac:spMkLst>
            <pc:docMk/>
            <pc:sldMk cId="675626254" sldId="266"/>
            <ac:spMk id="7" creationId="{73B7A01F-0F9E-A279-638B-E823F2A03195}"/>
          </ac:spMkLst>
        </pc:spChg>
        <pc:spChg chg="add">
          <ac:chgData name="Silvia Mita (2310673)" userId="S::2310673@student.uwtsd.ac.uk::1f136ea9-3217-4569-ac36-4a7a4dcd91d8" providerId="AD" clId="Web-{2AB5A589-8A41-2B09-6696-560C7C005AC8}" dt="2024-03-03T11:45:28.159" v="235"/>
          <ac:spMkLst>
            <pc:docMk/>
            <pc:sldMk cId="675626254" sldId="266"/>
            <ac:spMk id="8" creationId="{C2554CA6-288E-4202-BC52-2E5A8F0C0AED}"/>
          </ac:spMkLst>
        </pc:spChg>
        <pc:spChg chg="add">
          <ac:chgData name="Silvia Mita (2310673)" userId="S::2310673@student.uwtsd.ac.uk::1f136ea9-3217-4569-ac36-4a7a4dcd91d8" providerId="AD" clId="Web-{2AB5A589-8A41-2B09-6696-560C7C005AC8}" dt="2024-03-03T11:45:28.159" v="235"/>
          <ac:spMkLst>
            <pc:docMk/>
            <pc:sldMk cId="675626254" sldId="266"/>
            <ac:spMk id="10" creationId="{B10BB131-AC8E-4A8E-A5D1-36260F720C3B}"/>
          </ac:spMkLst>
        </pc:spChg>
        <pc:spChg chg="add mod">
          <ac:chgData name="Silvia Mita (2310673)" userId="S::2310673@student.uwtsd.ac.uk::1f136ea9-3217-4569-ac36-4a7a4dcd91d8" providerId="AD" clId="Web-{2AB5A589-8A41-2B09-6696-560C7C005AC8}" dt="2024-03-03T11:51:08.108" v="312" actId="20577"/>
          <ac:spMkLst>
            <pc:docMk/>
            <pc:sldMk cId="675626254" sldId="266"/>
            <ac:spMk id="11" creationId="{D54A594C-F030-A8F4-618C-3F6295CFA0D5}"/>
          </ac:spMkLst>
        </pc:spChg>
        <pc:spChg chg="add">
          <ac:chgData name="Silvia Mita (2310673)" userId="S::2310673@student.uwtsd.ac.uk::1f136ea9-3217-4569-ac36-4a7a4dcd91d8" providerId="AD" clId="Web-{2AB5A589-8A41-2B09-6696-560C7C005AC8}" dt="2024-03-03T11:45:28.159" v="235"/>
          <ac:spMkLst>
            <pc:docMk/>
            <pc:sldMk cId="675626254" sldId="266"/>
            <ac:spMk id="12" creationId="{5B7778FC-632E-4DCA-A7CB-0D7731CCF970}"/>
          </ac:spMkLst>
        </pc:spChg>
        <pc:spChg chg="add">
          <ac:chgData name="Silvia Mita (2310673)" userId="S::2310673@student.uwtsd.ac.uk::1f136ea9-3217-4569-ac36-4a7a4dcd91d8" providerId="AD" clId="Web-{2AB5A589-8A41-2B09-6696-560C7C005AC8}" dt="2024-03-03T11:45:28.159" v="235"/>
          <ac:spMkLst>
            <pc:docMk/>
            <pc:sldMk cId="675626254" sldId="266"/>
            <ac:spMk id="14" creationId="{FA23A907-97FB-4A8F-880A-DD77401C4296}"/>
          </ac:spMkLst>
        </pc:spChg>
      </pc:sldChg>
      <pc:sldChg chg="add replId">
        <pc:chgData name="Silvia Mita (2310673)" userId="S::2310673@student.uwtsd.ac.uk::1f136ea9-3217-4569-ac36-4a7a4dcd91d8" providerId="AD" clId="Web-{2AB5A589-8A41-2B09-6696-560C7C005AC8}" dt="2024-03-03T11:45:22.299" v="234"/>
        <pc:sldMkLst>
          <pc:docMk/>
          <pc:sldMk cId="2926087844" sldId="267"/>
        </pc:sldMkLst>
      </pc:sldChg>
      <pc:sldChg chg="addSp modSp add mod ord replId setBg">
        <pc:chgData name="Silvia Mita (2310673)" userId="S::2310673@student.uwtsd.ac.uk::1f136ea9-3217-4569-ac36-4a7a4dcd91d8" providerId="AD" clId="Web-{2AB5A589-8A41-2B09-6696-560C7C005AC8}" dt="2024-03-03T11:54:19.646" v="344" actId="20577"/>
        <pc:sldMkLst>
          <pc:docMk/>
          <pc:sldMk cId="621055891" sldId="268"/>
        </pc:sldMkLst>
        <pc:spChg chg="mod">
          <ac:chgData name="Silvia Mita (2310673)" userId="S::2310673@student.uwtsd.ac.uk::1f136ea9-3217-4569-ac36-4a7a4dcd91d8" providerId="AD" clId="Web-{2AB5A589-8A41-2B09-6696-560C7C005AC8}" dt="2024-03-03T11:53:56.567" v="342"/>
          <ac:spMkLst>
            <pc:docMk/>
            <pc:sldMk cId="621055891" sldId="268"/>
            <ac:spMk id="2" creationId="{A0232D2A-EA38-6763-8CAF-8C8CA16F1A75}"/>
          </ac:spMkLst>
        </pc:spChg>
        <pc:spChg chg="mod">
          <ac:chgData name="Silvia Mita (2310673)" userId="S::2310673@student.uwtsd.ac.uk::1f136ea9-3217-4569-ac36-4a7a4dcd91d8" providerId="AD" clId="Web-{2AB5A589-8A41-2B09-6696-560C7C005AC8}" dt="2024-03-03T11:54:19.646" v="344" actId="20577"/>
          <ac:spMkLst>
            <pc:docMk/>
            <pc:sldMk cId="621055891" sldId="268"/>
            <ac:spMk id="3" creationId="{3B4C98B4-C823-06CF-CCDD-F67741179891}"/>
          </ac:spMkLst>
        </pc:spChg>
        <pc:spChg chg="add">
          <ac:chgData name="Silvia Mita (2310673)" userId="S::2310673@student.uwtsd.ac.uk::1f136ea9-3217-4569-ac36-4a7a4dcd91d8" providerId="AD" clId="Web-{2AB5A589-8A41-2B09-6696-560C7C005AC8}" dt="2024-03-03T11:53:56.567" v="342"/>
          <ac:spMkLst>
            <pc:docMk/>
            <pc:sldMk cId="621055891" sldId="268"/>
            <ac:spMk id="8" creationId="{100EDD19-6802-4EC3-95CE-CFFAB042CFD6}"/>
          </ac:spMkLst>
        </pc:spChg>
        <pc:spChg chg="add">
          <ac:chgData name="Silvia Mita (2310673)" userId="S::2310673@student.uwtsd.ac.uk::1f136ea9-3217-4569-ac36-4a7a4dcd91d8" providerId="AD" clId="Web-{2AB5A589-8A41-2B09-6696-560C7C005AC8}" dt="2024-03-03T11:53:56.567" v="342"/>
          <ac:spMkLst>
            <pc:docMk/>
            <pc:sldMk cId="621055891" sldId="268"/>
            <ac:spMk id="10" creationId="{DB17E863-922E-4C26-BD64-E8FD41D28661}"/>
          </ac:spMkLst>
        </pc:spChg>
      </pc:sldChg>
      <pc:sldChg chg="add del replId">
        <pc:chgData name="Silvia Mita (2310673)" userId="S::2310673@student.uwtsd.ac.uk::1f136ea9-3217-4569-ac36-4a7a4dcd91d8" providerId="AD" clId="Web-{2AB5A589-8A41-2B09-6696-560C7C005AC8}" dt="2024-03-03T11:56:48.386" v="355"/>
        <pc:sldMkLst>
          <pc:docMk/>
          <pc:sldMk cId="1913579637" sldId="269"/>
        </pc:sldMkLst>
      </pc:sldChg>
    </pc:docChg>
  </pc:docChgLst>
  <pc:docChgLst>
    <pc:chgData name="Silvia Mita (2310673)" userId="S::2310673@student.uwtsd.ac.uk::1f136ea9-3217-4569-ac36-4a7a4dcd91d8" providerId="AD" clId="Web-{E56AD1C0-B6F3-0992-A76B-2EA8F50F4CF5}"/>
    <pc:docChg chg="addSld delSld modSld">
      <pc:chgData name="Silvia Mita (2310673)" userId="S::2310673@student.uwtsd.ac.uk::1f136ea9-3217-4569-ac36-4a7a4dcd91d8" providerId="AD" clId="Web-{E56AD1C0-B6F3-0992-A76B-2EA8F50F4CF5}" dt="2024-03-07T16:43:31.085" v="29" actId="20577"/>
      <pc:docMkLst>
        <pc:docMk/>
      </pc:docMkLst>
      <pc:sldChg chg="del">
        <pc:chgData name="Silvia Mita (2310673)" userId="S::2310673@student.uwtsd.ac.uk::1f136ea9-3217-4569-ac36-4a7a4dcd91d8" providerId="AD" clId="Web-{E56AD1C0-B6F3-0992-A76B-2EA8F50F4CF5}" dt="2024-03-07T16:41:37.425" v="3"/>
        <pc:sldMkLst>
          <pc:docMk/>
          <pc:sldMk cId="914604218" sldId="260"/>
        </pc:sldMkLst>
      </pc:sldChg>
      <pc:sldChg chg="modSp">
        <pc:chgData name="Silvia Mita (2310673)" userId="S::2310673@student.uwtsd.ac.uk::1f136ea9-3217-4569-ac36-4a7a4dcd91d8" providerId="AD" clId="Web-{E56AD1C0-B6F3-0992-A76B-2EA8F50F4CF5}" dt="2024-03-07T16:43:31.085" v="29" actId="20577"/>
        <pc:sldMkLst>
          <pc:docMk/>
          <pc:sldMk cId="621055891" sldId="268"/>
        </pc:sldMkLst>
        <pc:spChg chg="mod">
          <ac:chgData name="Silvia Mita (2310673)" userId="S::2310673@student.uwtsd.ac.uk::1f136ea9-3217-4569-ac36-4a7a4dcd91d8" providerId="AD" clId="Web-{E56AD1C0-B6F3-0992-A76B-2EA8F50F4CF5}" dt="2024-03-07T16:43:31.085" v="29" actId="20577"/>
          <ac:spMkLst>
            <pc:docMk/>
            <pc:sldMk cId="621055891" sldId="268"/>
            <ac:spMk id="3" creationId="{3B4C98B4-C823-06CF-CCDD-F67741179891}"/>
          </ac:spMkLst>
        </pc:spChg>
      </pc:sldChg>
      <pc:sldChg chg="add replId">
        <pc:chgData name="Silvia Mita (2310673)" userId="S::2310673@student.uwtsd.ac.uk::1f136ea9-3217-4569-ac36-4a7a4dcd91d8" providerId="AD" clId="Web-{E56AD1C0-B6F3-0992-A76B-2EA8F50F4CF5}" dt="2024-03-07T16:40:50.971" v="0"/>
        <pc:sldMkLst>
          <pc:docMk/>
          <pc:sldMk cId="132353861" sldId="279"/>
        </pc:sldMkLst>
      </pc:sldChg>
      <pc:sldChg chg="addSp modSp new mod setBg">
        <pc:chgData name="Silvia Mita (2310673)" userId="S::2310673@student.uwtsd.ac.uk::1f136ea9-3217-4569-ac36-4a7a4dcd91d8" providerId="AD" clId="Web-{E56AD1C0-B6F3-0992-A76B-2EA8F50F4CF5}" dt="2024-03-07T16:42:16.911" v="24" actId="20577"/>
        <pc:sldMkLst>
          <pc:docMk/>
          <pc:sldMk cId="845689350" sldId="280"/>
        </pc:sldMkLst>
        <pc:spChg chg="mod">
          <ac:chgData name="Silvia Mita (2310673)" userId="S::2310673@student.uwtsd.ac.uk::1f136ea9-3217-4569-ac36-4a7a4dcd91d8" providerId="AD" clId="Web-{E56AD1C0-B6F3-0992-A76B-2EA8F50F4CF5}" dt="2024-03-07T16:41:50.082" v="21" actId="20577"/>
          <ac:spMkLst>
            <pc:docMk/>
            <pc:sldMk cId="845689350" sldId="280"/>
            <ac:spMk id="2" creationId="{4EC2A060-8E5A-8F61-A888-11A0184ECCBB}"/>
          </ac:spMkLst>
        </pc:spChg>
        <pc:spChg chg="mod">
          <ac:chgData name="Silvia Mita (2310673)" userId="S::2310673@student.uwtsd.ac.uk::1f136ea9-3217-4569-ac36-4a7a4dcd91d8" providerId="AD" clId="Web-{E56AD1C0-B6F3-0992-A76B-2EA8F50F4CF5}" dt="2024-03-07T16:42:16.911" v="24" actId="20577"/>
          <ac:spMkLst>
            <pc:docMk/>
            <pc:sldMk cId="845689350" sldId="280"/>
            <ac:spMk id="3" creationId="{7AEEFA6B-1171-5815-4AB3-96646D6330B4}"/>
          </ac:spMkLst>
        </pc:spChg>
        <pc:spChg chg="add">
          <ac:chgData name="Silvia Mita (2310673)" userId="S::2310673@student.uwtsd.ac.uk::1f136ea9-3217-4569-ac36-4a7a4dcd91d8" providerId="AD" clId="Web-{E56AD1C0-B6F3-0992-A76B-2EA8F50F4CF5}" dt="2024-03-07T16:41:34.128" v="2"/>
          <ac:spMkLst>
            <pc:docMk/>
            <pc:sldMk cId="845689350" sldId="280"/>
            <ac:spMk id="8" creationId="{907EF6B7-1338-4443-8C46-6A318D952DFD}"/>
          </ac:spMkLst>
        </pc:spChg>
        <pc:spChg chg="add">
          <ac:chgData name="Silvia Mita (2310673)" userId="S::2310673@student.uwtsd.ac.uk::1f136ea9-3217-4569-ac36-4a7a4dcd91d8" providerId="AD" clId="Web-{E56AD1C0-B6F3-0992-A76B-2EA8F50F4CF5}" dt="2024-03-07T16:41:34.128" v="2"/>
          <ac:spMkLst>
            <pc:docMk/>
            <pc:sldMk cId="845689350" sldId="280"/>
            <ac:spMk id="10" creationId="{DAAE4CDD-124C-4DCF-9584-B6033B545DD5}"/>
          </ac:spMkLst>
        </pc:spChg>
        <pc:spChg chg="add">
          <ac:chgData name="Silvia Mita (2310673)" userId="S::2310673@student.uwtsd.ac.uk::1f136ea9-3217-4569-ac36-4a7a4dcd91d8" providerId="AD" clId="Web-{E56AD1C0-B6F3-0992-A76B-2EA8F50F4CF5}" dt="2024-03-07T16:41:34.128" v="2"/>
          <ac:spMkLst>
            <pc:docMk/>
            <pc:sldMk cId="845689350" sldId="280"/>
            <ac:spMk id="12" creationId="{081E4A58-353D-44AE-B2FC-2A74E2E400F7}"/>
          </ac:spMkLst>
        </pc:spChg>
      </pc:sldChg>
    </pc:docChg>
  </pc:docChgLst>
  <pc:docChgLst>
    <pc:chgData name="Silvia Mita (2310673)" userId="S::2310673@student.uwtsd.ac.uk::1f136ea9-3217-4569-ac36-4a7a4dcd91d8" providerId="AD" clId="Web-{DF33A024-8CA2-DE8A-C6DB-E8E2297B1D48}"/>
    <pc:docChg chg="addSld delSld modSld sldOrd addMainMaster">
      <pc:chgData name="Silvia Mita (2310673)" userId="S::2310673@student.uwtsd.ac.uk::1f136ea9-3217-4569-ac36-4a7a4dcd91d8" providerId="AD" clId="Web-{DF33A024-8CA2-DE8A-C6DB-E8E2297B1D48}" dt="2024-03-07T12:49:28.773" v="142" actId="20577"/>
      <pc:docMkLst>
        <pc:docMk/>
      </pc:docMkLst>
      <pc:sldChg chg="modSp">
        <pc:chgData name="Silvia Mita (2310673)" userId="S::2310673@student.uwtsd.ac.uk::1f136ea9-3217-4569-ac36-4a7a4dcd91d8" providerId="AD" clId="Web-{DF33A024-8CA2-DE8A-C6DB-E8E2297B1D48}" dt="2024-03-07T11:45:50.179" v="55" actId="20577"/>
        <pc:sldMkLst>
          <pc:docMk/>
          <pc:sldMk cId="109857222" sldId="256"/>
        </pc:sldMkLst>
        <pc:spChg chg="mod">
          <ac:chgData name="Silvia Mita (2310673)" userId="S::2310673@student.uwtsd.ac.uk::1f136ea9-3217-4569-ac36-4a7a4dcd91d8" providerId="AD" clId="Web-{DF33A024-8CA2-DE8A-C6DB-E8E2297B1D48}" dt="2024-03-07T11:45:15.396" v="46" actId="20577"/>
          <ac:spMkLst>
            <pc:docMk/>
            <pc:sldMk cId="109857222" sldId="256"/>
            <ac:spMk id="7" creationId="{66F585FA-24A8-2ECC-1B68-BAE3466FFFB4}"/>
          </ac:spMkLst>
        </pc:spChg>
        <pc:spChg chg="mod">
          <ac:chgData name="Silvia Mita (2310673)" userId="S::2310673@student.uwtsd.ac.uk::1f136ea9-3217-4569-ac36-4a7a4dcd91d8" providerId="AD" clId="Web-{DF33A024-8CA2-DE8A-C6DB-E8E2297B1D48}" dt="2024-03-07T11:45:50.179" v="55" actId="20577"/>
          <ac:spMkLst>
            <pc:docMk/>
            <pc:sldMk cId="109857222" sldId="256"/>
            <ac:spMk id="8" creationId="{79F04DA4-94AE-C396-B3F9-DF0A5BE278BE}"/>
          </ac:spMkLst>
        </pc:spChg>
      </pc:sldChg>
      <pc:sldChg chg="del ord">
        <pc:chgData name="Silvia Mita (2310673)" userId="S::2310673@student.uwtsd.ac.uk::1f136ea9-3217-4569-ac36-4a7a4dcd91d8" providerId="AD" clId="Web-{DF33A024-8CA2-DE8A-C6DB-E8E2297B1D48}" dt="2024-03-07T12:40:56.415" v="79"/>
        <pc:sldMkLst>
          <pc:docMk/>
          <pc:sldMk cId="2880432819" sldId="257"/>
        </pc:sldMkLst>
      </pc:sldChg>
      <pc:sldChg chg="modSp add ord">
        <pc:chgData name="Silvia Mita (2310673)" userId="S::2310673@student.uwtsd.ac.uk::1f136ea9-3217-4569-ac36-4a7a4dcd91d8" providerId="AD" clId="Web-{DF33A024-8CA2-DE8A-C6DB-E8E2297B1D48}" dt="2024-03-07T12:42:36.136" v="104" actId="20577"/>
        <pc:sldMkLst>
          <pc:docMk/>
          <pc:sldMk cId="1715978720" sldId="259"/>
        </pc:sldMkLst>
        <pc:spChg chg="mod">
          <ac:chgData name="Silvia Mita (2310673)" userId="S::2310673@student.uwtsd.ac.uk::1f136ea9-3217-4569-ac36-4a7a4dcd91d8" providerId="AD" clId="Web-{DF33A024-8CA2-DE8A-C6DB-E8E2297B1D48}" dt="2024-03-07T12:42:36.136" v="104" actId="20577"/>
          <ac:spMkLst>
            <pc:docMk/>
            <pc:sldMk cId="1715978720" sldId="259"/>
            <ac:spMk id="3" creationId="{794154DC-F056-52D4-CBF1-3754944AC829}"/>
          </ac:spMkLst>
        </pc:spChg>
      </pc:sldChg>
      <pc:sldChg chg="modSp">
        <pc:chgData name="Silvia Mita (2310673)" userId="S::2310673@student.uwtsd.ac.uk::1f136ea9-3217-4569-ac36-4a7a4dcd91d8" providerId="AD" clId="Web-{DF33A024-8CA2-DE8A-C6DB-E8E2297B1D48}" dt="2024-03-07T12:49:28.773" v="142" actId="20577"/>
        <pc:sldMkLst>
          <pc:docMk/>
          <pc:sldMk cId="3987357788" sldId="261"/>
        </pc:sldMkLst>
        <pc:spChg chg="mod">
          <ac:chgData name="Silvia Mita (2310673)" userId="S::2310673@student.uwtsd.ac.uk::1f136ea9-3217-4569-ac36-4a7a4dcd91d8" providerId="AD" clId="Web-{DF33A024-8CA2-DE8A-C6DB-E8E2297B1D48}" dt="2024-03-07T12:49:28.773" v="142" actId="20577"/>
          <ac:spMkLst>
            <pc:docMk/>
            <pc:sldMk cId="3987357788" sldId="261"/>
            <ac:spMk id="2" creationId="{4194E9F0-0508-A88D-7282-E3B1AF963B90}"/>
          </ac:spMkLst>
        </pc:spChg>
      </pc:sldChg>
      <pc:sldChg chg="del">
        <pc:chgData name="Silvia Mita (2310673)" userId="S::2310673@student.uwtsd.ac.uk::1f136ea9-3217-4569-ac36-4a7a4dcd91d8" providerId="AD" clId="Web-{DF33A024-8CA2-DE8A-C6DB-E8E2297B1D48}" dt="2024-03-07T12:46:07.064" v="120"/>
        <pc:sldMkLst>
          <pc:docMk/>
          <pc:sldMk cId="3694445053" sldId="262"/>
        </pc:sldMkLst>
      </pc:sldChg>
      <pc:sldChg chg="ord">
        <pc:chgData name="Silvia Mita (2310673)" userId="S::2310673@student.uwtsd.ac.uk::1f136ea9-3217-4569-ac36-4a7a4dcd91d8" providerId="AD" clId="Web-{DF33A024-8CA2-DE8A-C6DB-E8E2297B1D48}" dt="2024-03-07T12:46:11.174" v="121"/>
        <pc:sldMkLst>
          <pc:docMk/>
          <pc:sldMk cId="3707627183" sldId="263"/>
        </pc:sldMkLst>
      </pc:sldChg>
      <pc:sldChg chg="modSp ord">
        <pc:chgData name="Silvia Mita (2310673)" userId="S::2310673@student.uwtsd.ac.uk::1f136ea9-3217-4569-ac36-4a7a4dcd91d8" providerId="AD" clId="Web-{DF33A024-8CA2-DE8A-C6DB-E8E2297B1D48}" dt="2024-03-07T12:48:19.896" v="133" actId="20577"/>
        <pc:sldMkLst>
          <pc:docMk/>
          <pc:sldMk cId="3616411464" sldId="265"/>
        </pc:sldMkLst>
        <pc:spChg chg="mod">
          <ac:chgData name="Silvia Mita (2310673)" userId="S::2310673@student.uwtsd.ac.uk::1f136ea9-3217-4569-ac36-4a7a4dcd91d8" providerId="AD" clId="Web-{DF33A024-8CA2-DE8A-C6DB-E8E2297B1D48}" dt="2024-03-07T12:44:52.796" v="113" actId="20577"/>
          <ac:spMkLst>
            <pc:docMk/>
            <pc:sldMk cId="3616411464" sldId="265"/>
            <ac:spMk id="2" creationId="{A0232D2A-EA38-6763-8CAF-8C8CA16F1A75}"/>
          </ac:spMkLst>
        </pc:spChg>
        <pc:spChg chg="mod">
          <ac:chgData name="Silvia Mita (2310673)" userId="S::2310673@student.uwtsd.ac.uk::1f136ea9-3217-4569-ac36-4a7a4dcd91d8" providerId="AD" clId="Web-{DF33A024-8CA2-DE8A-C6DB-E8E2297B1D48}" dt="2024-03-07T12:48:19.896" v="133" actId="20577"/>
          <ac:spMkLst>
            <pc:docMk/>
            <pc:sldMk cId="3616411464" sldId="265"/>
            <ac:spMk id="3" creationId="{3B4C98B4-C823-06CF-CCDD-F67741179891}"/>
          </ac:spMkLst>
        </pc:spChg>
      </pc:sldChg>
      <pc:sldChg chg="modSp">
        <pc:chgData name="Silvia Mita (2310673)" userId="S::2310673@student.uwtsd.ac.uk::1f136ea9-3217-4569-ac36-4a7a4dcd91d8" providerId="AD" clId="Web-{DF33A024-8CA2-DE8A-C6DB-E8E2297B1D48}" dt="2024-03-07T12:44:22.467" v="105" actId="20577"/>
        <pc:sldMkLst>
          <pc:docMk/>
          <pc:sldMk cId="621055891" sldId="268"/>
        </pc:sldMkLst>
        <pc:spChg chg="mod">
          <ac:chgData name="Silvia Mita (2310673)" userId="S::2310673@student.uwtsd.ac.uk::1f136ea9-3217-4569-ac36-4a7a4dcd91d8" providerId="AD" clId="Web-{DF33A024-8CA2-DE8A-C6DB-E8E2297B1D48}" dt="2024-03-07T12:44:22.467" v="105" actId="20577"/>
          <ac:spMkLst>
            <pc:docMk/>
            <pc:sldMk cId="621055891" sldId="268"/>
            <ac:spMk id="3" creationId="{3B4C98B4-C823-06CF-CCDD-F67741179891}"/>
          </ac:spMkLst>
        </pc:spChg>
      </pc:sldChg>
      <pc:sldChg chg="add">
        <pc:chgData name="Silvia Mita (2310673)" userId="S::2310673@student.uwtsd.ac.uk::1f136ea9-3217-4569-ac36-4a7a4dcd91d8" providerId="AD" clId="Web-{DF33A024-8CA2-DE8A-C6DB-E8E2297B1D48}" dt="2024-03-07T11:58:12.964" v="56"/>
        <pc:sldMkLst>
          <pc:docMk/>
          <pc:sldMk cId="2365230072" sldId="269"/>
        </pc:sldMkLst>
      </pc:sldChg>
      <pc:sldChg chg="modSp add">
        <pc:chgData name="Silvia Mita (2310673)" userId="S::2310673@student.uwtsd.ac.uk::1f136ea9-3217-4569-ac36-4a7a4dcd91d8" providerId="AD" clId="Web-{DF33A024-8CA2-DE8A-C6DB-E8E2297B1D48}" dt="2024-03-07T11:59:05.014" v="76" actId="20577"/>
        <pc:sldMkLst>
          <pc:docMk/>
          <pc:sldMk cId="3059552718" sldId="270"/>
        </pc:sldMkLst>
        <pc:spChg chg="mod">
          <ac:chgData name="Silvia Mita (2310673)" userId="S::2310673@student.uwtsd.ac.uk::1f136ea9-3217-4569-ac36-4a7a4dcd91d8" providerId="AD" clId="Web-{DF33A024-8CA2-DE8A-C6DB-E8E2297B1D48}" dt="2024-03-07T11:59:05.014" v="76" actId="20577"/>
          <ac:spMkLst>
            <pc:docMk/>
            <pc:sldMk cId="3059552718" sldId="270"/>
            <ac:spMk id="6" creationId="{27F1C7A0-AAE9-5836-E5A8-D72154D0ACFB}"/>
          </ac:spMkLst>
        </pc:spChg>
      </pc:sldChg>
      <pc:sldChg chg="modSp add">
        <pc:chgData name="Silvia Mita (2310673)" userId="S::2310673@student.uwtsd.ac.uk::1f136ea9-3217-4569-ac36-4a7a4dcd91d8" providerId="AD" clId="Web-{DF33A024-8CA2-DE8A-C6DB-E8E2297B1D48}" dt="2024-03-07T11:58:43.841" v="63" actId="14100"/>
        <pc:sldMkLst>
          <pc:docMk/>
          <pc:sldMk cId="1009738469" sldId="271"/>
        </pc:sldMkLst>
        <pc:spChg chg="mod">
          <ac:chgData name="Silvia Mita (2310673)" userId="S::2310673@student.uwtsd.ac.uk::1f136ea9-3217-4569-ac36-4a7a4dcd91d8" providerId="AD" clId="Web-{DF33A024-8CA2-DE8A-C6DB-E8E2297B1D48}" dt="2024-03-07T11:58:43.841" v="63" actId="14100"/>
          <ac:spMkLst>
            <pc:docMk/>
            <pc:sldMk cId="1009738469" sldId="271"/>
            <ac:spMk id="3" creationId="{2FF02693-3BB0-0E21-DF13-35AAF12F9342}"/>
          </ac:spMkLst>
        </pc:spChg>
      </pc:sldChg>
      <pc:sldChg chg="add ord">
        <pc:chgData name="Silvia Mita (2310673)" userId="S::2310673@student.uwtsd.ac.uk::1f136ea9-3217-4569-ac36-4a7a4dcd91d8" providerId="AD" clId="Web-{DF33A024-8CA2-DE8A-C6DB-E8E2297B1D48}" dt="2024-03-07T12:46:42.690" v="123"/>
        <pc:sldMkLst>
          <pc:docMk/>
          <pc:sldMk cId="3395664346" sldId="272"/>
        </pc:sldMkLst>
      </pc:sldChg>
      <pc:sldChg chg="add ord">
        <pc:chgData name="Silvia Mita (2310673)" userId="S::2310673@student.uwtsd.ac.uk::1f136ea9-3217-4569-ac36-4a7a4dcd91d8" providerId="AD" clId="Web-{DF33A024-8CA2-DE8A-C6DB-E8E2297B1D48}" dt="2024-03-07T12:01:39.743" v="77"/>
        <pc:sldMkLst>
          <pc:docMk/>
          <pc:sldMk cId="1011623028" sldId="273"/>
        </pc:sldMkLst>
      </pc:sldChg>
      <pc:sldChg chg="add">
        <pc:chgData name="Silvia Mita (2310673)" userId="S::2310673@student.uwtsd.ac.uk::1f136ea9-3217-4569-ac36-4a7a4dcd91d8" providerId="AD" clId="Web-{DF33A024-8CA2-DE8A-C6DB-E8E2297B1D48}" dt="2024-03-07T11:58:14.808" v="62"/>
        <pc:sldMkLst>
          <pc:docMk/>
          <pc:sldMk cId="1899146673" sldId="274"/>
        </pc:sldMkLst>
      </pc:sldChg>
      <pc:sldMasterChg chg="add addSldLayout">
        <pc:chgData name="Silvia Mita (2310673)" userId="S::2310673@student.uwtsd.ac.uk::1f136ea9-3217-4569-ac36-4a7a4dcd91d8" providerId="AD" clId="Web-{DF33A024-8CA2-DE8A-C6DB-E8E2297B1D48}" dt="2024-03-07T11:58:12.964" v="56"/>
        <pc:sldMasterMkLst>
          <pc:docMk/>
          <pc:sldMasterMk cId="4031362305" sldId="2147483828"/>
        </pc:sldMasterMkLst>
        <pc:sldLayoutChg chg="add">
          <pc:chgData name="Silvia Mita (2310673)" userId="S::2310673@student.uwtsd.ac.uk::1f136ea9-3217-4569-ac36-4a7a4dcd91d8" providerId="AD" clId="Web-{DF33A024-8CA2-DE8A-C6DB-E8E2297B1D48}" dt="2024-03-07T11:58:12.964" v="56"/>
          <pc:sldLayoutMkLst>
            <pc:docMk/>
            <pc:sldMasterMk cId="4031362305" sldId="2147483828"/>
            <pc:sldLayoutMk cId="1212564189" sldId="2147483829"/>
          </pc:sldLayoutMkLst>
        </pc:sldLayoutChg>
        <pc:sldLayoutChg chg="add">
          <pc:chgData name="Silvia Mita (2310673)" userId="S::2310673@student.uwtsd.ac.uk::1f136ea9-3217-4569-ac36-4a7a4dcd91d8" providerId="AD" clId="Web-{DF33A024-8CA2-DE8A-C6DB-E8E2297B1D48}" dt="2024-03-07T11:58:12.964" v="56"/>
          <pc:sldLayoutMkLst>
            <pc:docMk/>
            <pc:sldMasterMk cId="4031362305" sldId="2147483828"/>
            <pc:sldLayoutMk cId="1152431839" sldId="2147483830"/>
          </pc:sldLayoutMkLst>
        </pc:sldLayoutChg>
        <pc:sldLayoutChg chg="add">
          <pc:chgData name="Silvia Mita (2310673)" userId="S::2310673@student.uwtsd.ac.uk::1f136ea9-3217-4569-ac36-4a7a4dcd91d8" providerId="AD" clId="Web-{DF33A024-8CA2-DE8A-C6DB-E8E2297B1D48}" dt="2024-03-07T11:58:12.964" v="56"/>
          <pc:sldLayoutMkLst>
            <pc:docMk/>
            <pc:sldMasterMk cId="4031362305" sldId="2147483828"/>
            <pc:sldLayoutMk cId="1614072029" sldId="2147483831"/>
          </pc:sldLayoutMkLst>
        </pc:sldLayoutChg>
        <pc:sldLayoutChg chg="add">
          <pc:chgData name="Silvia Mita (2310673)" userId="S::2310673@student.uwtsd.ac.uk::1f136ea9-3217-4569-ac36-4a7a4dcd91d8" providerId="AD" clId="Web-{DF33A024-8CA2-DE8A-C6DB-E8E2297B1D48}" dt="2024-03-07T11:58:12.964" v="56"/>
          <pc:sldLayoutMkLst>
            <pc:docMk/>
            <pc:sldMasterMk cId="4031362305" sldId="2147483828"/>
            <pc:sldLayoutMk cId="661344754" sldId="2147483832"/>
          </pc:sldLayoutMkLst>
        </pc:sldLayoutChg>
        <pc:sldLayoutChg chg="add">
          <pc:chgData name="Silvia Mita (2310673)" userId="S::2310673@student.uwtsd.ac.uk::1f136ea9-3217-4569-ac36-4a7a4dcd91d8" providerId="AD" clId="Web-{DF33A024-8CA2-DE8A-C6DB-E8E2297B1D48}" dt="2024-03-07T11:58:12.964" v="56"/>
          <pc:sldLayoutMkLst>
            <pc:docMk/>
            <pc:sldMasterMk cId="4031362305" sldId="2147483828"/>
            <pc:sldLayoutMk cId="626215375" sldId="2147483833"/>
          </pc:sldLayoutMkLst>
        </pc:sldLayoutChg>
        <pc:sldLayoutChg chg="add">
          <pc:chgData name="Silvia Mita (2310673)" userId="S::2310673@student.uwtsd.ac.uk::1f136ea9-3217-4569-ac36-4a7a4dcd91d8" providerId="AD" clId="Web-{DF33A024-8CA2-DE8A-C6DB-E8E2297B1D48}" dt="2024-03-07T11:58:12.964" v="56"/>
          <pc:sldLayoutMkLst>
            <pc:docMk/>
            <pc:sldMasterMk cId="4031362305" sldId="2147483828"/>
            <pc:sldLayoutMk cId="2377317972" sldId="2147483834"/>
          </pc:sldLayoutMkLst>
        </pc:sldLayoutChg>
        <pc:sldLayoutChg chg="add">
          <pc:chgData name="Silvia Mita (2310673)" userId="S::2310673@student.uwtsd.ac.uk::1f136ea9-3217-4569-ac36-4a7a4dcd91d8" providerId="AD" clId="Web-{DF33A024-8CA2-DE8A-C6DB-E8E2297B1D48}" dt="2024-03-07T11:58:12.964" v="56"/>
          <pc:sldLayoutMkLst>
            <pc:docMk/>
            <pc:sldMasterMk cId="4031362305" sldId="2147483828"/>
            <pc:sldLayoutMk cId="2151147590" sldId="2147483835"/>
          </pc:sldLayoutMkLst>
        </pc:sldLayoutChg>
        <pc:sldLayoutChg chg="add">
          <pc:chgData name="Silvia Mita (2310673)" userId="S::2310673@student.uwtsd.ac.uk::1f136ea9-3217-4569-ac36-4a7a4dcd91d8" providerId="AD" clId="Web-{DF33A024-8CA2-DE8A-C6DB-E8E2297B1D48}" dt="2024-03-07T11:58:12.964" v="56"/>
          <pc:sldLayoutMkLst>
            <pc:docMk/>
            <pc:sldMasterMk cId="4031362305" sldId="2147483828"/>
            <pc:sldLayoutMk cId="3914002059" sldId="2147483836"/>
          </pc:sldLayoutMkLst>
        </pc:sldLayoutChg>
        <pc:sldLayoutChg chg="add">
          <pc:chgData name="Silvia Mita (2310673)" userId="S::2310673@student.uwtsd.ac.uk::1f136ea9-3217-4569-ac36-4a7a4dcd91d8" providerId="AD" clId="Web-{DF33A024-8CA2-DE8A-C6DB-E8E2297B1D48}" dt="2024-03-07T11:58:12.964" v="56"/>
          <pc:sldLayoutMkLst>
            <pc:docMk/>
            <pc:sldMasterMk cId="4031362305" sldId="2147483828"/>
            <pc:sldLayoutMk cId="4122731850" sldId="2147483837"/>
          </pc:sldLayoutMkLst>
        </pc:sldLayoutChg>
        <pc:sldLayoutChg chg="add">
          <pc:chgData name="Silvia Mita (2310673)" userId="S::2310673@student.uwtsd.ac.uk::1f136ea9-3217-4569-ac36-4a7a4dcd91d8" providerId="AD" clId="Web-{DF33A024-8CA2-DE8A-C6DB-E8E2297B1D48}" dt="2024-03-07T11:58:12.964" v="56"/>
          <pc:sldLayoutMkLst>
            <pc:docMk/>
            <pc:sldMasterMk cId="4031362305" sldId="2147483828"/>
            <pc:sldLayoutMk cId="1596694916" sldId="2147483838"/>
          </pc:sldLayoutMkLst>
        </pc:sldLayoutChg>
        <pc:sldLayoutChg chg="add">
          <pc:chgData name="Silvia Mita (2310673)" userId="S::2310673@student.uwtsd.ac.uk::1f136ea9-3217-4569-ac36-4a7a4dcd91d8" providerId="AD" clId="Web-{DF33A024-8CA2-DE8A-C6DB-E8E2297B1D48}" dt="2024-03-07T11:58:12.964" v="56"/>
          <pc:sldLayoutMkLst>
            <pc:docMk/>
            <pc:sldMasterMk cId="4031362305" sldId="2147483828"/>
            <pc:sldLayoutMk cId="3807042016" sldId="2147483839"/>
          </pc:sldLayoutMkLst>
        </pc:sldLayoutChg>
      </pc:sldMasterChg>
    </pc:docChg>
  </pc:docChgLst>
  <pc:docChgLst>
    <pc:chgData name="Silvia Mita (2310673)" userId="S::2310673@student.uwtsd.ac.uk::1f136ea9-3217-4569-ac36-4a7a4dcd91d8" providerId="AD" clId="Web-{15F3C617-83DF-AE6C-85EC-BA1281968CD2}"/>
    <pc:docChg chg="delSld">
      <pc:chgData name="Silvia Mita (2310673)" userId="S::2310673@student.uwtsd.ac.uk::1f136ea9-3217-4569-ac36-4a7a4dcd91d8" providerId="AD" clId="Web-{15F3C617-83DF-AE6C-85EC-BA1281968CD2}" dt="2024-03-07T16:31:05.465" v="0"/>
      <pc:docMkLst>
        <pc:docMk/>
      </pc:docMkLst>
      <pc:sldChg chg="del">
        <pc:chgData name="Silvia Mita (2310673)" userId="S::2310673@student.uwtsd.ac.uk::1f136ea9-3217-4569-ac36-4a7a4dcd91d8" providerId="AD" clId="Web-{15F3C617-83DF-AE6C-85EC-BA1281968CD2}" dt="2024-03-07T16:31:05.465" v="0"/>
        <pc:sldMkLst>
          <pc:docMk/>
          <pc:sldMk cId="1011623028" sldId="273"/>
        </pc:sldMkLst>
      </pc:sldChg>
    </pc:docChg>
  </pc:docChgLst>
  <pc:docChgLst>
    <pc:chgData name="Aniko Batki (2313036)" userId="S::2313036@student.uwtsd.ac.uk::06fe0ab2-1cfa-493a-bfd0-510b29be1268" providerId="AD" clId="Web-{4F1E6F9A-8D99-1F25-06C2-2658941295D0}"/>
    <pc:docChg chg="addSld modSld sldOrd">
      <pc:chgData name="Aniko Batki (2313036)" userId="S::2313036@student.uwtsd.ac.uk::06fe0ab2-1cfa-493a-bfd0-510b29be1268" providerId="AD" clId="Web-{4F1E6F9A-8D99-1F25-06C2-2658941295D0}" dt="2024-03-08T12:27:06.573" v="192" actId="20577"/>
      <pc:docMkLst>
        <pc:docMk/>
      </pc:docMkLst>
      <pc:sldChg chg="modSp">
        <pc:chgData name="Aniko Batki (2313036)" userId="S::2313036@student.uwtsd.ac.uk::06fe0ab2-1cfa-493a-bfd0-510b29be1268" providerId="AD" clId="Web-{4F1E6F9A-8D99-1F25-06C2-2658941295D0}" dt="2024-03-08T11:34:59.699" v="19" actId="20577"/>
        <pc:sldMkLst>
          <pc:docMk/>
          <pc:sldMk cId="109857222" sldId="256"/>
        </pc:sldMkLst>
        <pc:spChg chg="mod">
          <ac:chgData name="Aniko Batki (2313036)" userId="S::2313036@student.uwtsd.ac.uk::06fe0ab2-1cfa-493a-bfd0-510b29be1268" providerId="AD" clId="Web-{4F1E6F9A-8D99-1F25-06C2-2658941295D0}" dt="2024-03-08T11:34:59.699" v="19" actId="20577"/>
          <ac:spMkLst>
            <pc:docMk/>
            <pc:sldMk cId="109857222" sldId="256"/>
            <ac:spMk id="8" creationId="{79F04DA4-94AE-C396-B3F9-DF0A5BE278BE}"/>
          </ac:spMkLst>
        </pc:spChg>
      </pc:sldChg>
      <pc:sldChg chg="modSp">
        <pc:chgData name="Aniko Batki (2313036)" userId="S::2313036@student.uwtsd.ac.uk::06fe0ab2-1cfa-493a-bfd0-510b29be1268" providerId="AD" clId="Web-{4F1E6F9A-8D99-1F25-06C2-2658941295D0}" dt="2024-03-08T11:31:54.564" v="6" actId="20577"/>
        <pc:sldMkLst>
          <pc:docMk/>
          <pc:sldMk cId="3987357788" sldId="261"/>
        </pc:sldMkLst>
        <pc:spChg chg="mod">
          <ac:chgData name="Aniko Batki (2313036)" userId="S::2313036@student.uwtsd.ac.uk::06fe0ab2-1cfa-493a-bfd0-510b29be1268" providerId="AD" clId="Web-{4F1E6F9A-8D99-1F25-06C2-2658941295D0}" dt="2024-03-08T11:31:54.564" v="6" actId="20577"/>
          <ac:spMkLst>
            <pc:docMk/>
            <pc:sldMk cId="3987357788" sldId="261"/>
            <ac:spMk id="2" creationId="{4194E9F0-0508-A88D-7282-E3B1AF963B90}"/>
          </ac:spMkLst>
        </pc:spChg>
      </pc:sldChg>
      <pc:sldChg chg="addSp delSp modSp ord">
        <pc:chgData name="Aniko Batki (2313036)" userId="S::2313036@student.uwtsd.ac.uk::06fe0ab2-1cfa-493a-bfd0-510b29be1268" providerId="AD" clId="Web-{4F1E6F9A-8D99-1F25-06C2-2658941295D0}" dt="2024-03-08T12:04:34.582" v="107" actId="20577"/>
        <pc:sldMkLst>
          <pc:docMk/>
          <pc:sldMk cId="3299114613" sldId="264"/>
        </pc:sldMkLst>
        <pc:spChg chg="mod">
          <ac:chgData name="Aniko Batki (2313036)" userId="S::2313036@student.uwtsd.ac.uk::06fe0ab2-1cfa-493a-bfd0-510b29be1268" providerId="AD" clId="Web-{4F1E6F9A-8D99-1F25-06C2-2658941295D0}" dt="2024-03-08T12:04:34.582" v="107" actId="20577"/>
          <ac:spMkLst>
            <pc:docMk/>
            <pc:sldMk cId="3299114613" sldId="264"/>
            <ac:spMk id="3" creationId="{A4098EC0-499D-03AA-2CA2-6178C0BC03CD}"/>
          </ac:spMkLst>
        </pc:spChg>
        <pc:spChg chg="add del mod">
          <ac:chgData name="Aniko Batki (2313036)" userId="S::2313036@student.uwtsd.ac.uk::06fe0ab2-1cfa-493a-bfd0-510b29be1268" providerId="AD" clId="Web-{4F1E6F9A-8D99-1F25-06C2-2658941295D0}" dt="2024-03-08T12:04:21.878" v="104"/>
          <ac:spMkLst>
            <pc:docMk/>
            <pc:sldMk cId="3299114613" sldId="264"/>
            <ac:spMk id="4" creationId="{8E257926-ACC0-DCCC-962D-8B429173A1F4}"/>
          </ac:spMkLst>
        </pc:spChg>
      </pc:sldChg>
      <pc:sldChg chg="addSp delSp modSp new mod ord setBg">
        <pc:chgData name="Aniko Batki (2313036)" userId="S::2313036@student.uwtsd.ac.uk::06fe0ab2-1cfa-493a-bfd0-510b29be1268" providerId="AD" clId="Web-{4F1E6F9A-8D99-1F25-06C2-2658941295D0}" dt="2024-03-08T12:27:06.573" v="192" actId="20577"/>
        <pc:sldMkLst>
          <pc:docMk/>
          <pc:sldMk cId="1443063710" sldId="281"/>
        </pc:sldMkLst>
        <pc:spChg chg="mod">
          <ac:chgData name="Aniko Batki (2313036)" userId="S::2313036@student.uwtsd.ac.uk::06fe0ab2-1cfa-493a-bfd0-510b29be1268" providerId="AD" clId="Web-{4F1E6F9A-8D99-1F25-06C2-2658941295D0}" dt="2024-03-08T12:22:56.911" v="147" actId="20577"/>
          <ac:spMkLst>
            <pc:docMk/>
            <pc:sldMk cId="1443063710" sldId="281"/>
            <ac:spMk id="2" creationId="{A2460CAA-2253-F870-B051-8AB616E8D7C2}"/>
          </ac:spMkLst>
        </pc:spChg>
        <pc:spChg chg="del">
          <ac:chgData name="Aniko Batki (2313036)" userId="S::2313036@student.uwtsd.ac.uk::06fe0ab2-1cfa-493a-bfd0-510b29be1268" providerId="AD" clId="Web-{4F1E6F9A-8D99-1F25-06C2-2658941295D0}" dt="2024-03-08T11:41:06.564" v="20"/>
          <ac:spMkLst>
            <pc:docMk/>
            <pc:sldMk cId="1443063710" sldId="281"/>
            <ac:spMk id="3" creationId="{F078EDB0-31D0-A111-6F3E-C6A657CFE39E}"/>
          </ac:spMkLst>
        </pc:spChg>
        <pc:spChg chg="add del">
          <ac:chgData name="Aniko Batki (2313036)" userId="S::2313036@student.uwtsd.ac.uk::06fe0ab2-1cfa-493a-bfd0-510b29be1268" providerId="AD" clId="Web-{4F1E6F9A-8D99-1F25-06C2-2658941295D0}" dt="2024-03-08T11:41:51.801" v="29"/>
          <ac:spMkLst>
            <pc:docMk/>
            <pc:sldMk cId="1443063710" sldId="281"/>
            <ac:spMk id="8" creationId="{F66E0A0E-B15B-B497-4B57-9DDC0F85100B}"/>
          </ac:spMkLst>
        </pc:spChg>
        <pc:spChg chg="add del">
          <ac:chgData name="Aniko Batki (2313036)" userId="S::2313036@student.uwtsd.ac.uk::06fe0ab2-1cfa-493a-bfd0-510b29be1268" providerId="AD" clId="Web-{4F1E6F9A-8D99-1F25-06C2-2658941295D0}" dt="2024-03-08T11:42:10.224" v="31"/>
          <ac:spMkLst>
            <pc:docMk/>
            <pc:sldMk cId="1443063710" sldId="281"/>
            <ac:spMk id="16" creationId="{DB7F3071-4678-3C44-EC83-39473CDA1116}"/>
          </ac:spMkLst>
        </pc:spChg>
        <pc:spChg chg="add del">
          <ac:chgData name="Aniko Batki (2313036)" userId="S::2313036@student.uwtsd.ac.uk::06fe0ab2-1cfa-493a-bfd0-510b29be1268" providerId="AD" clId="Web-{4F1E6F9A-8D99-1F25-06C2-2658941295D0}" dt="2024-03-08T11:42:23.178" v="33"/>
          <ac:spMkLst>
            <pc:docMk/>
            <pc:sldMk cId="1443063710" sldId="281"/>
            <ac:spMk id="18" creationId="{7ED7575E-88D2-B771-681D-46A7E55415DD}"/>
          </ac:spMkLst>
        </pc:spChg>
        <pc:spChg chg="add del">
          <ac:chgData name="Aniko Batki (2313036)" userId="S::2313036@student.uwtsd.ac.uk::06fe0ab2-1cfa-493a-bfd0-510b29be1268" providerId="AD" clId="Web-{4F1E6F9A-8D99-1F25-06C2-2658941295D0}" dt="2024-03-08T11:42:23.178" v="33"/>
          <ac:spMkLst>
            <pc:docMk/>
            <pc:sldMk cId="1443063710" sldId="281"/>
            <ac:spMk id="19" creationId="{2C62E5C8-A7CE-761D-9403-63D3BB89DB7C}"/>
          </ac:spMkLst>
        </pc:spChg>
        <pc:spChg chg="add">
          <ac:chgData name="Aniko Batki (2313036)" userId="S::2313036@student.uwtsd.ac.uk::06fe0ab2-1cfa-493a-bfd0-510b29be1268" providerId="AD" clId="Web-{4F1E6F9A-8D99-1F25-06C2-2658941295D0}" dt="2024-03-08T11:42:23.178" v="34"/>
          <ac:spMkLst>
            <pc:docMk/>
            <pc:sldMk cId="1443063710" sldId="281"/>
            <ac:spMk id="21" creationId="{FE1EC756-41E9-4FD6-AD48-EF46A28137B7}"/>
          </ac:spMkLst>
        </pc:spChg>
        <pc:spChg chg="add">
          <ac:chgData name="Aniko Batki (2313036)" userId="S::2313036@student.uwtsd.ac.uk::06fe0ab2-1cfa-493a-bfd0-510b29be1268" providerId="AD" clId="Web-{4F1E6F9A-8D99-1F25-06C2-2658941295D0}" dt="2024-03-08T11:42:23.178" v="34"/>
          <ac:spMkLst>
            <pc:docMk/>
            <pc:sldMk cId="1443063710" sldId="281"/>
            <ac:spMk id="22" creationId="{E66F6371-9EA5-9354-29DC-1D07B921F79C}"/>
          </ac:spMkLst>
        </pc:spChg>
        <pc:spChg chg="add mod">
          <ac:chgData name="Aniko Batki (2313036)" userId="S::2313036@student.uwtsd.ac.uk::06fe0ab2-1cfa-493a-bfd0-510b29be1268" providerId="AD" clId="Web-{4F1E6F9A-8D99-1F25-06C2-2658941295D0}" dt="2024-03-08T12:27:06.573" v="192" actId="20577"/>
          <ac:spMkLst>
            <pc:docMk/>
            <pc:sldMk cId="1443063710" sldId="281"/>
            <ac:spMk id="23" creationId="{0D5419DC-7242-27A8-BDA1-3FC5F5B60A54}"/>
          </ac:spMkLst>
        </pc:spChg>
        <pc:grpChg chg="add del">
          <ac:chgData name="Aniko Batki (2313036)" userId="S::2313036@student.uwtsd.ac.uk::06fe0ab2-1cfa-493a-bfd0-510b29be1268" providerId="AD" clId="Web-{4F1E6F9A-8D99-1F25-06C2-2658941295D0}" dt="2024-03-08T11:41:51.801" v="29"/>
          <ac:grpSpMkLst>
            <pc:docMk/>
            <pc:sldMk cId="1443063710" sldId="281"/>
            <ac:grpSpMk id="11" creationId="{6258F736-B256-8039-9DC6-F4E49A5C5AD5}"/>
          </ac:grpSpMkLst>
        </pc:grpChg>
        <pc:picChg chg="add mod ord">
          <ac:chgData name="Aniko Batki (2313036)" userId="S::2313036@student.uwtsd.ac.uk::06fe0ab2-1cfa-493a-bfd0-510b29be1268" providerId="AD" clId="Web-{4F1E6F9A-8D99-1F25-06C2-2658941295D0}" dt="2024-03-08T11:42:44.226" v="37" actId="1076"/>
          <ac:picMkLst>
            <pc:docMk/>
            <pc:sldMk cId="1443063710" sldId="281"/>
            <ac:picMk id="4" creationId="{1BAADA05-172C-AA84-145B-334081745156}"/>
          </ac:picMkLst>
        </pc:picChg>
        <pc:cxnChg chg="add del">
          <ac:chgData name="Aniko Batki (2313036)" userId="S::2313036@student.uwtsd.ac.uk::06fe0ab2-1cfa-493a-bfd0-510b29be1268" providerId="AD" clId="Web-{4F1E6F9A-8D99-1F25-06C2-2658941295D0}" dt="2024-03-08T11:42:23.178" v="33"/>
          <ac:cxnSpMkLst>
            <pc:docMk/>
            <pc:sldMk cId="1443063710" sldId="281"/>
            <ac:cxnSpMk id="13" creationId="{249EDD1B-F94D-B4E6-ACAA-566B9A26FDE3}"/>
          </ac:cxnSpMkLst>
        </pc:cxnChg>
        <pc:cxnChg chg="add del">
          <ac:chgData name="Aniko Batki (2313036)" userId="S::2313036@student.uwtsd.ac.uk::06fe0ab2-1cfa-493a-bfd0-510b29be1268" providerId="AD" clId="Web-{4F1E6F9A-8D99-1F25-06C2-2658941295D0}" dt="2024-03-08T11:42:10.224" v="31"/>
          <ac:cxnSpMkLst>
            <pc:docMk/>
            <pc:sldMk cId="1443063710" sldId="281"/>
            <ac:cxnSpMk id="15" creationId="{249EDD1B-F94D-B4E6-ACAA-566B9A26FDE3}"/>
          </ac:cxnSpMkLst>
        </pc:cxnChg>
      </pc:sldChg>
    </pc:docChg>
  </pc:docChgLst>
  <pc:docChgLst>
    <pc:chgData name="Aniko Batki (2313036)" userId="S::2313036@student.uwtsd.ac.uk::06fe0ab2-1cfa-493a-bfd0-510b29be1268" providerId="AD" clId="Web-{3A90C8C3-CEB4-DD26-F05C-ABC94C621E38}"/>
    <pc:docChg chg="addSld modSld sldOrd">
      <pc:chgData name="Aniko Batki (2313036)" userId="S::2313036@student.uwtsd.ac.uk::06fe0ab2-1cfa-493a-bfd0-510b29be1268" providerId="AD" clId="Web-{3A90C8C3-CEB4-DD26-F05C-ABC94C621E38}" dt="2024-03-05T13:40:54.313" v="263" actId="20577"/>
      <pc:docMkLst>
        <pc:docMk/>
      </pc:docMkLst>
      <pc:sldChg chg="modSp">
        <pc:chgData name="Aniko Batki (2313036)" userId="S::2313036@student.uwtsd.ac.uk::06fe0ab2-1cfa-493a-bfd0-510b29be1268" providerId="AD" clId="Web-{3A90C8C3-CEB4-DD26-F05C-ABC94C621E38}" dt="2024-03-05T13:40:54.313" v="263" actId="20577"/>
        <pc:sldMkLst>
          <pc:docMk/>
          <pc:sldMk cId="3616411464" sldId="265"/>
        </pc:sldMkLst>
        <pc:spChg chg="mod">
          <ac:chgData name="Aniko Batki (2313036)" userId="S::2313036@student.uwtsd.ac.uk::06fe0ab2-1cfa-493a-bfd0-510b29be1268" providerId="AD" clId="Web-{3A90C8C3-CEB4-DD26-F05C-ABC94C621E38}" dt="2024-03-05T13:40:54.313" v="263" actId="20577"/>
          <ac:spMkLst>
            <pc:docMk/>
            <pc:sldMk cId="3616411464" sldId="265"/>
            <ac:spMk id="3" creationId="{3B4C98B4-C823-06CF-CCDD-F67741179891}"/>
          </ac:spMkLst>
        </pc:spChg>
      </pc:sldChg>
      <pc:sldChg chg="addSp modSp new ord">
        <pc:chgData name="Aniko Batki (2313036)" userId="S::2313036@student.uwtsd.ac.uk::06fe0ab2-1cfa-493a-bfd0-510b29be1268" providerId="AD" clId="Web-{3A90C8C3-CEB4-DD26-F05C-ABC94C621E38}" dt="2024-03-05T13:31:14.237" v="231" actId="20577"/>
        <pc:sldMkLst>
          <pc:docMk/>
          <pc:sldMk cId="1836439948" sldId="269"/>
        </pc:sldMkLst>
        <pc:spChg chg="mod">
          <ac:chgData name="Aniko Batki (2313036)" userId="S::2313036@student.uwtsd.ac.uk::06fe0ab2-1cfa-493a-bfd0-510b29be1268" providerId="AD" clId="Web-{3A90C8C3-CEB4-DD26-F05C-ABC94C621E38}" dt="2024-03-05T13:00:50.380" v="8" actId="20577"/>
          <ac:spMkLst>
            <pc:docMk/>
            <pc:sldMk cId="1836439948" sldId="269"/>
            <ac:spMk id="2" creationId="{D9815392-62B8-CBF3-9A1C-AFCB680B7378}"/>
          </ac:spMkLst>
        </pc:spChg>
        <pc:spChg chg="mod">
          <ac:chgData name="Aniko Batki (2313036)" userId="S::2313036@student.uwtsd.ac.uk::06fe0ab2-1cfa-493a-bfd0-510b29be1268" providerId="AD" clId="Web-{3A90C8C3-CEB4-DD26-F05C-ABC94C621E38}" dt="2024-03-05T13:31:14.237" v="231" actId="20577"/>
          <ac:spMkLst>
            <pc:docMk/>
            <pc:sldMk cId="1836439948" sldId="269"/>
            <ac:spMk id="3" creationId="{6F5A1031-F00B-6C5F-7367-FFB296FA0A67}"/>
          </ac:spMkLst>
        </pc:spChg>
        <pc:spChg chg="add mod">
          <ac:chgData name="Aniko Batki (2313036)" userId="S::2313036@student.uwtsd.ac.uk::06fe0ab2-1cfa-493a-bfd0-510b29be1268" providerId="AD" clId="Web-{3A90C8C3-CEB4-DD26-F05C-ABC94C621E38}" dt="2024-03-05T13:27:00.657" v="217" actId="1076"/>
          <ac:spMkLst>
            <pc:docMk/>
            <pc:sldMk cId="1836439948" sldId="269"/>
            <ac:spMk id="4" creationId="{DBB7A2CA-4B5C-CFEE-013F-1B81B279B538}"/>
          </ac:spMkLst>
        </pc:spChg>
        <pc:spChg chg="add mod">
          <ac:chgData name="Aniko Batki (2313036)" userId="S::2313036@student.uwtsd.ac.uk::06fe0ab2-1cfa-493a-bfd0-510b29be1268" providerId="AD" clId="Web-{3A90C8C3-CEB4-DD26-F05C-ABC94C621E38}" dt="2024-03-05T13:26:44.296" v="215" actId="1076"/>
          <ac:spMkLst>
            <pc:docMk/>
            <pc:sldMk cId="1836439948" sldId="269"/>
            <ac:spMk id="5" creationId="{F2618379-EAB9-7073-3E4A-ABB0539992A2}"/>
          </ac:spMkLst>
        </pc:spChg>
        <pc:spChg chg="add mod">
          <ac:chgData name="Aniko Batki (2313036)" userId="S::2313036@student.uwtsd.ac.uk::06fe0ab2-1cfa-493a-bfd0-510b29be1268" providerId="AD" clId="Web-{3A90C8C3-CEB4-DD26-F05C-ABC94C621E38}" dt="2024-03-05T13:26:35.358" v="214" actId="1076"/>
          <ac:spMkLst>
            <pc:docMk/>
            <pc:sldMk cId="1836439948" sldId="269"/>
            <ac:spMk id="6" creationId="{61CEC7EF-1CDB-E036-54C9-2545B0F3C5D6}"/>
          </ac:spMkLst>
        </pc:spChg>
      </pc:sldChg>
    </pc:docChg>
  </pc:docChgLst>
  <pc:docChgLst>
    <pc:chgData name="Aniko Batki (2313036)" userId="S::2313036@student.uwtsd.ac.uk::06fe0ab2-1cfa-493a-bfd0-510b29be1268" providerId="AD" clId="Web-{C1AF9E2D-CA8E-9189-7275-9EDDE2E34C04}"/>
    <pc:docChg chg="modSld">
      <pc:chgData name="Aniko Batki (2313036)" userId="S::2313036@student.uwtsd.ac.uk::06fe0ab2-1cfa-493a-bfd0-510b29be1268" providerId="AD" clId="Web-{C1AF9E2D-CA8E-9189-7275-9EDDE2E34C04}" dt="2024-03-09T11:51:19.453" v="529" actId="20577"/>
      <pc:docMkLst>
        <pc:docMk/>
      </pc:docMkLst>
      <pc:sldChg chg="addSp delSp modSp">
        <pc:chgData name="Aniko Batki (2313036)" userId="S::2313036@student.uwtsd.ac.uk::06fe0ab2-1cfa-493a-bfd0-510b29be1268" providerId="AD" clId="Web-{C1AF9E2D-CA8E-9189-7275-9EDDE2E34C04}" dt="2024-03-09T11:51:19.453" v="529" actId="20577"/>
        <pc:sldMkLst>
          <pc:docMk/>
          <pc:sldMk cId="3987357788" sldId="261"/>
        </pc:sldMkLst>
        <pc:spChg chg="del mod">
          <ac:chgData name="Aniko Batki (2313036)" userId="S::2313036@student.uwtsd.ac.uk::06fe0ab2-1cfa-493a-bfd0-510b29be1268" providerId="AD" clId="Web-{C1AF9E2D-CA8E-9189-7275-9EDDE2E34C04}" dt="2024-03-09T10:55:02.015" v="24"/>
          <ac:spMkLst>
            <pc:docMk/>
            <pc:sldMk cId="3987357788" sldId="261"/>
            <ac:spMk id="5" creationId="{24D5F366-39F3-C0F0-3EAD-6BE8F904BB3F}"/>
          </ac:spMkLst>
        </pc:spChg>
        <pc:spChg chg="add mod">
          <ac:chgData name="Aniko Batki (2313036)" userId="S::2313036@student.uwtsd.ac.uk::06fe0ab2-1cfa-493a-bfd0-510b29be1268" providerId="AD" clId="Web-{C1AF9E2D-CA8E-9189-7275-9EDDE2E34C04}" dt="2024-03-09T11:51:06.922" v="528" actId="1076"/>
          <ac:spMkLst>
            <pc:docMk/>
            <pc:sldMk cId="3987357788" sldId="261"/>
            <ac:spMk id="7" creationId="{CE90352F-9475-EA0C-C54E-FD6DEE81DEF4}"/>
          </ac:spMkLst>
        </pc:spChg>
        <pc:spChg chg="mod">
          <ac:chgData name="Aniko Batki (2313036)" userId="S::2313036@student.uwtsd.ac.uk::06fe0ab2-1cfa-493a-bfd0-510b29be1268" providerId="AD" clId="Web-{C1AF9E2D-CA8E-9189-7275-9EDDE2E34C04}" dt="2024-03-09T11:50:55.968" v="526" actId="20577"/>
          <ac:spMkLst>
            <pc:docMk/>
            <pc:sldMk cId="3987357788" sldId="261"/>
            <ac:spMk id="8" creationId="{8F7162BB-A9A4-F215-5E79-BDC439E03C69}"/>
          </ac:spMkLst>
        </pc:spChg>
        <pc:spChg chg="mod">
          <ac:chgData name="Aniko Batki (2313036)" userId="S::2313036@student.uwtsd.ac.uk::06fe0ab2-1cfa-493a-bfd0-510b29be1268" providerId="AD" clId="Web-{C1AF9E2D-CA8E-9189-7275-9EDDE2E34C04}" dt="2024-03-09T11:51:19.453" v="529" actId="20577"/>
          <ac:spMkLst>
            <pc:docMk/>
            <pc:sldMk cId="3987357788" sldId="261"/>
            <ac:spMk id="11" creationId="{67ED632D-7459-B457-FE21-B420A7205610}"/>
          </ac:spMkLst>
        </pc:spChg>
      </pc:sldChg>
      <pc:sldChg chg="modSp">
        <pc:chgData name="Aniko Batki (2313036)" userId="S::2313036@student.uwtsd.ac.uk::06fe0ab2-1cfa-493a-bfd0-510b29be1268" providerId="AD" clId="Web-{C1AF9E2D-CA8E-9189-7275-9EDDE2E34C04}" dt="2024-03-09T11:46:57.310" v="524" actId="14100"/>
        <pc:sldMkLst>
          <pc:docMk/>
          <pc:sldMk cId="3707627183" sldId="263"/>
        </pc:sldMkLst>
        <pc:spChg chg="mod">
          <ac:chgData name="Aniko Batki (2313036)" userId="S::2313036@student.uwtsd.ac.uk::06fe0ab2-1cfa-493a-bfd0-510b29be1268" providerId="AD" clId="Web-{C1AF9E2D-CA8E-9189-7275-9EDDE2E34C04}" dt="2024-03-09T11:15:29.629" v="119" actId="20577"/>
          <ac:spMkLst>
            <pc:docMk/>
            <pc:sldMk cId="3707627183" sldId="263"/>
            <ac:spMk id="2" creationId="{CACBDF59-F3B5-0149-1250-1C14D5F1F5A5}"/>
          </ac:spMkLst>
        </pc:spChg>
        <pc:spChg chg="mod">
          <ac:chgData name="Aniko Batki (2313036)" userId="S::2313036@student.uwtsd.ac.uk::06fe0ab2-1cfa-493a-bfd0-510b29be1268" providerId="AD" clId="Web-{C1AF9E2D-CA8E-9189-7275-9EDDE2E34C04}" dt="2024-03-09T11:46:57.310" v="524" actId="14100"/>
          <ac:spMkLst>
            <pc:docMk/>
            <pc:sldMk cId="3707627183" sldId="263"/>
            <ac:spMk id="3" creationId="{19C9032A-8DC6-7B10-61AF-41D4DE647DF3}"/>
          </ac:spMkLst>
        </pc:spChg>
      </pc:sldChg>
      <pc:sldChg chg="modSp">
        <pc:chgData name="Aniko Batki (2313036)" userId="S::2313036@student.uwtsd.ac.uk::06fe0ab2-1cfa-493a-bfd0-510b29be1268" providerId="AD" clId="Web-{C1AF9E2D-CA8E-9189-7275-9EDDE2E34C04}" dt="2024-03-09T11:14:14.670" v="118" actId="14100"/>
        <pc:sldMkLst>
          <pc:docMk/>
          <pc:sldMk cId="3299114613" sldId="264"/>
        </pc:sldMkLst>
        <pc:spChg chg="mod">
          <ac:chgData name="Aniko Batki (2313036)" userId="S::2313036@student.uwtsd.ac.uk::06fe0ab2-1cfa-493a-bfd0-510b29be1268" providerId="AD" clId="Web-{C1AF9E2D-CA8E-9189-7275-9EDDE2E34C04}" dt="2024-03-09T11:14:02.670" v="116" actId="14100"/>
          <ac:spMkLst>
            <pc:docMk/>
            <pc:sldMk cId="3299114613" sldId="264"/>
            <ac:spMk id="2" creationId="{6F950222-0B6A-1C19-54AC-E10EA6EF3AEF}"/>
          </ac:spMkLst>
        </pc:spChg>
        <pc:spChg chg="mod">
          <ac:chgData name="Aniko Batki (2313036)" userId="S::2313036@student.uwtsd.ac.uk::06fe0ab2-1cfa-493a-bfd0-510b29be1268" providerId="AD" clId="Web-{C1AF9E2D-CA8E-9189-7275-9EDDE2E34C04}" dt="2024-03-09T11:14:14.670" v="118" actId="14100"/>
          <ac:spMkLst>
            <pc:docMk/>
            <pc:sldMk cId="3299114613" sldId="264"/>
            <ac:spMk id="3" creationId="{A4098EC0-499D-03AA-2CA2-6178C0BC03CD}"/>
          </ac:spMkLst>
        </pc:spChg>
      </pc:sldChg>
      <pc:sldChg chg="modSp">
        <pc:chgData name="Aniko Batki (2313036)" userId="S::2313036@student.uwtsd.ac.uk::06fe0ab2-1cfa-493a-bfd0-510b29be1268" providerId="AD" clId="Web-{C1AF9E2D-CA8E-9189-7275-9EDDE2E34C04}" dt="2024-03-09T10:56:14.095" v="28" actId="20577"/>
        <pc:sldMkLst>
          <pc:docMk/>
          <pc:sldMk cId="1443063710" sldId="281"/>
        </pc:sldMkLst>
        <pc:spChg chg="mod">
          <ac:chgData name="Aniko Batki (2313036)" userId="S::2313036@student.uwtsd.ac.uk::06fe0ab2-1cfa-493a-bfd0-510b29be1268" providerId="AD" clId="Web-{C1AF9E2D-CA8E-9189-7275-9EDDE2E34C04}" dt="2024-03-09T10:56:14.095" v="28" actId="20577"/>
          <ac:spMkLst>
            <pc:docMk/>
            <pc:sldMk cId="1443063710" sldId="281"/>
            <ac:spMk id="3" creationId="{F05EEE75-1E75-96A7-E59D-42AA46E0BCB2}"/>
          </ac:spMkLst>
        </pc:spChg>
      </pc:sldChg>
    </pc:docChg>
  </pc:docChgLst>
  <pc:docChgLst>
    <pc:chgData name="Aniko Batki (2313036)" userId="S::2313036@student.uwtsd.ac.uk::06fe0ab2-1cfa-493a-bfd0-510b29be1268" providerId="AD" clId="Web-{13D7D5AF-210B-D184-998C-0D8C1860ED81}"/>
    <pc:docChg chg="delSld modSld sldOrd">
      <pc:chgData name="Aniko Batki (2313036)" userId="S::2313036@student.uwtsd.ac.uk::06fe0ab2-1cfa-493a-bfd0-510b29be1268" providerId="AD" clId="Web-{13D7D5AF-210B-D184-998C-0D8C1860ED81}" dt="2024-03-07T00:36:44.374" v="429" actId="20577"/>
      <pc:docMkLst>
        <pc:docMk/>
      </pc:docMkLst>
      <pc:sldChg chg="addSp modSp ord">
        <pc:chgData name="Aniko Batki (2313036)" userId="S::2313036@student.uwtsd.ac.uk::06fe0ab2-1cfa-493a-bfd0-510b29be1268" providerId="AD" clId="Web-{13D7D5AF-210B-D184-998C-0D8C1860ED81}" dt="2024-03-06T23:47:24.512" v="179" actId="20577"/>
        <pc:sldMkLst>
          <pc:docMk/>
          <pc:sldMk cId="3987357788" sldId="261"/>
        </pc:sldMkLst>
        <pc:spChg chg="mod">
          <ac:chgData name="Aniko Batki (2313036)" userId="S::2313036@student.uwtsd.ac.uk::06fe0ab2-1cfa-493a-bfd0-510b29be1268" providerId="AD" clId="Web-{13D7D5AF-210B-D184-998C-0D8C1860ED81}" dt="2024-03-06T23:28:10.624" v="61" actId="20577"/>
          <ac:spMkLst>
            <pc:docMk/>
            <pc:sldMk cId="3987357788" sldId="261"/>
            <ac:spMk id="2" creationId="{4194E9F0-0508-A88D-7282-E3B1AF963B90}"/>
          </ac:spMkLst>
        </pc:spChg>
        <pc:spChg chg="mod">
          <ac:chgData name="Aniko Batki (2313036)" userId="S::2313036@student.uwtsd.ac.uk::06fe0ab2-1cfa-493a-bfd0-510b29be1268" providerId="AD" clId="Web-{13D7D5AF-210B-D184-998C-0D8C1860ED81}" dt="2024-03-06T23:38:44.476" v="166" actId="1076"/>
          <ac:spMkLst>
            <pc:docMk/>
            <pc:sldMk cId="3987357788" sldId="261"/>
            <ac:spMk id="3" creationId="{ACBB3C43-5FF0-13EA-805B-4A5C7AC1DEB6}"/>
          </ac:spMkLst>
        </pc:spChg>
        <pc:spChg chg="add mod">
          <ac:chgData name="Aniko Batki (2313036)" userId="S::2313036@student.uwtsd.ac.uk::06fe0ab2-1cfa-493a-bfd0-510b29be1268" providerId="AD" clId="Web-{13D7D5AF-210B-D184-998C-0D8C1860ED81}" dt="2024-03-06T23:28:53.735" v="67" actId="1076"/>
          <ac:spMkLst>
            <pc:docMk/>
            <pc:sldMk cId="3987357788" sldId="261"/>
            <ac:spMk id="5" creationId="{24D5F366-39F3-C0F0-3EAD-6BE8F904BB3F}"/>
          </ac:spMkLst>
        </pc:spChg>
        <pc:spChg chg="add mod">
          <ac:chgData name="Aniko Batki (2313036)" userId="S::2313036@student.uwtsd.ac.uk::06fe0ab2-1cfa-493a-bfd0-510b29be1268" providerId="AD" clId="Web-{13D7D5AF-210B-D184-998C-0D8C1860ED81}" dt="2024-03-06T23:34:46.668" v="130" actId="20577"/>
          <ac:spMkLst>
            <pc:docMk/>
            <pc:sldMk cId="3987357788" sldId="261"/>
            <ac:spMk id="7" creationId="{A6439C67-C081-AF0D-23D4-B2A7902BFB72}"/>
          </ac:spMkLst>
        </pc:spChg>
        <pc:spChg chg="add mod">
          <ac:chgData name="Aniko Batki (2313036)" userId="S::2313036@student.uwtsd.ac.uk::06fe0ab2-1cfa-493a-bfd0-510b29be1268" providerId="AD" clId="Web-{13D7D5AF-210B-D184-998C-0D8C1860ED81}" dt="2024-03-06T23:47:24.512" v="179" actId="20577"/>
          <ac:spMkLst>
            <pc:docMk/>
            <pc:sldMk cId="3987357788" sldId="261"/>
            <ac:spMk id="8" creationId="{8F7162BB-A9A4-F215-5E79-BDC439E03C69}"/>
          </ac:spMkLst>
        </pc:spChg>
        <pc:picChg chg="add mod">
          <ac:chgData name="Aniko Batki (2313036)" userId="S::2313036@student.uwtsd.ac.uk::06fe0ab2-1cfa-493a-bfd0-510b29be1268" providerId="AD" clId="Web-{13D7D5AF-210B-D184-998C-0D8C1860ED81}" dt="2024-03-06T23:28:43.079" v="66" actId="1076"/>
          <ac:picMkLst>
            <pc:docMk/>
            <pc:sldMk cId="3987357788" sldId="261"/>
            <ac:picMk id="4" creationId="{421E4F14-0569-C397-E77F-B123A1A1D981}"/>
          </ac:picMkLst>
        </pc:picChg>
        <pc:picChg chg="add mod">
          <ac:chgData name="Aniko Batki (2313036)" userId="S::2313036@student.uwtsd.ac.uk::06fe0ab2-1cfa-493a-bfd0-510b29be1268" providerId="AD" clId="Web-{13D7D5AF-210B-D184-998C-0D8C1860ED81}" dt="2024-03-06T23:31:48.147" v="73" actId="1076"/>
          <ac:picMkLst>
            <pc:docMk/>
            <pc:sldMk cId="3987357788" sldId="261"/>
            <ac:picMk id="6" creationId="{20D7FC7B-3C24-1D31-5BDB-690851FE3AAF}"/>
          </ac:picMkLst>
        </pc:picChg>
      </pc:sldChg>
      <pc:sldChg chg="modSp">
        <pc:chgData name="Aniko Batki (2313036)" userId="S::2313036@student.uwtsd.ac.uk::06fe0ab2-1cfa-493a-bfd0-510b29be1268" providerId="AD" clId="Web-{13D7D5AF-210B-D184-998C-0D8C1860ED81}" dt="2024-03-07T00:36:44.374" v="429" actId="20577"/>
        <pc:sldMkLst>
          <pc:docMk/>
          <pc:sldMk cId="3616411464" sldId="265"/>
        </pc:sldMkLst>
        <pc:spChg chg="mod">
          <ac:chgData name="Aniko Batki (2313036)" userId="S::2313036@student.uwtsd.ac.uk::06fe0ab2-1cfa-493a-bfd0-510b29be1268" providerId="AD" clId="Web-{13D7D5AF-210B-D184-998C-0D8C1860ED81}" dt="2024-03-07T00:35:59.951" v="405" actId="20577"/>
          <ac:spMkLst>
            <pc:docMk/>
            <pc:sldMk cId="3616411464" sldId="265"/>
            <ac:spMk id="2" creationId="{A0232D2A-EA38-6763-8CAF-8C8CA16F1A75}"/>
          </ac:spMkLst>
        </pc:spChg>
        <pc:spChg chg="mod">
          <ac:chgData name="Aniko Batki (2313036)" userId="S::2313036@student.uwtsd.ac.uk::06fe0ab2-1cfa-493a-bfd0-510b29be1268" providerId="AD" clId="Web-{13D7D5AF-210B-D184-998C-0D8C1860ED81}" dt="2024-03-07T00:36:44.374" v="429" actId="20577"/>
          <ac:spMkLst>
            <pc:docMk/>
            <pc:sldMk cId="3616411464" sldId="265"/>
            <ac:spMk id="3" creationId="{3B4C98B4-C823-06CF-CCDD-F67741179891}"/>
          </ac:spMkLst>
        </pc:spChg>
      </pc:sldChg>
      <pc:sldChg chg="addSp delSp modSp">
        <pc:chgData name="Aniko Batki (2313036)" userId="S::2313036@student.uwtsd.ac.uk::06fe0ab2-1cfa-493a-bfd0-510b29be1268" providerId="AD" clId="Web-{13D7D5AF-210B-D184-998C-0D8C1860ED81}" dt="2024-03-07T00:35:13.590" v="404" actId="20577"/>
        <pc:sldMkLst>
          <pc:docMk/>
          <pc:sldMk cId="2926087844" sldId="267"/>
        </pc:sldMkLst>
        <pc:spChg chg="mod">
          <ac:chgData name="Aniko Batki (2313036)" userId="S::2313036@student.uwtsd.ac.uk::06fe0ab2-1cfa-493a-bfd0-510b29be1268" providerId="AD" clId="Web-{13D7D5AF-210B-D184-998C-0D8C1860ED81}" dt="2024-03-07T00:35:13.590" v="404" actId="20577"/>
          <ac:spMkLst>
            <pc:docMk/>
            <pc:sldMk cId="2926087844" sldId="267"/>
            <ac:spMk id="3" creationId="{3B4C98B4-C823-06CF-CCDD-F67741179891}"/>
          </ac:spMkLst>
        </pc:spChg>
        <pc:picChg chg="add mod">
          <ac:chgData name="Aniko Batki (2313036)" userId="S::2313036@student.uwtsd.ac.uk::06fe0ab2-1cfa-493a-bfd0-510b29be1268" providerId="AD" clId="Web-{13D7D5AF-210B-D184-998C-0D8C1860ED81}" dt="2024-03-07T00:08:21.054" v="339" actId="1076"/>
          <ac:picMkLst>
            <pc:docMk/>
            <pc:sldMk cId="2926087844" sldId="267"/>
            <ac:picMk id="4" creationId="{96926968-7AC7-678C-4501-EFE68DA7B1FD}"/>
          </ac:picMkLst>
        </pc:picChg>
        <pc:picChg chg="add del mod">
          <ac:chgData name="Aniko Batki (2313036)" userId="S::2313036@student.uwtsd.ac.uk::06fe0ab2-1cfa-493a-bfd0-510b29be1268" providerId="AD" clId="Web-{13D7D5AF-210B-D184-998C-0D8C1860ED81}" dt="2024-03-07T00:32:37.037" v="378"/>
          <ac:picMkLst>
            <pc:docMk/>
            <pc:sldMk cId="2926087844" sldId="267"/>
            <ac:picMk id="5" creationId="{436836E3-BC7A-F8F6-319B-75B9B3952F8C}"/>
          </ac:picMkLst>
        </pc:picChg>
        <pc:picChg chg="add mod">
          <ac:chgData name="Aniko Batki (2313036)" userId="S::2313036@student.uwtsd.ac.uk::06fe0ab2-1cfa-493a-bfd0-510b29be1268" providerId="AD" clId="Web-{13D7D5AF-210B-D184-998C-0D8C1860ED81}" dt="2024-03-07T00:33:29.945" v="387" actId="1076"/>
          <ac:picMkLst>
            <pc:docMk/>
            <pc:sldMk cId="2926087844" sldId="267"/>
            <ac:picMk id="6" creationId="{A07749B7-F5E6-C421-3E7A-4104A5B25DE5}"/>
          </ac:picMkLst>
        </pc:picChg>
        <pc:picChg chg="add mod">
          <ac:chgData name="Aniko Batki (2313036)" userId="S::2313036@student.uwtsd.ac.uk::06fe0ab2-1cfa-493a-bfd0-510b29be1268" providerId="AD" clId="Web-{13D7D5AF-210B-D184-998C-0D8C1860ED81}" dt="2024-03-07T00:33:25.601" v="386" actId="1076"/>
          <ac:picMkLst>
            <pc:docMk/>
            <pc:sldMk cId="2926087844" sldId="267"/>
            <ac:picMk id="7" creationId="{E209C434-C46A-8D30-F2C0-8E58F0507805}"/>
          </ac:picMkLst>
        </pc:picChg>
        <pc:picChg chg="add mod">
          <ac:chgData name="Aniko Batki (2313036)" userId="S::2313036@student.uwtsd.ac.uk::06fe0ab2-1cfa-493a-bfd0-510b29be1268" providerId="AD" clId="Web-{13D7D5AF-210B-D184-998C-0D8C1860ED81}" dt="2024-03-07T00:32:57.101" v="382" actId="1076"/>
          <ac:picMkLst>
            <pc:docMk/>
            <pc:sldMk cId="2926087844" sldId="267"/>
            <ac:picMk id="8" creationId="{A0F674A5-DC57-C539-6168-37551DA38966}"/>
          </ac:picMkLst>
        </pc:picChg>
        <pc:picChg chg="add mod">
          <ac:chgData name="Aniko Batki (2313036)" userId="S::2313036@student.uwtsd.ac.uk::06fe0ab2-1cfa-493a-bfd0-510b29be1268" providerId="AD" clId="Web-{13D7D5AF-210B-D184-998C-0D8C1860ED81}" dt="2024-03-07T00:33:06.741" v="384" actId="1076"/>
          <ac:picMkLst>
            <pc:docMk/>
            <pc:sldMk cId="2926087844" sldId="267"/>
            <ac:picMk id="9" creationId="{C8584321-0D3A-4D52-C0BB-6EA5724296EF}"/>
          </ac:picMkLst>
        </pc:picChg>
      </pc:sldChg>
      <pc:sldChg chg="del">
        <pc:chgData name="Aniko Batki (2313036)" userId="S::2313036@student.uwtsd.ac.uk::06fe0ab2-1cfa-493a-bfd0-510b29be1268" providerId="AD" clId="Web-{13D7D5AF-210B-D184-998C-0D8C1860ED81}" dt="2024-03-06T23:10:03.386" v="0"/>
        <pc:sldMkLst>
          <pc:docMk/>
          <pc:sldMk cId="1836439948" sldId="269"/>
        </pc:sldMkLst>
      </pc:sldChg>
    </pc:docChg>
  </pc:docChgLst>
  <pc:docChgLst>
    <pc:chgData name="Silvia Mita (2310673)" userId="S::2310673@student.uwtsd.ac.uk::1f136ea9-3217-4569-ac36-4a7a4dcd91d8" providerId="AD" clId="Web-{776EA959-A6CB-3B48-7F1B-4A485439EA4B}"/>
    <pc:docChg chg="addSld delSld modSld">
      <pc:chgData name="Silvia Mita (2310673)" userId="S::2310673@student.uwtsd.ac.uk::1f136ea9-3217-4569-ac36-4a7a4dcd91d8" providerId="AD" clId="Web-{776EA959-A6CB-3B48-7F1B-4A485439EA4B}" dt="2024-03-07T17:12:22.899" v="22"/>
      <pc:docMkLst>
        <pc:docMk/>
      </pc:docMkLst>
      <pc:sldChg chg="addSp delSp modSp new del">
        <pc:chgData name="Silvia Mita (2310673)" userId="S::2310673@student.uwtsd.ac.uk::1f136ea9-3217-4569-ac36-4a7a4dcd91d8" providerId="AD" clId="Web-{776EA959-A6CB-3B48-7F1B-4A485439EA4B}" dt="2024-03-07T17:12:22.899" v="22"/>
        <pc:sldMkLst>
          <pc:docMk/>
          <pc:sldMk cId="4149430170" sldId="281"/>
        </pc:sldMkLst>
        <pc:spChg chg="del">
          <ac:chgData name="Silvia Mita (2310673)" userId="S::2310673@student.uwtsd.ac.uk::1f136ea9-3217-4569-ac36-4a7a4dcd91d8" providerId="AD" clId="Web-{776EA959-A6CB-3B48-7F1B-4A485439EA4B}" dt="2024-03-07T17:10:56.615" v="3"/>
          <ac:spMkLst>
            <pc:docMk/>
            <pc:sldMk cId="4149430170" sldId="281"/>
            <ac:spMk id="2" creationId="{74944DD0-B5AA-BD28-7D19-3DCF9059AEDD}"/>
          </ac:spMkLst>
        </pc:spChg>
        <pc:spChg chg="del">
          <ac:chgData name="Silvia Mita (2310673)" userId="S::2310673@student.uwtsd.ac.uk::1f136ea9-3217-4569-ac36-4a7a4dcd91d8" providerId="AD" clId="Web-{776EA959-A6CB-3B48-7F1B-4A485439EA4B}" dt="2024-03-07T17:10:58.990" v="4"/>
          <ac:spMkLst>
            <pc:docMk/>
            <pc:sldMk cId="4149430170" sldId="281"/>
            <ac:spMk id="3" creationId="{198AAD6F-D11A-E4F2-B830-F008A1CEDE76}"/>
          </ac:spMkLst>
        </pc:spChg>
        <pc:spChg chg="del">
          <ac:chgData name="Silvia Mita (2310673)" userId="S::2310673@student.uwtsd.ac.uk::1f136ea9-3217-4569-ac36-4a7a4dcd91d8" providerId="AD" clId="Web-{776EA959-A6CB-3B48-7F1B-4A485439EA4B}" dt="2024-03-07T17:10:43.708" v="1"/>
          <ac:spMkLst>
            <pc:docMk/>
            <pc:sldMk cId="4149430170" sldId="281"/>
            <ac:spMk id="4" creationId="{72047175-70BD-688B-03C1-8DB21A25DB42}"/>
          </ac:spMkLst>
        </pc:spChg>
        <pc:spChg chg="del">
          <ac:chgData name="Silvia Mita (2310673)" userId="S::2310673@student.uwtsd.ac.uk::1f136ea9-3217-4569-ac36-4a7a4dcd91d8" providerId="AD" clId="Web-{776EA959-A6CB-3B48-7F1B-4A485439EA4B}" dt="2024-03-07T17:11:08.881" v="5"/>
          <ac:spMkLst>
            <pc:docMk/>
            <pc:sldMk cId="4149430170" sldId="281"/>
            <ac:spMk id="5" creationId="{22B450E5-12C5-306E-297A-542F1314E4A8}"/>
          </ac:spMkLst>
        </pc:spChg>
        <pc:spChg chg="del mod">
          <ac:chgData name="Silvia Mita (2310673)" userId="S::2310673@student.uwtsd.ac.uk::1f136ea9-3217-4569-ac36-4a7a4dcd91d8" providerId="AD" clId="Web-{776EA959-A6CB-3B48-7F1B-4A485439EA4B}" dt="2024-03-07T17:11:17.490" v="8"/>
          <ac:spMkLst>
            <pc:docMk/>
            <pc:sldMk cId="4149430170" sldId="281"/>
            <ac:spMk id="6" creationId="{A2396519-C591-96EE-AF4D-8C24D66CE709}"/>
          </ac:spMkLst>
        </pc:spChg>
        <pc:spChg chg="add del mod">
          <ac:chgData name="Silvia Mita (2310673)" userId="S::2310673@student.uwtsd.ac.uk::1f136ea9-3217-4569-ac36-4a7a4dcd91d8" providerId="AD" clId="Web-{776EA959-A6CB-3B48-7F1B-4A485439EA4B}" dt="2024-03-07T17:11:33.007" v="14"/>
          <ac:spMkLst>
            <pc:docMk/>
            <pc:sldMk cId="4149430170" sldId="281"/>
            <ac:spMk id="9" creationId="{8BA8496C-4BCF-6655-9BC1-D9A3BD7B4742}"/>
          </ac:spMkLst>
        </pc:spChg>
        <pc:picChg chg="add del mod ord">
          <ac:chgData name="Silvia Mita (2310673)" userId="S::2310673@student.uwtsd.ac.uk::1f136ea9-3217-4569-ac36-4a7a4dcd91d8" providerId="AD" clId="Web-{776EA959-A6CB-3B48-7F1B-4A485439EA4B}" dt="2024-03-07T17:11:26.444" v="12"/>
          <ac:picMkLst>
            <pc:docMk/>
            <pc:sldMk cId="4149430170" sldId="281"/>
            <ac:picMk id="7" creationId="{8D5EF776-B5FC-1398-710D-CA0DC5023634}"/>
          </ac:picMkLst>
        </pc:picChg>
        <pc:picChg chg="add mod">
          <ac:chgData name="Silvia Mita (2310673)" userId="S::2310673@student.uwtsd.ac.uk::1f136ea9-3217-4569-ac36-4a7a4dcd91d8" providerId="AD" clId="Web-{776EA959-A6CB-3B48-7F1B-4A485439EA4B}" dt="2024-03-07T17:12:08.476" v="21" actId="14100"/>
          <ac:picMkLst>
            <pc:docMk/>
            <pc:sldMk cId="4149430170" sldId="281"/>
            <ac:picMk id="10" creationId="{7B342E1B-5230-5F7B-7637-22496891D287}"/>
          </ac:picMkLst>
        </pc:picChg>
      </pc:sldChg>
    </pc:docChg>
  </pc:docChgLst>
  <pc:docChgLst>
    <pc:chgData name="Aniko Batki (2313036)" userId="S::2313036@student.uwtsd.ac.uk::06fe0ab2-1cfa-493a-bfd0-510b29be1268" providerId="AD" clId="Web-{5D2B1A3F-8E26-D750-0AFC-C7B58BDF52D9}"/>
    <pc:docChg chg="modSld">
      <pc:chgData name="Aniko Batki (2313036)" userId="S::2313036@student.uwtsd.ac.uk::06fe0ab2-1cfa-493a-bfd0-510b29be1268" providerId="AD" clId="Web-{5D2B1A3F-8E26-D750-0AFC-C7B58BDF52D9}" dt="2024-03-01T11:50:45.026" v="70" actId="14100"/>
      <pc:docMkLst>
        <pc:docMk/>
      </pc:docMkLst>
      <pc:sldChg chg="addSp delSp modSp mod modClrScheme chgLayout">
        <pc:chgData name="Aniko Batki (2313036)" userId="S::2313036@student.uwtsd.ac.uk::06fe0ab2-1cfa-493a-bfd0-510b29be1268" providerId="AD" clId="Web-{5D2B1A3F-8E26-D750-0AFC-C7B58BDF52D9}" dt="2024-03-01T11:50:45.026" v="70" actId="14100"/>
        <pc:sldMkLst>
          <pc:docMk/>
          <pc:sldMk cId="109857222" sldId="256"/>
        </pc:sldMkLst>
        <pc:spChg chg="mod ord">
          <ac:chgData name="Aniko Batki (2313036)" userId="S::2313036@student.uwtsd.ac.uk::06fe0ab2-1cfa-493a-bfd0-510b29be1268" providerId="AD" clId="Web-{5D2B1A3F-8E26-D750-0AFC-C7B58BDF52D9}" dt="2024-03-01T11:43:43.345" v="32" actId="20577"/>
          <ac:spMkLst>
            <pc:docMk/>
            <pc:sldMk cId="109857222" sldId="256"/>
            <ac:spMk id="2" creationId="{00000000-0000-0000-0000-000000000000}"/>
          </ac:spMkLst>
        </pc:spChg>
        <pc:spChg chg="del mod ord">
          <ac:chgData name="Aniko Batki (2313036)" userId="S::2313036@student.uwtsd.ac.uk::06fe0ab2-1cfa-493a-bfd0-510b29be1268" providerId="AD" clId="Web-{5D2B1A3F-8E26-D750-0AFC-C7B58BDF52D9}" dt="2024-03-01T11:50:40.854" v="69"/>
          <ac:spMkLst>
            <pc:docMk/>
            <pc:sldMk cId="109857222" sldId="256"/>
            <ac:spMk id="3" creationId="{00000000-0000-0000-0000-000000000000}"/>
          </ac:spMkLst>
        </pc:spChg>
        <pc:spChg chg="add mod ord">
          <ac:chgData name="Aniko Batki (2313036)" userId="S::2313036@student.uwtsd.ac.uk::06fe0ab2-1cfa-493a-bfd0-510b29be1268" providerId="AD" clId="Web-{5D2B1A3F-8E26-D750-0AFC-C7B58BDF52D9}" dt="2024-03-01T11:44:50.268" v="36" actId="14100"/>
          <ac:spMkLst>
            <pc:docMk/>
            <pc:sldMk cId="109857222" sldId="256"/>
            <ac:spMk id="4" creationId="{64FF6026-A28C-01C6-2E59-FCEEE549F9A4}"/>
          </ac:spMkLst>
        </pc:spChg>
        <pc:spChg chg="add del mod ord">
          <ac:chgData name="Aniko Batki (2313036)" userId="S::2313036@student.uwtsd.ac.uk::06fe0ab2-1cfa-493a-bfd0-510b29be1268" providerId="AD" clId="Web-{5D2B1A3F-8E26-D750-0AFC-C7B58BDF52D9}" dt="2024-03-01T11:40:58.310" v="1"/>
          <ac:spMkLst>
            <pc:docMk/>
            <pc:sldMk cId="109857222" sldId="256"/>
            <ac:spMk id="5" creationId="{C59582DC-2E25-CA1A-8226-E81D3916DA04}"/>
          </ac:spMkLst>
        </pc:spChg>
        <pc:spChg chg="add del mod ord">
          <ac:chgData name="Aniko Batki (2313036)" userId="S::2313036@student.uwtsd.ac.uk::06fe0ab2-1cfa-493a-bfd0-510b29be1268" providerId="AD" clId="Web-{5D2B1A3F-8E26-D750-0AFC-C7B58BDF52D9}" dt="2024-03-01T11:41:07.763" v="2"/>
          <ac:spMkLst>
            <pc:docMk/>
            <pc:sldMk cId="109857222" sldId="256"/>
            <ac:spMk id="6" creationId="{8A8F09F9-B12A-B14B-FEA1-248595AEA2FC}"/>
          </ac:spMkLst>
        </pc:spChg>
        <pc:spChg chg="add mod ord">
          <ac:chgData name="Aniko Batki (2313036)" userId="S::2313036@student.uwtsd.ac.uk::06fe0ab2-1cfa-493a-bfd0-510b29be1268" providerId="AD" clId="Web-{5D2B1A3F-8E26-D750-0AFC-C7B58BDF52D9}" dt="2024-03-01T11:50:45.026" v="70" actId="14100"/>
          <ac:spMkLst>
            <pc:docMk/>
            <pc:sldMk cId="109857222" sldId="256"/>
            <ac:spMk id="7" creationId="{66F585FA-24A8-2ECC-1B68-BAE3466FFFB4}"/>
          </ac:spMkLst>
        </pc:spChg>
        <pc:spChg chg="add mod ord">
          <ac:chgData name="Aniko Batki (2313036)" userId="S::2313036@student.uwtsd.ac.uk::06fe0ab2-1cfa-493a-bfd0-510b29be1268" providerId="AD" clId="Web-{5D2B1A3F-8E26-D750-0AFC-C7B58BDF52D9}" dt="2024-03-01T11:47:20.162" v="48" actId="14100"/>
          <ac:spMkLst>
            <pc:docMk/>
            <pc:sldMk cId="109857222" sldId="256"/>
            <ac:spMk id="8" creationId="{79F04DA4-94AE-C396-B3F9-DF0A5BE278BE}"/>
          </ac:spMkLst>
        </pc:spChg>
      </pc:sldChg>
    </pc:docChg>
  </pc:docChgLst>
  <pc:docChgLst>
    <pc:chgData name="Silvia Mita (2310673)" userId="S::2310673@student.uwtsd.ac.uk::1f136ea9-3217-4569-ac36-4a7a4dcd91d8" providerId="AD" clId="Web-{8479FA06-6D96-34D8-C7A4-2648E2DEE889}"/>
    <pc:docChg chg="addSld delSld modSld sldOrd">
      <pc:chgData name="Silvia Mita (2310673)" userId="S::2310673@student.uwtsd.ac.uk::1f136ea9-3217-4569-ac36-4a7a4dcd91d8" providerId="AD" clId="Web-{8479FA06-6D96-34D8-C7A4-2648E2DEE889}" dt="2024-03-09T18:59:03.504" v="93" actId="20577"/>
      <pc:docMkLst>
        <pc:docMk/>
      </pc:docMkLst>
      <pc:sldChg chg="del">
        <pc:chgData name="Silvia Mita (2310673)" userId="S::2310673@student.uwtsd.ac.uk::1f136ea9-3217-4569-ac36-4a7a4dcd91d8" providerId="AD" clId="Web-{8479FA06-6D96-34D8-C7A4-2648E2DEE889}" dt="2024-03-09T18:54:23.876" v="34"/>
        <pc:sldMkLst>
          <pc:docMk/>
          <pc:sldMk cId="675626254" sldId="266"/>
        </pc:sldMkLst>
      </pc:sldChg>
      <pc:sldChg chg="addSp modSp ord">
        <pc:chgData name="Silvia Mita (2310673)" userId="S::2310673@student.uwtsd.ac.uk::1f136ea9-3217-4569-ac36-4a7a4dcd91d8" providerId="AD" clId="Web-{8479FA06-6D96-34D8-C7A4-2648E2DEE889}" dt="2024-03-09T18:54:35.455" v="35"/>
        <pc:sldMkLst>
          <pc:docMk/>
          <pc:sldMk cId="621055891" sldId="268"/>
        </pc:sldMkLst>
        <pc:spChg chg="mod">
          <ac:chgData name="Silvia Mita (2310673)" userId="S::2310673@student.uwtsd.ac.uk::1f136ea9-3217-4569-ac36-4a7a4dcd91d8" providerId="AD" clId="Web-{8479FA06-6D96-34D8-C7A4-2648E2DEE889}" dt="2024-03-09T18:54:35.455" v="35"/>
          <ac:spMkLst>
            <pc:docMk/>
            <pc:sldMk cId="621055891" sldId="268"/>
            <ac:spMk id="2" creationId="{A0232D2A-EA38-6763-8CAF-8C8CA16F1A75}"/>
          </ac:spMkLst>
        </pc:spChg>
        <pc:spChg chg="mod">
          <ac:chgData name="Silvia Mita (2310673)" userId="S::2310673@student.uwtsd.ac.uk::1f136ea9-3217-4569-ac36-4a7a4dcd91d8" providerId="AD" clId="Web-{8479FA06-6D96-34D8-C7A4-2648E2DEE889}" dt="2024-03-09T18:54:35.455" v="35"/>
          <ac:spMkLst>
            <pc:docMk/>
            <pc:sldMk cId="621055891" sldId="268"/>
            <ac:spMk id="3" creationId="{3B4C98B4-C823-06CF-CCDD-F67741179891}"/>
          </ac:spMkLst>
        </pc:spChg>
        <pc:spChg chg="add">
          <ac:chgData name="Silvia Mita (2310673)" userId="S::2310673@student.uwtsd.ac.uk::1f136ea9-3217-4569-ac36-4a7a4dcd91d8" providerId="AD" clId="Web-{8479FA06-6D96-34D8-C7A4-2648E2DEE889}" dt="2024-03-09T18:54:35.455" v="35"/>
          <ac:spMkLst>
            <pc:docMk/>
            <pc:sldMk cId="621055891" sldId="268"/>
            <ac:spMk id="5" creationId="{100EDD19-6802-4EC3-95CE-CFFAB042CFD6}"/>
          </ac:spMkLst>
        </pc:spChg>
        <pc:spChg chg="add">
          <ac:chgData name="Silvia Mita (2310673)" userId="S::2310673@student.uwtsd.ac.uk::1f136ea9-3217-4569-ac36-4a7a4dcd91d8" providerId="AD" clId="Web-{8479FA06-6D96-34D8-C7A4-2648E2DEE889}" dt="2024-03-09T18:54:35.455" v="35"/>
          <ac:spMkLst>
            <pc:docMk/>
            <pc:sldMk cId="621055891" sldId="268"/>
            <ac:spMk id="6" creationId="{DB17E863-922E-4C26-BD64-E8FD41D28661}"/>
          </ac:spMkLst>
        </pc:spChg>
      </pc:sldChg>
      <pc:sldChg chg="modSp">
        <pc:chgData name="Silvia Mita (2310673)" userId="S::2310673@student.uwtsd.ac.uk::1f136ea9-3217-4569-ac36-4a7a4dcd91d8" providerId="AD" clId="Web-{8479FA06-6D96-34D8-C7A4-2648E2DEE889}" dt="2024-03-09T18:45:39.623" v="0" actId="1076"/>
        <pc:sldMkLst>
          <pc:docMk/>
          <pc:sldMk cId="132353861" sldId="279"/>
        </pc:sldMkLst>
        <pc:spChg chg="mod">
          <ac:chgData name="Silvia Mita (2310673)" userId="S::2310673@student.uwtsd.ac.uk::1f136ea9-3217-4569-ac36-4a7a4dcd91d8" providerId="AD" clId="Web-{8479FA06-6D96-34D8-C7A4-2648E2DEE889}" dt="2024-03-09T18:45:39.623" v="0" actId="1076"/>
          <ac:spMkLst>
            <pc:docMk/>
            <pc:sldMk cId="132353861" sldId="279"/>
            <ac:spMk id="5" creationId="{3F2E685D-2A49-045A-386C-D3AA332F0805}"/>
          </ac:spMkLst>
        </pc:spChg>
      </pc:sldChg>
      <pc:sldChg chg="addSp delSp modSp new mod ord setBg">
        <pc:chgData name="Silvia Mita (2310673)" userId="S::2310673@student.uwtsd.ac.uk::1f136ea9-3217-4569-ac36-4a7a4dcd91d8" providerId="AD" clId="Web-{8479FA06-6D96-34D8-C7A4-2648E2DEE889}" dt="2024-03-09T18:59:03.504" v="93" actId="20577"/>
        <pc:sldMkLst>
          <pc:docMk/>
          <pc:sldMk cId="352986506" sldId="282"/>
        </pc:sldMkLst>
        <pc:spChg chg="mod">
          <ac:chgData name="Silvia Mita (2310673)" userId="S::2310673@student.uwtsd.ac.uk::1f136ea9-3217-4569-ac36-4a7a4dcd91d8" providerId="AD" clId="Web-{8479FA06-6D96-34D8-C7A4-2648E2DEE889}" dt="2024-03-09T18:51:48.507" v="10" actId="14100"/>
          <ac:spMkLst>
            <pc:docMk/>
            <pc:sldMk cId="352986506" sldId="282"/>
            <ac:spMk id="2" creationId="{567509B1-8FEE-FAD2-ABCE-64FFDEC9CA96}"/>
          </ac:spMkLst>
        </pc:spChg>
        <pc:spChg chg="del mod">
          <ac:chgData name="Silvia Mita (2310673)" userId="S::2310673@student.uwtsd.ac.uk::1f136ea9-3217-4569-ac36-4a7a4dcd91d8" providerId="AD" clId="Web-{8479FA06-6D96-34D8-C7A4-2648E2DEE889}" dt="2024-03-09T18:52:05.945" v="12"/>
          <ac:spMkLst>
            <pc:docMk/>
            <pc:sldMk cId="352986506" sldId="282"/>
            <ac:spMk id="3" creationId="{93678F19-52D6-5D32-EDB4-A2C2E80D87A8}"/>
          </ac:spMkLst>
        </pc:spChg>
        <pc:spChg chg="add mod">
          <ac:chgData name="Silvia Mita (2310673)" userId="S::2310673@student.uwtsd.ac.uk::1f136ea9-3217-4569-ac36-4a7a4dcd91d8" providerId="AD" clId="Web-{8479FA06-6D96-34D8-C7A4-2648E2DEE889}" dt="2024-03-09T18:59:03.504" v="93" actId="20577"/>
          <ac:spMkLst>
            <pc:docMk/>
            <pc:sldMk cId="352986506" sldId="282"/>
            <ac:spMk id="4" creationId="{E24E6FB5-620D-93A3-1683-0350A68B29B4}"/>
          </ac:spMkLst>
        </pc:spChg>
        <pc:spChg chg="add mod">
          <ac:chgData name="Silvia Mita (2310673)" userId="S::2310673@student.uwtsd.ac.uk::1f136ea9-3217-4569-ac36-4a7a4dcd91d8" providerId="AD" clId="Web-{8479FA06-6D96-34D8-C7A4-2648E2DEE889}" dt="2024-03-09T18:52:40.323" v="20" actId="1076"/>
          <ac:spMkLst>
            <pc:docMk/>
            <pc:sldMk cId="352986506" sldId="282"/>
            <ac:spMk id="5" creationId="{00FB2D2E-C9B0-2699-973C-AE984925FC5A}"/>
          </ac:spMkLst>
        </pc:spChg>
        <pc:spChg chg="add mod">
          <ac:chgData name="Silvia Mita (2310673)" userId="S::2310673@student.uwtsd.ac.uk::1f136ea9-3217-4569-ac36-4a7a4dcd91d8" providerId="AD" clId="Web-{8479FA06-6D96-34D8-C7A4-2648E2DEE889}" dt="2024-03-09T18:53:47.436" v="30" actId="1076"/>
          <ac:spMkLst>
            <pc:docMk/>
            <pc:sldMk cId="352986506" sldId="282"/>
            <ac:spMk id="6" creationId="{1924C518-5A05-D460-1E7B-518A44E46103}"/>
          </ac:spMkLst>
        </pc:spChg>
        <pc:spChg chg="add mod">
          <ac:chgData name="Silvia Mita (2310673)" userId="S::2310673@student.uwtsd.ac.uk::1f136ea9-3217-4569-ac36-4a7a4dcd91d8" providerId="AD" clId="Web-{8479FA06-6D96-34D8-C7A4-2648E2DEE889}" dt="2024-03-09T18:54:18.813" v="33" actId="1076"/>
          <ac:spMkLst>
            <pc:docMk/>
            <pc:sldMk cId="352986506" sldId="282"/>
            <ac:spMk id="7" creationId="{4E54ECA5-019A-5CD9-C156-D8F07146A86F}"/>
          </ac:spMkLst>
        </pc:spChg>
        <pc:spChg chg="add">
          <ac:chgData name="Silvia Mita (2310673)" userId="S::2310673@student.uwtsd.ac.uk::1f136ea9-3217-4569-ac36-4a7a4dcd91d8" providerId="AD" clId="Web-{8479FA06-6D96-34D8-C7A4-2648E2DEE889}" dt="2024-03-09T18:51:01.175" v="2"/>
          <ac:spMkLst>
            <pc:docMk/>
            <pc:sldMk cId="352986506" sldId="282"/>
            <ac:spMk id="8" creationId="{C2554CA6-288E-4202-BC52-2E5A8F0C0AED}"/>
          </ac:spMkLst>
        </pc:spChg>
        <pc:spChg chg="add">
          <ac:chgData name="Silvia Mita (2310673)" userId="S::2310673@student.uwtsd.ac.uk::1f136ea9-3217-4569-ac36-4a7a4dcd91d8" providerId="AD" clId="Web-{8479FA06-6D96-34D8-C7A4-2648E2DEE889}" dt="2024-03-09T18:51:01.175" v="2"/>
          <ac:spMkLst>
            <pc:docMk/>
            <pc:sldMk cId="352986506" sldId="282"/>
            <ac:spMk id="10" creationId="{B10BB131-AC8E-4A8E-A5D1-36260F720C3B}"/>
          </ac:spMkLst>
        </pc:spChg>
        <pc:spChg chg="add">
          <ac:chgData name="Silvia Mita (2310673)" userId="S::2310673@student.uwtsd.ac.uk::1f136ea9-3217-4569-ac36-4a7a4dcd91d8" providerId="AD" clId="Web-{8479FA06-6D96-34D8-C7A4-2648E2DEE889}" dt="2024-03-09T18:51:01.175" v="2"/>
          <ac:spMkLst>
            <pc:docMk/>
            <pc:sldMk cId="352986506" sldId="282"/>
            <ac:spMk id="12" creationId="{5B7778FC-632E-4DCA-A7CB-0D7731CCF970}"/>
          </ac:spMkLst>
        </pc:spChg>
        <pc:spChg chg="add">
          <ac:chgData name="Silvia Mita (2310673)" userId="S::2310673@student.uwtsd.ac.uk::1f136ea9-3217-4569-ac36-4a7a4dcd91d8" providerId="AD" clId="Web-{8479FA06-6D96-34D8-C7A4-2648E2DEE889}" dt="2024-03-09T18:51:01.175" v="2"/>
          <ac:spMkLst>
            <pc:docMk/>
            <pc:sldMk cId="352986506" sldId="282"/>
            <ac:spMk id="14" creationId="{FA23A907-97FB-4A8F-880A-DD77401C4296}"/>
          </ac:spMkLst>
        </pc:spChg>
      </pc:sldChg>
    </pc:docChg>
  </pc:docChgLst>
  <pc:docChgLst>
    <pc:chgData name="Aniko Batki (2313036)" userId="S::2313036@student.uwtsd.ac.uk::06fe0ab2-1cfa-493a-bfd0-510b29be1268" providerId="AD" clId="Web-{3D6D443D-642C-D511-C889-04C9BC1FE4CF}"/>
    <pc:docChg chg="modSld">
      <pc:chgData name="Aniko Batki (2313036)" userId="S::2313036@student.uwtsd.ac.uk::06fe0ab2-1cfa-493a-bfd0-510b29be1268" providerId="AD" clId="Web-{3D6D443D-642C-D511-C889-04C9BC1FE4CF}" dt="2024-03-09T22:19:52.024" v="0" actId="20577"/>
      <pc:docMkLst>
        <pc:docMk/>
      </pc:docMkLst>
      <pc:sldChg chg="modSp">
        <pc:chgData name="Aniko Batki (2313036)" userId="S::2313036@student.uwtsd.ac.uk::06fe0ab2-1cfa-493a-bfd0-510b29be1268" providerId="AD" clId="Web-{3D6D443D-642C-D511-C889-04C9BC1FE4CF}" dt="2024-03-09T22:19:52.024" v="0" actId="20577"/>
        <pc:sldMkLst>
          <pc:docMk/>
          <pc:sldMk cId="3707627183" sldId="263"/>
        </pc:sldMkLst>
        <pc:spChg chg="mod">
          <ac:chgData name="Aniko Batki (2313036)" userId="S::2313036@student.uwtsd.ac.uk::06fe0ab2-1cfa-493a-bfd0-510b29be1268" providerId="AD" clId="Web-{3D6D443D-642C-D511-C889-04C9BC1FE4CF}" dt="2024-03-09T22:19:52.024" v="0" actId="20577"/>
          <ac:spMkLst>
            <pc:docMk/>
            <pc:sldMk cId="3707627183" sldId="263"/>
            <ac:spMk id="3" creationId="{19C9032A-8DC6-7B10-61AF-41D4DE647DF3}"/>
          </ac:spMkLst>
        </pc:spChg>
      </pc:sldChg>
    </pc:docChg>
  </pc:docChgLst>
  <pc:docChgLst>
    <pc:chgData name="Silvia Mita (2310673)" userId="S::2310673@student.uwtsd.ac.uk::1f136ea9-3217-4569-ac36-4a7a4dcd91d8" providerId="AD" clId="Web-{E6F79A1B-841F-1AF4-0C3F-E130EDC51EA6}"/>
    <pc:docChg chg="modSld">
      <pc:chgData name="Silvia Mita (2310673)" userId="S::2310673@student.uwtsd.ac.uk::1f136ea9-3217-4569-ac36-4a7a4dcd91d8" providerId="AD" clId="Web-{E6F79A1B-841F-1AF4-0C3F-E130EDC51EA6}" dt="2024-03-07T16:55:29.494" v="64" actId="20577"/>
      <pc:docMkLst>
        <pc:docMk/>
      </pc:docMkLst>
      <pc:sldChg chg="modSp">
        <pc:chgData name="Silvia Mita (2310673)" userId="S::2310673@student.uwtsd.ac.uk::1f136ea9-3217-4569-ac36-4a7a4dcd91d8" providerId="AD" clId="Web-{E6F79A1B-841F-1AF4-0C3F-E130EDC51EA6}" dt="2024-03-07T16:55:29.494" v="64" actId="20577"/>
        <pc:sldMkLst>
          <pc:docMk/>
          <pc:sldMk cId="845689350" sldId="280"/>
        </pc:sldMkLst>
        <pc:spChg chg="mod">
          <ac:chgData name="Silvia Mita (2310673)" userId="S::2310673@student.uwtsd.ac.uk::1f136ea9-3217-4569-ac36-4a7a4dcd91d8" providerId="AD" clId="Web-{E6F79A1B-841F-1AF4-0C3F-E130EDC51EA6}" dt="2024-03-07T16:55:29.494" v="64" actId="20577"/>
          <ac:spMkLst>
            <pc:docMk/>
            <pc:sldMk cId="845689350" sldId="280"/>
            <ac:spMk id="2" creationId="{4EC2A060-8E5A-8F61-A888-11A0184ECCB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21BBF9-E138-4F82-9DD6-A2A2D4EB866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137D5A2-AAAA-45B4-AF62-371BE7F81B3E}">
      <dgm:prSet custT="1"/>
      <dgm:spPr/>
      <dgm:t>
        <a:bodyPr/>
        <a:lstStyle/>
        <a:p>
          <a:pPr>
            <a:lnSpc>
              <a:spcPct val="100000"/>
            </a:lnSpc>
          </a:pPr>
          <a:r>
            <a:rPr lang="en-GB" sz="1600" dirty="0"/>
            <a:t>However, when you initially bring a group together (or when its established rules are challenged), a foundation of trust has not had time to form. That lack of trust can lead to disagreements and difficulties.</a:t>
          </a:r>
          <a:endParaRPr lang="en-US" sz="1600" dirty="0"/>
        </a:p>
      </dgm:t>
    </dgm:pt>
    <dgm:pt modelId="{AFA971F1-7672-4068-9D5E-27A74720567B}" type="parTrans" cxnId="{EDA37683-6BEA-483B-8D29-374C13CC790D}">
      <dgm:prSet/>
      <dgm:spPr/>
      <dgm:t>
        <a:bodyPr/>
        <a:lstStyle/>
        <a:p>
          <a:endParaRPr lang="en-US"/>
        </a:p>
      </dgm:t>
    </dgm:pt>
    <dgm:pt modelId="{33C93F0B-3177-4175-8798-C97F471E7610}" type="sibTrans" cxnId="{EDA37683-6BEA-483B-8D29-374C13CC790D}">
      <dgm:prSet/>
      <dgm:spPr/>
      <dgm:t>
        <a:bodyPr/>
        <a:lstStyle/>
        <a:p>
          <a:endParaRPr lang="en-US"/>
        </a:p>
      </dgm:t>
    </dgm:pt>
    <dgm:pt modelId="{FBBA7C31-86E6-4E6D-B6DD-C16245E752BC}">
      <dgm:prSet custT="1"/>
      <dgm:spPr/>
      <dgm:t>
        <a:bodyPr/>
        <a:lstStyle/>
        <a:p>
          <a:pPr>
            <a:lnSpc>
              <a:spcPct val="100000"/>
            </a:lnSpc>
          </a:pPr>
          <a:r>
            <a:rPr lang="en-GB" sz="1600" dirty="0"/>
            <a:t>People work in different ways; they have diverse work styles, methods of collaboration, and opinions about how things should (or should not) be done. It takes time for teams to agree on how to work well together. And until they do, team chemistry can be tricky.</a:t>
          </a:r>
          <a:endParaRPr lang="en-US" sz="1600" dirty="0"/>
        </a:p>
      </dgm:t>
    </dgm:pt>
    <dgm:pt modelId="{AFCB04BB-4A13-416C-BD5F-75E563CAC502}" type="parTrans" cxnId="{3035A15F-39A6-4315-B60C-1BF84283618A}">
      <dgm:prSet/>
      <dgm:spPr/>
      <dgm:t>
        <a:bodyPr/>
        <a:lstStyle/>
        <a:p>
          <a:endParaRPr lang="en-US"/>
        </a:p>
      </dgm:t>
    </dgm:pt>
    <dgm:pt modelId="{1A5CB64E-D721-440E-82A3-E96F42C69C9E}" type="sibTrans" cxnId="{3035A15F-39A6-4315-B60C-1BF84283618A}">
      <dgm:prSet/>
      <dgm:spPr/>
      <dgm:t>
        <a:bodyPr/>
        <a:lstStyle/>
        <a:p>
          <a:endParaRPr lang="en-US"/>
        </a:p>
      </dgm:t>
    </dgm:pt>
    <dgm:pt modelId="{D41D665B-6CD0-460C-8063-275E207840C7}">
      <dgm:prSet custT="1"/>
      <dgm:spPr/>
      <dgm:t>
        <a:bodyPr/>
        <a:lstStyle/>
        <a:p>
          <a:pPr>
            <a:lnSpc>
              <a:spcPct val="100000"/>
            </a:lnSpc>
          </a:pPr>
          <a:r>
            <a:rPr lang="en-GB" sz="1200" dirty="0"/>
            <a:t>During the storming stage, your team had time to get to know one another and begin working together. Overall, the team has overcome the "getting to recognise you" anxieties. They're more comfortable discussing their thoughts - and criticising those of their teammates. Things are moving ahead. However, as the volume of work increased, they experienced predictable obstacles, delays, challenges, and disagreements</a:t>
          </a:r>
          <a:endParaRPr lang="en-US" sz="1200" dirty="0"/>
        </a:p>
      </dgm:t>
    </dgm:pt>
    <dgm:pt modelId="{F30D1510-70AE-4428-AAA8-F4A9AB8C742A}" type="parTrans" cxnId="{513DCD4A-7E4F-4065-A720-F0496F22BFDA}">
      <dgm:prSet/>
      <dgm:spPr/>
      <dgm:t>
        <a:bodyPr/>
        <a:lstStyle/>
        <a:p>
          <a:endParaRPr lang="en-US"/>
        </a:p>
      </dgm:t>
    </dgm:pt>
    <dgm:pt modelId="{F1A9E50A-0309-49B9-A4AD-764FB6A60CA2}" type="sibTrans" cxnId="{513DCD4A-7E4F-4065-A720-F0496F22BFDA}">
      <dgm:prSet/>
      <dgm:spPr/>
      <dgm:t>
        <a:bodyPr/>
        <a:lstStyle/>
        <a:p>
          <a:endParaRPr lang="en-US"/>
        </a:p>
      </dgm:t>
    </dgm:pt>
    <dgm:pt modelId="{26FFF203-48DE-49D8-8096-50F626638D02}" type="pres">
      <dgm:prSet presAssocID="{C621BBF9-E138-4F82-9DD6-A2A2D4EB8660}" presName="root" presStyleCnt="0">
        <dgm:presLayoutVars>
          <dgm:dir/>
          <dgm:resizeHandles val="exact"/>
        </dgm:presLayoutVars>
      </dgm:prSet>
      <dgm:spPr/>
    </dgm:pt>
    <dgm:pt modelId="{92599D8E-0F22-4990-8D25-0CF12E1E47F0}" type="pres">
      <dgm:prSet presAssocID="{E137D5A2-AAAA-45B4-AF62-371BE7F81B3E}" presName="compNode" presStyleCnt="0"/>
      <dgm:spPr/>
    </dgm:pt>
    <dgm:pt modelId="{6BA530C0-32E9-47DC-9E1A-DD85E4A354CB}" type="pres">
      <dgm:prSet presAssocID="{E137D5A2-AAAA-45B4-AF62-371BE7F81B3E}" presName="bgRect" presStyleLbl="bgShp" presStyleIdx="0" presStyleCnt="3"/>
      <dgm:spPr/>
    </dgm:pt>
    <dgm:pt modelId="{5209921F-B84F-4ACD-AEA0-3D609A50499E}" type="pres">
      <dgm:prSet presAssocID="{E137D5A2-AAAA-45B4-AF62-371BE7F81B3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604E4B2F-A770-4E24-A04B-0BBE44777A08}" type="pres">
      <dgm:prSet presAssocID="{E137D5A2-AAAA-45B4-AF62-371BE7F81B3E}" presName="spaceRect" presStyleCnt="0"/>
      <dgm:spPr/>
    </dgm:pt>
    <dgm:pt modelId="{770FEDA4-443A-4960-9D64-797A8BFED2FB}" type="pres">
      <dgm:prSet presAssocID="{E137D5A2-AAAA-45B4-AF62-371BE7F81B3E}" presName="parTx" presStyleLbl="revTx" presStyleIdx="0" presStyleCnt="3">
        <dgm:presLayoutVars>
          <dgm:chMax val="0"/>
          <dgm:chPref val="0"/>
        </dgm:presLayoutVars>
      </dgm:prSet>
      <dgm:spPr/>
    </dgm:pt>
    <dgm:pt modelId="{3757E857-898F-444E-A756-739AA992DB14}" type="pres">
      <dgm:prSet presAssocID="{33C93F0B-3177-4175-8798-C97F471E7610}" presName="sibTrans" presStyleCnt="0"/>
      <dgm:spPr/>
    </dgm:pt>
    <dgm:pt modelId="{DFADC749-C7B7-4F3D-88A3-5470E239AF04}" type="pres">
      <dgm:prSet presAssocID="{FBBA7C31-86E6-4E6D-B6DD-C16245E752BC}" presName="compNode" presStyleCnt="0"/>
      <dgm:spPr/>
    </dgm:pt>
    <dgm:pt modelId="{F6786B9B-0563-4E9B-A977-4BDAACA7BB88}" type="pres">
      <dgm:prSet presAssocID="{FBBA7C31-86E6-4E6D-B6DD-C16245E752BC}" presName="bgRect" presStyleLbl="bgShp" presStyleIdx="1" presStyleCnt="3"/>
      <dgm:spPr/>
    </dgm:pt>
    <dgm:pt modelId="{E08269FD-0805-4A0B-AD8D-C19CD9F480CF}" type="pres">
      <dgm:prSet presAssocID="{FBBA7C31-86E6-4E6D-B6DD-C16245E752B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1F16BC4E-3373-4B70-8361-840BD89876E6}" type="pres">
      <dgm:prSet presAssocID="{FBBA7C31-86E6-4E6D-B6DD-C16245E752BC}" presName="spaceRect" presStyleCnt="0"/>
      <dgm:spPr/>
    </dgm:pt>
    <dgm:pt modelId="{2E5C8E76-5508-4170-BBAA-4197C40CF012}" type="pres">
      <dgm:prSet presAssocID="{FBBA7C31-86E6-4E6D-B6DD-C16245E752BC}" presName="parTx" presStyleLbl="revTx" presStyleIdx="1" presStyleCnt="3" custScaleY="101111">
        <dgm:presLayoutVars>
          <dgm:chMax val="0"/>
          <dgm:chPref val="0"/>
        </dgm:presLayoutVars>
      </dgm:prSet>
      <dgm:spPr/>
    </dgm:pt>
    <dgm:pt modelId="{D3341217-C36D-407B-A06E-6FF88FE4086E}" type="pres">
      <dgm:prSet presAssocID="{1A5CB64E-D721-440E-82A3-E96F42C69C9E}" presName="sibTrans" presStyleCnt="0"/>
      <dgm:spPr/>
    </dgm:pt>
    <dgm:pt modelId="{6ACC0087-B063-4D3A-9A94-C5F642C44516}" type="pres">
      <dgm:prSet presAssocID="{D41D665B-6CD0-460C-8063-275E207840C7}" presName="compNode" presStyleCnt="0"/>
      <dgm:spPr/>
    </dgm:pt>
    <dgm:pt modelId="{36FE629A-4DE7-4BED-8649-FC6EACC2CC4A}" type="pres">
      <dgm:prSet presAssocID="{D41D665B-6CD0-460C-8063-275E207840C7}" presName="bgRect" presStyleLbl="bgShp" presStyleIdx="2" presStyleCnt="3"/>
      <dgm:spPr/>
    </dgm:pt>
    <dgm:pt modelId="{486CD552-04C3-4302-A129-9D22AFB0B4C5}" type="pres">
      <dgm:prSet presAssocID="{D41D665B-6CD0-460C-8063-275E207840C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ning"/>
        </a:ext>
      </dgm:extLst>
    </dgm:pt>
    <dgm:pt modelId="{F2104733-9B43-4364-97EE-19B5836CE942}" type="pres">
      <dgm:prSet presAssocID="{D41D665B-6CD0-460C-8063-275E207840C7}" presName="spaceRect" presStyleCnt="0"/>
      <dgm:spPr/>
    </dgm:pt>
    <dgm:pt modelId="{1C1E7334-5090-41E3-A819-6E35CF51B6A1}" type="pres">
      <dgm:prSet presAssocID="{D41D665B-6CD0-460C-8063-275E207840C7}" presName="parTx" presStyleLbl="revTx" presStyleIdx="2" presStyleCnt="3">
        <dgm:presLayoutVars>
          <dgm:chMax val="0"/>
          <dgm:chPref val="0"/>
        </dgm:presLayoutVars>
      </dgm:prSet>
      <dgm:spPr/>
    </dgm:pt>
  </dgm:ptLst>
  <dgm:cxnLst>
    <dgm:cxn modelId="{3035A15F-39A6-4315-B60C-1BF84283618A}" srcId="{C621BBF9-E138-4F82-9DD6-A2A2D4EB8660}" destId="{FBBA7C31-86E6-4E6D-B6DD-C16245E752BC}" srcOrd="1" destOrd="0" parTransId="{AFCB04BB-4A13-416C-BD5F-75E563CAC502}" sibTransId="{1A5CB64E-D721-440E-82A3-E96F42C69C9E}"/>
    <dgm:cxn modelId="{513DCD4A-7E4F-4065-A720-F0496F22BFDA}" srcId="{C621BBF9-E138-4F82-9DD6-A2A2D4EB8660}" destId="{D41D665B-6CD0-460C-8063-275E207840C7}" srcOrd="2" destOrd="0" parTransId="{F30D1510-70AE-4428-AAA8-F4A9AB8C742A}" sibTransId="{F1A9E50A-0309-49B9-A4AD-764FB6A60CA2}"/>
    <dgm:cxn modelId="{FB441675-7D67-40D1-98D4-339B54B602AA}" type="presOf" srcId="{D41D665B-6CD0-460C-8063-275E207840C7}" destId="{1C1E7334-5090-41E3-A819-6E35CF51B6A1}" srcOrd="0" destOrd="0" presId="urn:microsoft.com/office/officeart/2018/2/layout/IconVerticalSolidList"/>
    <dgm:cxn modelId="{EDA37683-6BEA-483B-8D29-374C13CC790D}" srcId="{C621BBF9-E138-4F82-9DD6-A2A2D4EB8660}" destId="{E137D5A2-AAAA-45B4-AF62-371BE7F81B3E}" srcOrd="0" destOrd="0" parTransId="{AFA971F1-7672-4068-9D5E-27A74720567B}" sibTransId="{33C93F0B-3177-4175-8798-C97F471E7610}"/>
    <dgm:cxn modelId="{88125493-674B-41F7-9A11-FFA8822A2C43}" type="presOf" srcId="{FBBA7C31-86E6-4E6D-B6DD-C16245E752BC}" destId="{2E5C8E76-5508-4170-BBAA-4197C40CF012}" srcOrd="0" destOrd="0" presId="urn:microsoft.com/office/officeart/2018/2/layout/IconVerticalSolidList"/>
    <dgm:cxn modelId="{D7451DF5-DCCA-42C2-ABE0-C72661DB94F0}" type="presOf" srcId="{C621BBF9-E138-4F82-9DD6-A2A2D4EB8660}" destId="{26FFF203-48DE-49D8-8096-50F626638D02}" srcOrd="0" destOrd="0" presId="urn:microsoft.com/office/officeart/2018/2/layout/IconVerticalSolidList"/>
    <dgm:cxn modelId="{17AA23FC-C9C4-481E-B6F2-E2CE90396807}" type="presOf" srcId="{E137D5A2-AAAA-45B4-AF62-371BE7F81B3E}" destId="{770FEDA4-443A-4960-9D64-797A8BFED2FB}" srcOrd="0" destOrd="0" presId="urn:microsoft.com/office/officeart/2018/2/layout/IconVerticalSolidList"/>
    <dgm:cxn modelId="{3842D37B-5A97-4EA3-99AC-D29C04E04691}" type="presParOf" srcId="{26FFF203-48DE-49D8-8096-50F626638D02}" destId="{92599D8E-0F22-4990-8D25-0CF12E1E47F0}" srcOrd="0" destOrd="0" presId="urn:microsoft.com/office/officeart/2018/2/layout/IconVerticalSolidList"/>
    <dgm:cxn modelId="{2D49E742-EA11-4E5E-9D8C-5DB9C3D814A3}" type="presParOf" srcId="{92599D8E-0F22-4990-8D25-0CF12E1E47F0}" destId="{6BA530C0-32E9-47DC-9E1A-DD85E4A354CB}" srcOrd="0" destOrd="0" presId="urn:microsoft.com/office/officeart/2018/2/layout/IconVerticalSolidList"/>
    <dgm:cxn modelId="{EEE43D90-4792-47BA-B633-99AA863A5D28}" type="presParOf" srcId="{92599D8E-0F22-4990-8D25-0CF12E1E47F0}" destId="{5209921F-B84F-4ACD-AEA0-3D609A50499E}" srcOrd="1" destOrd="0" presId="urn:microsoft.com/office/officeart/2018/2/layout/IconVerticalSolidList"/>
    <dgm:cxn modelId="{4AF07EA4-DB82-43B5-AC84-EC4C8B482832}" type="presParOf" srcId="{92599D8E-0F22-4990-8D25-0CF12E1E47F0}" destId="{604E4B2F-A770-4E24-A04B-0BBE44777A08}" srcOrd="2" destOrd="0" presId="urn:microsoft.com/office/officeart/2018/2/layout/IconVerticalSolidList"/>
    <dgm:cxn modelId="{F34F6EA4-CDF2-4B93-AFD9-513CAAC18D2E}" type="presParOf" srcId="{92599D8E-0F22-4990-8D25-0CF12E1E47F0}" destId="{770FEDA4-443A-4960-9D64-797A8BFED2FB}" srcOrd="3" destOrd="0" presId="urn:microsoft.com/office/officeart/2018/2/layout/IconVerticalSolidList"/>
    <dgm:cxn modelId="{2C168E97-1638-426C-8F04-75B462DFA297}" type="presParOf" srcId="{26FFF203-48DE-49D8-8096-50F626638D02}" destId="{3757E857-898F-444E-A756-739AA992DB14}" srcOrd="1" destOrd="0" presId="urn:microsoft.com/office/officeart/2018/2/layout/IconVerticalSolidList"/>
    <dgm:cxn modelId="{FC3750B9-16C5-4E13-9CFE-A73D34F02DFA}" type="presParOf" srcId="{26FFF203-48DE-49D8-8096-50F626638D02}" destId="{DFADC749-C7B7-4F3D-88A3-5470E239AF04}" srcOrd="2" destOrd="0" presId="urn:microsoft.com/office/officeart/2018/2/layout/IconVerticalSolidList"/>
    <dgm:cxn modelId="{BE055DCD-27C1-4AD3-8EFD-3FFEA5C2E89F}" type="presParOf" srcId="{DFADC749-C7B7-4F3D-88A3-5470E239AF04}" destId="{F6786B9B-0563-4E9B-A977-4BDAACA7BB88}" srcOrd="0" destOrd="0" presId="urn:microsoft.com/office/officeart/2018/2/layout/IconVerticalSolidList"/>
    <dgm:cxn modelId="{A1DEAECE-9940-4880-B2CC-16B77B72BC59}" type="presParOf" srcId="{DFADC749-C7B7-4F3D-88A3-5470E239AF04}" destId="{E08269FD-0805-4A0B-AD8D-C19CD9F480CF}" srcOrd="1" destOrd="0" presId="urn:microsoft.com/office/officeart/2018/2/layout/IconVerticalSolidList"/>
    <dgm:cxn modelId="{9F3E4D32-9F57-4FA2-97A5-9801DCF1CC92}" type="presParOf" srcId="{DFADC749-C7B7-4F3D-88A3-5470E239AF04}" destId="{1F16BC4E-3373-4B70-8361-840BD89876E6}" srcOrd="2" destOrd="0" presId="urn:microsoft.com/office/officeart/2018/2/layout/IconVerticalSolidList"/>
    <dgm:cxn modelId="{013A43B4-B6BA-4C69-8BC5-1813250B3560}" type="presParOf" srcId="{DFADC749-C7B7-4F3D-88A3-5470E239AF04}" destId="{2E5C8E76-5508-4170-BBAA-4197C40CF012}" srcOrd="3" destOrd="0" presId="urn:microsoft.com/office/officeart/2018/2/layout/IconVerticalSolidList"/>
    <dgm:cxn modelId="{662C3B99-9043-422F-B9DA-F18A82375A72}" type="presParOf" srcId="{26FFF203-48DE-49D8-8096-50F626638D02}" destId="{D3341217-C36D-407B-A06E-6FF88FE4086E}" srcOrd="3" destOrd="0" presId="urn:microsoft.com/office/officeart/2018/2/layout/IconVerticalSolidList"/>
    <dgm:cxn modelId="{12F66357-D0B0-40FB-8E60-379231C60D85}" type="presParOf" srcId="{26FFF203-48DE-49D8-8096-50F626638D02}" destId="{6ACC0087-B063-4D3A-9A94-C5F642C44516}" srcOrd="4" destOrd="0" presId="urn:microsoft.com/office/officeart/2018/2/layout/IconVerticalSolidList"/>
    <dgm:cxn modelId="{117DC183-05CE-479A-9B87-F08371178A84}" type="presParOf" srcId="{6ACC0087-B063-4D3A-9A94-C5F642C44516}" destId="{36FE629A-4DE7-4BED-8649-FC6EACC2CC4A}" srcOrd="0" destOrd="0" presId="urn:microsoft.com/office/officeart/2018/2/layout/IconVerticalSolidList"/>
    <dgm:cxn modelId="{003A0ACC-326A-4002-B72C-F15E68CE6D06}" type="presParOf" srcId="{6ACC0087-B063-4D3A-9A94-C5F642C44516}" destId="{486CD552-04C3-4302-A129-9D22AFB0B4C5}" srcOrd="1" destOrd="0" presId="urn:microsoft.com/office/officeart/2018/2/layout/IconVerticalSolidList"/>
    <dgm:cxn modelId="{60083F39-0C0C-4488-A38E-01E3064D1680}" type="presParOf" srcId="{6ACC0087-B063-4D3A-9A94-C5F642C44516}" destId="{F2104733-9B43-4364-97EE-19B5836CE942}" srcOrd="2" destOrd="0" presId="urn:microsoft.com/office/officeart/2018/2/layout/IconVerticalSolidList"/>
    <dgm:cxn modelId="{F8840532-0222-426D-A66A-37CB9F56D367}" type="presParOf" srcId="{6ACC0087-B063-4D3A-9A94-C5F642C44516}" destId="{1C1E7334-5090-41E3-A819-6E35CF51B6A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A530C0-32E9-47DC-9E1A-DD85E4A354CB}">
      <dsp:nvSpPr>
        <dsp:cNvPr id="0" name=""/>
        <dsp:cNvSpPr/>
      </dsp:nvSpPr>
      <dsp:spPr>
        <a:xfrm>
          <a:off x="0" y="3703"/>
          <a:ext cx="6031242" cy="12760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09921F-B84F-4ACD-AEA0-3D609A50499E}">
      <dsp:nvSpPr>
        <dsp:cNvPr id="0" name=""/>
        <dsp:cNvSpPr/>
      </dsp:nvSpPr>
      <dsp:spPr>
        <a:xfrm>
          <a:off x="386018" y="290824"/>
          <a:ext cx="702537" cy="7018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0FEDA4-443A-4960-9D64-797A8BFED2FB}">
      <dsp:nvSpPr>
        <dsp:cNvPr id="0" name=""/>
        <dsp:cNvSpPr/>
      </dsp:nvSpPr>
      <dsp:spPr>
        <a:xfrm>
          <a:off x="1474574" y="3703"/>
          <a:ext cx="4377375" cy="1277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85" tIns="135185" rIns="135185" bIns="135185" numCol="1" spcCol="1270" anchor="ctr" anchorCtr="0">
          <a:noAutofit/>
        </a:bodyPr>
        <a:lstStyle/>
        <a:p>
          <a:pPr marL="0" lvl="0" indent="0" algn="l" defTabSz="711200">
            <a:lnSpc>
              <a:spcPct val="100000"/>
            </a:lnSpc>
            <a:spcBef>
              <a:spcPct val="0"/>
            </a:spcBef>
            <a:spcAft>
              <a:spcPct val="35000"/>
            </a:spcAft>
            <a:buNone/>
          </a:pPr>
          <a:r>
            <a:rPr lang="en-GB" sz="1600" kern="1200" dirty="0"/>
            <a:t>However, when you initially bring a group together (or when its established rules are challenged), a foundation of trust has not had time to form. That lack of trust can lead to disagreements and difficulties.</a:t>
          </a:r>
          <a:endParaRPr lang="en-US" sz="1600" kern="1200" dirty="0"/>
        </a:p>
      </dsp:txBody>
      <dsp:txXfrm>
        <a:off x="1474574" y="3703"/>
        <a:ext cx="4377375" cy="1277340"/>
      </dsp:txXfrm>
    </dsp:sp>
    <dsp:sp modelId="{F6786B9B-0563-4E9B-A977-4BDAACA7BB88}">
      <dsp:nvSpPr>
        <dsp:cNvPr id="0" name=""/>
        <dsp:cNvSpPr/>
      </dsp:nvSpPr>
      <dsp:spPr>
        <a:xfrm>
          <a:off x="0" y="1550159"/>
          <a:ext cx="6031242" cy="12760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8269FD-0805-4A0B-AD8D-C19CD9F480CF}">
      <dsp:nvSpPr>
        <dsp:cNvPr id="0" name=""/>
        <dsp:cNvSpPr/>
      </dsp:nvSpPr>
      <dsp:spPr>
        <a:xfrm>
          <a:off x="386018" y="1837280"/>
          <a:ext cx="702537" cy="7018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5C8E76-5508-4170-BBAA-4197C40CF012}">
      <dsp:nvSpPr>
        <dsp:cNvPr id="0" name=""/>
        <dsp:cNvSpPr/>
      </dsp:nvSpPr>
      <dsp:spPr>
        <a:xfrm>
          <a:off x="1474574" y="1543063"/>
          <a:ext cx="4377375" cy="1291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85" tIns="135185" rIns="135185" bIns="135185" numCol="1" spcCol="1270" anchor="ctr" anchorCtr="0">
          <a:noAutofit/>
        </a:bodyPr>
        <a:lstStyle/>
        <a:p>
          <a:pPr marL="0" lvl="0" indent="0" algn="l" defTabSz="711200">
            <a:lnSpc>
              <a:spcPct val="100000"/>
            </a:lnSpc>
            <a:spcBef>
              <a:spcPct val="0"/>
            </a:spcBef>
            <a:spcAft>
              <a:spcPct val="35000"/>
            </a:spcAft>
            <a:buNone/>
          </a:pPr>
          <a:r>
            <a:rPr lang="en-GB" sz="1600" kern="1200" dirty="0"/>
            <a:t>People work in different ways; they have diverse work styles, methods of collaboration, and opinions about how things should (or should not) be done. It takes time for teams to agree on how to work well together. And until they do, team chemistry can be tricky.</a:t>
          </a:r>
          <a:endParaRPr lang="en-US" sz="1600" kern="1200" dirty="0"/>
        </a:p>
      </dsp:txBody>
      <dsp:txXfrm>
        <a:off x="1474574" y="1543063"/>
        <a:ext cx="4377375" cy="1291532"/>
      </dsp:txXfrm>
    </dsp:sp>
    <dsp:sp modelId="{36FE629A-4DE7-4BED-8649-FC6EACC2CC4A}">
      <dsp:nvSpPr>
        <dsp:cNvPr id="0" name=""/>
        <dsp:cNvSpPr/>
      </dsp:nvSpPr>
      <dsp:spPr>
        <a:xfrm>
          <a:off x="0" y="3096614"/>
          <a:ext cx="6031242" cy="12760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6CD552-04C3-4302-A129-9D22AFB0B4C5}">
      <dsp:nvSpPr>
        <dsp:cNvPr id="0" name=""/>
        <dsp:cNvSpPr/>
      </dsp:nvSpPr>
      <dsp:spPr>
        <a:xfrm>
          <a:off x="386018" y="3383735"/>
          <a:ext cx="702537" cy="7018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1E7334-5090-41E3-A819-6E35CF51B6A1}">
      <dsp:nvSpPr>
        <dsp:cNvPr id="0" name=""/>
        <dsp:cNvSpPr/>
      </dsp:nvSpPr>
      <dsp:spPr>
        <a:xfrm>
          <a:off x="1474574" y="3096614"/>
          <a:ext cx="4377375" cy="1277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85" tIns="135185" rIns="135185" bIns="135185" numCol="1" spcCol="1270" anchor="ctr" anchorCtr="0">
          <a:noAutofit/>
        </a:bodyPr>
        <a:lstStyle/>
        <a:p>
          <a:pPr marL="0" lvl="0" indent="0" algn="l" defTabSz="533400">
            <a:lnSpc>
              <a:spcPct val="100000"/>
            </a:lnSpc>
            <a:spcBef>
              <a:spcPct val="0"/>
            </a:spcBef>
            <a:spcAft>
              <a:spcPct val="35000"/>
            </a:spcAft>
            <a:buNone/>
          </a:pPr>
          <a:r>
            <a:rPr lang="en-GB" sz="1200" kern="1200" dirty="0"/>
            <a:t>During the storming stage, your team had time to get to know one another and begin working together. Overall, the team has overcome the "getting to recognise you" anxieties. They're more comfortable discussing their thoughts - and criticising those of their teammates. Things are moving ahead. However, as the volume of work increased, they experienced predictable obstacles, delays, challenges, and disagreements</a:t>
          </a:r>
          <a:endParaRPr lang="en-US" sz="1200" kern="1200" dirty="0"/>
        </a:p>
      </dsp:txBody>
      <dsp:txXfrm>
        <a:off x="1474574" y="3096614"/>
        <a:ext cx="4377375" cy="127734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295755-142D-4E29-96FD-A678A8E99AAA}" type="datetimeFigureOut">
              <a:t>3/10/2024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178A86-A21D-407F-87E4-644872EAC59A}" type="slidenum">
              <a:t>‹#›</a:t>
            </a:fld>
            <a:endParaRPr lang="en-US"/>
          </a:p>
        </p:txBody>
      </p:sp>
    </p:spTree>
    <p:extLst>
      <p:ext uri="{BB962C8B-B14F-4D97-AF65-F5344CB8AC3E}">
        <p14:creationId xmlns:p14="http://schemas.microsoft.com/office/powerpoint/2010/main" val="3913389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178A86-A21D-407F-87E4-644872EAC59A}" type="slidenum">
              <a:rPr lang="en-GB" smtClean="0"/>
              <a:t>8</a:t>
            </a:fld>
            <a:endParaRPr lang="en-GB"/>
          </a:p>
        </p:txBody>
      </p:sp>
    </p:spTree>
    <p:extLst>
      <p:ext uri="{BB962C8B-B14F-4D97-AF65-F5344CB8AC3E}">
        <p14:creationId xmlns:p14="http://schemas.microsoft.com/office/powerpoint/2010/main" val="2746538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BF41146-4A78-49C1-8F16-66F603538351}" type="slidenum">
              <a:rPr lang="en-GB" smtClean="0"/>
              <a:t>15</a:t>
            </a:fld>
            <a:endParaRPr lang="en-GB"/>
          </a:p>
        </p:txBody>
      </p:sp>
    </p:spTree>
    <p:extLst>
      <p:ext uri="{BB962C8B-B14F-4D97-AF65-F5344CB8AC3E}">
        <p14:creationId xmlns:p14="http://schemas.microsoft.com/office/powerpoint/2010/main" val="500687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3/10/2024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sv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svg"/></Relationships>
</file>

<file path=ppt/slides/_rels/slide13.xml.rels><?xml version="1.0" encoding="UTF-8" standalone="yes"?>
<Relationships xmlns="http://schemas.openxmlformats.org/package/2006/relationships"><Relationship Id="rId3" Type="http://schemas.openxmlformats.org/officeDocument/2006/relationships/hyperlink" Target="https://www.theleadershipcoaches.co.uk/post/adair-s-action-centred-leadership-model" TargetMode="External"/><Relationship Id="rId2" Type="http://schemas.openxmlformats.org/officeDocument/2006/relationships/hyperlink" Target="https://www.business-to-you.com/hersey-blanchard-situational-leadership-model/" TargetMode="External"/><Relationship Id="rId1" Type="http://schemas.openxmlformats.org/officeDocument/2006/relationships/slideLayout" Target="../slideLayouts/slideLayout2.xml"/><Relationship Id="rId4" Type="http://schemas.openxmlformats.org/officeDocument/2006/relationships/hyperlink" Target="https://www.coachingcultureatwork.com/bruce-tuckman-team-development-model/"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936" y="640823"/>
            <a:ext cx="3419856" cy="5583148"/>
          </a:xfrm>
        </p:spPr>
        <p:txBody>
          <a:bodyPr vert="horz" lIns="91440" tIns="45720" rIns="91440" bIns="45720" rtlCol="0" anchor="ctr">
            <a:normAutofit/>
          </a:bodyPr>
          <a:lstStyle/>
          <a:p>
            <a:br>
              <a:rPr lang="en-US" sz="5400" kern="1200">
                <a:solidFill>
                  <a:schemeClr val="tx1"/>
                </a:solidFill>
                <a:latin typeface="+mj-lt"/>
                <a:ea typeface="+mj-ea"/>
                <a:cs typeface="+mj-cs"/>
              </a:rPr>
            </a:br>
            <a:r>
              <a:rPr lang="en-US" sz="5400" kern="1200">
                <a:solidFill>
                  <a:schemeClr val="tx1"/>
                </a:solidFill>
                <a:latin typeface="+mj-lt"/>
                <a:ea typeface="+mj-ea"/>
                <a:cs typeface="+mj-cs"/>
              </a:rPr>
              <a:t> </a:t>
            </a:r>
          </a:p>
        </p:txBody>
      </p:sp>
      <p:sp>
        <p:nvSpPr>
          <p:cNvPr id="7" name="Text Placeholder 6">
            <a:extLst>
              <a:ext uri="{FF2B5EF4-FFF2-40B4-BE49-F238E27FC236}">
                <a16:creationId xmlns:a16="http://schemas.microsoft.com/office/drawing/2014/main" id="{66F585FA-24A8-2ECC-1B68-BAE3466FFFB4}"/>
              </a:ext>
            </a:extLst>
          </p:cNvPr>
          <p:cNvSpPr>
            <a:spLocks noGrp="1"/>
          </p:cNvSpPr>
          <p:nvPr>
            <p:ph type="body" idx="1"/>
          </p:nvPr>
        </p:nvSpPr>
        <p:spPr>
          <a:xfrm>
            <a:off x="4496145" y="902313"/>
            <a:ext cx="7309008" cy="1428487"/>
          </a:xfrm>
        </p:spPr>
        <p:txBody>
          <a:bodyPr vert="horz" lIns="91440" tIns="45720" rIns="91440" bIns="45720" rtlCol="0" anchor="t">
            <a:normAutofit fontScale="77500" lnSpcReduction="20000"/>
          </a:bodyPr>
          <a:lstStyle/>
          <a:p>
            <a:pPr algn="r"/>
            <a:endParaRPr lang="en-US" sz="4000">
              <a:latin typeface="Arial"/>
              <a:ea typeface="Calibri" panose="020F0502020204030204"/>
              <a:cs typeface="Arial"/>
            </a:endParaRPr>
          </a:p>
          <a:p>
            <a:pPr algn="r"/>
            <a:r>
              <a:rPr lang="en-US" sz="4000">
                <a:latin typeface="Arial"/>
                <a:cs typeface="Arial"/>
              </a:rPr>
              <a:t>Group Presentation on Team Working</a:t>
            </a:r>
            <a:br>
              <a:rPr lang="en-US" sz="2200"/>
            </a:br>
            <a:endParaRPr lang="en-US" sz="2200" b="0">
              <a:ea typeface="Calibri" panose="020F0502020204030204"/>
              <a:cs typeface="Calibri" panose="020F0502020204030204"/>
            </a:endParaRPr>
          </a:p>
        </p:txBody>
      </p:sp>
      <p:pic>
        <p:nvPicPr>
          <p:cNvPr id="3" name="Content Placeholder 2" descr="A group of colorful hands in a circle&#10;&#10;Description automatically generated">
            <a:extLst>
              <a:ext uri="{FF2B5EF4-FFF2-40B4-BE49-F238E27FC236}">
                <a16:creationId xmlns:a16="http://schemas.microsoft.com/office/drawing/2014/main" id="{0902E4AE-A183-181A-5D64-CA984129B8FC}"/>
              </a:ext>
            </a:extLst>
          </p:cNvPr>
          <p:cNvPicPr>
            <a:picLocks noChangeAspect="1"/>
          </p:cNvPicPr>
          <p:nvPr/>
        </p:nvPicPr>
        <p:blipFill>
          <a:blip r:embed="rId2"/>
          <a:stretch>
            <a:fillRect/>
          </a:stretch>
        </p:blipFill>
        <p:spPr>
          <a:xfrm>
            <a:off x="513617" y="1611833"/>
            <a:ext cx="3664255" cy="3870166"/>
          </a:xfrm>
          <a:prstGeom prst="rect">
            <a:avLst/>
          </a:prstGeom>
        </p:spPr>
      </p:pic>
      <p:sp>
        <p:nvSpPr>
          <p:cNvPr id="8" name="Content Placeholder 7">
            <a:extLst>
              <a:ext uri="{FF2B5EF4-FFF2-40B4-BE49-F238E27FC236}">
                <a16:creationId xmlns:a16="http://schemas.microsoft.com/office/drawing/2014/main" id="{79F04DA4-94AE-C396-B3F9-DF0A5BE278BE}"/>
              </a:ext>
            </a:extLst>
          </p:cNvPr>
          <p:cNvSpPr>
            <a:spLocks/>
          </p:cNvSpPr>
          <p:nvPr/>
        </p:nvSpPr>
        <p:spPr>
          <a:xfrm>
            <a:off x="4784560" y="3380062"/>
            <a:ext cx="5801029" cy="2958623"/>
          </a:xfrm>
          <a:prstGeom prst="rect">
            <a:avLst/>
          </a:prstGeom>
        </p:spPr>
        <p:txBody>
          <a:bodyPr vert="horz" lIns="91440" tIns="45720" rIns="91440" bIns="45720" rtlCol="0" anchor="t">
            <a:normAutofit lnSpcReduction="10000"/>
          </a:bodyPr>
          <a:lstStyle/>
          <a:p>
            <a:pPr defTabSz="585216">
              <a:lnSpc>
                <a:spcPct val="90000"/>
              </a:lnSpc>
              <a:spcAft>
                <a:spcPts val="600"/>
              </a:spcAft>
            </a:pPr>
            <a:r>
              <a:rPr lang="en-US" sz="2000">
                <a:latin typeface="Arial"/>
                <a:cs typeface="Calibri"/>
              </a:rPr>
              <a:t>Effective </a:t>
            </a:r>
            <a:r>
              <a:rPr lang="en-US" sz="2000" dirty="0">
                <a:latin typeface="Arial"/>
                <a:cs typeface="Calibri"/>
              </a:rPr>
              <a:t>Teamworking</a:t>
            </a:r>
            <a:r>
              <a:rPr lang="en-US" sz="2000">
                <a:latin typeface="Arial"/>
                <a:cs typeface="Calibri"/>
              </a:rPr>
              <a:t> and Communication</a:t>
            </a:r>
          </a:p>
          <a:p>
            <a:pPr defTabSz="585216">
              <a:lnSpc>
                <a:spcPct val="90000"/>
              </a:lnSpc>
              <a:spcAft>
                <a:spcPts val="600"/>
              </a:spcAft>
            </a:pPr>
            <a:r>
              <a:rPr lang="en-US" sz="2000" kern="1200">
                <a:latin typeface="Arial"/>
                <a:ea typeface="+mn-ea"/>
                <a:cs typeface="Calibri"/>
              </a:rPr>
              <a:t>BMSW4009</a:t>
            </a:r>
            <a:endParaRPr lang="en-US"/>
          </a:p>
          <a:p>
            <a:pPr defTabSz="585216">
              <a:lnSpc>
                <a:spcPct val="90000"/>
              </a:lnSpc>
              <a:spcAft>
                <a:spcPts val="600"/>
              </a:spcAft>
            </a:pPr>
            <a:endParaRPr lang="en-US" sz="2000" kern="1200">
              <a:latin typeface="Arial"/>
              <a:cs typeface="Calibri Light"/>
            </a:endParaRPr>
          </a:p>
          <a:p>
            <a:pPr defTabSz="585216">
              <a:lnSpc>
                <a:spcPct val="90000"/>
              </a:lnSpc>
              <a:spcAft>
                <a:spcPts val="600"/>
              </a:spcAft>
            </a:pPr>
            <a:r>
              <a:rPr lang="en-US" sz="2400" kern="1200">
                <a:latin typeface="Arial"/>
                <a:ea typeface="+mn-ea"/>
                <a:cs typeface="Calibri Light"/>
              </a:rPr>
              <a:t>Silvia Mita 2310673</a:t>
            </a:r>
            <a:endParaRPr lang="en-US" sz="2400" kern="1200">
              <a:latin typeface="Arial"/>
              <a:cs typeface="Calibri"/>
            </a:endParaRPr>
          </a:p>
          <a:p>
            <a:pPr defTabSz="585216">
              <a:lnSpc>
                <a:spcPct val="90000"/>
              </a:lnSpc>
              <a:spcAft>
                <a:spcPts val="600"/>
              </a:spcAft>
            </a:pPr>
            <a:r>
              <a:rPr lang="en-US" sz="2400" kern="1200">
                <a:latin typeface="Arial"/>
                <a:ea typeface="+mn-ea"/>
                <a:cs typeface="Calibri Light"/>
              </a:rPr>
              <a:t>Aniko </a:t>
            </a:r>
            <a:r>
              <a:rPr lang="en-US" sz="2400" kern="1200" err="1">
                <a:latin typeface="Arial"/>
                <a:ea typeface="+mn-ea"/>
                <a:cs typeface="Calibri Light"/>
              </a:rPr>
              <a:t>Batki</a:t>
            </a:r>
            <a:r>
              <a:rPr lang="en-US" sz="2400" kern="1200">
                <a:latin typeface="Arial"/>
                <a:ea typeface="+mn-ea"/>
                <a:cs typeface="Calibri Light"/>
              </a:rPr>
              <a:t> 2313036</a:t>
            </a:r>
            <a:endParaRPr lang="en-US" sz="2400" kern="1200">
              <a:latin typeface="Arial"/>
              <a:cs typeface="Calibri"/>
            </a:endParaRPr>
          </a:p>
          <a:p>
            <a:pPr defTabSz="585216">
              <a:lnSpc>
                <a:spcPct val="90000"/>
              </a:lnSpc>
              <a:spcAft>
                <a:spcPts val="600"/>
              </a:spcAft>
            </a:pPr>
            <a:r>
              <a:rPr lang="en-US" sz="2400" kern="1200">
                <a:latin typeface="Arial"/>
                <a:ea typeface="+mn-ea"/>
                <a:cs typeface="Calibri Light"/>
              </a:rPr>
              <a:t>Elena Feraru 2210489</a:t>
            </a:r>
            <a:endParaRPr lang="en-US" sz="2400" kern="1200">
              <a:latin typeface="Arial"/>
              <a:cs typeface="Calibri Light"/>
            </a:endParaRPr>
          </a:p>
          <a:p>
            <a:pPr defTabSz="585216">
              <a:lnSpc>
                <a:spcPct val="90000"/>
              </a:lnSpc>
              <a:spcAft>
                <a:spcPts val="600"/>
              </a:spcAft>
            </a:pPr>
            <a:endParaRPr lang="en-US" sz="2400" kern="1200">
              <a:latin typeface="Arial"/>
              <a:cs typeface="Calibri Light"/>
            </a:endParaRPr>
          </a:p>
          <a:p>
            <a:pPr defTabSz="585216">
              <a:lnSpc>
                <a:spcPct val="90000"/>
              </a:lnSpc>
              <a:spcAft>
                <a:spcPts val="600"/>
              </a:spcAft>
            </a:pPr>
            <a:r>
              <a:rPr lang="en-US" sz="2400" kern="1200">
                <a:latin typeface="Arial"/>
                <a:ea typeface="+mn-ea"/>
                <a:cs typeface="Calibri Light"/>
              </a:rPr>
              <a:t>Ffion Cumberpatch</a:t>
            </a:r>
            <a:endParaRPr lang="en-US" sz="2400" kern="1200">
              <a:latin typeface="Arial"/>
              <a:cs typeface="Calibri Light"/>
            </a:endParaRPr>
          </a:p>
          <a:p>
            <a:pPr>
              <a:lnSpc>
                <a:spcPct val="90000"/>
              </a:lnSpc>
              <a:spcAft>
                <a:spcPts val="600"/>
              </a:spcAft>
            </a:pPr>
            <a:endParaRPr lang="en-US" sz="3600">
              <a:latin typeface="Calibri Light"/>
              <a:ea typeface="Calibri Light"/>
              <a:cs typeface="Calibri Ligh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C2A060-8E5A-8F61-A888-11A0184ECCBB}"/>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Calibri Light"/>
                <a:cs typeface="Calibri Light"/>
              </a:rPr>
              <a:t>Introduction</a:t>
            </a:r>
            <a:br>
              <a:rPr lang="en-US">
                <a:solidFill>
                  <a:srgbClr val="FFFFFF"/>
                </a:solidFill>
                <a:ea typeface="Calibri Light"/>
                <a:cs typeface="Calibri Light"/>
              </a:rPr>
            </a:br>
            <a:r>
              <a:rPr lang="en-US">
                <a:solidFill>
                  <a:srgbClr val="FFFFFF"/>
                </a:solidFill>
                <a:ea typeface="Calibri Light"/>
                <a:cs typeface="Calibri Light"/>
              </a:rPr>
              <a:t>(Silvia Mita)</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AEEFA6B-1171-5815-4AB3-96646D6330B4}"/>
              </a:ext>
            </a:extLst>
          </p:cNvPr>
          <p:cNvSpPr>
            <a:spLocks noGrp="1"/>
          </p:cNvSpPr>
          <p:nvPr>
            <p:ph idx="1"/>
          </p:nvPr>
        </p:nvSpPr>
        <p:spPr>
          <a:xfrm>
            <a:off x="4447308" y="591344"/>
            <a:ext cx="6906491" cy="5585619"/>
          </a:xfrm>
        </p:spPr>
        <p:txBody>
          <a:bodyPr anchor="ctr">
            <a:normAutofit/>
          </a:bodyPr>
          <a:lstStyle/>
          <a:p>
            <a:pPr marL="0" indent="0">
              <a:buNone/>
            </a:pPr>
            <a:r>
              <a:rPr lang="en-US">
                <a:ea typeface="+mn-lt"/>
                <a:cs typeface="+mn-lt"/>
              </a:rPr>
              <a:t>Comprehending the diffused variations among agencies and groups within the current place of job is essential to promoting cooperation and conducting </a:t>
            </a:r>
            <a:r>
              <a:rPr lang="en-US" err="1">
                <a:ea typeface="+mn-lt"/>
                <a:cs typeface="+mn-lt"/>
              </a:rPr>
              <a:t>organisational</a:t>
            </a:r>
            <a:r>
              <a:rPr lang="en-US">
                <a:ea typeface="+mn-lt"/>
                <a:cs typeface="+mn-lt"/>
              </a:rPr>
              <a:t> desires. Their degrees of accountability, cooperation, and interdependence set them apart. Effective groups also have specific tendencies and convey a multitude of blessings that contribute to the success of the employer as a whole (Mu, de Jong, and </a:t>
            </a:r>
            <a:r>
              <a:rPr lang="en-US" err="1">
                <a:ea typeface="+mn-lt"/>
                <a:cs typeface="+mn-lt"/>
              </a:rPr>
              <a:t>Koppenjan</a:t>
            </a:r>
            <a:r>
              <a:rPr lang="en-US">
                <a:ea typeface="+mn-lt"/>
                <a:cs typeface="+mn-lt"/>
              </a:rPr>
              <a:t>, 2019).</a:t>
            </a:r>
            <a:endParaRPr lang="en-US">
              <a:ea typeface="Calibri" panose="020F0502020204030204"/>
              <a:cs typeface="Calibri" panose="020F0502020204030204"/>
            </a:endParaRPr>
          </a:p>
          <a:p>
            <a:endParaRPr lang="en-US">
              <a:ea typeface="Calibri" panose="020F0502020204030204"/>
              <a:cs typeface="Calibri" panose="020F0502020204030204"/>
            </a:endParaRPr>
          </a:p>
        </p:txBody>
      </p:sp>
    </p:spTree>
    <p:extLst>
      <p:ext uri="{BB962C8B-B14F-4D97-AF65-F5344CB8AC3E}">
        <p14:creationId xmlns:p14="http://schemas.microsoft.com/office/powerpoint/2010/main" val="845689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50F7B1-3137-F661-2207-06ACC5337540}"/>
              </a:ext>
            </a:extLst>
          </p:cNvPr>
          <p:cNvSpPr>
            <a:spLocks noGrp="1"/>
          </p:cNvSpPr>
          <p:nvPr>
            <p:ph type="title"/>
          </p:nvPr>
        </p:nvSpPr>
        <p:spPr>
          <a:xfrm>
            <a:off x="838200" y="643467"/>
            <a:ext cx="2951205" cy="5571066"/>
          </a:xfrm>
        </p:spPr>
        <p:txBody>
          <a:bodyPr>
            <a:normAutofit/>
          </a:bodyPr>
          <a:lstStyle/>
          <a:p>
            <a:r>
              <a:rPr lang="en-US">
                <a:solidFill>
                  <a:srgbClr val="FFFFFF"/>
                </a:solidFill>
                <a:ea typeface="Calibri Light"/>
                <a:cs typeface="Calibri Light"/>
              </a:rPr>
              <a:t>Difference between Groups and Teams</a:t>
            </a:r>
            <a:br>
              <a:rPr lang="en-US">
                <a:solidFill>
                  <a:srgbClr val="FFFFFF"/>
                </a:solidFill>
                <a:ea typeface="Calibri Light"/>
                <a:cs typeface="Calibri Light"/>
              </a:rPr>
            </a:br>
            <a:r>
              <a:rPr lang="en-US">
                <a:solidFill>
                  <a:srgbClr val="FFFFFF"/>
                </a:solidFill>
                <a:ea typeface="Calibri Light"/>
                <a:cs typeface="Calibri Light"/>
              </a:rPr>
              <a:t>(Silvia Mita)</a:t>
            </a:r>
          </a:p>
        </p:txBody>
      </p:sp>
      <p:sp>
        <p:nvSpPr>
          <p:cNvPr id="5" name="Content Placeholder 2">
            <a:extLst>
              <a:ext uri="{FF2B5EF4-FFF2-40B4-BE49-F238E27FC236}">
                <a16:creationId xmlns:a16="http://schemas.microsoft.com/office/drawing/2014/main" id="{3F2E685D-2A49-045A-386C-D3AA332F0805}"/>
              </a:ext>
            </a:extLst>
          </p:cNvPr>
          <p:cNvSpPr>
            <a:spLocks/>
          </p:cNvSpPr>
          <p:nvPr/>
        </p:nvSpPr>
        <p:spPr>
          <a:xfrm>
            <a:off x="5287818" y="1511707"/>
            <a:ext cx="2728380" cy="2972361"/>
          </a:xfrm>
          <a:prstGeom prst="rect">
            <a:avLst/>
          </a:prstGeom>
        </p:spPr>
        <p:txBody>
          <a:bodyPr vert="horz" lIns="91440" tIns="45720" rIns="91440" bIns="45720" rtlCol="0" anchor="t">
            <a:noAutofit/>
          </a:bodyPr>
          <a:lstStyle/>
          <a:p>
            <a:pPr algn="just" defTabSz="619597">
              <a:spcAft>
                <a:spcPts val="528"/>
              </a:spcAft>
            </a:pPr>
            <a:r>
              <a:rPr lang="en-US" sz="1408" kern="1200">
                <a:solidFill>
                  <a:schemeClr val="tx1"/>
                </a:solidFill>
                <a:latin typeface="+mn-lt"/>
                <a:ea typeface="+mn-lt"/>
                <a:cs typeface="+mn-lt"/>
              </a:rPr>
              <a:t>•</a:t>
            </a:r>
            <a:r>
              <a:rPr lang="en-US" sz="1408" b="1" kern="1200">
                <a:solidFill>
                  <a:schemeClr val="tx1"/>
                </a:solidFill>
                <a:latin typeface="+mn-lt"/>
                <a:ea typeface="+mn-lt"/>
                <a:cs typeface="+mn-lt"/>
              </a:rPr>
              <a:t>Group:</a:t>
            </a:r>
            <a:r>
              <a:rPr lang="en-US" sz="1408" kern="1200">
                <a:solidFill>
                  <a:schemeClr val="tx1"/>
                </a:solidFill>
                <a:latin typeface="+mn-lt"/>
                <a:ea typeface="+mn-lt"/>
                <a:cs typeface="+mn-lt"/>
              </a:rPr>
              <a:t> A collection of individuals who interact with each other to achieve common goals but may not necessarily share the same level of interdependence or mutual accountability (Butera,  and Buchs, 2019).</a:t>
            </a:r>
            <a:endParaRPr lang="en-US" sz="1408" kern="1200">
              <a:solidFill>
                <a:schemeClr val="tx1"/>
              </a:solidFill>
              <a:latin typeface="+mn-lt"/>
              <a:ea typeface="+mn-ea"/>
              <a:cs typeface="Calibri"/>
            </a:endParaRPr>
          </a:p>
          <a:p>
            <a:pPr algn="just" defTabSz="619597">
              <a:spcAft>
                <a:spcPts val="528"/>
              </a:spcAft>
            </a:pPr>
            <a:r>
              <a:rPr lang="en-US" sz="1408" kern="1200">
                <a:solidFill>
                  <a:schemeClr val="tx1"/>
                </a:solidFill>
                <a:latin typeface="+mn-lt"/>
                <a:ea typeface="+mn-lt"/>
                <a:cs typeface="+mn-lt"/>
              </a:rPr>
              <a:t>•</a:t>
            </a:r>
            <a:r>
              <a:rPr lang="en-US" sz="1408" b="1" kern="1200">
                <a:solidFill>
                  <a:schemeClr val="tx1"/>
                </a:solidFill>
                <a:latin typeface="+mn-lt"/>
                <a:ea typeface="+mn-lt"/>
                <a:cs typeface="+mn-lt"/>
              </a:rPr>
              <a:t>Team:</a:t>
            </a:r>
            <a:r>
              <a:rPr lang="en-US" sz="1408" kern="1200">
                <a:solidFill>
                  <a:schemeClr val="tx1"/>
                </a:solidFill>
                <a:latin typeface="+mn-lt"/>
                <a:ea typeface="+mn-lt"/>
                <a:cs typeface="+mn-lt"/>
              </a:rPr>
              <a:t> A cohesive unit of individuals who collaborate closely, sharing common goals, interdependent roles, and mutual accountability to achieve specific objectives.</a:t>
            </a:r>
            <a:r>
              <a:rPr lang="en-US" sz="1056" kern="1200">
                <a:solidFill>
                  <a:schemeClr val="tx1"/>
                </a:solidFill>
                <a:latin typeface="+mn-lt"/>
                <a:ea typeface="+mn-lt"/>
                <a:cs typeface="+mn-lt"/>
              </a:rPr>
              <a:t>  </a:t>
            </a:r>
            <a:endParaRPr lang="en-US" sz="1056" kern="1200">
              <a:solidFill>
                <a:schemeClr val="tx1"/>
              </a:solidFill>
              <a:latin typeface="+mn-lt"/>
              <a:ea typeface="+mn-ea"/>
              <a:cs typeface="Calibri"/>
            </a:endParaRPr>
          </a:p>
          <a:p>
            <a:pPr defTabSz="619597">
              <a:spcAft>
                <a:spcPts val="528"/>
              </a:spcAft>
            </a:pPr>
            <a:endParaRPr lang="en-US" sz="1626" kern="1200">
              <a:solidFill>
                <a:schemeClr val="tx1"/>
              </a:solidFill>
              <a:latin typeface="+mn-lt"/>
              <a:ea typeface="+mn-ea"/>
              <a:cs typeface="Calibri"/>
            </a:endParaRPr>
          </a:p>
          <a:p>
            <a:pPr marL="0" indent="0">
              <a:spcAft>
                <a:spcPts val="600"/>
              </a:spcAft>
              <a:buNone/>
            </a:pPr>
            <a:endParaRPr lang="en-US">
              <a:ea typeface="Calibri" panose="020F0502020204030204"/>
              <a:cs typeface="Calibri" panose="020F0502020204030204"/>
            </a:endParaRPr>
          </a:p>
        </p:txBody>
      </p:sp>
      <p:sp>
        <p:nvSpPr>
          <p:cNvPr id="7" name="TextBox 6">
            <a:extLst>
              <a:ext uri="{FF2B5EF4-FFF2-40B4-BE49-F238E27FC236}">
                <a16:creationId xmlns:a16="http://schemas.microsoft.com/office/drawing/2014/main" id="{03982151-3199-02DE-0623-EDBC540F8AF4}"/>
              </a:ext>
            </a:extLst>
          </p:cNvPr>
          <p:cNvSpPr txBox="1"/>
          <p:nvPr/>
        </p:nvSpPr>
        <p:spPr>
          <a:xfrm>
            <a:off x="6068978" y="1015315"/>
            <a:ext cx="997453" cy="308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19597">
              <a:spcAft>
                <a:spcPts val="528"/>
              </a:spcAft>
            </a:pPr>
            <a:r>
              <a:rPr lang="en-US" sz="1408" kern="1200">
                <a:solidFill>
                  <a:schemeClr val="tx1"/>
                </a:solidFill>
                <a:latin typeface="+mn-lt"/>
                <a:ea typeface="+mn-ea"/>
                <a:cs typeface="Calibri"/>
              </a:rPr>
              <a:t>Definition:</a:t>
            </a:r>
            <a:endParaRPr lang="en-US" sz="1600"/>
          </a:p>
        </p:txBody>
      </p:sp>
      <p:sp>
        <p:nvSpPr>
          <p:cNvPr id="11" name="TextBox 10">
            <a:extLst>
              <a:ext uri="{FF2B5EF4-FFF2-40B4-BE49-F238E27FC236}">
                <a16:creationId xmlns:a16="http://schemas.microsoft.com/office/drawing/2014/main" id="{6F00AE90-FFC2-73CD-BC74-D596F54FDC5B}"/>
              </a:ext>
            </a:extLst>
          </p:cNvPr>
          <p:cNvSpPr txBox="1"/>
          <p:nvPr/>
        </p:nvSpPr>
        <p:spPr>
          <a:xfrm>
            <a:off x="8212931" y="1513881"/>
            <a:ext cx="3327816" cy="43424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19597">
              <a:spcAft>
                <a:spcPts val="528"/>
              </a:spcAft>
            </a:pPr>
            <a:r>
              <a:rPr lang="en-US" sz="792" b="1" kern="1200">
                <a:solidFill>
                  <a:schemeClr val="tx1"/>
                </a:solidFill>
                <a:latin typeface="+mn-lt"/>
                <a:ea typeface="+mn-ea"/>
                <a:cs typeface="+mn-cs"/>
              </a:rPr>
              <a:t>Interdependence:</a:t>
            </a:r>
            <a:endParaRPr lang="en-US" sz="792" b="1" kern="1200">
              <a:solidFill>
                <a:schemeClr val="tx1"/>
              </a:solidFill>
              <a:latin typeface="+mn-lt"/>
              <a:ea typeface="+mn-ea"/>
              <a:cs typeface="Calibri"/>
            </a:endParaRPr>
          </a:p>
          <a:p>
            <a:pPr defTabSz="619597">
              <a:spcAft>
                <a:spcPts val="528"/>
              </a:spcAft>
              <a:buChar char="•"/>
            </a:pPr>
            <a:r>
              <a:rPr lang="en-US" sz="792" b="1" kern="1200">
                <a:solidFill>
                  <a:schemeClr val="tx1"/>
                </a:solidFill>
                <a:latin typeface="+mn-lt"/>
                <a:ea typeface="+mn-ea"/>
                <a:cs typeface="+mn-cs"/>
              </a:rPr>
              <a:t>Group:</a:t>
            </a:r>
            <a:r>
              <a:rPr lang="en-US" sz="792" kern="1200">
                <a:solidFill>
                  <a:schemeClr val="tx1"/>
                </a:solidFill>
                <a:latin typeface="+mn-lt"/>
                <a:ea typeface="+mn-ea"/>
                <a:cs typeface="+mn-cs"/>
              </a:rPr>
              <a:t> Members may work independently, with limited or no reliance on each other's contributions.</a:t>
            </a:r>
            <a:endParaRPr lang="en-US" sz="792" kern="1200">
              <a:solidFill>
                <a:schemeClr val="tx1"/>
              </a:solidFill>
              <a:latin typeface="+mn-lt"/>
              <a:ea typeface="+mn-ea"/>
              <a:cs typeface="Calibri"/>
            </a:endParaRPr>
          </a:p>
          <a:p>
            <a:pPr defTabSz="619597">
              <a:spcAft>
                <a:spcPts val="528"/>
              </a:spcAft>
              <a:buChar char="•"/>
            </a:pPr>
            <a:r>
              <a:rPr lang="en-US" sz="792" b="1" kern="1200">
                <a:solidFill>
                  <a:schemeClr val="tx1"/>
                </a:solidFill>
                <a:latin typeface="+mn-lt"/>
                <a:ea typeface="+mn-ea"/>
                <a:cs typeface="+mn-cs"/>
              </a:rPr>
              <a:t>Team:</a:t>
            </a:r>
            <a:r>
              <a:rPr lang="en-US" sz="792" kern="1200">
                <a:solidFill>
                  <a:schemeClr val="tx1"/>
                </a:solidFill>
                <a:latin typeface="+mn-lt"/>
                <a:ea typeface="+mn-ea"/>
                <a:cs typeface="+mn-cs"/>
              </a:rPr>
              <a:t> Members rely heavily on each other's expertise and efforts, with a high degree of interdependence to accomplish tasks.</a:t>
            </a:r>
            <a:endParaRPr lang="en-US" sz="792" kern="1200">
              <a:solidFill>
                <a:schemeClr val="tx1"/>
              </a:solidFill>
              <a:latin typeface="+mn-lt"/>
              <a:ea typeface="+mn-ea"/>
              <a:cs typeface="Calibri"/>
            </a:endParaRPr>
          </a:p>
          <a:p>
            <a:pPr defTabSz="619597">
              <a:spcAft>
                <a:spcPts val="528"/>
              </a:spcAft>
            </a:pPr>
            <a:r>
              <a:rPr lang="en-US" sz="792" b="1" kern="1200">
                <a:solidFill>
                  <a:schemeClr val="tx1"/>
                </a:solidFill>
                <a:latin typeface="+mn-lt"/>
                <a:ea typeface="+mn-ea"/>
                <a:cs typeface="+mn-cs"/>
              </a:rPr>
              <a:t>Purpose and Goals:</a:t>
            </a:r>
            <a:endParaRPr lang="en-US" sz="792" b="1" kern="1200">
              <a:solidFill>
                <a:schemeClr val="tx1"/>
              </a:solidFill>
              <a:latin typeface="+mn-lt"/>
              <a:ea typeface="+mn-ea"/>
              <a:cs typeface="Calibri"/>
            </a:endParaRPr>
          </a:p>
          <a:p>
            <a:pPr defTabSz="619597">
              <a:spcAft>
                <a:spcPts val="528"/>
              </a:spcAft>
              <a:buChar char="•"/>
            </a:pPr>
            <a:r>
              <a:rPr lang="en-US" sz="792" b="1" kern="1200">
                <a:solidFill>
                  <a:schemeClr val="tx1"/>
                </a:solidFill>
                <a:latin typeface="+mn-lt"/>
                <a:ea typeface="+mn-ea"/>
                <a:cs typeface="+mn-cs"/>
              </a:rPr>
              <a:t>Group:</a:t>
            </a:r>
            <a:r>
              <a:rPr lang="en-US" sz="792" kern="1200">
                <a:solidFill>
                  <a:schemeClr val="tx1"/>
                </a:solidFill>
                <a:latin typeface="+mn-lt"/>
                <a:ea typeface="+mn-ea"/>
                <a:cs typeface="+mn-cs"/>
              </a:rPr>
              <a:t> Goals may be loosely defined or individually focused, with less emphasis on collective achievement.</a:t>
            </a:r>
            <a:endParaRPr lang="en-US" sz="792" kern="1200">
              <a:solidFill>
                <a:schemeClr val="tx1"/>
              </a:solidFill>
              <a:latin typeface="+mn-lt"/>
              <a:ea typeface="+mn-ea"/>
              <a:cs typeface="Calibri"/>
            </a:endParaRPr>
          </a:p>
          <a:p>
            <a:pPr defTabSz="619597">
              <a:spcAft>
                <a:spcPts val="528"/>
              </a:spcAft>
              <a:buChar char="•"/>
            </a:pPr>
            <a:r>
              <a:rPr lang="en-US" sz="792" b="1" kern="1200">
                <a:solidFill>
                  <a:schemeClr val="tx1"/>
                </a:solidFill>
                <a:latin typeface="+mn-lt"/>
                <a:ea typeface="+mn-ea"/>
                <a:cs typeface="+mn-cs"/>
              </a:rPr>
              <a:t>Team:</a:t>
            </a:r>
            <a:r>
              <a:rPr lang="en-US" sz="792" kern="1200">
                <a:solidFill>
                  <a:schemeClr val="tx1"/>
                </a:solidFill>
                <a:latin typeface="+mn-lt"/>
                <a:ea typeface="+mn-ea"/>
                <a:cs typeface="+mn-cs"/>
              </a:rPr>
              <a:t> Goals are clearly defined, shared among members, and focused on collective achievement rather than individual success</a:t>
            </a:r>
            <a:r>
              <a:rPr lang="hi-IN" sz="792" kern="1200">
                <a:solidFill>
                  <a:schemeClr val="tx1"/>
                </a:solidFill>
                <a:latin typeface="+mn-lt"/>
                <a:ea typeface="+mn-ea"/>
                <a:cs typeface="Mangal"/>
              </a:rPr>
              <a:t> (</a:t>
            </a:r>
            <a:r>
              <a:rPr lang="en-US" sz="792" kern="1200">
                <a:solidFill>
                  <a:schemeClr val="tx1"/>
                </a:solidFill>
                <a:latin typeface="+mn-lt"/>
                <a:ea typeface="+mn-ea"/>
                <a:cs typeface="+mn-cs"/>
              </a:rPr>
              <a:t>Davis, </a:t>
            </a:r>
            <a:r>
              <a:rPr lang="en-US" sz="792" kern="1200" err="1">
                <a:solidFill>
                  <a:schemeClr val="tx1"/>
                </a:solidFill>
                <a:latin typeface="+mn-lt"/>
                <a:ea typeface="+mn-ea"/>
                <a:cs typeface="+mn-cs"/>
              </a:rPr>
              <a:t>Schoorman</a:t>
            </a:r>
            <a:r>
              <a:rPr lang="en-US" sz="792" kern="1200">
                <a:solidFill>
                  <a:schemeClr val="tx1"/>
                </a:solidFill>
                <a:latin typeface="+mn-lt"/>
                <a:ea typeface="+mn-ea"/>
                <a:cs typeface="+mn-cs"/>
              </a:rPr>
              <a:t>, and Donaldson,</a:t>
            </a:r>
            <a:r>
              <a:rPr lang="hi-IN" sz="792" kern="1200">
                <a:solidFill>
                  <a:schemeClr val="tx1"/>
                </a:solidFill>
                <a:latin typeface="+mn-lt"/>
                <a:ea typeface="+mn-ea"/>
                <a:cs typeface="Mangal"/>
              </a:rPr>
              <a:t> </a:t>
            </a:r>
            <a:r>
              <a:rPr lang="en-US" sz="792" kern="1200">
                <a:solidFill>
                  <a:schemeClr val="tx1"/>
                </a:solidFill>
                <a:latin typeface="+mn-lt"/>
                <a:ea typeface="+mn-ea"/>
                <a:cs typeface="+mn-cs"/>
              </a:rPr>
              <a:t>2018.</a:t>
            </a:r>
            <a:r>
              <a:rPr lang="hi-IN" sz="792" kern="1200">
                <a:solidFill>
                  <a:schemeClr val="tx1"/>
                </a:solidFill>
                <a:latin typeface="+mn-lt"/>
                <a:ea typeface="+mn-ea"/>
                <a:cs typeface="Mangal"/>
              </a:rPr>
              <a:t>)</a:t>
            </a:r>
            <a:r>
              <a:rPr lang="en-US" sz="792" kern="1200">
                <a:solidFill>
                  <a:schemeClr val="tx1"/>
                </a:solidFill>
                <a:latin typeface="+mn-lt"/>
                <a:ea typeface="+mn-ea"/>
                <a:cs typeface="+mn-cs"/>
              </a:rPr>
              <a:t>.</a:t>
            </a:r>
            <a:endParaRPr lang="en-US" sz="792" kern="1200">
              <a:solidFill>
                <a:schemeClr val="tx1"/>
              </a:solidFill>
              <a:latin typeface="+mn-lt"/>
              <a:ea typeface="+mn-ea"/>
              <a:cs typeface="Calibri"/>
            </a:endParaRPr>
          </a:p>
          <a:p>
            <a:pPr defTabSz="619597">
              <a:spcAft>
                <a:spcPts val="528"/>
              </a:spcAft>
            </a:pPr>
            <a:r>
              <a:rPr lang="en-US" sz="792" b="1" kern="1200">
                <a:solidFill>
                  <a:schemeClr val="tx1"/>
                </a:solidFill>
                <a:latin typeface="+mn-lt"/>
                <a:ea typeface="+mn-ea"/>
                <a:cs typeface="+mn-cs"/>
              </a:rPr>
              <a:t>Accountability:</a:t>
            </a:r>
            <a:endParaRPr lang="en-US" sz="792" b="1" kern="1200">
              <a:solidFill>
                <a:schemeClr val="tx1"/>
              </a:solidFill>
              <a:latin typeface="+mn-lt"/>
              <a:ea typeface="+mn-ea"/>
              <a:cs typeface="Calibri"/>
            </a:endParaRPr>
          </a:p>
          <a:p>
            <a:pPr defTabSz="619597">
              <a:spcAft>
                <a:spcPts val="528"/>
              </a:spcAft>
              <a:buChar char="•"/>
            </a:pPr>
            <a:r>
              <a:rPr lang="en-US" sz="792" b="1" kern="1200">
                <a:solidFill>
                  <a:schemeClr val="tx1"/>
                </a:solidFill>
                <a:latin typeface="+mn-lt"/>
                <a:ea typeface="+mn-ea"/>
                <a:cs typeface="+mn-cs"/>
              </a:rPr>
              <a:t>Group:</a:t>
            </a:r>
            <a:r>
              <a:rPr lang="en-US" sz="792" kern="1200">
                <a:solidFill>
                  <a:schemeClr val="tx1"/>
                </a:solidFill>
                <a:latin typeface="+mn-lt"/>
                <a:ea typeface="+mn-ea"/>
                <a:cs typeface="+mn-cs"/>
              </a:rPr>
              <a:t> Members may be accountable primarily to themselves or to a higher authority but not necessarily to each other.</a:t>
            </a:r>
            <a:endParaRPr lang="en-US" sz="792" kern="1200">
              <a:solidFill>
                <a:schemeClr val="tx1"/>
              </a:solidFill>
              <a:latin typeface="+mn-lt"/>
              <a:ea typeface="+mn-ea"/>
              <a:cs typeface="Calibri"/>
            </a:endParaRPr>
          </a:p>
          <a:p>
            <a:pPr defTabSz="619597">
              <a:spcAft>
                <a:spcPts val="528"/>
              </a:spcAft>
              <a:buChar char="•"/>
            </a:pPr>
            <a:r>
              <a:rPr lang="en-US" sz="792" b="1" kern="1200">
                <a:solidFill>
                  <a:schemeClr val="tx1"/>
                </a:solidFill>
                <a:latin typeface="+mn-lt"/>
                <a:ea typeface="+mn-ea"/>
                <a:cs typeface="+mn-cs"/>
              </a:rPr>
              <a:t>Team:</a:t>
            </a:r>
            <a:r>
              <a:rPr lang="en-US" sz="792" kern="1200">
                <a:solidFill>
                  <a:schemeClr val="tx1"/>
                </a:solidFill>
                <a:latin typeface="+mn-lt"/>
                <a:ea typeface="+mn-ea"/>
                <a:cs typeface="+mn-cs"/>
              </a:rPr>
              <a:t> Members hold each other mutually accountable for their performance and contributions towards achieving team goals.</a:t>
            </a:r>
            <a:endParaRPr lang="en-US" sz="792" kern="1200">
              <a:solidFill>
                <a:schemeClr val="tx1"/>
              </a:solidFill>
              <a:latin typeface="+mn-lt"/>
              <a:ea typeface="+mn-ea"/>
              <a:cs typeface="Calibri"/>
            </a:endParaRPr>
          </a:p>
          <a:p>
            <a:pPr defTabSz="619597">
              <a:spcAft>
                <a:spcPts val="528"/>
              </a:spcAft>
            </a:pPr>
            <a:r>
              <a:rPr lang="en-US" sz="792" b="1" kern="1200">
                <a:solidFill>
                  <a:schemeClr val="tx1"/>
                </a:solidFill>
                <a:latin typeface="+mn-lt"/>
                <a:ea typeface="+mn-ea"/>
                <a:cs typeface="+mn-cs"/>
              </a:rPr>
              <a:t>Roles and Responsibilities:</a:t>
            </a:r>
            <a:endParaRPr lang="en-US" sz="792" b="1" kern="1200">
              <a:solidFill>
                <a:schemeClr val="tx1"/>
              </a:solidFill>
              <a:latin typeface="+mn-lt"/>
              <a:ea typeface="+mn-ea"/>
              <a:cs typeface="Calibri"/>
            </a:endParaRPr>
          </a:p>
          <a:p>
            <a:pPr defTabSz="619597">
              <a:spcAft>
                <a:spcPts val="528"/>
              </a:spcAft>
              <a:buChar char="•"/>
            </a:pPr>
            <a:r>
              <a:rPr lang="en-US" sz="792" b="1" kern="1200">
                <a:solidFill>
                  <a:schemeClr val="tx1"/>
                </a:solidFill>
                <a:latin typeface="+mn-lt"/>
                <a:ea typeface="+mn-ea"/>
                <a:cs typeface="+mn-cs"/>
              </a:rPr>
              <a:t>Group:</a:t>
            </a:r>
            <a:r>
              <a:rPr lang="en-US" sz="792" kern="1200">
                <a:solidFill>
                  <a:schemeClr val="tx1"/>
                </a:solidFill>
                <a:latin typeface="+mn-lt"/>
                <a:ea typeface="+mn-ea"/>
                <a:cs typeface="+mn-cs"/>
              </a:rPr>
              <a:t> Roles and responsibilities may be loosely defined or assigned based on individual expertise or preferences.</a:t>
            </a:r>
            <a:endParaRPr lang="en-US" sz="792" kern="1200">
              <a:solidFill>
                <a:schemeClr val="tx1"/>
              </a:solidFill>
              <a:latin typeface="+mn-lt"/>
              <a:ea typeface="+mn-ea"/>
              <a:cs typeface="Calibri"/>
            </a:endParaRPr>
          </a:p>
          <a:p>
            <a:pPr defTabSz="619597">
              <a:spcAft>
                <a:spcPts val="528"/>
              </a:spcAft>
              <a:buChar char="•"/>
            </a:pPr>
            <a:r>
              <a:rPr lang="en-US" sz="792" b="1" kern="1200">
                <a:solidFill>
                  <a:schemeClr val="tx1"/>
                </a:solidFill>
                <a:latin typeface="+mn-lt"/>
                <a:ea typeface="+mn-ea"/>
                <a:cs typeface="+mn-cs"/>
              </a:rPr>
              <a:t>Team:</a:t>
            </a:r>
            <a:r>
              <a:rPr lang="en-US" sz="792" kern="1200">
                <a:solidFill>
                  <a:schemeClr val="tx1"/>
                </a:solidFill>
                <a:latin typeface="+mn-lt"/>
                <a:ea typeface="+mn-ea"/>
                <a:cs typeface="+mn-cs"/>
              </a:rPr>
              <a:t> Roles and responsibilities are clearly defined, often complementing each other to maximize effectiveness and efficiency.</a:t>
            </a:r>
            <a:endParaRPr lang="en-US" sz="792" kern="1200">
              <a:solidFill>
                <a:schemeClr val="tx1"/>
              </a:solidFill>
              <a:latin typeface="+mn-lt"/>
              <a:ea typeface="+mn-ea"/>
              <a:cs typeface="Calibri"/>
            </a:endParaRPr>
          </a:p>
          <a:p>
            <a:pPr defTabSz="619597">
              <a:spcAft>
                <a:spcPts val="528"/>
              </a:spcAft>
            </a:pPr>
            <a:r>
              <a:rPr lang="en-US" sz="792" b="1" kern="1200">
                <a:solidFill>
                  <a:schemeClr val="tx1"/>
                </a:solidFill>
                <a:latin typeface="+mn-lt"/>
                <a:ea typeface="+mn-ea"/>
                <a:cs typeface="+mn-cs"/>
              </a:rPr>
              <a:t>Communication and Collaboration:</a:t>
            </a:r>
            <a:endParaRPr lang="en-US" sz="792" b="1" kern="1200">
              <a:solidFill>
                <a:schemeClr val="tx1"/>
              </a:solidFill>
              <a:latin typeface="+mn-lt"/>
              <a:ea typeface="+mn-ea"/>
              <a:cs typeface="Calibri"/>
            </a:endParaRPr>
          </a:p>
          <a:p>
            <a:pPr defTabSz="619597">
              <a:spcAft>
                <a:spcPts val="528"/>
              </a:spcAft>
              <a:buChar char="•"/>
            </a:pPr>
            <a:r>
              <a:rPr lang="en-US" sz="792" b="1" kern="1200">
                <a:solidFill>
                  <a:schemeClr val="tx1"/>
                </a:solidFill>
                <a:latin typeface="+mn-lt"/>
                <a:ea typeface="+mn-ea"/>
                <a:cs typeface="+mn-cs"/>
              </a:rPr>
              <a:t>Group:</a:t>
            </a:r>
            <a:r>
              <a:rPr lang="en-US" sz="792" kern="1200">
                <a:solidFill>
                  <a:schemeClr val="tx1"/>
                </a:solidFill>
                <a:latin typeface="+mn-lt"/>
                <a:ea typeface="+mn-ea"/>
                <a:cs typeface="+mn-cs"/>
              </a:rPr>
              <a:t> Communication may be sporadic or limited to specific tasks, with less emphasis on collaboration.</a:t>
            </a:r>
            <a:endParaRPr lang="en-US" sz="792" kern="1200">
              <a:solidFill>
                <a:schemeClr val="tx1"/>
              </a:solidFill>
              <a:latin typeface="+mn-lt"/>
              <a:ea typeface="+mn-ea"/>
              <a:cs typeface="Calibri"/>
            </a:endParaRPr>
          </a:p>
          <a:p>
            <a:pPr defTabSz="619597">
              <a:spcAft>
                <a:spcPts val="528"/>
              </a:spcAft>
              <a:buChar char="•"/>
            </a:pPr>
            <a:r>
              <a:rPr lang="en-US" sz="792" b="1" kern="1200">
                <a:solidFill>
                  <a:schemeClr val="tx1"/>
                </a:solidFill>
                <a:latin typeface="+mn-lt"/>
                <a:ea typeface="+mn-ea"/>
                <a:cs typeface="+mn-cs"/>
              </a:rPr>
              <a:t>Team:</a:t>
            </a:r>
            <a:r>
              <a:rPr lang="en-US" sz="792" kern="1200">
                <a:solidFill>
                  <a:schemeClr val="tx1"/>
                </a:solidFill>
                <a:latin typeface="+mn-lt"/>
                <a:ea typeface="+mn-ea"/>
                <a:cs typeface="+mn-cs"/>
              </a:rPr>
              <a:t> Communication is frequent, open, and collaborative, facilitating knowledge sharing and problem-solving among members</a:t>
            </a:r>
            <a:r>
              <a:rPr lang="hi-IN" sz="792" kern="1200">
                <a:solidFill>
                  <a:schemeClr val="tx1"/>
                </a:solidFill>
                <a:latin typeface="+mn-lt"/>
                <a:ea typeface="+mn-ea"/>
                <a:cs typeface="Mangal"/>
              </a:rPr>
              <a:t> (</a:t>
            </a:r>
            <a:r>
              <a:rPr lang="en-US" sz="792" kern="1200">
                <a:solidFill>
                  <a:schemeClr val="tx1"/>
                </a:solidFill>
                <a:latin typeface="+mn-lt"/>
                <a:ea typeface="+mn-ea"/>
                <a:cs typeface="+mn-cs"/>
              </a:rPr>
              <a:t>Kirschner, </a:t>
            </a:r>
            <a:r>
              <a:rPr lang="hi-IN" sz="792" kern="1200">
                <a:solidFill>
                  <a:schemeClr val="tx1"/>
                </a:solidFill>
                <a:latin typeface="+mn-lt"/>
                <a:ea typeface="+mn-ea"/>
                <a:cs typeface="Mangal"/>
              </a:rPr>
              <a:t>et.al., 2018)</a:t>
            </a:r>
            <a:r>
              <a:rPr lang="en-US" sz="792" kern="1200">
                <a:solidFill>
                  <a:schemeClr val="tx1"/>
                </a:solidFill>
                <a:latin typeface="+mn-lt"/>
                <a:ea typeface="+mn-ea"/>
                <a:cs typeface="+mn-cs"/>
              </a:rPr>
              <a:t>.</a:t>
            </a:r>
            <a:endParaRPr lang="en-US" sz="900">
              <a:ea typeface="Calibri"/>
              <a:cs typeface="Calibri"/>
            </a:endParaRPr>
          </a:p>
        </p:txBody>
      </p:sp>
      <p:sp>
        <p:nvSpPr>
          <p:cNvPr id="14" name="TextBox 13">
            <a:extLst>
              <a:ext uri="{FF2B5EF4-FFF2-40B4-BE49-F238E27FC236}">
                <a16:creationId xmlns:a16="http://schemas.microsoft.com/office/drawing/2014/main" id="{8D342F1E-A6D6-05E4-0D46-0EA41FB75F3D}"/>
              </a:ext>
            </a:extLst>
          </p:cNvPr>
          <p:cNvSpPr txBox="1"/>
          <p:nvPr/>
        </p:nvSpPr>
        <p:spPr>
          <a:xfrm>
            <a:off x="8719939" y="1011895"/>
            <a:ext cx="2461108" cy="308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19597">
              <a:spcAft>
                <a:spcPts val="528"/>
              </a:spcAft>
            </a:pPr>
            <a:r>
              <a:rPr lang="en-US" sz="1408" kern="1200">
                <a:solidFill>
                  <a:schemeClr val="tx1"/>
                </a:solidFill>
                <a:latin typeface="+mn-lt"/>
                <a:ea typeface="+mn-ea"/>
                <a:cs typeface="Calibri"/>
              </a:rPr>
              <a:t>Key Difference:</a:t>
            </a:r>
            <a:endParaRPr lang="en-US" sz="1600"/>
          </a:p>
        </p:txBody>
      </p:sp>
    </p:spTree>
    <p:extLst>
      <p:ext uri="{BB962C8B-B14F-4D97-AF65-F5344CB8AC3E}">
        <p14:creationId xmlns:p14="http://schemas.microsoft.com/office/powerpoint/2010/main" val="132353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509B1-8FEE-FAD2-ABCE-64FFDEC9CA96}"/>
              </a:ext>
            </a:extLst>
          </p:cNvPr>
          <p:cNvSpPr>
            <a:spLocks noGrp="1"/>
          </p:cNvSpPr>
          <p:nvPr>
            <p:ph type="title"/>
          </p:nvPr>
        </p:nvSpPr>
        <p:spPr>
          <a:xfrm>
            <a:off x="1388788" y="1712372"/>
            <a:ext cx="3218735" cy="3357057"/>
          </a:xfrm>
        </p:spPr>
        <p:txBody>
          <a:bodyPr>
            <a:normAutofit/>
          </a:bodyPr>
          <a:lstStyle/>
          <a:p>
            <a:r>
              <a:rPr lang="en-US" sz="3200" dirty="0">
                <a:solidFill>
                  <a:schemeClr val="bg1"/>
                </a:solidFill>
                <a:cs typeface="Calibri Light"/>
              </a:rPr>
              <a:t>Characteristics and benefits of effective teams </a:t>
            </a:r>
            <a:br>
              <a:rPr lang="en-US" sz="3200" dirty="0">
                <a:cs typeface="Calibri Light"/>
              </a:rPr>
            </a:br>
            <a:r>
              <a:rPr lang="en-US" sz="3200" dirty="0">
                <a:solidFill>
                  <a:schemeClr val="bg1"/>
                </a:solidFill>
                <a:cs typeface="Calibri Light"/>
              </a:rPr>
              <a:t>(Silvia Mita)</a:t>
            </a:r>
            <a:endParaRPr lang="en-US" sz="3200" dirty="0">
              <a:solidFill>
                <a:schemeClr val="bg1"/>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24E6FB5-620D-93A3-1683-0350A68B29B4}"/>
              </a:ext>
            </a:extLst>
          </p:cNvPr>
          <p:cNvSpPr txBox="1"/>
          <p:nvPr/>
        </p:nvSpPr>
        <p:spPr>
          <a:xfrm>
            <a:off x="5464629" y="2416629"/>
            <a:ext cx="2743200" cy="39857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cs typeface="Segoe UI"/>
              </a:rPr>
              <a:t>Clear Goals:</a:t>
            </a:r>
            <a:r>
              <a:rPr lang="en-US" sz="1100" dirty="0">
                <a:cs typeface="Segoe UI"/>
              </a:rPr>
              <a:t> Well-defined objectives that are understood by all members.​</a:t>
            </a:r>
          </a:p>
          <a:p>
            <a:r>
              <a:rPr lang="en-US" sz="1100" b="1" dirty="0">
                <a:cs typeface="Segoe UI"/>
              </a:rPr>
              <a:t>Shared Vision:</a:t>
            </a:r>
            <a:r>
              <a:rPr lang="en-US" sz="1100" dirty="0">
                <a:cs typeface="Segoe UI"/>
              </a:rPr>
              <a:t> A common understanding of the team's purpose and objectives.​</a:t>
            </a:r>
          </a:p>
          <a:p>
            <a:r>
              <a:rPr lang="en-US" sz="1100" b="1" dirty="0">
                <a:cs typeface="Segoe UI"/>
              </a:rPr>
              <a:t>Complementary Skills:</a:t>
            </a:r>
            <a:r>
              <a:rPr lang="en-US" sz="1100" dirty="0">
                <a:cs typeface="Segoe UI"/>
              </a:rPr>
              <a:t> Diverse skills and expertise that complement each other within the team</a:t>
            </a:r>
            <a:r>
              <a:rPr lang="hi-IN" sz="1100" dirty="0">
                <a:latin typeface="Segoe UI"/>
                <a:cs typeface="Mangal"/>
              </a:rPr>
              <a:t> (</a:t>
            </a:r>
            <a:r>
              <a:rPr lang="en-US" sz="1100" dirty="0">
                <a:cs typeface="Segoe UI"/>
              </a:rPr>
              <a:t>Lazar, </a:t>
            </a:r>
            <a:r>
              <a:rPr lang="hi-IN" sz="1100" dirty="0">
                <a:latin typeface="Segoe UI"/>
                <a:cs typeface="Mangal"/>
              </a:rPr>
              <a:t>et.al., </a:t>
            </a:r>
            <a:r>
              <a:rPr lang="en-US" sz="1100" dirty="0">
                <a:cs typeface="Segoe UI"/>
              </a:rPr>
              <a:t>2022</a:t>
            </a:r>
            <a:r>
              <a:rPr lang="hi-IN" sz="1100" dirty="0">
                <a:latin typeface="Segoe UI"/>
                <a:cs typeface="Mangal"/>
              </a:rPr>
              <a:t>)</a:t>
            </a:r>
            <a:r>
              <a:rPr lang="en-US" sz="1100" dirty="0">
                <a:cs typeface="Segoe UI"/>
              </a:rPr>
              <a:t>.​</a:t>
            </a:r>
          </a:p>
          <a:p>
            <a:r>
              <a:rPr lang="en-US" sz="1100" b="1" dirty="0">
                <a:cs typeface="Segoe UI"/>
              </a:rPr>
              <a:t>Effective Communication:</a:t>
            </a:r>
            <a:r>
              <a:rPr lang="en-US" sz="1100" dirty="0">
                <a:cs typeface="Segoe UI"/>
              </a:rPr>
              <a:t> Open and transparent channels that facilitate collaboration and problem-solving.​</a:t>
            </a:r>
          </a:p>
          <a:p>
            <a:r>
              <a:rPr lang="en-US" sz="1100" b="1" dirty="0">
                <a:cs typeface="Segoe UI"/>
              </a:rPr>
              <a:t>Trust and Mutual Respect:</a:t>
            </a:r>
            <a:r>
              <a:rPr lang="en-US" sz="1100" dirty="0">
                <a:cs typeface="Segoe UI"/>
              </a:rPr>
              <a:t> Members trust each other's abilities and respect diverse perspectives.​</a:t>
            </a:r>
          </a:p>
          <a:p>
            <a:r>
              <a:rPr lang="en-US" sz="1100" b="1" dirty="0">
                <a:cs typeface="Segoe UI"/>
              </a:rPr>
              <a:t>High Levels of Collaboration:</a:t>
            </a:r>
            <a:r>
              <a:rPr lang="en-US" sz="1100" dirty="0">
                <a:cs typeface="Segoe UI"/>
              </a:rPr>
              <a:t> Active engagement in sharing ideas, feedback, and resources to achieve common goals.​</a:t>
            </a:r>
          </a:p>
          <a:p>
            <a:r>
              <a:rPr lang="en-US" sz="1100" b="1" dirty="0">
                <a:cs typeface="Segoe UI"/>
              </a:rPr>
              <a:t>Accountability:</a:t>
            </a:r>
            <a:r>
              <a:rPr lang="en-US" sz="1100" dirty="0">
                <a:cs typeface="Segoe UI"/>
              </a:rPr>
              <a:t> Each member holds themselves and others accountable for commitments and contributions.​</a:t>
            </a:r>
          </a:p>
          <a:p>
            <a:r>
              <a:rPr lang="en-US" sz="1100" b="1" dirty="0">
                <a:cs typeface="Segoe UI"/>
              </a:rPr>
              <a:t>Adaptability:</a:t>
            </a:r>
            <a:r>
              <a:rPr lang="en-US" sz="1100" dirty="0">
                <a:cs typeface="Segoe UI"/>
              </a:rPr>
              <a:t> Flexibility and capability to respond to changing circumstances and challenges</a:t>
            </a:r>
            <a:r>
              <a:rPr lang="en-US" sz="1100" dirty="0">
                <a:ea typeface="+mn-lt"/>
                <a:cs typeface="Segoe UI"/>
              </a:rPr>
              <a:t> (Witmer, and Mellinger,2016) </a:t>
            </a:r>
            <a:endParaRPr lang="en-US" sz="900" dirty="0">
              <a:ea typeface="+mn-lt"/>
              <a:cs typeface="+mn-lt"/>
            </a:endParaRPr>
          </a:p>
        </p:txBody>
      </p:sp>
      <p:sp>
        <p:nvSpPr>
          <p:cNvPr id="5" name="TextBox 4">
            <a:extLst>
              <a:ext uri="{FF2B5EF4-FFF2-40B4-BE49-F238E27FC236}">
                <a16:creationId xmlns:a16="http://schemas.microsoft.com/office/drawing/2014/main" id="{00FB2D2E-C9B0-2699-973C-AE984925FC5A}"/>
              </a:ext>
            </a:extLst>
          </p:cNvPr>
          <p:cNvSpPr txBox="1"/>
          <p:nvPr/>
        </p:nvSpPr>
        <p:spPr>
          <a:xfrm>
            <a:off x="6096000" y="194854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Characteristics</a:t>
            </a:r>
            <a:r>
              <a:rPr lang="en-US" sz="950"/>
              <a:t>:</a:t>
            </a:r>
            <a:endParaRPr lang="en-US"/>
          </a:p>
        </p:txBody>
      </p:sp>
      <p:sp>
        <p:nvSpPr>
          <p:cNvPr id="6" name="TextBox 5">
            <a:extLst>
              <a:ext uri="{FF2B5EF4-FFF2-40B4-BE49-F238E27FC236}">
                <a16:creationId xmlns:a16="http://schemas.microsoft.com/office/drawing/2014/main" id="{1924C518-5A05-D460-1E7B-518A44E46103}"/>
              </a:ext>
            </a:extLst>
          </p:cNvPr>
          <p:cNvSpPr txBox="1"/>
          <p:nvPr/>
        </p:nvSpPr>
        <p:spPr>
          <a:xfrm>
            <a:off x="8523514" y="2079172"/>
            <a:ext cx="2743200"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cs typeface="Segoe UI"/>
              </a:rPr>
              <a:t>Increased Productivity:</a:t>
            </a:r>
            <a:r>
              <a:rPr lang="en-US" sz="1200" dirty="0">
                <a:cs typeface="Segoe UI"/>
              </a:rPr>
              <a:t> Leveraging collective skills and resources for improved performance.​</a:t>
            </a:r>
          </a:p>
          <a:p>
            <a:r>
              <a:rPr lang="en-US" sz="1200" b="1" dirty="0">
                <a:cs typeface="Segoe UI"/>
              </a:rPr>
              <a:t>Innovation and Creativity:</a:t>
            </a:r>
            <a:r>
              <a:rPr lang="en-US" sz="1200" dirty="0">
                <a:cs typeface="Segoe UI"/>
              </a:rPr>
              <a:t> Collaboration and diverse perspectives lead to innovative solutions.​</a:t>
            </a:r>
          </a:p>
          <a:p>
            <a:r>
              <a:rPr lang="en-US" sz="1200" b="1" dirty="0">
                <a:cs typeface="Segoe UI"/>
              </a:rPr>
              <a:t>Employee Satisfaction:</a:t>
            </a:r>
            <a:r>
              <a:rPr lang="en-US" sz="1200" dirty="0">
                <a:cs typeface="Segoe UI"/>
              </a:rPr>
              <a:t> Opportunities for collaboration, autonomy, and recognition enhance job satisfaction</a:t>
            </a:r>
            <a:r>
              <a:rPr lang="hi-IN" sz="1200" dirty="0">
                <a:latin typeface="Segoe UI"/>
                <a:cs typeface="Mangal"/>
              </a:rPr>
              <a:t> (</a:t>
            </a:r>
            <a:r>
              <a:rPr lang="en-US" sz="1200" dirty="0">
                <a:cs typeface="Segoe UI"/>
              </a:rPr>
              <a:t>Alegre,</a:t>
            </a:r>
            <a:r>
              <a:rPr lang="hi-IN" sz="1200" dirty="0">
                <a:latin typeface="Segoe UI"/>
                <a:cs typeface="Mangal"/>
              </a:rPr>
              <a:t> </a:t>
            </a:r>
            <a:r>
              <a:rPr lang="en-US" sz="1200" dirty="0">
                <a:cs typeface="Segoe UI"/>
              </a:rPr>
              <a:t>Mas-Machuca,</a:t>
            </a:r>
            <a:r>
              <a:rPr lang="hi-IN" sz="1200" dirty="0">
                <a:latin typeface="Segoe UI"/>
                <a:cs typeface="Mangal"/>
              </a:rPr>
              <a:t> </a:t>
            </a:r>
            <a:r>
              <a:rPr lang="en-US" sz="1200" dirty="0">
                <a:cs typeface="Segoe UI"/>
              </a:rPr>
              <a:t>and </a:t>
            </a:r>
            <a:r>
              <a:rPr lang="en-US" sz="1200" err="1">
                <a:cs typeface="Segoe UI"/>
              </a:rPr>
              <a:t>Berbegal-Mirabent</a:t>
            </a:r>
            <a:r>
              <a:rPr lang="en-US" sz="1200" dirty="0">
                <a:cs typeface="Segoe UI"/>
              </a:rPr>
              <a:t>, 2016.</a:t>
            </a:r>
            <a:r>
              <a:rPr lang="hi-IN" sz="1200" dirty="0">
                <a:latin typeface="Segoe UI"/>
                <a:cs typeface="Mangal"/>
              </a:rPr>
              <a:t>)</a:t>
            </a:r>
            <a:r>
              <a:rPr lang="en-US" sz="1200" dirty="0">
                <a:cs typeface="Segoe UI"/>
              </a:rPr>
              <a:t>.​</a:t>
            </a:r>
          </a:p>
          <a:p>
            <a:r>
              <a:rPr lang="en-US" sz="1200" b="1" dirty="0">
                <a:cs typeface="Segoe UI"/>
              </a:rPr>
              <a:t>Improved Decision-Making:</a:t>
            </a:r>
            <a:r>
              <a:rPr lang="en-US" sz="1200" dirty="0">
                <a:cs typeface="Segoe UI"/>
              </a:rPr>
              <a:t> Collective input and diverse viewpoints lead to well-informed decisions.​</a:t>
            </a:r>
          </a:p>
          <a:p>
            <a:r>
              <a:rPr lang="en-US" sz="1200" b="1" dirty="0">
                <a:cs typeface="Segoe UI"/>
              </a:rPr>
              <a:t>Enhanced Learning and Development</a:t>
            </a:r>
            <a:r>
              <a:rPr lang="en-US" sz="1200" dirty="0">
                <a:cs typeface="Segoe UI"/>
              </a:rPr>
              <a:t>: Knowledge sharing and skill development contribute to individual and organizational growth.​</a:t>
            </a:r>
          </a:p>
          <a:p>
            <a:r>
              <a:rPr lang="en-US" sz="1200" b="1" dirty="0">
                <a:cs typeface="Segoe UI"/>
              </a:rPr>
              <a:t>Resilience:</a:t>
            </a:r>
            <a:r>
              <a:rPr lang="en-US" sz="1200" dirty="0">
                <a:cs typeface="Segoe UI"/>
              </a:rPr>
              <a:t> Strong team cohesion and support systems promote resilience in the face of challenges.</a:t>
            </a:r>
          </a:p>
        </p:txBody>
      </p:sp>
      <p:sp>
        <p:nvSpPr>
          <p:cNvPr id="7" name="TextBox 6">
            <a:extLst>
              <a:ext uri="{FF2B5EF4-FFF2-40B4-BE49-F238E27FC236}">
                <a16:creationId xmlns:a16="http://schemas.microsoft.com/office/drawing/2014/main" id="{4E54ECA5-019A-5CD9-C156-D8F07146A86F}"/>
              </a:ext>
            </a:extLst>
          </p:cNvPr>
          <p:cNvSpPr txBox="1"/>
          <p:nvPr/>
        </p:nvSpPr>
        <p:spPr>
          <a:xfrm>
            <a:off x="9252857" y="167640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Benefits:</a:t>
            </a:r>
            <a:endParaRPr lang="en-US"/>
          </a:p>
        </p:txBody>
      </p:sp>
    </p:spTree>
    <p:extLst>
      <p:ext uri="{BB962C8B-B14F-4D97-AF65-F5344CB8AC3E}">
        <p14:creationId xmlns:p14="http://schemas.microsoft.com/office/powerpoint/2010/main" val="352986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32D2A-EA38-6763-8CAF-8C8CA16F1A75}"/>
              </a:ext>
            </a:extLst>
          </p:cNvPr>
          <p:cNvSpPr>
            <a:spLocks noGrp="1"/>
          </p:cNvSpPr>
          <p:nvPr>
            <p:ph type="title"/>
          </p:nvPr>
        </p:nvSpPr>
        <p:spPr>
          <a:xfrm>
            <a:off x="838200" y="365125"/>
            <a:ext cx="10515600" cy="1325563"/>
          </a:xfrm>
        </p:spPr>
        <p:txBody>
          <a:bodyPr>
            <a:normAutofit/>
          </a:bodyPr>
          <a:lstStyle/>
          <a:p>
            <a:r>
              <a:rPr lang="en-US" sz="5400">
                <a:ea typeface="Calibri Light"/>
                <a:cs typeface="Calibri Light"/>
              </a:rPr>
              <a:t>References (Silvia Mita)</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4C98B4-C823-06CF-CCDD-F67741179891}"/>
              </a:ext>
            </a:extLst>
          </p:cNvPr>
          <p:cNvSpPr>
            <a:spLocks noGrp="1"/>
          </p:cNvSpPr>
          <p:nvPr>
            <p:ph idx="1"/>
          </p:nvPr>
        </p:nvSpPr>
        <p:spPr>
          <a:xfrm>
            <a:off x="838200" y="1929384"/>
            <a:ext cx="10515600" cy="4251960"/>
          </a:xfrm>
        </p:spPr>
        <p:txBody>
          <a:bodyPr vert="horz" lIns="91440" tIns="45720" rIns="91440" bIns="45720" rtlCol="0">
            <a:normAutofit/>
          </a:bodyPr>
          <a:lstStyle/>
          <a:p>
            <a:pPr>
              <a:buNone/>
            </a:pPr>
            <a:r>
              <a:rPr lang="en-US" sz="1500">
                <a:ea typeface="+mn-lt"/>
                <a:cs typeface="+mn-lt"/>
              </a:rPr>
              <a:t>•Alegre, I., Mas-Machuca, M. and Berbegal-Mirabent, J., (2016). Antecedents of employee job satisfaction: Do they matter?. </a:t>
            </a:r>
            <a:r>
              <a:rPr lang="en-US" sz="1500" i="1">
                <a:ea typeface="+mn-lt"/>
                <a:cs typeface="+mn-lt"/>
              </a:rPr>
              <a:t>Journal of Business Research</a:t>
            </a:r>
            <a:r>
              <a:rPr lang="en-US" sz="1500">
                <a:ea typeface="+mn-lt"/>
                <a:cs typeface="+mn-lt"/>
              </a:rPr>
              <a:t>, </a:t>
            </a:r>
            <a:r>
              <a:rPr lang="en-US" sz="1500" i="1">
                <a:ea typeface="+mn-lt"/>
                <a:cs typeface="+mn-lt"/>
              </a:rPr>
              <a:t>69</a:t>
            </a:r>
            <a:r>
              <a:rPr lang="en-US" sz="1500">
                <a:ea typeface="+mn-lt"/>
                <a:cs typeface="+mn-lt"/>
              </a:rPr>
              <a:t>(4), pp.1390-1395.</a:t>
            </a:r>
            <a:endParaRPr lang="en-US" sz="1500">
              <a:ea typeface="Calibri"/>
              <a:cs typeface="Calibri"/>
            </a:endParaRPr>
          </a:p>
          <a:p>
            <a:pPr>
              <a:buNone/>
            </a:pPr>
            <a:r>
              <a:rPr lang="en-US" sz="1500">
                <a:ea typeface="+mn-lt"/>
                <a:cs typeface="+mn-lt"/>
              </a:rPr>
              <a:t>•Butera, F. and Buchs, C., (2019). Social interdependence and the promotion of cooperative learning. </a:t>
            </a:r>
            <a:r>
              <a:rPr lang="en-US" sz="1500" i="1">
                <a:ea typeface="+mn-lt"/>
                <a:cs typeface="+mn-lt"/>
              </a:rPr>
              <a:t>Social psychology in action: Evidence-based interventions from theory to practice</a:t>
            </a:r>
            <a:r>
              <a:rPr lang="en-US" sz="1500">
                <a:ea typeface="+mn-lt"/>
                <a:cs typeface="+mn-lt"/>
              </a:rPr>
              <a:t>, pp.111-127.</a:t>
            </a:r>
            <a:endParaRPr lang="en-US" sz="1500">
              <a:ea typeface="Calibri"/>
              <a:cs typeface="Calibri"/>
            </a:endParaRPr>
          </a:p>
          <a:p>
            <a:pPr>
              <a:buNone/>
            </a:pPr>
            <a:r>
              <a:rPr lang="en-US" sz="1500">
                <a:ea typeface="+mn-lt"/>
                <a:cs typeface="+mn-lt"/>
              </a:rPr>
              <a:t>•Davis, J.H., Schoorman, F.D. and Donaldson, L., (2018). Toward a stewardship theory of management. In </a:t>
            </a:r>
            <a:r>
              <a:rPr lang="en-US" sz="1500" i="1">
                <a:ea typeface="+mn-lt"/>
                <a:cs typeface="+mn-lt"/>
              </a:rPr>
              <a:t>Business Ethics and Strategy, Volumes I and II</a:t>
            </a:r>
            <a:r>
              <a:rPr lang="en-US" sz="1500">
                <a:ea typeface="+mn-lt"/>
                <a:cs typeface="+mn-lt"/>
              </a:rPr>
              <a:t> (pp. 473-500). Routledge.</a:t>
            </a:r>
            <a:endParaRPr lang="en-US" sz="1500">
              <a:ea typeface="Calibri"/>
              <a:cs typeface="Calibri"/>
            </a:endParaRPr>
          </a:p>
          <a:p>
            <a:pPr>
              <a:buNone/>
            </a:pPr>
            <a:r>
              <a:rPr lang="en-US" sz="1500">
                <a:ea typeface="+mn-lt"/>
                <a:cs typeface="+mn-lt"/>
              </a:rPr>
              <a:t>•Kirschner, P.A., Sweller, J., Kirschner, F. and Zambrano R, J., (2018) From cognitive load theory to collaborative cognitive load theory. International journal of computer-supported collaborative learning, 13, pp.213-233.   </a:t>
            </a:r>
            <a:endParaRPr lang="en-US" sz="1500">
              <a:ea typeface="Calibri"/>
              <a:cs typeface="Calibri"/>
            </a:endParaRPr>
          </a:p>
          <a:p>
            <a:pPr>
              <a:buNone/>
            </a:pPr>
            <a:r>
              <a:rPr lang="en-US" sz="1500">
                <a:ea typeface="+mn-lt"/>
                <a:cs typeface="+mn-lt"/>
              </a:rPr>
              <a:t>•Lazar, M., Miron-Spektor, E., Chen, G., Goldfarb, B., Erez, M. and Agarwal, R., (2022). Forming entrepreneurial teams: Mixing business and friendship to create transactive memory systems for enhanced success. </a:t>
            </a:r>
            <a:r>
              <a:rPr lang="en-US" sz="1500" i="1">
                <a:ea typeface="+mn-lt"/>
                <a:cs typeface="+mn-lt"/>
              </a:rPr>
              <a:t>Academy of Management Journal</a:t>
            </a:r>
            <a:r>
              <a:rPr lang="en-US" sz="1500">
                <a:ea typeface="+mn-lt"/>
                <a:cs typeface="+mn-lt"/>
              </a:rPr>
              <a:t>, </a:t>
            </a:r>
            <a:r>
              <a:rPr lang="en-US" sz="1500" i="1">
                <a:ea typeface="+mn-lt"/>
                <a:cs typeface="+mn-lt"/>
              </a:rPr>
              <a:t>65</a:t>
            </a:r>
            <a:r>
              <a:rPr lang="en-US" sz="1500">
                <a:ea typeface="+mn-lt"/>
                <a:cs typeface="+mn-lt"/>
              </a:rPr>
              <a:t>(4), pp.1110-1138.</a:t>
            </a:r>
            <a:endParaRPr lang="en-US" sz="1500">
              <a:ea typeface="Calibri"/>
              <a:cs typeface="Calibri"/>
            </a:endParaRPr>
          </a:p>
          <a:p>
            <a:pPr>
              <a:buNone/>
            </a:pPr>
            <a:r>
              <a:rPr lang="en-US" sz="1500">
                <a:ea typeface="+mn-lt"/>
                <a:cs typeface="+mn-lt"/>
              </a:rPr>
              <a:t>Mu, R., de Jong, M. and Koppenjan, J., </a:t>
            </a:r>
            <a:r>
              <a:rPr lang="hi" sz="1500">
                <a:ea typeface="+mn-lt"/>
                <a:cs typeface="+mn-lt"/>
              </a:rPr>
              <a:t>(</a:t>
            </a:r>
            <a:r>
              <a:rPr lang="en-US" sz="1500">
                <a:ea typeface="+mn-lt"/>
                <a:cs typeface="+mn-lt"/>
              </a:rPr>
              <a:t>2019</a:t>
            </a:r>
            <a:r>
              <a:rPr lang="hi" sz="1500">
                <a:ea typeface="+mn-lt"/>
                <a:cs typeface="+mn-lt"/>
              </a:rPr>
              <a:t>)</a:t>
            </a:r>
            <a:r>
              <a:rPr lang="en-US" sz="1500">
                <a:ea typeface="+mn-lt"/>
                <a:cs typeface="+mn-lt"/>
              </a:rPr>
              <a:t>. Assessing and explaining interagency collaboration performance: a comparative case study of local governments in China. </a:t>
            </a:r>
            <a:r>
              <a:rPr lang="en-US" sz="1500" i="1">
                <a:ea typeface="+mn-lt"/>
                <a:cs typeface="+mn-lt"/>
              </a:rPr>
              <a:t>Public Management Review</a:t>
            </a:r>
            <a:r>
              <a:rPr lang="en-US" sz="1500">
                <a:ea typeface="+mn-lt"/>
                <a:cs typeface="+mn-lt"/>
              </a:rPr>
              <a:t>, </a:t>
            </a:r>
            <a:r>
              <a:rPr lang="en-US" sz="1500" i="1">
                <a:ea typeface="+mn-lt"/>
                <a:cs typeface="+mn-lt"/>
              </a:rPr>
              <a:t>21</a:t>
            </a:r>
            <a:r>
              <a:rPr lang="en-US" sz="1500">
                <a:ea typeface="+mn-lt"/>
                <a:cs typeface="+mn-lt"/>
              </a:rPr>
              <a:t>(4), pp.581-605.</a:t>
            </a:r>
            <a:endParaRPr lang="en-US" sz="1500"/>
          </a:p>
          <a:p>
            <a:pPr>
              <a:buNone/>
            </a:pPr>
            <a:r>
              <a:rPr lang="en-US" sz="1500">
                <a:ea typeface="+mn-lt"/>
                <a:cs typeface="+mn-lt"/>
              </a:rPr>
              <a:t>•Witmer, H. and Mellinger, M.S., (2016). Organizational resilience: Nonprofit organizations’ response to change. </a:t>
            </a:r>
            <a:r>
              <a:rPr lang="en-US" sz="1500" i="1">
                <a:ea typeface="+mn-lt"/>
                <a:cs typeface="+mn-lt"/>
              </a:rPr>
              <a:t>Work</a:t>
            </a:r>
            <a:r>
              <a:rPr lang="en-US" sz="1500">
                <a:ea typeface="+mn-lt"/>
                <a:cs typeface="+mn-lt"/>
              </a:rPr>
              <a:t>, </a:t>
            </a:r>
            <a:r>
              <a:rPr lang="en-US" sz="1500" i="1">
                <a:ea typeface="+mn-lt"/>
                <a:cs typeface="+mn-lt"/>
              </a:rPr>
              <a:t>54</a:t>
            </a:r>
            <a:r>
              <a:rPr lang="en-US" sz="1500">
                <a:ea typeface="+mn-lt"/>
                <a:cs typeface="+mn-lt"/>
              </a:rPr>
              <a:t>(2), pp.255-265.</a:t>
            </a:r>
            <a:endParaRPr lang="en-US" sz="1500"/>
          </a:p>
          <a:p>
            <a:pPr marL="0" indent="0">
              <a:buNone/>
            </a:pPr>
            <a:endParaRPr lang="en-US" sz="1500">
              <a:ea typeface="Calibri" panose="020F0502020204030204"/>
              <a:cs typeface="Calibri" panose="020F0502020204030204"/>
            </a:endParaRPr>
          </a:p>
        </p:txBody>
      </p:sp>
    </p:spTree>
    <p:extLst>
      <p:ext uri="{BB962C8B-B14F-4D97-AF65-F5344CB8AC3E}">
        <p14:creationId xmlns:p14="http://schemas.microsoft.com/office/powerpoint/2010/main" val="621055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F6C2C-680F-A96A-9ACC-B8350F1AD9E9}"/>
              </a:ext>
            </a:extLst>
          </p:cNvPr>
          <p:cNvSpPr>
            <a:spLocks noGrp="1"/>
          </p:cNvSpPr>
          <p:nvPr>
            <p:ph type="title"/>
          </p:nvPr>
        </p:nvSpPr>
        <p:spPr>
          <a:xfrm>
            <a:off x="6243648" y="352768"/>
            <a:ext cx="5941823" cy="1807305"/>
          </a:xfrm>
        </p:spPr>
        <p:txBody>
          <a:bodyPr>
            <a:normAutofit/>
          </a:bodyPr>
          <a:lstStyle/>
          <a:p>
            <a:r>
              <a:rPr lang="en-GB"/>
              <a:t>What is an effective team </a:t>
            </a:r>
          </a:p>
        </p:txBody>
      </p:sp>
      <p:sp>
        <p:nvSpPr>
          <p:cNvPr id="3" name="Content Placeholder 2">
            <a:extLst>
              <a:ext uri="{FF2B5EF4-FFF2-40B4-BE49-F238E27FC236}">
                <a16:creationId xmlns:a16="http://schemas.microsoft.com/office/drawing/2014/main" id="{82F206A7-3839-1FDA-EC48-E3EE7A8C0709}"/>
              </a:ext>
            </a:extLst>
          </p:cNvPr>
          <p:cNvSpPr>
            <a:spLocks noGrp="1"/>
          </p:cNvSpPr>
          <p:nvPr>
            <p:ph idx="1"/>
          </p:nvPr>
        </p:nvSpPr>
        <p:spPr>
          <a:xfrm>
            <a:off x="6513787" y="2333297"/>
            <a:ext cx="5401547" cy="4292586"/>
          </a:xfrm>
        </p:spPr>
        <p:txBody>
          <a:bodyPr>
            <a:normAutofit/>
          </a:bodyPr>
          <a:lstStyle/>
          <a:p>
            <a:endParaRPr lang="en-GB" sz="1000" dirty="0"/>
          </a:p>
          <a:p>
            <a:pPr marL="0" indent="0">
              <a:buNone/>
            </a:pPr>
            <a:r>
              <a:rPr lang="en-GB" sz="1600" dirty="0"/>
              <a:t>Effective teams work easily and in unison. They collaborate to achieve the goal(s) assigned to them by their leader.</a:t>
            </a:r>
          </a:p>
          <a:p>
            <a:pPr marL="0" indent="0">
              <a:buNone/>
            </a:pPr>
            <a:r>
              <a:rPr lang="en-GB" sz="1600" dirty="0"/>
              <a:t>Effective teams will show specific traits, which will help us comprehend and answer the question of what makes an effective team.</a:t>
            </a:r>
          </a:p>
          <a:p>
            <a:pPr marL="0" indent="0">
              <a:buNone/>
            </a:pPr>
            <a:r>
              <a:rPr lang="en-GB" sz="1600" dirty="0"/>
              <a:t>www.revolutionlearning.co.uk. (n.d.). What is an Effective Team? - Teamwork Articles</a:t>
            </a:r>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r>
              <a:rPr lang="en-GB" sz="1800" dirty="0"/>
              <a:t>                                                                                  (ELENA)</a:t>
            </a:r>
          </a:p>
        </p:txBody>
      </p:sp>
      <p:pic>
        <p:nvPicPr>
          <p:cNvPr id="5" name="Picture 4" descr="One in a crowd">
            <a:extLst>
              <a:ext uri="{FF2B5EF4-FFF2-40B4-BE49-F238E27FC236}">
                <a16:creationId xmlns:a16="http://schemas.microsoft.com/office/drawing/2014/main" id="{AB0DB453-4A96-AF20-7209-55319B73ACE9}"/>
              </a:ext>
            </a:extLst>
          </p:cNvPr>
          <p:cNvPicPr>
            <a:picLocks noChangeAspect="1"/>
          </p:cNvPicPr>
          <p:nvPr/>
        </p:nvPicPr>
        <p:blipFill rotWithShape="1">
          <a:blip r:embed="rId2"/>
          <a:srcRect l="20649" r="12459"/>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3395664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6" name="Rectangle 1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CC8451-3332-1134-92D3-3F701EE508B2}"/>
              </a:ext>
            </a:extLst>
          </p:cNvPr>
          <p:cNvSpPr>
            <a:spLocks noGrp="1"/>
          </p:cNvSpPr>
          <p:nvPr>
            <p:ph type="title"/>
          </p:nvPr>
        </p:nvSpPr>
        <p:spPr>
          <a:xfrm>
            <a:off x="1043631" y="809898"/>
            <a:ext cx="10173010" cy="1554480"/>
          </a:xfrm>
        </p:spPr>
        <p:txBody>
          <a:bodyPr anchor="ctr">
            <a:normAutofit/>
          </a:bodyPr>
          <a:lstStyle/>
          <a:p>
            <a:r>
              <a:rPr lang="en-GB" sz="2600" dirty="0"/>
              <a:t>Belbin created nine team positions and divided them into three groups: action oriented, people oriented, and thought oriented. Each team job is related with specific behavioural and interpersonal abilities. Belbin also identified specific limitations that typically accompany each team job.</a:t>
            </a:r>
          </a:p>
        </p:txBody>
      </p:sp>
      <p:cxnSp>
        <p:nvCxnSpPr>
          <p:cNvPr id="22" name="Straight Connector 2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4154DC-F056-52D4-CBF1-3754944AC829}"/>
              </a:ext>
            </a:extLst>
          </p:cNvPr>
          <p:cNvSpPr>
            <a:spLocks/>
          </p:cNvSpPr>
          <p:nvPr/>
        </p:nvSpPr>
        <p:spPr>
          <a:xfrm>
            <a:off x="5307419" y="3178127"/>
            <a:ext cx="2047686" cy="2040694"/>
          </a:xfrm>
          <a:prstGeom prst="rect">
            <a:avLst/>
          </a:prstGeom>
        </p:spPr>
        <p:txBody>
          <a:bodyPr lIns="91440" tIns="45720" rIns="91440" bIns="45720" anchor="t">
            <a:normAutofit/>
          </a:bodyPr>
          <a:lstStyle/>
          <a:p>
            <a:pPr defTabSz="484723">
              <a:spcAft>
                <a:spcPts val="558"/>
              </a:spcAft>
            </a:pPr>
            <a:r>
              <a:rPr lang="en-GB" sz="1400" b="1" kern="1200" dirty="0">
                <a:solidFill>
                  <a:schemeClr val="tx1"/>
                </a:solidFill>
                <a:latin typeface="Libre Franklin"/>
                <a:ea typeface="+mn-ea"/>
                <a:cs typeface="+mn-cs"/>
              </a:rPr>
              <a:t>Action-Oriented Roles</a:t>
            </a:r>
          </a:p>
          <a:p>
            <a:pPr defTabSz="484723">
              <a:spcAft>
                <a:spcPts val="558"/>
              </a:spcAft>
            </a:pPr>
            <a:r>
              <a:rPr lang="en-GB" sz="1400" kern="1200" dirty="0">
                <a:solidFill>
                  <a:schemeClr val="tx1"/>
                </a:solidFill>
                <a:latin typeface="+mn-lt"/>
                <a:ea typeface="+mn-ea"/>
                <a:cs typeface="+mn-cs"/>
              </a:rPr>
              <a:t>Belbin Team Roles                               </a:t>
            </a:r>
            <a:endParaRPr lang="en-GB" sz="1400" kern="1200" dirty="0">
              <a:solidFill>
                <a:schemeClr val="tx1"/>
              </a:solidFill>
              <a:latin typeface="+mn-lt"/>
              <a:ea typeface="+mn-ea"/>
              <a:cs typeface="Calibri"/>
            </a:endParaRPr>
          </a:p>
          <a:p>
            <a:pPr defTabSz="484723">
              <a:spcAft>
                <a:spcPts val="558"/>
              </a:spcAft>
            </a:pPr>
            <a:r>
              <a:rPr lang="en-GB" sz="1400" kern="1200" dirty="0">
                <a:solidFill>
                  <a:schemeClr val="tx1"/>
                </a:solidFill>
                <a:latin typeface="+mn-lt"/>
                <a:ea typeface="+mn-ea"/>
                <a:cs typeface="+mn-cs"/>
              </a:rPr>
              <a:t>Shaper (SH)</a:t>
            </a:r>
            <a:endParaRPr lang="en-GB" sz="1400" kern="1200" dirty="0">
              <a:solidFill>
                <a:schemeClr val="tx1"/>
              </a:solidFill>
              <a:latin typeface="+mn-lt"/>
              <a:ea typeface="+mn-ea"/>
              <a:cs typeface="Calibri"/>
            </a:endParaRPr>
          </a:p>
          <a:p>
            <a:pPr defTabSz="484723">
              <a:spcAft>
                <a:spcPts val="558"/>
              </a:spcAft>
            </a:pPr>
            <a:r>
              <a:rPr lang="en-GB" sz="1400" kern="1200" dirty="0">
                <a:solidFill>
                  <a:schemeClr val="tx1"/>
                </a:solidFill>
                <a:latin typeface="+mn-lt"/>
                <a:ea typeface="+mn-ea"/>
                <a:cs typeface="+mn-cs"/>
              </a:rPr>
              <a:t>Implementer (IMP)</a:t>
            </a:r>
            <a:endParaRPr lang="en-GB" sz="1400" kern="1200" dirty="0">
              <a:solidFill>
                <a:schemeClr val="tx1"/>
              </a:solidFill>
              <a:latin typeface="+mn-lt"/>
              <a:ea typeface="+mn-ea"/>
              <a:cs typeface="Calibri"/>
            </a:endParaRPr>
          </a:p>
          <a:p>
            <a:pPr defTabSz="484723">
              <a:spcAft>
                <a:spcPts val="558"/>
              </a:spcAft>
            </a:pPr>
            <a:r>
              <a:rPr lang="en-GB" sz="1400" kern="1200" dirty="0">
                <a:solidFill>
                  <a:schemeClr val="tx1"/>
                </a:solidFill>
                <a:latin typeface="+mn-lt"/>
                <a:ea typeface="+mn-ea"/>
                <a:cs typeface="+mn-cs"/>
              </a:rPr>
              <a:t>Completer-Finisher (CF)</a:t>
            </a:r>
            <a:endParaRPr lang="en-GB" sz="1400" kern="1200" dirty="0">
              <a:solidFill>
                <a:schemeClr val="tx1"/>
              </a:solidFill>
              <a:latin typeface="+mn-lt"/>
              <a:ea typeface="+mn-ea"/>
              <a:cs typeface="Calibri"/>
            </a:endParaRPr>
          </a:p>
          <a:p>
            <a:pPr defTabSz="484723">
              <a:spcAft>
                <a:spcPts val="558"/>
              </a:spcAft>
            </a:pPr>
            <a:endParaRPr lang="en-GB" sz="1400" kern="1200" dirty="0">
              <a:solidFill>
                <a:schemeClr val="tx1"/>
              </a:solidFill>
              <a:latin typeface="+mn-lt"/>
              <a:ea typeface="+mn-ea"/>
              <a:cs typeface="Calibri"/>
            </a:endParaRPr>
          </a:p>
          <a:p>
            <a:pPr defTabSz="521208">
              <a:spcAft>
                <a:spcPts val="600"/>
              </a:spcAft>
            </a:pPr>
            <a:endParaRPr lang="en-GB" dirty="0"/>
          </a:p>
        </p:txBody>
      </p:sp>
      <p:sp>
        <p:nvSpPr>
          <p:cNvPr id="4" name="TextBox 3">
            <a:extLst>
              <a:ext uri="{FF2B5EF4-FFF2-40B4-BE49-F238E27FC236}">
                <a16:creationId xmlns:a16="http://schemas.microsoft.com/office/drawing/2014/main" id="{A18E3FA5-C055-4540-5401-2C3AA3BBA0FC}"/>
              </a:ext>
            </a:extLst>
          </p:cNvPr>
          <p:cNvSpPr txBox="1"/>
          <p:nvPr/>
        </p:nvSpPr>
        <p:spPr>
          <a:xfrm>
            <a:off x="7355105" y="3178021"/>
            <a:ext cx="1617559" cy="2123658"/>
          </a:xfrm>
          <a:prstGeom prst="rect">
            <a:avLst/>
          </a:prstGeom>
          <a:noFill/>
        </p:spPr>
        <p:txBody>
          <a:bodyPr wrap="square" rtlCol="0">
            <a:spAutoFit/>
          </a:bodyPr>
          <a:lstStyle/>
          <a:p>
            <a:pPr defTabSz="484723">
              <a:spcAft>
                <a:spcPts val="558"/>
              </a:spcAft>
            </a:pPr>
            <a:r>
              <a:rPr lang="en-GB" sz="1400" b="1" kern="1200" dirty="0">
                <a:solidFill>
                  <a:schemeClr val="tx1"/>
                </a:solidFill>
                <a:latin typeface="Libre Franklin" pitchFamily="2" charset="0"/>
                <a:ea typeface="+mn-ea"/>
                <a:cs typeface="+mn-cs"/>
              </a:rPr>
              <a:t>People-Oriented Roles</a:t>
            </a:r>
          </a:p>
          <a:p>
            <a:pPr defTabSz="484723">
              <a:spcAft>
                <a:spcPts val="558"/>
              </a:spcAft>
            </a:pPr>
            <a:endParaRPr lang="en-GB" sz="1400" kern="1200" dirty="0">
              <a:solidFill>
                <a:schemeClr val="tx1"/>
              </a:solidFill>
              <a:latin typeface="+mn-lt"/>
              <a:ea typeface="+mn-ea"/>
              <a:cs typeface="+mn-cs"/>
            </a:endParaRPr>
          </a:p>
          <a:p>
            <a:pPr marL="151477" indent="-151477" defTabSz="484723">
              <a:spcAft>
                <a:spcPts val="558"/>
              </a:spcAft>
              <a:buFont typeface="Arial" panose="020B0604020202020204" pitchFamily="34" charset="0"/>
              <a:buChar char="•"/>
            </a:pPr>
            <a:r>
              <a:rPr lang="en-GB" sz="1400" kern="1200" dirty="0">
                <a:solidFill>
                  <a:schemeClr val="tx1"/>
                </a:solidFill>
                <a:latin typeface="+mn-lt"/>
                <a:ea typeface="+mn-ea"/>
                <a:cs typeface="+mn-cs"/>
              </a:rPr>
              <a:t>Coordinator (CO)</a:t>
            </a:r>
          </a:p>
          <a:p>
            <a:pPr marL="151477" indent="-151477" defTabSz="484723">
              <a:spcAft>
                <a:spcPts val="558"/>
              </a:spcAft>
              <a:buFont typeface="Arial" panose="020B0604020202020204" pitchFamily="34" charset="0"/>
              <a:buChar char="•"/>
            </a:pPr>
            <a:r>
              <a:rPr lang="en-GB" sz="1400" kern="1200" dirty="0">
                <a:solidFill>
                  <a:schemeClr val="tx1"/>
                </a:solidFill>
                <a:latin typeface="+mn-lt"/>
                <a:ea typeface="+mn-ea"/>
                <a:cs typeface="+mn-cs"/>
              </a:rPr>
              <a:t>Team Worker (TW)</a:t>
            </a:r>
          </a:p>
          <a:p>
            <a:pPr marL="151477" indent="-151477" defTabSz="484723">
              <a:spcAft>
                <a:spcPts val="558"/>
              </a:spcAft>
              <a:buFont typeface="Arial" panose="020B0604020202020204" pitchFamily="34" charset="0"/>
              <a:buChar char="•"/>
            </a:pPr>
            <a:r>
              <a:rPr lang="en-GB" sz="1400" kern="1200" dirty="0">
                <a:solidFill>
                  <a:schemeClr val="tx1"/>
                </a:solidFill>
                <a:latin typeface="+mn-lt"/>
                <a:ea typeface="+mn-ea"/>
                <a:cs typeface="+mn-cs"/>
              </a:rPr>
              <a:t>Resource Investigator (RI)</a:t>
            </a:r>
            <a:endParaRPr lang="en-GB" sz="1400" dirty="0"/>
          </a:p>
        </p:txBody>
      </p:sp>
      <p:sp>
        <p:nvSpPr>
          <p:cNvPr id="5" name="TextBox 4">
            <a:extLst>
              <a:ext uri="{FF2B5EF4-FFF2-40B4-BE49-F238E27FC236}">
                <a16:creationId xmlns:a16="http://schemas.microsoft.com/office/drawing/2014/main" id="{0F09C839-3E90-8D2D-520C-B4BDFBF73D3C}"/>
              </a:ext>
            </a:extLst>
          </p:cNvPr>
          <p:cNvSpPr txBox="1"/>
          <p:nvPr/>
        </p:nvSpPr>
        <p:spPr>
          <a:xfrm>
            <a:off x="9295602" y="3180700"/>
            <a:ext cx="1987440" cy="2554545"/>
          </a:xfrm>
          <a:prstGeom prst="rect">
            <a:avLst/>
          </a:prstGeom>
          <a:noFill/>
        </p:spPr>
        <p:txBody>
          <a:bodyPr wrap="square" rtlCol="0">
            <a:spAutoFit/>
          </a:bodyPr>
          <a:lstStyle/>
          <a:p>
            <a:pPr defTabSz="484723">
              <a:spcAft>
                <a:spcPts val="558"/>
              </a:spcAft>
            </a:pPr>
            <a:r>
              <a:rPr lang="en-GB" sz="1400" b="1" kern="1200" dirty="0">
                <a:solidFill>
                  <a:schemeClr val="tx1"/>
                </a:solidFill>
                <a:latin typeface="Libre Franklin" pitchFamily="2" charset="0"/>
                <a:ea typeface="+mn-ea"/>
                <a:cs typeface="+mn-cs"/>
              </a:rPr>
              <a:t>Thought-Oriented Roles</a:t>
            </a:r>
          </a:p>
          <a:p>
            <a:pPr defTabSz="484723">
              <a:spcAft>
                <a:spcPts val="558"/>
              </a:spcAft>
            </a:pPr>
            <a:endParaRPr lang="en-GB" sz="1400" b="1" kern="1200" dirty="0">
              <a:solidFill>
                <a:schemeClr val="tx1"/>
              </a:solidFill>
              <a:latin typeface="Libre Franklin" pitchFamily="2" charset="0"/>
              <a:ea typeface="+mn-ea"/>
              <a:cs typeface="+mn-cs"/>
            </a:endParaRPr>
          </a:p>
          <a:p>
            <a:pPr marL="151477" indent="-151477" defTabSz="484723">
              <a:spcAft>
                <a:spcPts val="558"/>
              </a:spcAft>
              <a:buFont typeface="Arial" panose="020B0604020202020204" pitchFamily="34" charset="0"/>
              <a:buChar char="•"/>
            </a:pPr>
            <a:r>
              <a:rPr lang="en-GB" sz="1400" kern="1200" dirty="0">
                <a:solidFill>
                  <a:schemeClr val="tx1"/>
                </a:solidFill>
                <a:latin typeface="Libre Franklin" pitchFamily="2" charset="0"/>
                <a:ea typeface="+mn-ea"/>
                <a:cs typeface="+mn-cs"/>
              </a:rPr>
              <a:t>Plant (PL)</a:t>
            </a:r>
          </a:p>
          <a:p>
            <a:pPr marL="151477" indent="-151477" defTabSz="484723">
              <a:spcAft>
                <a:spcPts val="558"/>
              </a:spcAft>
              <a:buFont typeface="Arial" panose="020B0604020202020204" pitchFamily="34" charset="0"/>
              <a:buChar char="•"/>
            </a:pPr>
            <a:r>
              <a:rPr lang="en-GB" sz="1400" kern="1200" dirty="0">
                <a:solidFill>
                  <a:schemeClr val="tx1"/>
                </a:solidFill>
                <a:latin typeface="Libre Franklin" pitchFamily="2" charset="0"/>
                <a:ea typeface="+mn-ea"/>
                <a:cs typeface="+mn-cs"/>
              </a:rPr>
              <a:t>Monitor-Evaluator (ME)</a:t>
            </a:r>
          </a:p>
          <a:p>
            <a:pPr marL="151477" indent="-151477" defTabSz="484723">
              <a:spcAft>
                <a:spcPts val="558"/>
              </a:spcAft>
              <a:buFont typeface="Arial" panose="020B0604020202020204" pitchFamily="34" charset="0"/>
              <a:buChar char="•"/>
            </a:pPr>
            <a:r>
              <a:rPr lang="en-GB" sz="1400" kern="1200" dirty="0">
                <a:solidFill>
                  <a:schemeClr val="tx1"/>
                </a:solidFill>
                <a:latin typeface="Libre Franklin" pitchFamily="2" charset="0"/>
                <a:ea typeface="+mn-ea"/>
                <a:cs typeface="+mn-cs"/>
              </a:rPr>
              <a:t>Specialist (SP)</a:t>
            </a:r>
          </a:p>
          <a:p>
            <a:pPr marL="151477" indent="-151477" defTabSz="484723">
              <a:spcAft>
                <a:spcPts val="558"/>
              </a:spcAft>
              <a:buFont typeface="Arial" panose="020B0604020202020204" pitchFamily="34" charset="0"/>
              <a:buChar char="•"/>
            </a:pPr>
            <a:endParaRPr lang="en-GB" sz="1400" kern="1200" dirty="0">
              <a:solidFill>
                <a:schemeClr val="tx1"/>
              </a:solidFill>
              <a:latin typeface="Libre Franklin" pitchFamily="2" charset="0"/>
              <a:ea typeface="+mn-ea"/>
              <a:cs typeface="+mn-cs"/>
            </a:endParaRPr>
          </a:p>
          <a:p>
            <a:pPr marL="285750" indent="-285750" algn="l">
              <a:spcAft>
                <a:spcPts val="600"/>
              </a:spcAft>
              <a:buFont typeface="Arial" panose="020B0604020202020204" pitchFamily="34" charset="0"/>
              <a:buChar char="•"/>
            </a:pPr>
            <a:endParaRPr lang="en-GB" i="0" dirty="0">
              <a:effectLst/>
              <a:latin typeface="Libre Franklin" pitchFamily="2" charset="0"/>
            </a:endParaRPr>
          </a:p>
        </p:txBody>
      </p:sp>
      <p:sp>
        <p:nvSpPr>
          <p:cNvPr id="6" name="TextBox 5">
            <a:extLst>
              <a:ext uri="{FF2B5EF4-FFF2-40B4-BE49-F238E27FC236}">
                <a16:creationId xmlns:a16="http://schemas.microsoft.com/office/drawing/2014/main" id="{E3BB1C67-98AB-2C97-BF30-0EEC49AA775D}"/>
              </a:ext>
            </a:extLst>
          </p:cNvPr>
          <p:cNvSpPr txBox="1"/>
          <p:nvPr/>
        </p:nvSpPr>
        <p:spPr>
          <a:xfrm>
            <a:off x="904602" y="5749036"/>
            <a:ext cx="3325100" cy="321306"/>
          </a:xfrm>
          <a:prstGeom prst="rect">
            <a:avLst/>
          </a:prstGeom>
          <a:noFill/>
        </p:spPr>
        <p:txBody>
          <a:bodyPr wrap="square" rtlCol="0">
            <a:spAutoFit/>
          </a:bodyPr>
          <a:lstStyle/>
          <a:p>
            <a:pPr defTabSz="484723">
              <a:spcAft>
                <a:spcPts val="558"/>
              </a:spcAft>
            </a:pPr>
            <a:r>
              <a:rPr lang="en-GB" sz="1488" kern="1200" dirty="0">
                <a:solidFill>
                  <a:schemeClr val="tx1"/>
                </a:solidFill>
                <a:latin typeface="+mn-lt"/>
                <a:ea typeface="+mn-ea"/>
                <a:cs typeface="+mn-cs"/>
              </a:rPr>
              <a:t>Mind Tools. “Belbin’s Team Roles.”</a:t>
            </a:r>
            <a:endParaRPr lang="en-GB" sz="1600" dirty="0"/>
          </a:p>
        </p:txBody>
      </p:sp>
      <p:pic>
        <p:nvPicPr>
          <p:cNvPr id="7" name="Picture 6">
            <a:extLst>
              <a:ext uri="{FF2B5EF4-FFF2-40B4-BE49-F238E27FC236}">
                <a16:creationId xmlns:a16="http://schemas.microsoft.com/office/drawing/2014/main" id="{D8E536D9-7B39-8AE8-8353-4232E0021582}"/>
              </a:ext>
            </a:extLst>
          </p:cNvPr>
          <p:cNvPicPr>
            <a:picLocks noChangeAspect="1"/>
          </p:cNvPicPr>
          <p:nvPr/>
        </p:nvPicPr>
        <p:blipFill>
          <a:blip r:embed="rId2"/>
          <a:stretch>
            <a:fillRect/>
          </a:stretch>
        </p:blipFill>
        <p:spPr>
          <a:xfrm>
            <a:off x="1159111" y="2980722"/>
            <a:ext cx="2207813" cy="2166457"/>
          </a:xfrm>
          <a:prstGeom prst="rect">
            <a:avLst/>
          </a:prstGeom>
        </p:spPr>
      </p:pic>
      <p:sp>
        <p:nvSpPr>
          <p:cNvPr id="8" name="TextBox 7">
            <a:extLst>
              <a:ext uri="{FF2B5EF4-FFF2-40B4-BE49-F238E27FC236}">
                <a16:creationId xmlns:a16="http://schemas.microsoft.com/office/drawing/2014/main" id="{DFB1F799-25D8-814F-D2A6-2636360D5D76}"/>
              </a:ext>
            </a:extLst>
          </p:cNvPr>
          <p:cNvSpPr txBox="1"/>
          <p:nvPr/>
        </p:nvSpPr>
        <p:spPr>
          <a:xfrm>
            <a:off x="9917114" y="5839509"/>
            <a:ext cx="2599054" cy="461665"/>
          </a:xfrm>
          <a:prstGeom prst="rect">
            <a:avLst/>
          </a:prstGeom>
          <a:noFill/>
        </p:spPr>
        <p:txBody>
          <a:bodyPr wrap="square" rtlCol="0">
            <a:spAutoFit/>
          </a:bodyPr>
          <a:lstStyle/>
          <a:p>
            <a:r>
              <a:rPr lang="en-GB" sz="2400" dirty="0"/>
              <a:t>(ELENA)</a:t>
            </a:r>
          </a:p>
        </p:txBody>
      </p:sp>
    </p:spTree>
    <p:extLst>
      <p:ext uri="{BB962C8B-B14F-4D97-AF65-F5344CB8AC3E}">
        <p14:creationId xmlns:p14="http://schemas.microsoft.com/office/powerpoint/2010/main" val="1715978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anim calcmode="lin" valueType="num">
                                      <p:cBhvr>
                                        <p:cTn id="8" dur="2000" fill="hold"/>
                                        <p:tgtEl>
                                          <p:spTgt spid="7"/>
                                        </p:tgtEl>
                                        <p:attrNameLst>
                                          <p:attrName>ppt_w</p:attrName>
                                        </p:attrNameLst>
                                      </p:cBhvr>
                                      <p:tavLst>
                                        <p:tav tm="0" fmla="#ppt_w*sin(2.5*pi*$)">
                                          <p:val>
                                            <p:fltVal val="0"/>
                                          </p:val>
                                        </p:tav>
                                        <p:tav tm="100000">
                                          <p:val>
                                            <p:fltVal val="1"/>
                                          </p:val>
                                        </p:tav>
                                      </p:tavLst>
                                    </p:anim>
                                    <p:anim calcmode="lin" valueType="num">
                                      <p:cBhvr>
                                        <p:cTn id="9" dur="20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32D2A-EA38-6763-8CAF-8C8CA16F1A75}"/>
              </a:ext>
            </a:extLst>
          </p:cNvPr>
          <p:cNvSpPr>
            <a:spLocks noGrp="1"/>
          </p:cNvSpPr>
          <p:nvPr>
            <p:ph type="title"/>
          </p:nvPr>
        </p:nvSpPr>
        <p:spPr>
          <a:xfrm>
            <a:off x="5868557" y="1138036"/>
            <a:ext cx="5444382" cy="1402470"/>
          </a:xfrm>
        </p:spPr>
        <p:txBody>
          <a:bodyPr anchor="t">
            <a:normAutofit/>
          </a:bodyPr>
          <a:lstStyle/>
          <a:p>
            <a:r>
              <a:rPr lang="en-US" sz="3000" dirty="0">
                <a:ea typeface="Calibri Light"/>
                <a:cs typeface="Calibri Light"/>
              </a:rPr>
              <a:t>Analysis of our team role composition (Belbin)</a:t>
            </a:r>
            <a:br>
              <a:rPr lang="en-US" sz="3000" dirty="0">
                <a:ea typeface="Calibri Light"/>
                <a:cs typeface="Calibri Light"/>
              </a:rPr>
            </a:br>
            <a:endParaRPr lang="en-US" sz="3000" dirty="0">
              <a:ea typeface="Calibri Light"/>
              <a:cs typeface="Calibri Light"/>
            </a:endParaRPr>
          </a:p>
        </p:txBody>
      </p:sp>
      <p:pic>
        <p:nvPicPr>
          <p:cNvPr id="6" name="Picture 5" descr="Light bulb on yellow background with sketched light beams and cord">
            <a:extLst>
              <a:ext uri="{FF2B5EF4-FFF2-40B4-BE49-F238E27FC236}">
                <a16:creationId xmlns:a16="http://schemas.microsoft.com/office/drawing/2014/main" id="{3694C7FD-1432-496C-DF7A-324FB6CAAEF4}"/>
              </a:ext>
            </a:extLst>
          </p:cNvPr>
          <p:cNvPicPr>
            <a:picLocks noChangeAspect="1"/>
          </p:cNvPicPr>
          <p:nvPr/>
        </p:nvPicPr>
        <p:blipFill rotWithShape="1">
          <a:blip r:embed="rId3"/>
          <a:srcRect l="49032" r="4774"/>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4C98B4-C823-06CF-CCDD-F67741179891}"/>
              </a:ext>
            </a:extLst>
          </p:cNvPr>
          <p:cNvSpPr>
            <a:spLocks noGrp="1"/>
          </p:cNvSpPr>
          <p:nvPr>
            <p:ph idx="1"/>
          </p:nvPr>
        </p:nvSpPr>
        <p:spPr>
          <a:xfrm>
            <a:off x="5868557" y="2551176"/>
            <a:ext cx="5444382" cy="3591207"/>
          </a:xfrm>
        </p:spPr>
        <p:txBody>
          <a:bodyPr vert="horz" lIns="91440" tIns="45720" rIns="91440" bIns="45720" rtlCol="0">
            <a:normAutofit/>
          </a:bodyPr>
          <a:lstStyle/>
          <a:p>
            <a:r>
              <a:rPr lang="en-US" sz="2000" dirty="0">
                <a:cs typeface="Calibri"/>
              </a:rPr>
              <a:t>Silvia – Monitor evaluator (Thinking)</a:t>
            </a:r>
          </a:p>
          <a:p>
            <a:pPr marL="0" indent="0">
              <a:buNone/>
            </a:pPr>
            <a:r>
              <a:rPr lang="en-US" sz="2000" dirty="0">
                <a:cs typeface="Calibri"/>
              </a:rPr>
              <a:t>         </a:t>
            </a:r>
            <a:r>
              <a:rPr lang="en-US" sz="2000" dirty="0" err="1">
                <a:cs typeface="Calibri"/>
              </a:rPr>
              <a:t>Complimenter</a:t>
            </a:r>
            <a:r>
              <a:rPr lang="en-US" sz="2000" dirty="0">
                <a:cs typeface="Calibri"/>
              </a:rPr>
              <a:t> and finisher(Action)</a:t>
            </a:r>
          </a:p>
          <a:p>
            <a:pPr marL="0" indent="0">
              <a:buNone/>
            </a:pPr>
            <a:endParaRPr lang="en-US" sz="2000" dirty="0">
              <a:cs typeface="Calibri"/>
            </a:endParaRPr>
          </a:p>
          <a:p>
            <a:r>
              <a:rPr lang="en-US" sz="2000" dirty="0">
                <a:cs typeface="Calibri"/>
              </a:rPr>
              <a:t>Elena – Shaper (Action)</a:t>
            </a:r>
          </a:p>
          <a:p>
            <a:pPr marL="0" indent="0">
              <a:buNone/>
            </a:pPr>
            <a:r>
              <a:rPr lang="en-US" sz="2000" dirty="0">
                <a:cs typeface="Calibri"/>
              </a:rPr>
              <a:t>                 Plant (Thinking)</a:t>
            </a:r>
          </a:p>
          <a:p>
            <a:pPr marL="0" indent="0">
              <a:buNone/>
            </a:pPr>
            <a:r>
              <a:rPr lang="en-US" sz="2000" dirty="0">
                <a:cs typeface="Calibri"/>
              </a:rPr>
              <a:t>          Resource investigator( team worker)</a:t>
            </a:r>
            <a:endParaRPr lang="en-US" sz="2000" dirty="0">
              <a:ea typeface="Calibri"/>
              <a:cs typeface="Calibri"/>
            </a:endParaRPr>
          </a:p>
          <a:p>
            <a:endParaRPr lang="en-US" sz="2000" dirty="0">
              <a:cs typeface="Calibri"/>
            </a:endParaRPr>
          </a:p>
          <a:p>
            <a:r>
              <a:rPr lang="en-US" sz="2000" dirty="0" err="1">
                <a:cs typeface="Calibri"/>
              </a:rPr>
              <a:t>Aniko</a:t>
            </a:r>
            <a:r>
              <a:rPr lang="en-US" sz="2000" dirty="0">
                <a:cs typeface="Calibri"/>
              </a:rPr>
              <a:t> – Implementer (Action)</a:t>
            </a:r>
          </a:p>
          <a:p>
            <a:pPr marL="1371600" lvl="3" indent="0">
              <a:buNone/>
            </a:pPr>
            <a:r>
              <a:rPr lang="en-US" sz="2000" dirty="0">
                <a:cs typeface="Calibri"/>
              </a:rPr>
              <a:t>Specialist (Thinking)</a:t>
            </a:r>
          </a:p>
          <a:p>
            <a:pPr marL="1371600" lvl="3" indent="0">
              <a:buNone/>
            </a:pPr>
            <a:endParaRPr lang="en-US" sz="2000" dirty="0">
              <a:cs typeface="Calibri"/>
            </a:endParaRPr>
          </a:p>
        </p:txBody>
      </p:sp>
      <p:sp>
        <p:nvSpPr>
          <p:cNvPr id="4" name="TextBox 3">
            <a:extLst>
              <a:ext uri="{FF2B5EF4-FFF2-40B4-BE49-F238E27FC236}">
                <a16:creationId xmlns:a16="http://schemas.microsoft.com/office/drawing/2014/main" id="{15DCCE0D-259E-833D-7BBB-2871383B2548}"/>
              </a:ext>
            </a:extLst>
          </p:cNvPr>
          <p:cNvSpPr txBox="1"/>
          <p:nvPr/>
        </p:nvSpPr>
        <p:spPr>
          <a:xfrm>
            <a:off x="10807907" y="6257985"/>
            <a:ext cx="1558977" cy="461665"/>
          </a:xfrm>
          <a:prstGeom prst="rect">
            <a:avLst/>
          </a:prstGeom>
          <a:noFill/>
        </p:spPr>
        <p:txBody>
          <a:bodyPr wrap="square" rtlCol="0">
            <a:spAutoFit/>
          </a:bodyPr>
          <a:lstStyle/>
          <a:p>
            <a:r>
              <a:rPr lang="en-GB" sz="2400" dirty="0"/>
              <a:t>(ELENA)</a:t>
            </a:r>
          </a:p>
        </p:txBody>
      </p:sp>
    </p:spTree>
    <p:extLst>
      <p:ext uri="{BB962C8B-B14F-4D97-AF65-F5344CB8AC3E}">
        <p14:creationId xmlns:p14="http://schemas.microsoft.com/office/powerpoint/2010/main" val="3616411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B415E5-6E78-4B08-F15B-6B3CCF224FDA}"/>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vert="horz" lIns="91440" tIns="45720" rIns="91440" bIns="45720" rtlCol="0" anchor="ctr">
            <a:normAutofit/>
          </a:bodyPr>
          <a:lstStyle/>
          <a:p>
            <a:pPr algn="ctr"/>
            <a:r>
              <a:rPr lang="en-US" sz="3600" kern="1200" dirty="0">
                <a:solidFill>
                  <a:srgbClr val="3F3F3F"/>
                </a:solidFill>
                <a:latin typeface="+mj-lt"/>
                <a:ea typeface="+mj-ea"/>
                <a:cs typeface="+mj-cs"/>
              </a:rPr>
              <a:t>         Online                                                In person</a:t>
            </a:r>
          </a:p>
        </p:txBody>
      </p:sp>
      <p:sp>
        <p:nvSpPr>
          <p:cNvPr id="3" name="Content Placeholder 2">
            <a:extLst>
              <a:ext uri="{FF2B5EF4-FFF2-40B4-BE49-F238E27FC236}">
                <a16:creationId xmlns:a16="http://schemas.microsoft.com/office/drawing/2014/main" id="{C4E23791-F638-045E-FA54-6373C2EBDEBE}"/>
              </a:ext>
            </a:extLst>
          </p:cNvPr>
          <p:cNvSpPr>
            <a:spLocks noGrp="1"/>
          </p:cNvSpPr>
          <p:nvPr>
            <p:ph idx="1"/>
          </p:nvPr>
        </p:nvSpPr>
        <p:spPr>
          <a:xfrm>
            <a:off x="1476915" y="2888250"/>
            <a:ext cx="4297351" cy="2959777"/>
          </a:xfrm>
        </p:spPr>
        <p:txBody>
          <a:bodyPr vert="horz" lIns="91440" tIns="45720" rIns="91440" bIns="45720" rtlCol="0" anchor="t">
            <a:normAutofit/>
          </a:bodyPr>
          <a:lstStyle/>
          <a:p>
            <a:r>
              <a:rPr lang="en-US" sz="1900" dirty="0"/>
              <a:t>Online conflict resolution may help save you time as well as cash by eliminating travel and lodging costs and allowing you to arrange meetings at your own speed and availability. Www.linkedin.com, www.linkedin.com/advice/0/what-emerging-trends-challenges-online-conflict#:~:text=Online%20conflict%20resolution%20is%20the%20process%20of%20resolving. Accessed 7 Mar. 2024.</a:t>
            </a:r>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DEDFB2D-7D74-4117-EC89-2E07277E614F}"/>
              </a:ext>
            </a:extLst>
          </p:cNvPr>
          <p:cNvSpPr txBox="1"/>
          <p:nvPr/>
        </p:nvSpPr>
        <p:spPr>
          <a:xfrm>
            <a:off x="6417731" y="2888250"/>
            <a:ext cx="4292594" cy="295977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dirty="0"/>
              <a:t>Face-to-face interactions are essential since businesses rely on connections. While online interaction has evolved greatly in recent years, personal interactions can still be important components of creating a supportive environment, establishing relationships with clients, and engaging with individuals on a deeper level. Indeed. “9 Reasons Why Face-To-Face Meetings Are Important.” Indeed Career Guide, 23 Sept. 2023, www.indeed.com/career-advice/career-development/face-to-face-meetings.</a:t>
            </a:r>
          </a:p>
        </p:txBody>
      </p:sp>
      <p:sp>
        <p:nvSpPr>
          <p:cNvPr id="5" name="TextBox 4">
            <a:extLst>
              <a:ext uri="{FF2B5EF4-FFF2-40B4-BE49-F238E27FC236}">
                <a16:creationId xmlns:a16="http://schemas.microsoft.com/office/drawing/2014/main" id="{34D4F8A7-2508-ED1C-4866-410CAE5DA179}"/>
              </a:ext>
            </a:extLst>
          </p:cNvPr>
          <p:cNvSpPr txBox="1"/>
          <p:nvPr/>
        </p:nvSpPr>
        <p:spPr>
          <a:xfrm>
            <a:off x="10710325" y="6265888"/>
            <a:ext cx="2188564" cy="461665"/>
          </a:xfrm>
          <a:prstGeom prst="rect">
            <a:avLst/>
          </a:prstGeom>
          <a:noFill/>
        </p:spPr>
        <p:txBody>
          <a:bodyPr wrap="square" rtlCol="0">
            <a:spAutoFit/>
          </a:bodyPr>
          <a:lstStyle/>
          <a:p>
            <a:r>
              <a:rPr lang="en-GB" sz="2400" dirty="0"/>
              <a:t>(ELENA)</a:t>
            </a:r>
          </a:p>
        </p:txBody>
      </p:sp>
    </p:spTree>
    <p:extLst>
      <p:ext uri="{BB962C8B-B14F-4D97-AF65-F5344CB8AC3E}">
        <p14:creationId xmlns:p14="http://schemas.microsoft.com/office/powerpoint/2010/main" val="28627122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4E9F0-0508-A88D-7282-E3B1AF963B90}"/>
              </a:ext>
            </a:extLst>
          </p:cNvPr>
          <p:cNvSpPr>
            <a:spLocks noGrp="1"/>
          </p:cNvSpPr>
          <p:nvPr>
            <p:ph type="title"/>
          </p:nvPr>
        </p:nvSpPr>
        <p:spPr/>
        <p:txBody>
          <a:bodyPr/>
          <a:lstStyle/>
          <a:p>
            <a:pPr algn="ctr"/>
            <a:r>
              <a:rPr lang="en-US">
                <a:ea typeface="Calibri Light"/>
                <a:cs typeface="Calibri Light"/>
              </a:rPr>
              <a:t>Leadership theories</a:t>
            </a:r>
            <a:endParaRPr lang="en-US" dirty="0">
              <a:ea typeface="Calibri Light"/>
              <a:cs typeface="Calibri Light"/>
            </a:endParaRPr>
          </a:p>
        </p:txBody>
      </p:sp>
      <p:sp>
        <p:nvSpPr>
          <p:cNvPr id="3" name="Content Placeholder 2">
            <a:extLst>
              <a:ext uri="{FF2B5EF4-FFF2-40B4-BE49-F238E27FC236}">
                <a16:creationId xmlns:a16="http://schemas.microsoft.com/office/drawing/2014/main" id="{ACBB3C43-5FF0-13EA-805B-4A5C7AC1DEB6}"/>
              </a:ext>
            </a:extLst>
          </p:cNvPr>
          <p:cNvSpPr>
            <a:spLocks noGrp="1"/>
          </p:cNvSpPr>
          <p:nvPr>
            <p:ph idx="1"/>
          </p:nvPr>
        </p:nvSpPr>
        <p:spPr>
          <a:xfrm>
            <a:off x="967597" y="1811248"/>
            <a:ext cx="4318959" cy="4523864"/>
          </a:xfrm>
        </p:spPr>
        <p:txBody>
          <a:bodyPr vert="horz" lIns="91440" tIns="45720" rIns="91440" bIns="45720" rtlCol="0" anchor="t">
            <a:normAutofit/>
          </a:bodyPr>
          <a:lstStyle/>
          <a:p>
            <a:pPr>
              <a:lnSpc>
                <a:spcPct val="100000"/>
              </a:lnSpc>
            </a:pPr>
            <a:r>
              <a:rPr lang="en-US" sz="2400">
                <a:cs typeface="Calibri"/>
              </a:rPr>
              <a:t>Bruce Tuckman (1965) Team Development Model</a:t>
            </a:r>
          </a:p>
          <a:p>
            <a:pPr>
              <a:lnSpc>
                <a:spcPct val="100000"/>
              </a:lnSpc>
            </a:pPr>
            <a:endParaRPr lang="en-US" sz="2400" dirty="0">
              <a:cs typeface="Calibri"/>
            </a:endParaRPr>
          </a:p>
          <a:p>
            <a:pPr marL="285750" indent="-285750">
              <a:lnSpc>
                <a:spcPct val="100000"/>
              </a:lnSpc>
              <a:spcBef>
                <a:spcPts val="0"/>
              </a:spcBef>
            </a:pPr>
            <a:r>
              <a:rPr lang="en-US" sz="2400" err="1">
                <a:cs typeface="Calibri"/>
              </a:rPr>
              <a:t>Gersick</a:t>
            </a:r>
            <a:r>
              <a:rPr lang="en-US" sz="2400" dirty="0">
                <a:cs typeface="Calibri"/>
              </a:rPr>
              <a:t> (1991) </a:t>
            </a:r>
          </a:p>
          <a:p>
            <a:pPr marL="0" indent="0">
              <a:lnSpc>
                <a:spcPct val="100000"/>
              </a:lnSpc>
              <a:spcBef>
                <a:spcPts val="0"/>
              </a:spcBef>
              <a:buNone/>
            </a:pPr>
            <a:r>
              <a:rPr lang="en-US" sz="2400" dirty="0">
                <a:cs typeface="Calibri"/>
              </a:rPr>
              <a:t>    Punctuated Equilibrium Model</a:t>
            </a:r>
          </a:p>
          <a:p>
            <a:pPr marL="0" indent="0">
              <a:lnSpc>
                <a:spcPct val="100000"/>
              </a:lnSpc>
              <a:spcBef>
                <a:spcPts val="0"/>
              </a:spcBef>
              <a:buNone/>
            </a:pPr>
            <a:endParaRPr lang="en-US" sz="2400" dirty="0">
              <a:cs typeface="Calibri"/>
            </a:endParaRPr>
          </a:p>
          <a:p>
            <a:pPr>
              <a:lnSpc>
                <a:spcPct val="100000"/>
              </a:lnSpc>
              <a:spcBef>
                <a:spcPts val="0"/>
              </a:spcBef>
            </a:pPr>
            <a:r>
              <a:rPr lang="en-US" sz="2400" dirty="0">
                <a:cs typeface="Calibri"/>
              </a:rPr>
              <a:t>Adair (1973)</a:t>
            </a:r>
          </a:p>
          <a:p>
            <a:pPr marL="0" indent="0">
              <a:lnSpc>
                <a:spcPct val="100000"/>
              </a:lnSpc>
              <a:spcBef>
                <a:spcPts val="0"/>
              </a:spcBef>
              <a:buNone/>
            </a:pPr>
            <a:r>
              <a:rPr lang="en-US" sz="2400" dirty="0">
                <a:cs typeface="Calibri"/>
              </a:rPr>
              <a:t>   Action Centered Leadership</a:t>
            </a:r>
            <a:endParaRPr lang="en-US" dirty="0">
              <a:cs typeface="Calibri" panose="020F0502020204030204"/>
            </a:endParaRPr>
          </a:p>
          <a:p>
            <a:pPr>
              <a:lnSpc>
                <a:spcPct val="100000"/>
              </a:lnSpc>
              <a:spcBef>
                <a:spcPts val="0"/>
              </a:spcBef>
            </a:pPr>
            <a:endParaRPr lang="en-US" sz="2400" dirty="0">
              <a:cs typeface="Calibri"/>
            </a:endParaRPr>
          </a:p>
          <a:p>
            <a:pPr>
              <a:lnSpc>
                <a:spcPct val="100000"/>
              </a:lnSpc>
              <a:spcBef>
                <a:spcPts val="0"/>
              </a:spcBef>
            </a:pPr>
            <a:r>
              <a:rPr lang="en-US" sz="2400" dirty="0">
                <a:cs typeface="Calibri"/>
              </a:rPr>
              <a:t>Hersey and Blanchard (1969)</a:t>
            </a:r>
          </a:p>
          <a:p>
            <a:pPr marL="0" indent="0">
              <a:lnSpc>
                <a:spcPct val="100000"/>
              </a:lnSpc>
              <a:spcBef>
                <a:spcPts val="0"/>
              </a:spcBef>
              <a:buNone/>
            </a:pPr>
            <a:r>
              <a:rPr lang="en-US" sz="2400" dirty="0">
                <a:cs typeface="Calibri"/>
              </a:rPr>
              <a:t>   Situational Leadership</a:t>
            </a:r>
          </a:p>
          <a:p>
            <a:pPr marL="0" indent="0">
              <a:lnSpc>
                <a:spcPct val="100000"/>
              </a:lnSpc>
              <a:spcBef>
                <a:spcPts val="0"/>
              </a:spcBef>
              <a:buNone/>
            </a:pPr>
            <a:endParaRPr lang="en-US" sz="2400" dirty="0">
              <a:cs typeface="Calibri"/>
            </a:endParaRPr>
          </a:p>
          <a:p>
            <a:pPr marL="0" indent="0">
              <a:lnSpc>
                <a:spcPct val="100000"/>
              </a:lnSpc>
              <a:spcBef>
                <a:spcPts val="0"/>
              </a:spcBef>
              <a:buNone/>
            </a:pPr>
            <a:endParaRPr lang="en-US" sz="2400" dirty="0">
              <a:cs typeface="Calibri"/>
            </a:endParaRPr>
          </a:p>
        </p:txBody>
      </p:sp>
      <p:pic>
        <p:nvPicPr>
          <p:cNvPr id="4" name="Picture 3" descr="A screenshot of a computer screen&#10;&#10;Description automatically generated">
            <a:extLst>
              <a:ext uri="{FF2B5EF4-FFF2-40B4-BE49-F238E27FC236}">
                <a16:creationId xmlns:a16="http://schemas.microsoft.com/office/drawing/2014/main" id="{421E4F14-0569-C397-E77F-B123A1A1D981}"/>
              </a:ext>
            </a:extLst>
          </p:cNvPr>
          <p:cNvPicPr>
            <a:picLocks noChangeAspect="1"/>
          </p:cNvPicPr>
          <p:nvPr/>
        </p:nvPicPr>
        <p:blipFill>
          <a:blip r:embed="rId2"/>
          <a:stretch>
            <a:fillRect/>
          </a:stretch>
        </p:blipFill>
        <p:spPr>
          <a:xfrm>
            <a:off x="5702061" y="1751105"/>
            <a:ext cx="3001990" cy="1342960"/>
          </a:xfrm>
          <a:prstGeom prst="rect">
            <a:avLst/>
          </a:prstGeom>
        </p:spPr>
      </p:pic>
      <p:pic>
        <p:nvPicPr>
          <p:cNvPr id="6" name="Picture 5" descr="Punctuated Equilibrium Model | Team Making Portfolio">
            <a:extLst>
              <a:ext uri="{FF2B5EF4-FFF2-40B4-BE49-F238E27FC236}">
                <a16:creationId xmlns:a16="http://schemas.microsoft.com/office/drawing/2014/main" id="{20D7FC7B-3C24-1D31-5BDB-690851FE3AAF}"/>
              </a:ext>
            </a:extLst>
          </p:cNvPr>
          <p:cNvPicPr>
            <a:picLocks noChangeAspect="1"/>
          </p:cNvPicPr>
          <p:nvPr/>
        </p:nvPicPr>
        <p:blipFill>
          <a:blip r:embed="rId3"/>
          <a:stretch>
            <a:fillRect/>
          </a:stretch>
        </p:blipFill>
        <p:spPr>
          <a:xfrm>
            <a:off x="8744938" y="2907282"/>
            <a:ext cx="2810954" cy="1848570"/>
          </a:xfrm>
          <a:prstGeom prst="rect">
            <a:avLst/>
          </a:prstGeom>
        </p:spPr>
      </p:pic>
      <p:sp>
        <p:nvSpPr>
          <p:cNvPr id="8" name="TextBox 7">
            <a:extLst>
              <a:ext uri="{FF2B5EF4-FFF2-40B4-BE49-F238E27FC236}">
                <a16:creationId xmlns:a16="http://schemas.microsoft.com/office/drawing/2014/main" id="{8F7162BB-A9A4-F215-5E79-BDC439E03C69}"/>
              </a:ext>
            </a:extLst>
          </p:cNvPr>
          <p:cNvSpPr txBox="1"/>
          <p:nvPr/>
        </p:nvSpPr>
        <p:spPr>
          <a:xfrm>
            <a:off x="9362536" y="2536167"/>
            <a:ext cx="239910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dirty="0">
                <a:cs typeface="Calibri"/>
              </a:rPr>
              <a:t>www.wordpress.com</a:t>
            </a:r>
            <a:endParaRPr lang="en-US" sz="1600" dirty="0"/>
          </a:p>
        </p:txBody>
      </p:sp>
      <p:pic>
        <p:nvPicPr>
          <p:cNvPr id="9" name="Picture 8" descr="Adair's Action-Centred Leadership Model">
            <a:extLst>
              <a:ext uri="{FF2B5EF4-FFF2-40B4-BE49-F238E27FC236}">
                <a16:creationId xmlns:a16="http://schemas.microsoft.com/office/drawing/2014/main" id="{E7759373-F9A6-CFCF-6695-BA86F18B8AB2}"/>
              </a:ext>
            </a:extLst>
          </p:cNvPr>
          <p:cNvPicPr>
            <a:picLocks noChangeAspect="1"/>
          </p:cNvPicPr>
          <p:nvPr/>
        </p:nvPicPr>
        <p:blipFill>
          <a:blip r:embed="rId4"/>
          <a:stretch>
            <a:fillRect/>
          </a:stretch>
        </p:blipFill>
        <p:spPr>
          <a:xfrm>
            <a:off x="5960853" y="4467234"/>
            <a:ext cx="2743199" cy="1431607"/>
          </a:xfrm>
          <a:prstGeom prst="rect">
            <a:avLst/>
          </a:prstGeom>
        </p:spPr>
      </p:pic>
      <p:sp>
        <p:nvSpPr>
          <p:cNvPr id="11" name="TextBox 10">
            <a:extLst>
              <a:ext uri="{FF2B5EF4-FFF2-40B4-BE49-F238E27FC236}">
                <a16:creationId xmlns:a16="http://schemas.microsoft.com/office/drawing/2014/main" id="{67ED632D-7459-B457-FE21-B420A7205610}"/>
              </a:ext>
            </a:extLst>
          </p:cNvPr>
          <p:cNvSpPr txBox="1"/>
          <p:nvPr/>
        </p:nvSpPr>
        <p:spPr>
          <a:xfrm>
            <a:off x="8690953" y="5614518"/>
            <a:ext cx="34333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cs typeface="Calibri"/>
              </a:rPr>
              <a:t>www.theleadershipcoaches.co.u</a:t>
            </a:r>
            <a:r>
              <a:rPr lang="en-US" dirty="0">
                <a:cs typeface="Calibri"/>
              </a:rPr>
              <a:t>k</a:t>
            </a:r>
            <a:endParaRPr lang="en-US" dirty="0"/>
          </a:p>
        </p:txBody>
      </p:sp>
      <p:sp>
        <p:nvSpPr>
          <p:cNvPr id="7" name="TextBox 6">
            <a:extLst>
              <a:ext uri="{FF2B5EF4-FFF2-40B4-BE49-F238E27FC236}">
                <a16:creationId xmlns:a16="http://schemas.microsoft.com/office/drawing/2014/main" id="{CE90352F-9475-EA0C-C54E-FD6DEE81DEF4}"/>
              </a:ext>
            </a:extLst>
          </p:cNvPr>
          <p:cNvSpPr txBox="1"/>
          <p:nvPr/>
        </p:nvSpPr>
        <p:spPr>
          <a:xfrm>
            <a:off x="5762446" y="3102095"/>
            <a:ext cx="311665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dirty="0">
                <a:cs typeface="Calibri"/>
              </a:rPr>
              <a:t>www.coachingcultureatwork.com</a:t>
            </a:r>
            <a:endParaRPr lang="en-US" sz="1600" dirty="0"/>
          </a:p>
        </p:txBody>
      </p:sp>
    </p:spTree>
    <p:extLst>
      <p:ext uri="{BB962C8B-B14F-4D97-AF65-F5344CB8AC3E}">
        <p14:creationId xmlns:p14="http://schemas.microsoft.com/office/powerpoint/2010/main" val="3987357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2" name="Rectangle 21">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60CAA-2253-F870-B051-8AB616E8D7C2}"/>
              </a:ext>
            </a:extLst>
          </p:cNvPr>
          <p:cNvSpPr>
            <a:spLocks noGrp="1"/>
          </p:cNvSpPr>
          <p:nvPr>
            <p:ph type="title"/>
          </p:nvPr>
        </p:nvSpPr>
        <p:spPr>
          <a:xfrm>
            <a:off x="761995" y="307447"/>
            <a:ext cx="10693884" cy="1109932"/>
          </a:xfrm>
        </p:spPr>
        <p:txBody>
          <a:bodyPr>
            <a:normAutofit fontScale="90000"/>
          </a:bodyPr>
          <a:lstStyle/>
          <a:p>
            <a:pPr algn="ctr"/>
            <a:r>
              <a:rPr lang="en-US" sz="4000" dirty="0">
                <a:cs typeface="Calibri Light"/>
              </a:rPr>
              <a:t>Situational Leadership Model</a:t>
            </a:r>
            <a:br>
              <a:rPr lang="en-US" sz="4000" dirty="0">
                <a:cs typeface="Calibri Light"/>
              </a:rPr>
            </a:br>
            <a:r>
              <a:rPr lang="en-US" sz="4000" dirty="0">
                <a:ea typeface="Calibri Light"/>
                <a:cs typeface="Calibri Light"/>
              </a:rPr>
              <a:t>(Hersey and Blanchard, 1969)</a:t>
            </a:r>
            <a:endParaRPr lang="en-US" dirty="0"/>
          </a:p>
        </p:txBody>
      </p:sp>
      <p:pic>
        <p:nvPicPr>
          <p:cNvPr id="4" name="Content Placeholder 3" descr="The Situational Leadership Model">
            <a:extLst>
              <a:ext uri="{FF2B5EF4-FFF2-40B4-BE49-F238E27FC236}">
                <a16:creationId xmlns:a16="http://schemas.microsoft.com/office/drawing/2014/main" id="{1BAADA05-172C-AA84-145B-334081745156}"/>
              </a:ext>
            </a:extLst>
          </p:cNvPr>
          <p:cNvPicPr>
            <a:picLocks noChangeAspect="1"/>
          </p:cNvPicPr>
          <p:nvPr/>
        </p:nvPicPr>
        <p:blipFill>
          <a:blip r:embed="rId2"/>
          <a:stretch>
            <a:fillRect/>
          </a:stretch>
        </p:blipFill>
        <p:spPr>
          <a:xfrm>
            <a:off x="434197" y="1966685"/>
            <a:ext cx="6336917" cy="3422087"/>
          </a:xfrm>
          <a:prstGeom prst="rect">
            <a:avLst/>
          </a:prstGeom>
        </p:spPr>
      </p:pic>
      <p:sp>
        <p:nvSpPr>
          <p:cNvPr id="23" name="Content Placeholder 7">
            <a:extLst>
              <a:ext uri="{FF2B5EF4-FFF2-40B4-BE49-F238E27FC236}">
                <a16:creationId xmlns:a16="http://schemas.microsoft.com/office/drawing/2014/main" id="{0D5419DC-7242-27A8-BDA1-3FC5F5B60A54}"/>
              </a:ext>
            </a:extLst>
          </p:cNvPr>
          <p:cNvSpPr>
            <a:spLocks noGrp="1"/>
          </p:cNvSpPr>
          <p:nvPr>
            <p:ph idx="1"/>
          </p:nvPr>
        </p:nvSpPr>
        <p:spPr>
          <a:xfrm>
            <a:off x="5968434" y="2286002"/>
            <a:ext cx="5947520" cy="4736520"/>
          </a:xfrm>
        </p:spPr>
        <p:txBody>
          <a:bodyPr anchor="ctr">
            <a:normAutofit/>
          </a:bodyPr>
          <a:lstStyle/>
          <a:p>
            <a:r>
              <a:rPr lang="en-US" dirty="0">
                <a:latin typeface="Calibri Light"/>
                <a:ea typeface="Calibri Light"/>
                <a:cs typeface="Calibri"/>
              </a:rPr>
              <a:t>Directing </a:t>
            </a:r>
            <a:r>
              <a:rPr lang="en-US" sz="2400" dirty="0">
                <a:latin typeface="Calibri Light"/>
                <a:ea typeface="Calibri Light"/>
                <a:cs typeface="Calibri"/>
              </a:rPr>
              <a:t>(e.g. a director/GM)</a:t>
            </a:r>
          </a:p>
          <a:p>
            <a:pPr marL="457200" lvl="1" indent="0">
              <a:buNone/>
            </a:pPr>
            <a:r>
              <a:rPr lang="en-US" sz="2000" dirty="0">
                <a:latin typeface="Calibri Light"/>
                <a:ea typeface="Calibri Light"/>
                <a:cs typeface="Calibri"/>
              </a:rPr>
              <a:t>Step by step instructions, task-oriented and close supervision.</a:t>
            </a:r>
          </a:p>
          <a:p>
            <a:r>
              <a:rPr lang="en-US" dirty="0">
                <a:latin typeface="Calibri Light"/>
                <a:ea typeface="Calibri Light"/>
                <a:cs typeface="Calibri"/>
              </a:rPr>
              <a:t>Coaching </a:t>
            </a:r>
            <a:r>
              <a:rPr lang="en-US" sz="2400" dirty="0">
                <a:latin typeface="Calibri Light"/>
                <a:ea typeface="Calibri Light"/>
                <a:cs typeface="Calibri"/>
              </a:rPr>
              <a:t>(e.g. a sport team manager)</a:t>
            </a:r>
          </a:p>
          <a:p>
            <a:pPr marL="457200" lvl="1" indent="0">
              <a:buNone/>
            </a:pPr>
            <a:r>
              <a:rPr lang="en-US" sz="2000" dirty="0">
                <a:latin typeface="Calibri Light"/>
                <a:ea typeface="Calibri Light"/>
                <a:cs typeface="Calibri"/>
              </a:rPr>
              <a:t>Keeping up motivation and increasing confidence and skills</a:t>
            </a:r>
          </a:p>
          <a:p>
            <a:r>
              <a:rPr lang="en-US" dirty="0">
                <a:latin typeface="Calibri Light"/>
                <a:ea typeface="Calibri Light"/>
                <a:cs typeface="Calibri"/>
              </a:rPr>
              <a:t>Supporting </a:t>
            </a:r>
            <a:r>
              <a:rPr lang="en-US" sz="2400" dirty="0">
                <a:latin typeface="Calibri Light"/>
                <a:ea typeface="Calibri Light"/>
                <a:cs typeface="Calibri"/>
              </a:rPr>
              <a:t>(e.g. tutor)</a:t>
            </a:r>
          </a:p>
          <a:p>
            <a:pPr marL="457200" lvl="1" indent="0">
              <a:buNone/>
            </a:pPr>
            <a:r>
              <a:rPr lang="en-US" sz="2000" dirty="0">
                <a:latin typeface="Calibri Light"/>
                <a:ea typeface="Calibri Light"/>
                <a:cs typeface="Calibri"/>
              </a:rPr>
              <a:t>Listening, praise and high level of trust in followers</a:t>
            </a:r>
          </a:p>
          <a:p>
            <a:r>
              <a:rPr lang="en-US" dirty="0">
                <a:latin typeface="Calibri Light"/>
                <a:ea typeface="Calibri Light"/>
                <a:cs typeface="Calibri"/>
              </a:rPr>
              <a:t>Delegating </a:t>
            </a:r>
            <a:r>
              <a:rPr lang="en-US" sz="2400" dirty="0">
                <a:latin typeface="Calibri Light"/>
                <a:ea typeface="Calibri Light"/>
                <a:cs typeface="Calibri"/>
              </a:rPr>
              <a:t>(e.g. politics/ Warren Buffet)</a:t>
            </a:r>
          </a:p>
          <a:p>
            <a:pPr marL="457200" lvl="1" indent="0">
              <a:buNone/>
            </a:pPr>
            <a:r>
              <a:rPr lang="en-US" sz="2000" dirty="0">
                <a:latin typeface="Calibri Light"/>
                <a:ea typeface="Calibri Light"/>
                <a:cs typeface="Calibri"/>
              </a:rPr>
              <a:t>Hands-off approach – observing and monitoring</a:t>
            </a:r>
          </a:p>
          <a:p>
            <a:pPr marL="0" indent="0">
              <a:buNone/>
            </a:pPr>
            <a:r>
              <a:rPr lang="en-US" sz="2000" dirty="0">
                <a:latin typeface="Calibri Light"/>
                <a:ea typeface="Calibri Light"/>
                <a:cs typeface="Calibri"/>
              </a:rPr>
              <a:t>www.business-to-you.com</a:t>
            </a:r>
          </a:p>
          <a:p>
            <a:pPr marL="0" indent="0">
              <a:buNone/>
            </a:pPr>
            <a:endParaRPr lang="en-US" dirty="0">
              <a:latin typeface="Calibri Light"/>
              <a:ea typeface="Calibri Light"/>
              <a:cs typeface="Calibri"/>
            </a:endParaRPr>
          </a:p>
          <a:p>
            <a:pPr marL="0" indent="0">
              <a:buNone/>
            </a:pPr>
            <a:endParaRPr lang="en-US" sz="2000" dirty="0">
              <a:latin typeface="Calibri Light"/>
              <a:ea typeface="Calibri Light"/>
              <a:cs typeface="Calibri"/>
            </a:endParaRPr>
          </a:p>
        </p:txBody>
      </p:sp>
      <p:sp>
        <p:nvSpPr>
          <p:cNvPr id="3" name="TextBox 2">
            <a:extLst>
              <a:ext uri="{FF2B5EF4-FFF2-40B4-BE49-F238E27FC236}">
                <a16:creationId xmlns:a16="http://schemas.microsoft.com/office/drawing/2014/main" id="{F05EEE75-1E75-96A7-E59D-42AA46E0BCB2}"/>
              </a:ext>
            </a:extLst>
          </p:cNvPr>
          <p:cNvSpPr txBox="1"/>
          <p:nvPr/>
        </p:nvSpPr>
        <p:spPr>
          <a:xfrm>
            <a:off x="1727200" y="5792477"/>
            <a:ext cx="3759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dirty="0">
                <a:latin typeface="Calibri Light"/>
                <a:cs typeface="Calibri"/>
              </a:rPr>
              <a:t>Online vs In person</a:t>
            </a:r>
          </a:p>
        </p:txBody>
      </p:sp>
    </p:spTree>
    <p:extLst>
      <p:ext uri="{BB962C8B-B14F-4D97-AF65-F5344CB8AC3E}">
        <p14:creationId xmlns:p14="http://schemas.microsoft.com/office/powerpoint/2010/main" val="1443063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32D2A-EA38-6763-8CAF-8C8CA16F1A75}"/>
              </a:ext>
            </a:extLst>
          </p:cNvPr>
          <p:cNvSpPr>
            <a:spLocks noGrp="1"/>
          </p:cNvSpPr>
          <p:nvPr>
            <p:ph type="title"/>
          </p:nvPr>
        </p:nvSpPr>
        <p:spPr>
          <a:xfrm>
            <a:off x="838200" y="365125"/>
            <a:ext cx="10515600" cy="908619"/>
          </a:xfrm>
        </p:spPr>
        <p:txBody>
          <a:bodyPr>
            <a:normAutofit fontScale="90000"/>
          </a:bodyPr>
          <a:lstStyle/>
          <a:p>
            <a:pPr algn="ctr"/>
            <a:r>
              <a:rPr lang="en-US">
                <a:ea typeface="Calibri Light"/>
                <a:cs typeface="Calibri Light"/>
              </a:rPr>
              <a:t>Reward and recognition</a:t>
            </a:r>
            <a:br>
              <a:rPr lang="en-US">
                <a:ea typeface="Calibri Light"/>
                <a:cs typeface="Calibri Light"/>
              </a:rPr>
            </a:br>
            <a:endParaRPr lang="en-US" sz="2000">
              <a:cs typeface="Calibri Light"/>
            </a:endParaRPr>
          </a:p>
        </p:txBody>
      </p:sp>
      <p:sp>
        <p:nvSpPr>
          <p:cNvPr id="3" name="Content Placeholder 2">
            <a:extLst>
              <a:ext uri="{FF2B5EF4-FFF2-40B4-BE49-F238E27FC236}">
                <a16:creationId xmlns:a16="http://schemas.microsoft.com/office/drawing/2014/main" id="{3B4C98B4-C823-06CF-CCDD-F67741179891}"/>
              </a:ext>
            </a:extLst>
          </p:cNvPr>
          <p:cNvSpPr>
            <a:spLocks noGrp="1"/>
          </p:cNvSpPr>
          <p:nvPr>
            <p:ph idx="1"/>
          </p:nvPr>
        </p:nvSpPr>
        <p:spPr>
          <a:xfrm>
            <a:off x="1039483" y="4212267"/>
            <a:ext cx="10515600" cy="2252244"/>
          </a:xfrm>
        </p:spPr>
        <p:txBody>
          <a:bodyPr vert="horz" lIns="91440" tIns="45720" rIns="91440" bIns="45720" rtlCol="0" anchor="t">
            <a:normAutofit/>
          </a:bodyPr>
          <a:lstStyle/>
          <a:p>
            <a:pPr marL="457200" indent="-457200"/>
            <a:r>
              <a:rPr lang="en-US" sz="2400" dirty="0">
                <a:cs typeface="Calibri"/>
              </a:rPr>
              <a:t>Increasing job satisfaction             improving performance </a:t>
            </a:r>
          </a:p>
          <a:p>
            <a:pPr marL="457200" indent="-457200"/>
            <a:r>
              <a:rPr lang="en-US" sz="2400" dirty="0">
                <a:cs typeface="Calibri"/>
              </a:rPr>
              <a:t>Employees ideally should be praised and </a:t>
            </a:r>
            <a:r>
              <a:rPr lang="en-US" sz="2400" dirty="0" err="1">
                <a:cs typeface="Calibri"/>
              </a:rPr>
              <a:t>recognised</a:t>
            </a:r>
            <a:r>
              <a:rPr lang="en-US" sz="2400" dirty="0">
                <a:cs typeface="Calibri"/>
              </a:rPr>
              <a:t> when successful (e.g. verbal, treats or bonus)</a:t>
            </a:r>
          </a:p>
          <a:p>
            <a:pPr marL="457200" indent="-457200"/>
            <a:r>
              <a:rPr lang="en-US" sz="2400" dirty="0">
                <a:cs typeface="Calibri"/>
              </a:rPr>
              <a:t>Efforts and success should be </a:t>
            </a:r>
            <a:r>
              <a:rPr lang="en-US" sz="2400" err="1">
                <a:cs typeface="Calibri"/>
              </a:rPr>
              <a:t>recoginsed</a:t>
            </a:r>
            <a:r>
              <a:rPr lang="en-US" sz="2400" dirty="0">
                <a:cs typeface="Calibri"/>
              </a:rPr>
              <a:t> by both managers and peers</a:t>
            </a:r>
          </a:p>
          <a:p>
            <a:pPr marL="457200" indent="-457200"/>
            <a:r>
              <a:rPr lang="en-US" sz="2400" dirty="0">
                <a:cs typeface="Calibri"/>
              </a:rPr>
              <a:t>Online vs in person</a:t>
            </a:r>
          </a:p>
          <a:p>
            <a:endParaRPr lang="en-US">
              <a:cs typeface="Calibri"/>
            </a:endParaRPr>
          </a:p>
        </p:txBody>
      </p:sp>
      <p:pic>
        <p:nvPicPr>
          <p:cNvPr id="4" name="Graphic 3" descr="Arrow Right with solid fill">
            <a:extLst>
              <a:ext uri="{FF2B5EF4-FFF2-40B4-BE49-F238E27FC236}">
                <a16:creationId xmlns:a16="http://schemas.microsoft.com/office/drawing/2014/main" id="{96926968-7AC7-678C-4501-EFE68DA7B1F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V="1">
            <a:off x="4848046" y="3972465"/>
            <a:ext cx="741873" cy="911525"/>
          </a:xfrm>
          <a:prstGeom prst="rect">
            <a:avLst/>
          </a:prstGeom>
        </p:spPr>
      </p:pic>
      <p:pic>
        <p:nvPicPr>
          <p:cNvPr id="6" name="Graphic 5" descr="Coins outline">
            <a:extLst>
              <a:ext uri="{FF2B5EF4-FFF2-40B4-BE49-F238E27FC236}">
                <a16:creationId xmlns:a16="http://schemas.microsoft.com/office/drawing/2014/main" id="{A07749B7-F5E6-C421-3E7A-4104A5B25DE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29668" y="4970253"/>
            <a:ext cx="785004" cy="741872"/>
          </a:xfrm>
          <a:prstGeom prst="rect">
            <a:avLst/>
          </a:prstGeom>
        </p:spPr>
      </p:pic>
      <p:pic>
        <p:nvPicPr>
          <p:cNvPr id="7" name="Graphic 6" descr="Medal with solid fill">
            <a:extLst>
              <a:ext uri="{FF2B5EF4-FFF2-40B4-BE49-F238E27FC236}">
                <a16:creationId xmlns:a16="http://schemas.microsoft.com/office/drawing/2014/main" id="{E209C434-C46A-8D30-F2C0-8E58F050780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253932" y="5847271"/>
            <a:ext cx="785004" cy="741872"/>
          </a:xfrm>
          <a:prstGeom prst="rect">
            <a:avLst/>
          </a:prstGeom>
        </p:spPr>
      </p:pic>
      <p:pic>
        <p:nvPicPr>
          <p:cNvPr id="9" name="Graphic 8" descr="Clapping hands with solid fill">
            <a:extLst>
              <a:ext uri="{FF2B5EF4-FFF2-40B4-BE49-F238E27FC236}">
                <a16:creationId xmlns:a16="http://schemas.microsoft.com/office/drawing/2014/main" id="{C8584321-0D3A-4D52-C0BB-6EA5724296E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153292" y="4208253"/>
            <a:ext cx="713117" cy="770627"/>
          </a:xfrm>
          <a:prstGeom prst="rect">
            <a:avLst/>
          </a:prstGeom>
        </p:spPr>
      </p:pic>
      <p:pic>
        <p:nvPicPr>
          <p:cNvPr id="5" name="Picture 4" descr="Herzberg Two Factor Theory: Business | StudySmarter">
            <a:extLst>
              <a:ext uri="{FF2B5EF4-FFF2-40B4-BE49-F238E27FC236}">
                <a16:creationId xmlns:a16="http://schemas.microsoft.com/office/drawing/2014/main" id="{4B52CADA-57A7-94E7-79B3-B5049E9826E2}"/>
              </a:ext>
            </a:extLst>
          </p:cNvPr>
          <p:cNvPicPr>
            <a:picLocks noChangeAspect="1"/>
          </p:cNvPicPr>
          <p:nvPr/>
        </p:nvPicPr>
        <p:blipFill>
          <a:blip r:embed="rId10"/>
          <a:stretch>
            <a:fillRect/>
          </a:stretch>
        </p:blipFill>
        <p:spPr>
          <a:xfrm>
            <a:off x="906583" y="1040831"/>
            <a:ext cx="2140608" cy="3166074"/>
          </a:xfrm>
          <a:prstGeom prst="rect">
            <a:avLst/>
          </a:prstGeom>
        </p:spPr>
      </p:pic>
      <p:sp>
        <p:nvSpPr>
          <p:cNvPr id="8" name="TextBox 7">
            <a:extLst>
              <a:ext uri="{FF2B5EF4-FFF2-40B4-BE49-F238E27FC236}">
                <a16:creationId xmlns:a16="http://schemas.microsoft.com/office/drawing/2014/main" id="{92DBE7A9-AB54-3B64-FF0C-9D676235A90F}"/>
              </a:ext>
            </a:extLst>
          </p:cNvPr>
          <p:cNvSpPr txBox="1"/>
          <p:nvPr/>
        </p:nvSpPr>
        <p:spPr>
          <a:xfrm>
            <a:off x="3624371" y="1129101"/>
            <a:ext cx="809253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cs typeface="Calibri"/>
              </a:rPr>
              <a:t>Frederick Herzberg Motivation – Hygiene Theory (1966)</a:t>
            </a:r>
          </a:p>
          <a:p>
            <a:endParaRPr lang="en-US" sz="2400" dirty="0">
              <a:cs typeface="Calibri"/>
            </a:endParaRPr>
          </a:p>
        </p:txBody>
      </p:sp>
      <p:sp>
        <p:nvSpPr>
          <p:cNvPr id="10" name="TextBox 9">
            <a:extLst>
              <a:ext uri="{FF2B5EF4-FFF2-40B4-BE49-F238E27FC236}">
                <a16:creationId xmlns:a16="http://schemas.microsoft.com/office/drawing/2014/main" id="{B535EDA3-8576-F1D3-475E-7CC34160214C}"/>
              </a:ext>
            </a:extLst>
          </p:cNvPr>
          <p:cNvSpPr txBox="1"/>
          <p:nvPr/>
        </p:nvSpPr>
        <p:spPr>
          <a:xfrm>
            <a:off x="3722777" y="1599721"/>
            <a:ext cx="2254371"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cs typeface="Calibri"/>
              </a:rPr>
              <a:t>Motivators:</a:t>
            </a:r>
          </a:p>
          <a:p>
            <a:pPr marL="285750" indent="-285750">
              <a:buFont typeface="Arial"/>
              <a:buChar char="•"/>
            </a:pPr>
            <a:r>
              <a:rPr lang="en-US" sz="2200" dirty="0">
                <a:cs typeface="Calibri"/>
              </a:rPr>
              <a:t>Achievement</a:t>
            </a:r>
          </a:p>
          <a:p>
            <a:pPr marL="285750" indent="-285750" algn="l">
              <a:buFont typeface="Arial"/>
              <a:buChar char="•"/>
            </a:pPr>
            <a:r>
              <a:rPr lang="en-US" sz="2200" dirty="0">
                <a:cs typeface="Calibri"/>
              </a:rPr>
              <a:t>Recognition</a:t>
            </a:r>
          </a:p>
          <a:p>
            <a:pPr marL="285750" indent="-285750">
              <a:buFont typeface="Arial"/>
              <a:buChar char="•"/>
            </a:pPr>
            <a:r>
              <a:rPr lang="en-US" sz="2200" dirty="0">
                <a:cs typeface="Calibri"/>
              </a:rPr>
              <a:t>Responsibility</a:t>
            </a:r>
          </a:p>
          <a:p>
            <a:pPr marL="285750" indent="-285750">
              <a:buFont typeface="Arial"/>
              <a:buChar char="•"/>
            </a:pPr>
            <a:r>
              <a:rPr lang="en-US" sz="2200" dirty="0">
                <a:cs typeface="Calibri"/>
              </a:rPr>
              <a:t>Advancement</a:t>
            </a:r>
          </a:p>
          <a:p>
            <a:pPr marL="285750" indent="-285750">
              <a:buFont typeface="Arial"/>
              <a:buChar char="•"/>
            </a:pPr>
            <a:r>
              <a:rPr lang="en-US" sz="2200" dirty="0">
                <a:cs typeface="Calibri"/>
              </a:rPr>
              <a:t>The work itself</a:t>
            </a:r>
          </a:p>
          <a:p>
            <a:pPr marL="285750" indent="-285750">
              <a:buFont typeface="Arial"/>
              <a:buChar char="•"/>
            </a:pPr>
            <a:r>
              <a:rPr lang="en-US" sz="2200" dirty="0">
                <a:cs typeface="Calibri"/>
              </a:rPr>
              <a:t>Growth</a:t>
            </a:r>
          </a:p>
        </p:txBody>
      </p:sp>
      <p:sp>
        <p:nvSpPr>
          <p:cNvPr id="11" name="TextBox 10">
            <a:extLst>
              <a:ext uri="{FF2B5EF4-FFF2-40B4-BE49-F238E27FC236}">
                <a16:creationId xmlns:a16="http://schemas.microsoft.com/office/drawing/2014/main" id="{10AA62D7-4E44-11F0-9022-9116C1A07827}"/>
              </a:ext>
            </a:extLst>
          </p:cNvPr>
          <p:cNvSpPr txBox="1"/>
          <p:nvPr/>
        </p:nvSpPr>
        <p:spPr>
          <a:xfrm>
            <a:off x="7337245" y="1594609"/>
            <a:ext cx="2997200"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cs typeface="Calibri"/>
              </a:rPr>
              <a:t>Hygiene Factors:</a:t>
            </a:r>
          </a:p>
          <a:p>
            <a:r>
              <a:rPr lang="en-US" sz="2200" dirty="0">
                <a:cs typeface="Calibri"/>
              </a:rPr>
              <a:t>Company policies</a:t>
            </a:r>
          </a:p>
          <a:p>
            <a:r>
              <a:rPr lang="en-US" sz="2200" dirty="0">
                <a:cs typeface="Calibri"/>
              </a:rPr>
              <a:t>Supervision</a:t>
            </a:r>
          </a:p>
          <a:p>
            <a:r>
              <a:rPr lang="en-US" sz="2200" dirty="0">
                <a:cs typeface="Calibri"/>
              </a:rPr>
              <a:t>Relationships</a:t>
            </a:r>
          </a:p>
          <a:p>
            <a:r>
              <a:rPr lang="en-US" sz="2200" dirty="0">
                <a:cs typeface="Calibri"/>
              </a:rPr>
              <a:t>Work conditions</a:t>
            </a:r>
          </a:p>
          <a:p>
            <a:r>
              <a:rPr lang="en-US" sz="2200" dirty="0">
                <a:cs typeface="Calibri"/>
              </a:rPr>
              <a:t>Salary</a:t>
            </a:r>
          </a:p>
          <a:p>
            <a:r>
              <a:rPr lang="en-US" sz="2200" dirty="0">
                <a:cs typeface="Calibri"/>
              </a:rPr>
              <a:t>Security</a:t>
            </a:r>
          </a:p>
        </p:txBody>
      </p:sp>
    </p:spTree>
    <p:extLst>
      <p:ext uri="{BB962C8B-B14F-4D97-AF65-F5344CB8AC3E}">
        <p14:creationId xmlns:p14="http://schemas.microsoft.com/office/powerpoint/2010/main" val="2926087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50222-0B6A-1C19-54AC-E10EA6EF3AEF}"/>
              </a:ext>
            </a:extLst>
          </p:cNvPr>
          <p:cNvSpPr>
            <a:spLocks noGrp="1"/>
          </p:cNvSpPr>
          <p:nvPr>
            <p:ph type="title"/>
          </p:nvPr>
        </p:nvSpPr>
        <p:spPr>
          <a:xfrm>
            <a:off x="838200" y="365125"/>
            <a:ext cx="10515600" cy="506054"/>
          </a:xfrm>
        </p:spPr>
        <p:txBody>
          <a:bodyPr>
            <a:normAutofit fontScale="90000"/>
          </a:bodyPr>
          <a:lstStyle/>
          <a:p>
            <a:pPr algn="ctr"/>
            <a:r>
              <a:rPr lang="en-US">
                <a:ea typeface="Calibri Light"/>
                <a:cs typeface="Calibri Light"/>
              </a:rPr>
              <a:t>References</a:t>
            </a:r>
          </a:p>
        </p:txBody>
      </p:sp>
      <p:sp>
        <p:nvSpPr>
          <p:cNvPr id="3" name="Content Placeholder 2">
            <a:extLst>
              <a:ext uri="{FF2B5EF4-FFF2-40B4-BE49-F238E27FC236}">
                <a16:creationId xmlns:a16="http://schemas.microsoft.com/office/drawing/2014/main" id="{A4098EC0-499D-03AA-2CA2-6178C0BC03CD}"/>
              </a:ext>
            </a:extLst>
          </p:cNvPr>
          <p:cNvSpPr>
            <a:spLocks noGrp="1"/>
          </p:cNvSpPr>
          <p:nvPr>
            <p:ph idx="1"/>
          </p:nvPr>
        </p:nvSpPr>
        <p:spPr>
          <a:xfrm>
            <a:off x="838200" y="689815"/>
            <a:ext cx="10515600" cy="5990355"/>
          </a:xfrm>
        </p:spPr>
        <p:txBody>
          <a:bodyPr vert="horz" lIns="91440" tIns="45720" rIns="91440" bIns="45720" rtlCol="0" anchor="t">
            <a:noAutofit/>
          </a:bodyPr>
          <a:lstStyle/>
          <a:p>
            <a:endParaRPr lang="en-US" sz="2200" dirty="0">
              <a:latin typeface="Calibri Light"/>
              <a:ea typeface="Calibri"/>
              <a:cs typeface="Calibri"/>
            </a:endParaRPr>
          </a:p>
          <a:p>
            <a:pPr algn="just"/>
            <a:r>
              <a:rPr lang="en-US" sz="2000" dirty="0">
                <a:latin typeface="Calibri Light"/>
                <a:cs typeface="Arial"/>
              </a:rPr>
              <a:t>Adair, J.E. (1973) </a:t>
            </a:r>
            <a:r>
              <a:rPr lang="en-US" sz="2000" i="1" dirty="0">
                <a:latin typeface="Calibri Light"/>
                <a:cs typeface="Arial"/>
              </a:rPr>
              <a:t>Action-</a:t>
            </a:r>
            <a:r>
              <a:rPr lang="en-US" sz="2000" i="1" dirty="0" err="1">
                <a:latin typeface="Calibri Light"/>
                <a:cs typeface="Arial"/>
              </a:rPr>
              <a:t>centred</a:t>
            </a:r>
            <a:r>
              <a:rPr lang="en-US" sz="2000" i="1" dirty="0">
                <a:latin typeface="Calibri Light"/>
                <a:cs typeface="Arial"/>
              </a:rPr>
              <a:t> leadership</a:t>
            </a:r>
            <a:r>
              <a:rPr lang="en-US" sz="2000" dirty="0">
                <a:latin typeface="Calibri Light"/>
                <a:cs typeface="Arial"/>
              </a:rPr>
              <a:t> (Vol. 238). New York: McGraw-Hill.</a:t>
            </a:r>
          </a:p>
          <a:p>
            <a:pPr algn="just"/>
            <a:r>
              <a:rPr lang="en-US" sz="2000" dirty="0">
                <a:latin typeface="Calibri Light"/>
                <a:cs typeface="Calibri Light"/>
              </a:rPr>
              <a:t>Bruin, L. (2020) </a:t>
            </a:r>
            <a:r>
              <a:rPr lang="en-US" sz="2000" i="1" dirty="0">
                <a:latin typeface="Calibri Light"/>
                <a:cs typeface="Calibri Light"/>
              </a:rPr>
              <a:t>Hersey and Blanchard Situational Leadership Model: Adapting the Leadership Style to the Follower.</a:t>
            </a:r>
            <a:r>
              <a:rPr lang="en-US" sz="2000" dirty="0">
                <a:latin typeface="Calibri Light"/>
                <a:cs typeface="Calibri Light"/>
              </a:rPr>
              <a:t> </a:t>
            </a:r>
            <a:r>
              <a:rPr lang="en-US" sz="2000" dirty="0">
                <a:latin typeface="Calibri Light"/>
                <a:cs typeface="Calibri Light"/>
                <a:hlinkClick r:id="rId2">
                  <a:extLst>
                    <a:ext uri="{A12FA001-AC4F-418D-AE19-62706E023703}">
                      <ahyp:hlinkClr xmlns:ahyp="http://schemas.microsoft.com/office/drawing/2018/hyperlinkcolor" val="tx"/>
                    </a:ext>
                  </a:extLst>
                </a:hlinkClick>
              </a:rPr>
              <a:t>https://www.business-to-you.com/hersey-blanchard-situational-leadership-model/</a:t>
            </a:r>
            <a:r>
              <a:rPr lang="en-US" sz="2000" dirty="0">
                <a:latin typeface="Calibri Light"/>
                <a:cs typeface="Calibri Light"/>
              </a:rPr>
              <a:t>. (Accessed 8 March 2024).</a:t>
            </a:r>
            <a:endParaRPr lang="en-US" sz="2000" dirty="0">
              <a:latin typeface="Calibri Light"/>
              <a:cs typeface="Arial"/>
            </a:endParaRPr>
          </a:p>
          <a:p>
            <a:pPr algn="just"/>
            <a:r>
              <a:rPr lang="en-US" sz="2000" dirty="0" err="1">
                <a:latin typeface="Calibri Light"/>
                <a:cs typeface="Arial"/>
              </a:rPr>
              <a:t>Gersick</a:t>
            </a:r>
            <a:r>
              <a:rPr lang="en-US" sz="2000" dirty="0">
                <a:latin typeface="Calibri Light"/>
                <a:cs typeface="Arial"/>
              </a:rPr>
              <a:t>, C.J. (1991) Revolutionary change theories: A multilevel exploration of the punctuated equilibrium paradigm. </a:t>
            </a:r>
            <a:r>
              <a:rPr lang="en-US" sz="2000" i="1" dirty="0">
                <a:latin typeface="Calibri Light"/>
                <a:cs typeface="Arial"/>
              </a:rPr>
              <a:t>Academy of management review</a:t>
            </a:r>
            <a:r>
              <a:rPr lang="en-US" sz="2000" dirty="0">
                <a:latin typeface="Calibri Light"/>
                <a:cs typeface="Arial"/>
              </a:rPr>
              <a:t>, </a:t>
            </a:r>
            <a:r>
              <a:rPr lang="en-US" sz="2000" i="1" dirty="0">
                <a:latin typeface="Calibri Light"/>
                <a:cs typeface="Arial"/>
              </a:rPr>
              <a:t>16</a:t>
            </a:r>
            <a:r>
              <a:rPr lang="en-US" sz="2000" dirty="0">
                <a:latin typeface="Calibri Light"/>
                <a:cs typeface="Arial"/>
              </a:rPr>
              <a:t>(1), pp.10-36.</a:t>
            </a:r>
            <a:endParaRPr lang="en-US" sz="2000" dirty="0">
              <a:latin typeface="Calibri Light"/>
              <a:cs typeface="Calibri Light"/>
            </a:endParaRPr>
          </a:p>
          <a:p>
            <a:pPr algn="just"/>
            <a:r>
              <a:rPr lang="en-US" sz="2000" dirty="0">
                <a:latin typeface="Calibri Light"/>
                <a:cs typeface="Arial"/>
              </a:rPr>
              <a:t>Hersey, P. and Blanchard, K.H. (1969) </a:t>
            </a:r>
            <a:r>
              <a:rPr lang="en-US" sz="2000" dirty="0">
                <a:latin typeface="Calibri Light"/>
                <a:ea typeface="+mn-lt"/>
                <a:cs typeface="+mn-lt"/>
              </a:rPr>
              <a:t>Life cycle theory of leadership. </a:t>
            </a:r>
            <a:r>
              <a:rPr lang="en-US" sz="2000" i="1" dirty="0">
                <a:latin typeface="Calibri Light"/>
                <a:ea typeface="+mn-lt"/>
                <a:cs typeface="+mn-lt"/>
              </a:rPr>
              <a:t>Training &amp; Development Journal</a:t>
            </a:r>
            <a:r>
              <a:rPr lang="en-US" sz="2000" dirty="0">
                <a:latin typeface="Calibri Light"/>
                <a:ea typeface="+mn-lt"/>
                <a:cs typeface="+mn-lt"/>
              </a:rPr>
              <a:t>.</a:t>
            </a:r>
          </a:p>
          <a:p>
            <a:pPr algn="just"/>
            <a:r>
              <a:rPr lang="en-US" sz="2000" dirty="0">
                <a:latin typeface="Calibri Light"/>
                <a:ea typeface="+mn-lt"/>
                <a:cs typeface="+mn-lt"/>
              </a:rPr>
              <a:t>Herzberg, F. (1966) </a:t>
            </a:r>
            <a:r>
              <a:rPr lang="en-US" sz="2000" i="1" dirty="0">
                <a:latin typeface="Calibri Light"/>
                <a:ea typeface="+mn-lt"/>
                <a:cs typeface="+mn-lt"/>
              </a:rPr>
              <a:t>Work and the nature of man.</a:t>
            </a:r>
            <a:r>
              <a:rPr lang="en-US" sz="2000" dirty="0">
                <a:latin typeface="Calibri Light"/>
                <a:ea typeface="+mn-lt"/>
                <a:cs typeface="+mn-lt"/>
              </a:rPr>
              <a:t> New York: World Publishing. </a:t>
            </a:r>
            <a:endParaRPr lang="en-US" sz="2000">
              <a:latin typeface="Calibri Light"/>
              <a:ea typeface="Calibri"/>
              <a:cs typeface="Calibri"/>
            </a:endParaRPr>
          </a:p>
          <a:p>
            <a:pPr algn="just"/>
            <a:r>
              <a:rPr lang="en-US" sz="2000" dirty="0">
                <a:latin typeface="Calibri Light"/>
                <a:ea typeface="+mn-lt"/>
                <a:cs typeface="Calibri" panose="020F0502020204030204"/>
              </a:rPr>
              <a:t>The Leadership Coaches (2023) </a:t>
            </a:r>
            <a:r>
              <a:rPr lang="en-US" sz="2000" i="1" dirty="0">
                <a:latin typeface="Calibri Light"/>
                <a:cs typeface="Calibri Light"/>
              </a:rPr>
              <a:t>Adair's Action-</a:t>
            </a:r>
            <a:r>
              <a:rPr lang="en-US" sz="2000" i="1" err="1">
                <a:latin typeface="Calibri Light"/>
                <a:cs typeface="Calibri Light"/>
              </a:rPr>
              <a:t>Centred</a:t>
            </a:r>
            <a:r>
              <a:rPr lang="en-US" sz="2000" i="1" dirty="0">
                <a:latin typeface="Calibri Light"/>
                <a:cs typeface="Calibri Light"/>
              </a:rPr>
              <a:t> Leadership Model. </a:t>
            </a:r>
            <a:r>
              <a:rPr lang="en-US" sz="2000" dirty="0">
                <a:solidFill>
                  <a:schemeClr val="tx1">
                    <a:lumMod val="95000"/>
                    <a:lumOff val="5000"/>
                  </a:schemeClr>
                </a:solidFill>
                <a:latin typeface="Calibri Light"/>
                <a:ea typeface="+mn-lt"/>
                <a:cs typeface="+mn-lt"/>
                <a:hlinkClick r:id="rId3">
                  <a:extLst>
                    <a:ext uri="{A12FA001-AC4F-418D-AE19-62706E023703}">
                      <ahyp:hlinkClr xmlns:ahyp="http://schemas.microsoft.com/office/drawing/2018/hyperlinkcolor" val="tx"/>
                    </a:ext>
                  </a:extLst>
                </a:hlinkClick>
              </a:rPr>
              <a:t>https://www.theleadershipcoaches.co.uk/post/adair-s-action-centred-leadership-model</a:t>
            </a:r>
            <a:r>
              <a:rPr lang="en-US" sz="2000" dirty="0">
                <a:latin typeface="Calibri Light"/>
                <a:ea typeface="+mn-lt"/>
                <a:cs typeface="+mn-lt"/>
              </a:rPr>
              <a:t>. (Accessed 8 March 2024).</a:t>
            </a:r>
            <a:endParaRPr lang="en-US" sz="2000" i="1" dirty="0">
              <a:latin typeface="Calibri Light"/>
              <a:ea typeface="+mn-lt"/>
              <a:cs typeface="Calibri Light"/>
            </a:endParaRPr>
          </a:p>
          <a:p>
            <a:pPr algn="just"/>
            <a:r>
              <a:rPr lang="en-US" sz="2000" dirty="0">
                <a:latin typeface="Calibri Light"/>
                <a:ea typeface="+mn-lt"/>
                <a:cs typeface="Calibri" panose="020F0502020204030204"/>
              </a:rPr>
              <a:t>Tuckman</a:t>
            </a:r>
            <a:r>
              <a:rPr lang="en-US" sz="2000" dirty="0">
                <a:latin typeface="Calibri Light"/>
                <a:ea typeface="+mn-lt"/>
                <a:cs typeface="+mn-lt"/>
              </a:rPr>
              <a:t>, B. W. (1965) Developmental sequence in small groups. </a:t>
            </a:r>
            <a:r>
              <a:rPr lang="en-US" sz="2000" i="1" dirty="0">
                <a:latin typeface="Calibri Light"/>
                <a:ea typeface="+mn-lt"/>
                <a:cs typeface="+mn-lt"/>
              </a:rPr>
              <a:t>Psychological Bulletin, 63(6),</a:t>
            </a:r>
            <a:r>
              <a:rPr lang="en-US" sz="2000" dirty="0">
                <a:latin typeface="Calibri Light"/>
                <a:ea typeface="+mn-lt"/>
                <a:cs typeface="+mn-lt"/>
              </a:rPr>
              <a:t> 384-99.</a:t>
            </a:r>
            <a:endParaRPr lang="en-US" sz="2000" dirty="0">
              <a:latin typeface="Calibri Light"/>
              <a:ea typeface="Calibri" panose="020F0502020204030204"/>
              <a:cs typeface="Calibri" panose="020F0502020204030204"/>
            </a:endParaRPr>
          </a:p>
          <a:p>
            <a:pPr algn="just"/>
            <a:r>
              <a:rPr lang="en-US" sz="2000" dirty="0">
                <a:solidFill>
                  <a:srgbClr val="000000"/>
                </a:solidFill>
                <a:latin typeface="Calibri Light"/>
                <a:ea typeface="Calibri" panose="020F0502020204030204"/>
                <a:cs typeface="Calibri" panose="020F0502020204030204"/>
              </a:rPr>
              <a:t>Wilson, C. </a:t>
            </a:r>
            <a:r>
              <a:rPr lang="en-US" sz="2000" dirty="0">
                <a:solidFill>
                  <a:srgbClr val="000000"/>
                </a:solidFill>
                <a:latin typeface="Calibri Light"/>
                <a:ea typeface="+mn-lt"/>
                <a:cs typeface="+mn-lt"/>
              </a:rPr>
              <a:t>Bruce Tuckman’s Forming, Storming, Norming &amp; Performing Team Development Model. </a:t>
            </a:r>
            <a:r>
              <a:rPr lang="en-US" sz="2000" dirty="0">
                <a:solidFill>
                  <a:schemeClr val="tx1">
                    <a:lumMod val="95000"/>
                    <a:lumOff val="5000"/>
                  </a:schemeClr>
                </a:solidFill>
                <a:latin typeface="Calibri Light"/>
                <a:ea typeface="+mn-lt"/>
                <a:cs typeface="+mn-lt"/>
                <a:hlinkClick r:id="rId4">
                  <a:extLst>
                    <a:ext uri="{A12FA001-AC4F-418D-AE19-62706E023703}">
                      <ahyp:hlinkClr xmlns:ahyp="http://schemas.microsoft.com/office/drawing/2018/hyperlinkcolor" val="tx"/>
                    </a:ext>
                  </a:extLst>
                </a:hlinkClick>
              </a:rPr>
              <a:t>https://www.coachingcultureatwork.com/bruce-tuckman-team-development-model/</a:t>
            </a:r>
            <a:r>
              <a:rPr lang="en-US" sz="2000" dirty="0">
                <a:solidFill>
                  <a:srgbClr val="000000"/>
                </a:solidFill>
                <a:latin typeface="Calibri Light"/>
                <a:ea typeface="+mn-lt"/>
                <a:cs typeface="+mn-lt"/>
              </a:rPr>
              <a:t>. (Accessed 6 March 2024).</a:t>
            </a:r>
            <a:endParaRPr lang="en-US" sz="2000" dirty="0">
              <a:solidFill>
                <a:srgbClr val="000000"/>
              </a:solidFill>
              <a:latin typeface="Calibri Light"/>
              <a:ea typeface="Calibri" panose="020F0502020204030204"/>
              <a:cs typeface="Calibri" panose="020F0502020204030204"/>
            </a:endParaRPr>
          </a:p>
          <a:p>
            <a:pPr marL="0" indent="0">
              <a:buNone/>
            </a:pPr>
            <a:endParaRPr lang="en-US" sz="2400" dirty="0">
              <a:solidFill>
                <a:srgbClr val="222222"/>
              </a:solidFill>
              <a:latin typeface="Calibri Light"/>
              <a:ea typeface="Calibri" panose="020F0502020204030204"/>
              <a:cs typeface="Calibri" panose="020F0502020204030204"/>
            </a:endParaRPr>
          </a:p>
          <a:p>
            <a:endParaRPr lang="en-US" sz="2400" dirty="0">
              <a:solidFill>
                <a:srgbClr val="222222"/>
              </a:solidFill>
              <a:ea typeface="Calibri" panose="020F0502020204030204"/>
              <a:cs typeface="Calibri" panose="020F0502020204030204"/>
            </a:endParaRPr>
          </a:p>
        </p:txBody>
      </p:sp>
    </p:spTree>
    <p:extLst>
      <p:ext uri="{BB962C8B-B14F-4D97-AF65-F5344CB8AC3E}">
        <p14:creationId xmlns:p14="http://schemas.microsoft.com/office/powerpoint/2010/main" val="32991146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33FC999-784C-B7BE-3D4E-BA6C169C0586}"/>
              </a:ext>
            </a:extLst>
          </p:cNvPr>
          <p:cNvPicPr>
            <a:picLocks noChangeAspect="1"/>
          </p:cNvPicPr>
          <p:nvPr/>
        </p:nvPicPr>
        <p:blipFill rotWithShape="1">
          <a:blip r:embed="rId2"/>
          <a:srcRect t="1051" r="23298" b="8041"/>
          <a:stretch/>
        </p:blipFill>
        <p:spPr>
          <a:xfrm>
            <a:off x="3523488" y="10"/>
            <a:ext cx="8668512" cy="6857990"/>
          </a:xfrm>
          <a:prstGeom prst="rect">
            <a:avLst/>
          </a:prstGeom>
          <a:solidFill>
            <a:srgbClr val="FFFFFF">
              <a:shade val="85000"/>
            </a:srgbClr>
          </a:solidFill>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B071B9-73AD-4735-1525-E04D12938955}"/>
              </a:ext>
            </a:extLst>
          </p:cNvPr>
          <p:cNvSpPr>
            <a:spLocks noGrp="1"/>
          </p:cNvSpPr>
          <p:nvPr>
            <p:ph type="ctrTitle"/>
          </p:nvPr>
        </p:nvSpPr>
        <p:spPr>
          <a:xfrm>
            <a:off x="477981" y="1122363"/>
            <a:ext cx="4023360" cy="3204134"/>
          </a:xfrm>
        </p:spPr>
        <p:txBody>
          <a:bodyPr anchor="b">
            <a:normAutofit/>
          </a:bodyPr>
          <a:lstStyle/>
          <a:p>
            <a:pPr algn="l"/>
            <a:r>
              <a:rPr lang="en-GB" sz="4400" dirty="0">
                <a:solidFill>
                  <a:schemeClr val="bg1"/>
                </a:solidFill>
              </a:rPr>
              <a:t> Conflict management and resolution strategies </a:t>
            </a:r>
            <a:br>
              <a:rPr lang="en-GB" sz="4400" dirty="0">
                <a:solidFill>
                  <a:schemeClr val="bg1"/>
                </a:solidFill>
              </a:rPr>
            </a:br>
            <a:r>
              <a:rPr lang="en-GB" sz="4400" dirty="0">
                <a:solidFill>
                  <a:schemeClr val="bg1"/>
                </a:solidFill>
              </a:rPr>
              <a:t> </a:t>
            </a:r>
          </a:p>
        </p:txBody>
      </p:sp>
      <p:sp>
        <p:nvSpPr>
          <p:cNvPr id="3" name="Subtitle 2">
            <a:extLst>
              <a:ext uri="{FF2B5EF4-FFF2-40B4-BE49-F238E27FC236}">
                <a16:creationId xmlns:a16="http://schemas.microsoft.com/office/drawing/2014/main" id="{2FF02693-3BB0-0E21-DF13-35AAF12F9342}"/>
              </a:ext>
            </a:extLst>
          </p:cNvPr>
          <p:cNvSpPr>
            <a:spLocks noGrp="1"/>
          </p:cNvSpPr>
          <p:nvPr>
            <p:ph type="subTitle" idx="1"/>
          </p:nvPr>
        </p:nvSpPr>
        <p:spPr>
          <a:xfrm>
            <a:off x="477980" y="4872922"/>
            <a:ext cx="4023359" cy="1208141"/>
          </a:xfrm>
        </p:spPr>
        <p:txBody>
          <a:bodyPr>
            <a:normAutofit/>
          </a:bodyPr>
          <a:lstStyle/>
          <a:p>
            <a:pPr algn="l"/>
            <a:r>
              <a:rPr lang="en-GB" sz="700" dirty="0">
                <a:solidFill>
                  <a:schemeClr val="bg1"/>
                </a:solidFill>
              </a:rPr>
              <a:t>The first step in dealing with a conflict or disagreement within a team is to identify what is causing it and how it is affecting team members and the job. Conflicts can occur from a variety of factors, including personality clashes, communication failures, role ambiguity, resource scarcity, or misalignment. Some disagreements can be beneficial and constructive, stimulating creativity and innovation, but others can be destructive and detrimental, causing stress and resentment. To discover the source and impact of the conflict, actively and empathically listen to the team members' various viewpoints and opinions, as well as watch their behaviours and emotions.</a:t>
            </a:r>
          </a:p>
          <a:p>
            <a:pPr algn="l"/>
            <a:r>
              <a:rPr lang="en-GB" sz="700" dirty="0">
                <a:solidFill>
                  <a:schemeClr val="bg1"/>
                </a:solidFill>
              </a:rPr>
              <a:t>“How Do You Handle Conflicts and Disagreements within a Team without Compromising Trust and Performance?”</a:t>
            </a: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A2017D0F-ABCB-52A5-E72C-66F07869C3E9}"/>
              </a:ext>
            </a:extLst>
          </p:cNvPr>
          <p:cNvSpPr txBox="1"/>
          <p:nvPr/>
        </p:nvSpPr>
        <p:spPr>
          <a:xfrm>
            <a:off x="200209" y="6319360"/>
            <a:ext cx="1800525" cy="461665"/>
          </a:xfrm>
          <a:prstGeom prst="rect">
            <a:avLst/>
          </a:prstGeom>
          <a:noFill/>
        </p:spPr>
        <p:txBody>
          <a:bodyPr wrap="square" rtlCol="0">
            <a:spAutoFit/>
          </a:bodyPr>
          <a:lstStyle/>
          <a:p>
            <a:r>
              <a:rPr lang="en-GB" sz="2400" dirty="0">
                <a:solidFill>
                  <a:schemeClr val="bg1"/>
                </a:solidFill>
              </a:rPr>
              <a:t>(ELENA)</a:t>
            </a:r>
          </a:p>
        </p:txBody>
      </p:sp>
    </p:spTree>
    <p:extLst>
      <p:ext uri="{BB962C8B-B14F-4D97-AF65-F5344CB8AC3E}">
        <p14:creationId xmlns:p14="http://schemas.microsoft.com/office/powerpoint/2010/main" val="10097384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heel(1)">
                                      <p:cBhvr>
                                        <p:cTn id="13"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E77A2-CDE1-E238-3EBA-A1DF4E941E49}"/>
              </a:ext>
            </a:extLst>
          </p:cNvPr>
          <p:cNvSpPr>
            <a:spLocks noGrp="1"/>
          </p:cNvSpPr>
          <p:nvPr>
            <p:ph type="title"/>
          </p:nvPr>
        </p:nvSpPr>
        <p:spPr>
          <a:xfrm>
            <a:off x="777240" y="777240"/>
            <a:ext cx="4606280" cy="2493876"/>
          </a:xfrm>
        </p:spPr>
        <p:txBody>
          <a:bodyPr anchor="b">
            <a:normAutofit/>
          </a:bodyPr>
          <a:lstStyle/>
          <a:p>
            <a:br>
              <a:rPr lang="en-GB" sz="4400"/>
            </a:br>
            <a:endParaRPr lang="en-GB" sz="4400"/>
          </a:p>
        </p:txBody>
      </p:sp>
      <p:graphicFrame>
        <p:nvGraphicFramePr>
          <p:cNvPr id="46" name="Content Placeholder 2">
            <a:extLst>
              <a:ext uri="{FF2B5EF4-FFF2-40B4-BE49-F238E27FC236}">
                <a16:creationId xmlns:a16="http://schemas.microsoft.com/office/drawing/2014/main" id="{AFB5DC08-582C-78A9-998F-5D2D4AE5E032}"/>
              </a:ext>
            </a:extLst>
          </p:cNvPr>
          <p:cNvGraphicFramePr>
            <a:graphicFrameLocks noGrp="1"/>
          </p:cNvGraphicFramePr>
          <p:nvPr>
            <p:ph idx="1"/>
            <p:extLst>
              <p:ext uri="{D42A27DB-BD31-4B8C-83A1-F6EECF244321}">
                <p14:modId xmlns:p14="http://schemas.microsoft.com/office/powerpoint/2010/main" val="3810268510"/>
              </p:ext>
            </p:extLst>
          </p:nvPr>
        </p:nvGraphicFramePr>
        <p:xfrm>
          <a:off x="90752" y="973138"/>
          <a:ext cx="6031242" cy="43776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6785EB0E-16B8-1725-F677-60DC79C76B22}"/>
              </a:ext>
            </a:extLst>
          </p:cNvPr>
          <p:cNvPicPr>
            <a:picLocks noChangeAspect="1"/>
          </p:cNvPicPr>
          <p:nvPr/>
        </p:nvPicPr>
        <p:blipFill rotWithShape="1">
          <a:blip r:embed="rId8"/>
          <a:srcRect l="15276" r="17100"/>
          <a:stretch/>
        </p:blipFill>
        <p:spPr>
          <a:xfrm>
            <a:off x="6475068" y="1214970"/>
            <a:ext cx="5716932" cy="5643030"/>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27F1C7A0-AAE9-5836-E5A8-D72154D0ACFB}"/>
              </a:ext>
            </a:extLst>
          </p:cNvPr>
          <p:cNvSpPr txBox="1"/>
          <p:nvPr/>
        </p:nvSpPr>
        <p:spPr>
          <a:xfrm>
            <a:off x="777240" y="5361642"/>
            <a:ext cx="4774358" cy="523220"/>
          </a:xfrm>
          <a:prstGeom prst="rect">
            <a:avLst/>
          </a:prstGeom>
          <a:noFill/>
        </p:spPr>
        <p:txBody>
          <a:bodyPr wrap="square" lIns="91440" tIns="45720" rIns="91440" bIns="45720" rtlCol="0" anchor="t">
            <a:spAutoFit/>
          </a:bodyPr>
          <a:lstStyle/>
          <a:p>
            <a:r>
              <a:rPr lang="en-GB" sz="1400" dirty="0"/>
              <a:t>(“The Storming Phase: How to Manage during Challenging Times”) </a:t>
            </a:r>
          </a:p>
        </p:txBody>
      </p:sp>
      <p:sp>
        <p:nvSpPr>
          <p:cNvPr id="3" name="TextBox 2">
            <a:extLst>
              <a:ext uri="{FF2B5EF4-FFF2-40B4-BE49-F238E27FC236}">
                <a16:creationId xmlns:a16="http://schemas.microsoft.com/office/drawing/2014/main" id="{1F2677FD-0116-7368-3DC8-B0B167FBABDE}"/>
              </a:ext>
            </a:extLst>
          </p:cNvPr>
          <p:cNvSpPr txBox="1"/>
          <p:nvPr/>
        </p:nvSpPr>
        <p:spPr>
          <a:xfrm>
            <a:off x="209862" y="6280879"/>
            <a:ext cx="1918741" cy="461665"/>
          </a:xfrm>
          <a:prstGeom prst="rect">
            <a:avLst/>
          </a:prstGeom>
          <a:noFill/>
        </p:spPr>
        <p:txBody>
          <a:bodyPr wrap="square" rtlCol="0">
            <a:spAutoFit/>
          </a:bodyPr>
          <a:lstStyle/>
          <a:p>
            <a:r>
              <a:rPr lang="en-GB" sz="2400" dirty="0"/>
              <a:t>(ELENA)</a:t>
            </a:r>
          </a:p>
        </p:txBody>
      </p:sp>
    </p:spTree>
    <p:extLst>
      <p:ext uri="{BB962C8B-B14F-4D97-AF65-F5344CB8AC3E}">
        <p14:creationId xmlns:p14="http://schemas.microsoft.com/office/powerpoint/2010/main" val="30595527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E63C277-CE4D-5907-E952-A079AE8BCCCA}"/>
              </a:ext>
            </a:extLst>
          </p:cNvPr>
          <p:cNvPicPr>
            <a:picLocks noChangeAspect="1"/>
          </p:cNvPicPr>
          <p:nvPr/>
        </p:nvPicPr>
        <p:blipFill rotWithShape="1">
          <a:blip r:embed="rId2"/>
          <a:srcRect l="12193" r="8495"/>
          <a:stretch/>
        </p:blipFill>
        <p:spPr>
          <a:xfrm>
            <a:off x="1" y="10"/>
            <a:ext cx="9669642" cy="6857990"/>
          </a:xfrm>
          <a:prstGeom prst="rect">
            <a:avLst/>
          </a:prstGeom>
        </p:spPr>
      </p:pic>
      <p:sp>
        <p:nvSpPr>
          <p:cNvPr id="7" name="Rectangle 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C199D8-F6E8-D67B-C59D-A45DF97E2B68}"/>
              </a:ext>
            </a:extLst>
          </p:cNvPr>
          <p:cNvSpPr>
            <a:spLocks noGrp="1"/>
          </p:cNvSpPr>
          <p:nvPr>
            <p:ph type="title"/>
          </p:nvPr>
        </p:nvSpPr>
        <p:spPr>
          <a:xfrm>
            <a:off x="7531610" y="365125"/>
            <a:ext cx="3822189" cy="1899912"/>
          </a:xfrm>
        </p:spPr>
        <p:txBody>
          <a:bodyPr>
            <a:normAutofit/>
          </a:bodyPr>
          <a:lstStyle/>
          <a:p>
            <a:r>
              <a:rPr lang="en-US" sz="4000" dirty="0"/>
              <a:t>Thomas-Kilmann Conflict Mode Model</a:t>
            </a:r>
          </a:p>
          <a:p>
            <a:endParaRPr lang="en-US" sz="4000" dirty="0">
              <a:cs typeface="Calibri Light"/>
            </a:endParaRPr>
          </a:p>
        </p:txBody>
      </p:sp>
      <p:sp>
        <p:nvSpPr>
          <p:cNvPr id="3" name="Content Placeholder 2">
            <a:extLst>
              <a:ext uri="{FF2B5EF4-FFF2-40B4-BE49-F238E27FC236}">
                <a16:creationId xmlns:a16="http://schemas.microsoft.com/office/drawing/2014/main" id="{B12E2536-EE57-785F-4A21-6141EBF66D5A}"/>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1000" dirty="0">
                <a:cs typeface="Calibri"/>
              </a:rPr>
              <a:t>Competing - </a:t>
            </a:r>
            <a:r>
              <a:rPr lang="en-US" sz="1000" dirty="0">
                <a:ea typeface="+mn-lt"/>
                <a:cs typeface="+mn-lt"/>
              </a:rPr>
              <a:t>Highly brutal but uncooperative </a:t>
            </a:r>
            <a:r>
              <a:rPr lang="en-US" sz="1000" dirty="0" err="1">
                <a:ea typeface="+mn-lt"/>
                <a:cs typeface="+mn-lt"/>
              </a:rPr>
              <a:t>behaviour</a:t>
            </a:r>
            <a:r>
              <a:rPr lang="en-US" sz="1000" dirty="0">
                <a:ea typeface="+mn-lt"/>
                <a:cs typeface="+mn-lt"/>
              </a:rPr>
              <a:t>, defined by the desire to "win at all costs," take over, and participate in power struggles.</a:t>
            </a:r>
            <a:endParaRPr lang="en-US" sz="1000" dirty="0">
              <a:cs typeface="Calibri"/>
            </a:endParaRPr>
          </a:p>
          <a:p>
            <a:pPr marL="0" indent="0">
              <a:buNone/>
            </a:pPr>
            <a:endParaRPr lang="en-US" sz="1000" dirty="0">
              <a:cs typeface="Calibri"/>
            </a:endParaRPr>
          </a:p>
          <a:p>
            <a:r>
              <a:rPr lang="en-US" sz="1000" dirty="0">
                <a:cs typeface="Calibri"/>
              </a:rPr>
              <a:t>Accommodating - </a:t>
            </a:r>
            <a:r>
              <a:rPr lang="en-US" sz="1000" dirty="0">
                <a:ea typeface="+mn-lt"/>
                <a:cs typeface="+mn-lt"/>
              </a:rPr>
              <a:t>Cooperation and passive </a:t>
            </a:r>
            <a:r>
              <a:rPr lang="en-US" sz="1000" dirty="0" err="1">
                <a:ea typeface="+mn-lt"/>
                <a:cs typeface="+mn-lt"/>
              </a:rPr>
              <a:t>behaviour</a:t>
            </a:r>
            <a:r>
              <a:rPr lang="en-US" sz="1000" dirty="0">
                <a:ea typeface="+mn-lt"/>
                <a:cs typeface="+mn-lt"/>
              </a:rPr>
              <a:t> might help to avoid conflict, but they can also lead to self-silencing of good ideas in order to satisfy others, leading to frustrations.</a:t>
            </a:r>
          </a:p>
          <a:p>
            <a:r>
              <a:rPr lang="en-US" sz="1000">
                <a:cs typeface="Calibri"/>
              </a:rPr>
              <a:t>Compromising - </a:t>
            </a:r>
            <a:r>
              <a:rPr lang="en-US" sz="1000" dirty="0">
                <a:ea typeface="+mn-lt"/>
                <a:cs typeface="+mn-lt"/>
              </a:rPr>
              <a:t>This middle-ground strategy, which appears to be beneficial on both scales, may lead to unhappiness and poor outcomes. Sometimes compromise is required, but the best solution is frequently found in a single inspired source.</a:t>
            </a:r>
          </a:p>
          <a:p>
            <a:r>
              <a:rPr lang="en-US" sz="1000" dirty="0">
                <a:cs typeface="Calibri"/>
              </a:rPr>
              <a:t>Avoiding -</a:t>
            </a:r>
            <a:r>
              <a:rPr lang="en-US" sz="1000" dirty="0">
                <a:ea typeface="+mn-lt"/>
                <a:cs typeface="+mn-lt"/>
              </a:rPr>
              <a:t>Ineffective and rebellious </a:t>
            </a:r>
            <a:r>
              <a:rPr lang="en-US" sz="1000" dirty="0" err="1">
                <a:ea typeface="+mn-lt"/>
                <a:cs typeface="+mn-lt"/>
              </a:rPr>
              <a:t>behaviour</a:t>
            </a:r>
            <a:r>
              <a:rPr lang="en-US" sz="1000" dirty="0">
                <a:ea typeface="+mn-lt"/>
                <a:cs typeface="+mn-lt"/>
              </a:rPr>
              <a:t> is ineffective for dispute resolution. However, ignoring the issue and focusing on what is positive can be the most effective approach to handle it.</a:t>
            </a:r>
            <a:endParaRPr lang="en-US" sz="1000" dirty="0">
              <a:cs typeface="Calibri"/>
            </a:endParaRPr>
          </a:p>
          <a:p>
            <a:r>
              <a:rPr lang="en-US" sz="1000" dirty="0">
                <a:cs typeface="Calibri"/>
              </a:rPr>
              <a:t> Collaborating  - </a:t>
            </a:r>
            <a:r>
              <a:rPr lang="en-US" sz="1000" dirty="0">
                <a:ea typeface="+mn-lt"/>
                <a:cs typeface="+mn-lt"/>
              </a:rPr>
              <a:t>Being dedicated and cooperative is the most effective strategy to create answers that benefit the entire team and foster </a:t>
            </a:r>
            <a:r>
              <a:rPr lang="en-US" sz="1000" dirty="0" err="1">
                <a:ea typeface="+mn-lt"/>
                <a:cs typeface="+mn-lt"/>
              </a:rPr>
              <a:t>respect.</a:t>
            </a:r>
            <a:r>
              <a:rPr lang="en-US" sz="1000" dirty="0" err="1">
                <a:latin typeface="Times New Roman"/>
                <a:ea typeface="+mn-lt"/>
                <a:cs typeface="Times New Roman"/>
              </a:rPr>
              <a:t>academy</a:t>
            </a:r>
            <a:r>
              <a:rPr lang="en-US" sz="1000" dirty="0">
                <a:latin typeface="Times New Roman"/>
                <a:ea typeface="+mn-lt"/>
                <a:cs typeface="Times New Roman"/>
              </a:rPr>
              <a:t>, sailor. “Five Models for Understanding Team Dynamics: Thomas-Kilmann Conflict Mode Model.” </a:t>
            </a:r>
            <a:r>
              <a:rPr lang="en-US" sz="1000" i="1" dirty="0">
                <a:latin typeface="Times New Roman"/>
                <a:ea typeface="+mn-lt"/>
                <a:cs typeface="Times New Roman"/>
              </a:rPr>
              <a:t>Saylor Academy</a:t>
            </a:r>
            <a:r>
              <a:rPr lang="en-US" sz="1000" dirty="0">
                <a:latin typeface="Times New Roman"/>
                <a:ea typeface="+mn-lt"/>
                <a:cs typeface="Times New Roman"/>
              </a:rPr>
              <a:t>, learn.saylor.org/mod/book/</a:t>
            </a:r>
            <a:r>
              <a:rPr lang="en-US" sz="1000" dirty="0" err="1">
                <a:latin typeface="Times New Roman"/>
                <a:ea typeface="+mn-lt"/>
                <a:cs typeface="Times New Roman"/>
              </a:rPr>
              <a:t>view.php?id</a:t>
            </a:r>
            <a:r>
              <a:rPr lang="en-US" sz="1000" dirty="0">
                <a:latin typeface="Times New Roman"/>
                <a:ea typeface="+mn-lt"/>
                <a:cs typeface="Times New Roman"/>
              </a:rPr>
              <a:t>=60558&amp;chapterid=48461. Accessed 7 Mar. 2024.</a:t>
            </a:r>
            <a:endParaRPr lang="en-US" sz="1000" dirty="0">
              <a:ea typeface="+mn-lt"/>
              <a:cs typeface="+mn-lt"/>
            </a:endParaRPr>
          </a:p>
          <a:p>
            <a:endParaRPr lang="en-US" sz="1000" dirty="0">
              <a:cs typeface="Calibri"/>
            </a:endParaRPr>
          </a:p>
        </p:txBody>
      </p:sp>
      <p:sp>
        <p:nvSpPr>
          <p:cNvPr id="5" name="TextBox 4">
            <a:extLst>
              <a:ext uri="{FF2B5EF4-FFF2-40B4-BE49-F238E27FC236}">
                <a16:creationId xmlns:a16="http://schemas.microsoft.com/office/drawing/2014/main" id="{52512F01-ECD3-C0A3-60F1-9FFAF4886918}"/>
              </a:ext>
            </a:extLst>
          </p:cNvPr>
          <p:cNvSpPr txBox="1"/>
          <p:nvPr/>
        </p:nvSpPr>
        <p:spPr>
          <a:xfrm>
            <a:off x="104931" y="169633"/>
            <a:ext cx="1708879" cy="461665"/>
          </a:xfrm>
          <a:prstGeom prst="rect">
            <a:avLst/>
          </a:prstGeom>
          <a:noFill/>
        </p:spPr>
        <p:txBody>
          <a:bodyPr wrap="square" rtlCol="0">
            <a:spAutoFit/>
          </a:bodyPr>
          <a:lstStyle/>
          <a:p>
            <a:r>
              <a:rPr lang="en-GB" sz="2400" dirty="0"/>
              <a:t>(ELENA)</a:t>
            </a:r>
          </a:p>
        </p:txBody>
      </p:sp>
    </p:spTree>
    <p:extLst>
      <p:ext uri="{BB962C8B-B14F-4D97-AF65-F5344CB8AC3E}">
        <p14:creationId xmlns:p14="http://schemas.microsoft.com/office/powerpoint/2010/main" val="8762531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3FEA3-49FC-2CF2-9F10-498D8CE2505D}"/>
              </a:ext>
            </a:extLst>
          </p:cNvPr>
          <p:cNvSpPr>
            <a:spLocks noGrp="1"/>
          </p:cNvSpPr>
          <p:nvPr>
            <p:ph type="title"/>
          </p:nvPr>
        </p:nvSpPr>
        <p:spPr>
          <a:xfrm>
            <a:off x="534572" y="365125"/>
            <a:ext cx="11252182" cy="1325563"/>
          </a:xfrm>
        </p:spPr>
        <p:txBody>
          <a:bodyPr vert="horz" lIns="91440" tIns="45720" rIns="91440" bIns="45720" rtlCol="0" anchor="ctr">
            <a:normAutofit/>
          </a:bodyPr>
          <a:lstStyle/>
          <a:p>
            <a:r>
              <a:rPr lang="en-US" kern="1200" dirty="0">
                <a:solidFill>
                  <a:schemeClr val="tx1"/>
                </a:solidFill>
                <a:latin typeface="+mj-lt"/>
                <a:ea typeface="+mj-ea"/>
                <a:cs typeface="+mj-cs"/>
              </a:rPr>
              <a:t>Online                         VS                       In person</a:t>
            </a:r>
          </a:p>
        </p:txBody>
      </p:sp>
      <p:sp>
        <p:nvSpPr>
          <p:cNvPr id="3" name="Content Placeholder 2">
            <a:extLst>
              <a:ext uri="{FF2B5EF4-FFF2-40B4-BE49-F238E27FC236}">
                <a16:creationId xmlns:a16="http://schemas.microsoft.com/office/drawing/2014/main" id="{BB1552E7-E39E-894F-B8A9-82A6807D847B}"/>
              </a:ext>
            </a:extLst>
          </p:cNvPr>
          <p:cNvSpPr>
            <a:spLocks noGrp="1"/>
          </p:cNvSpPr>
          <p:nvPr>
            <p:ph idx="1"/>
          </p:nvPr>
        </p:nvSpPr>
        <p:spPr>
          <a:xfrm>
            <a:off x="129326" y="1578147"/>
            <a:ext cx="5096934" cy="4166130"/>
          </a:xfrm>
        </p:spPr>
        <p:txBody>
          <a:bodyPr vert="horz" lIns="91440" tIns="45720" rIns="91440" bIns="45720" rtlCol="0">
            <a:normAutofit/>
          </a:bodyPr>
          <a:lstStyle/>
          <a:p>
            <a:r>
              <a:rPr lang="en-US" sz="1700" dirty="0"/>
              <a:t>Online dispute resolution  gives you additional options and control over the process, such as choosing the platform, mediator, or communication style that best meets your requirements and preferences.</a:t>
            </a:r>
          </a:p>
          <a:p>
            <a:r>
              <a:rPr lang="en-US" sz="1700" dirty="0"/>
              <a:t>Technical obstacles, communication barriers, trust issues, and ethical dilemmas all affect the quality and outcome of online dispute resolution. “What Are the Emerging Trends and Challenges in Online Conflict Resolution?” Www.linkedin.com, www.linkedin.com/advice/0/what-emerging-trends-challenges-online-conflict#:~:text=Online%20conflict%20resolution%20is%20the%20process%20of%20resolving. Accessed 7 Mar. 2024.</a:t>
            </a:r>
          </a:p>
          <a:p>
            <a:endParaRPr lang="en-US" sz="1700" dirty="0"/>
          </a:p>
          <a:p>
            <a:endParaRPr lang="en-US" sz="1700" dirty="0"/>
          </a:p>
        </p:txBody>
      </p:sp>
      <p:sp>
        <p:nvSpPr>
          <p:cNvPr id="5" name="TextBox 4">
            <a:extLst>
              <a:ext uri="{FF2B5EF4-FFF2-40B4-BE49-F238E27FC236}">
                <a16:creationId xmlns:a16="http://schemas.microsoft.com/office/drawing/2014/main" id="{75CE5529-FD96-0147-BE5E-F6E7DBD76714}"/>
              </a:ext>
            </a:extLst>
          </p:cNvPr>
          <p:cNvSpPr txBox="1"/>
          <p:nvPr/>
        </p:nvSpPr>
        <p:spPr>
          <a:xfrm>
            <a:off x="6892444" y="1636348"/>
            <a:ext cx="5096933" cy="416613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Instead of depending on an email to explain your point of view, you can engage them in person, making direct eye contact to demonstrate your dedication to your task.</a:t>
            </a:r>
          </a:p>
          <a:p>
            <a:pPr indent="-228600">
              <a:lnSpc>
                <a:spcPct val="90000"/>
              </a:lnSpc>
              <a:spcAft>
                <a:spcPts val="600"/>
              </a:spcAft>
              <a:buFont typeface="Arial" panose="020B0604020202020204" pitchFamily="34" charset="0"/>
              <a:buChar char="•"/>
            </a:pPr>
            <a:r>
              <a:rPr lang="en-US" sz="2000" dirty="0" err="1"/>
              <a:t>Birt</a:t>
            </a:r>
            <a:r>
              <a:rPr lang="en-US" sz="2000" dirty="0"/>
              <a:t>, Jamie. “6 Benefits of Face-To-Face Communication (with Tips).” Indeed Career Guide, 4 Feb. 2023, www.indeed.com/career-advice/career-development/face-to-face-communication.</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
        <p:nvSpPr>
          <p:cNvPr id="6" name="TextBox 5">
            <a:extLst>
              <a:ext uri="{FF2B5EF4-FFF2-40B4-BE49-F238E27FC236}">
                <a16:creationId xmlns:a16="http://schemas.microsoft.com/office/drawing/2014/main" id="{F8B2EBD9-8137-867C-F855-F45A45818E19}"/>
              </a:ext>
            </a:extLst>
          </p:cNvPr>
          <p:cNvSpPr txBox="1"/>
          <p:nvPr/>
        </p:nvSpPr>
        <p:spPr>
          <a:xfrm>
            <a:off x="10712970" y="6262042"/>
            <a:ext cx="2552813" cy="461665"/>
          </a:xfrm>
          <a:prstGeom prst="rect">
            <a:avLst/>
          </a:prstGeom>
          <a:noFill/>
        </p:spPr>
        <p:txBody>
          <a:bodyPr wrap="square" rtlCol="0">
            <a:spAutoFit/>
          </a:bodyPr>
          <a:lstStyle/>
          <a:p>
            <a:r>
              <a:rPr lang="en-GB" sz="2400" dirty="0"/>
              <a:t>(ELENA)</a:t>
            </a:r>
          </a:p>
        </p:txBody>
      </p:sp>
    </p:spTree>
    <p:extLst>
      <p:ext uri="{BB962C8B-B14F-4D97-AF65-F5344CB8AC3E}">
        <p14:creationId xmlns:p14="http://schemas.microsoft.com/office/powerpoint/2010/main" val="2978044584"/>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A9AEF-C5B6-E5DA-DDA7-CA20AFEAB73B}"/>
              </a:ext>
            </a:extLst>
          </p:cNvPr>
          <p:cNvSpPr>
            <a:spLocks noGrp="1"/>
          </p:cNvSpPr>
          <p:nvPr>
            <p:ph type="title"/>
          </p:nvPr>
        </p:nvSpPr>
        <p:spPr>
          <a:xfrm>
            <a:off x="225881" y="165581"/>
            <a:ext cx="10168128" cy="1179576"/>
          </a:xfrm>
        </p:spPr>
        <p:txBody>
          <a:bodyPr>
            <a:normAutofit/>
          </a:bodyPr>
          <a:lstStyle/>
          <a:p>
            <a:r>
              <a:rPr lang="en-GB" sz="4000" dirty="0"/>
              <a:t>Reference</a:t>
            </a:r>
          </a:p>
        </p:txBody>
      </p:sp>
      <p:sp>
        <p:nvSpPr>
          <p:cNvPr id="3" name="Content Placeholder 2">
            <a:extLst>
              <a:ext uri="{FF2B5EF4-FFF2-40B4-BE49-F238E27FC236}">
                <a16:creationId xmlns:a16="http://schemas.microsoft.com/office/drawing/2014/main" id="{8B4DE3EC-F5A9-8465-981C-8FCFD5C8EE8A}"/>
              </a:ext>
            </a:extLst>
          </p:cNvPr>
          <p:cNvSpPr>
            <a:spLocks noGrp="1"/>
          </p:cNvSpPr>
          <p:nvPr>
            <p:ph idx="1"/>
          </p:nvPr>
        </p:nvSpPr>
        <p:spPr>
          <a:xfrm>
            <a:off x="639511" y="1728216"/>
            <a:ext cx="10168128" cy="4178808"/>
          </a:xfrm>
        </p:spPr>
        <p:txBody>
          <a:bodyPr>
            <a:normAutofit fontScale="77500" lnSpcReduction="20000"/>
          </a:bodyPr>
          <a:lstStyle/>
          <a:p>
            <a:r>
              <a:rPr lang="en-GB" sz="2000" dirty="0">
                <a:latin typeface="Abadi" panose="020B0604020104020204" pitchFamily="34" charset="0"/>
              </a:rPr>
              <a:t>(Characteristics of effective teams (With benefits and tips) indeed editorial team ,Updated 1 October 2022.</a:t>
            </a:r>
          </a:p>
          <a:p>
            <a:r>
              <a:rPr lang="en-GB" sz="2000" dirty="0">
                <a:latin typeface="Abadi" panose="020B0604020104020204" pitchFamily="34" charset="0"/>
              </a:rPr>
              <a:t>www.revolutionlearning.co.uk. (n.d.). What is an Effective Team? - Teamwork Articles. [online] Available at: https://www.revolutionlearning.co.uk/article/what-is-an-effective-team/.</a:t>
            </a:r>
          </a:p>
          <a:p>
            <a:r>
              <a:rPr lang="en-GB" sz="2000" dirty="0">
                <a:latin typeface="Abadi" panose="020B0604020104020204" pitchFamily="34" charset="0"/>
              </a:rPr>
              <a:t>Mind Tools. “Belbin’s Team Roles.” Www.mindtools.com, 2022, www.mindtools.com/auf866u/belbins-team-roles.</a:t>
            </a:r>
          </a:p>
          <a:p>
            <a:r>
              <a:rPr lang="en-GB" sz="2000" dirty="0">
                <a:latin typeface="Abadi" panose="020B0604020104020204" pitchFamily="34" charset="0"/>
              </a:rPr>
              <a:t>“How Do You Handle Conflicts and Disagreements within a Team without Compromising Trust and Performance?” Www.linkedin.com, www.linkedin.com/advice/0/how-do-you-handle-conflicts-disagreements.</a:t>
            </a:r>
          </a:p>
          <a:p>
            <a:r>
              <a:rPr lang="en-GB" sz="2000" dirty="0">
                <a:latin typeface="Abadi" panose="020B0604020104020204" pitchFamily="34" charset="0"/>
              </a:rPr>
              <a:t>(“The Storming Phase: How to Manage during Challenging Times”)</a:t>
            </a:r>
          </a:p>
          <a:p>
            <a:r>
              <a:rPr lang="en-GB" sz="2000" dirty="0">
                <a:latin typeface="Abadi" panose="020B0604020104020204" pitchFamily="34" charset="0"/>
              </a:rPr>
              <a:t>academy, sailor. “Five Models for Understanding Team Dynamics: Thomas-Kilmann Conflict Mode Model.” Saylor Academy, learn.saylor.org/mod/book/</a:t>
            </a:r>
            <a:r>
              <a:rPr lang="en-GB" sz="2000" dirty="0" err="1">
                <a:latin typeface="Abadi" panose="020B0604020104020204" pitchFamily="34" charset="0"/>
              </a:rPr>
              <a:t>view.php?id</a:t>
            </a:r>
            <a:r>
              <a:rPr lang="en-GB" sz="2000" dirty="0">
                <a:latin typeface="Abadi" panose="020B0604020104020204" pitchFamily="34" charset="0"/>
              </a:rPr>
              <a:t>=60558&amp;chapterid=48461. Accessed 7 Mar. 2024.</a:t>
            </a:r>
          </a:p>
          <a:p>
            <a:r>
              <a:rPr lang="en-GB" sz="2000" dirty="0">
                <a:latin typeface="Abadi" panose="020B0604020104020204" pitchFamily="34" charset="0"/>
              </a:rPr>
              <a:t>Www.linkedin.com, www.linkedin.com/advice/0/what-emerging-trends-challenges-online-conflict#:~:text=Online%20conflict%20resolution%20is%20the%20process%20of%20resolving. Accessed 7 Mar. 2024.</a:t>
            </a:r>
          </a:p>
          <a:p>
            <a:r>
              <a:rPr lang="en-GB" sz="2000" dirty="0" err="1">
                <a:latin typeface="Abadi" panose="020B0604020104020204" pitchFamily="34" charset="0"/>
              </a:rPr>
              <a:t>Birt</a:t>
            </a:r>
            <a:r>
              <a:rPr lang="en-GB" sz="2000" dirty="0">
                <a:latin typeface="Abadi" panose="020B0604020104020204" pitchFamily="34" charset="0"/>
              </a:rPr>
              <a:t>, Jamie. “6 Benefits of Face-To-Face Communication (with Tips).” Indeed Career Guide, 4 Feb. 2023, www.indeed.com/career-advice/career-development/face-to-face-communication.</a:t>
            </a:r>
          </a:p>
          <a:p>
            <a:r>
              <a:rPr lang="en-GB" sz="2000" dirty="0">
                <a:latin typeface="Abadi" panose="020B0604020104020204" pitchFamily="34" charset="0"/>
              </a:rPr>
              <a:t>Indeed. “9 Reasons Why Face-To-Face Meetings Are Important.” Indeed Career Guide, 23 Sept. 2023, www.indeed.com/career-advice/career-development/face-to-face-meetings.</a:t>
            </a:r>
          </a:p>
          <a:p>
            <a:endParaRPr lang="en-GB" sz="2000" dirty="0">
              <a:latin typeface="Abadi" panose="020B0604020104020204" pitchFamily="34" charset="0"/>
            </a:endParaRPr>
          </a:p>
          <a:p>
            <a:endParaRPr lang="en-GB" sz="2000" dirty="0">
              <a:latin typeface="Abadi" panose="020B0604020104020204" pitchFamily="34" charset="0"/>
            </a:endParaRPr>
          </a:p>
          <a:p>
            <a:endParaRPr lang="en-GB" sz="2000" dirty="0">
              <a:latin typeface="Abadi" panose="020B0604020104020204" pitchFamily="34" charset="0"/>
            </a:endParaRPr>
          </a:p>
          <a:p>
            <a:endParaRPr lang="en-GB" sz="2000" dirty="0">
              <a:latin typeface="Abadi" panose="020B0604020104020204" pitchFamily="34" charset="0"/>
            </a:endParaRPr>
          </a:p>
          <a:p>
            <a:endParaRPr lang="en-GB" sz="2000" dirty="0">
              <a:latin typeface="Abadi" panose="020B0604020104020204" pitchFamily="34" charset="0"/>
            </a:endParaRPr>
          </a:p>
          <a:p>
            <a:endParaRPr lang="en-GB" sz="2200" dirty="0"/>
          </a:p>
        </p:txBody>
      </p:sp>
      <p:sp>
        <p:nvSpPr>
          <p:cNvPr id="4" name="TextBox 3">
            <a:extLst>
              <a:ext uri="{FF2B5EF4-FFF2-40B4-BE49-F238E27FC236}">
                <a16:creationId xmlns:a16="http://schemas.microsoft.com/office/drawing/2014/main" id="{9638A374-3534-9527-C0BB-5C3CE1BDE59A}"/>
              </a:ext>
            </a:extLst>
          </p:cNvPr>
          <p:cNvSpPr txBox="1"/>
          <p:nvPr/>
        </p:nvSpPr>
        <p:spPr>
          <a:xfrm>
            <a:off x="10807639" y="6290083"/>
            <a:ext cx="2128603" cy="461665"/>
          </a:xfrm>
          <a:prstGeom prst="rect">
            <a:avLst/>
          </a:prstGeom>
          <a:noFill/>
        </p:spPr>
        <p:txBody>
          <a:bodyPr wrap="square" rtlCol="0">
            <a:spAutoFit/>
          </a:bodyPr>
          <a:lstStyle/>
          <a:p>
            <a:r>
              <a:rPr lang="en-GB" sz="2400" dirty="0"/>
              <a:t>(ELENA)</a:t>
            </a:r>
          </a:p>
        </p:txBody>
      </p:sp>
    </p:spTree>
    <p:extLst>
      <p:ext uri="{BB962C8B-B14F-4D97-AF65-F5344CB8AC3E}">
        <p14:creationId xmlns:p14="http://schemas.microsoft.com/office/powerpoint/2010/main" val="23652300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BDF59-F3B5-0149-1250-1C14D5F1F5A5}"/>
              </a:ext>
            </a:extLst>
          </p:cNvPr>
          <p:cNvSpPr>
            <a:spLocks noGrp="1"/>
          </p:cNvSpPr>
          <p:nvPr>
            <p:ph type="title"/>
          </p:nvPr>
        </p:nvSpPr>
        <p:spPr/>
        <p:txBody>
          <a:bodyPr/>
          <a:lstStyle/>
          <a:p>
            <a:pPr algn="ctr"/>
            <a:r>
              <a:rPr lang="en-US">
                <a:ea typeface="Calibri Light"/>
                <a:cs typeface="Calibri Light"/>
              </a:rPr>
              <a:t>Conclusions</a:t>
            </a:r>
            <a:br>
              <a:rPr lang="en-US">
                <a:ea typeface="Calibri Light"/>
                <a:cs typeface="Calibri Light"/>
              </a:rPr>
            </a:br>
            <a:endParaRPr lang="en-US" sz="2000">
              <a:ea typeface="Calibri Light"/>
              <a:cs typeface="Calibri Light"/>
            </a:endParaRPr>
          </a:p>
        </p:txBody>
      </p:sp>
      <p:sp>
        <p:nvSpPr>
          <p:cNvPr id="3" name="Content Placeholder 2">
            <a:extLst>
              <a:ext uri="{FF2B5EF4-FFF2-40B4-BE49-F238E27FC236}">
                <a16:creationId xmlns:a16="http://schemas.microsoft.com/office/drawing/2014/main" id="{19C9032A-8DC6-7B10-61AF-41D4DE647DF3}"/>
              </a:ext>
            </a:extLst>
          </p:cNvPr>
          <p:cNvSpPr>
            <a:spLocks noGrp="1"/>
          </p:cNvSpPr>
          <p:nvPr>
            <p:ph idx="1"/>
          </p:nvPr>
        </p:nvSpPr>
        <p:spPr>
          <a:xfrm>
            <a:off x="838200" y="1408682"/>
            <a:ext cx="10515600" cy="5084583"/>
          </a:xfrm>
        </p:spPr>
        <p:txBody>
          <a:bodyPr vert="horz" lIns="91440" tIns="45720" rIns="91440" bIns="45720" rtlCol="0" anchor="t">
            <a:noAutofit/>
          </a:bodyPr>
          <a:lstStyle/>
          <a:p>
            <a:r>
              <a:rPr lang="en-US" sz="2400" dirty="0">
                <a:latin typeface="Calibri Light"/>
                <a:cs typeface="Calibri"/>
              </a:rPr>
              <a:t>Effective teams have clear goals, shared vision, complementary skills, effective communication, trust and mutual respect, high levels of collaboration, accountability and adaptability.</a:t>
            </a:r>
          </a:p>
          <a:p>
            <a:r>
              <a:rPr lang="en-US" sz="2400" dirty="0">
                <a:latin typeface="Calibri Light"/>
                <a:cs typeface="Calibri"/>
              </a:rPr>
              <a:t>Belbin's action-, people- and thought-oriented team roles reveal a team specific </a:t>
            </a:r>
            <a:r>
              <a:rPr lang="en-GB" sz="2400" dirty="0">
                <a:latin typeface="Calibri Light"/>
                <a:cs typeface="Calibri Light"/>
              </a:rPr>
              <a:t>behavioural and interpersonal abilities.</a:t>
            </a:r>
          </a:p>
          <a:p>
            <a:r>
              <a:rPr lang="en-GB" sz="2400" dirty="0">
                <a:latin typeface="Calibri Light"/>
                <a:cs typeface="Calibri Light"/>
              </a:rPr>
              <a:t>Tuckman's and </a:t>
            </a:r>
            <a:r>
              <a:rPr lang="en-GB" sz="2400" err="1">
                <a:latin typeface="Calibri Light"/>
                <a:cs typeface="Calibri Light"/>
              </a:rPr>
              <a:t>Gersick's</a:t>
            </a:r>
            <a:r>
              <a:rPr lang="en-GB" sz="2400" dirty="0">
                <a:latin typeface="Calibri Light"/>
                <a:cs typeface="Calibri Light"/>
              </a:rPr>
              <a:t> models describe and highlight phases teams tend to go through from starting to the successful completion of a project.</a:t>
            </a:r>
          </a:p>
          <a:p>
            <a:r>
              <a:rPr lang="en-GB" sz="2400" dirty="0">
                <a:latin typeface="Calibri Light"/>
                <a:cs typeface="Calibri Light"/>
              </a:rPr>
              <a:t>Leadership models </a:t>
            </a:r>
            <a:r>
              <a:rPr lang="en-GB" sz="2400" dirty="0">
                <a:solidFill>
                  <a:srgbClr val="212427"/>
                </a:solidFill>
                <a:latin typeface="Calibri Light"/>
                <a:ea typeface="+mn-lt"/>
                <a:cs typeface="+mn-lt"/>
              </a:rPr>
              <a:t>contributes towards team development and team building.</a:t>
            </a:r>
            <a:endParaRPr lang="en-GB" sz="2400">
              <a:solidFill>
                <a:srgbClr val="212427"/>
              </a:solidFill>
              <a:latin typeface="Calibri Light"/>
              <a:cs typeface="Calibri"/>
            </a:endParaRPr>
          </a:p>
          <a:p>
            <a:r>
              <a:rPr lang="en-US" sz="2400" dirty="0">
                <a:solidFill>
                  <a:srgbClr val="000000"/>
                </a:solidFill>
                <a:latin typeface="Calibri Light"/>
                <a:cs typeface="Calibri"/>
              </a:rPr>
              <a:t>Herzberg's two factor model guides leaders how to improve the performance in the modern workplace through motivator and hygiene factors.</a:t>
            </a:r>
            <a:endParaRPr lang="en-US" sz="2400" dirty="0">
              <a:solidFill>
                <a:srgbClr val="000000"/>
              </a:solidFill>
              <a:latin typeface="Calibri Light"/>
              <a:ea typeface="Calibri Light"/>
              <a:cs typeface="Calibri"/>
            </a:endParaRPr>
          </a:p>
          <a:p>
            <a:r>
              <a:rPr lang="en-US" sz="2400" dirty="0">
                <a:latin typeface="Calibri Light"/>
                <a:cs typeface="Calibri Light"/>
              </a:rPr>
              <a:t>Thomas-Kilmann conflict model supports teams how to get through a conflict effectively in the light of cooperativeness and assertiveness.</a:t>
            </a:r>
          </a:p>
          <a:p>
            <a:pPr marL="0" indent="0">
              <a:buNone/>
            </a:pPr>
            <a:endParaRPr lang="en-US" sz="2400" dirty="0">
              <a:latin typeface="Calibri Light"/>
              <a:cs typeface="Calibri"/>
            </a:endParaRPr>
          </a:p>
          <a:p>
            <a:endParaRPr lang="en-GB" sz="2400" dirty="0">
              <a:latin typeface="Calibri Light"/>
              <a:cs typeface="Calibri Light"/>
            </a:endParaRPr>
          </a:p>
          <a:p>
            <a:endParaRPr lang="en-US" dirty="0">
              <a:cs typeface="Calibri"/>
            </a:endParaRPr>
          </a:p>
        </p:txBody>
      </p:sp>
    </p:spTree>
    <p:extLst>
      <p:ext uri="{BB962C8B-B14F-4D97-AF65-F5344CB8AC3E}">
        <p14:creationId xmlns:p14="http://schemas.microsoft.com/office/powerpoint/2010/main" val="370762718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204</TotalTime>
  <Words>2957</Words>
  <Application>Microsoft Office PowerPoint</Application>
  <PresentationFormat>Widescreen</PresentationFormat>
  <Paragraphs>210</Paragraphs>
  <Slides>19</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Abadi</vt:lpstr>
      <vt:lpstr>Arial</vt:lpstr>
      <vt:lpstr>Calibri</vt:lpstr>
      <vt:lpstr>Calibri Light</vt:lpstr>
      <vt:lpstr>Libre Franklin</vt:lpstr>
      <vt:lpstr>Segoe UI</vt:lpstr>
      <vt:lpstr>Times New Roman</vt:lpstr>
      <vt:lpstr>office theme</vt:lpstr>
      <vt:lpstr>  </vt:lpstr>
      <vt:lpstr>Introduction (Silvia Mita)</vt:lpstr>
      <vt:lpstr>Difference between Groups and Teams (Silvia Mita)</vt:lpstr>
      <vt:lpstr>Characteristics and benefits of effective teams  (Silvia Mita)</vt:lpstr>
      <vt:lpstr>References (Silvia Mita)</vt:lpstr>
      <vt:lpstr>What is an effective team </vt:lpstr>
      <vt:lpstr>Belbin created nine team positions and divided them into three groups: action oriented, people oriented, and thought oriented. Each team job is related with specific behavioural and interpersonal abilities. Belbin also identified specific limitations that typically accompany each team job.</vt:lpstr>
      <vt:lpstr>Analysis of our team role composition (Belbin) </vt:lpstr>
      <vt:lpstr>         Online                                                In person</vt:lpstr>
      <vt:lpstr>Leadership theories</vt:lpstr>
      <vt:lpstr>Situational Leadership Model (Hersey and Blanchard, 1969)</vt:lpstr>
      <vt:lpstr>Reward and recognition </vt:lpstr>
      <vt:lpstr>References</vt:lpstr>
      <vt:lpstr> Conflict management and resolution strategies   </vt:lpstr>
      <vt:lpstr> </vt:lpstr>
      <vt:lpstr>Thomas-Kilmann Conflict Mode Model </vt:lpstr>
      <vt:lpstr>Online                         VS                       In person</vt:lpstr>
      <vt:lpstr>Reference</vt:lpstr>
      <vt:lpstr>Conclusions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Elena Feraru (2210489)</cp:lastModifiedBy>
  <cp:revision>3</cp:revision>
  <dcterms:created xsi:type="dcterms:W3CDTF">2024-02-22T12:20:28Z</dcterms:created>
  <dcterms:modified xsi:type="dcterms:W3CDTF">2024-03-10T14:29:10Z</dcterms:modified>
</cp:coreProperties>
</file>