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83" r:id="rId5"/>
  </p:sldIdLst>
  <p:sldSz cx="12192000" cy="6858000"/>
  <p:notesSz cx="6858000" cy="9144000"/>
  <p:custDataLst>
    <p:tags r:id="rId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E4C"/>
    <a:srgbClr val="006666"/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8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tags" Target="tags/tag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nathan Pugh" userId="0c243754-e5db-4f8a-b480-e8b3756bbae8" providerId="ADAL" clId="{18BA244D-99E3-436E-AAF3-64450483040C}"/>
    <pc:docChg chg="modSld">
      <pc:chgData name="Jonathan Pugh" userId="0c243754-e5db-4f8a-b480-e8b3756bbae8" providerId="ADAL" clId="{18BA244D-99E3-436E-AAF3-64450483040C}" dt="2024-12-10T12:59:25.460" v="7" actId="20577"/>
      <pc:docMkLst>
        <pc:docMk/>
      </pc:docMkLst>
      <pc:sldChg chg="modSp mod">
        <pc:chgData name="Jonathan Pugh" userId="0c243754-e5db-4f8a-b480-e8b3756bbae8" providerId="ADAL" clId="{18BA244D-99E3-436E-AAF3-64450483040C}" dt="2024-12-10T12:59:25.460" v="7" actId="20577"/>
        <pc:sldMkLst>
          <pc:docMk/>
          <pc:sldMk cId="4250926772" sldId="283"/>
        </pc:sldMkLst>
        <pc:spChg chg="mod">
          <ac:chgData name="Jonathan Pugh" userId="0c243754-e5db-4f8a-b480-e8b3756bbae8" providerId="ADAL" clId="{18BA244D-99E3-436E-AAF3-64450483040C}" dt="2024-12-10T12:59:25.460" v="7" actId="20577"/>
          <ac:spMkLst>
            <pc:docMk/>
            <pc:sldMk cId="4250926772" sldId="283"/>
            <ac:spMk id="5" creationId="{50F12AFD-A571-D371-3007-B17AD21E31C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36E1D1-66E6-6F4D-D3B0-3E6250ADDF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D6E0EF-905E-0044-034F-C03CE863D8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459582-837C-4D34-7851-73B562E43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AD599-5E79-4C8E-BF91-E63C427476ED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A0F07F-38CA-BF05-93B9-69D1E2388E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C82FB1-3B4F-C3F5-781D-9D25FBC9F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166D-06E2-4960-B967-38DBB15C1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706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020206-2C69-7659-5F16-981F2DF9E9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E5966F-3EE0-4A4D-A4A6-D908C175BA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5B6CBA-1A61-C1C5-1977-4F7ADE91C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AD599-5E79-4C8E-BF91-E63C427476ED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10F2B7-7291-152B-7FF6-5C9718872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D9A6DD-B77E-B4C4-52E1-8B3A678B5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166D-06E2-4960-B967-38DBB15C1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4597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1DE2EA-764B-E602-DB3E-2E612BCCB6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B61B07-BF35-E19A-7439-7B49DFB1CE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6EE456-2E88-58F8-F69D-2C628C1B8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AD599-5E79-4C8E-BF91-E63C427476ED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C9A0E7-4CF3-646E-887A-B259ED7BA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F5A6FD-B02D-9453-5472-D85A9051CA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166D-06E2-4960-B967-38DBB15C1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873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D002BE-6EE8-2A4C-A4C7-692BCBBEA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076445-F7D5-1AEE-A4DE-28BFFE19E8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6891BA-6F47-8035-64DC-9B2AAE2508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0E01B5-8229-D072-97B4-4002132AA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AD599-5E79-4C8E-BF91-E63C427476ED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056FC0-081F-135D-457F-B476F08AE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3B748C-2F30-5B85-83E8-12CE57E2A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166D-06E2-4960-B967-38DBB15C1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0041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0E054E-FFA1-0071-1FC7-F0937D0962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1F9699-38B7-52BF-88F0-D4D6606678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E44C50-1518-3850-D141-018226F4F9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EE8AF1-1A1D-A915-6BC5-80EB746E3B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19C2EE-678C-3DD3-3A69-31A599F057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08A0BA1-06AF-6D29-72DB-1BDDA7B176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AD599-5E79-4C8E-BF91-E63C427476ED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E41B24C-7554-F75E-BC88-0D28FE4ED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4E9ECAE-8805-A6D8-7C6D-E90C0B260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166D-06E2-4960-B967-38DBB15C1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684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DA6BB8-F942-B5C6-90A0-2240CD915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F39DAC-C52E-7D5D-931F-56BD2CD29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AD599-5E79-4C8E-BF91-E63C427476ED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AE9C01-440A-1A94-4EA7-A99375D39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D69D52-4FE4-1B24-14EC-5234A4FCA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166D-06E2-4960-B967-38DBB15C1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903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FC15E8-8F6B-777C-9F4E-4E134FA258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AD599-5E79-4C8E-BF91-E63C427476ED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29303D4-90E8-08B8-7794-8ECFBC8A7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AA4712-ECC3-7E88-EC2B-FC9D4E505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166D-06E2-4960-B967-38DBB15C1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677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53E657-2ED7-E5F9-B5B7-F5FCFA585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6DFC6A-879C-F513-DD72-F44924F533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1BC243-8114-5A9D-7FFF-0180AFE58D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9209D3-A9C2-BC42-07DE-9FDC4A0E3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AD599-5E79-4C8E-BF91-E63C427476ED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7E6D5A-2845-999B-F48C-9FBA004119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CB600F-6BB6-4343-DC25-CA6AFBA71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166D-06E2-4960-B967-38DBB15C1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608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781582-6565-E9FC-2502-88383AA9B9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297E13B-9AFF-0FB7-94BD-F4BDA6E502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BEB59B-1300-F966-9F47-557E6325DB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56AE8C-9D32-7205-BF4E-48E058189B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AD599-5E79-4C8E-BF91-E63C427476ED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879503-7F14-489F-0D16-DEF028FCE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25DA7E-306F-1F65-6BB9-C3EBC702F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166D-06E2-4960-B967-38DBB15C1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1411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729297-3EC6-C10B-0B6F-F31116FEB1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79F207-DB48-A876-CB4F-40D7562386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A8FA9E-0C42-37B3-0486-D181DAFB0E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AD599-5E79-4C8E-BF91-E63C427476ED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FBAB06-56F0-D594-9710-72E4AF025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587FCC-DD18-512B-D6FA-F30ECF2F9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166D-06E2-4960-B967-38DBB15C1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6172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27C92FB-AE30-0EAB-BA20-5595D044C0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04C69A-C3AF-7F58-FBE0-90092CD79C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21C671-663B-420C-EFA1-7283D6F11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AD599-5E79-4C8E-BF91-E63C427476ED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740027-0514-38ED-9A2D-285A9DF50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EBC204-A85F-69B1-7785-FDBF59515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166D-06E2-4960-B967-38DBB15C1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886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BA4C86-CF91-4CB1-365D-3A3C03B46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69191A-FCAB-35CF-67B7-886A4BFD78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68AE44-C2C1-E675-4CDD-59037C5486C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EAD599-5E79-4C8E-BF91-E63C427476ED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C1CF84-A7AF-32BA-E22A-CC2AFAFC8C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286D19-25FD-2120-3D00-F98F49A19E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8D166D-06E2-4960-B967-38DBB15C1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386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erson looking at a computer screen&#10;&#10;Description automatically generated with low confidence">
            <a:extLst>
              <a:ext uri="{FF2B5EF4-FFF2-40B4-BE49-F238E27FC236}">
                <a16:creationId xmlns:a16="http://schemas.microsoft.com/office/drawing/2014/main" id="{D2C789B2-0873-1E67-45DA-BE53FB264F5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322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F9AF2BF-29E4-3BF1-874A-6D472F8EF08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-3678" y="233888"/>
            <a:ext cx="12192000" cy="83099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 i="0">
                <a:solidFill>
                  <a:schemeClr val="bg1"/>
                </a:solidFill>
                <a:effectLst/>
              </a:rPr>
              <a:t>Module Evaluation</a:t>
            </a:r>
            <a:endParaRPr lang="en-GB" sz="4500" b="1">
              <a:solidFill>
                <a:schemeClr val="bg1"/>
              </a:solidFill>
            </a:endParaRPr>
          </a:p>
        </p:txBody>
      </p:sp>
      <p:pic>
        <p:nvPicPr>
          <p:cNvPr id="6" name="Picture 5" descr="Text&#10;&#10;Description automatically generated with medium confidence">
            <a:extLst>
              <a:ext uri="{FF2B5EF4-FFF2-40B4-BE49-F238E27FC236}">
                <a16:creationId xmlns:a16="http://schemas.microsoft.com/office/drawing/2014/main" id="{3AEF3E95-1122-4764-88DD-2EFFA29B3FF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21" y="336287"/>
            <a:ext cx="1789278" cy="6262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832C611-45A3-3399-E8BF-599BD99D58E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9197" y="2395245"/>
            <a:ext cx="3426249" cy="337747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6388A44-E68A-D59C-599F-1C692252514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665578" y="6038362"/>
            <a:ext cx="6543413" cy="553998"/>
          </a:xfrm>
          <a:prstGeom prst="rect">
            <a:avLst/>
          </a:prstGeom>
          <a:solidFill>
            <a:srgbClr val="004E4C"/>
          </a:solidFill>
        </p:spPr>
        <p:txBody>
          <a:bodyPr wrap="square" rtlCol="0">
            <a:spAutoFit/>
          </a:bodyPr>
          <a:lstStyle/>
          <a:p>
            <a:r>
              <a:rPr lang="en-GB" sz="3000" b="1">
                <a:solidFill>
                  <a:schemeClr val="bg1"/>
                </a:solidFill>
              </a:rPr>
              <a:t>https://forms.office.com/e/6ChJLLyewZ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F12AFD-A571-D371-3007-B17AD21E31C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249041" y="1404671"/>
            <a:ext cx="6651677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4000" b="1" i="0" dirty="0">
                <a:solidFill>
                  <a:schemeClr val="bg1"/>
                </a:solidFill>
                <a:effectLst/>
              </a:rPr>
              <a:t>Module Code</a:t>
            </a:r>
            <a:r>
              <a:rPr lang="en-GB" sz="4000" b="1">
                <a:solidFill>
                  <a:schemeClr val="bg1"/>
                </a:solidFill>
              </a:rPr>
              <a:t>: ADPA4021</a:t>
            </a:r>
            <a:endParaRPr lang="en-GB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92677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GUID" val="306857d7-ca27-4ab9-957a-bff3b6ef868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453CF9BBC06C4798B066C4E860B459" ma:contentTypeVersion="6" ma:contentTypeDescription="Create a new document." ma:contentTypeScope="" ma:versionID="e376ceab945bc41b78d150a3d76ccee7">
  <xsd:schema xmlns:xsd="http://www.w3.org/2001/XMLSchema" xmlns:xs="http://www.w3.org/2001/XMLSchema" xmlns:p="http://schemas.microsoft.com/office/2006/metadata/properties" xmlns:ns2="920a86f2-4e7f-4c35-b78c-004ab25ef739" xmlns:ns3="00876e07-ceca-4387-ad41-c2f73250e1e2" targetNamespace="http://schemas.microsoft.com/office/2006/metadata/properties" ma:root="true" ma:fieldsID="4a44d3710468319068dde1d8beef2f34" ns2:_="" ns3:_="">
    <xsd:import namespace="920a86f2-4e7f-4c35-b78c-004ab25ef739"/>
    <xsd:import namespace="00876e07-ceca-4387-ad41-c2f73250e1e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0a86f2-4e7f-4c35-b78c-004ab25ef73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876e07-ceca-4387-ad41-c2f73250e1e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00876e07-ceca-4387-ad41-c2f73250e1e2">
      <UserInfo>
        <DisplayName>Zoe Cooke</DisplayName>
        <AccountId>161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825A36B9-DEE9-4855-8FFB-81E6E5C8456D}">
  <ds:schemaRefs>
    <ds:schemaRef ds:uri="00876e07-ceca-4387-ad41-c2f73250e1e2"/>
    <ds:schemaRef ds:uri="920a86f2-4e7f-4c35-b78c-004ab25ef73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B47EF7AF-EA49-48F4-896C-D5C451EC2C3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9350EAF-173B-4025-931E-869AED80C0EE}">
  <ds:schemaRefs>
    <ds:schemaRef ds:uri="00876e07-ceca-4387-ad41-c2f73250e1e2"/>
    <ds:schemaRef ds:uri="http://schemas.microsoft.com/office/2006/metadata/properties"/>
    <ds:schemaRef ds:uri="http://purl.org/dc/elements/1.1/"/>
    <ds:schemaRef ds:uri="http://purl.org/dc/dcmitype/"/>
    <ds:schemaRef ds:uri="920a86f2-4e7f-4c35-b78c-004ab25ef739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terms/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Antonia Cardew</dc:creator>
  <cp:lastModifiedBy>Jonathan Pugh</cp:lastModifiedBy>
  <cp:revision>9</cp:revision>
  <dcterms:created xsi:type="dcterms:W3CDTF">2023-11-02T13:17:16Z</dcterms:created>
  <dcterms:modified xsi:type="dcterms:W3CDTF">2024-12-10T12:59:30Z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0x0101006A453CF9BBC06C4798B066C4E860B459</vt:lpwstr>
  </property>
</Properties>
</file>