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79" r:id="rId5"/>
    <p:sldId id="283" r:id="rId6"/>
    <p:sldId id="280" r:id="rId7"/>
    <p:sldId id="271" r:id="rId8"/>
    <p:sldId id="273" r:id="rId9"/>
    <p:sldId id="274" r:id="rId10"/>
    <p:sldId id="267" r:id="rId11"/>
    <p:sldId id="268" r:id="rId12"/>
    <p:sldId id="269" r:id="rId13"/>
    <p:sldId id="257" r:id="rId14"/>
    <p:sldId id="284" r:id="rId15"/>
    <p:sldId id="261" r:id="rId16"/>
    <p:sldId id="259" r:id="rId17"/>
    <p:sldId id="260" r:id="rId18"/>
    <p:sldId id="262" r:id="rId19"/>
    <p:sldId id="263" r:id="rId20"/>
    <p:sldId id="264" r:id="rId21"/>
    <p:sldId id="281" r:id="rId22"/>
    <p:sldId id="256" r:id="rId23"/>
    <p:sldId id="258" r:id="rId24"/>
    <p:sldId id="275" r:id="rId25"/>
    <p:sldId id="276" r:id="rId26"/>
    <p:sldId id="277" r:id="rId27"/>
    <p:sldId id="278" r:id="rId28"/>
    <p:sldId id="282" r:id="rId2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50"/>
  </p:normalViewPr>
  <p:slideViewPr>
    <p:cSldViewPr snapToGrid="0" snapToObjects="1">
      <p:cViewPr varScale="1">
        <p:scale>
          <a:sx n="59" d="100"/>
          <a:sy n="59" d="100"/>
        </p:scale>
        <p:origin x="2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28205133630200524"/>
          <c:y val="0"/>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Number of stores</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2017</c:v>
                </c:pt>
                <c:pt idx="1">
                  <c:v>2018</c:v>
                </c:pt>
                <c:pt idx="2">
                  <c:v>2019</c:v>
                </c:pt>
                <c:pt idx="3">
                  <c:v>2020</c:v>
                </c:pt>
                <c:pt idx="4">
                  <c:v>2021</c:v>
                </c:pt>
              </c:strCache>
            </c:strRef>
          </c:cat>
          <c:val>
            <c:numRef>
              <c:f>Sheet1!$B$2:$B$6</c:f>
              <c:numCache>
                <c:formatCode>General</c:formatCode>
                <c:ptCount val="5"/>
                <c:pt idx="0">
                  <c:v>273</c:v>
                </c:pt>
                <c:pt idx="1">
                  <c:v>488</c:v>
                </c:pt>
                <c:pt idx="2">
                  <c:v>768</c:v>
                </c:pt>
                <c:pt idx="3">
                  <c:v>1298</c:v>
                </c:pt>
                <c:pt idx="4">
                  <c:v>1597</c:v>
                </c:pt>
              </c:numCache>
            </c:numRef>
          </c:val>
          <c:smooth val="0"/>
          <c:extLst>
            <c:ext xmlns:c16="http://schemas.microsoft.com/office/drawing/2014/chart" uri="{C3380CC4-5D6E-409C-BE32-E72D297353CC}">
              <c16:uniqueId val="{00000000-0000-456B-979D-F57740892F7B}"/>
            </c:ext>
          </c:extLst>
        </c:ser>
        <c:dLbls>
          <c:dLblPos val="t"/>
          <c:showLegendKey val="0"/>
          <c:showVal val="1"/>
          <c:showCatName val="0"/>
          <c:showSerName val="0"/>
          <c:showPercent val="0"/>
          <c:showBubbleSize val="0"/>
        </c:dLbls>
        <c:smooth val="0"/>
        <c:axId val="1163439120"/>
        <c:axId val="1163433712"/>
      </c:lineChart>
      <c:catAx>
        <c:axId val="11634391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63433712"/>
        <c:crosses val="autoZero"/>
        <c:auto val="1"/>
        <c:lblAlgn val="ctr"/>
        <c:lblOffset val="100"/>
        <c:noMultiLvlLbl val="0"/>
      </c:catAx>
      <c:valAx>
        <c:axId val="116343371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63439120"/>
        <c:crosses val="autoZero"/>
        <c:crossBetween val="between"/>
      </c:valAx>
      <c:spPr>
        <a:solidFill>
          <a:schemeClr val="lt1"/>
        </a:solidFill>
        <a:ln w="12700" cap="flat" cmpd="sng" algn="ctr">
          <a:solidFill>
            <a:schemeClr val="accent3"/>
          </a:solidFill>
          <a:prstDash val="solid"/>
          <a:miter lim="800000"/>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Net profit( billion )</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Sheet1!$A$2:$A$4</c:f>
              <c:numCache>
                <c:formatCode>General</c:formatCode>
                <c:ptCount val="3"/>
                <c:pt idx="0">
                  <c:v>2018</c:v>
                </c:pt>
                <c:pt idx="1">
                  <c:v>2019</c:v>
                </c:pt>
                <c:pt idx="2">
                  <c:v>2020</c:v>
                </c:pt>
              </c:numCache>
            </c:numRef>
          </c:cat>
          <c:val>
            <c:numRef>
              <c:f>Sheet1!$B$2:$B$4</c:f>
              <c:numCache>
                <c:formatCode>General</c:formatCode>
                <c:ptCount val="3"/>
                <c:pt idx="0">
                  <c:v>9.1199999999999992</c:v>
                </c:pt>
                <c:pt idx="1">
                  <c:v>-9.65</c:v>
                </c:pt>
                <c:pt idx="2">
                  <c:v>10</c:v>
                </c:pt>
              </c:numCache>
            </c:numRef>
          </c:val>
          <c:smooth val="0"/>
          <c:extLst>
            <c:ext xmlns:c16="http://schemas.microsoft.com/office/drawing/2014/chart" uri="{C3380CC4-5D6E-409C-BE32-E72D297353CC}">
              <c16:uniqueId val="{00000000-6D50-487C-8118-9012BA1D63DB}"/>
            </c:ext>
          </c:extLst>
        </c:ser>
        <c:dLbls>
          <c:dLblPos val="t"/>
          <c:showLegendKey val="0"/>
          <c:showVal val="1"/>
          <c:showCatName val="0"/>
          <c:showSerName val="0"/>
          <c:showPercent val="0"/>
          <c:showBubbleSize val="0"/>
        </c:dLbls>
        <c:smooth val="0"/>
        <c:axId val="1023878400"/>
        <c:axId val="1023875488"/>
      </c:lineChart>
      <c:catAx>
        <c:axId val="102387840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23875488"/>
        <c:crosses val="autoZero"/>
        <c:auto val="1"/>
        <c:lblAlgn val="ctr"/>
        <c:lblOffset val="100"/>
        <c:noMultiLvlLbl val="0"/>
      </c:catAx>
      <c:valAx>
        <c:axId val="10238754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23878400"/>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solidFill>
          <a:schemeClr val="lt1"/>
        </a:solidFill>
        <a:ln w="12700" cap="flat" cmpd="sng" algn="ctr">
          <a:solidFill>
            <a:schemeClr val="accent3"/>
          </a:solidFill>
          <a:prstDash val="solid"/>
          <a:miter lim="800000"/>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19B662-C495-4A76-9615-7A780C271CB8}"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zh-CN" altLang="en-US"/>
        </a:p>
      </dgm:t>
    </dgm:pt>
    <dgm:pt modelId="{6D3A983F-6E81-44B5-B688-F73B22CA9320}">
      <dgm:prSet phldrT="[文本]"/>
      <dgm:spPr/>
      <dgm:t>
        <a:bodyPr/>
        <a:lstStyle/>
        <a:p>
          <a:r>
            <a:rPr lang="zh-CN" altLang="en-US" dirty="0"/>
            <a:t>Value proposition</a:t>
          </a:r>
        </a:p>
      </dgm:t>
    </dgm:pt>
    <dgm:pt modelId="{54629376-0798-4777-9931-21D900F6ED8F}" type="parTrans" cxnId="{99D57C7A-033E-4A10-B2E0-B6FDB3920BF5}">
      <dgm:prSet/>
      <dgm:spPr/>
      <dgm:t>
        <a:bodyPr/>
        <a:lstStyle/>
        <a:p>
          <a:endParaRPr lang="zh-CN" altLang="en-US"/>
        </a:p>
      </dgm:t>
    </dgm:pt>
    <dgm:pt modelId="{8772A2AE-E94B-4830-88CC-83692DBC28BD}" type="sibTrans" cxnId="{99D57C7A-033E-4A10-B2E0-B6FDB3920BF5}">
      <dgm:prSet/>
      <dgm:spPr/>
      <dgm:t>
        <a:bodyPr/>
        <a:lstStyle/>
        <a:p>
          <a:endParaRPr lang="zh-CN" altLang="en-US"/>
        </a:p>
      </dgm:t>
    </dgm:pt>
    <dgm:pt modelId="{4AF0E1F6-CECA-4552-85DA-20151E4461B8}">
      <dgm:prSet phldrT="[文本]"/>
      <dgm:spPr/>
      <dgm:t>
        <a:bodyPr/>
        <a:lstStyle/>
        <a:p>
          <a:pPr>
            <a:buNone/>
          </a:pPr>
          <a:r>
            <a:rPr lang="zh-CN" altLang="en-US" dirty="0"/>
            <a:t>Organizational design</a:t>
          </a:r>
        </a:p>
      </dgm:t>
    </dgm:pt>
    <dgm:pt modelId="{74058B8A-3A60-4012-8A8C-5A44A821E16B}" type="parTrans" cxnId="{1391FF91-DCEB-4868-B93C-E784954E13BE}">
      <dgm:prSet/>
      <dgm:spPr/>
      <dgm:t>
        <a:bodyPr/>
        <a:lstStyle/>
        <a:p>
          <a:endParaRPr lang="zh-CN" altLang="en-US"/>
        </a:p>
      </dgm:t>
    </dgm:pt>
    <dgm:pt modelId="{6D94A433-E67C-4E2D-BFCA-43C0AF7AC155}" type="sibTrans" cxnId="{1391FF91-DCEB-4868-B93C-E784954E13BE}">
      <dgm:prSet/>
      <dgm:spPr/>
      <dgm:t>
        <a:bodyPr/>
        <a:lstStyle/>
        <a:p>
          <a:endParaRPr lang="zh-CN" altLang="en-US"/>
        </a:p>
      </dgm:t>
    </dgm:pt>
    <dgm:pt modelId="{2AED3DCE-F1F6-46C0-96E2-A5141CCE20A5}">
      <dgm:prSet phldrT="[文本]"/>
      <dgm:spPr/>
      <dgm:t>
        <a:bodyPr/>
        <a:lstStyle/>
        <a:p>
          <a:pPr>
            <a:buNone/>
          </a:pPr>
          <a:r>
            <a:rPr lang="en-US" altLang="zh-CN" dirty="0"/>
            <a:t>Profit model</a:t>
          </a:r>
          <a:endParaRPr lang="zh-CN" altLang="en-US" dirty="0"/>
        </a:p>
      </dgm:t>
    </dgm:pt>
    <dgm:pt modelId="{191CEEF9-7669-4B32-A4FA-30F53EE8D553}" type="parTrans" cxnId="{E395F685-DE5C-46D0-BECF-DC1849A1BDFB}">
      <dgm:prSet/>
      <dgm:spPr/>
      <dgm:t>
        <a:bodyPr/>
        <a:lstStyle/>
        <a:p>
          <a:endParaRPr lang="zh-CN" altLang="en-US"/>
        </a:p>
      </dgm:t>
    </dgm:pt>
    <dgm:pt modelId="{38900D14-B174-4389-A9A6-1C33962F3936}" type="sibTrans" cxnId="{E395F685-DE5C-46D0-BECF-DC1849A1BDFB}">
      <dgm:prSet/>
      <dgm:spPr/>
      <dgm:t>
        <a:bodyPr/>
        <a:lstStyle/>
        <a:p>
          <a:endParaRPr lang="zh-CN" altLang="en-US"/>
        </a:p>
      </dgm:t>
    </dgm:pt>
    <dgm:pt modelId="{F715CF29-BBD5-4471-BC2F-4E584E884982}" type="pres">
      <dgm:prSet presAssocID="{4F19B662-C495-4A76-9615-7A780C271CB8}" presName="Name0" presStyleCnt="0">
        <dgm:presLayoutVars>
          <dgm:dir/>
          <dgm:resizeHandles val="exact"/>
        </dgm:presLayoutVars>
      </dgm:prSet>
      <dgm:spPr/>
    </dgm:pt>
    <dgm:pt modelId="{49896317-D273-4BE3-A2B7-9C97C50893A1}" type="pres">
      <dgm:prSet presAssocID="{6D3A983F-6E81-44B5-B688-F73B22CA9320}" presName="node" presStyleLbl="node1" presStyleIdx="0" presStyleCnt="3" custScaleY="59528" custRadScaleRad="100059">
        <dgm:presLayoutVars>
          <dgm:bulletEnabled val="1"/>
        </dgm:presLayoutVars>
      </dgm:prSet>
      <dgm:spPr/>
    </dgm:pt>
    <dgm:pt modelId="{E0D41660-B8E9-42E7-8E92-2809F2850228}" type="pres">
      <dgm:prSet presAssocID="{8772A2AE-E94B-4830-88CC-83692DBC28BD}" presName="sibTrans" presStyleLbl="sibTrans2D1" presStyleIdx="0" presStyleCnt="3" custScaleX="247770" custScaleY="54416" custLinFactNeighborX="27763" custLinFactNeighborY="7681"/>
      <dgm:spPr/>
    </dgm:pt>
    <dgm:pt modelId="{9C7C13F6-119C-4DCA-B837-AEFECF553F8F}" type="pres">
      <dgm:prSet presAssocID="{8772A2AE-E94B-4830-88CC-83692DBC28BD}" presName="connectorText" presStyleLbl="sibTrans2D1" presStyleIdx="0" presStyleCnt="3"/>
      <dgm:spPr/>
    </dgm:pt>
    <dgm:pt modelId="{1A83BA03-991B-4200-8287-F2425B785DFA}" type="pres">
      <dgm:prSet presAssocID="{4AF0E1F6-CECA-4552-85DA-20151E4461B8}" presName="node" presStyleLbl="node1" presStyleIdx="1" presStyleCnt="3" custScaleY="66669">
        <dgm:presLayoutVars>
          <dgm:bulletEnabled val="1"/>
        </dgm:presLayoutVars>
      </dgm:prSet>
      <dgm:spPr/>
    </dgm:pt>
    <dgm:pt modelId="{10759B9F-ED89-4391-81FE-10068B2537F9}" type="pres">
      <dgm:prSet presAssocID="{6D94A433-E67C-4E2D-BFCA-43C0AF7AC155}" presName="sibTrans" presStyleLbl="sibTrans2D1" presStyleIdx="1" presStyleCnt="3" custScaleX="113285" custScaleY="45045"/>
      <dgm:spPr/>
    </dgm:pt>
    <dgm:pt modelId="{887FC918-C6FE-4D3F-B6FA-B47E264CB277}" type="pres">
      <dgm:prSet presAssocID="{6D94A433-E67C-4E2D-BFCA-43C0AF7AC155}" presName="connectorText" presStyleLbl="sibTrans2D1" presStyleIdx="1" presStyleCnt="3"/>
      <dgm:spPr/>
    </dgm:pt>
    <dgm:pt modelId="{E56FC759-E122-498B-A752-AD6843B138A6}" type="pres">
      <dgm:prSet presAssocID="{2AED3DCE-F1F6-46C0-96E2-A5141CCE20A5}" presName="node" presStyleLbl="node1" presStyleIdx="2" presStyleCnt="3" custScaleY="66669">
        <dgm:presLayoutVars>
          <dgm:bulletEnabled val="1"/>
        </dgm:presLayoutVars>
      </dgm:prSet>
      <dgm:spPr/>
    </dgm:pt>
    <dgm:pt modelId="{408C3C8D-6A0D-41F0-89F6-26DFD91ECC76}" type="pres">
      <dgm:prSet presAssocID="{38900D14-B174-4389-A9A6-1C33962F3936}" presName="sibTrans" presStyleLbl="sibTrans2D1" presStyleIdx="2" presStyleCnt="3" custScaleX="238599" custScaleY="45085" custLinFactNeighborX="-26000" custLinFactNeighborY="-7052"/>
      <dgm:spPr/>
    </dgm:pt>
    <dgm:pt modelId="{2481514F-D1CF-4D73-BC3D-E2A540AAED1E}" type="pres">
      <dgm:prSet presAssocID="{38900D14-B174-4389-A9A6-1C33962F3936}" presName="connectorText" presStyleLbl="sibTrans2D1" presStyleIdx="2" presStyleCnt="3"/>
      <dgm:spPr/>
    </dgm:pt>
  </dgm:ptLst>
  <dgm:cxnLst>
    <dgm:cxn modelId="{8C73550F-963C-4F15-B8A6-BF7658C848A2}" type="presOf" srcId="{8772A2AE-E94B-4830-88CC-83692DBC28BD}" destId="{9C7C13F6-119C-4DCA-B837-AEFECF553F8F}" srcOrd="1" destOrd="0" presId="urn:microsoft.com/office/officeart/2005/8/layout/cycle7"/>
    <dgm:cxn modelId="{6CC3D01E-3F93-4E7E-9892-47B0DD61FB6B}" type="presOf" srcId="{6D3A983F-6E81-44B5-B688-F73B22CA9320}" destId="{49896317-D273-4BE3-A2B7-9C97C50893A1}" srcOrd="0" destOrd="0" presId="urn:microsoft.com/office/officeart/2005/8/layout/cycle7"/>
    <dgm:cxn modelId="{AEA4326E-0A6C-4221-A047-BCF7C0B1F1B7}" type="presOf" srcId="{4F19B662-C495-4A76-9615-7A780C271CB8}" destId="{F715CF29-BBD5-4471-BC2F-4E584E884982}" srcOrd="0" destOrd="0" presId="urn:microsoft.com/office/officeart/2005/8/layout/cycle7"/>
    <dgm:cxn modelId="{7149E552-891B-4520-B646-18DF9AB12736}" type="presOf" srcId="{38900D14-B174-4389-A9A6-1C33962F3936}" destId="{2481514F-D1CF-4D73-BC3D-E2A540AAED1E}" srcOrd="1" destOrd="0" presId="urn:microsoft.com/office/officeart/2005/8/layout/cycle7"/>
    <dgm:cxn modelId="{99D57C7A-033E-4A10-B2E0-B6FDB3920BF5}" srcId="{4F19B662-C495-4A76-9615-7A780C271CB8}" destId="{6D3A983F-6E81-44B5-B688-F73B22CA9320}" srcOrd="0" destOrd="0" parTransId="{54629376-0798-4777-9931-21D900F6ED8F}" sibTransId="{8772A2AE-E94B-4830-88CC-83692DBC28BD}"/>
    <dgm:cxn modelId="{E395F685-DE5C-46D0-BECF-DC1849A1BDFB}" srcId="{4F19B662-C495-4A76-9615-7A780C271CB8}" destId="{2AED3DCE-F1F6-46C0-96E2-A5141CCE20A5}" srcOrd="2" destOrd="0" parTransId="{191CEEF9-7669-4B32-A4FA-30F53EE8D553}" sibTransId="{38900D14-B174-4389-A9A6-1C33962F3936}"/>
    <dgm:cxn modelId="{5AF3F487-A643-456D-8B0E-3CB60F0B2482}" type="presOf" srcId="{2AED3DCE-F1F6-46C0-96E2-A5141CCE20A5}" destId="{E56FC759-E122-498B-A752-AD6843B138A6}" srcOrd="0" destOrd="0" presId="urn:microsoft.com/office/officeart/2005/8/layout/cycle7"/>
    <dgm:cxn modelId="{1391FF91-DCEB-4868-B93C-E784954E13BE}" srcId="{4F19B662-C495-4A76-9615-7A780C271CB8}" destId="{4AF0E1F6-CECA-4552-85DA-20151E4461B8}" srcOrd="1" destOrd="0" parTransId="{74058B8A-3A60-4012-8A8C-5A44A821E16B}" sibTransId="{6D94A433-E67C-4E2D-BFCA-43C0AF7AC155}"/>
    <dgm:cxn modelId="{06CC269E-2E7B-4A88-8447-021FE3772B0A}" type="presOf" srcId="{6D94A433-E67C-4E2D-BFCA-43C0AF7AC155}" destId="{887FC918-C6FE-4D3F-B6FA-B47E264CB277}" srcOrd="1" destOrd="0" presId="urn:microsoft.com/office/officeart/2005/8/layout/cycle7"/>
    <dgm:cxn modelId="{506F9DCC-4AE6-4F9A-9693-381C61D7A3ED}" type="presOf" srcId="{8772A2AE-E94B-4830-88CC-83692DBC28BD}" destId="{E0D41660-B8E9-42E7-8E92-2809F2850228}" srcOrd="0" destOrd="0" presId="urn:microsoft.com/office/officeart/2005/8/layout/cycle7"/>
    <dgm:cxn modelId="{92F36BD7-284C-4C51-983D-E3F4BD8F6707}" type="presOf" srcId="{4AF0E1F6-CECA-4552-85DA-20151E4461B8}" destId="{1A83BA03-991B-4200-8287-F2425B785DFA}" srcOrd="0" destOrd="0" presId="urn:microsoft.com/office/officeart/2005/8/layout/cycle7"/>
    <dgm:cxn modelId="{D6CD87E0-70A2-4B1F-83BC-7A2AB5984DD7}" type="presOf" srcId="{38900D14-B174-4389-A9A6-1C33962F3936}" destId="{408C3C8D-6A0D-41F0-89F6-26DFD91ECC76}" srcOrd="0" destOrd="0" presId="urn:microsoft.com/office/officeart/2005/8/layout/cycle7"/>
    <dgm:cxn modelId="{E714E6F0-75C0-4F3C-BE84-D62419853201}" type="presOf" srcId="{6D94A433-E67C-4E2D-BFCA-43C0AF7AC155}" destId="{10759B9F-ED89-4391-81FE-10068B2537F9}" srcOrd="0" destOrd="0" presId="urn:microsoft.com/office/officeart/2005/8/layout/cycle7"/>
    <dgm:cxn modelId="{7BAD8A12-11AC-4B2D-8C14-1692CB3CB9D0}" type="presParOf" srcId="{F715CF29-BBD5-4471-BC2F-4E584E884982}" destId="{49896317-D273-4BE3-A2B7-9C97C50893A1}" srcOrd="0" destOrd="0" presId="urn:microsoft.com/office/officeart/2005/8/layout/cycle7"/>
    <dgm:cxn modelId="{03D7E568-5CA2-406D-A695-44B50D74BD83}" type="presParOf" srcId="{F715CF29-BBD5-4471-BC2F-4E584E884982}" destId="{E0D41660-B8E9-42E7-8E92-2809F2850228}" srcOrd="1" destOrd="0" presId="urn:microsoft.com/office/officeart/2005/8/layout/cycle7"/>
    <dgm:cxn modelId="{23209DE7-3AE1-4602-B29C-57032478CC6A}" type="presParOf" srcId="{E0D41660-B8E9-42E7-8E92-2809F2850228}" destId="{9C7C13F6-119C-4DCA-B837-AEFECF553F8F}" srcOrd="0" destOrd="0" presId="urn:microsoft.com/office/officeart/2005/8/layout/cycle7"/>
    <dgm:cxn modelId="{67B35C81-F30A-452B-8779-A32E7693990C}" type="presParOf" srcId="{F715CF29-BBD5-4471-BC2F-4E584E884982}" destId="{1A83BA03-991B-4200-8287-F2425B785DFA}" srcOrd="2" destOrd="0" presId="urn:microsoft.com/office/officeart/2005/8/layout/cycle7"/>
    <dgm:cxn modelId="{D42B96E9-FABA-481B-8708-6E97DA45F826}" type="presParOf" srcId="{F715CF29-BBD5-4471-BC2F-4E584E884982}" destId="{10759B9F-ED89-4391-81FE-10068B2537F9}" srcOrd="3" destOrd="0" presId="urn:microsoft.com/office/officeart/2005/8/layout/cycle7"/>
    <dgm:cxn modelId="{FCDA59DF-78C3-48EB-9229-D1A4A9CE58C0}" type="presParOf" srcId="{10759B9F-ED89-4391-81FE-10068B2537F9}" destId="{887FC918-C6FE-4D3F-B6FA-B47E264CB277}" srcOrd="0" destOrd="0" presId="urn:microsoft.com/office/officeart/2005/8/layout/cycle7"/>
    <dgm:cxn modelId="{5FBFB8FD-1F64-42CB-A7AE-3A776C128979}" type="presParOf" srcId="{F715CF29-BBD5-4471-BC2F-4E584E884982}" destId="{E56FC759-E122-498B-A752-AD6843B138A6}" srcOrd="4" destOrd="0" presId="urn:microsoft.com/office/officeart/2005/8/layout/cycle7"/>
    <dgm:cxn modelId="{7AAB2274-CF25-4216-BE0B-1CDCD5CBA194}" type="presParOf" srcId="{F715CF29-BBD5-4471-BC2F-4E584E884982}" destId="{408C3C8D-6A0D-41F0-89F6-26DFD91ECC76}" srcOrd="5" destOrd="0" presId="urn:microsoft.com/office/officeart/2005/8/layout/cycle7"/>
    <dgm:cxn modelId="{3C5CE7D2-8F60-4560-B7B2-A0F5A7AB21D8}" type="presParOf" srcId="{408C3C8D-6A0D-41F0-89F6-26DFD91ECC76}" destId="{2481514F-D1CF-4D73-BC3D-E2A540AAED1E}"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8681F1-DB69-46F5-B4DC-A422C37F3A3A}" type="doc">
      <dgm:prSet loTypeId="urn:microsoft.com/office/officeart/2008/layout/SquareAccentList" loCatId="list" qsTypeId="urn:microsoft.com/office/officeart/2005/8/quickstyle/simple1" qsCatId="simple" csTypeId="urn:microsoft.com/office/officeart/2005/8/colors/colorful3" csCatId="colorful" phldr="1"/>
      <dgm:spPr/>
      <dgm:t>
        <a:bodyPr/>
        <a:lstStyle/>
        <a:p>
          <a:endParaRPr lang="zh-CN" altLang="en-US"/>
        </a:p>
      </dgm:t>
    </dgm:pt>
    <dgm:pt modelId="{2ABC663A-B6FD-4554-AC2E-04AE9B9CB80A}">
      <dgm:prSet phldrT="[文本]" custT="1"/>
      <dgm:spPr/>
      <dgm:t>
        <a:bodyPr/>
        <a:lstStyle/>
        <a:p>
          <a:r>
            <a:rPr lang="en-US" sz="2000" b="0" i="0" dirty="0"/>
            <a:t>Provide accommodation</a:t>
          </a:r>
          <a:endParaRPr lang="zh-CN" altLang="en-US" sz="2000" dirty="0"/>
        </a:p>
      </dgm:t>
    </dgm:pt>
    <dgm:pt modelId="{B6CAABC5-4725-402A-914C-74CDCB6B76F3}" type="parTrans" cxnId="{7CB886EE-13BC-42E0-9A9C-6927634C0E88}">
      <dgm:prSet/>
      <dgm:spPr/>
      <dgm:t>
        <a:bodyPr/>
        <a:lstStyle/>
        <a:p>
          <a:endParaRPr lang="zh-CN" altLang="en-US"/>
        </a:p>
      </dgm:t>
    </dgm:pt>
    <dgm:pt modelId="{33E23960-0617-46C1-8201-C29E8375C48A}" type="sibTrans" cxnId="{7CB886EE-13BC-42E0-9A9C-6927634C0E88}">
      <dgm:prSet/>
      <dgm:spPr/>
      <dgm:t>
        <a:bodyPr/>
        <a:lstStyle/>
        <a:p>
          <a:endParaRPr lang="zh-CN" altLang="en-US"/>
        </a:p>
      </dgm:t>
    </dgm:pt>
    <dgm:pt modelId="{1E69A920-C3CB-4F6C-B400-EB726A9C38AB}">
      <dgm:prSet phldrT="[文本]" custT="1"/>
      <dgm:spPr/>
      <dgm:t>
        <a:bodyPr/>
        <a:lstStyle/>
        <a:p>
          <a:pPr marL="0" lvl="0" indent="0" algn="l" defTabSz="622300">
            <a:lnSpc>
              <a:spcPct val="90000"/>
            </a:lnSpc>
            <a:spcBef>
              <a:spcPct val="0"/>
            </a:spcBef>
            <a:spcAft>
              <a:spcPct val="35000"/>
            </a:spcAft>
            <a:buNone/>
          </a:pPr>
          <a:r>
            <a:rPr lang="en-US" sz="1400" b="0" i="0" kern="1200">
              <a:latin typeface="等线" panose="020F0502020204030204"/>
              <a:ea typeface="+mn-ea"/>
              <a:cs typeface="+mn-cs"/>
            </a:rPr>
            <a:t>Subsidies for parents</a:t>
          </a:r>
          <a:endParaRPr lang="zh-CN" altLang="en-US" sz="1400" b="0" i="0" kern="1200" dirty="0">
            <a:latin typeface="等线" panose="020F0502020204030204"/>
            <a:ea typeface="+mn-ea"/>
            <a:cs typeface="+mn-cs"/>
          </a:endParaRPr>
        </a:p>
      </dgm:t>
    </dgm:pt>
    <dgm:pt modelId="{DB1DCCF8-959E-40E1-9804-F4EE685647A5}" type="parTrans" cxnId="{1A25D071-8C51-449A-BF62-14B7FC78C61A}">
      <dgm:prSet/>
      <dgm:spPr/>
      <dgm:t>
        <a:bodyPr/>
        <a:lstStyle/>
        <a:p>
          <a:endParaRPr lang="zh-CN" altLang="en-US"/>
        </a:p>
      </dgm:t>
    </dgm:pt>
    <dgm:pt modelId="{5182DAEA-5756-43E9-8B4B-CA2480AC8B08}" type="sibTrans" cxnId="{1A25D071-8C51-449A-BF62-14B7FC78C61A}">
      <dgm:prSet/>
      <dgm:spPr/>
      <dgm:t>
        <a:bodyPr/>
        <a:lstStyle/>
        <a:p>
          <a:endParaRPr lang="zh-CN" altLang="en-US"/>
        </a:p>
      </dgm:t>
    </dgm:pt>
    <dgm:pt modelId="{2B81DED3-8300-4E6D-83A5-0EE251C22FF3}">
      <dgm:prSet phldrT="[文本]" custT="1"/>
      <dgm:spPr/>
      <dgm:t>
        <a:bodyPr/>
        <a:lstStyle/>
        <a:p>
          <a:pPr marL="0" lvl="0" indent="0" algn="l" defTabSz="622300">
            <a:lnSpc>
              <a:spcPct val="90000"/>
            </a:lnSpc>
            <a:spcBef>
              <a:spcPct val="0"/>
            </a:spcBef>
            <a:spcAft>
              <a:spcPct val="35000"/>
            </a:spcAft>
            <a:buNone/>
          </a:pPr>
          <a:r>
            <a:rPr lang="en-US" sz="1400" b="0" i="0" kern="1200">
              <a:latin typeface="等线" panose="020F0502020204030204"/>
              <a:ea typeface="+mn-ea"/>
              <a:cs typeface="+mn-cs"/>
            </a:rPr>
            <a:t>Encourage internal referrals</a:t>
          </a:r>
          <a:endParaRPr lang="zh-CN" altLang="en-US" sz="1400" b="0" i="0" kern="1200" dirty="0">
            <a:latin typeface="等线" panose="020F0502020204030204"/>
            <a:ea typeface="+mn-ea"/>
            <a:cs typeface="+mn-cs"/>
          </a:endParaRPr>
        </a:p>
      </dgm:t>
    </dgm:pt>
    <dgm:pt modelId="{2A9821D3-F240-4229-99B0-423F189CCB56}" type="parTrans" cxnId="{1535C0B3-7CB5-4929-A83D-6B2B24C39BBF}">
      <dgm:prSet/>
      <dgm:spPr/>
      <dgm:t>
        <a:bodyPr/>
        <a:lstStyle/>
        <a:p>
          <a:endParaRPr lang="zh-CN" altLang="en-US"/>
        </a:p>
      </dgm:t>
    </dgm:pt>
    <dgm:pt modelId="{9EEB7CC7-15AF-43E6-AF04-AEC1A1AD0986}" type="sibTrans" cxnId="{1535C0B3-7CB5-4929-A83D-6B2B24C39BBF}">
      <dgm:prSet/>
      <dgm:spPr/>
      <dgm:t>
        <a:bodyPr/>
        <a:lstStyle/>
        <a:p>
          <a:endParaRPr lang="zh-CN" altLang="en-US"/>
        </a:p>
      </dgm:t>
    </dgm:pt>
    <dgm:pt modelId="{290587B4-B11E-4343-B8E7-3705BC87B373}">
      <dgm:prSet phldrT="[文本]" custT="1"/>
      <dgm:spPr/>
      <dgm:t>
        <a:bodyPr/>
        <a:lstStyle/>
        <a:p>
          <a:r>
            <a:rPr lang="en-US" sz="1400" b="0" i="0" kern="1200"/>
            <a:t>Encourage couples </a:t>
          </a:r>
          <a:r>
            <a:rPr lang="en-US" sz="1400" b="0" i="0" kern="1200">
              <a:latin typeface="等线" panose="020F0502020204030204"/>
              <a:ea typeface="+mn-ea"/>
              <a:cs typeface="+mn-cs"/>
            </a:rPr>
            <a:t>work</a:t>
          </a:r>
          <a:r>
            <a:rPr lang="en-US" sz="1400" b="0" i="0" kern="1200"/>
            <a:t> together</a:t>
          </a:r>
          <a:endParaRPr lang="zh-CN" altLang="en-US" sz="1400" kern="1200" dirty="0"/>
        </a:p>
      </dgm:t>
    </dgm:pt>
    <dgm:pt modelId="{56D8AAD1-2866-4004-8D51-EF989D682025}" type="parTrans" cxnId="{374483BC-83B5-4218-BFCD-FDD5107CD0DB}">
      <dgm:prSet/>
      <dgm:spPr/>
      <dgm:t>
        <a:bodyPr/>
        <a:lstStyle/>
        <a:p>
          <a:endParaRPr lang="zh-CN" altLang="en-US"/>
        </a:p>
      </dgm:t>
    </dgm:pt>
    <dgm:pt modelId="{70505B36-30D6-44FD-ABE2-3BB54F40A713}" type="sibTrans" cxnId="{374483BC-83B5-4218-BFCD-FDD5107CD0DB}">
      <dgm:prSet/>
      <dgm:spPr/>
      <dgm:t>
        <a:bodyPr/>
        <a:lstStyle/>
        <a:p>
          <a:endParaRPr lang="zh-CN" altLang="en-US"/>
        </a:p>
      </dgm:t>
    </dgm:pt>
    <dgm:pt modelId="{F759BB7E-0E68-41A8-8909-7EE4B2B724A3}">
      <dgm:prSet phldrT="[文本]" custT="1"/>
      <dgm:spPr/>
      <dgm:t>
        <a:bodyPr/>
        <a:lstStyle/>
        <a:p>
          <a:r>
            <a:rPr lang="en-US" sz="2000" b="0" i="0" kern="1200" dirty="0">
              <a:latin typeface="等线" panose="020F0502020204030204"/>
              <a:ea typeface="+mn-ea"/>
              <a:cs typeface="+mn-cs"/>
            </a:rPr>
            <a:t>Trust</a:t>
          </a:r>
          <a:r>
            <a:rPr lang="en-US" sz="2400" b="0" i="0" kern="1200" dirty="0"/>
            <a:t> </a:t>
          </a:r>
          <a:r>
            <a:rPr lang="en-US" sz="2000" b="0" i="0" kern="1200" dirty="0">
              <a:latin typeface="等线" panose="020F0502020204030204"/>
              <a:ea typeface="+mn-ea"/>
              <a:cs typeface="+mn-cs"/>
            </a:rPr>
            <a:t>employees</a:t>
          </a:r>
          <a:endParaRPr lang="zh-CN" altLang="en-US" sz="2000" b="0" i="0" kern="1200" dirty="0">
            <a:latin typeface="等线" panose="020F0502020204030204"/>
            <a:ea typeface="+mn-ea"/>
            <a:cs typeface="+mn-cs"/>
          </a:endParaRPr>
        </a:p>
      </dgm:t>
    </dgm:pt>
    <dgm:pt modelId="{F6CDCA66-B5A7-4C40-B6D6-D39113730E93}" type="parTrans" cxnId="{4A299A6E-C328-4E3B-A71B-8B28692EDCCD}">
      <dgm:prSet/>
      <dgm:spPr/>
      <dgm:t>
        <a:bodyPr/>
        <a:lstStyle/>
        <a:p>
          <a:endParaRPr lang="zh-CN" altLang="en-US"/>
        </a:p>
      </dgm:t>
    </dgm:pt>
    <dgm:pt modelId="{CF759A63-BAC1-45EF-9CF1-3DFBB64E07D5}" type="sibTrans" cxnId="{4A299A6E-C328-4E3B-A71B-8B28692EDCCD}">
      <dgm:prSet/>
      <dgm:spPr/>
      <dgm:t>
        <a:bodyPr/>
        <a:lstStyle/>
        <a:p>
          <a:endParaRPr lang="zh-CN" altLang="en-US"/>
        </a:p>
      </dgm:t>
    </dgm:pt>
    <dgm:pt modelId="{15C91F7E-D882-4F10-AB99-F034DF1913E9}">
      <dgm:prSet phldrT="[文本]" custT="1"/>
      <dgm:spPr/>
      <dgm:t>
        <a:bodyPr/>
        <a:lstStyle/>
        <a:p>
          <a:r>
            <a:rPr lang="en-US" sz="1400" b="0" i="0" dirty="0"/>
            <a:t>The store manager has 300,000 signature rights</a:t>
          </a:r>
          <a:endParaRPr lang="zh-CN" altLang="en-US" sz="1400" dirty="0"/>
        </a:p>
      </dgm:t>
    </dgm:pt>
    <dgm:pt modelId="{2AF3A2FC-A4B0-4F04-8BBF-1A22D089452E}" type="parTrans" cxnId="{4AB4EA43-6B29-454B-869F-9C2E3B46EEC0}">
      <dgm:prSet/>
      <dgm:spPr/>
      <dgm:t>
        <a:bodyPr/>
        <a:lstStyle/>
        <a:p>
          <a:endParaRPr lang="zh-CN" altLang="en-US"/>
        </a:p>
      </dgm:t>
    </dgm:pt>
    <dgm:pt modelId="{DCA7B83D-75AB-4754-9492-F1B1A09143C3}" type="sibTrans" cxnId="{4AB4EA43-6B29-454B-869F-9C2E3B46EEC0}">
      <dgm:prSet/>
      <dgm:spPr/>
      <dgm:t>
        <a:bodyPr/>
        <a:lstStyle/>
        <a:p>
          <a:endParaRPr lang="zh-CN" altLang="en-US"/>
        </a:p>
      </dgm:t>
    </dgm:pt>
    <dgm:pt modelId="{345882EF-0AF0-4786-B0BE-45E9469B06CC}">
      <dgm:prSet phldrT="[文本]" custT="1"/>
      <dgm:spPr/>
      <dgm:t>
        <a:bodyPr/>
        <a:lstStyle/>
        <a:p>
          <a:r>
            <a:rPr lang="en-US" sz="1400" b="0" i="0" dirty="0"/>
            <a:t>Discounts and free orders</a:t>
          </a:r>
          <a:endParaRPr lang="zh-CN" altLang="en-US" sz="1400" dirty="0"/>
        </a:p>
      </dgm:t>
    </dgm:pt>
    <dgm:pt modelId="{D8607F7C-B756-4D8C-8F23-91B51C4A32D2}" type="parTrans" cxnId="{E5897CF2-E7E2-4D9E-851B-8BA597A3D333}">
      <dgm:prSet/>
      <dgm:spPr/>
      <dgm:t>
        <a:bodyPr/>
        <a:lstStyle/>
        <a:p>
          <a:endParaRPr lang="zh-CN" altLang="en-US"/>
        </a:p>
      </dgm:t>
    </dgm:pt>
    <dgm:pt modelId="{18B30889-E853-4303-984B-FA5E41F19062}" type="sibTrans" cxnId="{E5897CF2-E7E2-4D9E-851B-8BA597A3D333}">
      <dgm:prSet/>
      <dgm:spPr/>
      <dgm:t>
        <a:bodyPr/>
        <a:lstStyle/>
        <a:p>
          <a:endParaRPr lang="zh-CN" altLang="en-US"/>
        </a:p>
      </dgm:t>
    </dgm:pt>
    <dgm:pt modelId="{EDE65208-1BB8-4EF8-B450-63394C42E141}">
      <dgm:prSet phldrT="[文本]" custT="1"/>
      <dgm:spPr/>
      <dgm:t>
        <a:bodyPr/>
        <a:lstStyle/>
        <a:p>
          <a:r>
            <a:rPr lang="en-US" sz="1400" b="0" i="0" dirty="0"/>
            <a:t>Give dishes and gifts</a:t>
          </a:r>
          <a:endParaRPr lang="zh-CN" altLang="en-US" sz="1400" dirty="0"/>
        </a:p>
      </dgm:t>
    </dgm:pt>
    <dgm:pt modelId="{7DCCD044-9948-496D-9BAE-7A4D3D285143}" type="parTrans" cxnId="{636843B9-A2B2-42D4-A8C7-7F29E58C5624}">
      <dgm:prSet/>
      <dgm:spPr/>
      <dgm:t>
        <a:bodyPr/>
        <a:lstStyle/>
        <a:p>
          <a:endParaRPr lang="zh-CN" altLang="en-US"/>
        </a:p>
      </dgm:t>
    </dgm:pt>
    <dgm:pt modelId="{CC41505C-EBF4-4745-BE9B-02738CF6838D}" type="sibTrans" cxnId="{636843B9-A2B2-42D4-A8C7-7F29E58C5624}">
      <dgm:prSet/>
      <dgm:spPr/>
      <dgm:t>
        <a:bodyPr/>
        <a:lstStyle/>
        <a:p>
          <a:endParaRPr lang="zh-CN" altLang="en-US"/>
        </a:p>
      </dgm:t>
    </dgm:pt>
    <dgm:pt modelId="{31E93530-9715-4298-8A52-46F8FE3A95FB}">
      <dgm:prSet phldrT="[文本]" custT="1"/>
      <dgm:spPr/>
      <dgm:t>
        <a:bodyPr/>
        <a:lstStyle/>
        <a:p>
          <a:r>
            <a:rPr lang="en-US" sz="1400" b="0" i="0" dirty="0"/>
            <a:t>Built boarding school in their hometown</a:t>
          </a:r>
          <a:endParaRPr lang="zh-CN" altLang="en-US" sz="1400" dirty="0"/>
        </a:p>
      </dgm:t>
    </dgm:pt>
    <dgm:pt modelId="{15C6852B-2E0E-47F9-82DB-3AC617D02B2D}" type="parTrans" cxnId="{63716F2A-970A-4133-A7E5-4D4EE9EC199A}">
      <dgm:prSet/>
      <dgm:spPr/>
      <dgm:t>
        <a:bodyPr/>
        <a:lstStyle/>
        <a:p>
          <a:endParaRPr lang="zh-CN" altLang="en-US"/>
        </a:p>
      </dgm:t>
    </dgm:pt>
    <dgm:pt modelId="{3E8AC495-2938-4C57-92B8-B1A204AAC68B}" type="sibTrans" cxnId="{63716F2A-970A-4133-A7E5-4D4EE9EC199A}">
      <dgm:prSet/>
      <dgm:spPr/>
      <dgm:t>
        <a:bodyPr/>
        <a:lstStyle/>
        <a:p>
          <a:endParaRPr lang="zh-CN" altLang="en-US"/>
        </a:p>
      </dgm:t>
    </dgm:pt>
    <dgm:pt modelId="{F2BC661F-0EDC-4A12-93D8-EE54F15069C4}">
      <dgm:prSet phldrT="[文本]" custT="1"/>
      <dgm:spPr/>
      <dgm:t>
        <a:bodyPr/>
        <a:lstStyle/>
        <a:p>
          <a:r>
            <a:rPr lang="en-US" sz="2000" b="0" i="0" dirty="0"/>
            <a:t>Take care of their family</a:t>
          </a:r>
          <a:endParaRPr lang="zh-CN" altLang="en-US" sz="2000" dirty="0"/>
        </a:p>
      </dgm:t>
    </dgm:pt>
    <dgm:pt modelId="{26822CF1-F5F6-4BC1-B876-37B3E6FBA88F}" type="parTrans" cxnId="{8E4245F5-9548-44DB-A91C-C01B84ECDC7E}">
      <dgm:prSet/>
      <dgm:spPr/>
      <dgm:t>
        <a:bodyPr/>
        <a:lstStyle/>
        <a:p>
          <a:endParaRPr lang="zh-CN" altLang="en-US"/>
        </a:p>
      </dgm:t>
    </dgm:pt>
    <dgm:pt modelId="{AEFE58B0-E9A5-40FA-BBFB-41FA16604BDB}" type="sibTrans" cxnId="{8E4245F5-9548-44DB-A91C-C01B84ECDC7E}">
      <dgm:prSet/>
      <dgm:spPr/>
      <dgm:t>
        <a:bodyPr/>
        <a:lstStyle/>
        <a:p>
          <a:endParaRPr lang="zh-CN" altLang="en-US"/>
        </a:p>
      </dgm:t>
    </dgm:pt>
    <dgm:pt modelId="{7A793FA6-9C03-44A9-B8C1-B394003125C4}">
      <dgm:prSet phldrT="[文本]" custT="1"/>
      <dgm:spPr/>
      <dgm:t>
        <a:bodyPr/>
        <a:lstStyle/>
        <a:p>
          <a:r>
            <a:rPr lang="en-US" altLang="zh-CN" sz="1400" dirty="0"/>
            <a:t>Clean the room</a:t>
          </a:r>
          <a:endParaRPr lang="zh-CN" altLang="en-US" sz="1400" dirty="0"/>
        </a:p>
      </dgm:t>
    </dgm:pt>
    <dgm:pt modelId="{FE91CCBC-346B-4730-B2D6-20DEFB0BCC06}" type="parTrans" cxnId="{EEFF4CA0-CB3F-4194-9707-6CC07BA54896}">
      <dgm:prSet/>
      <dgm:spPr/>
      <dgm:t>
        <a:bodyPr/>
        <a:lstStyle/>
        <a:p>
          <a:endParaRPr lang="zh-CN" altLang="en-US"/>
        </a:p>
      </dgm:t>
    </dgm:pt>
    <dgm:pt modelId="{85A158AA-E176-4332-9A44-4A49216EFC23}" type="sibTrans" cxnId="{EEFF4CA0-CB3F-4194-9707-6CC07BA54896}">
      <dgm:prSet/>
      <dgm:spPr/>
      <dgm:t>
        <a:bodyPr/>
        <a:lstStyle/>
        <a:p>
          <a:endParaRPr lang="zh-CN" altLang="en-US"/>
        </a:p>
      </dgm:t>
    </dgm:pt>
    <dgm:pt modelId="{31A09870-E6EB-4E3E-90D7-5169E366B6F4}">
      <dgm:prSet phldrT="[文本]" custT="1"/>
      <dgm:spPr/>
      <dgm:t>
        <a:bodyPr/>
        <a:lstStyle/>
        <a:p>
          <a:r>
            <a:rPr lang="en-US" altLang="zh-CN" sz="1400" dirty="0"/>
            <a:t>Air condition and heating</a:t>
          </a:r>
          <a:endParaRPr lang="zh-CN" altLang="en-US" sz="1400" dirty="0"/>
        </a:p>
      </dgm:t>
    </dgm:pt>
    <dgm:pt modelId="{91E2FAD0-A350-4EA7-AA39-4A4BEA656C21}" type="parTrans" cxnId="{F8CC97EC-0E32-447F-8AD1-AA8601ACE71F}">
      <dgm:prSet/>
      <dgm:spPr/>
      <dgm:t>
        <a:bodyPr/>
        <a:lstStyle/>
        <a:p>
          <a:endParaRPr lang="zh-CN" altLang="en-US"/>
        </a:p>
      </dgm:t>
    </dgm:pt>
    <dgm:pt modelId="{C0ACB26A-B796-42EE-9FE8-99799FBE6AF4}" type="sibTrans" cxnId="{F8CC97EC-0E32-447F-8AD1-AA8601ACE71F}">
      <dgm:prSet/>
      <dgm:spPr/>
      <dgm:t>
        <a:bodyPr/>
        <a:lstStyle/>
        <a:p>
          <a:endParaRPr lang="zh-CN" altLang="en-US"/>
        </a:p>
      </dgm:t>
    </dgm:pt>
    <dgm:pt modelId="{528116BA-304E-42AB-ABA0-5CD3DE91DF37}">
      <dgm:prSet phldrT="[文本]" custT="1"/>
      <dgm:spPr/>
      <dgm:t>
        <a:bodyPr/>
        <a:lstStyle/>
        <a:p>
          <a:r>
            <a:rPr lang="en-US" sz="1400" b="0" i="0" dirty="0"/>
            <a:t>20 minutes journey</a:t>
          </a:r>
          <a:endParaRPr lang="zh-CN" altLang="en-US" sz="1400" dirty="0"/>
        </a:p>
      </dgm:t>
    </dgm:pt>
    <dgm:pt modelId="{35CBABDF-E3CF-4DD4-B705-1FD27EAFC8BB}" type="parTrans" cxnId="{995EAA14-A19C-4946-9A86-6218F09A7182}">
      <dgm:prSet/>
      <dgm:spPr/>
      <dgm:t>
        <a:bodyPr/>
        <a:lstStyle/>
        <a:p>
          <a:endParaRPr lang="zh-CN" altLang="en-US"/>
        </a:p>
      </dgm:t>
    </dgm:pt>
    <dgm:pt modelId="{72524A9D-1E28-482C-B32A-A6D4916744BF}" type="sibTrans" cxnId="{995EAA14-A19C-4946-9A86-6218F09A7182}">
      <dgm:prSet/>
      <dgm:spPr/>
      <dgm:t>
        <a:bodyPr/>
        <a:lstStyle/>
        <a:p>
          <a:endParaRPr lang="zh-CN" altLang="en-US"/>
        </a:p>
      </dgm:t>
    </dgm:pt>
    <dgm:pt modelId="{CB82FCD0-3E20-4829-AB1B-4C871DD0685D}">
      <dgm:prSet phldrT="[文本]" custT="1"/>
      <dgm:spPr/>
      <dgm:t>
        <a:bodyPr/>
        <a:lstStyle/>
        <a:p>
          <a:r>
            <a:rPr lang="en-US" altLang="zh-CN" sz="1400" dirty="0"/>
            <a:t>Watch TV</a:t>
          </a:r>
          <a:endParaRPr lang="zh-CN" altLang="en-US" sz="1400" dirty="0"/>
        </a:p>
      </dgm:t>
    </dgm:pt>
    <dgm:pt modelId="{53C939EB-640C-438E-ABC9-F6A3BCFF68BA}" type="parTrans" cxnId="{5F7F2E65-0AA1-4F6D-B189-C6DE907741B9}">
      <dgm:prSet/>
      <dgm:spPr/>
      <dgm:t>
        <a:bodyPr/>
        <a:lstStyle/>
        <a:p>
          <a:endParaRPr lang="zh-CN" altLang="en-US"/>
        </a:p>
      </dgm:t>
    </dgm:pt>
    <dgm:pt modelId="{EC58CB2D-7FA8-4ED2-ABA0-B04EA9B58804}" type="sibTrans" cxnId="{5F7F2E65-0AA1-4F6D-B189-C6DE907741B9}">
      <dgm:prSet/>
      <dgm:spPr/>
      <dgm:t>
        <a:bodyPr/>
        <a:lstStyle/>
        <a:p>
          <a:endParaRPr lang="zh-CN" altLang="en-US"/>
        </a:p>
      </dgm:t>
    </dgm:pt>
    <dgm:pt modelId="{AFE30F68-C171-485C-9C97-ACA22E9CC535}">
      <dgm:prSet phldrT="[文本]" custT="1"/>
      <dgm:spPr/>
      <dgm:t>
        <a:bodyPr/>
        <a:lstStyle/>
        <a:p>
          <a:r>
            <a:rPr lang="en-US" altLang="zh-CN" sz="1400" dirty="0"/>
            <a:t>Online</a:t>
          </a:r>
        </a:p>
      </dgm:t>
    </dgm:pt>
    <dgm:pt modelId="{E1A7C037-6D35-442A-A1AD-B240D9464CA4}" type="parTrans" cxnId="{4879E63C-AB03-4C24-BE74-9E960B3241EF}">
      <dgm:prSet/>
      <dgm:spPr/>
      <dgm:t>
        <a:bodyPr/>
        <a:lstStyle/>
        <a:p>
          <a:endParaRPr lang="zh-CN" altLang="en-US"/>
        </a:p>
      </dgm:t>
    </dgm:pt>
    <dgm:pt modelId="{E7C4779C-35A4-49DE-B665-DF63BAFAB759}" type="sibTrans" cxnId="{4879E63C-AB03-4C24-BE74-9E960B3241EF}">
      <dgm:prSet/>
      <dgm:spPr/>
      <dgm:t>
        <a:bodyPr/>
        <a:lstStyle/>
        <a:p>
          <a:endParaRPr lang="zh-CN" altLang="en-US"/>
        </a:p>
      </dgm:t>
    </dgm:pt>
    <dgm:pt modelId="{AE112B09-409C-486D-BA21-17678243D44E}" type="pres">
      <dgm:prSet presAssocID="{1A8681F1-DB69-46F5-B4DC-A422C37F3A3A}" presName="layout" presStyleCnt="0">
        <dgm:presLayoutVars>
          <dgm:chMax/>
          <dgm:chPref/>
          <dgm:dir/>
          <dgm:resizeHandles/>
        </dgm:presLayoutVars>
      </dgm:prSet>
      <dgm:spPr/>
    </dgm:pt>
    <dgm:pt modelId="{AD9F5F47-6565-4887-B894-89985A935E92}" type="pres">
      <dgm:prSet presAssocID="{2ABC663A-B6FD-4554-AC2E-04AE9B9CB80A}" presName="root" presStyleCnt="0">
        <dgm:presLayoutVars>
          <dgm:chMax/>
          <dgm:chPref/>
        </dgm:presLayoutVars>
      </dgm:prSet>
      <dgm:spPr/>
    </dgm:pt>
    <dgm:pt modelId="{F01A4F53-99C7-4FED-8836-9DA81820C04C}" type="pres">
      <dgm:prSet presAssocID="{2ABC663A-B6FD-4554-AC2E-04AE9B9CB80A}" presName="rootComposite" presStyleCnt="0">
        <dgm:presLayoutVars/>
      </dgm:prSet>
      <dgm:spPr/>
    </dgm:pt>
    <dgm:pt modelId="{18CF8C0F-607B-4927-BF9D-2E8A04CA5FFC}" type="pres">
      <dgm:prSet presAssocID="{2ABC663A-B6FD-4554-AC2E-04AE9B9CB80A}" presName="ParentAccent" presStyleLbl="alignNode1" presStyleIdx="0" presStyleCnt="3" custScaleY="20663"/>
      <dgm:spPr/>
    </dgm:pt>
    <dgm:pt modelId="{4A225376-B15A-469C-81C1-21DB8F871479}" type="pres">
      <dgm:prSet presAssocID="{2ABC663A-B6FD-4554-AC2E-04AE9B9CB80A}" presName="ParentSmallAccent" presStyleLbl="fgAcc1" presStyleIdx="0" presStyleCnt="3"/>
      <dgm:spPr/>
    </dgm:pt>
    <dgm:pt modelId="{7AB4424D-33A3-4E3F-93EE-F0D8939FFFAF}" type="pres">
      <dgm:prSet presAssocID="{2ABC663A-B6FD-4554-AC2E-04AE9B9CB80A}" presName="Parent" presStyleLbl="revTx" presStyleIdx="0" presStyleCnt="15" custLinFactNeighborY="13488">
        <dgm:presLayoutVars>
          <dgm:chMax/>
          <dgm:chPref val="4"/>
          <dgm:bulletEnabled val="1"/>
        </dgm:presLayoutVars>
      </dgm:prSet>
      <dgm:spPr/>
    </dgm:pt>
    <dgm:pt modelId="{90E320BA-8086-4B6D-A321-3F0F1E62E3F0}" type="pres">
      <dgm:prSet presAssocID="{2ABC663A-B6FD-4554-AC2E-04AE9B9CB80A}" presName="childShape" presStyleCnt="0">
        <dgm:presLayoutVars>
          <dgm:chMax val="0"/>
          <dgm:chPref val="0"/>
        </dgm:presLayoutVars>
      </dgm:prSet>
      <dgm:spPr/>
    </dgm:pt>
    <dgm:pt modelId="{3FEE6A6E-7FB8-4A9D-9893-86E86F305826}" type="pres">
      <dgm:prSet presAssocID="{7A793FA6-9C03-44A9-B8C1-B394003125C4}" presName="childComposite" presStyleCnt="0">
        <dgm:presLayoutVars>
          <dgm:chMax val="0"/>
          <dgm:chPref val="0"/>
        </dgm:presLayoutVars>
      </dgm:prSet>
      <dgm:spPr/>
    </dgm:pt>
    <dgm:pt modelId="{AC3E3E09-491A-4D00-A546-14B22311B52B}" type="pres">
      <dgm:prSet presAssocID="{7A793FA6-9C03-44A9-B8C1-B394003125C4}" presName="ChildAccent" presStyleLbl="solidFgAcc1" presStyleIdx="0" presStyleCnt="12"/>
      <dgm:spPr/>
    </dgm:pt>
    <dgm:pt modelId="{F25DA6D2-0A72-4F28-B768-A4F2D38D307D}" type="pres">
      <dgm:prSet presAssocID="{7A793FA6-9C03-44A9-B8C1-B394003125C4}" presName="Child" presStyleLbl="revTx" presStyleIdx="1" presStyleCnt="15">
        <dgm:presLayoutVars>
          <dgm:chMax val="0"/>
          <dgm:chPref val="0"/>
          <dgm:bulletEnabled val="1"/>
        </dgm:presLayoutVars>
      </dgm:prSet>
      <dgm:spPr/>
    </dgm:pt>
    <dgm:pt modelId="{BDF48043-AD6B-4FE6-B315-0F3995B960E0}" type="pres">
      <dgm:prSet presAssocID="{31A09870-E6EB-4E3E-90D7-5169E366B6F4}" presName="childComposite" presStyleCnt="0">
        <dgm:presLayoutVars>
          <dgm:chMax val="0"/>
          <dgm:chPref val="0"/>
        </dgm:presLayoutVars>
      </dgm:prSet>
      <dgm:spPr/>
    </dgm:pt>
    <dgm:pt modelId="{261E25B6-16C5-4AEE-BE58-01F25B9E95F4}" type="pres">
      <dgm:prSet presAssocID="{31A09870-E6EB-4E3E-90D7-5169E366B6F4}" presName="ChildAccent" presStyleLbl="solidFgAcc1" presStyleIdx="1" presStyleCnt="12"/>
      <dgm:spPr/>
    </dgm:pt>
    <dgm:pt modelId="{45681DD4-43F6-4FAE-9E7D-0D6505CEF60B}" type="pres">
      <dgm:prSet presAssocID="{31A09870-E6EB-4E3E-90D7-5169E366B6F4}" presName="Child" presStyleLbl="revTx" presStyleIdx="2" presStyleCnt="15">
        <dgm:presLayoutVars>
          <dgm:chMax val="0"/>
          <dgm:chPref val="0"/>
          <dgm:bulletEnabled val="1"/>
        </dgm:presLayoutVars>
      </dgm:prSet>
      <dgm:spPr/>
    </dgm:pt>
    <dgm:pt modelId="{1AEA1A3F-5F6A-48E4-BDE8-3AB04AFAB023}" type="pres">
      <dgm:prSet presAssocID="{528116BA-304E-42AB-ABA0-5CD3DE91DF37}" presName="childComposite" presStyleCnt="0">
        <dgm:presLayoutVars>
          <dgm:chMax val="0"/>
          <dgm:chPref val="0"/>
        </dgm:presLayoutVars>
      </dgm:prSet>
      <dgm:spPr/>
    </dgm:pt>
    <dgm:pt modelId="{936801CD-CAB3-4825-8959-F07650E4FBD8}" type="pres">
      <dgm:prSet presAssocID="{528116BA-304E-42AB-ABA0-5CD3DE91DF37}" presName="ChildAccent" presStyleLbl="solidFgAcc1" presStyleIdx="2" presStyleCnt="12"/>
      <dgm:spPr/>
    </dgm:pt>
    <dgm:pt modelId="{2D5AC85B-1918-4387-9968-64AA4741E3F8}" type="pres">
      <dgm:prSet presAssocID="{528116BA-304E-42AB-ABA0-5CD3DE91DF37}" presName="Child" presStyleLbl="revTx" presStyleIdx="3" presStyleCnt="15" custLinFactNeighborY="27824">
        <dgm:presLayoutVars>
          <dgm:chMax val="0"/>
          <dgm:chPref val="0"/>
          <dgm:bulletEnabled val="1"/>
        </dgm:presLayoutVars>
      </dgm:prSet>
      <dgm:spPr/>
    </dgm:pt>
    <dgm:pt modelId="{BBD30C12-C2FD-4863-A258-9842FDB65C91}" type="pres">
      <dgm:prSet presAssocID="{CB82FCD0-3E20-4829-AB1B-4C871DD0685D}" presName="childComposite" presStyleCnt="0">
        <dgm:presLayoutVars>
          <dgm:chMax val="0"/>
          <dgm:chPref val="0"/>
        </dgm:presLayoutVars>
      </dgm:prSet>
      <dgm:spPr/>
    </dgm:pt>
    <dgm:pt modelId="{4D615058-4566-4AC3-A859-E740AAF5652A}" type="pres">
      <dgm:prSet presAssocID="{CB82FCD0-3E20-4829-AB1B-4C871DD0685D}" presName="ChildAccent" presStyleLbl="solidFgAcc1" presStyleIdx="3" presStyleCnt="12"/>
      <dgm:spPr/>
    </dgm:pt>
    <dgm:pt modelId="{3D448D3B-1518-4AF5-A005-CC81F73694EE}" type="pres">
      <dgm:prSet presAssocID="{CB82FCD0-3E20-4829-AB1B-4C871DD0685D}" presName="Child" presStyleLbl="revTx" presStyleIdx="4" presStyleCnt="15">
        <dgm:presLayoutVars>
          <dgm:chMax val="0"/>
          <dgm:chPref val="0"/>
          <dgm:bulletEnabled val="1"/>
        </dgm:presLayoutVars>
      </dgm:prSet>
      <dgm:spPr/>
    </dgm:pt>
    <dgm:pt modelId="{D8BEB869-49A7-450E-B114-24D097834972}" type="pres">
      <dgm:prSet presAssocID="{AFE30F68-C171-485C-9C97-ACA22E9CC535}" presName="childComposite" presStyleCnt="0">
        <dgm:presLayoutVars>
          <dgm:chMax val="0"/>
          <dgm:chPref val="0"/>
        </dgm:presLayoutVars>
      </dgm:prSet>
      <dgm:spPr/>
    </dgm:pt>
    <dgm:pt modelId="{95E325EE-2FD2-49CE-87A4-7C5DDC433DFE}" type="pres">
      <dgm:prSet presAssocID="{AFE30F68-C171-485C-9C97-ACA22E9CC535}" presName="ChildAccent" presStyleLbl="solidFgAcc1" presStyleIdx="4" presStyleCnt="12"/>
      <dgm:spPr/>
    </dgm:pt>
    <dgm:pt modelId="{A4B3AC98-31B8-4DA2-9DAA-349CC749745C}" type="pres">
      <dgm:prSet presAssocID="{AFE30F68-C171-485C-9C97-ACA22E9CC535}" presName="Child" presStyleLbl="revTx" presStyleIdx="5" presStyleCnt="15">
        <dgm:presLayoutVars>
          <dgm:chMax val="0"/>
          <dgm:chPref val="0"/>
          <dgm:bulletEnabled val="1"/>
        </dgm:presLayoutVars>
      </dgm:prSet>
      <dgm:spPr/>
    </dgm:pt>
    <dgm:pt modelId="{F89F7E4E-3BED-4C3F-B2E1-34871013FA63}" type="pres">
      <dgm:prSet presAssocID="{F2BC661F-0EDC-4A12-93D8-EE54F15069C4}" presName="root" presStyleCnt="0">
        <dgm:presLayoutVars>
          <dgm:chMax/>
          <dgm:chPref/>
        </dgm:presLayoutVars>
      </dgm:prSet>
      <dgm:spPr/>
    </dgm:pt>
    <dgm:pt modelId="{880EA244-B552-434F-BA05-7BD29EE1B697}" type="pres">
      <dgm:prSet presAssocID="{F2BC661F-0EDC-4A12-93D8-EE54F15069C4}" presName="rootComposite" presStyleCnt="0">
        <dgm:presLayoutVars/>
      </dgm:prSet>
      <dgm:spPr/>
    </dgm:pt>
    <dgm:pt modelId="{9D780274-7ED6-4451-ABE9-DB98133940A0}" type="pres">
      <dgm:prSet presAssocID="{F2BC661F-0EDC-4A12-93D8-EE54F15069C4}" presName="ParentAccent" presStyleLbl="alignNode1" presStyleIdx="1" presStyleCnt="3" custFlipVert="1" custScaleY="30311"/>
      <dgm:spPr/>
    </dgm:pt>
    <dgm:pt modelId="{79FA40EB-E228-457F-B5F7-B0A3897A8745}" type="pres">
      <dgm:prSet presAssocID="{F2BC661F-0EDC-4A12-93D8-EE54F15069C4}" presName="ParentSmallAccent" presStyleLbl="fgAcc1" presStyleIdx="1" presStyleCnt="3"/>
      <dgm:spPr/>
    </dgm:pt>
    <dgm:pt modelId="{8075F11E-04EE-4AA5-962E-3F8FB617032D}" type="pres">
      <dgm:prSet presAssocID="{F2BC661F-0EDC-4A12-93D8-EE54F15069C4}" presName="Parent" presStyleLbl="revTx" presStyleIdx="6" presStyleCnt="15" custLinFactNeighborY="10116">
        <dgm:presLayoutVars>
          <dgm:chMax/>
          <dgm:chPref val="4"/>
          <dgm:bulletEnabled val="1"/>
        </dgm:presLayoutVars>
      </dgm:prSet>
      <dgm:spPr/>
    </dgm:pt>
    <dgm:pt modelId="{12023BD3-3542-48A2-80E1-FBE29CBC17FD}" type="pres">
      <dgm:prSet presAssocID="{F2BC661F-0EDC-4A12-93D8-EE54F15069C4}" presName="childShape" presStyleCnt="0">
        <dgm:presLayoutVars>
          <dgm:chMax val="0"/>
          <dgm:chPref val="0"/>
        </dgm:presLayoutVars>
      </dgm:prSet>
      <dgm:spPr/>
    </dgm:pt>
    <dgm:pt modelId="{028122EC-A55A-4FE1-876E-63D09E28946A}" type="pres">
      <dgm:prSet presAssocID="{31E93530-9715-4298-8A52-46F8FE3A95FB}" presName="childComposite" presStyleCnt="0">
        <dgm:presLayoutVars>
          <dgm:chMax val="0"/>
          <dgm:chPref val="0"/>
        </dgm:presLayoutVars>
      </dgm:prSet>
      <dgm:spPr/>
    </dgm:pt>
    <dgm:pt modelId="{7028000E-A0CB-4410-ABEF-42706FA2594D}" type="pres">
      <dgm:prSet presAssocID="{31E93530-9715-4298-8A52-46F8FE3A95FB}" presName="ChildAccent" presStyleLbl="solidFgAcc1" presStyleIdx="5" presStyleCnt="12"/>
      <dgm:spPr/>
    </dgm:pt>
    <dgm:pt modelId="{62A0299E-68BC-442B-A0F0-959A94A16AB3}" type="pres">
      <dgm:prSet presAssocID="{31E93530-9715-4298-8A52-46F8FE3A95FB}" presName="Child" presStyleLbl="revTx" presStyleIdx="7" presStyleCnt="15">
        <dgm:presLayoutVars>
          <dgm:chMax val="0"/>
          <dgm:chPref val="0"/>
          <dgm:bulletEnabled val="1"/>
        </dgm:presLayoutVars>
      </dgm:prSet>
      <dgm:spPr/>
    </dgm:pt>
    <dgm:pt modelId="{AA989CD8-0258-4CF2-9C68-6297FE249B5C}" type="pres">
      <dgm:prSet presAssocID="{1E69A920-C3CB-4F6C-B400-EB726A9C38AB}" presName="childComposite" presStyleCnt="0">
        <dgm:presLayoutVars>
          <dgm:chMax val="0"/>
          <dgm:chPref val="0"/>
        </dgm:presLayoutVars>
      </dgm:prSet>
      <dgm:spPr/>
    </dgm:pt>
    <dgm:pt modelId="{909E1C55-F501-42F2-AA28-7C0878CEC883}" type="pres">
      <dgm:prSet presAssocID="{1E69A920-C3CB-4F6C-B400-EB726A9C38AB}" presName="ChildAccent" presStyleLbl="solidFgAcc1" presStyleIdx="6" presStyleCnt="12"/>
      <dgm:spPr/>
    </dgm:pt>
    <dgm:pt modelId="{DCF9E49A-3A35-4558-99F9-B6BC67C7B102}" type="pres">
      <dgm:prSet presAssocID="{1E69A920-C3CB-4F6C-B400-EB726A9C38AB}" presName="Child" presStyleLbl="revTx" presStyleIdx="8" presStyleCnt="15">
        <dgm:presLayoutVars>
          <dgm:chMax val="0"/>
          <dgm:chPref val="0"/>
          <dgm:bulletEnabled val="1"/>
        </dgm:presLayoutVars>
      </dgm:prSet>
      <dgm:spPr/>
    </dgm:pt>
    <dgm:pt modelId="{07963D13-7C4E-46F4-93E8-F7A210708F72}" type="pres">
      <dgm:prSet presAssocID="{2B81DED3-8300-4E6D-83A5-0EE251C22FF3}" presName="childComposite" presStyleCnt="0">
        <dgm:presLayoutVars>
          <dgm:chMax val="0"/>
          <dgm:chPref val="0"/>
        </dgm:presLayoutVars>
      </dgm:prSet>
      <dgm:spPr/>
    </dgm:pt>
    <dgm:pt modelId="{F8BDD4CF-F647-4F6E-95B4-3FD311FF6B28}" type="pres">
      <dgm:prSet presAssocID="{2B81DED3-8300-4E6D-83A5-0EE251C22FF3}" presName="ChildAccent" presStyleLbl="solidFgAcc1" presStyleIdx="7" presStyleCnt="12"/>
      <dgm:spPr/>
    </dgm:pt>
    <dgm:pt modelId="{EA00F91A-D6EF-4728-82CA-F2FD28598D89}" type="pres">
      <dgm:prSet presAssocID="{2B81DED3-8300-4E6D-83A5-0EE251C22FF3}" presName="Child" presStyleLbl="revTx" presStyleIdx="9" presStyleCnt="15">
        <dgm:presLayoutVars>
          <dgm:chMax val="0"/>
          <dgm:chPref val="0"/>
          <dgm:bulletEnabled val="1"/>
        </dgm:presLayoutVars>
      </dgm:prSet>
      <dgm:spPr/>
    </dgm:pt>
    <dgm:pt modelId="{865977EE-64A5-4925-8850-E2DD738F049A}" type="pres">
      <dgm:prSet presAssocID="{290587B4-B11E-4343-B8E7-3705BC87B373}" presName="childComposite" presStyleCnt="0">
        <dgm:presLayoutVars>
          <dgm:chMax val="0"/>
          <dgm:chPref val="0"/>
        </dgm:presLayoutVars>
      </dgm:prSet>
      <dgm:spPr/>
    </dgm:pt>
    <dgm:pt modelId="{733CA59A-6D31-48DE-8816-216B4F715688}" type="pres">
      <dgm:prSet presAssocID="{290587B4-B11E-4343-B8E7-3705BC87B373}" presName="ChildAccent" presStyleLbl="solidFgAcc1" presStyleIdx="8" presStyleCnt="12"/>
      <dgm:spPr/>
    </dgm:pt>
    <dgm:pt modelId="{8637DB47-AF51-49B7-9DF2-F02B7AB5735C}" type="pres">
      <dgm:prSet presAssocID="{290587B4-B11E-4343-B8E7-3705BC87B373}" presName="Child" presStyleLbl="revTx" presStyleIdx="10" presStyleCnt="15">
        <dgm:presLayoutVars>
          <dgm:chMax val="0"/>
          <dgm:chPref val="0"/>
          <dgm:bulletEnabled val="1"/>
        </dgm:presLayoutVars>
      </dgm:prSet>
      <dgm:spPr/>
    </dgm:pt>
    <dgm:pt modelId="{7A2B555F-81C1-42C6-8E5B-5E54D2A5B5C2}" type="pres">
      <dgm:prSet presAssocID="{F759BB7E-0E68-41A8-8909-7EE4B2B724A3}" presName="root" presStyleCnt="0">
        <dgm:presLayoutVars>
          <dgm:chMax/>
          <dgm:chPref/>
        </dgm:presLayoutVars>
      </dgm:prSet>
      <dgm:spPr/>
    </dgm:pt>
    <dgm:pt modelId="{4C62C6D4-2D57-438D-81A2-9BAD05F1E93A}" type="pres">
      <dgm:prSet presAssocID="{F759BB7E-0E68-41A8-8909-7EE4B2B724A3}" presName="rootComposite" presStyleCnt="0">
        <dgm:presLayoutVars/>
      </dgm:prSet>
      <dgm:spPr/>
    </dgm:pt>
    <dgm:pt modelId="{063FD264-0344-4098-8A5A-B5DA01BE67BB}" type="pres">
      <dgm:prSet presAssocID="{F759BB7E-0E68-41A8-8909-7EE4B2B724A3}" presName="ParentAccent" presStyleLbl="alignNode1" presStyleIdx="2" presStyleCnt="3" custScaleY="25511"/>
      <dgm:spPr/>
    </dgm:pt>
    <dgm:pt modelId="{E8EBFC1C-5BB6-446C-8F26-986CFA121807}" type="pres">
      <dgm:prSet presAssocID="{F759BB7E-0E68-41A8-8909-7EE4B2B724A3}" presName="ParentSmallAccent" presStyleLbl="fgAcc1" presStyleIdx="2" presStyleCnt="3"/>
      <dgm:spPr/>
    </dgm:pt>
    <dgm:pt modelId="{3FD8C965-AEA6-4258-B3A2-02C63B09D16C}" type="pres">
      <dgm:prSet presAssocID="{F759BB7E-0E68-41A8-8909-7EE4B2B724A3}" presName="Parent" presStyleLbl="revTx" presStyleIdx="11" presStyleCnt="15" custLinFactNeighborY="8430">
        <dgm:presLayoutVars>
          <dgm:chMax/>
          <dgm:chPref val="4"/>
          <dgm:bulletEnabled val="1"/>
        </dgm:presLayoutVars>
      </dgm:prSet>
      <dgm:spPr/>
    </dgm:pt>
    <dgm:pt modelId="{A1AC1969-EF72-4B43-8A67-B6ADF3CAAFA0}" type="pres">
      <dgm:prSet presAssocID="{F759BB7E-0E68-41A8-8909-7EE4B2B724A3}" presName="childShape" presStyleCnt="0">
        <dgm:presLayoutVars>
          <dgm:chMax val="0"/>
          <dgm:chPref val="0"/>
        </dgm:presLayoutVars>
      </dgm:prSet>
      <dgm:spPr/>
    </dgm:pt>
    <dgm:pt modelId="{EE87D529-0873-494A-B01C-E8C9B3151F88}" type="pres">
      <dgm:prSet presAssocID="{15C91F7E-D882-4F10-AB99-F034DF1913E9}" presName="childComposite" presStyleCnt="0">
        <dgm:presLayoutVars>
          <dgm:chMax val="0"/>
          <dgm:chPref val="0"/>
        </dgm:presLayoutVars>
      </dgm:prSet>
      <dgm:spPr/>
    </dgm:pt>
    <dgm:pt modelId="{6946E6E1-5C94-4450-8EA0-491CE5D41031}" type="pres">
      <dgm:prSet presAssocID="{15C91F7E-D882-4F10-AB99-F034DF1913E9}" presName="ChildAccent" presStyleLbl="solidFgAcc1" presStyleIdx="9" presStyleCnt="12"/>
      <dgm:spPr/>
    </dgm:pt>
    <dgm:pt modelId="{64561383-E6F9-4024-81C3-04C1B686A592}" type="pres">
      <dgm:prSet presAssocID="{15C91F7E-D882-4F10-AB99-F034DF1913E9}" presName="Child" presStyleLbl="revTx" presStyleIdx="12" presStyleCnt="15">
        <dgm:presLayoutVars>
          <dgm:chMax val="0"/>
          <dgm:chPref val="0"/>
          <dgm:bulletEnabled val="1"/>
        </dgm:presLayoutVars>
      </dgm:prSet>
      <dgm:spPr/>
    </dgm:pt>
    <dgm:pt modelId="{8F853CA9-8DE0-422B-BDCD-74FA15179DF4}" type="pres">
      <dgm:prSet presAssocID="{345882EF-0AF0-4786-B0BE-45E9469B06CC}" presName="childComposite" presStyleCnt="0">
        <dgm:presLayoutVars>
          <dgm:chMax val="0"/>
          <dgm:chPref val="0"/>
        </dgm:presLayoutVars>
      </dgm:prSet>
      <dgm:spPr/>
    </dgm:pt>
    <dgm:pt modelId="{BEBA729F-7FBB-49AC-A068-1816D1CCEED1}" type="pres">
      <dgm:prSet presAssocID="{345882EF-0AF0-4786-B0BE-45E9469B06CC}" presName="ChildAccent" presStyleLbl="solidFgAcc1" presStyleIdx="10" presStyleCnt="12"/>
      <dgm:spPr/>
    </dgm:pt>
    <dgm:pt modelId="{1157475E-9DAE-4879-83CC-AB9A3DF0BC76}" type="pres">
      <dgm:prSet presAssocID="{345882EF-0AF0-4786-B0BE-45E9469B06CC}" presName="Child" presStyleLbl="revTx" presStyleIdx="13" presStyleCnt="15">
        <dgm:presLayoutVars>
          <dgm:chMax val="0"/>
          <dgm:chPref val="0"/>
          <dgm:bulletEnabled val="1"/>
        </dgm:presLayoutVars>
      </dgm:prSet>
      <dgm:spPr/>
    </dgm:pt>
    <dgm:pt modelId="{74F897A6-D4EF-4C72-9210-6CBC385733F4}" type="pres">
      <dgm:prSet presAssocID="{EDE65208-1BB8-4EF8-B450-63394C42E141}" presName="childComposite" presStyleCnt="0">
        <dgm:presLayoutVars>
          <dgm:chMax val="0"/>
          <dgm:chPref val="0"/>
        </dgm:presLayoutVars>
      </dgm:prSet>
      <dgm:spPr/>
    </dgm:pt>
    <dgm:pt modelId="{9B493C57-58BE-4CD9-BCCC-CB74D7CADAF6}" type="pres">
      <dgm:prSet presAssocID="{EDE65208-1BB8-4EF8-B450-63394C42E141}" presName="ChildAccent" presStyleLbl="solidFgAcc1" presStyleIdx="11" presStyleCnt="12"/>
      <dgm:spPr/>
    </dgm:pt>
    <dgm:pt modelId="{801BF04C-56B1-4231-9DA0-42CF014DF40A}" type="pres">
      <dgm:prSet presAssocID="{EDE65208-1BB8-4EF8-B450-63394C42E141}" presName="Child" presStyleLbl="revTx" presStyleIdx="14" presStyleCnt="15">
        <dgm:presLayoutVars>
          <dgm:chMax val="0"/>
          <dgm:chPref val="0"/>
          <dgm:bulletEnabled val="1"/>
        </dgm:presLayoutVars>
      </dgm:prSet>
      <dgm:spPr/>
    </dgm:pt>
  </dgm:ptLst>
  <dgm:cxnLst>
    <dgm:cxn modelId="{5D168B0B-4B06-4F7D-A5FF-0841ABE2356D}" type="presOf" srcId="{31A09870-E6EB-4E3E-90D7-5169E366B6F4}" destId="{45681DD4-43F6-4FAE-9E7D-0D6505CEF60B}" srcOrd="0" destOrd="0" presId="urn:microsoft.com/office/officeart/2008/layout/SquareAccentList"/>
    <dgm:cxn modelId="{995EAA14-A19C-4946-9A86-6218F09A7182}" srcId="{2ABC663A-B6FD-4554-AC2E-04AE9B9CB80A}" destId="{528116BA-304E-42AB-ABA0-5CD3DE91DF37}" srcOrd="2" destOrd="0" parTransId="{35CBABDF-E3CF-4DD4-B705-1FD27EAFC8BB}" sibTransId="{72524A9D-1E28-482C-B32A-A6D4916744BF}"/>
    <dgm:cxn modelId="{6418C021-18C3-4284-BDED-CDD2E186520B}" type="presOf" srcId="{2B81DED3-8300-4E6D-83A5-0EE251C22FF3}" destId="{EA00F91A-D6EF-4728-82CA-F2FD28598D89}" srcOrd="0" destOrd="0" presId="urn:microsoft.com/office/officeart/2008/layout/SquareAccentList"/>
    <dgm:cxn modelId="{63716F2A-970A-4133-A7E5-4D4EE9EC199A}" srcId="{F2BC661F-0EDC-4A12-93D8-EE54F15069C4}" destId="{31E93530-9715-4298-8A52-46F8FE3A95FB}" srcOrd="0" destOrd="0" parTransId="{15C6852B-2E0E-47F9-82DB-3AC617D02B2D}" sibTransId="{3E8AC495-2938-4C57-92B8-B1A204AAC68B}"/>
    <dgm:cxn modelId="{A7EA2F3A-3D8A-4E5A-8F84-E988FA584ADD}" type="presOf" srcId="{EDE65208-1BB8-4EF8-B450-63394C42E141}" destId="{801BF04C-56B1-4231-9DA0-42CF014DF40A}" srcOrd="0" destOrd="0" presId="urn:microsoft.com/office/officeart/2008/layout/SquareAccentList"/>
    <dgm:cxn modelId="{4879E63C-AB03-4C24-BE74-9E960B3241EF}" srcId="{2ABC663A-B6FD-4554-AC2E-04AE9B9CB80A}" destId="{AFE30F68-C171-485C-9C97-ACA22E9CC535}" srcOrd="4" destOrd="0" parTransId="{E1A7C037-6D35-442A-A1AD-B240D9464CA4}" sibTransId="{E7C4779C-35A4-49DE-B665-DF63BAFAB759}"/>
    <dgm:cxn modelId="{4AB4EA43-6B29-454B-869F-9C2E3B46EEC0}" srcId="{F759BB7E-0E68-41A8-8909-7EE4B2B724A3}" destId="{15C91F7E-D882-4F10-AB99-F034DF1913E9}" srcOrd="0" destOrd="0" parTransId="{2AF3A2FC-A4B0-4F04-8BBF-1A22D089452E}" sibTransId="{DCA7B83D-75AB-4754-9492-F1B1A09143C3}"/>
    <dgm:cxn modelId="{5F7F2E65-0AA1-4F6D-B189-C6DE907741B9}" srcId="{2ABC663A-B6FD-4554-AC2E-04AE9B9CB80A}" destId="{CB82FCD0-3E20-4829-AB1B-4C871DD0685D}" srcOrd="3" destOrd="0" parTransId="{53C939EB-640C-438E-ABC9-F6A3BCFF68BA}" sibTransId="{EC58CB2D-7FA8-4ED2-ABA0-B04EA9B58804}"/>
    <dgm:cxn modelId="{8E49EB68-8C10-4D1F-A9AA-AE7123760D97}" type="presOf" srcId="{1A8681F1-DB69-46F5-B4DC-A422C37F3A3A}" destId="{AE112B09-409C-486D-BA21-17678243D44E}" srcOrd="0" destOrd="0" presId="urn:microsoft.com/office/officeart/2008/layout/SquareAccentList"/>
    <dgm:cxn modelId="{4A299A6E-C328-4E3B-A71B-8B28692EDCCD}" srcId="{1A8681F1-DB69-46F5-B4DC-A422C37F3A3A}" destId="{F759BB7E-0E68-41A8-8909-7EE4B2B724A3}" srcOrd="2" destOrd="0" parTransId="{F6CDCA66-B5A7-4C40-B6D6-D39113730E93}" sibTransId="{CF759A63-BAC1-45EF-9CF1-3DFBB64E07D5}"/>
    <dgm:cxn modelId="{E7622870-394B-499D-B552-70C645B36D78}" type="presOf" srcId="{290587B4-B11E-4343-B8E7-3705BC87B373}" destId="{8637DB47-AF51-49B7-9DF2-F02B7AB5735C}" srcOrd="0" destOrd="0" presId="urn:microsoft.com/office/officeart/2008/layout/SquareAccentList"/>
    <dgm:cxn modelId="{1A25D071-8C51-449A-BF62-14B7FC78C61A}" srcId="{F2BC661F-0EDC-4A12-93D8-EE54F15069C4}" destId="{1E69A920-C3CB-4F6C-B400-EB726A9C38AB}" srcOrd="1" destOrd="0" parTransId="{DB1DCCF8-959E-40E1-9804-F4EE685647A5}" sibTransId="{5182DAEA-5756-43E9-8B4B-CA2480AC8B08}"/>
    <dgm:cxn modelId="{09CE5F55-3DC3-43BA-A428-9DE75A49791B}" type="presOf" srcId="{15C91F7E-D882-4F10-AB99-F034DF1913E9}" destId="{64561383-E6F9-4024-81C3-04C1B686A592}" srcOrd="0" destOrd="0" presId="urn:microsoft.com/office/officeart/2008/layout/SquareAccentList"/>
    <dgm:cxn modelId="{2FF87C8B-807C-45A3-8192-F0E0B94389EA}" type="presOf" srcId="{528116BA-304E-42AB-ABA0-5CD3DE91DF37}" destId="{2D5AC85B-1918-4387-9968-64AA4741E3F8}" srcOrd="0" destOrd="0" presId="urn:microsoft.com/office/officeart/2008/layout/SquareAccentList"/>
    <dgm:cxn modelId="{E873619F-0BA1-46B0-AE04-2BF6BCA1CCFA}" type="presOf" srcId="{CB82FCD0-3E20-4829-AB1B-4C871DD0685D}" destId="{3D448D3B-1518-4AF5-A005-CC81F73694EE}" srcOrd="0" destOrd="0" presId="urn:microsoft.com/office/officeart/2008/layout/SquareAccentList"/>
    <dgm:cxn modelId="{EEFF4CA0-CB3F-4194-9707-6CC07BA54896}" srcId="{2ABC663A-B6FD-4554-AC2E-04AE9B9CB80A}" destId="{7A793FA6-9C03-44A9-B8C1-B394003125C4}" srcOrd="0" destOrd="0" parTransId="{FE91CCBC-346B-4730-B2D6-20DEFB0BCC06}" sibTransId="{85A158AA-E176-4332-9A44-4A49216EFC23}"/>
    <dgm:cxn modelId="{1535C0B3-7CB5-4929-A83D-6B2B24C39BBF}" srcId="{F2BC661F-0EDC-4A12-93D8-EE54F15069C4}" destId="{2B81DED3-8300-4E6D-83A5-0EE251C22FF3}" srcOrd="2" destOrd="0" parTransId="{2A9821D3-F240-4229-99B0-423F189CCB56}" sibTransId="{9EEB7CC7-15AF-43E6-AF04-AEC1A1AD0986}"/>
    <dgm:cxn modelId="{636843B9-A2B2-42D4-A8C7-7F29E58C5624}" srcId="{F759BB7E-0E68-41A8-8909-7EE4B2B724A3}" destId="{EDE65208-1BB8-4EF8-B450-63394C42E141}" srcOrd="2" destOrd="0" parTransId="{7DCCD044-9948-496D-9BAE-7A4D3D285143}" sibTransId="{CC41505C-EBF4-4745-BE9B-02738CF6838D}"/>
    <dgm:cxn modelId="{374483BC-83B5-4218-BFCD-FDD5107CD0DB}" srcId="{F2BC661F-0EDC-4A12-93D8-EE54F15069C4}" destId="{290587B4-B11E-4343-B8E7-3705BC87B373}" srcOrd="3" destOrd="0" parTransId="{56D8AAD1-2866-4004-8D51-EF989D682025}" sibTransId="{70505B36-30D6-44FD-ABE2-3BB54F40A713}"/>
    <dgm:cxn modelId="{348496BD-C428-4DD3-91BF-75652BD50B5E}" type="presOf" srcId="{1E69A920-C3CB-4F6C-B400-EB726A9C38AB}" destId="{DCF9E49A-3A35-4558-99F9-B6BC67C7B102}" srcOrd="0" destOrd="0" presId="urn:microsoft.com/office/officeart/2008/layout/SquareAccentList"/>
    <dgm:cxn modelId="{557EC4C2-048F-4D70-B552-8CF9EF181749}" type="presOf" srcId="{2ABC663A-B6FD-4554-AC2E-04AE9B9CB80A}" destId="{7AB4424D-33A3-4E3F-93EE-F0D8939FFFAF}" srcOrd="0" destOrd="0" presId="urn:microsoft.com/office/officeart/2008/layout/SquareAccentList"/>
    <dgm:cxn modelId="{4552EBD4-53A9-467A-8DEE-CBAB68F9E8CE}" type="presOf" srcId="{F2BC661F-0EDC-4A12-93D8-EE54F15069C4}" destId="{8075F11E-04EE-4AA5-962E-3F8FB617032D}" srcOrd="0" destOrd="0" presId="urn:microsoft.com/office/officeart/2008/layout/SquareAccentList"/>
    <dgm:cxn modelId="{FCB968D9-658A-47AA-A43B-653EB2953AE4}" type="presOf" srcId="{31E93530-9715-4298-8A52-46F8FE3A95FB}" destId="{62A0299E-68BC-442B-A0F0-959A94A16AB3}" srcOrd="0" destOrd="0" presId="urn:microsoft.com/office/officeart/2008/layout/SquareAccentList"/>
    <dgm:cxn modelId="{6378C9DC-6BD1-4430-B322-7839D7BDA366}" type="presOf" srcId="{7A793FA6-9C03-44A9-B8C1-B394003125C4}" destId="{F25DA6D2-0A72-4F28-B768-A4F2D38D307D}" srcOrd="0" destOrd="0" presId="urn:microsoft.com/office/officeart/2008/layout/SquareAccentList"/>
    <dgm:cxn modelId="{771179E0-2EE6-45EF-B3D6-AC12FC158148}" type="presOf" srcId="{345882EF-0AF0-4786-B0BE-45E9469B06CC}" destId="{1157475E-9DAE-4879-83CC-AB9A3DF0BC76}" srcOrd="0" destOrd="0" presId="urn:microsoft.com/office/officeart/2008/layout/SquareAccentList"/>
    <dgm:cxn modelId="{B6FB51E7-2611-4FAC-9D16-2F6AA912AFE4}" type="presOf" srcId="{F759BB7E-0E68-41A8-8909-7EE4B2B724A3}" destId="{3FD8C965-AEA6-4258-B3A2-02C63B09D16C}" srcOrd="0" destOrd="0" presId="urn:microsoft.com/office/officeart/2008/layout/SquareAccentList"/>
    <dgm:cxn modelId="{F8CC97EC-0E32-447F-8AD1-AA8601ACE71F}" srcId="{2ABC663A-B6FD-4554-AC2E-04AE9B9CB80A}" destId="{31A09870-E6EB-4E3E-90D7-5169E366B6F4}" srcOrd="1" destOrd="0" parTransId="{91E2FAD0-A350-4EA7-AA39-4A4BEA656C21}" sibTransId="{C0ACB26A-B796-42EE-9FE8-99799FBE6AF4}"/>
    <dgm:cxn modelId="{7CB886EE-13BC-42E0-9A9C-6927634C0E88}" srcId="{1A8681F1-DB69-46F5-B4DC-A422C37F3A3A}" destId="{2ABC663A-B6FD-4554-AC2E-04AE9B9CB80A}" srcOrd="0" destOrd="0" parTransId="{B6CAABC5-4725-402A-914C-74CDCB6B76F3}" sibTransId="{33E23960-0617-46C1-8201-C29E8375C48A}"/>
    <dgm:cxn modelId="{E5897CF2-E7E2-4D9E-851B-8BA597A3D333}" srcId="{F759BB7E-0E68-41A8-8909-7EE4B2B724A3}" destId="{345882EF-0AF0-4786-B0BE-45E9469B06CC}" srcOrd="1" destOrd="0" parTransId="{D8607F7C-B756-4D8C-8F23-91B51C4A32D2}" sibTransId="{18B30889-E853-4303-984B-FA5E41F19062}"/>
    <dgm:cxn modelId="{8E4245F5-9548-44DB-A91C-C01B84ECDC7E}" srcId="{1A8681F1-DB69-46F5-B4DC-A422C37F3A3A}" destId="{F2BC661F-0EDC-4A12-93D8-EE54F15069C4}" srcOrd="1" destOrd="0" parTransId="{26822CF1-F5F6-4BC1-B876-37B3E6FBA88F}" sibTransId="{AEFE58B0-E9A5-40FA-BBFB-41FA16604BDB}"/>
    <dgm:cxn modelId="{B499E8F7-2E27-494C-A6A7-1E99F4F2C876}" type="presOf" srcId="{AFE30F68-C171-485C-9C97-ACA22E9CC535}" destId="{A4B3AC98-31B8-4DA2-9DAA-349CC749745C}" srcOrd="0" destOrd="0" presId="urn:microsoft.com/office/officeart/2008/layout/SquareAccentList"/>
    <dgm:cxn modelId="{BBF84F2B-58B8-4EC3-BC8C-EF00AED7AE85}" type="presParOf" srcId="{AE112B09-409C-486D-BA21-17678243D44E}" destId="{AD9F5F47-6565-4887-B894-89985A935E92}" srcOrd="0" destOrd="0" presId="urn:microsoft.com/office/officeart/2008/layout/SquareAccentList"/>
    <dgm:cxn modelId="{66C102AA-B2E0-442D-A9A2-05A27403432E}" type="presParOf" srcId="{AD9F5F47-6565-4887-B894-89985A935E92}" destId="{F01A4F53-99C7-4FED-8836-9DA81820C04C}" srcOrd="0" destOrd="0" presId="urn:microsoft.com/office/officeart/2008/layout/SquareAccentList"/>
    <dgm:cxn modelId="{B053FD70-8379-4948-A313-5E1F98259F8E}" type="presParOf" srcId="{F01A4F53-99C7-4FED-8836-9DA81820C04C}" destId="{18CF8C0F-607B-4927-BF9D-2E8A04CA5FFC}" srcOrd="0" destOrd="0" presId="urn:microsoft.com/office/officeart/2008/layout/SquareAccentList"/>
    <dgm:cxn modelId="{F1DE0CD8-9E23-4CE6-BD8E-D0EDC1CB1B82}" type="presParOf" srcId="{F01A4F53-99C7-4FED-8836-9DA81820C04C}" destId="{4A225376-B15A-469C-81C1-21DB8F871479}" srcOrd="1" destOrd="0" presId="urn:microsoft.com/office/officeart/2008/layout/SquareAccentList"/>
    <dgm:cxn modelId="{25F60B02-421C-480A-A63D-F2BAFCFC994D}" type="presParOf" srcId="{F01A4F53-99C7-4FED-8836-9DA81820C04C}" destId="{7AB4424D-33A3-4E3F-93EE-F0D8939FFFAF}" srcOrd="2" destOrd="0" presId="urn:microsoft.com/office/officeart/2008/layout/SquareAccentList"/>
    <dgm:cxn modelId="{9538307D-DD2E-4F2C-B8CB-259B29632251}" type="presParOf" srcId="{AD9F5F47-6565-4887-B894-89985A935E92}" destId="{90E320BA-8086-4B6D-A321-3F0F1E62E3F0}" srcOrd="1" destOrd="0" presId="urn:microsoft.com/office/officeart/2008/layout/SquareAccentList"/>
    <dgm:cxn modelId="{847D99A7-4B33-43EC-BB41-A4EFD85CB49D}" type="presParOf" srcId="{90E320BA-8086-4B6D-A321-3F0F1E62E3F0}" destId="{3FEE6A6E-7FB8-4A9D-9893-86E86F305826}" srcOrd="0" destOrd="0" presId="urn:microsoft.com/office/officeart/2008/layout/SquareAccentList"/>
    <dgm:cxn modelId="{DD530BD8-981D-4E1D-844E-470A6B64D5A4}" type="presParOf" srcId="{3FEE6A6E-7FB8-4A9D-9893-86E86F305826}" destId="{AC3E3E09-491A-4D00-A546-14B22311B52B}" srcOrd="0" destOrd="0" presId="urn:microsoft.com/office/officeart/2008/layout/SquareAccentList"/>
    <dgm:cxn modelId="{9D081E9B-1549-48DF-B6B9-B0803D29C875}" type="presParOf" srcId="{3FEE6A6E-7FB8-4A9D-9893-86E86F305826}" destId="{F25DA6D2-0A72-4F28-B768-A4F2D38D307D}" srcOrd="1" destOrd="0" presId="urn:microsoft.com/office/officeart/2008/layout/SquareAccentList"/>
    <dgm:cxn modelId="{A928B3FF-A861-4201-AAA9-8188586D8CDA}" type="presParOf" srcId="{90E320BA-8086-4B6D-A321-3F0F1E62E3F0}" destId="{BDF48043-AD6B-4FE6-B315-0F3995B960E0}" srcOrd="1" destOrd="0" presId="urn:microsoft.com/office/officeart/2008/layout/SquareAccentList"/>
    <dgm:cxn modelId="{874605E1-EDD7-4350-926E-448A111A8A90}" type="presParOf" srcId="{BDF48043-AD6B-4FE6-B315-0F3995B960E0}" destId="{261E25B6-16C5-4AEE-BE58-01F25B9E95F4}" srcOrd="0" destOrd="0" presId="urn:microsoft.com/office/officeart/2008/layout/SquareAccentList"/>
    <dgm:cxn modelId="{AB53FE7A-50DF-4DB2-A1B9-D74F6E5342A0}" type="presParOf" srcId="{BDF48043-AD6B-4FE6-B315-0F3995B960E0}" destId="{45681DD4-43F6-4FAE-9E7D-0D6505CEF60B}" srcOrd="1" destOrd="0" presId="urn:microsoft.com/office/officeart/2008/layout/SquareAccentList"/>
    <dgm:cxn modelId="{CAB72828-9FC1-451D-B429-132B0934BA67}" type="presParOf" srcId="{90E320BA-8086-4B6D-A321-3F0F1E62E3F0}" destId="{1AEA1A3F-5F6A-48E4-BDE8-3AB04AFAB023}" srcOrd="2" destOrd="0" presId="urn:microsoft.com/office/officeart/2008/layout/SquareAccentList"/>
    <dgm:cxn modelId="{AB4602A9-CDF4-4F9F-BCEA-5979C555319C}" type="presParOf" srcId="{1AEA1A3F-5F6A-48E4-BDE8-3AB04AFAB023}" destId="{936801CD-CAB3-4825-8959-F07650E4FBD8}" srcOrd="0" destOrd="0" presId="urn:microsoft.com/office/officeart/2008/layout/SquareAccentList"/>
    <dgm:cxn modelId="{446EBA05-46F5-40B1-8DD1-B79EA05DFD32}" type="presParOf" srcId="{1AEA1A3F-5F6A-48E4-BDE8-3AB04AFAB023}" destId="{2D5AC85B-1918-4387-9968-64AA4741E3F8}" srcOrd="1" destOrd="0" presId="urn:microsoft.com/office/officeart/2008/layout/SquareAccentList"/>
    <dgm:cxn modelId="{B9ACCDB4-4D58-4E4A-87B4-12FA0845390F}" type="presParOf" srcId="{90E320BA-8086-4B6D-A321-3F0F1E62E3F0}" destId="{BBD30C12-C2FD-4863-A258-9842FDB65C91}" srcOrd="3" destOrd="0" presId="urn:microsoft.com/office/officeart/2008/layout/SquareAccentList"/>
    <dgm:cxn modelId="{E72931BF-E5DA-43A9-A219-0DBDFA49DD81}" type="presParOf" srcId="{BBD30C12-C2FD-4863-A258-9842FDB65C91}" destId="{4D615058-4566-4AC3-A859-E740AAF5652A}" srcOrd="0" destOrd="0" presId="urn:microsoft.com/office/officeart/2008/layout/SquareAccentList"/>
    <dgm:cxn modelId="{987EA403-46F5-488F-AB42-B0479BC6951B}" type="presParOf" srcId="{BBD30C12-C2FD-4863-A258-9842FDB65C91}" destId="{3D448D3B-1518-4AF5-A005-CC81F73694EE}" srcOrd="1" destOrd="0" presId="urn:microsoft.com/office/officeart/2008/layout/SquareAccentList"/>
    <dgm:cxn modelId="{DC039A6D-FE24-4ACD-A13F-5F5EEB1D5CFA}" type="presParOf" srcId="{90E320BA-8086-4B6D-A321-3F0F1E62E3F0}" destId="{D8BEB869-49A7-450E-B114-24D097834972}" srcOrd="4" destOrd="0" presId="urn:microsoft.com/office/officeart/2008/layout/SquareAccentList"/>
    <dgm:cxn modelId="{23B8D127-2746-48FE-A0E3-D1D2BA98E4CD}" type="presParOf" srcId="{D8BEB869-49A7-450E-B114-24D097834972}" destId="{95E325EE-2FD2-49CE-87A4-7C5DDC433DFE}" srcOrd="0" destOrd="0" presId="urn:microsoft.com/office/officeart/2008/layout/SquareAccentList"/>
    <dgm:cxn modelId="{9D41DB4F-90CE-4199-BEA1-F5C57FCC1A2E}" type="presParOf" srcId="{D8BEB869-49A7-450E-B114-24D097834972}" destId="{A4B3AC98-31B8-4DA2-9DAA-349CC749745C}" srcOrd="1" destOrd="0" presId="urn:microsoft.com/office/officeart/2008/layout/SquareAccentList"/>
    <dgm:cxn modelId="{6214EB1D-3497-4C31-879C-C4C29FB2ED9C}" type="presParOf" srcId="{AE112B09-409C-486D-BA21-17678243D44E}" destId="{F89F7E4E-3BED-4C3F-B2E1-34871013FA63}" srcOrd="1" destOrd="0" presId="urn:microsoft.com/office/officeart/2008/layout/SquareAccentList"/>
    <dgm:cxn modelId="{A0D64689-6562-4590-BE5F-0BFF2F6A6712}" type="presParOf" srcId="{F89F7E4E-3BED-4C3F-B2E1-34871013FA63}" destId="{880EA244-B552-434F-BA05-7BD29EE1B697}" srcOrd="0" destOrd="0" presId="urn:microsoft.com/office/officeart/2008/layout/SquareAccentList"/>
    <dgm:cxn modelId="{FC679E23-DE2E-49DB-9656-04607F0DDCF0}" type="presParOf" srcId="{880EA244-B552-434F-BA05-7BD29EE1B697}" destId="{9D780274-7ED6-4451-ABE9-DB98133940A0}" srcOrd="0" destOrd="0" presId="urn:microsoft.com/office/officeart/2008/layout/SquareAccentList"/>
    <dgm:cxn modelId="{CB3710EE-1054-46D1-983A-5BF6D30D4A5C}" type="presParOf" srcId="{880EA244-B552-434F-BA05-7BD29EE1B697}" destId="{79FA40EB-E228-457F-B5F7-B0A3897A8745}" srcOrd="1" destOrd="0" presId="urn:microsoft.com/office/officeart/2008/layout/SquareAccentList"/>
    <dgm:cxn modelId="{F8AD2924-4915-456B-82A4-1D56E1692975}" type="presParOf" srcId="{880EA244-B552-434F-BA05-7BD29EE1B697}" destId="{8075F11E-04EE-4AA5-962E-3F8FB617032D}" srcOrd="2" destOrd="0" presId="urn:microsoft.com/office/officeart/2008/layout/SquareAccentList"/>
    <dgm:cxn modelId="{4F7757DB-DD7C-451C-9906-8C73C2FA842F}" type="presParOf" srcId="{F89F7E4E-3BED-4C3F-B2E1-34871013FA63}" destId="{12023BD3-3542-48A2-80E1-FBE29CBC17FD}" srcOrd="1" destOrd="0" presId="urn:microsoft.com/office/officeart/2008/layout/SquareAccentList"/>
    <dgm:cxn modelId="{4B4D85A6-FECE-498A-AE20-8EA278C473E2}" type="presParOf" srcId="{12023BD3-3542-48A2-80E1-FBE29CBC17FD}" destId="{028122EC-A55A-4FE1-876E-63D09E28946A}" srcOrd="0" destOrd="0" presId="urn:microsoft.com/office/officeart/2008/layout/SquareAccentList"/>
    <dgm:cxn modelId="{CAE3971C-0894-4C6A-9725-FD15F6887306}" type="presParOf" srcId="{028122EC-A55A-4FE1-876E-63D09E28946A}" destId="{7028000E-A0CB-4410-ABEF-42706FA2594D}" srcOrd="0" destOrd="0" presId="urn:microsoft.com/office/officeart/2008/layout/SquareAccentList"/>
    <dgm:cxn modelId="{939EBF4F-8BD2-4CE4-A14E-FE238451D031}" type="presParOf" srcId="{028122EC-A55A-4FE1-876E-63D09E28946A}" destId="{62A0299E-68BC-442B-A0F0-959A94A16AB3}" srcOrd="1" destOrd="0" presId="urn:microsoft.com/office/officeart/2008/layout/SquareAccentList"/>
    <dgm:cxn modelId="{C957083D-7122-42A5-9851-74CEF610EC5B}" type="presParOf" srcId="{12023BD3-3542-48A2-80E1-FBE29CBC17FD}" destId="{AA989CD8-0258-4CF2-9C68-6297FE249B5C}" srcOrd="1" destOrd="0" presId="urn:microsoft.com/office/officeart/2008/layout/SquareAccentList"/>
    <dgm:cxn modelId="{1F5DD536-C281-474D-A33C-B4266E84C18B}" type="presParOf" srcId="{AA989CD8-0258-4CF2-9C68-6297FE249B5C}" destId="{909E1C55-F501-42F2-AA28-7C0878CEC883}" srcOrd="0" destOrd="0" presId="urn:microsoft.com/office/officeart/2008/layout/SquareAccentList"/>
    <dgm:cxn modelId="{72E281FA-A8C2-4383-96F7-A1394729A990}" type="presParOf" srcId="{AA989CD8-0258-4CF2-9C68-6297FE249B5C}" destId="{DCF9E49A-3A35-4558-99F9-B6BC67C7B102}" srcOrd="1" destOrd="0" presId="urn:microsoft.com/office/officeart/2008/layout/SquareAccentList"/>
    <dgm:cxn modelId="{89156074-DFE7-4DA6-9C3D-3EA3EA4DA9EB}" type="presParOf" srcId="{12023BD3-3542-48A2-80E1-FBE29CBC17FD}" destId="{07963D13-7C4E-46F4-93E8-F7A210708F72}" srcOrd="2" destOrd="0" presId="urn:microsoft.com/office/officeart/2008/layout/SquareAccentList"/>
    <dgm:cxn modelId="{32106D6C-C65C-4480-9F80-31765A1C9E1E}" type="presParOf" srcId="{07963D13-7C4E-46F4-93E8-F7A210708F72}" destId="{F8BDD4CF-F647-4F6E-95B4-3FD311FF6B28}" srcOrd="0" destOrd="0" presId="urn:microsoft.com/office/officeart/2008/layout/SquareAccentList"/>
    <dgm:cxn modelId="{FCDD816E-A62C-40DA-BABC-EADA3F88EE42}" type="presParOf" srcId="{07963D13-7C4E-46F4-93E8-F7A210708F72}" destId="{EA00F91A-D6EF-4728-82CA-F2FD28598D89}" srcOrd="1" destOrd="0" presId="urn:microsoft.com/office/officeart/2008/layout/SquareAccentList"/>
    <dgm:cxn modelId="{8C35D0F0-5418-42AB-8FAA-A822E1D5F636}" type="presParOf" srcId="{12023BD3-3542-48A2-80E1-FBE29CBC17FD}" destId="{865977EE-64A5-4925-8850-E2DD738F049A}" srcOrd="3" destOrd="0" presId="urn:microsoft.com/office/officeart/2008/layout/SquareAccentList"/>
    <dgm:cxn modelId="{6365775D-7DB6-4ED9-82A4-E13127E0243B}" type="presParOf" srcId="{865977EE-64A5-4925-8850-E2DD738F049A}" destId="{733CA59A-6D31-48DE-8816-216B4F715688}" srcOrd="0" destOrd="0" presId="urn:microsoft.com/office/officeart/2008/layout/SquareAccentList"/>
    <dgm:cxn modelId="{11C07C3F-6657-43BE-9C80-6108067A1163}" type="presParOf" srcId="{865977EE-64A5-4925-8850-E2DD738F049A}" destId="{8637DB47-AF51-49B7-9DF2-F02B7AB5735C}" srcOrd="1" destOrd="0" presId="urn:microsoft.com/office/officeart/2008/layout/SquareAccentList"/>
    <dgm:cxn modelId="{979D0A76-C7A2-4AD3-8CD0-341330B14134}" type="presParOf" srcId="{AE112B09-409C-486D-BA21-17678243D44E}" destId="{7A2B555F-81C1-42C6-8E5B-5E54D2A5B5C2}" srcOrd="2" destOrd="0" presId="urn:microsoft.com/office/officeart/2008/layout/SquareAccentList"/>
    <dgm:cxn modelId="{546276EC-A14C-44E2-8C54-BCE2306B968D}" type="presParOf" srcId="{7A2B555F-81C1-42C6-8E5B-5E54D2A5B5C2}" destId="{4C62C6D4-2D57-438D-81A2-9BAD05F1E93A}" srcOrd="0" destOrd="0" presId="urn:microsoft.com/office/officeart/2008/layout/SquareAccentList"/>
    <dgm:cxn modelId="{68289552-B10E-4429-82BD-BFBA4C92C40C}" type="presParOf" srcId="{4C62C6D4-2D57-438D-81A2-9BAD05F1E93A}" destId="{063FD264-0344-4098-8A5A-B5DA01BE67BB}" srcOrd="0" destOrd="0" presId="urn:microsoft.com/office/officeart/2008/layout/SquareAccentList"/>
    <dgm:cxn modelId="{CD7CBBF3-8164-4E2D-ACA9-2D5343686480}" type="presParOf" srcId="{4C62C6D4-2D57-438D-81A2-9BAD05F1E93A}" destId="{E8EBFC1C-5BB6-446C-8F26-986CFA121807}" srcOrd="1" destOrd="0" presId="urn:microsoft.com/office/officeart/2008/layout/SquareAccentList"/>
    <dgm:cxn modelId="{BE6F5005-4917-4294-AB81-4C3370E3C000}" type="presParOf" srcId="{4C62C6D4-2D57-438D-81A2-9BAD05F1E93A}" destId="{3FD8C965-AEA6-4258-B3A2-02C63B09D16C}" srcOrd="2" destOrd="0" presId="urn:microsoft.com/office/officeart/2008/layout/SquareAccentList"/>
    <dgm:cxn modelId="{A244BF9F-7407-49BF-9357-FAFD1FCE63B9}" type="presParOf" srcId="{7A2B555F-81C1-42C6-8E5B-5E54D2A5B5C2}" destId="{A1AC1969-EF72-4B43-8A67-B6ADF3CAAFA0}" srcOrd="1" destOrd="0" presId="urn:microsoft.com/office/officeart/2008/layout/SquareAccentList"/>
    <dgm:cxn modelId="{F91F7188-2644-407A-B819-C64105103678}" type="presParOf" srcId="{A1AC1969-EF72-4B43-8A67-B6ADF3CAAFA0}" destId="{EE87D529-0873-494A-B01C-E8C9B3151F88}" srcOrd="0" destOrd="0" presId="urn:microsoft.com/office/officeart/2008/layout/SquareAccentList"/>
    <dgm:cxn modelId="{F1738C8A-3E2B-44D4-BCE4-58B538AFB9C9}" type="presParOf" srcId="{EE87D529-0873-494A-B01C-E8C9B3151F88}" destId="{6946E6E1-5C94-4450-8EA0-491CE5D41031}" srcOrd="0" destOrd="0" presId="urn:microsoft.com/office/officeart/2008/layout/SquareAccentList"/>
    <dgm:cxn modelId="{3E4DD7CA-3A0F-4314-A025-FF6E4B84EC63}" type="presParOf" srcId="{EE87D529-0873-494A-B01C-E8C9B3151F88}" destId="{64561383-E6F9-4024-81C3-04C1B686A592}" srcOrd="1" destOrd="0" presId="urn:microsoft.com/office/officeart/2008/layout/SquareAccentList"/>
    <dgm:cxn modelId="{ADF658E1-ACFF-4D40-BB57-225B7B4C54B7}" type="presParOf" srcId="{A1AC1969-EF72-4B43-8A67-B6ADF3CAAFA0}" destId="{8F853CA9-8DE0-422B-BDCD-74FA15179DF4}" srcOrd="1" destOrd="0" presId="urn:microsoft.com/office/officeart/2008/layout/SquareAccentList"/>
    <dgm:cxn modelId="{5D05C6D9-E134-428F-BEA7-C18532B483EE}" type="presParOf" srcId="{8F853CA9-8DE0-422B-BDCD-74FA15179DF4}" destId="{BEBA729F-7FBB-49AC-A068-1816D1CCEED1}" srcOrd="0" destOrd="0" presId="urn:microsoft.com/office/officeart/2008/layout/SquareAccentList"/>
    <dgm:cxn modelId="{7522DCB7-84B6-4166-A3D6-9063D8C60BA1}" type="presParOf" srcId="{8F853CA9-8DE0-422B-BDCD-74FA15179DF4}" destId="{1157475E-9DAE-4879-83CC-AB9A3DF0BC76}" srcOrd="1" destOrd="0" presId="urn:microsoft.com/office/officeart/2008/layout/SquareAccentList"/>
    <dgm:cxn modelId="{616B4459-4BBD-42A5-8B70-FC3D1E3C17EC}" type="presParOf" srcId="{A1AC1969-EF72-4B43-8A67-B6ADF3CAAFA0}" destId="{74F897A6-D4EF-4C72-9210-6CBC385733F4}" srcOrd="2" destOrd="0" presId="urn:microsoft.com/office/officeart/2008/layout/SquareAccentList"/>
    <dgm:cxn modelId="{9309C6D1-6422-4A82-A373-9233C491FD03}" type="presParOf" srcId="{74F897A6-D4EF-4C72-9210-6CBC385733F4}" destId="{9B493C57-58BE-4CD9-BCCC-CB74D7CADAF6}" srcOrd="0" destOrd="0" presId="urn:microsoft.com/office/officeart/2008/layout/SquareAccentList"/>
    <dgm:cxn modelId="{E1B7208C-3413-4A10-8B95-C3B7582401CE}" type="presParOf" srcId="{74F897A6-D4EF-4C72-9210-6CBC385733F4}" destId="{801BF04C-56B1-4231-9DA0-42CF014DF40A}" srcOrd="1" destOrd="0" presId="urn:microsoft.com/office/officeart/2008/layout/SquareAccentList"/>
  </dgm:cxnLst>
  <dgm:bg>
    <a:solidFill>
      <a:schemeClr val="accent2">
        <a:lumMod val="40000"/>
        <a:lumOff val="6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469B44-A8BA-4890-BF2B-DB6273101947}" type="doc">
      <dgm:prSet loTypeId="urn:microsoft.com/office/officeart/2005/8/layout/hierarchy3" loCatId="hierarchy" qsTypeId="urn:microsoft.com/office/officeart/2005/8/quickstyle/simple1" qsCatId="simple" csTypeId="urn:microsoft.com/office/officeart/2005/8/colors/colorful2" csCatId="colorful" phldr="1"/>
      <dgm:spPr/>
      <dgm:t>
        <a:bodyPr/>
        <a:lstStyle/>
        <a:p>
          <a:endParaRPr lang="zh-CN" altLang="en-US"/>
        </a:p>
      </dgm:t>
    </dgm:pt>
    <dgm:pt modelId="{0CBAC387-26C8-4F2D-86FC-10AE18B735CC}">
      <dgm:prSet phldrT="[文本]" custT="1"/>
      <dgm:spPr/>
      <dgm:t>
        <a:bodyPr/>
        <a:lstStyle/>
        <a:p>
          <a:r>
            <a:rPr lang="en-US" altLang="zh-CN" sz="2000" dirty="0"/>
            <a:t>Management</a:t>
          </a:r>
          <a:endParaRPr lang="zh-CN" altLang="en-US" sz="2000" dirty="0"/>
        </a:p>
      </dgm:t>
    </dgm:pt>
    <dgm:pt modelId="{8A4A4521-836D-4288-A072-A0EF73AA3066}" type="parTrans" cxnId="{755842FA-F011-4EB7-9CD5-271CAA8E397B}">
      <dgm:prSet/>
      <dgm:spPr/>
      <dgm:t>
        <a:bodyPr/>
        <a:lstStyle/>
        <a:p>
          <a:endParaRPr lang="zh-CN" altLang="en-US"/>
        </a:p>
      </dgm:t>
    </dgm:pt>
    <dgm:pt modelId="{FE41157A-33D2-4D30-8645-31C2C4F45DFF}" type="sibTrans" cxnId="{755842FA-F011-4EB7-9CD5-271CAA8E397B}">
      <dgm:prSet/>
      <dgm:spPr/>
      <dgm:t>
        <a:bodyPr/>
        <a:lstStyle/>
        <a:p>
          <a:endParaRPr lang="zh-CN" altLang="en-US"/>
        </a:p>
      </dgm:t>
    </dgm:pt>
    <dgm:pt modelId="{EBCFF6DD-9C60-4350-AFF2-3EE16653BF1E}">
      <dgm:prSet phldrT="[文本]" custT="1"/>
      <dgm:spPr/>
      <dgm:t>
        <a:bodyPr/>
        <a:lstStyle/>
        <a:p>
          <a:r>
            <a:rPr lang="en-US" sz="1400" b="0" i="0" dirty="0"/>
            <a:t>Deputy general manager</a:t>
          </a:r>
          <a:endParaRPr lang="zh-CN" altLang="en-US" sz="1400" dirty="0"/>
        </a:p>
      </dgm:t>
    </dgm:pt>
    <dgm:pt modelId="{339AB8D7-850C-4CB5-931E-D6BE4B78D9C4}" type="parTrans" cxnId="{EF74280D-659F-4731-8058-F488DAAAF805}">
      <dgm:prSet/>
      <dgm:spPr/>
      <dgm:t>
        <a:bodyPr/>
        <a:lstStyle/>
        <a:p>
          <a:endParaRPr lang="zh-CN" altLang="en-US"/>
        </a:p>
      </dgm:t>
    </dgm:pt>
    <dgm:pt modelId="{97FD8527-8B21-4CDB-93DF-B29300E5E2C2}" type="sibTrans" cxnId="{EF74280D-659F-4731-8058-F488DAAAF805}">
      <dgm:prSet/>
      <dgm:spPr/>
      <dgm:t>
        <a:bodyPr/>
        <a:lstStyle/>
        <a:p>
          <a:endParaRPr lang="zh-CN" altLang="en-US"/>
        </a:p>
      </dgm:t>
    </dgm:pt>
    <dgm:pt modelId="{EF5DE154-2FCE-40C5-9FD8-79C5B87DA18D}">
      <dgm:prSet phldrT="[文本]" custT="1"/>
      <dgm:spPr/>
      <dgm:t>
        <a:bodyPr/>
        <a:lstStyle/>
        <a:p>
          <a:r>
            <a:rPr lang="en-US" sz="1400" b="0" i="0" dirty="0"/>
            <a:t>Regional General Manager</a:t>
          </a:r>
          <a:endParaRPr lang="zh-CN" altLang="en-US" sz="1400" dirty="0"/>
        </a:p>
      </dgm:t>
    </dgm:pt>
    <dgm:pt modelId="{02ED9E55-BF99-4531-AAF7-463877BBFD9D}" type="parTrans" cxnId="{5E3C9DD6-C297-4D51-B37E-454EF180D7C4}">
      <dgm:prSet/>
      <dgm:spPr/>
      <dgm:t>
        <a:bodyPr/>
        <a:lstStyle/>
        <a:p>
          <a:endParaRPr lang="zh-CN" altLang="en-US"/>
        </a:p>
      </dgm:t>
    </dgm:pt>
    <dgm:pt modelId="{8DD41B27-258B-4C27-B986-3AA341C89512}" type="sibTrans" cxnId="{5E3C9DD6-C297-4D51-B37E-454EF180D7C4}">
      <dgm:prSet/>
      <dgm:spPr/>
      <dgm:t>
        <a:bodyPr/>
        <a:lstStyle/>
        <a:p>
          <a:endParaRPr lang="zh-CN" altLang="en-US"/>
        </a:p>
      </dgm:t>
    </dgm:pt>
    <dgm:pt modelId="{5EB41FAB-92C2-4DD0-8383-F7243029B517}">
      <dgm:prSet phldrT="[文本]" custT="1"/>
      <dgm:spPr/>
      <dgm:t>
        <a:bodyPr/>
        <a:lstStyle/>
        <a:p>
          <a:r>
            <a:rPr lang="en-US" altLang="zh-CN" sz="2000" dirty="0" err="1"/>
            <a:t>Techology</a:t>
          </a:r>
          <a:endParaRPr lang="zh-CN" altLang="en-US" sz="2000" dirty="0"/>
        </a:p>
      </dgm:t>
    </dgm:pt>
    <dgm:pt modelId="{11733BD1-0205-494A-9B6D-82FDA591059F}" type="parTrans" cxnId="{80B4E59B-11A6-4904-9ABF-6E39DD0855FD}">
      <dgm:prSet/>
      <dgm:spPr/>
      <dgm:t>
        <a:bodyPr/>
        <a:lstStyle/>
        <a:p>
          <a:endParaRPr lang="zh-CN" altLang="en-US"/>
        </a:p>
      </dgm:t>
    </dgm:pt>
    <dgm:pt modelId="{ACEB9D07-5BC9-4CC8-B748-3936E13106D6}" type="sibTrans" cxnId="{80B4E59B-11A6-4904-9ABF-6E39DD0855FD}">
      <dgm:prSet/>
      <dgm:spPr/>
      <dgm:t>
        <a:bodyPr/>
        <a:lstStyle/>
        <a:p>
          <a:endParaRPr lang="zh-CN" altLang="en-US"/>
        </a:p>
      </dgm:t>
    </dgm:pt>
    <dgm:pt modelId="{484CEF41-D989-449E-AEDD-24B3AB22FF9A}">
      <dgm:prSet phldrT="[文本]" custT="1"/>
      <dgm:spPr/>
      <dgm:t>
        <a:bodyPr/>
        <a:lstStyle/>
        <a:p>
          <a:r>
            <a:rPr lang="en-US" sz="1400" b="0" i="0" kern="1200"/>
            <a:t> M</a:t>
          </a:r>
          <a:r>
            <a:rPr lang="en-US" sz="1400" b="0" i="0" kern="1200">
              <a:latin typeface="等线" panose="020F0502020204030204"/>
              <a:ea typeface="+mn-ea"/>
              <a:cs typeface="+mn-cs"/>
            </a:rPr>
            <a:t>eritorious employee</a:t>
          </a:r>
          <a:endParaRPr lang="zh-CN" altLang="en-US" sz="1400" b="0" i="0" kern="1200" dirty="0">
            <a:latin typeface="等线" panose="020F0502020204030204"/>
            <a:ea typeface="+mn-ea"/>
            <a:cs typeface="+mn-cs"/>
          </a:endParaRPr>
        </a:p>
      </dgm:t>
    </dgm:pt>
    <dgm:pt modelId="{D651F8C9-B309-40D6-A3A5-8A6AD0064A7E}" type="parTrans" cxnId="{CAA23EA5-6008-494E-A1D2-16AB553E0D5B}">
      <dgm:prSet/>
      <dgm:spPr/>
      <dgm:t>
        <a:bodyPr/>
        <a:lstStyle/>
        <a:p>
          <a:endParaRPr lang="zh-CN" altLang="en-US"/>
        </a:p>
      </dgm:t>
    </dgm:pt>
    <dgm:pt modelId="{C19C0E4F-E4C5-40C1-B06A-D12C57428CC5}" type="sibTrans" cxnId="{CAA23EA5-6008-494E-A1D2-16AB553E0D5B}">
      <dgm:prSet/>
      <dgm:spPr/>
      <dgm:t>
        <a:bodyPr/>
        <a:lstStyle/>
        <a:p>
          <a:endParaRPr lang="zh-CN" altLang="en-US"/>
        </a:p>
      </dgm:t>
    </dgm:pt>
    <dgm:pt modelId="{336D6092-6A0C-4E20-A0CE-79CEDC4C60B2}">
      <dgm:prSet phldrT="[文本]"/>
      <dgm:spPr/>
      <dgm:t>
        <a:bodyPr/>
        <a:lstStyle/>
        <a:p>
          <a:r>
            <a:rPr lang="en-US" altLang="zh-CN" dirty="0"/>
            <a:t>New employee</a:t>
          </a:r>
          <a:endParaRPr lang="zh-CN" altLang="en-US" dirty="0"/>
        </a:p>
      </dgm:t>
    </dgm:pt>
    <dgm:pt modelId="{9202DC78-900C-4053-A8E6-3C407343AD08}" type="parTrans" cxnId="{A9376CAA-908D-4187-B332-B6292EA35605}">
      <dgm:prSet/>
      <dgm:spPr/>
      <dgm:t>
        <a:bodyPr/>
        <a:lstStyle/>
        <a:p>
          <a:endParaRPr lang="zh-CN" altLang="en-US"/>
        </a:p>
      </dgm:t>
    </dgm:pt>
    <dgm:pt modelId="{19D525C6-FAB1-4E3B-AC91-706C23CE8B8F}" type="sibTrans" cxnId="{A9376CAA-908D-4187-B332-B6292EA35605}">
      <dgm:prSet/>
      <dgm:spPr/>
      <dgm:t>
        <a:bodyPr/>
        <a:lstStyle/>
        <a:p>
          <a:endParaRPr lang="zh-CN" altLang="en-US"/>
        </a:p>
      </dgm:t>
    </dgm:pt>
    <dgm:pt modelId="{5377F35A-0801-4F1E-B344-895CC96F5F4D}">
      <dgm:prSet phldrT="[文本]" custT="1"/>
      <dgm:spPr/>
      <dgm:t>
        <a:bodyPr/>
        <a:lstStyle/>
        <a:p>
          <a:r>
            <a:rPr lang="en-US" sz="1400" b="0" i="0" dirty="0"/>
            <a:t>Regional manager</a:t>
          </a:r>
          <a:endParaRPr lang="zh-CN" altLang="en-US" sz="1400" dirty="0"/>
        </a:p>
      </dgm:t>
    </dgm:pt>
    <dgm:pt modelId="{F47D9D56-13C8-4EA4-970E-E93A528B5FB9}" type="parTrans" cxnId="{E00C0047-0895-4906-9095-FCBBE15883E1}">
      <dgm:prSet/>
      <dgm:spPr/>
      <dgm:t>
        <a:bodyPr/>
        <a:lstStyle/>
        <a:p>
          <a:endParaRPr lang="zh-CN" altLang="en-US"/>
        </a:p>
      </dgm:t>
    </dgm:pt>
    <dgm:pt modelId="{B2F6A703-B895-4BBF-BB85-257B1446810D}" type="sibTrans" cxnId="{E00C0047-0895-4906-9095-FCBBE15883E1}">
      <dgm:prSet/>
      <dgm:spPr/>
      <dgm:t>
        <a:bodyPr/>
        <a:lstStyle/>
        <a:p>
          <a:endParaRPr lang="zh-CN" altLang="en-US"/>
        </a:p>
      </dgm:t>
    </dgm:pt>
    <dgm:pt modelId="{1A5D743D-950E-46A7-BB55-C87D9813600A}">
      <dgm:prSet phldrT="[文本]" custT="1"/>
      <dgm:spPr/>
      <dgm:t>
        <a:bodyPr/>
        <a:lstStyle/>
        <a:p>
          <a:r>
            <a:rPr lang="en-US" altLang="zh-CN" sz="1400" dirty="0"/>
            <a:t>Store manager</a:t>
          </a:r>
          <a:endParaRPr lang="zh-CN" altLang="en-US" sz="1400" dirty="0"/>
        </a:p>
      </dgm:t>
    </dgm:pt>
    <dgm:pt modelId="{224D90F8-5BA5-4485-A017-6B6A62172410}" type="parTrans" cxnId="{FFBB913F-0ADF-40FD-9E59-D24A07B4E24B}">
      <dgm:prSet/>
      <dgm:spPr/>
      <dgm:t>
        <a:bodyPr/>
        <a:lstStyle/>
        <a:p>
          <a:endParaRPr lang="zh-CN" altLang="en-US"/>
        </a:p>
      </dgm:t>
    </dgm:pt>
    <dgm:pt modelId="{8E7B9010-5601-46B4-B30A-02D1175A2ED5}" type="sibTrans" cxnId="{FFBB913F-0ADF-40FD-9E59-D24A07B4E24B}">
      <dgm:prSet/>
      <dgm:spPr/>
      <dgm:t>
        <a:bodyPr/>
        <a:lstStyle/>
        <a:p>
          <a:endParaRPr lang="zh-CN" altLang="en-US"/>
        </a:p>
      </dgm:t>
    </dgm:pt>
    <dgm:pt modelId="{1B59B082-A867-4C1B-B565-B1CA16DECDD7}">
      <dgm:prSet phldrT="[文本]" custT="1"/>
      <dgm:spPr/>
      <dgm:t>
        <a:bodyPr/>
        <a:lstStyle/>
        <a:p>
          <a:r>
            <a:rPr lang="en-US" altLang="zh-CN" sz="1400" dirty="0"/>
            <a:t>Lobby manager</a:t>
          </a:r>
          <a:endParaRPr lang="zh-CN" altLang="en-US" sz="1400" dirty="0"/>
        </a:p>
      </dgm:t>
    </dgm:pt>
    <dgm:pt modelId="{7F871548-C8A1-441F-9D35-C995A871693C}" type="parTrans" cxnId="{68CF9BDB-9780-4A32-A0E0-FB8819A444AE}">
      <dgm:prSet/>
      <dgm:spPr/>
      <dgm:t>
        <a:bodyPr/>
        <a:lstStyle/>
        <a:p>
          <a:endParaRPr lang="zh-CN" altLang="en-US"/>
        </a:p>
      </dgm:t>
    </dgm:pt>
    <dgm:pt modelId="{80651630-2B04-45E9-8DA4-EC6809AF5AE2}" type="sibTrans" cxnId="{68CF9BDB-9780-4A32-A0E0-FB8819A444AE}">
      <dgm:prSet/>
      <dgm:spPr/>
      <dgm:t>
        <a:bodyPr/>
        <a:lstStyle/>
        <a:p>
          <a:endParaRPr lang="zh-CN" altLang="en-US"/>
        </a:p>
      </dgm:t>
    </dgm:pt>
    <dgm:pt modelId="{5D34771E-F091-4B5C-989F-F2FC94881C61}">
      <dgm:prSet phldrT="[文本]" custT="1"/>
      <dgm:spPr/>
      <dgm:t>
        <a:bodyPr/>
        <a:lstStyle/>
        <a:p>
          <a:r>
            <a:rPr lang="en-US" altLang="zh-CN" sz="1400" dirty="0"/>
            <a:t>The foreman</a:t>
          </a:r>
          <a:endParaRPr lang="zh-CN" altLang="en-US" sz="1400" dirty="0"/>
        </a:p>
      </dgm:t>
    </dgm:pt>
    <dgm:pt modelId="{20D414E7-3BE3-44EA-A9B8-1793EC620007}" type="parTrans" cxnId="{6378A3E7-3842-4BF1-8EBD-E5D324F4AE5B}">
      <dgm:prSet/>
      <dgm:spPr/>
      <dgm:t>
        <a:bodyPr/>
        <a:lstStyle/>
        <a:p>
          <a:endParaRPr lang="zh-CN" altLang="en-US"/>
        </a:p>
      </dgm:t>
    </dgm:pt>
    <dgm:pt modelId="{D7895ABD-25DB-4EF8-8406-9F90DDC1B80B}" type="sibTrans" cxnId="{6378A3E7-3842-4BF1-8EBD-E5D324F4AE5B}">
      <dgm:prSet/>
      <dgm:spPr/>
      <dgm:t>
        <a:bodyPr/>
        <a:lstStyle/>
        <a:p>
          <a:endParaRPr lang="zh-CN" altLang="en-US"/>
        </a:p>
      </dgm:t>
    </dgm:pt>
    <dgm:pt modelId="{F8318B25-A165-41B1-95EC-A5D97B6BCF12}">
      <dgm:prSet phldrT="[文本]" custT="1"/>
      <dgm:spPr/>
      <dgm:t>
        <a:bodyPr/>
        <a:lstStyle/>
        <a:p>
          <a:r>
            <a:rPr lang="en-US" sz="1400" b="0" i="0" dirty="0"/>
            <a:t>Excellent employee</a:t>
          </a:r>
          <a:endParaRPr lang="zh-CN" altLang="en-US" sz="1400" dirty="0"/>
        </a:p>
      </dgm:t>
    </dgm:pt>
    <dgm:pt modelId="{036E04AE-117E-43E6-A6F6-C5F3227CF497}" type="parTrans" cxnId="{866B6B40-1D66-47A4-AD0D-33423E6EF5C3}">
      <dgm:prSet/>
      <dgm:spPr/>
      <dgm:t>
        <a:bodyPr/>
        <a:lstStyle/>
        <a:p>
          <a:endParaRPr lang="zh-CN" altLang="en-US"/>
        </a:p>
      </dgm:t>
    </dgm:pt>
    <dgm:pt modelId="{9EAAEE3B-677A-4728-B969-FE5A0DE73D1D}" type="sibTrans" cxnId="{866B6B40-1D66-47A4-AD0D-33423E6EF5C3}">
      <dgm:prSet/>
      <dgm:spPr/>
      <dgm:t>
        <a:bodyPr/>
        <a:lstStyle/>
        <a:p>
          <a:endParaRPr lang="zh-CN" altLang="en-US"/>
        </a:p>
      </dgm:t>
    </dgm:pt>
    <dgm:pt modelId="{DEE31837-562A-4A8F-93F5-2F6ADC895400}">
      <dgm:prSet phldrT="[文本]" custT="1"/>
      <dgm:spPr/>
      <dgm:t>
        <a:bodyPr/>
        <a:lstStyle/>
        <a:p>
          <a:r>
            <a:rPr lang="en-US" sz="1400" b="0" i="0" dirty="0"/>
            <a:t>Qualified employee</a:t>
          </a:r>
          <a:endParaRPr lang="zh-CN" altLang="en-US" sz="1400" dirty="0"/>
        </a:p>
      </dgm:t>
    </dgm:pt>
    <dgm:pt modelId="{8B49861C-A572-4FB9-86AF-A390FC312B0C}" type="parTrans" cxnId="{9BA45458-0D36-49F7-B12E-14C254021013}">
      <dgm:prSet/>
      <dgm:spPr/>
      <dgm:t>
        <a:bodyPr/>
        <a:lstStyle/>
        <a:p>
          <a:endParaRPr lang="zh-CN" altLang="en-US"/>
        </a:p>
      </dgm:t>
    </dgm:pt>
    <dgm:pt modelId="{A9F451F4-872C-416F-85B7-F6CE73A750F2}" type="sibTrans" cxnId="{9BA45458-0D36-49F7-B12E-14C254021013}">
      <dgm:prSet/>
      <dgm:spPr/>
      <dgm:t>
        <a:bodyPr/>
        <a:lstStyle/>
        <a:p>
          <a:endParaRPr lang="zh-CN" altLang="en-US"/>
        </a:p>
      </dgm:t>
    </dgm:pt>
    <dgm:pt modelId="{2F7A27DA-4246-49A8-B707-6C7A77B45221}">
      <dgm:prSet phldrT="[文本]" custT="1"/>
      <dgm:spPr/>
      <dgm:t>
        <a:bodyPr/>
        <a:lstStyle/>
        <a:p>
          <a:r>
            <a:rPr lang="en-US" altLang="zh-CN" sz="1400" dirty="0"/>
            <a:t>Primary employee</a:t>
          </a:r>
          <a:endParaRPr lang="zh-CN" altLang="en-US" sz="1400" dirty="0"/>
        </a:p>
      </dgm:t>
    </dgm:pt>
    <dgm:pt modelId="{AD3A6FDF-9F5C-499C-88C0-C28C5618C0BF}" type="parTrans" cxnId="{DBB8CA3C-BB5A-4C2C-BA5D-112282DC76E9}">
      <dgm:prSet/>
      <dgm:spPr/>
      <dgm:t>
        <a:bodyPr/>
        <a:lstStyle/>
        <a:p>
          <a:endParaRPr lang="zh-CN" altLang="en-US"/>
        </a:p>
      </dgm:t>
    </dgm:pt>
    <dgm:pt modelId="{08B5C6B9-D520-4902-912D-8376CDB16634}" type="sibTrans" cxnId="{DBB8CA3C-BB5A-4C2C-BA5D-112282DC76E9}">
      <dgm:prSet/>
      <dgm:spPr/>
      <dgm:t>
        <a:bodyPr/>
        <a:lstStyle/>
        <a:p>
          <a:endParaRPr lang="zh-CN" altLang="en-US"/>
        </a:p>
      </dgm:t>
    </dgm:pt>
    <dgm:pt modelId="{C44F9730-F22B-4483-8333-2834B272FDE7}">
      <dgm:prSet phldrT="[文本]" custT="1"/>
      <dgm:spPr/>
      <dgm:t>
        <a:bodyPr/>
        <a:lstStyle/>
        <a:p>
          <a:r>
            <a:rPr lang="en-US" altLang="zh-CN" sz="1400" dirty="0"/>
            <a:t>New employee</a:t>
          </a:r>
          <a:endParaRPr lang="zh-CN" altLang="en-US" sz="1400" dirty="0"/>
        </a:p>
      </dgm:t>
    </dgm:pt>
    <dgm:pt modelId="{415D9012-B7B4-4C6A-8E0D-4418037E7809}" type="parTrans" cxnId="{2B477792-A446-4774-BE2E-5EE2ED9EFE58}">
      <dgm:prSet/>
      <dgm:spPr/>
      <dgm:t>
        <a:bodyPr/>
        <a:lstStyle/>
        <a:p>
          <a:endParaRPr lang="zh-CN" altLang="en-US"/>
        </a:p>
      </dgm:t>
    </dgm:pt>
    <dgm:pt modelId="{10A508DB-3E8C-4618-A381-31BE7BA40CD0}" type="sibTrans" cxnId="{2B477792-A446-4774-BE2E-5EE2ED9EFE58}">
      <dgm:prSet/>
      <dgm:spPr/>
      <dgm:t>
        <a:bodyPr/>
        <a:lstStyle/>
        <a:p>
          <a:endParaRPr lang="zh-CN" altLang="en-US"/>
        </a:p>
      </dgm:t>
    </dgm:pt>
    <dgm:pt modelId="{B955C440-17E5-45BD-A408-3642B0DEDB2F}">
      <dgm:prSet phldrT="[文本]"/>
      <dgm:spPr/>
      <dgm:t>
        <a:bodyPr/>
        <a:lstStyle/>
        <a:p>
          <a:r>
            <a:rPr lang="en-US" b="0" i="0" dirty="0"/>
            <a:t>Qualified employee</a:t>
          </a:r>
          <a:endParaRPr lang="zh-CN" altLang="en-US" dirty="0"/>
        </a:p>
      </dgm:t>
    </dgm:pt>
    <dgm:pt modelId="{88158FC6-E851-4D90-8E2D-C175BA344DCD}" type="parTrans" cxnId="{68FCC4D4-1FF9-47FF-A6FF-4A5DA64EAEFD}">
      <dgm:prSet/>
      <dgm:spPr/>
      <dgm:t>
        <a:bodyPr/>
        <a:lstStyle/>
        <a:p>
          <a:endParaRPr lang="zh-CN" altLang="en-US"/>
        </a:p>
      </dgm:t>
    </dgm:pt>
    <dgm:pt modelId="{BE9F294E-859D-454E-9CC6-9FBC9A6B5A2F}" type="sibTrans" cxnId="{68FCC4D4-1FF9-47FF-A6FF-4A5DA64EAEFD}">
      <dgm:prSet/>
      <dgm:spPr/>
      <dgm:t>
        <a:bodyPr/>
        <a:lstStyle/>
        <a:p>
          <a:endParaRPr lang="zh-CN" altLang="en-US"/>
        </a:p>
      </dgm:t>
    </dgm:pt>
    <dgm:pt modelId="{168A3602-D7D4-4E68-AA1C-E821BADB0A49}">
      <dgm:prSet phldrT="[文本]"/>
      <dgm:spPr/>
      <dgm:t>
        <a:bodyPr/>
        <a:lstStyle/>
        <a:p>
          <a:r>
            <a:rPr lang="en-US" b="0" i="0" dirty="0"/>
            <a:t>Model employee</a:t>
          </a:r>
          <a:endParaRPr lang="zh-CN" altLang="en-US" dirty="0"/>
        </a:p>
      </dgm:t>
    </dgm:pt>
    <dgm:pt modelId="{31B901CA-D507-47B1-8F26-837799018698}" type="parTrans" cxnId="{823F8C1B-DA8C-426D-8C21-17583287E87D}">
      <dgm:prSet/>
      <dgm:spPr/>
      <dgm:t>
        <a:bodyPr/>
        <a:lstStyle/>
        <a:p>
          <a:endParaRPr lang="zh-CN" altLang="en-US"/>
        </a:p>
      </dgm:t>
    </dgm:pt>
    <dgm:pt modelId="{E55F2212-9274-4668-9152-810ABA772359}" type="sibTrans" cxnId="{823F8C1B-DA8C-426D-8C21-17583287E87D}">
      <dgm:prSet/>
      <dgm:spPr/>
      <dgm:t>
        <a:bodyPr/>
        <a:lstStyle/>
        <a:p>
          <a:endParaRPr lang="zh-CN" altLang="en-US"/>
        </a:p>
      </dgm:t>
    </dgm:pt>
    <dgm:pt modelId="{D35ACB5C-C893-4638-B39A-DF899CF56D7E}">
      <dgm:prSet phldrT="[文本]"/>
      <dgm:spPr/>
      <dgm:t>
        <a:bodyPr/>
        <a:lstStyle/>
        <a:p>
          <a:r>
            <a:rPr lang="en-US" b="0" i="0" dirty="0"/>
            <a:t>Excellent employee</a:t>
          </a:r>
          <a:endParaRPr lang="zh-CN" altLang="en-US" dirty="0"/>
        </a:p>
      </dgm:t>
    </dgm:pt>
    <dgm:pt modelId="{A1F0E9C7-2EDB-49D4-97D2-49F7D9AA1ED0}" type="parTrans" cxnId="{F159BC62-0D86-4A65-8570-6AE0B02FA987}">
      <dgm:prSet/>
      <dgm:spPr/>
      <dgm:t>
        <a:bodyPr/>
        <a:lstStyle/>
        <a:p>
          <a:endParaRPr lang="zh-CN" altLang="en-US"/>
        </a:p>
      </dgm:t>
    </dgm:pt>
    <dgm:pt modelId="{757C0B52-9493-4E47-811A-C7DFED2F2C24}" type="sibTrans" cxnId="{F159BC62-0D86-4A65-8570-6AE0B02FA987}">
      <dgm:prSet/>
      <dgm:spPr/>
      <dgm:t>
        <a:bodyPr/>
        <a:lstStyle/>
        <a:p>
          <a:endParaRPr lang="zh-CN" altLang="en-US"/>
        </a:p>
      </dgm:t>
    </dgm:pt>
    <dgm:pt modelId="{CA7DB70B-9F72-4097-BC0E-E805FDB5640F}">
      <dgm:prSet phldrT="[文本]"/>
      <dgm:spPr/>
      <dgm:t>
        <a:bodyPr/>
        <a:lstStyle/>
        <a:p>
          <a:r>
            <a:rPr lang="en-US" altLang="zh-CN" dirty="0"/>
            <a:t>Primary employee</a:t>
          </a:r>
          <a:endParaRPr lang="zh-CN" altLang="en-US" dirty="0"/>
        </a:p>
      </dgm:t>
    </dgm:pt>
    <dgm:pt modelId="{7794EA54-D03B-4629-8A92-903EC03EC7BF}" type="parTrans" cxnId="{60BB0C97-2EC0-45EE-9F26-A66643ED2DB3}">
      <dgm:prSet/>
      <dgm:spPr/>
      <dgm:t>
        <a:bodyPr/>
        <a:lstStyle/>
        <a:p>
          <a:endParaRPr lang="zh-CN" altLang="en-US"/>
        </a:p>
      </dgm:t>
    </dgm:pt>
    <dgm:pt modelId="{BDE20494-4C22-4D65-B130-9B9D8482137F}" type="sibTrans" cxnId="{60BB0C97-2EC0-45EE-9F26-A66643ED2DB3}">
      <dgm:prSet/>
      <dgm:spPr/>
      <dgm:t>
        <a:bodyPr/>
        <a:lstStyle/>
        <a:p>
          <a:endParaRPr lang="zh-CN" altLang="en-US"/>
        </a:p>
      </dgm:t>
    </dgm:pt>
    <dgm:pt modelId="{13D44A98-046E-49A3-90DD-B1E988E051C1}">
      <dgm:prSet phldrT="[文本]"/>
      <dgm:spPr/>
      <dgm:t>
        <a:bodyPr/>
        <a:lstStyle/>
        <a:p>
          <a:r>
            <a:rPr lang="en-US" altLang="zh-CN" dirty="0"/>
            <a:t>New employee</a:t>
          </a:r>
          <a:endParaRPr lang="zh-CN" altLang="en-US" dirty="0"/>
        </a:p>
      </dgm:t>
    </dgm:pt>
    <dgm:pt modelId="{B4AB7828-1DFF-495F-A8AF-112BC0FE91FE}" type="parTrans" cxnId="{6F3D54BB-CCCE-4377-AEA4-FD7A03A3CC98}">
      <dgm:prSet/>
      <dgm:spPr/>
      <dgm:t>
        <a:bodyPr/>
        <a:lstStyle/>
        <a:p>
          <a:endParaRPr lang="zh-CN" altLang="en-US"/>
        </a:p>
      </dgm:t>
    </dgm:pt>
    <dgm:pt modelId="{506D32CE-B266-46D2-B3ED-65C6F5FD3551}" type="sibTrans" cxnId="{6F3D54BB-CCCE-4377-AEA4-FD7A03A3CC98}">
      <dgm:prSet/>
      <dgm:spPr/>
      <dgm:t>
        <a:bodyPr/>
        <a:lstStyle/>
        <a:p>
          <a:endParaRPr lang="zh-CN" altLang="en-US"/>
        </a:p>
      </dgm:t>
    </dgm:pt>
    <dgm:pt modelId="{00EA303A-C43A-49F8-84C0-F9942F427CDE}">
      <dgm:prSet phldrT="[文本]"/>
      <dgm:spPr/>
      <dgm:t>
        <a:bodyPr/>
        <a:lstStyle/>
        <a:p>
          <a:r>
            <a:rPr lang="en-US" b="0" i="0" dirty="0"/>
            <a:t>Business manager</a:t>
          </a:r>
          <a:endParaRPr lang="zh-CN" altLang="en-US" dirty="0"/>
        </a:p>
      </dgm:t>
    </dgm:pt>
    <dgm:pt modelId="{4C74D5D9-9DE4-4D48-84C9-B57E0D2FD0A4}" type="parTrans" cxnId="{823DB1C7-6F02-4B14-8777-3168AE672F47}">
      <dgm:prSet/>
      <dgm:spPr/>
      <dgm:t>
        <a:bodyPr/>
        <a:lstStyle/>
        <a:p>
          <a:endParaRPr lang="zh-CN" altLang="en-US"/>
        </a:p>
      </dgm:t>
    </dgm:pt>
    <dgm:pt modelId="{B4EBB9E4-C3D6-4291-B16B-D48676FBA570}" type="sibTrans" cxnId="{823DB1C7-6F02-4B14-8777-3168AE672F47}">
      <dgm:prSet/>
      <dgm:spPr/>
      <dgm:t>
        <a:bodyPr/>
        <a:lstStyle/>
        <a:p>
          <a:endParaRPr lang="zh-CN" altLang="en-US"/>
        </a:p>
      </dgm:t>
    </dgm:pt>
    <dgm:pt modelId="{3762C9CC-7675-4ABF-BE91-8268EC8BBC27}">
      <dgm:prSet phldrT="[文本]" custT="1"/>
      <dgm:spPr/>
      <dgm:t>
        <a:bodyPr/>
        <a:lstStyle/>
        <a:p>
          <a:r>
            <a:rPr lang="en-US" sz="1400" b="0" i="0" dirty="0"/>
            <a:t>Clerk   cashier   purchasing   logistics</a:t>
          </a:r>
          <a:endParaRPr lang="zh-CN" altLang="en-US" sz="1400" dirty="0"/>
        </a:p>
      </dgm:t>
    </dgm:pt>
    <dgm:pt modelId="{C986D645-FABD-45F1-8E3C-C6AB8E0126EA}" type="parTrans" cxnId="{E51325DC-15CA-4CA9-B75F-F52B871A7720}">
      <dgm:prSet/>
      <dgm:spPr/>
      <dgm:t>
        <a:bodyPr/>
        <a:lstStyle/>
        <a:p>
          <a:endParaRPr lang="zh-CN" altLang="en-US"/>
        </a:p>
      </dgm:t>
    </dgm:pt>
    <dgm:pt modelId="{27DAFB92-3F1F-43C8-9220-433340501F74}" type="sibTrans" cxnId="{E51325DC-15CA-4CA9-B75F-F52B871A7720}">
      <dgm:prSet/>
      <dgm:spPr/>
      <dgm:t>
        <a:bodyPr/>
        <a:lstStyle/>
        <a:p>
          <a:endParaRPr lang="zh-CN" altLang="en-US"/>
        </a:p>
      </dgm:t>
    </dgm:pt>
    <dgm:pt modelId="{A372F4D2-E891-4048-8E40-EB1CC425B0DC}">
      <dgm:prSet phldrT="[文本]"/>
      <dgm:spPr/>
      <dgm:t>
        <a:bodyPr/>
        <a:lstStyle/>
        <a:p>
          <a:r>
            <a:rPr lang="en-US" b="0" i="0" dirty="0"/>
            <a:t>Excellent employee</a:t>
          </a:r>
          <a:endParaRPr lang="zh-CN" altLang="en-US" dirty="0"/>
        </a:p>
      </dgm:t>
    </dgm:pt>
    <dgm:pt modelId="{508EB58B-F084-4DE0-A6AA-5A62C7D0590E}" type="parTrans" cxnId="{46F692CB-D124-4DC1-991F-A3FBED0D2F91}">
      <dgm:prSet/>
      <dgm:spPr/>
      <dgm:t>
        <a:bodyPr/>
        <a:lstStyle/>
        <a:p>
          <a:endParaRPr lang="zh-CN" altLang="en-US"/>
        </a:p>
      </dgm:t>
    </dgm:pt>
    <dgm:pt modelId="{C397FD45-68A9-4D88-8FBB-AF48DC16AF0F}" type="sibTrans" cxnId="{46F692CB-D124-4DC1-991F-A3FBED0D2F91}">
      <dgm:prSet/>
      <dgm:spPr/>
      <dgm:t>
        <a:bodyPr/>
        <a:lstStyle/>
        <a:p>
          <a:endParaRPr lang="zh-CN" altLang="en-US"/>
        </a:p>
      </dgm:t>
    </dgm:pt>
    <dgm:pt modelId="{A1D7C9AA-B00B-41FF-A5AC-EAD080387C30}">
      <dgm:prSet phldrT="[文本]"/>
      <dgm:spPr/>
      <dgm:t>
        <a:bodyPr/>
        <a:lstStyle/>
        <a:p>
          <a:r>
            <a:rPr lang="en-US" altLang="zh-CN" dirty="0"/>
            <a:t>Primary employee</a:t>
          </a:r>
          <a:endParaRPr lang="zh-CN" altLang="en-US" dirty="0"/>
        </a:p>
      </dgm:t>
    </dgm:pt>
    <dgm:pt modelId="{60F2B2E5-A65E-45AC-8982-5638EC28AE74}" type="parTrans" cxnId="{5FA11A76-FA32-4F95-90F0-48EA189DEDE5}">
      <dgm:prSet/>
      <dgm:spPr/>
      <dgm:t>
        <a:bodyPr/>
        <a:lstStyle/>
        <a:p>
          <a:endParaRPr lang="zh-CN" altLang="en-US"/>
        </a:p>
      </dgm:t>
    </dgm:pt>
    <dgm:pt modelId="{1DA70ECB-3C35-4680-A7C7-362FC56C692A}" type="sibTrans" cxnId="{5FA11A76-FA32-4F95-90F0-48EA189DEDE5}">
      <dgm:prSet/>
      <dgm:spPr/>
      <dgm:t>
        <a:bodyPr/>
        <a:lstStyle/>
        <a:p>
          <a:endParaRPr lang="zh-CN" altLang="en-US"/>
        </a:p>
      </dgm:t>
    </dgm:pt>
    <dgm:pt modelId="{B689D8A1-95A7-4FB7-8FC9-341048FD85D5}">
      <dgm:prSet phldrT="[文本]" custT="1"/>
      <dgm:spPr/>
      <dgm:t>
        <a:bodyPr/>
        <a:lstStyle/>
        <a:p>
          <a:r>
            <a:rPr lang="en-US" sz="2000" b="0" i="0" dirty="0"/>
            <a:t>Logistics </a:t>
          </a:r>
          <a:endParaRPr lang="zh-CN" altLang="en-US" sz="2000" dirty="0"/>
        </a:p>
      </dgm:t>
    </dgm:pt>
    <dgm:pt modelId="{8D0DE1B6-476E-4227-A193-F426338E2F39}" type="sibTrans" cxnId="{05C1DF28-ACEB-4C4A-AEBF-2228B28E92B3}">
      <dgm:prSet/>
      <dgm:spPr/>
      <dgm:t>
        <a:bodyPr/>
        <a:lstStyle/>
        <a:p>
          <a:endParaRPr lang="zh-CN" altLang="en-US"/>
        </a:p>
      </dgm:t>
    </dgm:pt>
    <dgm:pt modelId="{C86D2173-D814-47BE-B4BB-8A06C707AA00}" type="parTrans" cxnId="{05C1DF28-ACEB-4C4A-AEBF-2228B28E92B3}">
      <dgm:prSet/>
      <dgm:spPr/>
      <dgm:t>
        <a:bodyPr/>
        <a:lstStyle/>
        <a:p>
          <a:endParaRPr lang="zh-CN" altLang="en-US"/>
        </a:p>
      </dgm:t>
    </dgm:pt>
    <dgm:pt modelId="{B598977F-B718-4F7B-85B2-8B29E5B6D0D5}">
      <dgm:prSet phldrT="[文本]"/>
      <dgm:spPr/>
      <dgm:t>
        <a:bodyPr/>
        <a:lstStyle/>
        <a:p>
          <a:r>
            <a:rPr lang="en-US" b="0" i="0" dirty="0"/>
            <a:t>Qualified employee</a:t>
          </a:r>
          <a:endParaRPr lang="zh-CN" altLang="en-US" dirty="0"/>
        </a:p>
      </dgm:t>
    </dgm:pt>
    <dgm:pt modelId="{AC6F8FAC-B0E1-4B88-B1F3-2E805D59283F}" type="parTrans" cxnId="{2B35AF7A-A43E-4AF1-A33F-868D33D0927C}">
      <dgm:prSet/>
      <dgm:spPr/>
      <dgm:t>
        <a:bodyPr/>
        <a:lstStyle/>
        <a:p>
          <a:endParaRPr lang="zh-CN" altLang="en-US"/>
        </a:p>
      </dgm:t>
    </dgm:pt>
    <dgm:pt modelId="{1D718DC1-E968-4695-A9CA-C90DA76D06CB}" type="sibTrans" cxnId="{2B35AF7A-A43E-4AF1-A33F-868D33D0927C}">
      <dgm:prSet/>
      <dgm:spPr/>
      <dgm:t>
        <a:bodyPr/>
        <a:lstStyle/>
        <a:p>
          <a:endParaRPr lang="zh-CN" altLang="en-US"/>
        </a:p>
      </dgm:t>
    </dgm:pt>
    <dgm:pt modelId="{79D0065B-0369-4F59-A888-A91074424157}" type="pres">
      <dgm:prSet presAssocID="{E6469B44-A8BA-4890-BF2B-DB6273101947}" presName="diagram" presStyleCnt="0">
        <dgm:presLayoutVars>
          <dgm:chPref val="1"/>
          <dgm:dir/>
          <dgm:animOne val="branch"/>
          <dgm:animLvl val="lvl"/>
          <dgm:resizeHandles/>
        </dgm:presLayoutVars>
      </dgm:prSet>
      <dgm:spPr/>
    </dgm:pt>
    <dgm:pt modelId="{305D3E14-CB92-427C-A4F5-025A261B8623}" type="pres">
      <dgm:prSet presAssocID="{0CBAC387-26C8-4F2D-86FC-10AE18B735CC}" presName="root" presStyleCnt="0"/>
      <dgm:spPr/>
    </dgm:pt>
    <dgm:pt modelId="{D1609AE9-5BC1-4448-A9C7-6EF18BD7CA52}" type="pres">
      <dgm:prSet presAssocID="{0CBAC387-26C8-4F2D-86FC-10AE18B735CC}" presName="rootComposite" presStyleCnt="0"/>
      <dgm:spPr/>
    </dgm:pt>
    <dgm:pt modelId="{CFB97138-AA0B-44A4-8139-AE733F62BFCF}" type="pres">
      <dgm:prSet presAssocID="{0CBAC387-26C8-4F2D-86FC-10AE18B735CC}" presName="rootText" presStyleLbl="node1" presStyleIdx="0" presStyleCnt="3" custScaleX="279200"/>
      <dgm:spPr/>
    </dgm:pt>
    <dgm:pt modelId="{D012BC17-F9E9-47B7-AC6F-D03A00F38FA3}" type="pres">
      <dgm:prSet presAssocID="{0CBAC387-26C8-4F2D-86FC-10AE18B735CC}" presName="rootConnector" presStyleLbl="node1" presStyleIdx="0" presStyleCnt="3"/>
      <dgm:spPr/>
    </dgm:pt>
    <dgm:pt modelId="{E9CDD4E6-99EA-495C-BD6D-E9B415D67376}" type="pres">
      <dgm:prSet presAssocID="{0CBAC387-26C8-4F2D-86FC-10AE18B735CC}" presName="childShape" presStyleCnt="0"/>
      <dgm:spPr/>
    </dgm:pt>
    <dgm:pt modelId="{238A93F0-6A1F-4D90-A1FD-DF697F32BA82}" type="pres">
      <dgm:prSet presAssocID="{339AB8D7-850C-4CB5-931E-D6BE4B78D9C4}" presName="Name13" presStyleLbl="parChTrans1D2" presStyleIdx="0" presStyleCnt="22"/>
      <dgm:spPr/>
    </dgm:pt>
    <dgm:pt modelId="{18D32448-01D4-4EBE-9D3F-89B8511C1D3B}" type="pres">
      <dgm:prSet presAssocID="{EBCFF6DD-9C60-4350-AFF2-3EE16653BF1E}" presName="childText" presStyleLbl="bgAcc1" presStyleIdx="0" presStyleCnt="22" custScaleX="360422" custScaleY="120646">
        <dgm:presLayoutVars>
          <dgm:bulletEnabled val="1"/>
        </dgm:presLayoutVars>
      </dgm:prSet>
      <dgm:spPr/>
    </dgm:pt>
    <dgm:pt modelId="{862C57B8-97B8-4524-9EA2-B00BCB2FB1D7}" type="pres">
      <dgm:prSet presAssocID="{02ED9E55-BF99-4531-AAF7-463877BBFD9D}" presName="Name13" presStyleLbl="parChTrans1D2" presStyleIdx="1" presStyleCnt="22"/>
      <dgm:spPr/>
    </dgm:pt>
    <dgm:pt modelId="{0C97D8E0-F995-4085-94D9-6D2EF6CE54A6}" type="pres">
      <dgm:prSet presAssocID="{EF5DE154-2FCE-40C5-9FD8-79C5B87DA18D}" presName="childText" presStyleLbl="bgAcc1" presStyleIdx="1" presStyleCnt="22" custScaleX="360422" custScaleY="124115">
        <dgm:presLayoutVars>
          <dgm:bulletEnabled val="1"/>
        </dgm:presLayoutVars>
      </dgm:prSet>
      <dgm:spPr/>
    </dgm:pt>
    <dgm:pt modelId="{89B07CC3-6573-4106-BD62-839D9E330B20}" type="pres">
      <dgm:prSet presAssocID="{F47D9D56-13C8-4EA4-970E-E93A528B5FB9}" presName="Name13" presStyleLbl="parChTrans1D2" presStyleIdx="2" presStyleCnt="22"/>
      <dgm:spPr/>
    </dgm:pt>
    <dgm:pt modelId="{D6F910D7-0941-4FC5-A7DB-BCCAA0CD5CC1}" type="pres">
      <dgm:prSet presAssocID="{5377F35A-0801-4F1E-B344-895CC96F5F4D}" presName="childText" presStyleLbl="bgAcc1" presStyleIdx="2" presStyleCnt="22" custScaleX="360422">
        <dgm:presLayoutVars>
          <dgm:bulletEnabled val="1"/>
        </dgm:presLayoutVars>
      </dgm:prSet>
      <dgm:spPr/>
    </dgm:pt>
    <dgm:pt modelId="{358A0870-A2D0-4CB7-8831-48E48EE87A43}" type="pres">
      <dgm:prSet presAssocID="{224D90F8-5BA5-4485-A017-6B6A62172410}" presName="Name13" presStyleLbl="parChTrans1D2" presStyleIdx="3" presStyleCnt="22"/>
      <dgm:spPr/>
    </dgm:pt>
    <dgm:pt modelId="{4D91E4D8-07E2-4D5B-BFED-110841C97D08}" type="pres">
      <dgm:prSet presAssocID="{1A5D743D-950E-46A7-BB55-C87D9813600A}" presName="childText" presStyleLbl="bgAcc1" presStyleIdx="3" presStyleCnt="22" custScaleX="360422">
        <dgm:presLayoutVars>
          <dgm:bulletEnabled val="1"/>
        </dgm:presLayoutVars>
      </dgm:prSet>
      <dgm:spPr/>
    </dgm:pt>
    <dgm:pt modelId="{DF5A97D8-AD4D-4799-A4E0-CED0BE26B75C}" type="pres">
      <dgm:prSet presAssocID="{7F871548-C8A1-441F-9D35-C995A871693C}" presName="Name13" presStyleLbl="parChTrans1D2" presStyleIdx="4" presStyleCnt="22"/>
      <dgm:spPr/>
    </dgm:pt>
    <dgm:pt modelId="{E144C737-19DE-4863-9F38-AF3F048A3B0B}" type="pres">
      <dgm:prSet presAssocID="{1B59B082-A867-4C1B-B565-B1CA16DECDD7}" presName="childText" presStyleLbl="bgAcc1" presStyleIdx="4" presStyleCnt="22" custScaleX="360422">
        <dgm:presLayoutVars>
          <dgm:bulletEnabled val="1"/>
        </dgm:presLayoutVars>
      </dgm:prSet>
      <dgm:spPr/>
    </dgm:pt>
    <dgm:pt modelId="{56AA3A75-40C1-4CC6-BEBE-167F17051D50}" type="pres">
      <dgm:prSet presAssocID="{20D414E7-3BE3-44EA-A9B8-1793EC620007}" presName="Name13" presStyleLbl="parChTrans1D2" presStyleIdx="5" presStyleCnt="22"/>
      <dgm:spPr/>
    </dgm:pt>
    <dgm:pt modelId="{158399E6-B62A-4CFF-859C-19B0F92C7216}" type="pres">
      <dgm:prSet presAssocID="{5D34771E-F091-4B5C-989F-F2FC94881C61}" presName="childText" presStyleLbl="bgAcc1" presStyleIdx="5" presStyleCnt="22" custScaleX="360422">
        <dgm:presLayoutVars>
          <dgm:bulletEnabled val="1"/>
        </dgm:presLayoutVars>
      </dgm:prSet>
      <dgm:spPr/>
    </dgm:pt>
    <dgm:pt modelId="{EE394E6B-50F0-4D92-88F2-3CD4720A7115}" type="pres">
      <dgm:prSet presAssocID="{036E04AE-117E-43E6-A6F6-C5F3227CF497}" presName="Name13" presStyleLbl="parChTrans1D2" presStyleIdx="6" presStyleCnt="22"/>
      <dgm:spPr/>
    </dgm:pt>
    <dgm:pt modelId="{F64CBB78-82B3-4C42-A7AE-5D6D3988DA56}" type="pres">
      <dgm:prSet presAssocID="{F8318B25-A165-41B1-95EC-A5D97B6BCF12}" presName="childText" presStyleLbl="bgAcc1" presStyleIdx="6" presStyleCnt="22" custScaleX="360422">
        <dgm:presLayoutVars>
          <dgm:bulletEnabled val="1"/>
        </dgm:presLayoutVars>
      </dgm:prSet>
      <dgm:spPr/>
    </dgm:pt>
    <dgm:pt modelId="{32764276-96CE-4497-BA4F-9BC5CA5481E5}" type="pres">
      <dgm:prSet presAssocID="{AD3A6FDF-9F5C-499C-88C0-C28C5618C0BF}" presName="Name13" presStyleLbl="parChTrans1D2" presStyleIdx="7" presStyleCnt="22"/>
      <dgm:spPr/>
    </dgm:pt>
    <dgm:pt modelId="{9BA023E5-57BC-46C8-9263-DBA540C32426}" type="pres">
      <dgm:prSet presAssocID="{2F7A27DA-4246-49A8-B707-6C7A77B45221}" presName="childText" presStyleLbl="bgAcc1" presStyleIdx="7" presStyleCnt="22" custScaleX="360422">
        <dgm:presLayoutVars>
          <dgm:bulletEnabled val="1"/>
        </dgm:presLayoutVars>
      </dgm:prSet>
      <dgm:spPr/>
    </dgm:pt>
    <dgm:pt modelId="{44DBD0EC-9F69-4865-BB96-69B1CC332CDE}" type="pres">
      <dgm:prSet presAssocID="{8B49861C-A572-4FB9-86AF-A390FC312B0C}" presName="Name13" presStyleLbl="parChTrans1D2" presStyleIdx="8" presStyleCnt="22"/>
      <dgm:spPr/>
    </dgm:pt>
    <dgm:pt modelId="{2BD54E8E-B043-43B8-94DF-EEB09DEB28F8}" type="pres">
      <dgm:prSet presAssocID="{DEE31837-562A-4A8F-93F5-2F6ADC895400}" presName="childText" presStyleLbl="bgAcc1" presStyleIdx="8" presStyleCnt="22" custScaleX="360422">
        <dgm:presLayoutVars>
          <dgm:bulletEnabled val="1"/>
        </dgm:presLayoutVars>
      </dgm:prSet>
      <dgm:spPr/>
    </dgm:pt>
    <dgm:pt modelId="{31C6C0B8-D9A9-44D9-9046-1CD9CCCECE5D}" type="pres">
      <dgm:prSet presAssocID="{415D9012-B7B4-4C6A-8E0D-4418037E7809}" presName="Name13" presStyleLbl="parChTrans1D2" presStyleIdx="9" presStyleCnt="22"/>
      <dgm:spPr/>
    </dgm:pt>
    <dgm:pt modelId="{207FD9E4-4A8C-44AB-AA05-CC2D04A2C976}" type="pres">
      <dgm:prSet presAssocID="{C44F9730-F22B-4483-8333-2834B272FDE7}" presName="childText" presStyleLbl="bgAcc1" presStyleIdx="9" presStyleCnt="22" custScaleX="360422">
        <dgm:presLayoutVars>
          <dgm:bulletEnabled val="1"/>
        </dgm:presLayoutVars>
      </dgm:prSet>
      <dgm:spPr/>
    </dgm:pt>
    <dgm:pt modelId="{7763C847-2823-4246-B0A8-1A99FE4355CF}" type="pres">
      <dgm:prSet presAssocID="{5EB41FAB-92C2-4DD0-8383-F7243029B517}" presName="root" presStyleCnt="0"/>
      <dgm:spPr/>
    </dgm:pt>
    <dgm:pt modelId="{6AE7B4DE-17BE-40C1-A3BC-4D5278EE4EC5}" type="pres">
      <dgm:prSet presAssocID="{5EB41FAB-92C2-4DD0-8383-F7243029B517}" presName="rootComposite" presStyleCnt="0"/>
      <dgm:spPr/>
    </dgm:pt>
    <dgm:pt modelId="{DAB82E80-C7FE-4CE2-889F-65F3D4D2BC91}" type="pres">
      <dgm:prSet presAssocID="{5EB41FAB-92C2-4DD0-8383-F7243029B517}" presName="rootText" presStyleLbl="node1" presStyleIdx="1" presStyleCnt="3" custScaleX="282457"/>
      <dgm:spPr/>
    </dgm:pt>
    <dgm:pt modelId="{7EA6B19F-3252-4ED6-A92E-95D3CD03AAAB}" type="pres">
      <dgm:prSet presAssocID="{5EB41FAB-92C2-4DD0-8383-F7243029B517}" presName="rootConnector" presStyleLbl="node1" presStyleIdx="1" presStyleCnt="3"/>
      <dgm:spPr/>
    </dgm:pt>
    <dgm:pt modelId="{075340EA-4EF0-488D-B3AF-A5B8DE5170B6}" type="pres">
      <dgm:prSet presAssocID="{5EB41FAB-92C2-4DD0-8383-F7243029B517}" presName="childShape" presStyleCnt="0"/>
      <dgm:spPr/>
    </dgm:pt>
    <dgm:pt modelId="{0477F12C-3B3C-4DA6-9871-761DB356F519}" type="pres">
      <dgm:prSet presAssocID="{D651F8C9-B309-40D6-A3A5-8A6AD0064A7E}" presName="Name13" presStyleLbl="parChTrans1D2" presStyleIdx="10" presStyleCnt="22"/>
      <dgm:spPr/>
    </dgm:pt>
    <dgm:pt modelId="{1C8773AD-79C2-4D98-BEEA-500040C555FB}" type="pres">
      <dgm:prSet presAssocID="{484CEF41-D989-449E-AEDD-24B3AB22FF9A}" presName="childText" presStyleLbl="bgAcc1" presStyleIdx="10" presStyleCnt="22" custScaleX="330354" custScaleY="195103">
        <dgm:presLayoutVars>
          <dgm:bulletEnabled val="1"/>
        </dgm:presLayoutVars>
      </dgm:prSet>
      <dgm:spPr/>
    </dgm:pt>
    <dgm:pt modelId="{04BB9A00-DCBE-4D9A-9BEA-B5EE77B96624}" type="pres">
      <dgm:prSet presAssocID="{31B901CA-D507-47B1-8F26-837799018698}" presName="Name13" presStyleLbl="parChTrans1D2" presStyleIdx="11" presStyleCnt="22"/>
      <dgm:spPr/>
    </dgm:pt>
    <dgm:pt modelId="{5A4AAE05-1ACB-45FC-A995-421038D2913A}" type="pres">
      <dgm:prSet presAssocID="{168A3602-D7D4-4E68-AA1C-E821BADB0A49}" presName="childText" presStyleLbl="bgAcc1" presStyleIdx="11" presStyleCnt="22" custScaleX="330354">
        <dgm:presLayoutVars>
          <dgm:bulletEnabled val="1"/>
        </dgm:presLayoutVars>
      </dgm:prSet>
      <dgm:spPr/>
    </dgm:pt>
    <dgm:pt modelId="{08CADD73-BB4D-49E4-9FD4-28265344C02E}" type="pres">
      <dgm:prSet presAssocID="{A1F0E9C7-2EDB-49D4-97D2-49F7D9AA1ED0}" presName="Name13" presStyleLbl="parChTrans1D2" presStyleIdx="12" presStyleCnt="22"/>
      <dgm:spPr/>
    </dgm:pt>
    <dgm:pt modelId="{1966A1FD-9DB3-4630-890A-A5B21ADD574E}" type="pres">
      <dgm:prSet presAssocID="{D35ACB5C-C893-4638-B39A-DF899CF56D7E}" presName="childText" presStyleLbl="bgAcc1" presStyleIdx="12" presStyleCnt="22" custScaleX="330354">
        <dgm:presLayoutVars>
          <dgm:bulletEnabled val="1"/>
        </dgm:presLayoutVars>
      </dgm:prSet>
      <dgm:spPr/>
    </dgm:pt>
    <dgm:pt modelId="{9E1F3389-0B87-44CB-881F-47BB8E79587A}" type="pres">
      <dgm:prSet presAssocID="{7794EA54-D03B-4629-8A92-903EC03EC7BF}" presName="Name13" presStyleLbl="parChTrans1D2" presStyleIdx="13" presStyleCnt="22"/>
      <dgm:spPr/>
    </dgm:pt>
    <dgm:pt modelId="{256B2146-721E-40AC-B139-D5B6974BA90D}" type="pres">
      <dgm:prSet presAssocID="{CA7DB70B-9F72-4097-BC0E-E805FDB5640F}" presName="childText" presStyleLbl="bgAcc1" presStyleIdx="13" presStyleCnt="22" custScaleX="330354">
        <dgm:presLayoutVars>
          <dgm:bulletEnabled val="1"/>
        </dgm:presLayoutVars>
      </dgm:prSet>
      <dgm:spPr/>
    </dgm:pt>
    <dgm:pt modelId="{589125CD-FB85-4CB1-89E8-C5A1D8A5A7BF}" type="pres">
      <dgm:prSet presAssocID="{88158FC6-E851-4D90-8E2D-C175BA344DCD}" presName="Name13" presStyleLbl="parChTrans1D2" presStyleIdx="14" presStyleCnt="22"/>
      <dgm:spPr/>
    </dgm:pt>
    <dgm:pt modelId="{FE894387-8A80-4EA3-AA35-F8D669A920A2}" type="pres">
      <dgm:prSet presAssocID="{B955C440-17E5-45BD-A408-3642B0DEDB2F}" presName="childText" presStyleLbl="bgAcc1" presStyleIdx="14" presStyleCnt="22" custScaleX="330354">
        <dgm:presLayoutVars>
          <dgm:bulletEnabled val="1"/>
        </dgm:presLayoutVars>
      </dgm:prSet>
      <dgm:spPr/>
    </dgm:pt>
    <dgm:pt modelId="{9C65B825-89A5-4197-ACE3-9F507BE1C1BE}" type="pres">
      <dgm:prSet presAssocID="{9202DC78-900C-4053-A8E6-3C407343AD08}" presName="Name13" presStyleLbl="parChTrans1D2" presStyleIdx="15" presStyleCnt="22"/>
      <dgm:spPr/>
    </dgm:pt>
    <dgm:pt modelId="{7B0DDF56-992D-47FB-8483-1B16AAC1BB6D}" type="pres">
      <dgm:prSet presAssocID="{336D6092-6A0C-4E20-A0CE-79CEDC4C60B2}" presName="childText" presStyleLbl="bgAcc1" presStyleIdx="15" presStyleCnt="22" custScaleX="330354">
        <dgm:presLayoutVars>
          <dgm:bulletEnabled val="1"/>
        </dgm:presLayoutVars>
      </dgm:prSet>
      <dgm:spPr/>
    </dgm:pt>
    <dgm:pt modelId="{35DA6BEC-5FF7-439C-B596-AF470CD577D4}" type="pres">
      <dgm:prSet presAssocID="{B689D8A1-95A7-4FB7-8FC9-341048FD85D5}" presName="root" presStyleCnt="0"/>
      <dgm:spPr/>
    </dgm:pt>
    <dgm:pt modelId="{1B65C437-A8FB-48D8-AE8F-E6CED2A1323D}" type="pres">
      <dgm:prSet presAssocID="{B689D8A1-95A7-4FB7-8FC9-341048FD85D5}" presName="rootComposite" presStyleCnt="0"/>
      <dgm:spPr/>
    </dgm:pt>
    <dgm:pt modelId="{A73479AF-E43F-473F-98D6-2CE1FE61E378}" type="pres">
      <dgm:prSet presAssocID="{B689D8A1-95A7-4FB7-8FC9-341048FD85D5}" presName="rootText" presStyleLbl="node1" presStyleIdx="2" presStyleCnt="3" custScaleX="307460"/>
      <dgm:spPr/>
    </dgm:pt>
    <dgm:pt modelId="{A0384E8B-D4D2-456B-BBD6-C10408E904C6}" type="pres">
      <dgm:prSet presAssocID="{B689D8A1-95A7-4FB7-8FC9-341048FD85D5}" presName="rootConnector" presStyleLbl="node1" presStyleIdx="2" presStyleCnt="3"/>
      <dgm:spPr/>
    </dgm:pt>
    <dgm:pt modelId="{DF7C3098-3A68-4B17-86DD-A0EAC96086AC}" type="pres">
      <dgm:prSet presAssocID="{B689D8A1-95A7-4FB7-8FC9-341048FD85D5}" presName="childShape" presStyleCnt="0"/>
      <dgm:spPr/>
    </dgm:pt>
    <dgm:pt modelId="{5C3728BE-A94E-4C7E-858B-0FE326B1745E}" type="pres">
      <dgm:prSet presAssocID="{4C74D5D9-9DE4-4D48-84C9-B57E0D2FD0A4}" presName="Name13" presStyleLbl="parChTrans1D2" presStyleIdx="16" presStyleCnt="22"/>
      <dgm:spPr/>
    </dgm:pt>
    <dgm:pt modelId="{B016B693-1052-4C8F-B6A4-2704062C11A2}" type="pres">
      <dgm:prSet presAssocID="{00EA303A-C43A-49F8-84C0-F9942F427CDE}" presName="childText" presStyleLbl="bgAcc1" presStyleIdx="16" presStyleCnt="22" custScaleX="322645">
        <dgm:presLayoutVars>
          <dgm:bulletEnabled val="1"/>
        </dgm:presLayoutVars>
      </dgm:prSet>
      <dgm:spPr/>
    </dgm:pt>
    <dgm:pt modelId="{766B7246-DB65-45BA-979F-3AA307E2CAC4}" type="pres">
      <dgm:prSet presAssocID="{C986D645-FABD-45F1-8E3C-C6AB8E0126EA}" presName="Name13" presStyleLbl="parChTrans1D2" presStyleIdx="17" presStyleCnt="22"/>
      <dgm:spPr/>
    </dgm:pt>
    <dgm:pt modelId="{0F1E0348-B980-4DB7-A503-6ADB676AFE1A}" type="pres">
      <dgm:prSet presAssocID="{3762C9CC-7675-4ABF-BE91-8268EC8BBC27}" presName="childText" presStyleLbl="bgAcc1" presStyleIdx="17" presStyleCnt="22" custScaleX="325009" custScaleY="150509">
        <dgm:presLayoutVars>
          <dgm:bulletEnabled val="1"/>
        </dgm:presLayoutVars>
      </dgm:prSet>
      <dgm:spPr/>
    </dgm:pt>
    <dgm:pt modelId="{ACC20DCC-C4FB-4544-BF80-C69523D95384}" type="pres">
      <dgm:prSet presAssocID="{508EB58B-F084-4DE0-A6AA-5A62C7D0590E}" presName="Name13" presStyleLbl="parChTrans1D2" presStyleIdx="18" presStyleCnt="22"/>
      <dgm:spPr/>
    </dgm:pt>
    <dgm:pt modelId="{4C4422C8-7D82-4158-A1C7-142CC54BCDD0}" type="pres">
      <dgm:prSet presAssocID="{A372F4D2-E891-4048-8E40-EB1CC425B0DC}" presName="childText" presStyleLbl="bgAcc1" presStyleIdx="18" presStyleCnt="22" custScaleX="330354">
        <dgm:presLayoutVars>
          <dgm:bulletEnabled val="1"/>
        </dgm:presLayoutVars>
      </dgm:prSet>
      <dgm:spPr/>
    </dgm:pt>
    <dgm:pt modelId="{7B64ADD0-5CDD-45AE-883D-0599945ACCB5}" type="pres">
      <dgm:prSet presAssocID="{60F2B2E5-A65E-45AC-8982-5638EC28AE74}" presName="Name13" presStyleLbl="parChTrans1D2" presStyleIdx="19" presStyleCnt="22"/>
      <dgm:spPr/>
    </dgm:pt>
    <dgm:pt modelId="{41C366A2-B7A6-4858-A042-3EE2606A6129}" type="pres">
      <dgm:prSet presAssocID="{A1D7C9AA-B00B-41FF-A5AC-EAD080387C30}" presName="childText" presStyleLbl="bgAcc1" presStyleIdx="19" presStyleCnt="22" custScaleX="330354">
        <dgm:presLayoutVars>
          <dgm:bulletEnabled val="1"/>
        </dgm:presLayoutVars>
      </dgm:prSet>
      <dgm:spPr/>
    </dgm:pt>
    <dgm:pt modelId="{9D97310A-E788-4C49-A8A1-0EC87F20A9B8}" type="pres">
      <dgm:prSet presAssocID="{AC6F8FAC-B0E1-4B88-B1F3-2E805D59283F}" presName="Name13" presStyleLbl="parChTrans1D2" presStyleIdx="20" presStyleCnt="22"/>
      <dgm:spPr/>
    </dgm:pt>
    <dgm:pt modelId="{4A396798-A01A-4876-9851-94B8D804B5FD}" type="pres">
      <dgm:prSet presAssocID="{B598977F-B718-4F7B-85B2-8B29E5B6D0D5}" presName="childText" presStyleLbl="bgAcc1" presStyleIdx="20" presStyleCnt="22" custScaleX="330354">
        <dgm:presLayoutVars>
          <dgm:bulletEnabled val="1"/>
        </dgm:presLayoutVars>
      </dgm:prSet>
      <dgm:spPr/>
    </dgm:pt>
    <dgm:pt modelId="{9E65D2C7-8227-4983-84C0-4913BAB38D58}" type="pres">
      <dgm:prSet presAssocID="{B4AB7828-1DFF-495F-A8AF-112BC0FE91FE}" presName="Name13" presStyleLbl="parChTrans1D2" presStyleIdx="21" presStyleCnt="22"/>
      <dgm:spPr/>
    </dgm:pt>
    <dgm:pt modelId="{6FF3BFA2-EBBB-44A6-BB11-E574987B9DFF}" type="pres">
      <dgm:prSet presAssocID="{13D44A98-046E-49A3-90DD-B1E988E051C1}" presName="childText" presStyleLbl="bgAcc1" presStyleIdx="21" presStyleCnt="22" custScaleX="330354">
        <dgm:presLayoutVars>
          <dgm:bulletEnabled val="1"/>
        </dgm:presLayoutVars>
      </dgm:prSet>
      <dgm:spPr/>
    </dgm:pt>
  </dgm:ptLst>
  <dgm:cxnLst>
    <dgm:cxn modelId="{B89B1000-24DC-496D-9E36-5116EC36B1DF}" type="presOf" srcId="{C44F9730-F22B-4483-8333-2834B272FDE7}" destId="{207FD9E4-4A8C-44AB-AA05-CC2D04A2C976}" srcOrd="0" destOrd="0" presId="urn:microsoft.com/office/officeart/2005/8/layout/hierarchy3"/>
    <dgm:cxn modelId="{09049906-CA6C-464A-B156-90CDA3628502}" type="presOf" srcId="{5EB41FAB-92C2-4DD0-8383-F7243029B517}" destId="{DAB82E80-C7FE-4CE2-889F-65F3D4D2BC91}" srcOrd="0" destOrd="0" presId="urn:microsoft.com/office/officeart/2005/8/layout/hierarchy3"/>
    <dgm:cxn modelId="{EF74280D-659F-4731-8058-F488DAAAF805}" srcId="{0CBAC387-26C8-4F2D-86FC-10AE18B735CC}" destId="{EBCFF6DD-9C60-4350-AFF2-3EE16653BF1E}" srcOrd="0" destOrd="0" parTransId="{339AB8D7-850C-4CB5-931E-D6BE4B78D9C4}" sibTransId="{97FD8527-8B21-4CDB-93DF-B29300E5E2C2}"/>
    <dgm:cxn modelId="{F4D7C10F-CF74-4C8E-89A7-67E200F27C00}" type="presOf" srcId="{224D90F8-5BA5-4485-A017-6B6A62172410}" destId="{358A0870-A2D0-4CB7-8831-48E48EE87A43}" srcOrd="0" destOrd="0" presId="urn:microsoft.com/office/officeart/2005/8/layout/hierarchy3"/>
    <dgm:cxn modelId="{6F030818-99A0-47EF-A62D-7CD4C8B27764}" type="presOf" srcId="{D35ACB5C-C893-4638-B39A-DF899CF56D7E}" destId="{1966A1FD-9DB3-4630-890A-A5B21ADD574E}" srcOrd="0" destOrd="0" presId="urn:microsoft.com/office/officeart/2005/8/layout/hierarchy3"/>
    <dgm:cxn modelId="{823F8C1B-DA8C-426D-8C21-17583287E87D}" srcId="{5EB41FAB-92C2-4DD0-8383-F7243029B517}" destId="{168A3602-D7D4-4E68-AA1C-E821BADB0A49}" srcOrd="1" destOrd="0" parTransId="{31B901CA-D507-47B1-8F26-837799018698}" sibTransId="{E55F2212-9274-4668-9152-810ABA772359}"/>
    <dgm:cxn modelId="{19EEE01E-F995-46C0-ADAC-08A8B2414A41}" type="presOf" srcId="{415D9012-B7B4-4C6A-8E0D-4418037E7809}" destId="{31C6C0B8-D9A9-44D9-9046-1CD9CCCECE5D}" srcOrd="0" destOrd="0" presId="urn:microsoft.com/office/officeart/2005/8/layout/hierarchy3"/>
    <dgm:cxn modelId="{46FADE21-1F20-4822-906E-B1D145B9A1D9}" type="presOf" srcId="{5EB41FAB-92C2-4DD0-8383-F7243029B517}" destId="{7EA6B19F-3252-4ED6-A92E-95D3CD03AAAB}" srcOrd="1" destOrd="0" presId="urn:microsoft.com/office/officeart/2005/8/layout/hierarchy3"/>
    <dgm:cxn modelId="{E5A44A23-B188-4E4A-9AB4-B979F619FC32}" type="presOf" srcId="{88158FC6-E851-4D90-8E2D-C175BA344DCD}" destId="{589125CD-FB85-4CB1-89E8-C5A1D8A5A7BF}" srcOrd="0" destOrd="0" presId="urn:microsoft.com/office/officeart/2005/8/layout/hierarchy3"/>
    <dgm:cxn modelId="{B3247824-71DE-45C8-9B94-0AAC39BACAE3}" type="presOf" srcId="{036E04AE-117E-43E6-A6F6-C5F3227CF497}" destId="{EE394E6B-50F0-4D92-88F2-3CD4720A7115}" srcOrd="0" destOrd="0" presId="urn:microsoft.com/office/officeart/2005/8/layout/hierarchy3"/>
    <dgm:cxn modelId="{C9BBA326-FDA0-4DE6-A650-44AE1C7375A2}" type="presOf" srcId="{336D6092-6A0C-4E20-A0CE-79CEDC4C60B2}" destId="{7B0DDF56-992D-47FB-8483-1B16AAC1BB6D}" srcOrd="0" destOrd="0" presId="urn:microsoft.com/office/officeart/2005/8/layout/hierarchy3"/>
    <dgm:cxn modelId="{05C1DF28-ACEB-4C4A-AEBF-2228B28E92B3}" srcId="{E6469B44-A8BA-4890-BF2B-DB6273101947}" destId="{B689D8A1-95A7-4FB7-8FC9-341048FD85D5}" srcOrd="2" destOrd="0" parTransId="{C86D2173-D814-47BE-B4BB-8A06C707AA00}" sibTransId="{8D0DE1B6-476E-4227-A193-F426338E2F39}"/>
    <dgm:cxn modelId="{8F06FF2C-483E-4520-983B-6438FB7325D1}" type="presOf" srcId="{EBCFF6DD-9C60-4350-AFF2-3EE16653BF1E}" destId="{18D32448-01D4-4EBE-9D3F-89B8511C1D3B}" srcOrd="0" destOrd="0" presId="urn:microsoft.com/office/officeart/2005/8/layout/hierarchy3"/>
    <dgm:cxn modelId="{0051E439-5475-4893-AAF5-9142C4E8AEBA}" type="presOf" srcId="{A372F4D2-E891-4048-8E40-EB1CC425B0DC}" destId="{4C4422C8-7D82-4158-A1C7-142CC54BCDD0}" srcOrd="0" destOrd="0" presId="urn:microsoft.com/office/officeart/2005/8/layout/hierarchy3"/>
    <dgm:cxn modelId="{B1BA403B-E541-4EC8-ABAF-4A6EEB85F69E}" type="presOf" srcId="{1A5D743D-950E-46A7-BB55-C87D9813600A}" destId="{4D91E4D8-07E2-4D5B-BFED-110841C97D08}" srcOrd="0" destOrd="0" presId="urn:microsoft.com/office/officeart/2005/8/layout/hierarchy3"/>
    <dgm:cxn modelId="{DBB8CA3C-BB5A-4C2C-BA5D-112282DC76E9}" srcId="{0CBAC387-26C8-4F2D-86FC-10AE18B735CC}" destId="{2F7A27DA-4246-49A8-B707-6C7A77B45221}" srcOrd="7" destOrd="0" parTransId="{AD3A6FDF-9F5C-499C-88C0-C28C5618C0BF}" sibTransId="{08B5C6B9-D520-4902-912D-8376CDB16634}"/>
    <dgm:cxn modelId="{F6CD8E3F-AFFA-488C-9434-6F3A05D50467}" type="presOf" srcId="{C986D645-FABD-45F1-8E3C-C6AB8E0126EA}" destId="{766B7246-DB65-45BA-979F-3AA307E2CAC4}" srcOrd="0" destOrd="0" presId="urn:microsoft.com/office/officeart/2005/8/layout/hierarchy3"/>
    <dgm:cxn modelId="{FFBB913F-0ADF-40FD-9E59-D24A07B4E24B}" srcId="{0CBAC387-26C8-4F2D-86FC-10AE18B735CC}" destId="{1A5D743D-950E-46A7-BB55-C87D9813600A}" srcOrd="3" destOrd="0" parTransId="{224D90F8-5BA5-4485-A017-6B6A62172410}" sibTransId="{8E7B9010-5601-46B4-B30A-02D1175A2ED5}"/>
    <dgm:cxn modelId="{C0613C40-5CC3-4B33-8418-001C0C64009C}" type="presOf" srcId="{60F2B2E5-A65E-45AC-8982-5638EC28AE74}" destId="{7B64ADD0-5CDD-45AE-883D-0599945ACCB5}" srcOrd="0" destOrd="0" presId="urn:microsoft.com/office/officeart/2005/8/layout/hierarchy3"/>
    <dgm:cxn modelId="{866B6B40-1D66-47A4-AD0D-33423E6EF5C3}" srcId="{0CBAC387-26C8-4F2D-86FC-10AE18B735CC}" destId="{F8318B25-A165-41B1-95EC-A5D97B6BCF12}" srcOrd="6" destOrd="0" parTransId="{036E04AE-117E-43E6-A6F6-C5F3227CF497}" sibTransId="{9EAAEE3B-677A-4728-B969-FE5A0DE73D1D}"/>
    <dgm:cxn modelId="{F628F760-FDCD-4947-9B0D-F1884E9C36DB}" type="presOf" srcId="{A1D7C9AA-B00B-41FF-A5AC-EAD080387C30}" destId="{41C366A2-B7A6-4858-A042-3EE2606A6129}" srcOrd="0" destOrd="0" presId="urn:microsoft.com/office/officeart/2005/8/layout/hierarchy3"/>
    <dgm:cxn modelId="{F159BC62-0D86-4A65-8570-6AE0B02FA987}" srcId="{5EB41FAB-92C2-4DD0-8383-F7243029B517}" destId="{D35ACB5C-C893-4638-B39A-DF899CF56D7E}" srcOrd="2" destOrd="0" parTransId="{A1F0E9C7-2EDB-49D4-97D2-49F7D9AA1ED0}" sibTransId="{757C0B52-9493-4E47-811A-C7DFED2F2C24}"/>
    <dgm:cxn modelId="{DC9B6A43-93DD-4E1D-AE7D-23A2BEB858C4}" type="presOf" srcId="{31B901CA-D507-47B1-8F26-837799018698}" destId="{04BB9A00-DCBE-4D9A-9BEA-B5EE77B96624}" srcOrd="0" destOrd="0" presId="urn:microsoft.com/office/officeart/2005/8/layout/hierarchy3"/>
    <dgm:cxn modelId="{D12FB946-FD05-45D1-8F6E-AE3B91BEC120}" type="presOf" srcId="{339AB8D7-850C-4CB5-931E-D6BE4B78D9C4}" destId="{238A93F0-6A1F-4D90-A1FD-DF697F32BA82}" srcOrd="0" destOrd="0" presId="urn:microsoft.com/office/officeart/2005/8/layout/hierarchy3"/>
    <dgm:cxn modelId="{E00C0047-0895-4906-9095-FCBBE15883E1}" srcId="{0CBAC387-26C8-4F2D-86FC-10AE18B735CC}" destId="{5377F35A-0801-4F1E-B344-895CC96F5F4D}" srcOrd="2" destOrd="0" parTransId="{F47D9D56-13C8-4EA4-970E-E93A528B5FB9}" sibTransId="{B2F6A703-B895-4BBF-BB85-257B1446810D}"/>
    <dgm:cxn modelId="{15F1B16E-701F-4D6B-BABE-7999CBC1988F}" type="presOf" srcId="{0CBAC387-26C8-4F2D-86FC-10AE18B735CC}" destId="{D012BC17-F9E9-47B7-AC6F-D03A00F38FA3}" srcOrd="1" destOrd="0" presId="urn:microsoft.com/office/officeart/2005/8/layout/hierarchy3"/>
    <dgm:cxn modelId="{C6A4206F-9A0C-4124-A139-8CC16D0B5F38}" type="presOf" srcId="{B598977F-B718-4F7B-85B2-8B29E5B6D0D5}" destId="{4A396798-A01A-4876-9851-94B8D804B5FD}" srcOrd="0" destOrd="0" presId="urn:microsoft.com/office/officeart/2005/8/layout/hierarchy3"/>
    <dgm:cxn modelId="{8D819452-69A1-4752-B71A-3E1256F74D60}" type="presOf" srcId="{B955C440-17E5-45BD-A408-3642B0DEDB2F}" destId="{FE894387-8A80-4EA3-AA35-F8D669A920A2}" srcOrd="0" destOrd="0" presId="urn:microsoft.com/office/officeart/2005/8/layout/hierarchy3"/>
    <dgm:cxn modelId="{7FBCBA74-A488-4484-BB02-D8E8CF3B6B2B}" type="presOf" srcId="{9202DC78-900C-4053-A8E6-3C407343AD08}" destId="{9C65B825-89A5-4197-ACE3-9F507BE1C1BE}" srcOrd="0" destOrd="0" presId="urn:microsoft.com/office/officeart/2005/8/layout/hierarchy3"/>
    <dgm:cxn modelId="{5FA11A76-FA32-4F95-90F0-48EA189DEDE5}" srcId="{B689D8A1-95A7-4FB7-8FC9-341048FD85D5}" destId="{A1D7C9AA-B00B-41FF-A5AC-EAD080387C30}" srcOrd="3" destOrd="0" parTransId="{60F2B2E5-A65E-45AC-8982-5638EC28AE74}" sibTransId="{1DA70ECB-3C35-4680-A7C7-362FC56C692A}"/>
    <dgm:cxn modelId="{76FDC177-7981-42E3-ABC1-2577759F8771}" type="presOf" srcId="{D651F8C9-B309-40D6-A3A5-8A6AD0064A7E}" destId="{0477F12C-3B3C-4DA6-9871-761DB356F519}" srcOrd="0" destOrd="0" presId="urn:microsoft.com/office/officeart/2005/8/layout/hierarchy3"/>
    <dgm:cxn modelId="{9BA45458-0D36-49F7-B12E-14C254021013}" srcId="{0CBAC387-26C8-4F2D-86FC-10AE18B735CC}" destId="{DEE31837-562A-4A8F-93F5-2F6ADC895400}" srcOrd="8" destOrd="0" parTransId="{8B49861C-A572-4FB9-86AF-A390FC312B0C}" sibTransId="{A9F451F4-872C-416F-85B7-F6CE73A750F2}"/>
    <dgm:cxn modelId="{2B35AF7A-A43E-4AF1-A33F-868D33D0927C}" srcId="{B689D8A1-95A7-4FB7-8FC9-341048FD85D5}" destId="{B598977F-B718-4F7B-85B2-8B29E5B6D0D5}" srcOrd="4" destOrd="0" parTransId="{AC6F8FAC-B0E1-4B88-B1F3-2E805D59283F}" sibTransId="{1D718DC1-E968-4695-A9CA-C90DA76D06CB}"/>
    <dgm:cxn modelId="{3352BA7D-BEB6-4A2C-947E-0D1AE56FC192}" type="presOf" srcId="{F8318B25-A165-41B1-95EC-A5D97B6BCF12}" destId="{F64CBB78-82B3-4C42-A7AE-5D6D3988DA56}" srcOrd="0" destOrd="0" presId="urn:microsoft.com/office/officeart/2005/8/layout/hierarchy3"/>
    <dgm:cxn modelId="{F0467481-02B6-49F1-8B79-85AEEFF12506}" type="presOf" srcId="{20D414E7-3BE3-44EA-A9B8-1793EC620007}" destId="{56AA3A75-40C1-4CC6-BEBE-167F17051D50}" srcOrd="0" destOrd="0" presId="urn:microsoft.com/office/officeart/2005/8/layout/hierarchy3"/>
    <dgm:cxn modelId="{0DB04E84-ECEA-48D2-9076-5904F8788119}" type="presOf" srcId="{13D44A98-046E-49A3-90DD-B1E988E051C1}" destId="{6FF3BFA2-EBBB-44A6-BB11-E574987B9DFF}" srcOrd="0" destOrd="0" presId="urn:microsoft.com/office/officeart/2005/8/layout/hierarchy3"/>
    <dgm:cxn modelId="{486CA085-8FB7-4E9D-9749-EA3C37715BF8}" type="presOf" srcId="{7794EA54-D03B-4629-8A92-903EC03EC7BF}" destId="{9E1F3389-0B87-44CB-881F-47BB8E79587A}" srcOrd="0" destOrd="0" presId="urn:microsoft.com/office/officeart/2005/8/layout/hierarchy3"/>
    <dgm:cxn modelId="{3021AD85-6CE7-43A6-93C3-0A3BE9AAE56C}" type="presOf" srcId="{B4AB7828-1DFF-495F-A8AF-112BC0FE91FE}" destId="{9E65D2C7-8227-4983-84C0-4913BAB38D58}" srcOrd="0" destOrd="0" presId="urn:microsoft.com/office/officeart/2005/8/layout/hierarchy3"/>
    <dgm:cxn modelId="{71DF3D88-BDCF-4B4B-9826-6FE6B899AD70}" type="presOf" srcId="{F47D9D56-13C8-4EA4-970E-E93A528B5FB9}" destId="{89B07CC3-6573-4106-BD62-839D9E330B20}" srcOrd="0" destOrd="0" presId="urn:microsoft.com/office/officeart/2005/8/layout/hierarchy3"/>
    <dgm:cxn modelId="{8245CA8D-89D9-44DB-A4E4-2F60FCDA99E9}" type="presOf" srcId="{4C74D5D9-9DE4-4D48-84C9-B57E0D2FD0A4}" destId="{5C3728BE-A94E-4C7E-858B-0FE326B1745E}" srcOrd="0" destOrd="0" presId="urn:microsoft.com/office/officeart/2005/8/layout/hierarchy3"/>
    <dgm:cxn modelId="{2B477792-A446-4774-BE2E-5EE2ED9EFE58}" srcId="{0CBAC387-26C8-4F2D-86FC-10AE18B735CC}" destId="{C44F9730-F22B-4483-8333-2834B272FDE7}" srcOrd="9" destOrd="0" parTransId="{415D9012-B7B4-4C6A-8E0D-4418037E7809}" sibTransId="{10A508DB-3E8C-4618-A381-31BE7BA40CD0}"/>
    <dgm:cxn modelId="{5F1BE795-1B93-49CB-B766-5AB8B5059847}" type="presOf" srcId="{00EA303A-C43A-49F8-84C0-F9942F427CDE}" destId="{B016B693-1052-4C8F-B6A4-2704062C11A2}" srcOrd="0" destOrd="0" presId="urn:microsoft.com/office/officeart/2005/8/layout/hierarchy3"/>
    <dgm:cxn modelId="{60BB0C97-2EC0-45EE-9F26-A66643ED2DB3}" srcId="{5EB41FAB-92C2-4DD0-8383-F7243029B517}" destId="{CA7DB70B-9F72-4097-BC0E-E805FDB5640F}" srcOrd="3" destOrd="0" parTransId="{7794EA54-D03B-4629-8A92-903EC03EC7BF}" sibTransId="{BDE20494-4C22-4D65-B130-9B9D8482137F}"/>
    <dgm:cxn modelId="{03735E97-8C30-4BB2-AEE9-7B2A5CC1D7D1}" type="presOf" srcId="{DEE31837-562A-4A8F-93F5-2F6ADC895400}" destId="{2BD54E8E-B043-43B8-94DF-EEB09DEB28F8}" srcOrd="0" destOrd="0" presId="urn:microsoft.com/office/officeart/2005/8/layout/hierarchy3"/>
    <dgm:cxn modelId="{08918B98-5EF7-4D5B-94F6-A92AF37BD030}" type="presOf" srcId="{5D34771E-F091-4B5C-989F-F2FC94881C61}" destId="{158399E6-B62A-4CFF-859C-19B0F92C7216}" srcOrd="0" destOrd="0" presId="urn:microsoft.com/office/officeart/2005/8/layout/hierarchy3"/>
    <dgm:cxn modelId="{319A6F9A-5525-433C-83C7-08DC5AD61223}" type="presOf" srcId="{8B49861C-A572-4FB9-86AF-A390FC312B0C}" destId="{44DBD0EC-9F69-4865-BB96-69B1CC332CDE}" srcOrd="0" destOrd="0" presId="urn:microsoft.com/office/officeart/2005/8/layout/hierarchy3"/>
    <dgm:cxn modelId="{80B4E59B-11A6-4904-9ABF-6E39DD0855FD}" srcId="{E6469B44-A8BA-4890-BF2B-DB6273101947}" destId="{5EB41FAB-92C2-4DD0-8383-F7243029B517}" srcOrd="1" destOrd="0" parTransId="{11733BD1-0205-494A-9B6D-82FDA591059F}" sibTransId="{ACEB9D07-5BC9-4CC8-B748-3936E13106D6}"/>
    <dgm:cxn modelId="{8F8AFB9D-4395-4621-981E-6364DE96FF29}" type="presOf" srcId="{3762C9CC-7675-4ABF-BE91-8268EC8BBC27}" destId="{0F1E0348-B980-4DB7-A503-6ADB676AFE1A}" srcOrd="0" destOrd="0" presId="urn:microsoft.com/office/officeart/2005/8/layout/hierarchy3"/>
    <dgm:cxn modelId="{BAD9EE9E-BF7F-43B7-ABFC-B6657B947519}" type="presOf" srcId="{5377F35A-0801-4F1E-B344-895CC96F5F4D}" destId="{D6F910D7-0941-4FC5-A7DB-BCCAA0CD5CC1}" srcOrd="0" destOrd="0" presId="urn:microsoft.com/office/officeart/2005/8/layout/hierarchy3"/>
    <dgm:cxn modelId="{328ABC9F-2262-47B6-9EE3-E5C982446F2F}" type="presOf" srcId="{AD3A6FDF-9F5C-499C-88C0-C28C5618C0BF}" destId="{32764276-96CE-4497-BA4F-9BC5CA5481E5}" srcOrd="0" destOrd="0" presId="urn:microsoft.com/office/officeart/2005/8/layout/hierarchy3"/>
    <dgm:cxn modelId="{CAA23EA5-6008-494E-A1D2-16AB553E0D5B}" srcId="{5EB41FAB-92C2-4DD0-8383-F7243029B517}" destId="{484CEF41-D989-449E-AEDD-24B3AB22FF9A}" srcOrd="0" destOrd="0" parTransId="{D651F8C9-B309-40D6-A3A5-8A6AD0064A7E}" sibTransId="{C19C0E4F-E4C5-40C1-B06A-D12C57428CC5}"/>
    <dgm:cxn modelId="{2B8C43AA-91CA-4658-B752-321129F3359A}" type="presOf" srcId="{0CBAC387-26C8-4F2D-86FC-10AE18B735CC}" destId="{CFB97138-AA0B-44A4-8139-AE733F62BFCF}" srcOrd="0" destOrd="0" presId="urn:microsoft.com/office/officeart/2005/8/layout/hierarchy3"/>
    <dgm:cxn modelId="{A9376CAA-908D-4187-B332-B6292EA35605}" srcId="{5EB41FAB-92C2-4DD0-8383-F7243029B517}" destId="{336D6092-6A0C-4E20-A0CE-79CEDC4C60B2}" srcOrd="5" destOrd="0" parTransId="{9202DC78-900C-4053-A8E6-3C407343AD08}" sibTransId="{19D525C6-FAB1-4E3B-AC91-706C23CE8B8F}"/>
    <dgm:cxn modelId="{8A84C3B9-689D-47BE-B817-804F9EB107A8}" type="presOf" srcId="{CA7DB70B-9F72-4097-BC0E-E805FDB5640F}" destId="{256B2146-721E-40AC-B139-D5B6974BA90D}" srcOrd="0" destOrd="0" presId="urn:microsoft.com/office/officeart/2005/8/layout/hierarchy3"/>
    <dgm:cxn modelId="{011BF4BA-6504-457F-8571-33C7AC278FE0}" type="presOf" srcId="{484CEF41-D989-449E-AEDD-24B3AB22FF9A}" destId="{1C8773AD-79C2-4D98-BEEA-500040C555FB}" srcOrd="0" destOrd="0" presId="urn:microsoft.com/office/officeart/2005/8/layout/hierarchy3"/>
    <dgm:cxn modelId="{6F3D54BB-CCCE-4377-AEA4-FD7A03A3CC98}" srcId="{B689D8A1-95A7-4FB7-8FC9-341048FD85D5}" destId="{13D44A98-046E-49A3-90DD-B1E988E051C1}" srcOrd="5" destOrd="0" parTransId="{B4AB7828-1DFF-495F-A8AF-112BC0FE91FE}" sibTransId="{506D32CE-B266-46D2-B3ED-65C6F5FD3551}"/>
    <dgm:cxn modelId="{1B6C02BC-199A-43DF-A101-A327A1D387AE}" type="presOf" srcId="{168A3602-D7D4-4E68-AA1C-E821BADB0A49}" destId="{5A4AAE05-1ACB-45FC-A995-421038D2913A}" srcOrd="0" destOrd="0" presId="urn:microsoft.com/office/officeart/2005/8/layout/hierarchy3"/>
    <dgm:cxn modelId="{0921CBBC-C438-4F29-9058-85CECD9AC2E0}" type="presOf" srcId="{EF5DE154-2FCE-40C5-9FD8-79C5B87DA18D}" destId="{0C97D8E0-F995-4085-94D9-6D2EF6CE54A6}" srcOrd="0" destOrd="0" presId="urn:microsoft.com/office/officeart/2005/8/layout/hierarchy3"/>
    <dgm:cxn modelId="{061682BE-38CF-4EB6-BEDE-454319EF795B}" type="presOf" srcId="{B689D8A1-95A7-4FB7-8FC9-341048FD85D5}" destId="{A0384E8B-D4D2-456B-BBD6-C10408E904C6}" srcOrd="1" destOrd="0" presId="urn:microsoft.com/office/officeart/2005/8/layout/hierarchy3"/>
    <dgm:cxn modelId="{F7D779BF-4B5A-4DDC-8A6F-A571063F4B33}" type="presOf" srcId="{B689D8A1-95A7-4FB7-8FC9-341048FD85D5}" destId="{A73479AF-E43F-473F-98D6-2CE1FE61E378}" srcOrd="0" destOrd="0" presId="urn:microsoft.com/office/officeart/2005/8/layout/hierarchy3"/>
    <dgm:cxn modelId="{D9847BC0-4A53-42C0-8BAF-D3D5959B4209}" type="presOf" srcId="{2F7A27DA-4246-49A8-B707-6C7A77B45221}" destId="{9BA023E5-57BC-46C8-9263-DBA540C32426}" srcOrd="0" destOrd="0" presId="urn:microsoft.com/office/officeart/2005/8/layout/hierarchy3"/>
    <dgm:cxn modelId="{823DB1C7-6F02-4B14-8777-3168AE672F47}" srcId="{B689D8A1-95A7-4FB7-8FC9-341048FD85D5}" destId="{00EA303A-C43A-49F8-84C0-F9942F427CDE}" srcOrd="0" destOrd="0" parTransId="{4C74D5D9-9DE4-4D48-84C9-B57E0D2FD0A4}" sibTransId="{B4EBB9E4-C3D6-4291-B16B-D48676FBA570}"/>
    <dgm:cxn modelId="{46F692CB-D124-4DC1-991F-A3FBED0D2F91}" srcId="{B689D8A1-95A7-4FB7-8FC9-341048FD85D5}" destId="{A372F4D2-E891-4048-8E40-EB1CC425B0DC}" srcOrd="2" destOrd="0" parTransId="{508EB58B-F084-4DE0-A6AA-5A62C7D0590E}" sibTransId="{C397FD45-68A9-4D88-8FBB-AF48DC16AF0F}"/>
    <dgm:cxn modelId="{68FCC4D4-1FF9-47FF-A6FF-4A5DA64EAEFD}" srcId="{5EB41FAB-92C2-4DD0-8383-F7243029B517}" destId="{B955C440-17E5-45BD-A408-3642B0DEDB2F}" srcOrd="4" destOrd="0" parTransId="{88158FC6-E851-4D90-8E2D-C175BA344DCD}" sibTransId="{BE9F294E-859D-454E-9CC6-9FBC9A6B5A2F}"/>
    <dgm:cxn modelId="{5E3C9DD6-C297-4D51-B37E-454EF180D7C4}" srcId="{0CBAC387-26C8-4F2D-86FC-10AE18B735CC}" destId="{EF5DE154-2FCE-40C5-9FD8-79C5B87DA18D}" srcOrd="1" destOrd="0" parTransId="{02ED9E55-BF99-4531-AAF7-463877BBFD9D}" sibTransId="{8DD41B27-258B-4C27-B986-3AA341C89512}"/>
    <dgm:cxn modelId="{C118CDD6-1B6C-4188-A615-3BF8C1CBB390}" type="presOf" srcId="{7F871548-C8A1-441F-9D35-C995A871693C}" destId="{DF5A97D8-AD4D-4799-A4E0-CED0BE26B75C}" srcOrd="0" destOrd="0" presId="urn:microsoft.com/office/officeart/2005/8/layout/hierarchy3"/>
    <dgm:cxn modelId="{68CF9BDB-9780-4A32-A0E0-FB8819A444AE}" srcId="{0CBAC387-26C8-4F2D-86FC-10AE18B735CC}" destId="{1B59B082-A867-4C1B-B565-B1CA16DECDD7}" srcOrd="4" destOrd="0" parTransId="{7F871548-C8A1-441F-9D35-C995A871693C}" sibTransId="{80651630-2B04-45E9-8DA4-EC6809AF5AE2}"/>
    <dgm:cxn modelId="{E51325DC-15CA-4CA9-B75F-F52B871A7720}" srcId="{B689D8A1-95A7-4FB7-8FC9-341048FD85D5}" destId="{3762C9CC-7675-4ABF-BE91-8268EC8BBC27}" srcOrd="1" destOrd="0" parTransId="{C986D645-FABD-45F1-8E3C-C6AB8E0126EA}" sibTransId="{27DAFB92-3F1F-43C8-9220-433340501F74}"/>
    <dgm:cxn modelId="{212FAEDF-A6CB-47AC-AE99-34578FE0F8CA}" type="presOf" srcId="{1B59B082-A867-4C1B-B565-B1CA16DECDD7}" destId="{E144C737-19DE-4863-9F38-AF3F048A3B0B}" srcOrd="0" destOrd="0" presId="urn:microsoft.com/office/officeart/2005/8/layout/hierarchy3"/>
    <dgm:cxn modelId="{204130E5-D6DC-4E2B-AD11-EC791E4C4968}" type="presOf" srcId="{02ED9E55-BF99-4531-AAF7-463877BBFD9D}" destId="{862C57B8-97B8-4524-9EA2-B00BCB2FB1D7}" srcOrd="0" destOrd="0" presId="urn:microsoft.com/office/officeart/2005/8/layout/hierarchy3"/>
    <dgm:cxn modelId="{8B9238E6-B02E-43D6-871E-FAC735D90F82}" type="presOf" srcId="{508EB58B-F084-4DE0-A6AA-5A62C7D0590E}" destId="{ACC20DCC-C4FB-4544-BF80-C69523D95384}" srcOrd="0" destOrd="0" presId="urn:microsoft.com/office/officeart/2005/8/layout/hierarchy3"/>
    <dgm:cxn modelId="{6378A3E7-3842-4BF1-8EBD-E5D324F4AE5B}" srcId="{0CBAC387-26C8-4F2D-86FC-10AE18B735CC}" destId="{5D34771E-F091-4B5C-989F-F2FC94881C61}" srcOrd="5" destOrd="0" parTransId="{20D414E7-3BE3-44EA-A9B8-1793EC620007}" sibTransId="{D7895ABD-25DB-4EF8-8406-9F90DDC1B80B}"/>
    <dgm:cxn modelId="{AD2540EA-72CE-436E-B78D-C7F91FD97B2F}" type="presOf" srcId="{A1F0E9C7-2EDB-49D4-97D2-49F7D9AA1ED0}" destId="{08CADD73-BB4D-49E4-9FD4-28265344C02E}" srcOrd="0" destOrd="0" presId="urn:microsoft.com/office/officeart/2005/8/layout/hierarchy3"/>
    <dgm:cxn modelId="{CC31B5EB-5DF1-4680-95A6-5A3D2701DD12}" type="presOf" srcId="{E6469B44-A8BA-4890-BF2B-DB6273101947}" destId="{79D0065B-0369-4F59-A888-A91074424157}" srcOrd="0" destOrd="0" presId="urn:microsoft.com/office/officeart/2005/8/layout/hierarchy3"/>
    <dgm:cxn modelId="{755842FA-F011-4EB7-9CD5-271CAA8E397B}" srcId="{E6469B44-A8BA-4890-BF2B-DB6273101947}" destId="{0CBAC387-26C8-4F2D-86FC-10AE18B735CC}" srcOrd="0" destOrd="0" parTransId="{8A4A4521-836D-4288-A072-A0EF73AA3066}" sibTransId="{FE41157A-33D2-4D30-8645-31C2C4F45DFF}"/>
    <dgm:cxn modelId="{DEFBB5FF-AA57-45B7-A810-10A8952B0F7E}" type="presOf" srcId="{AC6F8FAC-B0E1-4B88-B1F3-2E805D59283F}" destId="{9D97310A-E788-4C49-A8A1-0EC87F20A9B8}" srcOrd="0" destOrd="0" presId="urn:microsoft.com/office/officeart/2005/8/layout/hierarchy3"/>
    <dgm:cxn modelId="{6EDB0820-44F6-41D4-B0AB-C7402C5766B3}" type="presParOf" srcId="{79D0065B-0369-4F59-A888-A91074424157}" destId="{305D3E14-CB92-427C-A4F5-025A261B8623}" srcOrd="0" destOrd="0" presId="urn:microsoft.com/office/officeart/2005/8/layout/hierarchy3"/>
    <dgm:cxn modelId="{787B2731-4C4A-40EC-8563-D9E976C269C5}" type="presParOf" srcId="{305D3E14-CB92-427C-A4F5-025A261B8623}" destId="{D1609AE9-5BC1-4448-A9C7-6EF18BD7CA52}" srcOrd="0" destOrd="0" presId="urn:microsoft.com/office/officeart/2005/8/layout/hierarchy3"/>
    <dgm:cxn modelId="{3695AA6F-22DB-4AAA-BB9B-AD1B3F9C7042}" type="presParOf" srcId="{D1609AE9-5BC1-4448-A9C7-6EF18BD7CA52}" destId="{CFB97138-AA0B-44A4-8139-AE733F62BFCF}" srcOrd="0" destOrd="0" presId="urn:microsoft.com/office/officeart/2005/8/layout/hierarchy3"/>
    <dgm:cxn modelId="{DC60B15B-FD0A-4D2D-B786-768833065817}" type="presParOf" srcId="{D1609AE9-5BC1-4448-A9C7-6EF18BD7CA52}" destId="{D012BC17-F9E9-47B7-AC6F-D03A00F38FA3}" srcOrd="1" destOrd="0" presId="urn:microsoft.com/office/officeart/2005/8/layout/hierarchy3"/>
    <dgm:cxn modelId="{C261E39F-E2E7-48A3-A3F7-E3A33E8A22B1}" type="presParOf" srcId="{305D3E14-CB92-427C-A4F5-025A261B8623}" destId="{E9CDD4E6-99EA-495C-BD6D-E9B415D67376}" srcOrd="1" destOrd="0" presId="urn:microsoft.com/office/officeart/2005/8/layout/hierarchy3"/>
    <dgm:cxn modelId="{B3D95707-854D-4C2E-AF93-EB50EE404B68}" type="presParOf" srcId="{E9CDD4E6-99EA-495C-BD6D-E9B415D67376}" destId="{238A93F0-6A1F-4D90-A1FD-DF697F32BA82}" srcOrd="0" destOrd="0" presId="urn:microsoft.com/office/officeart/2005/8/layout/hierarchy3"/>
    <dgm:cxn modelId="{F2088DC3-C74C-4D2B-BE73-F2A7E278D99B}" type="presParOf" srcId="{E9CDD4E6-99EA-495C-BD6D-E9B415D67376}" destId="{18D32448-01D4-4EBE-9D3F-89B8511C1D3B}" srcOrd="1" destOrd="0" presId="urn:microsoft.com/office/officeart/2005/8/layout/hierarchy3"/>
    <dgm:cxn modelId="{F295F52D-93AD-4CA2-AD2F-D3746EA7DA74}" type="presParOf" srcId="{E9CDD4E6-99EA-495C-BD6D-E9B415D67376}" destId="{862C57B8-97B8-4524-9EA2-B00BCB2FB1D7}" srcOrd="2" destOrd="0" presId="urn:microsoft.com/office/officeart/2005/8/layout/hierarchy3"/>
    <dgm:cxn modelId="{B7D7ED47-CD98-48F4-973A-AE717B26A0DE}" type="presParOf" srcId="{E9CDD4E6-99EA-495C-BD6D-E9B415D67376}" destId="{0C97D8E0-F995-4085-94D9-6D2EF6CE54A6}" srcOrd="3" destOrd="0" presId="urn:microsoft.com/office/officeart/2005/8/layout/hierarchy3"/>
    <dgm:cxn modelId="{8418DD13-C578-49BA-8DE7-013CC295D676}" type="presParOf" srcId="{E9CDD4E6-99EA-495C-BD6D-E9B415D67376}" destId="{89B07CC3-6573-4106-BD62-839D9E330B20}" srcOrd="4" destOrd="0" presId="urn:microsoft.com/office/officeart/2005/8/layout/hierarchy3"/>
    <dgm:cxn modelId="{C7A2CE91-B0E1-4C5E-AC81-2981DA75DCA3}" type="presParOf" srcId="{E9CDD4E6-99EA-495C-BD6D-E9B415D67376}" destId="{D6F910D7-0941-4FC5-A7DB-BCCAA0CD5CC1}" srcOrd="5" destOrd="0" presId="urn:microsoft.com/office/officeart/2005/8/layout/hierarchy3"/>
    <dgm:cxn modelId="{C51C2FC2-8EF1-48C0-BE45-5425448FE5F8}" type="presParOf" srcId="{E9CDD4E6-99EA-495C-BD6D-E9B415D67376}" destId="{358A0870-A2D0-4CB7-8831-48E48EE87A43}" srcOrd="6" destOrd="0" presId="urn:microsoft.com/office/officeart/2005/8/layout/hierarchy3"/>
    <dgm:cxn modelId="{A0710A7E-5E9D-4DD7-84D1-BE440F5661A6}" type="presParOf" srcId="{E9CDD4E6-99EA-495C-BD6D-E9B415D67376}" destId="{4D91E4D8-07E2-4D5B-BFED-110841C97D08}" srcOrd="7" destOrd="0" presId="urn:microsoft.com/office/officeart/2005/8/layout/hierarchy3"/>
    <dgm:cxn modelId="{50C7C1B2-8CB1-4625-B3C6-8439BCBDFC10}" type="presParOf" srcId="{E9CDD4E6-99EA-495C-BD6D-E9B415D67376}" destId="{DF5A97D8-AD4D-4799-A4E0-CED0BE26B75C}" srcOrd="8" destOrd="0" presId="urn:microsoft.com/office/officeart/2005/8/layout/hierarchy3"/>
    <dgm:cxn modelId="{F2FE698E-BC0F-47FF-B023-D541BF36E926}" type="presParOf" srcId="{E9CDD4E6-99EA-495C-BD6D-E9B415D67376}" destId="{E144C737-19DE-4863-9F38-AF3F048A3B0B}" srcOrd="9" destOrd="0" presId="urn:microsoft.com/office/officeart/2005/8/layout/hierarchy3"/>
    <dgm:cxn modelId="{BAD00196-0C57-418B-ADBB-59E52526B40C}" type="presParOf" srcId="{E9CDD4E6-99EA-495C-BD6D-E9B415D67376}" destId="{56AA3A75-40C1-4CC6-BEBE-167F17051D50}" srcOrd="10" destOrd="0" presId="urn:microsoft.com/office/officeart/2005/8/layout/hierarchy3"/>
    <dgm:cxn modelId="{774F642D-F838-411F-B593-7FA74008A3EF}" type="presParOf" srcId="{E9CDD4E6-99EA-495C-BD6D-E9B415D67376}" destId="{158399E6-B62A-4CFF-859C-19B0F92C7216}" srcOrd="11" destOrd="0" presId="urn:microsoft.com/office/officeart/2005/8/layout/hierarchy3"/>
    <dgm:cxn modelId="{796550AF-3822-43D5-B75B-071D3D18D472}" type="presParOf" srcId="{E9CDD4E6-99EA-495C-BD6D-E9B415D67376}" destId="{EE394E6B-50F0-4D92-88F2-3CD4720A7115}" srcOrd="12" destOrd="0" presId="urn:microsoft.com/office/officeart/2005/8/layout/hierarchy3"/>
    <dgm:cxn modelId="{38FF43FA-E062-40E8-8D6C-516846275157}" type="presParOf" srcId="{E9CDD4E6-99EA-495C-BD6D-E9B415D67376}" destId="{F64CBB78-82B3-4C42-A7AE-5D6D3988DA56}" srcOrd="13" destOrd="0" presId="urn:microsoft.com/office/officeart/2005/8/layout/hierarchy3"/>
    <dgm:cxn modelId="{C102F694-A9ED-47A8-B82B-6EB1B8042361}" type="presParOf" srcId="{E9CDD4E6-99EA-495C-BD6D-E9B415D67376}" destId="{32764276-96CE-4497-BA4F-9BC5CA5481E5}" srcOrd="14" destOrd="0" presId="urn:microsoft.com/office/officeart/2005/8/layout/hierarchy3"/>
    <dgm:cxn modelId="{697C1DD4-827B-4F02-8277-660F863F38A0}" type="presParOf" srcId="{E9CDD4E6-99EA-495C-BD6D-E9B415D67376}" destId="{9BA023E5-57BC-46C8-9263-DBA540C32426}" srcOrd="15" destOrd="0" presId="urn:microsoft.com/office/officeart/2005/8/layout/hierarchy3"/>
    <dgm:cxn modelId="{2A0B4B00-0B7D-4564-81CA-98CD2CA854F6}" type="presParOf" srcId="{E9CDD4E6-99EA-495C-BD6D-E9B415D67376}" destId="{44DBD0EC-9F69-4865-BB96-69B1CC332CDE}" srcOrd="16" destOrd="0" presId="urn:microsoft.com/office/officeart/2005/8/layout/hierarchy3"/>
    <dgm:cxn modelId="{ED498C16-2D87-41C2-8C15-6B0C11B7679B}" type="presParOf" srcId="{E9CDD4E6-99EA-495C-BD6D-E9B415D67376}" destId="{2BD54E8E-B043-43B8-94DF-EEB09DEB28F8}" srcOrd="17" destOrd="0" presId="urn:microsoft.com/office/officeart/2005/8/layout/hierarchy3"/>
    <dgm:cxn modelId="{AF1F6EE7-A8D2-4D8B-BAFC-CAA6DD4A2BD3}" type="presParOf" srcId="{E9CDD4E6-99EA-495C-BD6D-E9B415D67376}" destId="{31C6C0B8-D9A9-44D9-9046-1CD9CCCECE5D}" srcOrd="18" destOrd="0" presId="urn:microsoft.com/office/officeart/2005/8/layout/hierarchy3"/>
    <dgm:cxn modelId="{191F2CC4-2E8C-4449-A16A-5D432275BFC9}" type="presParOf" srcId="{E9CDD4E6-99EA-495C-BD6D-E9B415D67376}" destId="{207FD9E4-4A8C-44AB-AA05-CC2D04A2C976}" srcOrd="19" destOrd="0" presId="urn:microsoft.com/office/officeart/2005/8/layout/hierarchy3"/>
    <dgm:cxn modelId="{A8FEDA36-97BA-4C82-A36A-12DA33AA3AD5}" type="presParOf" srcId="{79D0065B-0369-4F59-A888-A91074424157}" destId="{7763C847-2823-4246-B0A8-1A99FE4355CF}" srcOrd="1" destOrd="0" presId="urn:microsoft.com/office/officeart/2005/8/layout/hierarchy3"/>
    <dgm:cxn modelId="{3DF24933-4D61-47FB-8BA5-7DCA3DCC76F2}" type="presParOf" srcId="{7763C847-2823-4246-B0A8-1A99FE4355CF}" destId="{6AE7B4DE-17BE-40C1-A3BC-4D5278EE4EC5}" srcOrd="0" destOrd="0" presId="urn:microsoft.com/office/officeart/2005/8/layout/hierarchy3"/>
    <dgm:cxn modelId="{F3ABF629-8EF3-46E6-A44D-16F6CABBA713}" type="presParOf" srcId="{6AE7B4DE-17BE-40C1-A3BC-4D5278EE4EC5}" destId="{DAB82E80-C7FE-4CE2-889F-65F3D4D2BC91}" srcOrd="0" destOrd="0" presId="urn:microsoft.com/office/officeart/2005/8/layout/hierarchy3"/>
    <dgm:cxn modelId="{BCC055AA-45E4-404A-AD5A-4AEE408A5EFF}" type="presParOf" srcId="{6AE7B4DE-17BE-40C1-A3BC-4D5278EE4EC5}" destId="{7EA6B19F-3252-4ED6-A92E-95D3CD03AAAB}" srcOrd="1" destOrd="0" presId="urn:microsoft.com/office/officeart/2005/8/layout/hierarchy3"/>
    <dgm:cxn modelId="{B2F9CE46-D740-4F9D-BED9-A4B375BF2DC9}" type="presParOf" srcId="{7763C847-2823-4246-B0A8-1A99FE4355CF}" destId="{075340EA-4EF0-488D-B3AF-A5B8DE5170B6}" srcOrd="1" destOrd="0" presId="urn:microsoft.com/office/officeart/2005/8/layout/hierarchy3"/>
    <dgm:cxn modelId="{5E3058EE-10DC-4701-9D09-214613BB51F7}" type="presParOf" srcId="{075340EA-4EF0-488D-B3AF-A5B8DE5170B6}" destId="{0477F12C-3B3C-4DA6-9871-761DB356F519}" srcOrd="0" destOrd="0" presId="urn:microsoft.com/office/officeart/2005/8/layout/hierarchy3"/>
    <dgm:cxn modelId="{738581F2-AD65-41F8-B7E1-26D03685CA7A}" type="presParOf" srcId="{075340EA-4EF0-488D-B3AF-A5B8DE5170B6}" destId="{1C8773AD-79C2-4D98-BEEA-500040C555FB}" srcOrd="1" destOrd="0" presId="urn:microsoft.com/office/officeart/2005/8/layout/hierarchy3"/>
    <dgm:cxn modelId="{6C2867D0-07E1-440A-8CE1-A4430CA8BD68}" type="presParOf" srcId="{075340EA-4EF0-488D-B3AF-A5B8DE5170B6}" destId="{04BB9A00-DCBE-4D9A-9BEA-B5EE77B96624}" srcOrd="2" destOrd="0" presId="urn:microsoft.com/office/officeart/2005/8/layout/hierarchy3"/>
    <dgm:cxn modelId="{665BB015-A79D-4E6F-8568-198C6CF155EF}" type="presParOf" srcId="{075340EA-4EF0-488D-B3AF-A5B8DE5170B6}" destId="{5A4AAE05-1ACB-45FC-A995-421038D2913A}" srcOrd="3" destOrd="0" presId="urn:microsoft.com/office/officeart/2005/8/layout/hierarchy3"/>
    <dgm:cxn modelId="{878C8CD5-94D5-408D-BDE1-8406DDCF31E1}" type="presParOf" srcId="{075340EA-4EF0-488D-B3AF-A5B8DE5170B6}" destId="{08CADD73-BB4D-49E4-9FD4-28265344C02E}" srcOrd="4" destOrd="0" presId="urn:microsoft.com/office/officeart/2005/8/layout/hierarchy3"/>
    <dgm:cxn modelId="{AB20F8E0-2C5A-47B6-8F94-AC13F83BD764}" type="presParOf" srcId="{075340EA-4EF0-488D-B3AF-A5B8DE5170B6}" destId="{1966A1FD-9DB3-4630-890A-A5B21ADD574E}" srcOrd="5" destOrd="0" presId="urn:microsoft.com/office/officeart/2005/8/layout/hierarchy3"/>
    <dgm:cxn modelId="{B03BACC1-7515-4ADF-A71E-3BEB17D5B183}" type="presParOf" srcId="{075340EA-4EF0-488D-B3AF-A5B8DE5170B6}" destId="{9E1F3389-0B87-44CB-881F-47BB8E79587A}" srcOrd="6" destOrd="0" presId="urn:microsoft.com/office/officeart/2005/8/layout/hierarchy3"/>
    <dgm:cxn modelId="{5E3836EC-923B-454A-A8CE-72DD8CA24C3D}" type="presParOf" srcId="{075340EA-4EF0-488D-B3AF-A5B8DE5170B6}" destId="{256B2146-721E-40AC-B139-D5B6974BA90D}" srcOrd="7" destOrd="0" presId="urn:microsoft.com/office/officeart/2005/8/layout/hierarchy3"/>
    <dgm:cxn modelId="{74FFC15C-0E58-4E6D-AA03-F0D7BB332179}" type="presParOf" srcId="{075340EA-4EF0-488D-B3AF-A5B8DE5170B6}" destId="{589125CD-FB85-4CB1-89E8-C5A1D8A5A7BF}" srcOrd="8" destOrd="0" presId="urn:microsoft.com/office/officeart/2005/8/layout/hierarchy3"/>
    <dgm:cxn modelId="{1A3F4030-4BA6-4A75-9CB9-24487A7140B0}" type="presParOf" srcId="{075340EA-4EF0-488D-B3AF-A5B8DE5170B6}" destId="{FE894387-8A80-4EA3-AA35-F8D669A920A2}" srcOrd="9" destOrd="0" presId="urn:microsoft.com/office/officeart/2005/8/layout/hierarchy3"/>
    <dgm:cxn modelId="{76C1A851-44B5-4CF8-92D0-0C65AE06A613}" type="presParOf" srcId="{075340EA-4EF0-488D-B3AF-A5B8DE5170B6}" destId="{9C65B825-89A5-4197-ACE3-9F507BE1C1BE}" srcOrd="10" destOrd="0" presId="urn:microsoft.com/office/officeart/2005/8/layout/hierarchy3"/>
    <dgm:cxn modelId="{79411486-35E2-4499-8F21-0059C8B26E2B}" type="presParOf" srcId="{075340EA-4EF0-488D-B3AF-A5B8DE5170B6}" destId="{7B0DDF56-992D-47FB-8483-1B16AAC1BB6D}" srcOrd="11" destOrd="0" presId="urn:microsoft.com/office/officeart/2005/8/layout/hierarchy3"/>
    <dgm:cxn modelId="{7E9D3E43-0D31-4D02-B1CA-A4C0D1470923}" type="presParOf" srcId="{79D0065B-0369-4F59-A888-A91074424157}" destId="{35DA6BEC-5FF7-439C-B596-AF470CD577D4}" srcOrd="2" destOrd="0" presId="urn:microsoft.com/office/officeart/2005/8/layout/hierarchy3"/>
    <dgm:cxn modelId="{FB1689BC-8BAB-4417-A975-0D8750B035DC}" type="presParOf" srcId="{35DA6BEC-5FF7-439C-B596-AF470CD577D4}" destId="{1B65C437-A8FB-48D8-AE8F-E6CED2A1323D}" srcOrd="0" destOrd="0" presId="urn:microsoft.com/office/officeart/2005/8/layout/hierarchy3"/>
    <dgm:cxn modelId="{FBF483B6-83F2-462D-85BE-96C19E8022F3}" type="presParOf" srcId="{1B65C437-A8FB-48D8-AE8F-E6CED2A1323D}" destId="{A73479AF-E43F-473F-98D6-2CE1FE61E378}" srcOrd="0" destOrd="0" presId="urn:microsoft.com/office/officeart/2005/8/layout/hierarchy3"/>
    <dgm:cxn modelId="{3EC93464-72FE-4222-8633-A22871234A1F}" type="presParOf" srcId="{1B65C437-A8FB-48D8-AE8F-E6CED2A1323D}" destId="{A0384E8B-D4D2-456B-BBD6-C10408E904C6}" srcOrd="1" destOrd="0" presId="urn:microsoft.com/office/officeart/2005/8/layout/hierarchy3"/>
    <dgm:cxn modelId="{DBD51724-7B71-480A-90BC-B670E49A41C1}" type="presParOf" srcId="{35DA6BEC-5FF7-439C-B596-AF470CD577D4}" destId="{DF7C3098-3A68-4B17-86DD-A0EAC96086AC}" srcOrd="1" destOrd="0" presId="urn:microsoft.com/office/officeart/2005/8/layout/hierarchy3"/>
    <dgm:cxn modelId="{1FB94D85-1985-43B7-AFAF-853A7FD827D7}" type="presParOf" srcId="{DF7C3098-3A68-4B17-86DD-A0EAC96086AC}" destId="{5C3728BE-A94E-4C7E-858B-0FE326B1745E}" srcOrd="0" destOrd="0" presId="urn:microsoft.com/office/officeart/2005/8/layout/hierarchy3"/>
    <dgm:cxn modelId="{37CDC828-3290-4988-A57A-1BC1C0F9CCBE}" type="presParOf" srcId="{DF7C3098-3A68-4B17-86DD-A0EAC96086AC}" destId="{B016B693-1052-4C8F-B6A4-2704062C11A2}" srcOrd="1" destOrd="0" presId="urn:microsoft.com/office/officeart/2005/8/layout/hierarchy3"/>
    <dgm:cxn modelId="{10194571-46D2-4087-94A2-D2762FC0CB60}" type="presParOf" srcId="{DF7C3098-3A68-4B17-86DD-A0EAC96086AC}" destId="{766B7246-DB65-45BA-979F-3AA307E2CAC4}" srcOrd="2" destOrd="0" presId="urn:microsoft.com/office/officeart/2005/8/layout/hierarchy3"/>
    <dgm:cxn modelId="{F7C3BBFD-E12F-422F-AD9A-79D9BC969EDD}" type="presParOf" srcId="{DF7C3098-3A68-4B17-86DD-A0EAC96086AC}" destId="{0F1E0348-B980-4DB7-A503-6ADB676AFE1A}" srcOrd="3" destOrd="0" presId="urn:microsoft.com/office/officeart/2005/8/layout/hierarchy3"/>
    <dgm:cxn modelId="{C85DE050-FAA5-4182-99E2-C3304D108128}" type="presParOf" srcId="{DF7C3098-3A68-4B17-86DD-A0EAC96086AC}" destId="{ACC20DCC-C4FB-4544-BF80-C69523D95384}" srcOrd="4" destOrd="0" presId="urn:microsoft.com/office/officeart/2005/8/layout/hierarchy3"/>
    <dgm:cxn modelId="{96579344-99D7-46E6-A701-2155C8E2B1C3}" type="presParOf" srcId="{DF7C3098-3A68-4B17-86DD-A0EAC96086AC}" destId="{4C4422C8-7D82-4158-A1C7-142CC54BCDD0}" srcOrd="5" destOrd="0" presId="urn:microsoft.com/office/officeart/2005/8/layout/hierarchy3"/>
    <dgm:cxn modelId="{18155656-9364-4B06-B9F4-4B9DFD2F56B3}" type="presParOf" srcId="{DF7C3098-3A68-4B17-86DD-A0EAC96086AC}" destId="{7B64ADD0-5CDD-45AE-883D-0599945ACCB5}" srcOrd="6" destOrd="0" presId="urn:microsoft.com/office/officeart/2005/8/layout/hierarchy3"/>
    <dgm:cxn modelId="{81DAFD28-EEFB-4056-B1BE-A061200A6E89}" type="presParOf" srcId="{DF7C3098-3A68-4B17-86DD-A0EAC96086AC}" destId="{41C366A2-B7A6-4858-A042-3EE2606A6129}" srcOrd="7" destOrd="0" presId="urn:microsoft.com/office/officeart/2005/8/layout/hierarchy3"/>
    <dgm:cxn modelId="{839FBB43-66EC-4DBD-B4C1-AF85E6A57ADA}" type="presParOf" srcId="{DF7C3098-3A68-4B17-86DD-A0EAC96086AC}" destId="{9D97310A-E788-4C49-A8A1-0EC87F20A9B8}" srcOrd="8" destOrd="0" presId="urn:microsoft.com/office/officeart/2005/8/layout/hierarchy3"/>
    <dgm:cxn modelId="{657C7778-969D-44DF-A0DC-B57929D9761F}" type="presParOf" srcId="{DF7C3098-3A68-4B17-86DD-A0EAC96086AC}" destId="{4A396798-A01A-4876-9851-94B8D804B5FD}" srcOrd="9" destOrd="0" presId="urn:microsoft.com/office/officeart/2005/8/layout/hierarchy3"/>
    <dgm:cxn modelId="{63C5DB62-FBB7-4094-A55D-03F101CBE0EF}" type="presParOf" srcId="{DF7C3098-3A68-4B17-86DD-A0EAC96086AC}" destId="{9E65D2C7-8227-4983-84C0-4913BAB38D58}" srcOrd="10" destOrd="0" presId="urn:microsoft.com/office/officeart/2005/8/layout/hierarchy3"/>
    <dgm:cxn modelId="{61D783C0-ADD5-4212-BA6F-9311832A8A71}" type="presParOf" srcId="{DF7C3098-3A68-4B17-86DD-A0EAC96086AC}" destId="{6FF3BFA2-EBBB-44A6-BB11-E574987B9DFF}" srcOrd="1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ECAF96-8095-44E1-A297-8C6091ED505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6075785-35AF-4343-B89B-BB83AE6F7334}">
      <dgm:prSet/>
      <dgm:spPr/>
      <dgm:t>
        <a:bodyPr/>
        <a:lstStyle/>
        <a:p>
          <a:pPr>
            <a:lnSpc>
              <a:spcPct val="100000"/>
            </a:lnSpc>
          </a:pPr>
          <a:r>
            <a:rPr lang="en-US"/>
            <a:t>Questions</a:t>
          </a:r>
          <a:r>
            <a:rPr lang="en-US" b="0" i="0"/>
            <a:t>:</a:t>
          </a:r>
          <a:endParaRPr lang="en-US"/>
        </a:p>
      </dgm:t>
    </dgm:pt>
    <dgm:pt modelId="{24C5CB1F-27C4-4584-8CE5-35FBD503D4FB}" type="parTrans" cxnId="{F29665D1-F5BC-475C-9190-F159C13E99F7}">
      <dgm:prSet/>
      <dgm:spPr/>
      <dgm:t>
        <a:bodyPr/>
        <a:lstStyle/>
        <a:p>
          <a:endParaRPr lang="en-US"/>
        </a:p>
      </dgm:t>
    </dgm:pt>
    <dgm:pt modelId="{2BB23CA9-D4A5-4326-940F-F2F8ABF9552F}" type="sibTrans" cxnId="{F29665D1-F5BC-475C-9190-F159C13E99F7}">
      <dgm:prSet/>
      <dgm:spPr/>
      <dgm:t>
        <a:bodyPr/>
        <a:lstStyle/>
        <a:p>
          <a:endParaRPr lang="en-US"/>
        </a:p>
      </dgm:t>
    </dgm:pt>
    <dgm:pt modelId="{1A081E8D-EFEE-454E-92C8-D2C1518DBF5A}">
      <dgm:prSet custT="1"/>
      <dgm:spPr/>
      <dgm:t>
        <a:bodyPr/>
        <a:lstStyle/>
        <a:p>
          <a:pPr algn="l">
            <a:lnSpc>
              <a:spcPct val="100000"/>
            </a:lnSpc>
          </a:pPr>
          <a:r>
            <a:rPr lang="en-US" sz="1400" b="0" i="0" kern="1200" dirty="0"/>
            <a:t>1.The speed of talent cultivation can not keep up with the speed of enterprise </a:t>
          </a:r>
          <a:r>
            <a:rPr lang="en-US" sz="1400" b="0" i="0" kern="1200" dirty="0">
              <a:solidFill>
                <a:prstClr val="black">
                  <a:hueOff val="0"/>
                  <a:satOff val="0"/>
                  <a:lumOff val="0"/>
                  <a:alphaOff val="0"/>
                </a:prstClr>
              </a:solidFill>
              <a:latin typeface="等线" panose="020F0502020204030204"/>
              <a:ea typeface="+mn-ea"/>
              <a:cs typeface="+mn-cs"/>
            </a:rPr>
            <a:t>development, Lack of </a:t>
          </a:r>
          <a:r>
            <a:rPr lang="en-US" sz="1400" b="0" i="0" kern="1200" dirty="0"/>
            <a:t>good store managers</a:t>
          </a:r>
          <a:r>
            <a:rPr lang="en-US" sz="1400" b="0" i="0" kern="1200" dirty="0">
              <a:solidFill>
                <a:prstClr val="black">
                  <a:hueOff val="0"/>
                  <a:satOff val="0"/>
                  <a:lumOff val="0"/>
                  <a:alphaOff val="0"/>
                </a:prstClr>
              </a:solidFill>
              <a:latin typeface="等线" panose="020F0502020204030204"/>
              <a:ea typeface="+mn-ea"/>
              <a:cs typeface="+mn-cs"/>
            </a:rPr>
            <a:t>.</a:t>
          </a:r>
        </a:p>
      </dgm:t>
    </dgm:pt>
    <dgm:pt modelId="{911AE9E8-BB48-43E9-9B48-D85348792873}" type="parTrans" cxnId="{283D8A16-86B6-4125-8EAC-8CE23D0E9903}">
      <dgm:prSet/>
      <dgm:spPr/>
      <dgm:t>
        <a:bodyPr/>
        <a:lstStyle/>
        <a:p>
          <a:endParaRPr lang="en-US"/>
        </a:p>
      </dgm:t>
    </dgm:pt>
    <dgm:pt modelId="{A229F895-CCBC-411B-858D-9F7CBB5484CB}" type="sibTrans" cxnId="{283D8A16-86B6-4125-8EAC-8CE23D0E9903}">
      <dgm:prSet/>
      <dgm:spPr/>
      <dgm:t>
        <a:bodyPr/>
        <a:lstStyle/>
        <a:p>
          <a:endParaRPr lang="en-US"/>
        </a:p>
      </dgm:t>
    </dgm:pt>
    <dgm:pt modelId="{40242FD1-BB34-4C53-9D0A-5954E7E759C2}">
      <dgm:prSet custT="1"/>
      <dgm:spPr/>
      <dgm:t>
        <a:bodyPr/>
        <a:lstStyle/>
        <a:p>
          <a:pPr algn="l">
            <a:lnSpc>
              <a:spcPct val="100000"/>
            </a:lnSpc>
          </a:pPr>
          <a:r>
            <a:rPr lang="en-US" sz="1400" b="0" i="0" kern="1200" dirty="0">
              <a:solidFill>
                <a:prstClr val="black">
                  <a:hueOff val="0"/>
                  <a:satOff val="0"/>
                  <a:lumOff val="0"/>
                  <a:alphaOff val="0"/>
                </a:prstClr>
              </a:solidFill>
              <a:latin typeface="等线" panose="020F0502020204030204"/>
              <a:ea typeface="+mn-ea"/>
              <a:cs typeface="+mn-cs"/>
            </a:rPr>
            <a:t>2.The current organizational growth mode of the company couldn’t support the rapid expansion and development of the enterprise .</a:t>
          </a:r>
        </a:p>
      </dgm:t>
    </dgm:pt>
    <dgm:pt modelId="{483293AB-5665-407B-85E7-DFAF3626ECBF}" type="parTrans" cxnId="{6AD85708-92C2-4543-82BA-729F13B97A8E}">
      <dgm:prSet/>
      <dgm:spPr/>
      <dgm:t>
        <a:bodyPr/>
        <a:lstStyle/>
        <a:p>
          <a:endParaRPr lang="en-US"/>
        </a:p>
      </dgm:t>
    </dgm:pt>
    <dgm:pt modelId="{C12AACB1-F9F3-498B-8B72-C45753932CD6}" type="sibTrans" cxnId="{6AD85708-92C2-4543-82BA-729F13B97A8E}">
      <dgm:prSet/>
      <dgm:spPr/>
      <dgm:t>
        <a:bodyPr/>
        <a:lstStyle/>
        <a:p>
          <a:endParaRPr lang="en-US"/>
        </a:p>
      </dgm:t>
    </dgm:pt>
    <dgm:pt modelId="{BDD7F497-1EAB-4CF0-821E-D31E04D7A9DC}">
      <dgm:prSet custT="1"/>
      <dgm:spPr/>
      <dgm:t>
        <a:bodyPr/>
        <a:lstStyle/>
        <a:p>
          <a:pPr algn="l">
            <a:lnSpc>
              <a:spcPct val="100000"/>
            </a:lnSpc>
          </a:pPr>
          <a:r>
            <a:rPr lang="en-US" sz="1400" b="0" i="0" kern="1200" dirty="0">
              <a:solidFill>
                <a:prstClr val="black">
                  <a:hueOff val="0"/>
                  <a:satOff val="0"/>
                  <a:lumOff val="0"/>
                  <a:alphaOff val="0"/>
                </a:prstClr>
              </a:solidFill>
              <a:latin typeface="等线" panose="020F0502020204030204"/>
              <a:ea typeface="+mn-ea"/>
              <a:cs typeface="+mn-cs"/>
            </a:rPr>
            <a:t>3. Excessive reliance on KPI indicators directly related to profits leads to insufficient corporate culture construction</a:t>
          </a:r>
        </a:p>
      </dgm:t>
    </dgm:pt>
    <dgm:pt modelId="{544E811A-1D78-4853-8DAD-6912BA00683E}" type="parTrans" cxnId="{6E4495F4-9EE4-425F-937F-A0D449C213C2}">
      <dgm:prSet/>
      <dgm:spPr/>
      <dgm:t>
        <a:bodyPr/>
        <a:lstStyle/>
        <a:p>
          <a:endParaRPr lang="en-US"/>
        </a:p>
      </dgm:t>
    </dgm:pt>
    <dgm:pt modelId="{CBD0F2FA-1664-4084-9815-F4AC29CDCF19}" type="sibTrans" cxnId="{6E4495F4-9EE4-425F-937F-A0D449C213C2}">
      <dgm:prSet/>
      <dgm:spPr/>
      <dgm:t>
        <a:bodyPr/>
        <a:lstStyle/>
        <a:p>
          <a:endParaRPr lang="en-US"/>
        </a:p>
      </dgm:t>
    </dgm:pt>
    <dgm:pt modelId="{97235926-B1AA-4388-AB3C-3DCDBA1AB444}" type="pres">
      <dgm:prSet presAssocID="{B3ECAF96-8095-44E1-A297-8C6091ED505C}" presName="root" presStyleCnt="0">
        <dgm:presLayoutVars>
          <dgm:dir/>
          <dgm:resizeHandles val="exact"/>
        </dgm:presLayoutVars>
      </dgm:prSet>
      <dgm:spPr/>
    </dgm:pt>
    <dgm:pt modelId="{AE5868D3-7B7F-4B91-BD4A-4DFC9EA643B8}" type="pres">
      <dgm:prSet presAssocID="{16075785-35AF-4343-B89B-BB83AE6F7334}" presName="compNode" presStyleCnt="0"/>
      <dgm:spPr/>
    </dgm:pt>
    <dgm:pt modelId="{E53629E1-A5FE-46D8-B2B0-A2A04AC96D6F}" type="pres">
      <dgm:prSet presAssocID="{16075785-35AF-4343-B89B-BB83AE6F73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261D8A86-14F3-474A-B49E-837C86AB36E6}" type="pres">
      <dgm:prSet presAssocID="{16075785-35AF-4343-B89B-BB83AE6F7334}" presName="spaceRect" presStyleCnt="0"/>
      <dgm:spPr/>
    </dgm:pt>
    <dgm:pt modelId="{2415E006-42C3-4AAB-9E69-421165C0E090}" type="pres">
      <dgm:prSet presAssocID="{16075785-35AF-4343-B89B-BB83AE6F7334}" presName="textRect" presStyleLbl="revTx" presStyleIdx="0" presStyleCnt="4">
        <dgm:presLayoutVars>
          <dgm:chMax val="1"/>
          <dgm:chPref val="1"/>
        </dgm:presLayoutVars>
      </dgm:prSet>
      <dgm:spPr/>
    </dgm:pt>
    <dgm:pt modelId="{13D60BD6-4C63-46E1-8790-30E50AE9DE26}" type="pres">
      <dgm:prSet presAssocID="{2BB23CA9-D4A5-4326-940F-F2F8ABF9552F}" presName="sibTrans" presStyleCnt="0"/>
      <dgm:spPr/>
    </dgm:pt>
    <dgm:pt modelId="{3B89D3A0-B442-4461-B4BE-8C2DF35DAA75}" type="pres">
      <dgm:prSet presAssocID="{1A081E8D-EFEE-454E-92C8-D2C1518DBF5A}" presName="compNode" presStyleCnt="0"/>
      <dgm:spPr/>
    </dgm:pt>
    <dgm:pt modelId="{33C9243B-B749-46B2-AB44-5EB6DCD69E3A}" type="pres">
      <dgm:prSet presAssocID="{1A081E8D-EFEE-454E-92C8-D2C1518DBF5A}" presName="iconRect" presStyleLbl="node1" presStyleIdx="1" presStyleCnt="4" custLinFactX="200000" custLinFactNeighborX="210876" custLinFactNeighborY="462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标记"/>
        </a:ext>
      </dgm:extLst>
    </dgm:pt>
    <dgm:pt modelId="{670119EA-5977-48D4-B2DC-AC750E5B709A}" type="pres">
      <dgm:prSet presAssocID="{1A081E8D-EFEE-454E-92C8-D2C1518DBF5A}" presName="spaceRect" presStyleCnt="0"/>
      <dgm:spPr/>
    </dgm:pt>
    <dgm:pt modelId="{C0607B0B-3A85-4D7B-A8A1-9F2A18F2134A}" type="pres">
      <dgm:prSet presAssocID="{1A081E8D-EFEE-454E-92C8-D2C1518DBF5A}" presName="textRect" presStyleLbl="revTx" presStyleIdx="1" presStyleCnt="4" custScaleX="153561">
        <dgm:presLayoutVars>
          <dgm:chMax val="1"/>
          <dgm:chPref val="1"/>
        </dgm:presLayoutVars>
      </dgm:prSet>
      <dgm:spPr/>
    </dgm:pt>
    <dgm:pt modelId="{B8C67413-C8A7-4188-AB49-E87E3A52DC72}" type="pres">
      <dgm:prSet presAssocID="{A229F895-CCBC-411B-858D-9F7CBB5484CB}" presName="sibTrans" presStyleCnt="0"/>
      <dgm:spPr/>
    </dgm:pt>
    <dgm:pt modelId="{1A51420A-1B17-4BD5-8B4C-AB7F0F17C816}" type="pres">
      <dgm:prSet presAssocID="{40242FD1-BB34-4C53-9D0A-5954E7E759C2}" presName="compNode" presStyleCnt="0"/>
      <dgm:spPr/>
    </dgm:pt>
    <dgm:pt modelId="{1C1EBCA5-44C1-4F59-B3A6-F8452C5E3816}" type="pres">
      <dgm:prSet presAssocID="{40242FD1-BB34-4C53-9D0A-5954E7E759C2}" presName="iconRect" presStyleLbl="node1" presStyleIdx="2" presStyleCnt="4" custLinFactX="-194533" custLinFactNeighborX="-200000" custLinFactNeighborY="1661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32A1EB8-FB27-42D2-A74D-93BBDE72836E}" type="pres">
      <dgm:prSet presAssocID="{40242FD1-BB34-4C53-9D0A-5954E7E759C2}" presName="spaceRect" presStyleCnt="0"/>
      <dgm:spPr/>
    </dgm:pt>
    <dgm:pt modelId="{365FC390-0EFE-4A7F-BD58-6AFC80C60E8E}" type="pres">
      <dgm:prSet presAssocID="{40242FD1-BB34-4C53-9D0A-5954E7E759C2}" presName="textRect" presStyleLbl="revTx" presStyleIdx="2" presStyleCnt="4" custScaleX="166673">
        <dgm:presLayoutVars>
          <dgm:chMax val="1"/>
          <dgm:chPref val="1"/>
        </dgm:presLayoutVars>
      </dgm:prSet>
      <dgm:spPr/>
    </dgm:pt>
    <dgm:pt modelId="{427C7C7B-9132-472A-ADD4-3DAE1129CD87}" type="pres">
      <dgm:prSet presAssocID="{C12AACB1-F9F3-498B-8B72-C45753932CD6}" presName="sibTrans" presStyleCnt="0"/>
      <dgm:spPr/>
    </dgm:pt>
    <dgm:pt modelId="{D3FAF70A-6E4F-42BC-A9A9-9C4CF89222C7}" type="pres">
      <dgm:prSet presAssocID="{BDD7F497-1EAB-4CF0-821E-D31E04D7A9DC}" presName="compNode" presStyleCnt="0"/>
      <dgm:spPr/>
    </dgm:pt>
    <dgm:pt modelId="{095C6138-7859-4EED-B022-9F259F616B74}" type="pres">
      <dgm:prSet presAssocID="{BDD7F497-1EAB-4CF0-821E-D31E04D7A9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Graph with Downward Trend"/>
        </a:ext>
      </dgm:extLst>
    </dgm:pt>
    <dgm:pt modelId="{3228A664-785A-4E6A-8ECF-A1974B773D8F}" type="pres">
      <dgm:prSet presAssocID="{BDD7F497-1EAB-4CF0-821E-D31E04D7A9DC}" presName="spaceRect" presStyleCnt="0"/>
      <dgm:spPr/>
    </dgm:pt>
    <dgm:pt modelId="{DB4650DC-4ABC-46AE-8642-558D9B8F813C}" type="pres">
      <dgm:prSet presAssocID="{BDD7F497-1EAB-4CF0-821E-D31E04D7A9DC}" presName="textRect" presStyleLbl="revTx" presStyleIdx="3" presStyleCnt="4" custScaleX="144768">
        <dgm:presLayoutVars>
          <dgm:chMax val="1"/>
          <dgm:chPref val="1"/>
        </dgm:presLayoutVars>
      </dgm:prSet>
      <dgm:spPr/>
    </dgm:pt>
  </dgm:ptLst>
  <dgm:cxnLst>
    <dgm:cxn modelId="{6AD85708-92C2-4543-82BA-729F13B97A8E}" srcId="{B3ECAF96-8095-44E1-A297-8C6091ED505C}" destId="{40242FD1-BB34-4C53-9D0A-5954E7E759C2}" srcOrd="2" destOrd="0" parTransId="{483293AB-5665-407B-85E7-DFAF3626ECBF}" sibTransId="{C12AACB1-F9F3-498B-8B72-C45753932CD6}"/>
    <dgm:cxn modelId="{283D8A16-86B6-4125-8EAC-8CE23D0E9903}" srcId="{B3ECAF96-8095-44E1-A297-8C6091ED505C}" destId="{1A081E8D-EFEE-454E-92C8-D2C1518DBF5A}" srcOrd="1" destOrd="0" parTransId="{911AE9E8-BB48-43E9-9B48-D85348792873}" sibTransId="{A229F895-CCBC-411B-858D-9F7CBB5484CB}"/>
    <dgm:cxn modelId="{9676982B-0399-4CB0-9247-F524E1D761DD}" type="presOf" srcId="{16075785-35AF-4343-B89B-BB83AE6F7334}" destId="{2415E006-42C3-4AAB-9E69-421165C0E090}" srcOrd="0" destOrd="0" presId="urn:microsoft.com/office/officeart/2018/2/layout/IconLabelList"/>
    <dgm:cxn modelId="{6569CF41-291A-475A-9052-E6D7062B6F82}" type="presOf" srcId="{BDD7F497-1EAB-4CF0-821E-D31E04D7A9DC}" destId="{DB4650DC-4ABC-46AE-8642-558D9B8F813C}" srcOrd="0" destOrd="0" presId="urn:microsoft.com/office/officeart/2018/2/layout/IconLabelList"/>
    <dgm:cxn modelId="{D03DEB74-886E-484D-B79C-BB2DD5B97BEC}" type="presOf" srcId="{B3ECAF96-8095-44E1-A297-8C6091ED505C}" destId="{97235926-B1AA-4388-AB3C-3DCDBA1AB444}" srcOrd="0" destOrd="0" presId="urn:microsoft.com/office/officeart/2018/2/layout/IconLabelList"/>
    <dgm:cxn modelId="{7DF79EA4-6FB4-4F21-8F9C-33D39E4AC649}" type="presOf" srcId="{1A081E8D-EFEE-454E-92C8-D2C1518DBF5A}" destId="{C0607B0B-3A85-4D7B-A8A1-9F2A18F2134A}" srcOrd="0" destOrd="0" presId="urn:microsoft.com/office/officeart/2018/2/layout/IconLabelList"/>
    <dgm:cxn modelId="{D92FCFB5-D606-4B97-A7F9-A659DF6B2C6D}" type="presOf" srcId="{40242FD1-BB34-4C53-9D0A-5954E7E759C2}" destId="{365FC390-0EFE-4A7F-BD58-6AFC80C60E8E}" srcOrd="0" destOrd="0" presId="urn:microsoft.com/office/officeart/2018/2/layout/IconLabelList"/>
    <dgm:cxn modelId="{F29665D1-F5BC-475C-9190-F159C13E99F7}" srcId="{B3ECAF96-8095-44E1-A297-8C6091ED505C}" destId="{16075785-35AF-4343-B89B-BB83AE6F7334}" srcOrd="0" destOrd="0" parTransId="{24C5CB1F-27C4-4584-8CE5-35FBD503D4FB}" sibTransId="{2BB23CA9-D4A5-4326-940F-F2F8ABF9552F}"/>
    <dgm:cxn modelId="{6E4495F4-9EE4-425F-937F-A0D449C213C2}" srcId="{B3ECAF96-8095-44E1-A297-8C6091ED505C}" destId="{BDD7F497-1EAB-4CF0-821E-D31E04D7A9DC}" srcOrd="3" destOrd="0" parTransId="{544E811A-1D78-4853-8DAD-6912BA00683E}" sibTransId="{CBD0F2FA-1664-4084-9815-F4AC29CDCF19}"/>
    <dgm:cxn modelId="{CAC9A70F-50EA-4B6E-A4EB-B7EA861DDFAB}" type="presParOf" srcId="{97235926-B1AA-4388-AB3C-3DCDBA1AB444}" destId="{AE5868D3-7B7F-4B91-BD4A-4DFC9EA643B8}" srcOrd="0" destOrd="0" presId="urn:microsoft.com/office/officeart/2018/2/layout/IconLabelList"/>
    <dgm:cxn modelId="{62649D85-0BE9-4B11-ABDD-7AB59925989C}" type="presParOf" srcId="{AE5868D3-7B7F-4B91-BD4A-4DFC9EA643B8}" destId="{E53629E1-A5FE-46D8-B2B0-A2A04AC96D6F}" srcOrd="0" destOrd="0" presId="urn:microsoft.com/office/officeart/2018/2/layout/IconLabelList"/>
    <dgm:cxn modelId="{3FD064EF-DA20-4860-B996-910EEF58E1D4}" type="presParOf" srcId="{AE5868D3-7B7F-4B91-BD4A-4DFC9EA643B8}" destId="{261D8A86-14F3-474A-B49E-837C86AB36E6}" srcOrd="1" destOrd="0" presId="urn:microsoft.com/office/officeart/2018/2/layout/IconLabelList"/>
    <dgm:cxn modelId="{30911FB9-105E-4C8A-B32C-07E0D4BBBC13}" type="presParOf" srcId="{AE5868D3-7B7F-4B91-BD4A-4DFC9EA643B8}" destId="{2415E006-42C3-4AAB-9E69-421165C0E090}" srcOrd="2" destOrd="0" presId="urn:microsoft.com/office/officeart/2018/2/layout/IconLabelList"/>
    <dgm:cxn modelId="{68F497C4-9CE8-46BC-8FCB-BDA66B204298}" type="presParOf" srcId="{97235926-B1AA-4388-AB3C-3DCDBA1AB444}" destId="{13D60BD6-4C63-46E1-8790-30E50AE9DE26}" srcOrd="1" destOrd="0" presId="urn:microsoft.com/office/officeart/2018/2/layout/IconLabelList"/>
    <dgm:cxn modelId="{574EAE15-64D0-42F8-B485-4116533C4156}" type="presParOf" srcId="{97235926-B1AA-4388-AB3C-3DCDBA1AB444}" destId="{3B89D3A0-B442-4461-B4BE-8C2DF35DAA75}" srcOrd="2" destOrd="0" presId="urn:microsoft.com/office/officeart/2018/2/layout/IconLabelList"/>
    <dgm:cxn modelId="{42958C52-E2BC-466D-B18A-1BA593384024}" type="presParOf" srcId="{3B89D3A0-B442-4461-B4BE-8C2DF35DAA75}" destId="{33C9243B-B749-46B2-AB44-5EB6DCD69E3A}" srcOrd="0" destOrd="0" presId="urn:microsoft.com/office/officeart/2018/2/layout/IconLabelList"/>
    <dgm:cxn modelId="{17170DAC-F46A-4F01-AF12-478A40EFE422}" type="presParOf" srcId="{3B89D3A0-B442-4461-B4BE-8C2DF35DAA75}" destId="{670119EA-5977-48D4-B2DC-AC750E5B709A}" srcOrd="1" destOrd="0" presId="urn:microsoft.com/office/officeart/2018/2/layout/IconLabelList"/>
    <dgm:cxn modelId="{E4C5F188-C402-4C9F-90F5-759B23624673}" type="presParOf" srcId="{3B89D3A0-B442-4461-B4BE-8C2DF35DAA75}" destId="{C0607B0B-3A85-4D7B-A8A1-9F2A18F2134A}" srcOrd="2" destOrd="0" presId="urn:microsoft.com/office/officeart/2018/2/layout/IconLabelList"/>
    <dgm:cxn modelId="{66B10DFA-4861-4835-9A7A-7BCDCDF2AD92}" type="presParOf" srcId="{97235926-B1AA-4388-AB3C-3DCDBA1AB444}" destId="{B8C67413-C8A7-4188-AB49-E87E3A52DC72}" srcOrd="3" destOrd="0" presId="urn:microsoft.com/office/officeart/2018/2/layout/IconLabelList"/>
    <dgm:cxn modelId="{AB3D53C5-2FB9-480C-AB98-60C5D1763A01}" type="presParOf" srcId="{97235926-B1AA-4388-AB3C-3DCDBA1AB444}" destId="{1A51420A-1B17-4BD5-8B4C-AB7F0F17C816}" srcOrd="4" destOrd="0" presId="urn:microsoft.com/office/officeart/2018/2/layout/IconLabelList"/>
    <dgm:cxn modelId="{57C87E43-725B-4D57-9086-60CE397E62C8}" type="presParOf" srcId="{1A51420A-1B17-4BD5-8B4C-AB7F0F17C816}" destId="{1C1EBCA5-44C1-4F59-B3A6-F8452C5E3816}" srcOrd="0" destOrd="0" presId="urn:microsoft.com/office/officeart/2018/2/layout/IconLabelList"/>
    <dgm:cxn modelId="{F884D341-BB83-4A31-A3E8-B9F6BDE5B3E7}" type="presParOf" srcId="{1A51420A-1B17-4BD5-8B4C-AB7F0F17C816}" destId="{032A1EB8-FB27-42D2-A74D-93BBDE72836E}" srcOrd="1" destOrd="0" presId="urn:microsoft.com/office/officeart/2018/2/layout/IconLabelList"/>
    <dgm:cxn modelId="{836C6741-83E6-49D8-8FB3-87C59286E01A}" type="presParOf" srcId="{1A51420A-1B17-4BD5-8B4C-AB7F0F17C816}" destId="{365FC390-0EFE-4A7F-BD58-6AFC80C60E8E}" srcOrd="2" destOrd="0" presId="urn:microsoft.com/office/officeart/2018/2/layout/IconLabelList"/>
    <dgm:cxn modelId="{6D68616E-C962-4639-BA5F-BEB45C58101F}" type="presParOf" srcId="{97235926-B1AA-4388-AB3C-3DCDBA1AB444}" destId="{427C7C7B-9132-472A-ADD4-3DAE1129CD87}" srcOrd="5" destOrd="0" presId="urn:microsoft.com/office/officeart/2018/2/layout/IconLabelList"/>
    <dgm:cxn modelId="{7B74BC58-7D61-42DD-ACD4-6C51FFE16EE2}" type="presParOf" srcId="{97235926-B1AA-4388-AB3C-3DCDBA1AB444}" destId="{D3FAF70A-6E4F-42BC-A9A9-9C4CF89222C7}" srcOrd="6" destOrd="0" presId="urn:microsoft.com/office/officeart/2018/2/layout/IconLabelList"/>
    <dgm:cxn modelId="{367EE824-FCAB-403E-81AC-14C14943C1A5}" type="presParOf" srcId="{D3FAF70A-6E4F-42BC-A9A9-9C4CF89222C7}" destId="{095C6138-7859-4EED-B022-9F259F616B74}" srcOrd="0" destOrd="0" presId="urn:microsoft.com/office/officeart/2018/2/layout/IconLabelList"/>
    <dgm:cxn modelId="{D8C059A0-0E86-4C24-984A-51FAF073EFBA}" type="presParOf" srcId="{D3FAF70A-6E4F-42BC-A9A9-9C4CF89222C7}" destId="{3228A664-785A-4E6A-8ECF-A1974B773D8F}" srcOrd="1" destOrd="0" presId="urn:microsoft.com/office/officeart/2018/2/layout/IconLabelList"/>
    <dgm:cxn modelId="{1C414451-7FB8-4BC5-9B09-615A31B0E53D}" type="presParOf" srcId="{D3FAF70A-6E4F-42BC-A9A9-9C4CF89222C7}" destId="{DB4650DC-4ABC-46AE-8642-558D9B8F813C}" srcOrd="2" destOrd="0" presId="urn:microsoft.com/office/officeart/2018/2/layout/IconLabelList"/>
  </dgm:cxnLst>
  <dgm:bg>
    <a:solidFill>
      <a:schemeClr val="accent2">
        <a:lumMod val="20000"/>
        <a:lumOff val="8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4D6493-EEB4-45EB-BB11-2F37DB3215D7}"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zh-CN" altLang="en-US"/>
        </a:p>
      </dgm:t>
    </dgm:pt>
    <dgm:pt modelId="{93D60D0C-EF29-49B0-AE5B-E4A8339D3B98}">
      <dgm:prSet phldrT="[文本]" custT="1"/>
      <dgm:spPr/>
      <dgm:t>
        <a:bodyPr/>
        <a:lstStyle/>
        <a:p>
          <a:r>
            <a:rPr lang="en-US" sz="1400" b="0" i="0" dirty="0"/>
            <a:t>Headquarters</a:t>
          </a:r>
          <a:endParaRPr lang="zh-CN" altLang="en-US" sz="1400" dirty="0"/>
        </a:p>
      </dgm:t>
    </dgm:pt>
    <dgm:pt modelId="{7F2BF32E-6F62-4A65-95F9-85628FC04D01}" type="parTrans" cxnId="{12DF0DE8-08BF-4B5F-8F12-765C9F4D8136}">
      <dgm:prSet/>
      <dgm:spPr/>
      <dgm:t>
        <a:bodyPr/>
        <a:lstStyle/>
        <a:p>
          <a:endParaRPr lang="zh-CN" altLang="en-US"/>
        </a:p>
      </dgm:t>
    </dgm:pt>
    <dgm:pt modelId="{DE376377-2EAF-4748-B695-C169DD90DE58}" type="sibTrans" cxnId="{12DF0DE8-08BF-4B5F-8F12-765C9F4D8136}">
      <dgm:prSet/>
      <dgm:spPr/>
      <dgm:t>
        <a:bodyPr/>
        <a:lstStyle/>
        <a:p>
          <a:endParaRPr lang="zh-CN" altLang="en-US"/>
        </a:p>
      </dgm:t>
    </dgm:pt>
    <dgm:pt modelId="{741F70B4-845A-455B-A2FB-D49B86C777E4}">
      <dgm:prSet phldrT="[文本]" custT="1"/>
      <dgm:spPr/>
      <dgm:t>
        <a:bodyPr/>
        <a:lstStyle/>
        <a:p>
          <a:r>
            <a:rPr lang="en-US" sz="1400" b="0" i="0" dirty="0"/>
            <a:t>Store Management Department</a:t>
          </a:r>
          <a:endParaRPr lang="zh-CN" altLang="en-US" sz="1400" dirty="0"/>
        </a:p>
      </dgm:t>
    </dgm:pt>
    <dgm:pt modelId="{2BAF9FF3-9981-40BF-9BCB-92860281A7B2}" type="parTrans" cxnId="{C58930AD-39AF-49D0-B3AE-64B7E4303E39}">
      <dgm:prSet/>
      <dgm:spPr/>
      <dgm:t>
        <a:bodyPr/>
        <a:lstStyle/>
        <a:p>
          <a:endParaRPr lang="zh-CN" altLang="en-US"/>
        </a:p>
      </dgm:t>
    </dgm:pt>
    <dgm:pt modelId="{554108D3-64B4-43C9-9CE2-E54E317F5B90}" type="sibTrans" cxnId="{C58930AD-39AF-49D0-B3AE-64B7E4303E39}">
      <dgm:prSet/>
      <dgm:spPr/>
      <dgm:t>
        <a:bodyPr/>
        <a:lstStyle/>
        <a:p>
          <a:endParaRPr lang="zh-CN" altLang="en-US"/>
        </a:p>
      </dgm:t>
    </dgm:pt>
    <dgm:pt modelId="{5A49DC40-7460-467F-83A2-8C12A6F413D4}">
      <dgm:prSet phldrT="[文本]" custT="1"/>
      <dgm:spPr/>
      <dgm:t>
        <a:bodyPr/>
        <a:lstStyle/>
        <a:p>
          <a:r>
            <a:rPr lang="en-US" altLang="zh-CN" sz="1400" dirty="0"/>
            <a:t>Beijing Region</a:t>
          </a:r>
          <a:endParaRPr lang="zh-CN" altLang="en-US" sz="1400" dirty="0"/>
        </a:p>
      </dgm:t>
    </dgm:pt>
    <dgm:pt modelId="{D60D3A3F-03AA-4446-8935-58FEC383342F}" type="parTrans" cxnId="{CDDA6D7B-9A4E-4455-B2B5-53BF3AFA3A05}">
      <dgm:prSet/>
      <dgm:spPr/>
      <dgm:t>
        <a:bodyPr/>
        <a:lstStyle/>
        <a:p>
          <a:endParaRPr lang="zh-CN" altLang="en-US"/>
        </a:p>
      </dgm:t>
    </dgm:pt>
    <dgm:pt modelId="{01C457FE-D769-41B0-8088-157FF4727FF2}" type="sibTrans" cxnId="{CDDA6D7B-9A4E-4455-B2B5-53BF3AFA3A05}">
      <dgm:prSet/>
      <dgm:spPr/>
      <dgm:t>
        <a:bodyPr/>
        <a:lstStyle/>
        <a:p>
          <a:endParaRPr lang="zh-CN" altLang="en-US"/>
        </a:p>
      </dgm:t>
    </dgm:pt>
    <dgm:pt modelId="{22A03BA4-A165-47D8-A56D-8F6287859CBC}">
      <dgm:prSet phldrT="[文本]" custT="1"/>
      <dgm:spPr/>
      <dgm:t>
        <a:bodyPr/>
        <a:lstStyle/>
        <a:p>
          <a:r>
            <a:rPr lang="en-US" altLang="zh-CN" sz="1400" dirty="0"/>
            <a:t>Sichuan Region</a:t>
          </a:r>
          <a:endParaRPr lang="zh-CN" altLang="en-US" sz="1400" dirty="0"/>
        </a:p>
      </dgm:t>
    </dgm:pt>
    <dgm:pt modelId="{ABAF1A3B-3E65-47A1-BB98-0C3E1F88F836}" type="parTrans" cxnId="{1946BBAD-A46A-4813-B91A-BFF7C8614612}">
      <dgm:prSet/>
      <dgm:spPr/>
      <dgm:t>
        <a:bodyPr/>
        <a:lstStyle/>
        <a:p>
          <a:endParaRPr lang="zh-CN" altLang="en-US"/>
        </a:p>
      </dgm:t>
    </dgm:pt>
    <dgm:pt modelId="{AF169D32-7118-427C-8AD3-D42310F7247F}" type="sibTrans" cxnId="{1946BBAD-A46A-4813-B91A-BFF7C8614612}">
      <dgm:prSet/>
      <dgm:spPr/>
      <dgm:t>
        <a:bodyPr/>
        <a:lstStyle/>
        <a:p>
          <a:endParaRPr lang="zh-CN" altLang="en-US"/>
        </a:p>
      </dgm:t>
    </dgm:pt>
    <dgm:pt modelId="{362238D6-D5D7-40A9-88DE-5508F231E496}">
      <dgm:prSet phldrT="[文本]" custT="1"/>
      <dgm:spPr/>
      <dgm:t>
        <a:bodyPr/>
        <a:lstStyle/>
        <a:p>
          <a:r>
            <a:rPr lang="en-US" sz="1400" b="0" i="0" dirty="0"/>
            <a:t>Finance dept.</a:t>
          </a:r>
          <a:endParaRPr lang="zh-CN" altLang="en-US" sz="1400" dirty="0"/>
        </a:p>
      </dgm:t>
    </dgm:pt>
    <dgm:pt modelId="{D19E7484-EE13-480A-A5DC-B0708144CCD3}" type="parTrans" cxnId="{8D709A7E-0CA2-42BB-B180-51305FCBAC79}">
      <dgm:prSet/>
      <dgm:spPr/>
      <dgm:t>
        <a:bodyPr/>
        <a:lstStyle/>
        <a:p>
          <a:endParaRPr lang="zh-CN" altLang="en-US"/>
        </a:p>
      </dgm:t>
    </dgm:pt>
    <dgm:pt modelId="{0F477FB7-4706-4D0E-8A35-53C03409F83F}" type="sibTrans" cxnId="{8D709A7E-0CA2-42BB-B180-51305FCBAC79}">
      <dgm:prSet/>
      <dgm:spPr/>
      <dgm:t>
        <a:bodyPr/>
        <a:lstStyle/>
        <a:p>
          <a:endParaRPr lang="zh-CN" altLang="en-US"/>
        </a:p>
      </dgm:t>
    </dgm:pt>
    <dgm:pt modelId="{311124A0-4597-4FE1-94A7-09410AA0FBE3}">
      <dgm:prSet phldrT="[文本]" custT="1"/>
      <dgm:spPr/>
      <dgm:t>
        <a:bodyPr/>
        <a:lstStyle/>
        <a:p>
          <a:r>
            <a:rPr lang="en-US" sz="1400" b="0" i="0" dirty="0"/>
            <a:t>Functional dep…</a:t>
          </a:r>
          <a:endParaRPr lang="zh-CN" altLang="en-US" sz="1400" dirty="0"/>
        </a:p>
      </dgm:t>
    </dgm:pt>
    <dgm:pt modelId="{5500ECF1-6D6C-484C-AB9D-B5BDCB25956B}" type="parTrans" cxnId="{A9CA0D9B-DCA5-44C7-83E8-FE0FB3767ABC}">
      <dgm:prSet/>
      <dgm:spPr/>
      <dgm:t>
        <a:bodyPr/>
        <a:lstStyle/>
        <a:p>
          <a:endParaRPr lang="zh-CN" altLang="en-US"/>
        </a:p>
      </dgm:t>
    </dgm:pt>
    <dgm:pt modelId="{04A464B0-0759-434C-B9AC-8186BC1E8351}" type="sibTrans" cxnId="{A9CA0D9B-DCA5-44C7-83E8-FE0FB3767ABC}">
      <dgm:prSet/>
      <dgm:spPr/>
      <dgm:t>
        <a:bodyPr/>
        <a:lstStyle/>
        <a:p>
          <a:endParaRPr lang="zh-CN" altLang="en-US"/>
        </a:p>
      </dgm:t>
    </dgm:pt>
    <dgm:pt modelId="{162F9599-36F1-4E5E-8B0D-B202A9F60931}">
      <dgm:prSet custT="1"/>
      <dgm:spPr/>
      <dgm:t>
        <a:bodyPr/>
        <a:lstStyle/>
        <a:p>
          <a:r>
            <a:rPr lang="en-US" altLang="zh-CN" sz="1400" dirty="0"/>
            <a:t>…Region</a:t>
          </a:r>
          <a:endParaRPr lang="zh-CN" altLang="zh-CN" sz="1400" dirty="0"/>
        </a:p>
      </dgm:t>
    </dgm:pt>
    <dgm:pt modelId="{C9D81C15-1D25-458D-AA73-04321E86700E}" type="parTrans" cxnId="{272C436A-2313-4B45-9EB3-D3AA112FDE4B}">
      <dgm:prSet/>
      <dgm:spPr/>
      <dgm:t>
        <a:bodyPr/>
        <a:lstStyle/>
        <a:p>
          <a:endParaRPr lang="zh-CN" altLang="en-US"/>
        </a:p>
      </dgm:t>
    </dgm:pt>
    <dgm:pt modelId="{D3AF2ABD-A2AF-480F-9515-96501AD58E7F}" type="sibTrans" cxnId="{272C436A-2313-4B45-9EB3-D3AA112FDE4B}">
      <dgm:prSet/>
      <dgm:spPr/>
      <dgm:t>
        <a:bodyPr/>
        <a:lstStyle/>
        <a:p>
          <a:endParaRPr lang="zh-CN" altLang="en-US"/>
        </a:p>
      </dgm:t>
    </dgm:pt>
    <dgm:pt modelId="{86C9CBC6-0826-44E9-AE34-84C43FBBB58B}" type="pres">
      <dgm:prSet presAssocID="{634D6493-EEB4-45EB-BB11-2F37DB3215D7}" presName="hierChild1" presStyleCnt="0">
        <dgm:presLayoutVars>
          <dgm:chPref val="1"/>
          <dgm:dir/>
          <dgm:animOne val="branch"/>
          <dgm:animLvl val="lvl"/>
          <dgm:resizeHandles/>
        </dgm:presLayoutVars>
      </dgm:prSet>
      <dgm:spPr/>
    </dgm:pt>
    <dgm:pt modelId="{3A7668E6-80FE-465E-8D16-7555B2BCABD8}" type="pres">
      <dgm:prSet presAssocID="{93D60D0C-EF29-49B0-AE5B-E4A8339D3B98}" presName="hierRoot1" presStyleCnt="0"/>
      <dgm:spPr/>
    </dgm:pt>
    <dgm:pt modelId="{FEA99FA0-0198-4DCE-A7BC-20D2C7ABF857}" type="pres">
      <dgm:prSet presAssocID="{93D60D0C-EF29-49B0-AE5B-E4A8339D3B98}" presName="composite" presStyleCnt="0"/>
      <dgm:spPr/>
    </dgm:pt>
    <dgm:pt modelId="{FE15FD6F-1A0C-47BD-B068-471A0FEEAE7B}" type="pres">
      <dgm:prSet presAssocID="{93D60D0C-EF29-49B0-AE5B-E4A8339D3B98}" presName="background" presStyleLbl="node0" presStyleIdx="0" presStyleCnt="1"/>
      <dgm:spPr/>
    </dgm:pt>
    <dgm:pt modelId="{90A6CF3D-3ACD-44C6-9104-C59DB866533C}" type="pres">
      <dgm:prSet presAssocID="{93D60D0C-EF29-49B0-AE5B-E4A8339D3B98}" presName="text" presStyleLbl="fgAcc0" presStyleIdx="0" presStyleCnt="1" custScaleX="406799" custScaleY="294325" custLinFactNeighborX="8165" custLinFactNeighborY="-62700">
        <dgm:presLayoutVars>
          <dgm:chPref val="3"/>
        </dgm:presLayoutVars>
      </dgm:prSet>
      <dgm:spPr/>
    </dgm:pt>
    <dgm:pt modelId="{D2042F58-7150-45D7-8746-C52866D36C6D}" type="pres">
      <dgm:prSet presAssocID="{93D60D0C-EF29-49B0-AE5B-E4A8339D3B98}" presName="hierChild2" presStyleCnt="0"/>
      <dgm:spPr/>
    </dgm:pt>
    <dgm:pt modelId="{F2E4AB48-BE0B-416B-87C6-23F30E74C6F8}" type="pres">
      <dgm:prSet presAssocID="{2BAF9FF3-9981-40BF-9BCB-92860281A7B2}" presName="Name10" presStyleLbl="parChTrans1D2" presStyleIdx="0" presStyleCnt="3"/>
      <dgm:spPr/>
    </dgm:pt>
    <dgm:pt modelId="{4AAD601B-A5C9-434C-81CC-4424B3D5B7E8}" type="pres">
      <dgm:prSet presAssocID="{741F70B4-845A-455B-A2FB-D49B86C777E4}" presName="hierRoot2" presStyleCnt="0"/>
      <dgm:spPr/>
    </dgm:pt>
    <dgm:pt modelId="{5D7D2EAD-47AD-4933-923A-3B617B4A7751}" type="pres">
      <dgm:prSet presAssocID="{741F70B4-845A-455B-A2FB-D49B86C777E4}" presName="composite2" presStyleCnt="0"/>
      <dgm:spPr/>
    </dgm:pt>
    <dgm:pt modelId="{604C7C4B-AF0C-4FC1-BB05-362D38CB9E4C}" type="pres">
      <dgm:prSet presAssocID="{741F70B4-845A-455B-A2FB-D49B86C777E4}" presName="background2" presStyleLbl="node2" presStyleIdx="0" presStyleCnt="3"/>
      <dgm:spPr/>
    </dgm:pt>
    <dgm:pt modelId="{62A87A8C-F2CE-4FFF-81CF-B1CF19007A5E}" type="pres">
      <dgm:prSet presAssocID="{741F70B4-845A-455B-A2FB-D49B86C777E4}" presName="text2" presStyleLbl="fgAcc2" presStyleIdx="0" presStyleCnt="3" custScaleX="415687" custScaleY="282426">
        <dgm:presLayoutVars>
          <dgm:chPref val="3"/>
        </dgm:presLayoutVars>
      </dgm:prSet>
      <dgm:spPr/>
    </dgm:pt>
    <dgm:pt modelId="{D7EAD296-1607-4258-A976-1F1BE79E1563}" type="pres">
      <dgm:prSet presAssocID="{741F70B4-845A-455B-A2FB-D49B86C777E4}" presName="hierChild3" presStyleCnt="0"/>
      <dgm:spPr/>
    </dgm:pt>
    <dgm:pt modelId="{2A2EE13C-4EA4-4769-A111-5EEB0AEBF8CF}" type="pres">
      <dgm:prSet presAssocID="{D60D3A3F-03AA-4446-8935-58FEC383342F}" presName="Name17" presStyleLbl="parChTrans1D3" presStyleIdx="0" presStyleCnt="3"/>
      <dgm:spPr/>
    </dgm:pt>
    <dgm:pt modelId="{09F7D6E1-DCAA-4FF7-A709-35DC97664C5F}" type="pres">
      <dgm:prSet presAssocID="{5A49DC40-7460-467F-83A2-8C12A6F413D4}" presName="hierRoot3" presStyleCnt="0"/>
      <dgm:spPr/>
    </dgm:pt>
    <dgm:pt modelId="{A62147A1-C10F-4218-B73E-5F6E57B20940}" type="pres">
      <dgm:prSet presAssocID="{5A49DC40-7460-467F-83A2-8C12A6F413D4}" presName="composite3" presStyleCnt="0"/>
      <dgm:spPr/>
    </dgm:pt>
    <dgm:pt modelId="{AB129E37-087E-4F85-8E4C-131DD0E1E19B}" type="pres">
      <dgm:prSet presAssocID="{5A49DC40-7460-467F-83A2-8C12A6F413D4}" presName="background3" presStyleLbl="node3" presStyleIdx="0" presStyleCnt="3"/>
      <dgm:spPr/>
    </dgm:pt>
    <dgm:pt modelId="{3F99E374-97B6-4F83-B0E9-2C701D024FDE}" type="pres">
      <dgm:prSet presAssocID="{5A49DC40-7460-467F-83A2-8C12A6F413D4}" presName="text3" presStyleLbl="fgAcc3" presStyleIdx="0" presStyleCnt="3" custScaleX="335000" custScaleY="319076" custLinFactY="4760" custLinFactNeighborX="1234" custLinFactNeighborY="100000">
        <dgm:presLayoutVars>
          <dgm:chPref val="3"/>
        </dgm:presLayoutVars>
      </dgm:prSet>
      <dgm:spPr/>
    </dgm:pt>
    <dgm:pt modelId="{07AD6E2F-96D3-4252-AD15-5BB7394B0817}" type="pres">
      <dgm:prSet presAssocID="{5A49DC40-7460-467F-83A2-8C12A6F413D4}" presName="hierChild4" presStyleCnt="0"/>
      <dgm:spPr/>
    </dgm:pt>
    <dgm:pt modelId="{8E3ED5B0-FF37-41F9-8138-27355B9CB506}" type="pres">
      <dgm:prSet presAssocID="{ABAF1A3B-3E65-47A1-BB98-0C3E1F88F836}" presName="Name17" presStyleLbl="parChTrans1D3" presStyleIdx="1" presStyleCnt="3"/>
      <dgm:spPr/>
    </dgm:pt>
    <dgm:pt modelId="{104482C0-94A0-452D-984D-FC3B82A06418}" type="pres">
      <dgm:prSet presAssocID="{22A03BA4-A165-47D8-A56D-8F6287859CBC}" presName="hierRoot3" presStyleCnt="0"/>
      <dgm:spPr/>
    </dgm:pt>
    <dgm:pt modelId="{01FECC92-E457-4D9C-9B4D-59B244E91BE7}" type="pres">
      <dgm:prSet presAssocID="{22A03BA4-A165-47D8-A56D-8F6287859CBC}" presName="composite3" presStyleCnt="0"/>
      <dgm:spPr/>
    </dgm:pt>
    <dgm:pt modelId="{621335F3-E60D-42AE-9142-4AC3BB0E47E0}" type="pres">
      <dgm:prSet presAssocID="{22A03BA4-A165-47D8-A56D-8F6287859CBC}" presName="background3" presStyleLbl="node3" presStyleIdx="1" presStyleCnt="3"/>
      <dgm:spPr/>
    </dgm:pt>
    <dgm:pt modelId="{33879861-7F4D-40ED-AFD9-723D0941C6EE}" type="pres">
      <dgm:prSet presAssocID="{22A03BA4-A165-47D8-A56D-8F6287859CBC}" presName="text3" presStyleLbl="fgAcc3" presStyleIdx="1" presStyleCnt="3" custScaleX="335000" custScaleY="319076" custLinFactY="4760" custLinFactNeighborX="1234" custLinFactNeighborY="100000">
        <dgm:presLayoutVars>
          <dgm:chPref val="3"/>
        </dgm:presLayoutVars>
      </dgm:prSet>
      <dgm:spPr/>
    </dgm:pt>
    <dgm:pt modelId="{962912C1-90E2-43DB-933E-B1F972500CE9}" type="pres">
      <dgm:prSet presAssocID="{22A03BA4-A165-47D8-A56D-8F6287859CBC}" presName="hierChild4" presStyleCnt="0"/>
      <dgm:spPr/>
    </dgm:pt>
    <dgm:pt modelId="{239C59A6-DAAE-4BC0-9A87-D64BD28E8EA3}" type="pres">
      <dgm:prSet presAssocID="{C9D81C15-1D25-458D-AA73-04321E86700E}" presName="Name17" presStyleLbl="parChTrans1D3" presStyleIdx="2" presStyleCnt="3"/>
      <dgm:spPr/>
    </dgm:pt>
    <dgm:pt modelId="{81E1C336-A00B-40F7-9168-25997E204EA8}" type="pres">
      <dgm:prSet presAssocID="{162F9599-36F1-4E5E-8B0D-B202A9F60931}" presName="hierRoot3" presStyleCnt="0"/>
      <dgm:spPr/>
    </dgm:pt>
    <dgm:pt modelId="{9E648A3C-ECBA-4D91-A6AE-6D265BC7E544}" type="pres">
      <dgm:prSet presAssocID="{162F9599-36F1-4E5E-8B0D-B202A9F60931}" presName="composite3" presStyleCnt="0"/>
      <dgm:spPr/>
    </dgm:pt>
    <dgm:pt modelId="{90BEB62B-ABE7-48CC-8E57-1C274D58FF34}" type="pres">
      <dgm:prSet presAssocID="{162F9599-36F1-4E5E-8B0D-B202A9F60931}" presName="background3" presStyleLbl="node3" presStyleIdx="2" presStyleCnt="3"/>
      <dgm:spPr/>
    </dgm:pt>
    <dgm:pt modelId="{32044C25-34F1-4541-A9E2-135047BCEDB6}" type="pres">
      <dgm:prSet presAssocID="{162F9599-36F1-4E5E-8B0D-B202A9F60931}" presName="text3" presStyleLbl="fgAcc3" presStyleIdx="2" presStyleCnt="3" custScaleX="335000" custScaleY="319076" custLinFactY="4760" custLinFactNeighborX="1234" custLinFactNeighborY="100000">
        <dgm:presLayoutVars>
          <dgm:chPref val="3"/>
        </dgm:presLayoutVars>
      </dgm:prSet>
      <dgm:spPr/>
    </dgm:pt>
    <dgm:pt modelId="{58156F00-7D2B-4A71-988B-7B4735477E79}" type="pres">
      <dgm:prSet presAssocID="{162F9599-36F1-4E5E-8B0D-B202A9F60931}" presName="hierChild4" presStyleCnt="0"/>
      <dgm:spPr/>
    </dgm:pt>
    <dgm:pt modelId="{F8647F5A-DF38-4C3C-91B4-D5544CBFFF53}" type="pres">
      <dgm:prSet presAssocID="{D19E7484-EE13-480A-A5DC-B0708144CCD3}" presName="Name10" presStyleLbl="parChTrans1D2" presStyleIdx="1" presStyleCnt="3"/>
      <dgm:spPr/>
    </dgm:pt>
    <dgm:pt modelId="{FEC7FBBB-9CFA-446A-BBCF-9605F31869BF}" type="pres">
      <dgm:prSet presAssocID="{362238D6-D5D7-40A9-88DE-5508F231E496}" presName="hierRoot2" presStyleCnt="0"/>
      <dgm:spPr/>
    </dgm:pt>
    <dgm:pt modelId="{548CECDA-A2D3-4222-8CAB-D6A2C7A219E2}" type="pres">
      <dgm:prSet presAssocID="{362238D6-D5D7-40A9-88DE-5508F231E496}" presName="composite2" presStyleCnt="0"/>
      <dgm:spPr/>
    </dgm:pt>
    <dgm:pt modelId="{7763C430-6D65-4D52-A337-2C11C325978D}" type="pres">
      <dgm:prSet presAssocID="{362238D6-D5D7-40A9-88DE-5508F231E496}" presName="background2" presStyleLbl="node2" presStyleIdx="1" presStyleCnt="3"/>
      <dgm:spPr/>
    </dgm:pt>
    <dgm:pt modelId="{5D75BCDE-9589-4459-979C-52C45F83B7F5}" type="pres">
      <dgm:prSet presAssocID="{362238D6-D5D7-40A9-88DE-5508F231E496}" presName="text2" presStyleLbl="fgAcc2" presStyleIdx="1" presStyleCnt="3" custScaleX="335000" custScaleY="282426">
        <dgm:presLayoutVars>
          <dgm:chPref val="3"/>
        </dgm:presLayoutVars>
      </dgm:prSet>
      <dgm:spPr/>
    </dgm:pt>
    <dgm:pt modelId="{CE86554F-B36A-4C13-8E93-558E02F5366A}" type="pres">
      <dgm:prSet presAssocID="{362238D6-D5D7-40A9-88DE-5508F231E496}" presName="hierChild3" presStyleCnt="0"/>
      <dgm:spPr/>
    </dgm:pt>
    <dgm:pt modelId="{C1A7D04D-E03C-405F-9F48-E64862DEA6A4}" type="pres">
      <dgm:prSet presAssocID="{5500ECF1-6D6C-484C-AB9D-B5BDCB25956B}" presName="Name10" presStyleLbl="parChTrans1D2" presStyleIdx="2" presStyleCnt="3"/>
      <dgm:spPr/>
    </dgm:pt>
    <dgm:pt modelId="{8E4EAA21-765F-4251-BB76-FB5678CFC4B7}" type="pres">
      <dgm:prSet presAssocID="{311124A0-4597-4FE1-94A7-09410AA0FBE3}" presName="hierRoot2" presStyleCnt="0"/>
      <dgm:spPr/>
    </dgm:pt>
    <dgm:pt modelId="{5E803AB8-E0EC-4F6D-9423-EC7245803EFC}" type="pres">
      <dgm:prSet presAssocID="{311124A0-4597-4FE1-94A7-09410AA0FBE3}" presName="composite2" presStyleCnt="0"/>
      <dgm:spPr/>
    </dgm:pt>
    <dgm:pt modelId="{6461B270-8409-43D9-9E1F-CED80F3BFD22}" type="pres">
      <dgm:prSet presAssocID="{311124A0-4597-4FE1-94A7-09410AA0FBE3}" presName="background2" presStyleLbl="node2" presStyleIdx="2" presStyleCnt="3"/>
      <dgm:spPr/>
    </dgm:pt>
    <dgm:pt modelId="{814A7949-4F91-437F-B694-B91D1D21AD75}" type="pres">
      <dgm:prSet presAssocID="{311124A0-4597-4FE1-94A7-09410AA0FBE3}" presName="text2" presStyleLbl="fgAcc2" presStyleIdx="2" presStyleCnt="3" custScaleX="335000" custScaleY="282426">
        <dgm:presLayoutVars>
          <dgm:chPref val="3"/>
        </dgm:presLayoutVars>
      </dgm:prSet>
      <dgm:spPr/>
    </dgm:pt>
    <dgm:pt modelId="{5D109D2C-7711-4D25-B237-2F314A9346C4}" type="pres">
      <dgm:prSet presAssocID="{311124A0-4597-4FE1-94A7-09410AA0FBE3}" presName="hierChild3" presStyleCnt="0"/>
      <dgm:spPr/>
    </dgm:pt>
  </dgm:ptLst>
  <dgm:cxnLst>
    <dgm:cxn modelId="{73E77403-B0FE-4D13-B96C-5F5150C30525}" type="presOf" srcId="{362238D6-D5D7-40A9-88DE-5508F231E496}" destId="{5D75BCDE-9589-4459-979C-52C45F83B7F5}" srcOrd="0" destOrd="0" presId="urn:microsoft.com/office/officeart/2005/8/layout/hierarchy1"/>
    <dgm:cxn modelId="{7DD9FE0C-50AC-47E3-8C92-8A06B1AF9BFC}" type="presOf" srcId="{634D6493-EEB4-45EB-BB11-2F37DB3215D7}" destId="{86C9CBC6-0826-44E9-AE34-84C43FBBB58B}" srcOrd="0" destOrd="0" presId="urn:microsoft.com/office/officeart/2005/8/layout/hierarchy1"/>
    <dgm:cxn modelId="{A402FA19-5310-4BF6-A9AF-E200B012F312}" type="presOf" srcId="{C9D81C15-1D25-458D-AA73-04321E86700E}" destId="{239C59A6-DAAE-4BC0-9A87-D64BD28E8EA3}" srcOrd="0" destOrd="0" presId="urn:microsoft.com/office/officeart/2005/8/layout/hierarchy1"/>
    <dgm:cxn modelId="{94426726-E07F-4254-8A9C-18E8F13EB455}" type="presOf" srcId="{5A49DC40-7460-467F-83A2-8C12A6F413D4}" destId="{3F99E374-97B6-4F83-B0E9-2C701D024FDE}" srcOrd="0" destOrd="0" presId="urn:microsoft.com/office/officeart/2005/8/layout/hierarchy1"/>
    <dgm:cxn modelId="{99551341-8453-45B5-9B53-75900313C6ED}" type="presOf" srcId="{741F70B4-845A-455B-A2FB-D49B86C777E4}" destId="{62A87A8C-F2CE-4FFF-81CF-B1CF19007A5E}" srcOrd="0" destOrd="0" presId="urn:microsoft.com/office/officeart/2005/8/layout/hierarchy1"/>
    <dgm:cxn modelId="{272C436A-2313-4B45-9EB3-D3AA112FDE4B}" srcId="{741F70B4-845A-455B-A2FB-D49B86C777E4}" destId="{162F9599-36F1-4E5E-8B0D-B202A9F60931}" srcOrd="2" destOrd="0" parTransId="{C9D81C15-1D25-458D-AA73-04321E86700E}" sibTransId="{D3AF2ABD-A2AF-480F-9515-96501AD58E7F}"/>
    <dgm:cxn modelId="{B4126955-CDDA-483A-9E13-B7010489BEF0}" type="presOf" srcId="{5500ECF1-6D6C-484C-AB9D-B5BDCB25956B}" destId="{C1A7D04D-E03C-405F-9F48-E64862DEA6A4}" srcOrd="0" destOrd="0" presId="urn:microsoft.com/office/officeart/2005/8/layout/hierarchy1"/>
    <dgm:cxn modelId="{CDDA6D7B-9A4E-4455-B2B5-53BF3AFA3A05}" srcId="{741F70B4-845A-455B-A2FB-D49B86C777E4}" destId="{5A49DC40-7460-467F-83A2-8C12A6F413D4}" srcOrd="0" destOrd="0" parTransId="{D60D3A3F-03AA-4446-8935-58FEC383342F}" sibTransId="{01C457FE-D769-41B0-8088-157FF4727FF2}"/>
    <dgm:cxn modelId="{8D709A7E-0CA2-42BB-B180-51305FCBAC79}" srcId="{93D60D0C-EF29-49B0-AE5B-E4A8339D3B98}" destId="{362238D6-D5D7-40A9-88DE-5508F231E496}" srcOrd="1" destOrd="0" parTransId="{D19E7484-EE13-480A-A5DC-B0708144CCD3}" sibTransId="{0F477FB7-4706-4D0E-8A35-53C03409F83F}"/>
    <dgm:cxn modelId="{A9CA0D9B-DCA5-44C7-83E8-FE0FB3767ABC}" srcId="{93D60D0C-EF29-49B0-AE5B-E4A8339D3B98}" destId="{311124A0-4597-4FE1-94A7-09410AA0FBE3}" srcOrd="2" destOrd="0" parTransId="{5500ECF1-6D6C-484C-AB9D-B5BDCB25956B}" sibTransId="{04A464B0-0759-434C-B9AC-8186BC1E8351}"/>
    <dgm:cxn modelId="{7DFADF9E-8FC0-41D1-B0BE-D26D659A9172}" type="presOf" srcId="{162F9599-36F1-4E5E-8B0D-B202A9F60931}" destId="{32044C25-34F1-4541-A9E2-135047BCEDB6}" srcOrd="0" destOrd="0" presId="urn:microsoft.com/office/officeart/2005/8/layout/hierarchy1"/>
    <dgm:cxn modelId="{C58930AD-39AF-49D0-B3AE-64B7E4303E39}" srcId="{93D60D0C-EF29-49B0-AE5B-E4A8339D3B98}" destId="{741F70B4-845A-455B-A2FB-D49B86C777E4}" srcOrd="0" destOrd="0" parTransId="{2BAF9FF3-9981-40BF-9BCB-92860281A7B2}" sibTransId="{554108D3-64B4-43C9-9CE2-E54E317F5B90}"/>
    <dgm:cxn modelId="{1946BBAD-A46A-4813-B91A-BFF7C8614612}" srcId="{741F70B4-845A-455B-A2FB-D49B86C777E4}" destId="{22A03BA4-A165-47D8-A56D-8F6287859CBC}" srcOrd="1" destOrd="0" parTransId="{ABAF1A3B-3E65-47A1-BB98-0C3E1F88F836}" sibTransId="{AF169D32-7118-427C-8AD3-D42310F7247F}"/>
    <dgm:cxn modelId="{607AC6AD-14B6-4642-A5A7-9FA84DCB6DC4}" type="presOf" srcId="{22A03BA4-A165-47D8-A56D-8F6287859CBC}" destId="{33879861-7F4D-40ED-AFD9-723D0941C6EE}" srcOrd="0" destOrd="0" presId="urn:microsoft.com/office/officeart/2005/8/layout/hierarchy1"/>
    <dgm:cxn modelId="{AE311DB5-1B15-4EA0-B1E6-B33076719E26}" type="presOf" srcId="{2BAF9FF3-9981-40BF-9BCB-92860281A7B2}" destId="{F2E4AB48-BE0B-416B-87C6-23F30E74C6F8}" srcOrd="0" destOrd="0" presId="urn:microsoft.com/office/officeart/2005/8/layout/hierarchy1"/>
    <dgm:cxn modelId="{7B048CB9-CFF6-4274-8BB0-8337F568AE8D}" type="presOf" srcId="{93D60D0C-EF29-49B0-AE5B-E4A8339D3B98}" destId="{90A6CF3D-3ACD-44C6-9104-C59DB866533C}" srcOrd="0" destOrd="0" presId="urn:microsoft.com/office/officeart/2005/8/layout/hierarchy1"/>
    <dgm:cxn modelId="{320434CA-58F7-41E9-B6B3-080CC4E5FC58}" type="presOf" srcId="{D19E7484-EE13-480A-A5DC-B0708144CCD3}" destId="{F8647F5A-DF38-4C3C-91B4-D5544CBFFF53}" srcOrd="0" destOrd="0" presId="urn:microsoft.com/office/officeart/2005/8/layout/hierarchy1"/>
    <dgm:cxn modelId="{B40734DD-2228-472F-9F4B-056DBEB1A000}" type="presOf" srcId="{ABAF1A3B-3E65-47A1-BB98-0C3E1F88F836}" destId="{8E3ED5B0-FF37-41F9-8138-27355B9CB506}" srcOrd="0" destOrd="0" presId="urn:microsoft.com/office/officeart/2005/8/layout/hierarchy1"/>
    <dgm:cxn modelId="{12DF0DE8-08BF-4B5F-8F12-765C9F4D8136}" srcId="{634D6493-EEB4-45EB-BB11-2F37DB3215D7}" destId="{93D60D0C-EF29-49B0-AE5B-E4A8339D3B98}" srcOrd="0" destOrd="0" parTransId="{7F2BF32E-6F62-4A65-95F9-85628FC04D01}" sibTransId="{DE376377-2EAF-4748-B695-C169DD90DE58}"/>
    <dgm:cxn modelId="{DAF470E9-FE29-4E21-B7E3-B4556B53C356}" type="presOf" srcId="{D60D3A3F-03AA-4446-8935-58FEC383342F}" destId="{2A2EE13C-4EA4-4769-A111-5EEB0AEBF8CF}" srcOrd="0" destOrd="0" presId="urn:microsoft.com/office/officeart/2005/8/layout/hierarchy1"/>
    <dgm:cxn modelId="{45787AF5-1D2C-4E93-A6A0-55ECD28E939A}" type="presOf" srcId="{311124A0-4597-4FE1-94A7-09410AA0FBE3}" destId="{814A7949-4F91-437F-B694-B91D1D21AD75}" srcOrd="0" destOrd="0" presId="urn:microsoft.com/office/officeart/2005/8/layout/hierarchy1"/>
    <dgm:cxn modelId="{5BACEA4D-394E-4792-A158-59CAAE1B88A4}" type="presParOf" srcId="{86C9CBC6-0826-44E9-AE34-84C43FBBB58B}" destId="{3A7668E6-80FE-465E-8D16-7555B2BCABD8}" srcOrd="0" destOrd="0" presId="urn:microsoft.com/office/officeart/2005/8/layout/hierarchy1"/>
    <dgm:cxn modelId="{9A0DA5D3-B4D7-4B3D-B3BE-704F25FC91B2}" type="presParOf" srcId="{3A7668E6-80FE-465E-8D16-7555B2BCABD8}" destId="{FEA99FA0-0198-4DCE-A7BC-20D2C7ABF857}" srcOrd="0" destOrd="0" presId="urn:microsoft.com/office/officeart/2005/8/layout/hierarchy1"/>
    <dgm:cxn modelId="{771DC4F7-683F-47F3-9B8F-5CACBFA6B598}" type="presParOf" srcId="{FEA99FA0-0198-4DCE-A7BC-20D2C7ABF857}" destId="{FE15FD6F-1A0C-47BD-B068-471A0FEEAE7B}" srcOrd="0" destOrd="0" presId="urn:microsoft.com/office/officeart/2005/8/layout/hierarchy1"/>
    <dgm:cxn modelId="{F0843AFB-01A3-410E-B630-5D31D8F092AD}" type="presParOf" srcId="{FEA99FA0-0198-4DCE-A7BC-20D2C7ABF857}" destId="{90A6CF3D-3ACD-44C6-9104-C59DB866533C}" srcOrd="1" destOrd="0" presId="urn:microsoft.com/office/officeart/2005/8/layout/hierarchy1"/>
    <dgm:cxn modelId="{0BF0C809-0CBD-497D-B32D-4AF0B162DB9F}" type="presParOf" srcId="{3A7668E6-80FE-465E-8D16-7555B2BCABD8}" destId="{D2042F58-7150-45D7-8746-C52866D36C6D}" srcOrd="1" destOrd="0" presId="urn:microsoft.com/office/officeart/2005/8/layout/hierarchy1"/>
    <dgm:cxn modelId="{7CB473C2-B48A-4539-A062-195196241FF4}" type="presParOf" srcId="{D2042F58-7150-45D7-8746-C52866D36C6D}" destId="{F2E4AB48-BE0B-416B-87C6-23F30E74C6F8}" srcOrd="0" destOrd="0" presId="urn:microsoft.com/office/officeart/2005/8/layout/hierarchy1"/>
    <dgm:cxn modelId="{8AD42268-A336-4A24-8697-83CF67F20AF1}" type="presParOf" srcId="{D2042F58-7150-45D7-8746-C52866D36C6D}" destId="{4AAD601B-A5C9-434C-81CC-4424B3D5B7E8}" srcOrd="1" destOrd="0" presId="urn:microsoft.com/office/officeart/2005/8/layout/hierarchy1"/>
    <dgm:cxn modelId="{96E2FD42-F583-4578-BD23-703F06C33BF8}" type="presParOf" srcId="{4AAD601B-A5C9-434C-81CC-4424B3D5B7E8}" destId="{5D7D2EAD-47AD-4933-923A-3B617B4A7751}" srcOrd="0" destOrd="0" presId="urn:microsoft.com/office/officeart/2005/8/layout/hierarchy1"/>
    <dgm:cxn modelId="{934000FA-4188-448F-8B30-B922E0BD5A05}" type="presParOf" srcId="{5D7D2EAD-47AD-4933-923A-3B617B4A7751}" destId="{604C7C4B-AF0C-4FC1-BB05-362D38CB9E4C}" srcOrd="0" destOrd="0" presId="urn:microsoft.com/office/officeart/2005/8/layout/hierarchy1"/>
    <dgm:cxn modelId="{2413854B-62D3-4E91-8D49-F8CCEFF7D0DA}" type="presParOf" srcId="{5D7D2EAD-47AD-4933-923A-3B617B4A7751}" destId="{62A87A8C-F2CE-4FFF-81CF-B1CF19007A5E}" srcOrd="1" destOrd="0" presId="urn:microsoft.com/office/officeart/2005/8/layout/hierarchy1"/>
    <dgm:cxn modelId="{A34D1E6C-40AD-47D5-A16C-2D4B6AA6B939}" type="presParOf" srcId="{4AAD601B-A5C9-434C-81CC-4424B3D5B7E8}" destId="{D7EAD296-1607-4258-A976-1F1BE79E1563}" srcOrd="1" destOrd="0" presId="urn:microsoft.com/office/officeart/2005/8/layout/hierarchy1"/>
    <dgm:cxn modelId="{5F58A6CC-CE78-4DDC-8551-28681017EB35}" type="presParOf" srcId="{D7EAD296-1607-4258-A976-1F1BE79E1563}" destId="{2A2EE13C-4EA4-4769-A111-5EEB0AEBF8CF}" srcOrd="0" destOrd="0" presId="urn:microsoft.com/office/officeart/2005/8/layout/hierarchy1"/>
    <dgm:cxn modelId="{F2D5D707-7624-45F2-8867-7BFC8CF715EE}" type="presParOf" srcId="{D7EAD296-1607-4258-A976-1F1BE79E1563}" destId="{09F7D6E1-DCAA-4FF7-A709-35DC97664C5F}" srcOrd="1" destOrd="0" presId="urn:microsoft.com/office/officeart/2005/8/layout/hierarchy1"/>
    <dgm:cxn modelId="{1B81E613-E579-4143-B91A-6259608E1829}" type="presParOf" srcId="{09F7D6E1-DCAA-4FF7-A709-35DC97664C5F}" destId="{A62147A1-C10F-4218-B73E-5F6E57B20940}" srcOrd="0" destOrd="0" presId="urn:microsoft.com/office/officeart/2005/8/layout/hierarchy1"/>
    <dgm:cxn modelId="{BD9AA47E-07D6-4871-B576-5FF026B9B8C9}" type="presParOf" srcId="{A62147A1-C10F-4218-B73E-5F6E57B20940}" destId="{AB129E37-087E-4F85-8E4C-131DD0E1E19B}" srcOrd="0" destOrd="0" presId="urn:microsoft.com/office/officeart/2005/8/layout/hierarchy1"/>
    <dgm:cxn modelId="{E19F9C91-3662-4232-B1F6-6F9CD205BE23}" type="presParOf" srcId="{A62147A1-C10F-4218-B73E-5F6E57B20940}" destId="{3F99E374-97B6-4F83-B0E9-2C701D024FDE}" srcOrd="1" destOrd="0" presId="urn:microsoft.com/office/officeart/2005/8/layout/hierarchy1"/>
    <dgm:cxn modelId="{53487FBA-B177-46B2-885D-CECA9827D3A0}" type="presParOf" srcId="{09F7D6E1-DCAA-4FF7-A709-35DC97664C5F}" destId="{07AD6E2F-96D3-4252-AD15-5BB7394B0817}" srcOrd="1" destOrd="0" presId="urn:microsoft.com/office/officeart/2005/8/layout/hierarchy1"/>
    <dgm:cxn modelId="{29EFFBEB-5978-4F30-973E-659D4B14CCDE}" type="presParOf" srcId="{D7EAD296-1607-4258-A976-1F1BE79E1563}" destId="{8E3ED5B0-FF37-41F9-8138-27355B9CB506}" srcOrd="2" destOrd="0" presId="urn:microsoft.com/office/officeart/2005/8/layout/hierarchy1"/>
    <dgm:cxn modelId="{766E0EE0-9122-41B2-8AC4-1D88EFA4E15E}" type="presParOf" srcId="{D7EAD296-1607-4258-A976-1F1BE79E1563}" destId="{104482C0-94A0-452D-984D-FC3B82A06418}" srcOrd="3" destOrd="0" presId="urn:microsoft.com/office/officeart/2005/8/layout/hierarchy1"/>
    <dgm:cxn modelId="{FAE71169-1428-4F39-9A02-5DA9F1D4377E}" type="presParOf" srcId="{104482C0-94A0-452D-984D-FC3B82A06418}" destId="{01FECC92-E457-4D9C-9B4D-59B244E91BE7}" srcOrd="0" destOrd="0" presId="urn:microsoft.com/office/officeart/2005/8/layout/hierarchy1"/>
    <dgm:cxn modelId="{6124D9EB-5546-45D8-8C1B-C4A2AD7F7C6E}" type="presParOf" srcId="{01FECC92-E457-4D9C-9B4D-59B244E91BE7}" destId="{621335F3-E60D-42AE-9142-4AC3BB0E47E0}" srcOrd="0" destOrd="0" presId="urn:microsoft.com/office/officeart/2005/8/layout/hierarchy1"/>
    <dgm:cxn modelId="{66BF76BE-937D-49C7-B66E-FDE16B2FA503}" type="presParOf" srcId="{01FECC92-E457-4D9C-9B4D-59B244E91BE7}" destId="{33879861-7F4D-40ED-AFD9-723D0941C6EE}" srcOrd="1" destOrd="0" presId="urn:microsoft.com/office/officeart/2005/8/layout/hierarchy1"/>
    <dgm:cxn modelId="{3CD953B4-53C0-42B6-A802-4B54259F403A}" type="presParOf" srcId="{104482C0-94A0-452D-984D-FC3B82A06418}" destId="{962912C1-90E2-43DB-933E-B1F972500CE9}" srcOrd="1" destOrd="0" presId="urn:microsoft.com/office/officeart/2005/8/layout/hierarchy1"/>
    <dgm:cxn modelId="{009AE335-CC6B-4E75-BDF6-2E992DA07517}" type="presParOf" srcId="{D7EAD296-1607-4258-A976-1F1BE79E1563}" destId="{239C59A6-DAAE-4BC0-9A87-D64BD28E8EA3}" srcOrd="4" destOrd="0" presId="urn:microsoft.com/office/officeart/2005/8/layout/hierarchy1"/>
    <dgm:cxn modelId="{F6B4F56C-F00C-4BB6-9451-03D96720FEB5}" type="presParOf" srcId="{D7EAD296-1607-4258-A976-1F1BE79E1563}" destId="{81E1C336-A00B-40F7-9168-25997E204EA8}" srcOrd="5" destOrd="0" presId="urn:microsoft.com/office/officeart/2005/8/layout/hierarchy1"/>
    <dgm:cxn modelId="{D20E4B5E-DDAD-4EAC-92A6-3C960EBA385F}" type="presParOf" srcId="{81E1C336-A00B-40F7-9168-25997E204EA8}" destId="{9E648A3C-ECBA-4D91-A6AE-6D265BC7E544}" srcOrd="0" destOrd="0" presId="urn:microsoft.com/office/officeart/2005/8/layout/hierarchy1"/>
    <dgm:cxn modelId="{D0DA9AD8-29D0-4D31-94D7-CE7354D59636}" type="presParOf" srcId="{9E648A3C-ECBA-4D91-A6AE-6D265BC7E544}" destId="{90BEB62B-ABE7-48CC-8E57-1C274D58FF34}" srcOrd="0" destOrd="0" presId="urn:microsoft.com/office/officeart/2005/8/layout/hierarchy1"/>
    <dgm:cxn modelId="{2D01EA03-61C9-4B94-873E-001931B5C72C}" type="presParOf" srcId="{9E648A3C-ECBA-4D91-A6AE-6D265BC7E544}" destId="{32044C25-34F1-4541-A9E2-135047BCEDB6}" srcOrd="1" destOrd="0" presId="urn:microsoft.com/office/officeart/2005/8/layout/hierarchy1"/>
    <dgm:cxn modelId="{6767BFAA-608E-44D6-B620-408277FF0EBD}" type="presParOf" srcId="{81E1C336-A00B-40F7-9168-25997E204EA8}" destId="{58156F00-7D2B-4A71-988B-7B4735477E79}" srcOrd="1" destOrd="0" presId="urn:microsoft.com/office/officeart/2005/8/layout/hierarchy1"/>
    <dgm:cxn modelId="{B9137B81-C290-4C54-9153-C8BBCCB572F0}" type="presParOf" srcId="{D2042F58-7150-45D7-8746-C52866D36C6D}" destId="{F8647F5A-DF38-4C3C-91B4-D5544CBFFF53}" srcOrd="2" destOrd="0" presId="urn:microsoft.com/office/officeart/2005/8/layout/hierarchy1"/>
    <dgm:cxn modelId="{6F632EFF-7337-420F-8148-EC21770EE442}" type="presParOf" srcId="{D2042F58-7150-45D7-8746-C52866D36C6D}" destId="{FEC7FBBB-9CFA-446A-BBCF-9605F31869BF}" srcOrd="3" destOrd="0" presId="urn:microsoft.com/office/officeart/2005/8/layout/hierarchy1"/>
    <dgm:cxn modelId="{047254F8-5823-4D07-ABC8-E47F036D375D}" type="presParOf" srcId="{FEC7FBBB-9CFA-446A-BBCF-9605F31869BF}" destId="{548CECDA-A2D3-4222-8CAB-D6A2C7A219E2}" srcOrd="0" destOrd="0" presId="urn:microsoft.com/office/officeart/2005/8/layout/hierarchy1"/>
    <dgm:cxn modelId="{31F016B0-8831-4B41-BF79-856E9E14005C}" type="presParOf" srcId="{548CECDA-A2D3-4222-8CAB-D6A2C7A219E2}" destId="{7763C430-6D65-4D52-A337-2C11C325978D}" srcOrd="0" destOrd="0" presId="urn:microsoft.com/office/officeart/2005/8/layout/hierarchy1"/>
    <dgm:cxn modelId="{1F4EE3FF-C5B2-4DB9-B976-AFB0EF02776C}" type="presParOf" srcId="{548CECDA-A2D3-4222-8CAB-D6A2C7A219E2}" destId="{5D75BCDE-9589-4459-979C-52C45F83B7F5}" srcOrd="1" destOrd="0" presId="urn:microsoft.com/office/officeart/2005/8/layout/hierarchy1"/>
    <dgm:cxn modelId="{99ADA717-8584-4373-8C1D-4D89EA1C2FF0}" type="presParOf" srcId="{FEC7FBBB-9CFA-446A-BBCF-9605F31869BF}" destId="{CE86554F-B36A-4C13-8E93-558E02F5366A}" srcOrd="1" destOrd="0" presId="urn:microsoft.com/office/officeart/2005/8/layout/hierarchy1"/>
    <dgm:cxn modelId="{BFD3F2D8-B553-49EB-A006-CD1FE498FD4C}" type="presParOf" srcId="{D2042F58-7150-45D7-8746-C52866D36C6D}" destId="{C1A7D04D-E03C-405F-9F48-E64862DEA6A4}" srcOrd="4" destOrd="0" presId="urn:microsoft.com/office/officeart/2005/8/layout/hierarchy1"/>
    <dgm:cxn modelId="{A2BA2031-A260-443B-9C47-E2AC06824579}" type="presParOf" srcId="{D2042F58-7150-45D7-8746-C52866D36C6D}" destId="{8E4EAA21-765F-4251-BB76-FB5678CFC4B7}" srcOrd="5" destOrd="0" presId="urn:microsoft.com/office/officeart/2005/8/layout/hierarchy1"/>
    <dgm:cxn modelId="{DAA8D1FE-EA64-4B42-815A-A908BEAE9187}" type="presParOf" srcId="{8E4EAA21-765F-4251-BB76-FB5678CFC4B7}" destId="{5E803AB8-E0EC-4F6D-9423-EC7245803EFC}" srcOrd="0" destOrd="0" presId="urn:microsoft.com/office/officeart/2005/8/layout/hierarchy1"/>
    <dgm:cxn modelId="{601429FD-2449-49C8-B3D6-963773BF5F7F}" type="presParOf" srcId="{5E803AB8-E0EC-4F6D-9423-EC7245803EFC}" destId="{6461B270-8409-43D9-9E1F-CED80F3BFD22}" srcOrd="0" destOrd="0" presId="urn:microsoft.com/office/officeart/2005/8/layout/hierarchy1"/>
    <dgm:cxn modelId="{B8144C40-0B72-4E3A-B728-F72F138AD44B}" type="presParOf" srcId="{5E803AB8-E0EC-4F6D-9423-EC7245803EFC}" destId="{814A7949-4F91-437F-B694-B91D1D21AD75}" srcOrd="1" destOrd="0" presId="urn:microsoft.com/office/officeart/2005/8/layout/hierarchy1"/>
    <dgm:cxn modelId="{BDAAF91C-DD8F-4EB5-AF12-5FC7C78D2BF2}" type="presParOf" srcId="{8E4EAA21-765F-4251-BB76-FB5678CFC4B7}" destId="{5D109D2C-7711-4D25-B237-2F314A9346C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9F6D98-943E-4594-AAEF-31CB378D5303}" type="doc">
      <dgm:prSet loTypeId="urn:microsoft.com/office/officeart/2005/8/layout/orgChart1" loCatId="hierarchy" qsTypeId="urn:microsoft.com/office/officeart/2005/8/quickstyle/simple1" qsCatId="simple" csTypeId="urn:microsoft.com/office/officeart/2005/8/colors/accent1_5" csCatId="accent1" phldr="1"/>
      <dgm:spPr/>
      <dgm:t>
        <a:bodyPr/>
        <a:lstStyle/>
        <a:p>
          <a:endParaRPr lang="zh-CN" altLang="en-US"/>
        </a:p>
      </dgm:t>
    </dgm:pt>
    <dgm:pt modelId="{86017791-75E6-4900-B2BA-4BB7ACBA1C0C}">
      <dgm:prSet phldrT="[文本]" custT="1"/>
      <dgm:spPr/>
      <dgm:t>
        <a:bodyPr/>
        <a:lstStyle/>
        <a:p>
          <a:r>
            <a:rPr lang="en-US" sz="1600" b="0" i="0" dirty="0"/>
            <a:t>Headquarters</a:t>
          </a:r>
          <a:endParaRPr lang="zh-CN" altLang="en-US" sz="1600" dirty="0"/>
        </a:p>
      </dgm:t>
    </dgm:pt>
    <dgm:pt modelId="{4218AC0F-F50D-4D8E-814F-63C443698027}" type="parTrans" cxnId="{F47A7A7F-BB02-427F-A2F0-EFB6787E0E9A}">
      <dgm:prSet/>
      <dgm:spPr/>
      <dgm:t>
        <a:bodyPr/>
        <a:lstStyle/>
        <a:p>
          <a:endParaRPr lang="zh-CN" altLang="en-US"/>
        </a:p>
      </dgm:t>
    </dgm:pt>
    <dgm:pt modelId="{C14ABF08-A854-4561-9139-8BB0A8BBDCD1}" type="sibTrans" cxnId="{F47A7A7F-BB02-427F-A2F0-EFB6787E0E9A}">
      <dgm:prSet/>
      <dgm:spPr/>
      <dgm:t>
        <a:bodyPr/>
        <a:lstStyle/>
        <a:p>
          <a:endParaRPr lang="zh-CN" altLang="en-US"/>
        </a:p>
      </dgm:t>
    </dgm:pt>
    <dgm:pt modelId="{09A1ED0F-4610-4A29-A4F4-9196516EEFBB}" type="asst">
      <dgm:prSet phldrT="[文本]" custT="1"/>
      <dgm:spPr/>
      <dgm:t>
        <a:bodyPr/>
        <a:lstStyle/>
        <a:p>
          <a:r>
            <a:rPr lang="en-US" sz="1600" b="0" i="0" dirty="0"/>
            <a:t>Coach1</a:t>
          </a:r>
          <a:endParaRPr lang="zh-CN" altLang="en-US" sz="1600" dirty="0"/>
        </a:p>
      </dgm:t>
    </dgm:pt>
    <dgm:pt modelId="{F7720832-E1A5-41BA-B0CE-6F8CDCBA3F64}" type="parTrans" cxnId="{35BC3A18-2FA2-4464-B1DF-B7FA8BD50499}">
      <dgm:prSet/>
      <dgm:spPr/>
      <dgm:t>
        <a:bodyPr/>
        <a:lstStyle/>
        <a:p>
          <a:endParaRPr lang="zh-CN" altLang="en-US"/>
        </a:p>
      </dgm:t>
    </dgm:pt>
    <dgm:pt modelId="{6D54CE2B-5696-4F6A-8FB3-5563AE12E4B2}" type="sibTrans" cxnId="{35BC3A18-2FA2-4464-B1DF-B7FA8BD50499}">
      <dgm:prSet/>
      <dgm:spPr/>
      <dgm:t>
        <a:bodyPr/>
        <a:lstStyle/>
        <a:p>
          <a:endParaRPr lang="zh-CN" altLang="en-US"/>
        </a:p>
      </dgm:t>
    </dgm:pt>
    <dgm:pt modelId="{83CF1BF3-BFE5-426B-9608-AA4EADBB189E}">
      <dgm:prSet phldrT="[文本]" custT="1"/>
      <dgm:spPr/>
      <dgm:t>
        <a:bodyPr/>
        <a:lstStyle/>
        <a:p>
          <a:r>
            <a:rPr lang="en-US" sz="1600" b="0" i="0" dirty="0"/>
            <a:t>store1</a:t>
          </a:r>
          <a:endParaRPr lang="zh-CN" altLang="en-US" sz="1600" dirty="0"/>
        </a:p>
      </dgm:t>
    </dgm:pt>
    <dgm:pt modelId="{0BC646CF-192B-4E63-B147-C542FBD4D2B3}" type="parTrans" cxnId="{525AE26F-D122-4428-8D36-97E2FE539D18}">
      <dgm:prSet/>
      <dgm:spPr/>
      <dgm:t>
        <a:bodyPr/>
        <a:lstStyle/>
        <a:p>
          <a:endParaRPr lang="zh-CN" altLang="en-US"/>
        </a:p>
      </dgm:t>
    </dgm:pt>
    <dgm:pt modelId="{4C7814B6-10D1-451B-B509-886E5FB7004F}" type="sibTrans" cxnId="{525AE26F-D122-4428-8D36-97E2FE539D18}">
      <dgm:prSet/>
      <dgm:spPr/>
      <dgm:t>
        <a:bodyPr/>
        <a:lstStyle/>
        <a:p>
          <a:endParaRPr lang="zh-CN" altLang="en-US"/>
        </a:p>
      </dgm:t>
    </dgm:pt>
    <dgm:pt modelId="{1D4E3BC1-E9E0-4C43-8F95-653D69C514AB}">
      <dgm:prSet phldrT="[文本]" custT="1"/>
      <dgm:spPr/>
      <dgm:t>
        <a:bodyPr/>
        <a:lstStyle/>
        <a:p>
          <a:r>
            <a:rPr lang="en-US" sz="1600" b="0" i="0" dirty="0"/>
            <a:t>store2</a:t>
          </a:r>
          <a:endParaRPr lang="zh-CN" altLang="en-US" sz="1600" dirty="0"/>
        </a:p>
      </dgm:t>
    </dgm:pt>
    <dgm:pt modelId="{4291DCEF-20DB-4184-A733-C2E97CD672C2}" type="parTrans" cxnId="{EE945ABF-3A1B-4293-B22B-7B4F860AA634}">
      <dgm:prSet/>
      <dgm:spPr/>
      <dgm:t>
        <a:bodyPr/>
        <a:lstStyle/>
        <a:p>
          <a:endParaRPr lang="zh-CN" altLang="en-US"/>
        </a:p>
      </dgm:t>
    </dgm:pt>
    <dgm:pt modelId="{CBADE971-F48D-42B5-8980-8A7AD1644C2F}" type="sibTrans" cxnId="{EE945ABF-3A1B-4293-B22B-7B4F860AA634}">
      <dgm:prSet/>
      <dgm:spPr/>
      <dgm:t>
        <a:bodyPr/>
        <a:lstStyle/>
        <a:p>
          <a:endParaRPr lang="zh-CN" altLang="en-US"/>
        </a:p>
      </dgm:t>
    </dgm:pt>
    <dgm:pt modelId="{DCC2517B-F34F-4CD1-B494-AEAE1711A86D}">
      <dgm:prSet phldrT="[文本]" custT="1"/>
      <dgm:spPr/>
      <dgm:t>
        <a:bodyPr/>
        <a:lstStyle/>
        <a:p>
          <a:r>
            <a:rPr lang="en-US" sz="1600" b="0" i="0" dirty="0"/>
            <a:t>Store3</a:t>
          </a:r>
          <a:endParaRPr lang="zh-CN" altLang="en-US" sz="1600" dirty="0"/>
        </a:p>
      </dgm:t>
    </dgm:pt>
    <dgm:pt modelId="{B4A7953E-F120-4973-A7D3-0F130069E7C5}" type="parTrans" cxnId="{AC362E9A-F989-4FD5-BD28-CF39751C03DD}">
      <dgm:prSet/>
      <dgm:spPr/>
      <dgm:t>
        <a:bodyPr/>
        <a:lstStyle/>
        <a:p>
          <a:endParaRPr lang="zh-CN" altLang="en-US"/>
        </a:p>
      </dgm:t>
    </dgm:pt>
    <dgm:pt modelId="{629D79EE-52DC-41A7-AFBD-8FADFC75C5AF}" type="sibTrans" cxnId="{AC362E9A-F989-4FD5-BD28-CF39751C03DD}">
      <dgm:prSet/>
      <dgm:spPr/>
      <dgm:t>
        <a:bodyPr/>
        <a:lstStyle/>
        <a:p>
          <a:endParaRPr lang="zh-CN" altLang="en-US"/>
        </a:p>
      </dgm:t>
    </dgm:pt>
    <dgm:pt modelId="{87FAD855-265E-4E61-A3F0-0F34B80F8DCC}" type="asst">
      <dgm:prSet phldrT="[文本]" custT="1"/>
      <dgm:spPr/>
      <dgm:t>
        <a:bodyPr/>
        <a:lstStyle/>
        <a:p>
          <a:r>
            <a:rPr lang="en-US" altLang="zh-CN" sz="1600" dirty="0"/>
            <a:t>Coach2</a:t>
          </a:r>
          <a:endParaRPr lang="zh-CN" altLang="en-US" sz="1600" dirty="0"/>
        </a:p>
      </dgm:t>
    </dgm:pt>
    <dgm:pt modelId="{C76ED940-2CF6-4921-8D12-142F866FB9BF}" type="parTrans" cxnId="{29C43D11-7EDD-4989-B43D-CE14965C1B2E}">
      <dgm:prSet/>
      <dgm:spPr/>
      <dgm:t>
        <a:bodyPr/>
        <a:lstStyle/>
        <a:p>
          <a:endParaRPr lang="zh-CN" altLang="en-US"/>
        </a:p>
      </dgm:t>
    </dgm:pt>
    <dgm:pt modelId="{2BC609D4-0DC6-4667-9049-E9DD0B50755D}" type="sibTrans" cxnId="{29C43D11-7EDD-4989-B43D-CE14965C1B2E}">
      <dgm:prSet/>
      <dgm:spPr/>
      <dgm:t>
        <a:bodyPr/>
        <a:lstStyle/>
        <a:p>
          <a:endParaRPr lang="zh-CN" altLang="en-US"/>
        </a:p>
      </dgm:t>
    </dgm:pt>
    <dgm:pt modelId="{BA180D40-4DA7-4C08-8350-B68AC654A545}">
      <dgm:prSet phldrT="[文本]" custT="1"/>
      <dgm:spPr/>
      <dgm:t>
        <a:bodyPr/>
        <a:lstStyle/>
        <a:p>
          <a:r>
            <a:rPr lang="en-US" altLang="zh-CN" sz="1600" dirty="0"/>
            <a:t>Store…</a:t>
          </a:r>
          <a:endParaRPr lang="zh-CN" altLang="en-US" sz="1600" dirty="0"/>
        </a:p>
      </dgm:t>
    </dgm:pt>
    <dgm:pt modelId="{4DA52DA5-E7CA-4F49-A0CD-2336788B8880}" type="parTrans" cxnId="{6710DF94-9C79-4CA0-B345-B44D67CC97BB}">
      <dgm:prSet/>
      <dgm:spPr/>
      <dgm:t>
        <a:bodyPr/>
        <a:lstStyle/>
        <a:p>
          <a:endParaRPr lang="zh-CN" altLang="en-US"/>
        </a:p>
      </dgm:t>
    </dgm:pt>
    <dgm:pt modelId="{9026353E-8032-412D-BD4E-F53CAB36AFA0}" type="sibTrans" cxnId="{6710DF94-9C79-4CA0-B345-B44D67CC97BB}">
      <dgm:prSet/>
      <dgm:spPr/>
      <dgm:t>
        <a:bodyPr/>
        <a:lstStyle/>
        <a:p>
          <a:endParaRPr lang="zh-CN" altLang="en-US"/>
        </a:p>
      </dgm:t>
    </dgm:pt>
    <dgm:pt modelId="{7DF4005D-8176-45BB-880E-076BA1A3808F}" type="pres">
      <dgm:prSet presAssocID="{289F6D98-943E-4594-AAEF-31CB378D5303}" presName="hierChild1" presStyleCnt="0">
        <dgm:presLayoutVars>
          <dgm:orgChart val="1"/>
          <dgm:chPref val="1"/>
          <dgm:dir/>
          <dgm:animOne val="branch"/>
          <dgm:animLvl val="lvl"/>
          <dgm:resizeHandles/>
        </dgm:presLayoutVars>
      </dgm:prSet>
      <dgm:spPr/>
    </dgm:pt>
    <dgm:pt modelId="{59582CD8-566E-4EA5-B554-74AD53A213F6}" type="pres">
      <dgm:prSet presAssocID="{86017791-75E6-4900-B2BA-4BB7ACBA1C0C}" presName="hierRoot1" presStyleCnt="0">
        <dgm:presLayoutVars>
          <dgm:hierBranch val="init"/>
        </dgm:presLayoutVars>
      </dgm:prSet>
      <dgm:spPr/>
    </dgm:pt>
    <dgm:pt modelId="{1B106B33-0787-452A-8E4D-EACF806F73DD}" type="pres">
      <dgm:prSet presAssocID="{86017791-75E6-4900-B2BA-4BB7ACBA1C0C}" presName="rootComposite1" presStyleCnt="0"/>
      <dgm:spPr/>
    </dgm:pt>
    <dgm:pt modelId="{8EFE6D85-C2F7-498D-AC37-3B440C9675C1}" type="pres">
      <dgm:prSet presAssocID="{86017791-75E6-4900-B2BA-4BB7ACBA1C0C}" presName="rootText1" presStyleLbl="node0" presStyleIdx="0" presStyleCnt="1" custScaleX="151653">
        <dgm:presLayoutVars>
          <dgm:chPref val="3"/>
        </dgm:presLayoutVars>
      </dgm:prSet>
      <dgm:spPr/>
    </dgm:pt>
    <dgm:pt modelId="{1B6531A4-D3C2-41EA-BA39-00B01F93AFA5}" type="pres">
      <dgm:prSet presAssocID="{86017791-75E6-4900-B2BA-4BB7ACBA1C0C}" presName="rootConnector1" presStyleLbl="node1" presStyleIdx="0" presStyleCnt="0"/>
      <dgm:spPr/>
    </dgm:pt>
    <dgm:pt modelId="{884B3ACF-660B-4A65-B982-40EC4799DF1D}" type="pres">
      <dgm:prSet presAssocID="{86017791-75E6-4900-B2BA-4BB7ACBA1C0C}" presName="hierChild2" presStyleCnt="0"/>
      <dgm:spPr/>
    </dgm:pt>
    <dgm:pt modelId="{D056005B-9218-451F-BA71-616301F8DD23}" type="pres">
      <dgm:prSet presAssocID="{0BC646CF-192B-4E63-B147-C542FBD4D2B3}" presName="Name37" presStyleLbl="parChTrans1D2" presStyleIdx="0" presStyleCnt="6"/>
      <dgm:spPr/>
    </dgm:pt>
    <dgm:pt modelId="{9A1D1C92-1B4B-4592-8B53-FF68E3D0633F}" type="pres">
      <dgm:prSet presAssocID="{83CF1BF3-BFE5-426B-9608-AA4EADBB189E}" presName="hierRoot2" presStyleCnt="0">
        <dgm:presLayoutVars>
          <dgm:hierBranch val="init"/>
        </dgm:presLayoutVars>
      </dgm:prSet>
      <dgm:spPr/>
    </dgm:pt>
    <dgm:pt modelId="{ECD92544-314B-4E4E-A35F-24EC0AA5CC92}" type="pres">
      <dgm:prSet presAssocID="{83CF1BF3-BFE5-426B-9608-AA4EADBB189E}" presName="rootComposite" presStyleCnt="0"/>
      <dgm:spPr/>
    </dgm:pt>
    <dgm:pt modelId="{B8427F24-D82D-40F5-9EE3-4AF0B3376B2D}" type="pres">
      <dgm:prSet presAssocID="{83CF1BF3-BFE5-426B-9608-AA4EADBB189E}" presName="rootText" presStyleLbl="node2" presStyleIdx="0" presStyleCnt="4">
        <dgm:presLayoutVars>
          <dgm:chPref val="3"/>
        </dgm:presLayoutVars>
      </dgm:prSet>
      <dgm:spPr/>
    </dgm:pt>
    <dgm:pt modelId="{FBB810C2-28BD-4CEF-9088-F8EA6E8B3A11}" type="pres">
      <dgm:prSet presAssocID="{83CF1BF3-BFE5-426B-9608-AA4EADBB189E}" presName="rootConnector" presStyleLbl="node2" presStyleIdx="0" presStyleCnt="4"/>
      <dgm:spPr/>
    </dgm:pt>
    <dgm:pt modelId="{10CCECCD-2F0E-4B11-9A41-C08469DE2291}" type="pres">
      <dgm:prSet presAssocID="{83CF1BF3-BFE5-426B-9608-AA4EADBB189E}" presName="hierChild4" presStyleCnt="0"/>
      <dgm:spPr/>
    </dgm:pt>
    <dgm:pt modelId="{F5AF14D9-61B7-48BC-B175-1C63CB2085AE}" type="pres">
      <dgm:prSet presAssocID="{83CF1BF3-BFE5-426B-9608-AA4EADBB189E}" presName="hierChild5" presStyleCnt="0"/>
      <dgm:spPr/>
    </dgm:pt>
    <dgm:pt modelId="{B70593E3-BE41-434D-A983-20854A611E2A}" type="pres">
      <dgm:prSet presAssocID="{4291DCEF-20DB-4184-A733-C2E97CD672C2}" presName="Name37" presStyleLbl="parChTrans1D2" presStyleIdx="1" presStyleCnt="6"/>
      <dgm:spPr/>
    </dgm:pt>
    <dgm:pt modelId="{B5E89500-945B-4C90-BA40-4B60CB029CDA}" type="pres">
      <dgm:prSet presAssocID="{1D4E3BC1-E9E0-4C43-8F95-653D69C514AB}" presName="hierRoot2" presStyleCnt="0">
        <dgm:presLayoutVars>
          <dgm:hierBranch val="init"/>
        </dgm:presLayoutVars>
      </dgm:prSet>
      <dgm:spPr/>
    </dgm:pt>
    <dgm:pt modelId="{2EA00C40-771A-4317-ABD3-3C84A3DA9F01}" type="pres">
      <dgm:prSet presAssocID="{1D4E3BC1-E9E0-4C43-8F95-653D69C514AB}" presName="rootComposite" presStyleCnt="0"/>
      <dgm:spPr/>
    </dgm:pt>
    <dgm:pt modelId="{82FCDC6F-9A81-484F-8943-89FE22039C82}" type="pres">
      <dgm:prSet presAssocID="{1D4E3BC1-E9E0-4C43-8F95-653D69C514AB}" presName="rootText" presStyleLbl="node2" presStyleIdx="1" presStyleCnt="4">
        <dgm:presLayoutVars>
          <dgm:chPref val="3"/>
        </dgm:presLayoutVars>
      </dgm:prSet>
      <dgm:spPr/>
    </dgm:pt>
    <dgm:pt modelId="{9AE91587-7D29-450F-921E-43D7A0D0ED5C}" type="pres">
      <dgm:prSet presAssocID="{1D4E3BC1-E9E0-4C43-8F95-653D69C514AB}" presName="rootConnector" presStyleLbl="node2" presStyleIdx="1" presStyleCnt="4"/>
      <dgm:spPr/>
    </dgm:pt>
    <dgm:pt modelId="{5B9B2C85-C3D0-4F08-B245-725D110B398A}" type="pres">
      <dgm:prSet presAssocID="{1D4E3BC1-E9E0-4C43-8F95-653D69C514AB}" presName="hierChild4" presStyleCnt="0"/>
      <dgm:spPr/>
    </dgm:pt>
    <dgm:pt modelId="{AE206B40-F880-4DB5-B1BE-A8FEA79C9F81}" type="pres">
      <dgm:prSet presAssocID="{1D4E3BC1-E9E0-4C43-8F95-653D69C514AB}" presName="hierChild5" presStyleCnt="0"/>
      <dgm:spPr/>
    </dgm:pt>
    <dgm:pt modelId="{C59568CA-FA20-49EF-95FB-55FED2232876}" type="pres">
      <dgm:prSet presAssocID="{B4A7953E-F120-4973-A7D3-0F130069E7C5}" presName="Name37" presStyleLbl="parChTrans1D2" presStyleIdx="2" presStyleCnt="6"/>
      <dgm:spPr/>
    </dgm:pt>
    <dgm:pt modelId="{C15E11A9-CB89-4D24-B789-3142A6EA2D37}" type="pres">
      <dgm:prSet presAssocID="{DCC2517B-F34F-4CD1-B494-AEAE1711A86D}" presName="hierRoot2" presStyleCnt="0">
        <dgm:presLayoutVars>
          <dgm:hierBranch val="init"/>
        </dgm:presLayoutVars>
      </dgm:prSet>
      <dgm:spPr/>
    </dgm:pt>
    <dgm:pt modelId="{A2F31034-C9B2-4F70-AEAA-D8E379621B3C}" type="pres">
      <dgm:prSet presAssocID="{DCC2517B-F34F-4CD1-B494-AEAE1711A86D}" presName="rootComposite" presStyleCnt="0"/>
      <dgm:spPr/>
    </dgm:pt>
    <dgm:pt modelId="{687912DF-4AC7-44D1-91B5-0A08ABD77EE8}" type="pres">
      <dgm:prSet presAssocID="{DCC2517B-F34F-4CD1-B494-AEAE1711A86D}" presName="rootText" presStyleLbl="node2" presStyleIdx="2" presStyleCnt="4">
        <dgm:presLayoutVars>
          <dgm:chPref val="3"/>
        </dgm:presLayoutVars>
      </dgm:prSet>
      <dgm:spPr/>
    </dgm:pt>
    <dgm:pt modelId="{91CB3414-CBC5-4BCC-B31A-80FF5E87170D}" type="pres">
      <dgm:prSet presAssocID="{DCC2517B-F34F-4CD1-B494-AEAE1711A86D}" presName="rootConnector" presStyleLbl="node2" presStyleIdx="2" presStyleCnt="4"/>
      <dgm:spPr/>
    </dgm:pt>
    <dgm:pt modelId="{8BFC297B-02C2-426D-91E9-CC6648B4DA24}" type="pres">
      <dgm:prSet presAssocID="{DCC2517B-F34F-4CD1-B494-AEAE1711A86D}" presName="hierChild4" presStyleCnt="0"/>
      <dgm:spPr/>
    </dgm:pt>
    <dgm:pt modelId="{BAB98172-BCFA-4657-8575-330B39FEF509}" type="pres">
      <dgm:prSet presAssocID="{DCC2517B-F34F-4CD1-B494-AEAE1711A86D}" presName="hierChild5" presStyleCnt="0"/>
      <dgm:spPr/>
    </dgm:pt>
    <dgm:pt modelId="{D0BA2E3A-B18D-431F-913E-FA4D9122C753}" type="pres">
      <dgm:prSet presAssocID="{4DA52DA5-E7CA-4F49-A0CD-2336788B8880}" presName="Name37" presStyleLbl="parChTrans1D2" presStyleIdx="3" presStyleCnt="6"/>
      <dgm:spPr/>
    </dgm:pt>
    <dgm:pt modelId="{B18989CF-E966-41EE-81A3-7319B8CEEE94}" type="pres">
      <dgm:prSet presAssocID="{BA180D40-4DA7-4C08-8350-B68AC654A545}" presName="hierRoot2" presStyleCnt="0">
        <dgm:presLayoutVars>
          <dgm:hierBranch val="init"/>
        </dgm:presLayoutVars>
      </dgm:prSet>
      <dgm:spPr/>
    </dgm:pt>
    <dgm:pt modelId="{057586C4-023A-475E-A6A0-F2B2CF07B718}" type="pres">
      <dgm:prSet presAssocID="{BA180D40-4DA7-4C08-8350-B68AC654A545}" presName="rootComposite" presStyleCnt="0"/>
      <dgm:spPr/>
    </dgm:pt>
    <dgm:pt modelId="{9240E9DC-9DBC-4BCC-8577-9C30D66C1D82}" type="pres">
      <dgm:prSet presAssocID="{BA180D40-4DA7-4C08-8350-B68AC654A545}" presName="rootText" presStyleLbl="node2" presStyleIdx="3" presStyleCnt="4">
        <dgm:presLayoutVars>
          <dgm:chPref val="3"/>
        </dgm:presLayoutVars>
      </dgm:prSet>
      <dgm:spPr/>
    </dgm:pt>
    <dgm:pt modelId="{DE5943E0-B0CC-4B63-9291-75BB02FEE7CE}" type="pres">
      <dgm:prSet presAssocID="{BA180D40-4DA7-4C08-8350-B68AC654A545}" presName="rootConnector" presStyleLbl="node2" presStyleIdx="3" presStyleCnt="4"/>
      <dgm:spPr/>
    </dgm:pt>
    <dgm:pt modelId="{67F7C515-70BA-41FE-927A-AE979D7C7518}" type="pres">
      <dgm:prSet presAssocID="{BA180D40-4DA7-4C08-8350-B68AC654A545}" presName="hierChild4" presStyleCnt="0"/>
      <dgm:spPr/>
    </dgm:pt>
    <dgm:pt modelId="{BFBB39FA-4CF4-4F7F-A366-13C502165D41}" type="pres">
      <dgm:prSet presAssocID="{BA180D40-4DA7-4C08-8350-B68AC654A545}" presName="hierChild5" presStyleCnt="0"/>
      <dgm:spPr/>
    </dgm:pt>
    <dgm:pt modelId="{4718390F-BD00-4910-8C93-D77692880FCE}" type="pres">
      <dgm:prSet presAssocID="{86017791-75E6-4900-B2BA-4BB7ACBA1C0C}" presName="hierChild3" presStyleCnt="0"/>
      <dgm:spPr/>
    </dgm:pt>
    <dgm:pt modelId="{DCCA4D0D-27B5-46A8-AC7D-DFC4700A44A2}" type="pres">
      <dgm:prSet presAssocID="{F7720832-E1A5-41BA-B0CE-6F8CDCBA3F64}" presName="Name111" presStyleLbl="parChTrans1D2" presStyleIdx="4" presStyleCnt="6"/>
      <dgm:spPr/>
    </dgm:pt>
    <dgm:pt modelId="{F8014394-E31A-4604-A481-CEBCF2BF3CAA}" type="pres">
      <dgm:prSet presAssocID="{09A1ED0F-4610-4A29-A4F4-9196516EEFBB}" presName="hierRoot3" presStyleCnt="0">
        <dgm:presLayoutVars>
          <dgm:hierBranch val="init"/>
        </dgm:presLayoutVars>
      </dgm:prSet>
      <dgm:spPr/>
    </dgm:pt>
    <dgm:pt modelId="{89E3A22F-D6D9-4D32-8190-4C9D8B986635}" type="pres">
      <dgm:prSet presAssocID="{09A1ED0F-4610-4A29-A4F4-9196516EEFBB}" presName="rootComposite3" presStyleCnt="0"/>
      <dgm:spPr/>
    </dgm:pt>
    <dgm:pt modelId="{6C338203-389B-4A81-AF7C-14D6600AC265}" type="pres">
      <dgm:prSet presAssocID="{09A1ED0F-4610-4A29-A4F4-9196516EEFBB}" presName="rootText3" presStyleLbl="asst1" presStyleIdx="0" presStyleCnt="2">
        <dgm:presLayoutVars>
          <dgm:chPref val="3"/>
        </dgm:presLayoutVars>
      </dgm:prSet>
      <dgm:spPr/>
    </dgm:pt>
    <dgm:pt modelId="{E9268752-980E-4E43-839E-917B5CB8B93D}" type="pres">
      <dgm:prSet presAssocID="{09A1ED0F-4610-4A29-A4F4-9196516EEFBB}" presName="rootConnector3" presStyleLbl="asst1" presStyleIdx="0" presStyleCnt="2"/>
      <dgm:spPr/>
    </dgm:pt>
    <dgm:pt modelId="{C8F6D51F-D5BC-43FA-ABDF-479A9281537F}" type="pres">
      <dgm:prSet presAssocID="{09A1ED0F-4610-4A29-A4F4-9196516EEFBB}" presName="hierChild6" presStyleCnt="0"/>
      <dgm:spPr/>
    </dgm:pt>
    <dgm:pt modelId="{CE21BCFF-C4B9-45B2-8A3B-5C70BF08D5CB}" type="pres">
      <dgm:prSet presAssocID="{09A1ED0F-4610-4A29-A4F4-9196516EEFBB}" presName="hierChild7" presStyleCnt="0"/>
      <dgm:spPr/>
    </dgm:pt>
    <dgm:pt modelId="{E1F49DFE-57A5-4155-8867-375A38611213}" type="pres">
      <dgm:prSet presAssocID="{C76ED940-2CF6-4921-8D12-142F866FB9BF}" presName="Name111" presStyleLbl="parChTrans1D2" presStyleIdx="5" presStyleCnt="6"/>
      <dgm:spPr/>
    </dgm:pt>
    <dgm:pt modelId="{9D146E29-95C3-4252-BB4A-36936A92597E}" type="pres">
      <dgm:prSet presAssocID="{87FAD855-265E-4E61-A3F0-0F34B80F8DCC}" presName="hierRoot3" presStyleCnt="0">
        <dgm:presLayoutVars>
          <dgm:hierBranch val="init"/>
        </dgm:presLayoutVars>
      </dgm:prSet>
      <dgm:spPr/>
    </dgm:pt>
    <dgm:pt modelId="{5366C48A-23ED-4584-9BF1-0E3C6A913886}" type="pres">
      <dgm:prSet presAssocID="{87FAD855-265E-4E61-A3F0-0F34B80F8DCC}" presName="rootComposite3" presStyleCnt="0"/>
      <dgm:spPr/>
    </dgm:pt>
    <dgm:pt modelId="{85C2FFCE-6442-436C-9E32-D73C85284F04}" type="pres">
      <dgm:prSet presAssocID="{87FAD855-265E-4E61-A3F0-0F34B80F8DCC}" presName="rootText3" presStyleLbl="asst1" presStyleIdx="1" presStyleCnt="2">
        <dgm:presLayoutVars>
          <dgm:chPref val="3"/>
        </dgm:presLayoutVars>
      </dgm:prSet>
      <dgm:spPr/>
    </dgm:pt>
    <dgm:pt modelId="{881CBF91-02B3-41E5-96F2-F2FCC64C9D4B}" type="pres">
      <dgm:prSet presAssocID="{87FAD855-265E-4E61-A3F0-0F34B80F8DCC}" presName="rootConnector3" presStyleLbl="asst1" presStyleIdx="1" presStyleCnt="2"/>
      <dgm:spPr/>
    </dgm:pt>
    <dgm:pt modelId="{01A2CDB1-5778-44CF-9004-7C6D1586A87F}" type="pres">
      <dgm:prSet presAssocID="{87FAD855-265E-4E61-A3F0-0F34B80F8DCC}" presName="hierChild6" presStyleCnt="0"/>
      <dgm:spPr/>
    </dgm:pt>
    <dgm:pt modelId="{4B192570-B175-47E4-AD81-76D2BE4117A2}" type="pres">
      <dgm:prSet presAssocID="{87FAD855-265E-4E61-A3F0-0F34B80F8DCC}" presName="hierChild7" presStyleCnt="0"/>
      <dgm:spPr/>
    </dgm:pt>
  </dgm:ptLst>
  <dgm:cxnLst>
    <dgm:cxn modelId="{29C43D11-7EDD-4989-B43D-CE14965C1B2E}" srcId="{86017791-75E6-4900-B2BA-4BB7ACBA1C0C}" destId="{87FAD855-265E-4E61-A3F0-0F34B80F8DCC}" srcOrd="1" destOrd="0" parTransId="{C76ED940-2CF6-4921-8D12-142F866FB9BF}" sibTransId="{2BC609D4-0DC6-4667-9049-E9DD0B50755D}"/>
    <dgm:cxn modelId="{35BC3A18-2FA2-4464-B1DF-B7FA8BD50499}" srcId="{86017791-75E6-4900-B2BA-4BB7ACBA1C0C}" destId="{09A1ED0F-4610-4A29-A4F4-9196516EEFBB}" srcOrd="0" destOrd="0" parTransId="{F7720832-E1A5-41BA-B0CE-6F8CDCBA3F64}" sibTransId="{6D54CE2B-5696-4F6A-8FB3-5563AE12E4B2}"/>
    <dgm:cxn modelId="{3E7BB820-71C0-49A7-ADDD-42A7D661A335}" type="presOf" srcId="{DCC2517B-F34F-4CD1-B494-AEAE1711A86D}" destId="{91CB3414-CBC5-4BCC-B31A-80FF5E87170D}" srcOrd="1" destOrd="0" presId="urn:microsoft.com/office/officeart/2005/8/layout/orgChart1"/>
    <dgm:cxn modelId="{B688A62D-8F15-448C-A696-17AF4B30AFD4}" type="presOf" srcId="{4291DCEF-20DB-4184-A733-C2E97CD672C2}" destId="{B70593E3-BE41-434D-A983-20854A611E2A}" srcOrd="0" destOrd="0" presId="urn:microsoft.com/office/officeart/2005/8/layout/orgChart1"/>
    <dgm:cxn modelId="{0684603F-60CB-4640-8F0C-078AC8F1253E}" type="presOf" srcId="{86017791-75E6-4900-B2BA-4BB7ACBA1C0C}" destId="{8EFE6D85-C2F7-498D-AC37-3B440C9675C1}" srcOrd="0" destOrd="0" presId="urn:microsoft.com/office/officeart/2005/8/layout/orgChart1"/>
    <dgm:cxn modelId="{20924E5F-E99E-45CB-A63E-4B7C4E13FDAC}" type="presOf" srcId="{C76ED940-2CF6-4921-8D12-142F866FB9BF}" destId="{E1F49DFE-57A5-4155-8867-375A38611213}" srcOrd="0" destOrd="0" presId="urn:microsoft.com/office/officeart/2005/8/layout/orgChart1"/>
    <dgm:cxn modelId="{24C2146F-E599-44B4-9353-6F83D0686B3B}" type="presOf" srcId="{87FAD855-265E-4E61-A3F0-0F34B80F8DCC}" destId="{85C2FFCE-6442-436C-9E32-D73C85284F04}" srcOrd="0" destOrd="0" presId="urn:microsoft.com/office/officeart/2005/8/layout/orgChart1"/>
    <dgm:cxn modelId="{525AE26F-D122-4428-8D36-97E2FE539D18}" srcId="{86017791-75E6-4900-B2BA-4BB7ACBA1C0C}" destId="{83CF1BF3-BFE5-426B-9608-AA4EADBB189E}" srcOrd="2" destOrd="0" parTransId="{0BC646CF-192B-4E63-B147-C542FBD4D2B3}" sibTransId="{4C7814B6-10D1-451B-B509-886E5FB7004F}"/>
    <dgm:cxn modelId="{C79BF950-0A2B-4F4F-ADAA-E1AE3E333A74}" type="presOf" srcId="{83CF1BF3-BFE5-426B-9608-AA4EADBB189E}" destId="{FBB810C2-28BD-4CEF-9088-F8EA6E8B3A11}" srcOrd="1" destOrd="0" presId="urn:microsoft.com/office/officeart/2005/8/layout/orgChart1"/>
    <dgm:cxn modelId="{336D127F-BD75-49D7-B5C5-315E78FF2EC8}" type="presOf" srcId="{1D4E3BC1-E9E0-4C43-8F95-653D69C514AB}" destId="{9AE91587-7D29-450F-921E-43D7A0D0ED5C}" srcOrd="1" destOrd="0" presId="urn:microsoft.com/office/officeart/2005/8/layout/orgChart1"/>
    <dgm:cxn modelId="{F47A7A7F-BB02-427F-A2F0-EFB6787E0E9A}" srcId="{289F6D98-943E-4594-AAEF-31CB378D5303}" destId="{86017791-75E6-4900-B2BA-4BB7ACBA1C0C}" srcOrd="0" destOrd="0" parTransId="{4218AC0F-F50D-4D8E-814F-63C443698027}" sibTransId="{C14ABF08-A854-4561-9139-8BB0A8BBDCD1}"/>
    <dgm:cxn modelId="{83198190-F204-4A3F-83BB-C1742164789B}" type="presOf" srcId="{B4A7953E-F120-4973-A7D3-0F130069E7C5}" destId="{C59568CA-FA20-49EF-95FB-55FED2232876}" srcOrd="0" destOrd="0" presId="urn:microsoft.com/office/officeart/2005/8/layout/orgChart1"/>
    <dgm:cxn modelId="{A67C7B91-DD81-437B-BA2D-183A1DAE1F36}" type="presOf" srcId="{289F6D98-943E-4594-AAEF-31CB378D5303}" destId="{7DF4005D-8176-45BB-880E-076BA1A3808F}" srcOrd="0" destOrd="0" presId="urn:microsoft.com/office/officeart/2005/8/layout/orgChart1"/>
    <dgm:cxn modelId="{6710DF94-9C79-4CA0-B345-B44D67CC97BB}" srcId="{86017791-75E6-4900-B2BA-4BB7ACBA1C0C}" destId="{BA180D40-4DA7-4C08-8350-B68AC654A545}" srcOrd="5" destOrd="0" parTransId="{4DA52DA5-E7CA-4F49-A0CD-2336788B8880}" sibTransId="{9026353E-8032-412D-BD4E-F53CAB36AFA0}"/>
    <dgm:cxn modelId="{AC362E9A-F989-4FD5-BD28-CF39751C03DD}" srcId="{86017791-75E6-4900-B2BA-4BB7ACBA1C0C}" destId="{DCC2517B-F34F-4CD1-B494-AEAE1711A86D}" srcOrd="4" destOrd="0" parTransId="{B4A7953E-F120-4973-A7D3-0F130069E7C5}" sibTransId="{629D79EE-52DC-41A7-AFBD-8FADFC75C5AF}"/>
    <dgm:cxn modelId="{67846BA4-6212-4868-92CB-E2EC2FBC7D97}" type="presOf" srcId="{BA180D40-4DA7-4C08-8350-B68AC654A545}" destId="{DE5943E0-B0CC-4B63-9291-75BB02FEE7CE}" srcOrd="1" destOrd="0" presId="urn:microsoft.com/office/officeart/2005/8/layout/orgChart1"/>
    <dgm:cxn modelId="{D7D47CA8-2F0F-4B93-9C45-24CD48A79469}" type="presOf" srcId="{BA180D40-4DA7-4C08-8350-B68AC654A545}" destId="{9240E9DC-9DBC-4BCC-8577-9C30D66C1D82}" srcOrd="0" destOrd="0" presId="urn:microsoft.com/office/officeart/2005/8/layout/orgChart1"/>
    <dgm:cxn modelId="{F4C097AC-FBE3-4840-8609-FFB07C5CDA82}" type="presOf" srcId="{09A1ED0F-4610-4A29-A4F4-9196516EEFBB}" destId="{E9268752-980E-4E43-839E-917B5CB8B93D}" srcOrd="1" destOrd="0" presId="urn:microsoft.com/office/officeart/2005/8/layout/orgChart1"/>
    <dgm:cxn modelId="{34F7C8AD-0E07-49D1-8F67-90FAD412AC74}" type="presOf" srcId="{09A1ED0F-4610-4A29-A4F4-9196516EEFBB}" destId="{6C338203-389B-4A81-AF7C-14D6600AC265}" srcOrd="0" destOrd="0" presId="urn:microsoft.com/office/officeart/2005/8/layout/orgChart1"/>
    <dgm:cxn modelId="{A804F2B3-1819-4E67-B388-FD46A5EC7A92}" type="presOf" srcId="{83CF1BF3-BFE5-426B-9608-AA4EADBB189E}" destId="{B8427F24-D82D-40F5-9EE3-4AF0B3376B2D}" srcOrd="0" destOrd="0" presId="urn:microsoft.com/office/officeart/2005/8/layout/orgChart1"/>
    <dgm:cxn modelId="{EE945ABF-3A1B-4293-B22B-7B4F860AA634}" srcId="{86017791-75E6-4900-B2BA-4BB7ACBA1C0C}" destId="{1D4E3BC1-E9E0-4C43-8F95-653D69C514AB}" srcOrd="3" destOrd="0" parTransId="{4291DCEF-20DB-4184-A733-C2E97CD672C2}" sibTransId="{CBADE971-F48D-42B5-8980-8A7AD1644C2F}"/>
    <dgm:cxn modelId="{D9D1DBC1-132F-497B-B62D-EE57A85994C0}" type="presOf" srcId="{1D4E3BC1-E9E0-4C43-8F95-653D69C514AB}" destId="{82FCDC6F-9A81-484F-8943-89FE22039C82}" srcOrd="0" destOrd="0" presId="urn:microsoft.com/office/officeart/2005/8/layout/orgChart1"/>
    <dgm:cxn modelId="{CB41D1C4-801B-49CF-86E8-13ED15A2E2A9}" type="presOf" srcId="{DCC2517B-F34F-4CD1-B494-AEAE1711A86D}" destId="{687912DF-4AC7-44D1-91B5-0A08ABD77EE8}" srcOrd="0" destOrd="0" presId="urn:microsoft.com/office/officeart/2005/8/layout/orgChart1"/>
    <dgm:cxn modelId="{5D7EDAC6-9D24-4B44-8E3E-BDCA7FF0CCEB}" type="presOf" srcId="{0BC646CF-192B-4E63-B147-C542FBD4D2B3}" destId="{D056005B-9218-451F-BA71-616301F8DD23}" srcOrd="0" destOrd="0" presId="urn:microsoft.com/office/officeart/2005/8/layout/orgChart1"/>
    <dgm:cxn modelId="{1BAEE7D5-0D34-4898-B877-B10F8182DD0F}" type="presOf" srcId="{F7720832-E1A5-41BA-B0CE-6F8CDCBA3F64}" destId="{DCCA4D0D-27B5-46A8-AC7D-DFC4700A44A2}" srcOrd="0" destOrd="0" presId="urn:microsoft.com/office/officeart/2005/8/layout/orgChart1"/>
    <dgm:cxn modelId="{C80336D6-4F8B-4B9F-A100-94BEE6213109}" type="presOf" srcId="{4DA52DA5-E7CA-4F49-A0CD-2336788B8880}" destId="{D0BA2E3A-B18D-431F-913E-FA4D9122C753}" srcOrd="0" destOrd="0" presId="urn:microsoft.com/office/officeart/2005/8/layout/orgChart1"/>
    <dgm:cxn modelId="{AEB714FB-E315-4694-A7BF-F74A3AA2DB7F}" type="presOf" srcId="{87FAD855-265E-4E61-A3F0-0F34B80F8DCC}" destId="{881CBF91-02B3-41E5-96F2-F2FCC64C9D4B}" srcOrd="1" destOrd="0" presId="urn:microsoft.com/office/officeart/2005/8/layout/orgChart1"/>
    <dgm:cxn modelId="{865BB5FC-AF86-4D93-99EC-57810C42EC9B}" type="presOf" srcId="{86017791-75E6-4900-B2BA-4BB7ACBA1C0C}" destId="{1B6531A4-D3C2-41EA-BA39-00B01F93AFA5}" srcOrd="1" destOrd="0" presId="urn:microsoft.com/office/officeart/2005/8/layout/orgChart1"/>
    <dgm:cxn modelId="{ACD261E7-39E3-43B2-BA8C-E4D46FD03282}" type="presParOf" srcId="{7DF4005D-8176-45BB-880E-076BA1A3808F}" destId="{59582CD8-566E-4EA5-B554-74AD53A213F6}" srcOrd="0" destOrd="0" presId="urn:microsoft.com/office/officeart/2005/8/layout/orgChart1"/>
    <dgm:cxn modelId="{EAA1853C-A8CA-4A23-BA24-08B6A18C07CC}" type="presParOf" srcId="{59582CD8-566E-4EA5-B554-74AD53A213F6}" destId="{1B106B33-0787-452A-8E4D-EACF806F73DD}" srcOrd="0" destOrd="0" presId="urn:microsoft.com/office/officeart/2005/8/layout/orgChart1"/>
    <dgm:cxn modelId="{FEA84674-6F4B-4641-9AC0-88B344CD15DD}" type="presParOf" srcId="{1B106B33-0787-452A-8E4D-EACF806F73DD}" destId="{8EFE6D85-C2F7-498D-AC37-3B440C9675C1}" srcOrd="0" destOrd="0" presId="urn:microsoft.com/office/officeart/2005/8/layout/orgChart1"/>
    <dgm:cxn modelId="{790AEDBA-29AE-4434-8B79-DB43CBC0BA06}" type="presParOf" srcId="{1B106B33-0787-452A-8E4D-EACF806F73DD}" destId="{1B6531A4-D3C2-41EA-BA39-00B01F93AFA5}" srcOrd="1" destOrd="0" presId="urn:microsoft.com/office/officeart/2005/8/layout/orgChart1"/>
    <dgm:cxn modelId="{9D69A008-D940-465A-98EF-744EF380F91C}" type="presParOf" srcId="{59582CD8-566E-4EA5-B554-74AD53A213F6}" destId="{884B3ACF-660B-4A65-B982-40EC4799DF1D}" srcOrd="1" destOrd="0" presId="urn:microsoft.com/office/officeart/2005/8/layout/orgChart1"/>
    <dgm:cxn modelId="{6A568152-60C9-48D9-8C16-560BBDB04BAC}" type="presParOf" srcId="{884B3ACF-660B-4A65-B982-40EC4799DF1D}" destId="{D056005B-9218-451F-BA71-616301F8DD23}" srcOrd="0" destOrd="0" presId="urn:microsoft.com/office/officeart/2005/8/layout/orgChart1"/>
    <dgm:cxn modelId="{5DC44064-F30E-4F00-8169-61D2BFDF4572}" type="presParOf" srcId="{884B3ACF-660B-4A65-B982-40EC4799DF1D}" destId="{9A1D1C92-1B4B-4592-8B53-FF68E3D0633F}" srcOrd="1" destOrd="0" presId="urn:microsoft.com/office/officeart/2005/8/layout/orgChart1"/>
    <dgm:cxn modelId="{45C69716-D2F8-486E-B058-F604BFB17900}" type="presParOf" srcId="{9A1D1C92-1B4B-4592-8B53-FF68E3D0633F}" destId="{ECD92544-314B-4E4E-A35F-24EC0AA5CC92}" srcOrd="0" destOrd="0" presId="urn:microsoft.com/office/officeart/2005/8/layout/orgChart1"/>
    <dgm:cxn modelId="{50EF118E-A4B3-4919-8C02-D31BAE9ECB5B}" type="presParOf" srcId="{ECD92544-314B-4E4E-A35F-24EC0AA5CC92}" destId="{B8427F24-D82D-40F5-9EE3-4AF0B3376B2D}" srcOrd="0" destOrd="0" presId="urn:microsoft.com/office/officeart/2005/8/layout/orgChart1"/>
    <dgm:cxn modelId="{56BED9F1-5315-413E-A929-57450CB0DD0B}" type="presParOf" srcId="{ECD92544-314B-4E4E-A35F-24EC0AA5CC92}" destId="{FBB810C2-28BD-4CEF-9088-F8EA6E8B3A11}" srcOrd="1" destOrd="0" presId="urn:microsoft.com/office/officeart/2005/8/layout/orgChart1"/>
    <dgm:cxn modelId="{3CBBBFE1-21A1-4622-9C81-B148F1ABEE7A}" type="presParOf" srcId="{9A1D1C92-1B4B-4592-8B53-FF68E3D0633F}" destId="{10CCECCD-2F0E-4B11-9A41-C08469DE2291}" srcOrd="1" destOrd="0" presId="urn:microsoft.com/office/officeart/2005/8/layout/orgChart1"/>
    <dgm:cxn modelId="{B687FD97-0615-4A7B-ACB6-9FA0DCAB620D}" type="presParOf" srcId="{9A1D1C92-1B4B-4592-8B53-FF68E3D0633F}" destId="{F5AF14D9-61B7-48BC-B175-1C63CB2085AE}" srcOrd="2" destOrd="0" presId="urn:microsoft.com/office/officeart/2005/8/layout/orgChart1"/>
    <dgm:cxn modelId="{0BAF8A51-FCFC-4A90-B86F-F024E3E81CD2}" type="presParOf" srcId="{884B3ACF-660B-4A65-B982-40EC4799DF1D}" destId="{B70593E3-BE41-434D-A983-20854A611E2A}" srcOrd="2" destOrd="0" presId="urn:microsoft.com/office/officeart/2005/8/layout/orgChart1"/>
    <dgm:cxn modelId="{CBB9D82A-BFDB-41F1-9D75-7AD9C5317039}" type="presParOf" srcId="{884B3ACF-660B-4A65-B982-40EC4799DF1D}" destId="{B5E89500-945B-4C90-BA40-4B60CB029CDA}" srcOrd="3" destOrd="0" presId="urn:microsoft.com/office/officeart/2005/8/layout/orgChart1"/>
    <dgm:cxn modelId="{8B4345E1-FC97-4B01-B70A-13C01BAC25A7}" type="presParOf" srcId="{B5E89500-945B-4C90-BA40-4B60CB029CDA}" destId="{2EA00C40-771A-4317-ABD3-3C84A3DA9F01}" srcOrd="0" destOrd="0" presId="urn:microsoft.com/office/officeart/2005/8/layout/orgChart1"/>
    <dgm:cxn modelId="{A26D9F06-CC6D-4C99-B427-E3BF7A0F34BA}" type="presParOf" srcId="{2EA00C40-771A-4317-ABD3-3C84A3DA9F01}" destId="{82FCDC6F-9A81-484F-8943-89FE22039C82}" srcOrd="0" destOrd="0" presId="urn:microsoft.com/office/officeart/2005/8/layout/orgChart1"/>
    <dgm:cxn modelId="{B84C44E6-E83B-4370-8077-1A15B7A0F332}" type="presParOf" srcId="{2EA00C40-771A-4317-ABD3-3C84A3DA9F01}" destId="{9AE91587-7D29-450F-921E-43D7A0D0ED5C}" srcOrd="1" destOrd="0" presId="urn:microsoft.com/office/officeart/2005/8/layout/orgChart1"/>
    <dgm:cxn modelId="{FEC7D3F5-3BD6-4661-BDDA-69E8B1842232}" type="presParOf" srcId="{B5E89500-945B-4C90-BA40-4B60CB029CDA}" destId="{5B9B2C85-C3D0-4F08-B245-725D110B398A}" srcOrd="1" destOrd="0" presId="urn:microsoft.com/office/officeart/2005/8/layout/orgChart1"/>
    <dgm:cxn modelId="{F810B1DB-95B6-490E-9BC9-2870D24D012D}" type="presParOf" srcId="{B5E89500-945B-4C90-BA40-4B60CB029CDA}" destId="{AE206B40-F880-4DB5-B1BE-A8FEA79C9F81}" srcOrd="2" destOrd="0" presId="urn:microsoft.com/office/officeart/2005/8/layout/orgChart1"/>
    <dgm:cxn modelId="{07DC0BCD-1608-4AEE-B3C7-DC7EA82EABAA}" type="presParOf" srcId="{884B3ACF-660B-4A65-B982-40EC4799DF1D}" destId="{C59568CA-FA20-49EF-95FB-55FED2232876}" srcOrd="4" destOrd="0" presId="urn:microsoft.com/office/officeart/2005/8/layout/orgChart1"/>
    <dgm:cxn modelId="{5405D82C-EE4C-43FF-A1FB-1C473147A2EB}" type="presParOf" srcId="{884B3ACF-660B-4A65-B982-40EC4799DF1D}" destId="{C15E11A9-CB89-4D24-B789-3142A6EA2D37}" srcOrd="5" destOrd="0" presId="urn:microsoft.com/office/officeart/2005/8/layout/orgChart1"/>
    <dgm:cxn modelId="{C24EE003-51E0-4A86-89D0-FC5CDB896FA3}" type="presParOf" srcId="{C15E11A9-CB89-4D24-B789-3142A6EA2D37}" destId="{A2F31034-C9B2-4F70-AEAA-D8E379621B3C}" srcOrd="0" destOrd="0" presId="urn:microsoft.com/office/officeart/2005/8/layout/orgChart1"/>
    <dgm:cxn modelId="{0212E74F-87B3-4CC0-9BF0-3884D297DAD6}" type="presParOf" srcId="{A2F31034-C9B2-4F70-AEAA-D8E379621B3C}" destId="{687912DF-4AC7-44D1-91B5-0A08ABD77EE8}" srcOrd="0" destOrd="0" presId="urn:microsoft.com/office/officeart/2005/8/layout/orgChart1"/>
    <dgm:cxn modelId="{ED02DD2A-70E5-4569-A984-1DE9D80B959A}" type="presParOf" srcId="{A2F31034-C9B2-4F70-AEAA-D8E379621B3C}" destId="{91CB3414-CBC5-4BCC-B31A-80FF5E87170D}" srcOrd="1" destOrd="0" presId="urn:microsoft.com/office/officeart/2005/8/layout/orgChart1"/>
    <dgm:cxn modelId="{3DD47E4D-C9EF-434D-BF73-A25CD85C2E5B}" type="presParOf" srcId="{C15E11A9-CB89-4D24-B789-3142A6EA2D37}" destId="{8BFC297B-02C2-426D-91E9-CC6648B4DA24}" srcOrd="1" destOrd="0" presId="urn:microsoft.com/office/officeart/2005/8/layout/orgChart1"/>
    <dgm:cxn modelId="{E1630B20-DD55-4FF5-A5B5-B873F34CCE17}" type="presParOf" srcId="{C15E11A9-CB89-4D24-B789-3142A6EA2D37}" destId="{BAB98172-BCFA-4657-8575-330B39FEF509}" srcOrd="2" destOrd="0" presId="urn:microsoft.com/office/officeart/2005/8/layout/orgChart1"/>
    <dgm:cxn modelId="{C69755E6-417F-4FB8-AA42-6D3FC0D3D8B7}" type="presParOf" srcId="{884B3ACF-660B-4A65-B982-40EC4799DF1D}" destId="{D0BA2E3A-B18D-431F-913E-FA4D9122C753}" srcOrd="6" destOrd="0" presId="urn:microsoft.com/office/officeart/2005/8/layout/orgChart1"/>
    <dgm:cxn modelId="{EBEAB85A-DD7C-4286-8CAB-B219AABC17F9}" type="presParOf" srcId="{884B3ACF-660B-4A65-B982-40EC4799DF1D}" destId="{B18989CF-E966-41EE-81A3-7319B8CEEE94}" srcOrd="7" destOrd="0" presId="urn:microsoft.com/office/officeart/2005/8/layout/orgChart1"/>
    <dgm:cxn modelId="{8739F845-4F3F-4B7A-A58A-33E406EB3563}" type="presParOf" srcId="{B18989CF-E966-41EE-81A3-7319B8CEEE94}" destId="{057586C4-023A-475E-A6A0-F2B2CF07B718}" srcOrd="0" destOrd="0" presId="urn:microsoft.com/office/officeart/2005/8/layout/orgChart1"/>
    <dgm:cxn modelId="{DE2CAB4E-074B-4D12-8CDA-BF1F018D0B8D}" type="presParOf" srcId="{057586C4-023A-475E-A6A0-F2B2CF07B718}" destId="{9240E9DC-9DBC-4BCC-8577-9C30D66C1D82}" srcOrd="0" destOrd="0" presId="urn:microsoft.com/office/officeart/2005/8/layout/orgChart1"/>
    <dgm:cxn modelId="{3F2374E7-0370-4785-BD69-B9D0731A94C2}" type="presParOf" srcId="{057586C4-023A-475E-A6A0-F2B2CF07B718}" destId="{DE5943E0-B0CC-4B63-9291-75BB02FEE7CE}" srcOrd="1" destOrd="0" presId="urn:microsoft.com/office/officeart/2005/8/layout/orgChart1"/>
    <dgm:cxn modelId="{89FD1F6F-86E0-4F2A-B6EF-0B1C7321CE22}" type="presParOf" srcId="{B18989CF-E966-41EE-81A3-7319B8CEEE94}" destId="{67F7C515-70BA-41FE-927A-AE979D7C7518}" srcOrd="1" destOrd="0" presId="urn:microsoft.com/office/officeart/2005/8/layout/orgChart1"/>
    <dgm:cxn modelId="{F6F16BE4-FBFC-4686-BAAF-D605071714E6}" type="presParOf" srcId="{B18989CF-E966-41EE-81A3-7319B8CEEE94}" destId="{BFBB39FA-4CF4-4F7F-A366-13C502165D41}" srcOrd="2" destOrd="0" presId="urn:microsoft.com/office/officeart/2005/8/layout/orgChart1"/>
    <dgm:cxn modelId="{A7BF6733-3B9C-42CD-BA6E-AF39E3BB9A25}" type="presParOf" srcId="{59582CD8-566E-4EA5-B554-74AD53A213F6}" destId="{4718390F-BD00-4910-8C93-D77692880FCE}" srcOrd="2" destOrd="0" presId="urn:microsoft.com/office/officeart/2005/8/layout/orgChart1"/>
    <dgm:cxn modelId="{6722CD5E-4A85-4952-A77E-B553BD806947}" type="presParOf" srcId="{4718390F-BD00-4910-8C93-D77692880FCE}" destId="{DCCA4D0D-27B5-46A8-AC7D-DFC4700A44A2}" srcOrd="0" destOrd="0" presId="urn:microsoft.com/office/officeart/2005/8/layout/orgChart1"/>
    <dgm:cxn modelId="{D1721641-3CF8-456A-A1D0-E2010DB9FBEC}" type="presParOf" srcId="{4718390F-BD00-4910-8C93-D77692880FCE}" destId="{F8014394-E31A-4604-A481-CEBCF2BF3CAA}" srcOrd="1" destOrd="0" presId="urn:microsoft.com/office/officeart/2005/8/layout/orgChart1"/>
    <dgm:cxn modelId="{B758CB8E-303A-43C4-8008-A2AC6A380A86}" type="presParOf" srcId="{F8014394-E31A-4604-A481-CEBCF2BF3CAA}" destId="{89E3A22F-D6D9-4D32-8190-4C9D8B986635}" srcOrd="0" destOrd="0" presId="urn:microsoft.com/office/officeart/2005/8/layout/orgChart1"/>
    <dgm:cxn modelId="{1BC9ABF0-B78B-4419-A07A-BFEEBBF3FEAF}" type="presParOf" srcId="{89E3A22F-D6D9-4D32-8190-4C9D8B986635}" destId="{6C338203-389B-4A81-AF7C-14D6600AC265}" srcOrd="0" destOrd="0" presId="urn:microsoft.com/office/officeart/2005/8/layout/orgChart1"/>
    <dgm:cxn modelId="{04D021B9-98AC-45F3-8161-99007D20E96F}" type="presParOf" srcId="{89E3A22F-D6D9-4D32-8190-4C9D8B986635}" destId="{E9268752-980E-4E43-839E-917B5CB8B93D}" srcOrd="1" destOrd="0" presId="urn:microsoft.com/office/officeart/2005/8/layout/orgChart1"/>
    <dgm:cxn modelId="{CFBFD8E6-53D9-4B4F-B738-6637730789C2}" type="presParOf" srcId="{F8014394-E31A-4604-A481-CEBCF2BF3CAA}" destId="{C8F6D51F-D5BC-43FA-ABDF-479A9281537F}" srcOrd="1" destOrd="0" presId="urn:microsoft.com/office/officeart/2005/8/layout/orgChart1"/>
    <dgm:cxn modelId="{90DC62BC-711B-41B6-91FC-10C61186FD63}" type="presParOf" srcId="{F8014394-E31A-4604-A481-CEBCF2BF3CAA}" destId="{CE21BCFF-C4B9-45B2-8A3B-5C70BF08D5CB}" srcOrd="2" destOrd="0" presId="urn:microsoft.com/office/officeart/2005/8/layout/orgChart1"/>
    <dgm:cxn modelId="{4EA2F344-232F-436A-A124-2B9D23B96D15}" type="presParOf" srcId="{4718390F-BD00-4910-8C93-D77692880FCE}" destId="{E1F49DFE-57A5-4155-8867-375A38611213}" srcOrd="2" destOrd="0" presId="urn:microsoft.com/office/officeart/2005/8/layout/orgChart1"/>
    <dgm:cxn modelId="{8719BCCD-EC35-4AF5-9009-88C9828DB13B}" type="presParOf" srcId="{4718390F-BD00-4910-8C93-D77692880FCE}" destId="{9D146E29-95C3-4252-BB4A-36936A92597E}" srcOrd="3" destOrd="0" presId="urn:microsoft.com/office/officeart/2005/8/layout/orgChart1"/>
    <dgm:cxn modelId="{444CD04F-0994-4925-BA3C-E9212E2A1699}" type="presParOf" srcId="{9D146E29-95C3-4252-BB4A-36936A92597E}" destId="{5366C48A-23ED-4584-9BF1-0E3C6A913886}" srcOrd="0" destOrd="0" presId="urn:microsoft.com/office/officeart/2005/8/layout/orgChart1"/>
    <dgm:cxn modelId="{B1B11575-8813-4255-83EB-25B0252C6C31}" type="presParOf" srcId="{5366C48A-23ED-4584-9BF1-0E3C6A913886}" destId="{85C2FFCE-6442-436C-9E32-D73C85284F04}" srcOrd="0" destOrd="0" presId="urn:microsoft.com/office/officeart/2005/8/layout/orgChart1"/>
    <dgm:cxn modelId="{CFCE5435-CFC8-49DF-B973-8933A8F522B1}" type="presParOf" srcId="{5366C48A-23ED-4584-9BF1-0E3C6A913886}" destId="{881CBF91-02B3-41E5-96F2-F2FCC64C9D4B}" srcOrd="1" destOrd="0" presId="urn:microsoft.com/office/officeart/2005/8/layout/orgChart1"/>
    <dgm:cxn modelId="{69EBD8D6-1E06-4DE2-9242-07DF4C057037}" type="presParOf" srcId="{9D146E29-95C3-4252-BB4A-36936A92597E}" destId="{01A2CDB1-5778-44CF-9004-7C6D1586A87F}" srcOrd="1" destOrd="0" presId="urn:microsoft.com/office/officeart/2005/8/layout/orgChart1"/>
    <dgm:cxn modelId="{F35999B8-7881-48A5-AB7C-884376B580C1}" type="presParOf" srcId="{9D146E29-95C3-4252-BB4A-36936A92597E}" destId="{4B192570-B175-47E4-AD81-76D2BE4117A2}"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7367DD-B346-47FA-A401-BFDAAB39FE52}"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zh-CN" altLang="en-US"/>
        </a:p>
      </dgm:t>
    </dgm:pt>
    <dgm:pt modelId="{286A370F-1BCC-4F03-8BBA-E22F4FBA3FD1}">
      <dgm:prSet phldrT="[文本]"/>
      <dgm:spPr/>
      <dgm:t>
        <a:bodyPr/>
        <a:lstStyle/>
        <a:p>
          <a:r>
            <a:rPr lang="en-US" altLang="zh-CN" dirty="0"/>
            <a:t>Challenges</a:t>
          </a:r>
          <a:endParaRPr lang="zh-CN" altLang="en-US" dirty="0"/>
        </a:p>
      </dgm:t>
    </dgm:pt>
    <dgm:pt modelId="{44354FA1-6A1B-4883-A0B1-3576DCF96058}" type="parTrans" cxnId="{AC9E9C5E-E580-46EE-B73C-649E7FE286EC}">
      <dgm:prSet/>
      <dgm:spPr/>
      <dgm:t>
        <a:bodyPr/>
        <a:lstStyle/>
        <a:p>
          <a:endParaRPr lang="zh-CN" altLang="en-US"/>
        </a:p>
      </dgm:t>
    </dgm:pt>
    <dgm:pt modelId="{0157751C-F41C-43EA-A218-15DF55068FDF}" type="sibTrans" cxnId="{AC9E9C5E-E580-46EE-B73C-649E7FE286EC}">
      <dgm:prSet/>
      <dgm:spPr/>
      <dgm:t>
        <a:bodyPr/>
        <a:lstStyle/>
        <a:p>
          <a:endParaRPr lang="zh-CN" altLang="en-US"/>
        </a:p>
      </dgm:t>
    </dgm:pt>
    <dgm:pt modelId="{46F5DB12-DEE7-4D58-A48F-B26D4FFEA47A}">
      <dgm:prSet phldrT="[文本]" custT="1"/>
      <dgm:spPr/>
      <dgm:t>
        <a:bodyPr/>
        <a:lstStyle/>
        <a:p>
          <a:r>
            <a:rPr lang="en-US" sz="2000" b="0" i="0" kern="1200" dirty="0"/>
            <a:t>1.</a:t>
          </a:r>
          <a:r>
            <a:rPr lang="en-US" sz="2000" b="1" i="0" kern="1200" dirty="0"/>
            <a:t>Human cost is too high. </a:t>
          </a:r>
          <a:r>
            <a:rPr lang="en-US" sz="2000" b="0" i="0" kern="1200" dirty="0">
              <a:solidFill>
                <a:prstClr val="black">
                  <a:hueOff val="0"/>
                  <a:satOff val="0"/>
                  <a:lumOff val="0"/>
                  <a:alphaOff val="0"/>
                </a:prstClr>
              </a:solidFill>
              <a:latin typeface="等线"/>
              <a:ea typeface="+mn-ea"/>
              <a:cs typeface="+mn-cs"/>
            </a:rPr>
            <a:t>Acc</a:t>
          </a:r>
          <a:r>
            <a:rPr lang="en-US" sz="2000" b="0" i="0" kern="1200" dirty="0"/>
            <a:t>ounts for 30% of the total cost. China's era of cheap labor capital has passed, Haidilao will also face the problem of high staff turnover.</a:t>
          </a:r>
          <a:endParaRPr lang="zh-CN" altLang="en-US" sz="2000" kern="1200" dirty="0"/>
        </a:p>
      </dgm:t>
    </dgm:pt>
    <dgm:pt modelId="{79A83716-F86A-43B9-B416-27AB27026B8E}" type="parTrans" cxnId="{B5345A55-283B-4F83-98B5-DA5D50E90BCE}">
      <dgm:prSet/>
      <dgm:spPr/>
      <dgm:t>
        <a:bodyPr/>
        <a:lstStyle/>
        <a:p>
          <a:endParaRPr lang="zh-CN" altLang="en-US"/>
        </a:p>
      </dgm:t>
    </dgm:pt>
    <dgm:pt modelId="{C82BB6AB-4F24-43F2-AE1B-590CA2013BA6}" type="sibTrans" cxnId="{B5345A55-283B-4F83-98B5-DA5D50E90BCE}">
      <dgm:prSet/>
      <dgm:spPr/>
      <dgm:t>
        <a:bodyPr/>
        <a:lstStyle/>
        <a:p>
          <a:endParaRPr lang="zh-CN" altLang="en-US"/>
        </a:p>
      </dgm:t>
    </dgm:pt>
    <dgm:pt modelId="{693F670B-F63E-4BAB-B105-D1755A3A456D}">
      <dgm:prSet phldrT="[文本]" custT="1"/>
      <dgm:spPr/>
      <dgm:t>
        <a:bodyPr/>
        <a:lstStyle/>
        <a:p>
          <a:r>
            <a:rPr lang="en-US" sz="2000" b="0" i="0" dirty="0"/>
            <a:t>4.</a:t>
          </a:r>
          <a:r>
            <a:rPr lang="en-US" sz="2000" b="1" i="0" dirty="0"/>
            <a:t>Weak artificial intelligence transformation. </a:t>
          </a:r>
          <a:r>
            <a:rPr lang="en-US" sz="2000" b="0" i="0" dirty="0"/>
            <a:t>The robot service is not enough to meet the needs of customers. How to maintain the advantages of the original service.</a:t>
          </a:r>
          <a:endParaRPr lang="zh-CN" altLang="en-US" sz="2000" dirty="0"/>
        </a:p>
      </dgm:t>
    </dgm:pt>
    <dgm:pt modelId="{5968C1CE-F1A8-4F4C-BC3D-34F8EF2F932F}" type="parTrans" cxnId="{AB69657B-156B-4C8E-B0F4-BE328FA3BEA4}">
      <dgm:prSet/>
      <dgm:spPr/>
      <dgm:t>
        <a:bodyPr/>
        <a:lstStyle/>
        <a:p>
          <a:endParaRPr lang="zh-CN" altLang="en-US"/>
        </a:p>
      </dgm:t>
    </dgm:pt>
    <dgm:pt modelId="{E906EC5B-595A-4A26-A818-B268CC4D69A1}" type="sibTrans" cxnId="{AB69657B-156B-4C8E-B0F4-BE328FA3BEA4}">
      <dgm:prSet/>
      <dgm:spPr/>
      <dgm:t>
        <a:bodyPr/>
        <a:lstStyle/>
        <a:p>
          <a:endParaRPr lang="zh-CN" altLang="en-US"/>
        </a:p>
      </dgm:t>
    </dgm:pt>
    <dgm:pt modelId="{123476A8-61F5-41F9-8B80-EECA8E33D4DF}">
      <dgm:prSet phldrT="[文本]" custT="1"/>
      <dgm:spPr/>
      <dgm:t>
        <a:bodyPr/>
        <a:lstStyle/>
        <a:p>
          <a:r>
            <a:rPr lang="en-US" sz="2000" b="0" i="0" dirty="0"/>
            <a:t>3.</a:t>
          </a:r>
          <a:r>
            <a:rPr lang="en-US" sz="2000" b="1" i="0" dirty="0"/>
            <a:t>Customer demand changes. </a:t>
          </a:r>
          <a:r>
            <a:rPr lang="en-US" sz="2000" b="0" i="0" dirty="0"/>
            <a:t>The main clients shifting from the post-70s and 80s to the post-90s and 00s, focusing on personalized service rather than attentive service</a:t>
          </a:r>
          <a:endParaRPr lang="zh-CN" altLang="en-US" sz="2000" dirty="0"/>
        </a:p>
      </dgm:t>
    </dgm:pt>
    <dgm:pt modelId="{69F6B8EA-1CCF-49CC-AB9C-D34BE80ADED1}" type="sibTrans" cxnId="{3203FD3E-6FEA-4078-99C3-506759A54DEB}">
      <dgm:prSet/>
      <dgm:spPr/>
      <dgm:t>
        <a:bodyPr/>
        <a:lstStyle/>
        <a:p>
          <a:endParaRPr lang="zh-CN" altLang="en-US"/>
        </a:p>
      </dgm:t>
    </dgm:pt>
    <dgm:pt modelId="{D673C282-67C4-48DF-94BC-D4A7B4D9746E}" type="parTrans" cxnId="{3203FD3E-6FEA-4078-99C3-506759A54DEB}">
      <dgm:prSet/>
      <dgm:spPr/>
      <dgm:t>
        <a:bodyPr/>
        <a:lstStyle/>
        <a:p>
          <a:endParaRPr lang="zh-CN" altLang="en-US"/>
        </a:p>
      </dgm:t>
    </dgm:pt>
    <dgm:pt modelId="{716D86EA-A247-4160-AC92-775B89DE39CE}">
      <dgm:prSet phldrT="[文本]" custT="1"/>
      <dgm:spPr/>
      <dgm:t>
        <a:bodyPr/>
        <a:lstStyle/>
        <a:p>
          <a:r>
            <a:rPr lang="en-US" sz="2000" b="0" i="0" dirty="0"/>
            <a:t>2.</a:t>
          </a:r>
          <a:r>
            <a:rPr lang="en-US" sz="2000" b="1" i="0" dirty="0"/>
            <a:t>Long working hours. </a:t>
          </a:r>
          <a:r>
            <a:rPr lang="en-US" sz="2000" b="0" i="0" dirty="0"/>
            <a:t>Employees are expected to work 12-hour each day. The new rural workforce is no longer just looking for high wages, but also for work-life balance.</a:t>
          </a:r>
          <a:endParaRPr lang="zh-CN" altLang="en-US" sz="2000" dirty="0"/>
        </a:p>
      </dgm:t>
    </dgm:pt>
    <dgm:pt modelId="{8466F308-C693-4541-AA5B-36F91B71C11E}" type="parTrans" cxnId="{D9BCF9D7-9785-46C5-89B4-73F5DA4E21C7}">
      <dgm:prSet/>
      <dgm:spPr/>
      <dgm:t>
        <a:bodyPr/>
        <a:lstStyle/>
        <a:p>
          <a:endParaRPr lang="zh-CN" altLang="en-US"/>
        </a:p>
      </dgm:t>
    </dgm:pt>
    <dgm:pt modelId="{1DAC7D1F-AF91-469F-9421-493E65DE51E3}" type="sibTrans" cxnId="{D9BCF9D7-9785-46C5-89B4-73F5DA4E21C7}">
      <dgm:prSet/>
      <dgm:spPr/>
      <dgm:t>
        <a:bodyPr/>
        <a:lstStyle/>
        <a:p>
          <a:endParaRPr lang="zh-CN" altLang="en-US"/>
        </a:p>
      </dgm:t>
    </dgm:pt>
    <dgm:pt modelId="{125A109C-FCAE-4B5D-B9F9-97B75140CF2F}" type="pres">
      <dgm:prSet presAssocID="{697367DD-B346-47FA-A401-BFDAAB39FE52}" presName="vert0" presStyleCnt="0">
        <dgm:presLayoutVars>
          <dgm:dir/>
          <dgm:animOne val="branch"/>
          <dgm:animLvl val="lvl"/>
        </dgm:presLayoutVars>
      </dgm:prSet>
      <dgm:spPr/>
    </dgm:pt>
    <dgm:pt modelId="{F6102AF2-3D48-4549-9B20-AAB0A33CC7B6}" type="pres">
      <dgm:prSet presAssocID="{286A370F-1BCC-4F03-8BBA-E22F4FBA3FD1}" presName="thickLine" presStyleLbl="alignNode1" presStyleIdx="0" presStyleCnt="1"/>
      <dgm:spPr/>
    </dgm:pt>
    <dgm:pt modelId="{B54C7B4C-6C98-4F07-AE8F-F11A24706FDE}" type="pres">
      <dgm:prSet presAssocID="{286A370F-1BCC-4F03-8BBA-E22F4FBA3FD1}" presName="horz1" presStyleCnt="0"/>
      <dgm:spPr/>
    </dgm:pt>
    <dgm:pt modelId="{5D13D645-A11F-46F9-9A2A-82E1F6EAFF3D}" type="pres">
      <dgm:prSet presAssocID="{286A370F-1BCC-4F03-8BBA-E22F4FBA3FD1}" presName="tx1" presStyleLbl="revTx" presStyleIdx="0" presStyleCnt="5" custScaleX="137626"/>
      <dgm:spPr/>
    </dgm:pt>
    <dgm:pt modelId="{1BE7D32D-97AB-4ACE-8654-D6737B22B96D}" type="pres">
      <dgm:prSet presAssocID="{286A370F-1BCC-4F03-8BBA-E22F4FBA3FD1}" presName="vert1" presStyleCnt="0"/>
      <dgm:spPr/>
    </dgm:pt>
    <dgm:pt modelId="{5DEB6571-0682-44C7-A1AE-1BCA49006A58}" type="pres">
      <dgm:prSet presAssocID="{46F5DB12-DEE7-4D58-A48F-B26D4FFEA47A}" presName="vertSpace2a" presStyleCnt="0"/>
      <dgm:spPr/>
    </dgm:pt>
    <dgm:pt modelId="{A82B4C5F-8399-443D-9EF1-674AD240A6B2}" type="pres">
      <dgm:prSet presAssocID="{46F5DB12-DEE7-4D58-A48F-B26D4FFEA47A}" presName="horz2" presStyleCnt="0"/>
      <dgm:spPr/>
    </dgm:pt>
    <dgm:pt modelId="{5D836402-FD1E-4F9E-8D05-4E49592ACB17}" type="pres">
      <dgm:prSet presAssocID="{46F5DB12-DEE7-4D58-A48F-B26D4FFEA47A}" presName="horzSpace2" presStyleCnt="0"/>
      <dgm:spPr/>
    </dgm:pt>
    <dgm:pt modelId="{9F80BF4C-59BC-4DF7-B3A5-E4339ACB4A4A}" type="pres">
      <dgm:prSet presAssocID="{46F5DB12-DEE7-4D58-A48F-B26D4FFEA47A}" presName="tx2" presStyleLbl="revTx" presStyleIdx="1" presStyleCnt="5"/>
      <dgm:spPr/>
    </dgm:pt>
    <dgm:pt modelId="{E4F6FFDE-3AA8-46D8-90EE-5A6B91389EA3}" type="pres">
      <dgm:prSet presAssocID="{46F5DB12-DEE7-4D58-A48F-B26D4FFEA47A}" presName="vert2" presStyleCnt="0"/>
      <dgm:spPr/>
    </dgm:pt>
    <dgm:pt modelId="{868CB818-F086-4F8D-92F9-3AA73A082FC1}" type="pres">
      <dgm:prSet presAssocID="{46F5DB12-DEE7-4D58-A48F-B26D4FFEA47A}" presName="thinLine2b" presStyleLbl="callout" presStyleIdx="0" presStyleCnt="4"/>
      <dgm:spPr/>
    </dgm:pt>
    <dgm:pt modelId="{E674F40D-5806-4D7E-8F10-E87700F503D0}" type="pres">
      <dgm:prSet presAssocID="{46F5DB12-DEE7-4D58-A48F-B26D4FFEA47A}" presName="vertSpace2b" presStyleCnt="0"/>
      <dgm:spPr/>
    </dgm:pt>
    <dgm:pt modelId="{42A87367-2E53-4F4B-A774-819E3D12C1D5}" type="pres">
      <dgm:prSet presAssocID="{716D86EA-A247-4160-AC92-775B89DE39CE}" presName="horz2" presStyleCnt="0"/>
      <dgm:spPr/>
    </dgm:pt>
    <dgm:pt modelId="{6EA195A5-E064-495F-AFC0-4B3C537A31E0}" type="pres">
      <dgm:prSet presAssocID="{716D86EA-A247-4160-AC92-775B89DE39CE}" presName="horzSpace2" presStyleCnt="0"/>
      <dgm:spPr/>
    </dgm:pt>
    <dgm:pt modelId="{1BB639C5-7B42-461F-B82A-1A9C79082DC4}" type="pres">
      <dgm:prSet presAssocID="{716D86EA-A247-4160-AC92-775B89DE39CE}" presName="tx2" presStyleLbl="revTx" presStyleIdx="2" presStyleCnt="5" custScaleY="103047" custLinFactNeighborX="48" custLinFactNeighborY="3025"/>
      <dgm:spPr/>
    </dgm:pt>
    <dgm:pt modelId="{A15D2EAF-5BFE-417C-9ECC-89B7D1ED9E46}" type="pres">
      <dgm:prSet presAssocID="{716D86EA-A247-4160-AC92-775B89DE39CE}" presName="vert2" presStyleCnt="0"/>
      <dgm:spPr/>
    </dgm:pt>
    <dgm:pt modelId="{665FFF9B-A44E-4DD4-B4D1-0D50A23C4188}" type="pres">
      <dgm:prSet presAssocID="{716D86EA-A247-4160-AC92-775B89DE39CE}" presName="thinLine2b" presStyleLbl="callout" presStyleIdx="1" presStyleCnt="4"/>
      <dgm:spPr/>
    </dgm:pt>
    <dgm:pt modelId="{4EDF14F9-C0DB-4BDF-93D3-4B639E06438B}" type="pres">
      <dgm:prSet presAssocID="{716D86EA-A247-4160-AC92-775B89DE39CE}" presName="vertSpace2b" presStyleCnt="0"/>
      <dgm:spPr/>
    </dgm:pt>
    <dgm:pt modelId="{ED38EE6F-083A-40BE-9A54-D8AECF39FF1A}" type="pres">
      <dgm:prSet presAssocID="{123476A8-61F5-41F9-8B80-EECA8E33D4DF}" presName="horz2" presStyleCnt="0"/>
      <dgm:spPr/>
    </dgm:pt>
    <dgm:pt modelId="{E4943598-FB8E-4401-B20A-7315AF4D524B}" type="pres">
      <dgm:prSet presAssocID="{123476A8-61F5-41F9-8B80-EECA8E33D4DF}" presName="horzSpace2" presStyleCnt="0"/>
      <dgm:spPr/>
    </dgm:pt>
    <dgm:pt modelId="{946B717E-C649-4ED4-AF0E-A340F6C435E5}" type="pres">
      <dgm:prSet presAssocID="{123476A8-61F5-41F9-8B80-EECA8E33D4DF}" presName="tx2" presStyleLbl="revTx" presStyleIdx="3" presStyleCnt="5"/>
      <dgm:spPr/>
    </dgm:pt>
    <dgm:pt modelId="{3A0AC908-62C9-4AB3-A2DE-2AEE6735CFB1}" type="pres">
      <dgm:prSet presAssocID="{123476A8-61F5-41F9-8B80-EECA8E33D4DF}" presName="vert2" presStyleCnt="0"/>
      <dgm:spPr/>
    </dgm:pt>
    <dgm:pt modelId="{34B08260-C016-42E6-8623-B9DAAC14A6C8}" type="pres">
      <dgm:prSet presAssocID="{123476A8-61F5-41F9-8B80-EECA8E33D4DF}" presName="thinLine2b" presStyleLbl="callout" presStyleIdx="2" presStyleCnt="4"/>
      <dgm:spPr/>
    </dgm:pt>
    <dgm:pt modelId="{CEEF1C88-BE35-4192-8923-2104BD7576AB}" type="pres">
      <dgm:prSet presAssocID="{123476A8-61F5-41F9-8B80-EECA8E33D4DF}" presName="vertSpace2b" presStyleCnt="0"/>
      <dgm:spPr/>
    </dgm:pt>
    <dgm:pt modelId="{0BF63E46-0CB0-4985-B4E2-763DF7DCCE62}" type="pres">
      <dgm:prSet presAssocID="{693F670B-F63E-4BAB-B105-D1755A3A456D}" presName="horz2" presStyleCnt="0"/>
      <dgm:spPr/>
    </dgm:pt>
    <dgm:pt modelId="{705CB419-F134-422E-AAC2-61F1CFFEEC74}" type="pres">
      <dgm:prSet presAssocID="{693F670B-F63E-4BAB-B105-D1755A3A456D}" presName="horzSpace2" presStyleCnt="0"/>
      <dgm:spPr/>
    </dgm:pt>
    <dgm:pt modelId="{23AFF38D-11D3-4C65-B1FB-56039FB5C5CB}" type="pres">
      <dgm:prSet presAssocID="{693F670B-F63E-4BAB-B105-D1755A3A456D}" presName="tx2" presStyleLbl="revTx" presStyleIdx="4" presStyleCnt="5"/>
      <dgm:spPr/>
    </dgm:pt>
    <dgm:pt modelId="{4E55CFFB-C4B3-4548-A0B0-44517108AE45}" type="pres">
      <dgm:prSet presAssocID="{693F670B-F63E-4BAB-B105-D1755A3A456D}" presName="vert2" presStyleCnt="0"/>
      <dgm:spPr/>
    </dgm:pt>
    <dgm:pt modelId="{7B533A61-82DA-4010-8707-DC32711AC1CA}" type="pres">
      <dgm:prSet presAssocID="{693F670B-F63E-4BAB-B105-D1755A3A456D}" presName="thinLine2b" presStyleLbl="callout" presStyleIdx="3" presStyleCnt="4"/>
      <dgm:spPr/>
    </dgm:pt>
    <dgm:pt modelId="{1BE71FA1-8698-4F9D-9C13-C38C24356268}" type="pres">
      <dgm:prSet presAssocID="{693F670B-F63E-4BAB-B105-D1755A3A456D}" presName="vertSpace2b" presStyleCnt="0"/>
      <dgm:spPr/>
    </dgm:pt>
  </dgm:ptLst>
  <dgm:cxnLst>
    <dgm:cxn modelId="{3203FD3E-6FEA-4078-99C3-506759A54DEB}" srcId="{286A370F-1BCC-4F03-8BBA-E22F4FBA3FD1}" destId="{123476A8-61F5-41F9-8B80-EECA8E33D4DF}" srcOrd="2" destOrd="0" parTransId="{D673C282-67C4-48DF-94BC-D4A7B4D9746E}" sibTransId="{69F6B8EA-1CCF-49CC-AB9C-D34BE80ADED1}"/>
    <dgm:cxn modelId="{AC9E9C5E-E580-46EE-B73C-649E7FE286EC}" srcId="{697367DD-B346-47FA-A401-BFDAAB39FE52}" destId="{286A370F-1BCC-4F03-8BBA-E22F4FBA3FD1}" srcOrd="0" destOrd="0" parTransId="{44354FA1-6A1B-4883-A0B1-3576DCF96058}" sibTransId="{0157751C-F41C-43EA-A218-15DF55068FDF}"/>
    <dgm:cxn modelId="{B5345A55-283B-4F83-98B5-DA5D50E90BCE}" srcId="{286A370F-1BCC-4F03-8BBA-E22F4FBA3FD1}" destId="{46F5DB12-DEE7-4D58-A48F-B26D4FFEA47A}" srcOrd="0" destOrd="0" parTransId="{79A83716-F86A-43B9-B416-27AB27026B8E}" sibTransId="{C82BB6AB-4F24-43F2-AE1B-590CA2013BA6}"/>
    <dgm:cxn modelId="{AB69657B-156B-4C8E-B0F4-BE328FA3BEA4}" srcId="{286A370F-1BCC-4F03-8BBA-E22F4FBA3FD1}" destId="{693F670B-F63E-4BAB-B105-D1755A3A456D}" srcOrd="3" destOrd="0" parTransId="{5968C1CE-F1A8-4F4C-BC3D-34F8EF2F932F}" sibTransId="{E906EC5B-595A-4A26-A818-B268CC4D69A1}"/>
    <dgm:cxn modelId="{1EFE3B8F-6FB8-4D8E-9C6F-D40477DD1C91}" type="presOf" srcId="{716D86EA-A247-4160-AC92-775B89DE39CE}" destId="{1BB639C5-7B42-461F-B82A-1A9C79082DC4}" srcOrd="0" destOrd="0" presId="urn:microsoft.com/office/officeart/2008/layout/LinedList"/>
    <dgm:cxn modelId="{F8EAA2B9-9A1A-4BD5-8F6A-948DCFD404EA}" type="presOf" srcId="{46F5DB12-DEE7-4D58-A48F-B26D4FFEA47A}" destId="{9F80BF4C-59BC-4DF7-B3A5-E4339ACB4A4A}" srcOrd="0" destOrd="0" presId="urn:microsoft.com/office/officeart/2008/layout/LinedList"/>
    <dgm:cxn modelId="{0FB498C1-F9E6-4E65-82E9-F5FDA6117BA8}" type="presOf" srcId="{123476A8-61F5-41F9-8B80-EECA8E33D4DF}" destId="{946B717E-C649-4ED4-AF0E-A340F6C435E5}" srcOrd="0" destOrd="0" presId="urn:microsoft.com/office/officeart/2008/layout/LinedList"/>
    <dgm:cxn modelId="{8D1A9EC3-B5AF-4461-B581-008839790FD1}" type="presOf" srcId="{697367DD-B346-47FA-A401-BFDAAB39FE52}" destId="{125A109C-FCAE-4B5D-B9F9-97B75140CF2F}" srcOrd="0" destOrd="0" presId="urn:microsoft.com/office/officeart/2008/layout/LinedList"/>
    <dgm:cxn modelId="{B3D216CE-3FD1-4781-BCED-0494C87B9868}" type="presOf" srcId="{286A370F-1BCC-4F03-8BBA-E22F4FBA3FD1}" destId="{5D13D645-A11F-46F9-9A2A-82E1F6EAFF3D}" srcOrd="0" destOrd="0" presId="urn:microsoft.com/office/officeart/2008/layout/LinedList"/>
    <dgm:cxn modelId="{BCF562D0-FA4B-41CA-A512-B069C761A1F7}" type="presOf" srcId="{693F670B-F63E-4BAB-B105-D1755A3A456D}" destId="{23AFF38D-11D3-4C65-B1FB-56039FB5C5CB}" srcOrd="0" destOrd="0" presId="urn:microsoft.com/office/officeart/2008/layout/LinedList"/>
    <dgm:cxn modelId="{D9BCF9D7-9785-46C5-89B4-73F5DA4E21C7}" srcId="{286A370F-1BCC-4F03-8BBA-E22F4FBA3FD1}" destId="{716D86EA-A247-4160-AC92-775B89DE39CE}" srcOrd="1" destOrd="0" parTransId="{8466F308-C693-4541-AA5B-36F91B71C11E}" sibTransId="{1DAC7D1F-AF91-469F-9421-493E65DE51E3}"/>
    <dgm:cxn modelId="{647DD0DC-A214-404C-B194-D42A059E9698}" type="presParOf" srcId="{125A109C-FCAE-4B5D-B9F9-97B75140CF2F}" destId="{F6102AF2-3D48-4549-9B20-AAB0A33CC7B6}" srcOrd="0" destOrd="0" presId="urn:microsoft.com/office/officeart/2008/layout/LinedList"/>
    <dgm:cxn modelId="{5A67D66A-73C9-44B0-9C98-46613C1CCCC3}" type="presParOf" srcId="{125A109C-FCAE-4B5D-B9F9-97B75140CF2F}" destId="{B54C7B4C-6C98-4F07-AE8F-F11A24706FDE}" srcOrd="1" destOrd="0" presId="urn:microsoft.com/office/officeart/2008/layout/LinedList"/>
    <dgm:cxn modelId="{A5CE9DA8-3173-4AA6-B2F2-40994AA2B1D5}" type="presParOf" srcId="{B54C7B4C-6C98-4F07-AE8F-F11A24706FDE}" destId="{5D13D645-A11F-46F9-9A2A-82E1F6EAFF3D}" srcOrd="0" destOrd="0" presId="urn:microsoft.com/office/officeart/2008/layout/LinedList"/>
    <dgm:cxn modelId="{A1227035-1D2E-4CCB-8D30-0EAE3B5B7204}" type="presParOf" srcId="{B54C7B4C-6C98-4F07-AE8F-F11A24706FDE}" destId="{1BE7D32D-97AB-4ACE-8654-D6737B22B96D}" srcOrd="1" destOrd="0" presId="urn:microsoft.com/office/officeart/2008/layout/LinedList"/>
    <dgm:cxn modelId="{FB8A3B19-51DD-472B-B502-4D89DCB6D84D}" type="presParOf" srcId="{1BE7D32D-97AB-4ACE-8654-D6737B22B96D}" destId="{5DEB6571-0682-44C7-A1AE-1BCA49006A58}" srcOrd="0" destOrd="0" presId="urn:microsoft.com/office/officeart/2008/layout/LinedList"/>
    <dgm:cxn modelId="{F8CFB37D-1593-4953-9D76-479AB643299A}" type="presParOf" srcId="{1BE7D32D-97AB-4ACE-8654-D6737B22B96D}" destId="{A82B4C5F-8399-443D-9EF1-674AD240A6B2}" srcOrd="1" destOrd="0" presId="urn:microsoft.com/office/officeart/2008/layout/LinedList"/>
    <dgm:cxn modelId="{88CA255D-2A27-4D93-950C-D200E46ED66F}" type="presParOf" srcId="{A82B4C5F-8399-443D-9EF1-674AD240A6B2}" destId="{5D836402-FD1E-4F9E-8D05-4E49592ACB17}" srcOrd="0" destOrd="0" presId="urn:microsoft.com/office/officeart/2008/layout/LinedList"/>
    <dgm:cxn modelId="{0DF462DB-ABB0-44B1-B608-06C120D4512E}" type="presParOf" srcId="{A82B4C5F-8399-443D-9EF1-674AD240A6B2}" destId="{9F80BF4C-59BC-4DF7-B3A5-E4339ACB4A4A}" srcOrd="1" destOrd="0" presId="urn:microsoft.com/office/officeart/2008/layout/LinedList"/>
    <dgm:cxn modelId="{BFDA0A99-6CFC-4D56-83E9-8191AB45A2D2}" type="presParOf" srcId="{A82B4C5F-8399-443D-9EF1-674AD240A6B2}" destId="{E4F6FFDE-3AA8-46D8-90EE-5A6B91389EA3}" srcOrd="2" destOrd="0" presId="urn:microsoft.com/office/officeart/2008/layout/LinedList"/>
    <dgm:cxn modelId="{2ADAD487-4CCE-4540-B293-FA0A26B5B438}" type="presParOf" srcId="{1BE7D32D-97AB-4ACE-8654-D6737B22B96D}" destId="{868CB818-F086-4F8D-92F9-3AA73A082FC1}" srcOrd="2" destOrd="0" presId="urn:microsoft.com/office/officeart/2008/layout/LinedList"/>
    <dgm:cxn modelId="{49273458-C771-461C-BAAF-F970AE5A4148}" type="presParOf" srcId="{1BE7D32D-97AB-4ACE-8654-D6737B22B96D}" destId="{E674F40D-5806-4D7E-8F10-E87700F503D0}" srcOrd="3" destOrd="0" presId="urn:microsoft.com/office/officeart/2008/layout/LinedList"/>
    <dgm:cxn modelId="{F885ECE8-0C66-4AAF-93D6-92558A455711}" type="presParOf" srcId="{1BE7D32D-97AB-4ACE-8654-D6737B22B96D}" destId="{42A87367-2E53-4F4B-A774-819E3D12C1D5}" srcOrd="4" destOrd="0" presId="urn:microsoft.com/office/officeart/2008/layout/LinedList"/>
    <dgm:cxn modelId="{34A32F82-A1A1-4310-8CDD-5EB4C051B521}" type="presParOf" srcId="{42A87367-2E53-4F4B-A774-819E3D12C1D5}" destId="{6EA195A5-E064-495F-AFC0-4B3C537A31E0}" srcOrd="0" destOrd="0" presId="urn:microsoft.com/office/officeart/2008/layout/LinedList"/>
    <dgm:cxn modelId="{F18184C7-DBE9-4251-A03E-5E60AF74A775}" type="presParOf" srcId="{42A87367-2E53-4F4B-A774-819E3D12C1D5}" destId="{1BB639C5-7B42-461F-B82A-1A9C79082DC4}" srcOrd="1" destOrd="0" presId="urn:microsoft.com/office/officeart/2008/layout/LinedList"/>
    <dgm:cxn modelId="{75A2B1AA-0B54-4203-A388-879260A7A6D4}" type="presParOf" srcId="{42A87367-2E53-4F4B-A774-819E3D12C1D5}" destId="{A15D2EAF-5BFE-417C-9ECC-89B7D1ED9E46}" srcOrd="2" destOrd="0" presId="urn:microsoft.com/office/officeart/2008/layout/LinedList"/>
    <dgm:cxn modelId="{2BA5ECBF-2B15-478C-95B2-99C0786786F7}" type="presParOf" srcId="{1BE7D32D-97AB-4ACE-8654-D6737B22B96D}" destId="{665FFF9B-A44E-4DD4-B4D1-0D50A23C4188}" srcOrd="5" destOrd="0" presId="urn:microsoft.com/office/officeart/2008/layout/LinedList"/>
    <dgm:cxn modelId="{1178DFAC-B4DC-450B-9FD0-028572E851C2}" type="presParOf" srcId="{1BE7D32D-97AB-4ACE-8654-D6737B22B96D}" destId="{4EDF14F9-C0DB-4BDF-93D3-4B639E06438B}" srcOrd="6" destOrd="0" presId="urn:microsoft.com/office/officeart/2008/layout/LinedList"/>
    <dgm:cxn modelId="{1A94185D-56DD-45DA-8704-D8EC53AEC9C0}" type="presParOf" srcId="{1BE7D32D-97AB-4ACE-8654-D6737B22B96D}" destId="{ED38EE6F-083A-40BE-9A54-D8AECF39FF1A}" srcOrd="7" destOrd="0" presId="urn:microsoft.com/office/officeart/2008/layout/LinedList"/>
    <dgm:cxn modelId="{A42DE40D-F2E8-45B2-96E1-FB3968944A1E}" type="presParOf" srcId="{ED38EE6F-083A-40BE-9A54-D8AECF39FF1A}" destId="{E4943598-FB8E-4401-B20A-7315AF4D524B}" srcOrd="0" destOrd="0" presId="urn:microsoft.com/office/officeart/2008/layout/LinedList"/>
    <dgm:cxn modelId="{A951548B-BD4A-4C76-944E-503085E3EB29}" type="presParOf" srcId="{ED38EE6F-083A-40BE-9A54-D8AECF39FF1A}" destId="{946B717E-C649-4ED4-AF0E-A340F6C435E5}" srcOrd="1" destOrd="0" presId="urn:microsoft.com/office/officeart/2008/layout/LinedList"/>
    <dgm:cxn modelId="{6B43315D-5648-4C87-9C27-DC5C659E19D5}" type="presParOf" srcId="{ED38EE6F-083A-40BE-9A54-D8AECF39FF1A}" destId="{3A0AC908-62C9-4AB3-A2DE-2AEE6735CFB1}" srcOrd="2" destOrd="0" presId="urn:microsoft.com/office/officeart/2008/layout/LinedList"/>
    <dgm:cxn modelId="{776336DE-226B-4BB1-9B9A-5EB2B632017D}" type="presParOf" srcId="{1BE7D32D-97AB-4ACE-8654-D6737B22B96D}" destId="{34B08260-C016-42E6-8623-B9DAAC14A6C8}" srcOrd="8" destOrd="0" presId="urn:microsoft.com/office/officeart/2008/layout/LinedList"/>
    <dgm:cxn modelId="{4C97253F-60BB-4784-BB55-009D96106443}" type="presParOf" srcId="{1BE7D32D-97AB-4ACE-8654-D6737B22B96D}" destId="{CEEF1C88-BE35-4192-8923-2104BD7576AB}" srcOrd="9" destOrd="0" presId="urn:microsoft.com/office/officeart/2008/layout/LinedList"/>
    <dgm:cxn modelId="{B7C7BD90-19D5-4F2D-B1D3-27D21C241FE0}" type="presParOf" srcId="{1BE7D32D-97AB-4ACE-8654-D6737B22B96D}" destId="{0BF63E46-0CB0-4985-B4E2-763DF7DCCE62}" srcOrd="10" destOrd="0" presId="urn:microsoft.com/office/officeart/2008/layout/LinedList"/>
    <dgm:cxn modelId="{59673960-433F-41ED-BAC6-7644E9790226}" type="presParOf" srcId="{0BF63E46-0CB0-4985-B4E2-763DF7DCCE62}" destId="{705CB419-F134-422E-AAC2-61F1CFFEEC74}" srcOrd="0" destOrd="0" presId="urn:microsoft.com/office/officeart/2008/layout/LinedList"/>
    <dgm:cxn modelId="{8C57B77A-EBC8-44BF-B63C-6A972A4D4D92}" type="presParOf" srcId="{0BF63E46-0CB0-4985-B4E2-763DF7DCCE62}" destId="{23AFF38D-11D3-4C65-B1FB-56039FB5C5CB}" srcOrd="1" destOrd="0" presId="urn:microsoft.com/office/officeart/2008/layout/LinedList"/>
    <dgm:cxn modelId="{51A1EA4B-3024-4AD0-AD77-69F39A3FAC8F}" type="presParOf" srcId="{0BF63E46-0CB0-4985-B4E2-763DF7DCCE62}" destId="{4E55CFFB-C4B3-4548-A0B0-44517108AE45}" srcOrd="2" destOrd="0" presId="urn:microsoft.com/office/officeart/2008/layout/LinedList"/>
    <dgm:cxn modelId="{DB975B55-F6D1-47E6-B36A-C5B9ADCAF7D6}" type="presParOf" srcId="{1BE7D32D-97AB-4ACE-8654-D6737B22B96D}" destId="{7B533A61-82DA-4010-8707-DC32711AC1CA}" srcOrd="11" destOrd="0" presId="urn:microsoft.com/office/officeart/2008/layout/LinedList"/>
    <dgm:cxn modelId="{7BB99D36-82B2-413F-BFDE-C1C077A254C3}" type="presParOf" srcId="{1BE7D32D-97AB-4ACE-8654-D6737B22B96D}" destId="{1BE71FA1-8698-4F9D-9C13-C38C24356268}"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96317-D273-4BE3-A2B7-9C97C50893A1}">
      <dsp:nvSpPr>
        <dsp:cNvPr id="0" name=""/>
        <dsp:cNvSpPr/>
      </dsp:nvSpPr>
      <dsp:spPr>
        <a:xfrm>
          <a:off x="2864557" y="388990"/>
          <a:ext cx="2724219" cy="810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zh-CN" altLang="en-US" sz="2100" kern="1200" dirty="0"/>
            <a:t>Value proposition</a:t>
          </a:r>
        </a:p>
      </dsp:txBody>
      <dsp:txXfrm>
        <a:off x="2888306" y="412739"/>
        <a:ext cx="2676721" cy="763338"/>
      </dsp:txXfrm>
    </dsp:sp>
    <dsp:sp modelId="{E0D41660-B8E9-42E7-8E92-2809F2850228}">
      <dsp:nvSpPr>
        <dsp:cNvPr id="0" name=""/>
        <dsp:cNvSpPr/>
      </dsp:nvSpPr>
      <dsp:spPr>
        <a:xfrm rot="3600585">
          <a:off x="3973411" y="2625228"/>
          <a:ext cx="3514876" cy="25942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zh-CN" altLang="en-US" sz="900" kern="1200"/>
        </a:p>
      </dsp:txBody>
      <dsp:txXfrm>
        <a:off x="4051237" y="2677112"/>
        <a:ext cx="3359224" cy="155653"/>
      </dsp:txXfrm>
    </dsp:sp>
    <dsp:sp modelId="{1A83BA03-991B-4200-8287-F2425B785DFA}">
      <dsp:nvSpPr>
        <dsp:cNvPr id="0" name=""/>
        <dsp:cNvSpPr/>
      </dsp:nvSpPr>
      <dsp:spPr>
        <a:xfrm>
          <a:off x="5113295" y="4236815"/>
          <a:ext cx="2724219" cy="9081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zh-CN" altLang="en-US" sz="2100" kern="1200" dirty="0"/>
            <a:t>Organizational design</a:t>
          </a:r>
        </a:p>
      </dsp:txBody>
      <dsp:txXfrm>
        <a:off x="5139892" y="4263412"/>
        <a:ext cx="2671025" cy="854910"/>
      </dsp:txXfrm>
    </dsp:sp>
    <dsp:sp modelId="{10759B9F-ED89-4391-81FE-10068B2537F9}">
      <dsp:nvSpPr>
        <dsp:cNvPr id="0" name=""/>
        <dsp:cNvSpPr/>
      </dsp:nvSpPr>
      <dsp:spPr>
        <a:xfrm rot="10800000">
          <a:off x="3423134" y="4583494"/>
          <a:ext cx="1607065" cy="214746"/>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zh-CN" altLang="en-US" sz="800" kern="1200"/>
        </a:p>
      </dsp:txBody>
      <dsp:txXfrm rot="10800000">
        <a:off x="3487558" y="4626443"/>
        <a:ext cx="1478217" cy="128848"/>
      </dsp:txXfrm>
    </dsp:sp>
    <dsp:sp modelId="{E56FC759-E122-498B-A752-AD6843B138A6}">
      <dsp:nvSpPr>
        <dsp:cNvPr id="0" name=""/>
        <dsp:cNvSpPr/>
      </dsp:nvSpPr>
      <dsp:spPr>
        <a:xfrm>
          <a:off x="615820" y="4236815"/>
          <a:ext cx="2724219" cy="9081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altLang="zh-CN" sz="2100" kern="1200" dirty="0"/>
            <a:t>Profit model</a:t>
          </a:r>
          <a:endParaRPr lang="zh-CN" altLang="en-US" sz="2100" kern="1200" dirty="0"/>
        </a:p>
      </dsp:txBody>
      <dsp:txXfrm>
        <a:off x="642417" y="4263412"/>
        <a:ext cx="2671025" cy="854910"/>
      </dsp:txXfrm>
    </dsp:sp>
    <dsp:sp modelId="{408C3C8D-6A0D-41F0-89F6-26DFD91ECC76}">
      <dsp:nvSpPr>
        <dsp:cNvPr id="0" name=""/>
        <dsp:cNvSpPr/>
      </dsp:nvSpPr>
      <dsp:spPr>
        <a:xfrm rot="17999415">
          <a:off x="1055107" y="2577232"/>
          <a:ext cx="3384775" cy="21493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zh-CN" altLang="en-US" sz="800" kern="1200"/>
        </a:p>
      </dsp:txBody>
      <dsp:txXfrm>
        <a:off x="1119588" y="2620219"/>
        <a:ext cx="3255813" cy="128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F8C0F-607B-4927-BF9D-2E8A04CA5FFC}">
      <dsp:nvSpPr>
        <dsp:cNvPr id="0" name=""/>
        <dsp:cNvSpPr/>
      </dsp:nvSpPr>
      <dsp:spPr>
        <a:xfrm>
          <a:off x="6987" y="648965"/>
          <a:ext cx="2515249" cy="6114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25376-B15A-469C-81C1-21DB8F871479}">
      <dsp:nvSpPr>
        <dsp:cNvPr id="0" name=""/>
        <dsp:cNvSpPr/>
      </dsp:nvSpPr>
      <dsp:spPr>
        <a:xfrm>
          <a:off x="6987" y="642714"/>
          <a:ext cx="184779" cy="184779"/>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B4424D-33A3-4E3F-93EE-F0D8939FFFAF}">
      <dsp:nvSpPr>
        <dsp:cNvPr id="0" name=""/>
        <dsp:cNvSpPr/>
      </dsp:nvSpPr>
      <dsp:spPr>
        <a:xfrm>
          <a:off x="6987" y="71699"/>
          <a:ext cx="2515249" cy="53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US" sz="2000" b="0" i="0" kern="1200" dirty="0"/>
            <a:t>Provide accommodation</a:t>
          </a:r>
          <a:endParaRPr lang="zh-CN" altLang="en-US" sz="2000" kern="1200" dirty="0"/>
        </a:p>
      </dsp:txBody>
      <dsp:txXfrm>
        <a:off x="6987" y="71699"/>
        <a:ext cx="2515249" cy="531581"/>
      </dsp:txXfrm>
    </dsp:sp>
    <dsp:sp modelId="{AC3E3E09-491A-4D00-A546-14B22311B52B}">
      <dsp:nvSpPr>
        <dsp:cNvPr id="0" name=""/>
        <dsp:cNvSpPr/>
      </dsp:nvSpPr>
      <dsp:spPr>
        <a:xfrm>
          <a:off x="6987" y="1073429"/>
          <a:ext cx="184774" cy="184774"/>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5DA6D2-0A72-4F28-B768-A4F2D38D307D}">
      <dsp:nvSpPr>
        <dsp:cNvPr id="0" name=""/>
        <dsp:cNvSpPr/>
      </dsp:nvSpPr>
      <dsp:spPr>
        <a:xfrm>
          <a:off x="183054" y="95046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altLang="zh-CN" sz="1400" kern="1200" dirty="0"/>
            <a:t>Clean the room</a:t>
          </a:r>
          <a:endParaRPr lang="zh-CN" altLang="en-US" sz="1400" kern="1200" dirty="0"/>
        </a:p>
      </dsp:txBody>
      <dsp:txXfrm>
        <a:off x="183054" y="950461"/>
        <a:ext cx="2339181" cy="430710"/>
      </dsp:txXfrm>
    </dsp:sp>
    <dsp:sp modelId="{261E25B6-16C5-4AEE-BE58-01F25B9E95F4}">
      <dsp:nvSpPr>
        <dsp:cNvPr id="0" name=""/>
        <dsp:cNvSpPr/>
      </dsp:nvSpPr>
      <dsp:spPr>
        <a:xfrm>
          <a:off x="6987" y="1504139"/>
          <a:ext cx="184774" cy="184774"/>
        </a:xfrm>
        <a:prstGeom prst="rect">
          <a:avLst/>
        </a:prstGeom>
        <a:solidFill>
          <a:schemeClr val="lt1">
            <a:hueOff val="0"/>
            <a:satOff val="0"/>
            <a:lumOff val="0"/>
            <a:alphaOff val="0"/>
          </a:schemeClr>
        </a:solidFill>
        <a:ln w="12700" cap="flat" cmpd="sng" algn="ctr">
          <a:solidFill>
            <a:schemeClr val="accent3">
              <a:hueOff val="246418"/>
              <a:satOff val="9091"/>
              <a:lumOff val="-13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681DD4-43F6-4FAE-9E7D-0D6505CEF60B}">
      <dsp:nvSpPr>
        <dsp:cNvPr id="0" name=""/>
        <dsp:cNvSpPr/>
      </dsp:nvSpPr>
      <dsp:spPr>
        <a:xfrm>
          <a:off x="183054" y="138117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altLang="zh-CN" sz="1400" kern="1200" dirty="0"/>
            <a:t>Air condition and heating</a:t>
          </a:r>
          <a:endParaRPr lang="zh-CN" altLang="en-US" sz="1400" kern="1200" dirty="0"/>
        </a:p>
      </dsp:txBody>
      <dsp:txXfrm>
        <a:off x="183054" y="1381171"/>
        <a:ext cx="2339181" cy="430710"/>
      </dsp:txXfrm>
    </dsp:sp>
    <dsp:sp modelId="{936801CD-CAB3-4825-8959-F07650E4FBD8}">
      <dsp:nvSpPr>
        <dsp:cNvPr id="0" name=""/>
        <dsp:cNvSpPr/>
      </dsp:nvSpPr>
      <dsp:spPr>
        <a:xfrm>
          <a:off x="6987" y="1934849"/>
          <a:ext cx="184774" cy="184774"/>
        </a:xfrm>
        <a:prstGeom prst="rect">
          <a:avLst/>
        </a:prstGeom>
        <a:solidFill>
          <a:schemeClr val="lt1">
            <a:hueOff val="0"/>
            <a:satOff val="0"/>
            <a:lumOff val="0"/>
            <a:alphaOff val="0"/>
          </a:schemeClr>
        </a:solidFill>
        <a:ln w="12700" cap="flat" cmpd="sng" algn="ctr">
          <a:solidFill>
            <a:schemeClr val="accent3">
              <a:hueOff val="492836"/>
              <a:satOff val="18182"/>
              <a:lumOff val="-2674"/>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5AC85B-1918-4387-9968-64AA4741E3F8}">
      <dsp:nvSpPr>
        <dsp:cNvPr id="0" name=""/>
        <dsp:cNvSpPr/>
      </dsp:nvSpPr>
      <dsp:spPr>
        <a:xfrm>
          <a:off x="183054" y="193172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dirty="0"/>
            <a:t>20 minutes journey</a:t>
          </a:r>
          <a:endParaRPr lang="zh-CN" altLang="en-US" sz="1400" kern="1200" dirty="0"/>
        </a:p>
      </dsp:txBody>
      <dsp:txXfrm>
        <a:off x="183054" y="1931722"/>
        <a:ext cx="2339181" cy="430710"/>
      </dsp:txXfrm>
    </dsp:sp>
    <dsp:sp modelId="{4D615058-4566-4AC3-A859-E740AAF5652A}">
      <dsp:nvSpPr>
        <dsp:cNvPr id="0" name=""/>
        <dsp:cNvSpPr/>
      </dsp:nvSpPr>
      <dsp:spPr>
        <a:xfrm>
          <a:off x="6987" y="2365560"/>
          <a:ext cx="184774" cy="184774"/>
        </a:xfrm>
        <a:prstGeom prst="rect">
          <a:avLst/>
        </a:prstGeom>
        <a:solidFill>
          <a:schemeClr val="lt1">
            <a:hueOff val="0"/>
            <a:satOff val="0"/>
            <a:lumOff val="0"/>
            <a:alphaOff val="0"/>
          </a:schemeClr>
        </a:solidFill>
        <a:ln w="12700" cap="flat" cmpd="sng" algn="ctr">
          <a:solidFill>
            <a:schemeClr val="accent3">
              <a:hueOff val="739254"/>
              <a:satOff val="27273"/>
              <a:lumOff val="-4011"/>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448D3B-1518-4AF5-A005-CC81F73694EE}">
      <dsp:nvSpPr>
        <dsp:cNvPr id="0" name=""/>
        <dsp:cNvSpPr/>
      </dsp:nvSpPr>
      <dsp:spPr>
        <a:xfrm>
          <a:off x="183054" y="224259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altLang="zh-CN" sz="1400" kern="1200" dirty="0"/>
            <a:t>Watch TV</a:t>
          </a:r>
          <a:endParaRPr lang="zh-CN" altLang="en-US" sz="1400" kern="1200" dirty="0"/>
        </a:p>
      </dsp:txBody>
      <dsp:txXfrm>
        <a:off x="183054" y="2242592"/>
        <a:ext cx="2339181" cy="430710"/>
      </dsp:txXfrm>
    </dsp:sp>
    <dsp:sp modelId="{95E325EE-2FD2-49CE-87A4-7C5DDC433DFE}">
      <dsp:nvSpPr>
        <dsp:cNvPr id="0" name=""/>
        <dsp:cNvSpPr/>
      </dsp:nvSpPr>
      <dsp:spPr>
        <a:xfrm>
          <a:off x="6987" y="2796270"/>
          <a:ext cx="184774" cy="184774"/>
        </a:xfrm>
        <a:prstGeom prst="rect">
          <a:avLst/>
        </a:prstGeom>
        <a:solidFill>
          <a:schemeClr val="lt1">
            <a:hueOff val="0"/>
            <a:satOff val="0"/>
            <a:lumOff val="0"/>
            <a:alphaOff val="0"/>
          </a:schemeClr>
        </a:solidFill>
        <a:ln w="12700" cap="flat" cmpd="sng" algn="ctr">
          <a:solidFill>
            <a:schemeClr val="accent3">
              <a:hueOff val="985672"/>
              <a:satOff val="36364"/>
              <a:lumOff val="-5348"/>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B3AC98-31B8-4DA2-9DAA-349CC749745C}">
      <dsp:nvSpPr>
        <dsp:cNvPr id="0" name=""/>
        <dsp:cNvSpPr/>
      </dsp:nvSpPr>
      <dsp:spPr>
        <a:xfrm>
          <a:off x="183054" y="267330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altLang="zh-CN" sz="1400" kern="1200" dirty="0"/>
            <a:t>Online</a:t>
          </a:r>
        </a:p>
      </dsp:txBody>
      <dsp:txXfrm>
        <a:off x="183054" y="2673302"/>
        <a:ext cx="2339181" cy="430710"/>
      </dsp:txXfrm>
    </dsp:sp>
    <dsp:sp modelId="{9D780274-7ED6-4451-ABE9-DB98133940A0}">
      <dsp:nvSpPr>
        <dsp:cNvPr id="0" name=""/>
        <dsp:cNvSpPr/>
      </dsp:nvSpPr>
      <dsp:spPr>
        <a:xfrm flipV="1">
          <a:off x="2647998" y="634690"/>
          <a:ext cx="2515249" cy="89693"/>
        </a:xfrm>
        <a:prstGeom prst="rect">
          <a:avLst/>
        </a:prstGeom>
        <a:solidFill>
          <a:schemeClr val="accent3">
            <a:hueOff val="1355300"/>
            <a:satOff val="50000"/>
            <a:lumOff val="-7353"/>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A40EB-E228-457F-B5F7-B0A3897A8745}">
      <dsp:nvSpPr>
        <dsp:cNvPr id="0" name=""/>
        <dsp:cNvSpPr/>
      </dsp:nvSpPr>
      <dsp:spPr>
        <a:xfrm>
          <a:off x="2647998" y="642714"/>
          <a:ext cx="184779" cy="184779"/>
        </a:xfrm>
        <a:prstGeom prst="rect">
          <a:avLst/>
        </a:prstGeom>
        <a:solidFill>
          <a:schemeClr val="lt1">
            <a:alpha val="90000"/>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75F11E-04EE-4AA5-962E-3F8FB617032D}">
      <dsp:nvSpPr>
        <dsp:cNvPr id="0" name=""/>
        <dsp:cNvSpPr/>
      </dsp:nvSpPr>
      <dsp:spPr>
        <a:xfrm>
          <a:off x="2647998" y="53774"/>
          <a:ext cx="2515249" cy="53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US" sz="2000" b="0" i="0" kern="1200" dirty="0"/>
            <a:t>Take care of their family</a:t>
          </a:r>
          <a:endParaRPr lang="zh-CN" altLang="en-US" sz="2000" kern="1200" dirty="0"/>
        </a:p>
      </dsp:txBody>
      <dsp:txXfrm>
        <a:off x="2647998" y="53774"/>
        <a:ext cx="2515249" cy="531581"/>
      </dsp:txXfrm>
    </dsp:sp>
    <dsp:sp modelId="{7028000E-A0CB-4410-ABEF-42706FA2594D}">
      <dsp:nvSpPr>
        <dsp:cNvPr id="0" name=""/>
        <dsp:cNvSpPr/>
      </dsp:nvSpPr>
      <dsp:spPr>
        <a:xfrm>
          <a:off x="2647998" y="1073429"/>
          <a:ext cx="184774" cy="184774"/>
        </a:xfrm>
        <a:prstGeom prst="rect">
          <a:avLst/>
        </a:prstGeom>
        <a:solidFill>
          <a:schemeClr val="lt1">
            <a:hueOff val="0"/>
            <a:satOff val="0"/>
            <a:lumOff val="0"/>
            <a:alphaOff val="0"/>
          </a:schemeClr>
        </a:solidFill>
        <a:ln w="12700" cap="flat" cmpd="sng" algn="ctr">
          <a:solidFill>
            <a:schemeClr val="accent3">
              <a:hueOff val="1232090"/>
              <a:satOff val="45455"/>
              <a:lumOff val="-66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A0299E-68BC-442B-A0F0-959A94A16AB3}">
      <dsp:nvSpPr>
        <dsp:cNvPr id="0" name=""/>
        <dsp:cNvSpPr/>
      </dsp:nvSpPr>
      <dsp:spPr>
        <a:xfrm>
          <a:off x="2824066" y="95046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dirty="0"/>
            <a:t>Built boarding school in their hometown</a:t>
          </a:r>
          <a:endParaRPr lang="zh-CN" altLang="en-US" sz="1400" kern="1200" dirty="0"/>
        </a:p>
      </dsp:txBody>
      <dsp:txXfrm>
        <a:off x="2824066" y="950461"/>
        <a:ext cx="2339181" cy="430710"/>
      </dsp:txXfrm>
    </dsp:sp>
    <dsp:sp modelId="{909E1C55-F501-42F2-AA28-7C0878CEC883}">
      <dsp:nvSpPr>
        <dsp:cNvPr id="0" name=""/>
        <dsp:cNvSpPr/>
      </dsp:nvSpPr>
      <dsp:spPr>
        <a:xfrm>
          <a:off x="2647998" y="1504139"/>
          <a:ext cx="184774" cy="184774"/>
        </a:xfrm>
        <a:prstGeom prst="rect">
          <a:avLst/>
        </a:prstGeom>
        <a:solidFill>
          <a:schemeClr val="lt1">
            <a:hueOff val="0"/>
            <a:satOff val="0"/>
            <a:lumOff val="0"/>
            <a:alphaOff val="0"/>
          </a:schemeClr>
        </a:solidFill>
        <a:ln w="12700" cap="flat" cmpd="sng" algn="ctr">
          <a:solidFill>
            <a:schemeClr val="accent3">
              <a:hueOff val="1478509"/>
              <a:satOff val="54545"/>
              <a:lumOff val="-802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F9E49A-3A35-4558-99F9-B6BC67C7B102}">
      <dsp:nvSpPr>
        <dsp:cNvPr id="0" name=""/>
        <dsp:cNvSpPr/>
      </dsp:nvSpPr>
      <dsp:spPr>
        <a:xfrm>
          <a:off x="2824066" y="138117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a:latin typeface="等线" panose="020F0502020204030204"/>
              <a:ea typeface="+mn-ea"/>
              <a:cs typeface="+mn-cs"/>
            </a:rPr>
            <a:t>Subsidies for parents</a:t>
          </a:r>
          <a:endParaRPr lang="zh-CN" altLang="en-US" sz="1400" b="0" i="0" kern="1200" dirty="0">
            <a:latin typeface="等线" panose="020F0502020204030204"/>
            <a:ea typeface="+mn-ea"/>
            <a:cs typeface="+mn-cs"/>
          </a:endParaRPr>
        </a:p>
      </dsp:txBody>
      <dsp:txXfrm>
        <a:off x="2824066" y="1381171"/>
        <a:ext cx="2339181" cy="430710"/>
      </dsp:txXfrm>
    </dsp:sp>
    <dsp:sp modelId="{F8BDD4CF-F647-4F6E-95B4-3FD311FF6B28}">
      <dsp:nvSpPr>
        <dsp:cNvPr id="0" name=""/>
        <dsp:cNvSpPr/>
      </dsp:nvSpPr>
      <dsp:spPr>
        <a:xfrm>
          <a:off x="2647998" y="1934849"/>
          <a:ext cx="184774" cy="184774"/>
        </a:xfrm>
        <a:prstGeom prst="rect">
          <a:avLst/>
        </a:prstGeom>
        <a:solidFill>
          <a:schemeClr val="lt1">
            <a:hueOff val="0"/>
            <a:satOff val="0"/>
            <a:lumOff val="0"/>
            <a:alphaOff val="0"/>
          </a:schemeClr>
        </a:solidFill>
        <a:ln w="12700" cap="flat" cmpd="sng" algn="ctr">
          <a:solidFill>
            <a:schemeClr val="accent3">
              <a:hueOff val="1724927"/>
              <a:satOff val="63636"/>
              <a:lumOff val="-93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00F91A-D6EF-4728-82CA-F2FD28598D89}">
      <dsp:nvSpPr>
        <dsp:cNvPr id="0" name=""/>
        <dsp:cNvSpPr/>
      </dsp:nvSpPr>
      <dsp:spPr>
        <a:xfrm>
          <a:off x="2824066" y="181188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a:latin typeface="等线" panose="020F0502020204030204"/>
              <a:ea typeface="+mn-ea"/>
              <a:cs typeface="+mn-cs"/>
            </a:rPr>
            <a:t>Encourage internal referrals</a:t>
          </a:r>
          <a:endParaRPr lang="zh-CN" altLang="en-US" sz="1400" b="0" i="0" kern="1200" dirty="0">
            <a:latin typeface="等线" panose="020F0502020204030204"/>
            <a:ea typeface="+mn-ea"/>
            <a:cs typeface="+mn-cs"/>
          </a:endParaRPr>
        </a:p>
      </dsp:txBody>
      <dsp:txXfrm>
        <a:off x="2824066" y="1811882"/>
        <a:ext cx="2339181" cy="430710"/>
      </dsp:txXfrm>
    </dsp:sp>
    <dsp:sp modelId="{733CA59A-6D31-48DE-8816-216B4F715688}">
      <dsp:nvSpPr>
        <dsp:cNvPr id="0" name=""/>
        <dsp:cNvSpPr/>
      </dsp:nvSpPr>
      <dsp:spPr>
        <a:xfrm>
          <a:off x="2647998" y="2365560"/>
          <a:ext cx="184774" cy="184774"/>
        </a:xfrm>
        <a:prstGeom prst="rect">
          <a:avLst/>
        </a:prstGeom>
        <a:solidFill>
          <a:schemeClr val="lt1">
            <a:hueOff val="0"/>
            <a:satOff val="0"/>
            <a:lumOff val="0"/>
            <a:alphaOff val="0"/>
          </a:schemeClr>
        </a:solidFill>
        <a:ln w="12700" cap="flat" cmpd="sng" algn="ctr">
          <a:solidFill>
            <a:schemeClr val="accent3">
              <a:hueOff val="1971345"/>
              <a:satOff val="72727"/>
              <a:lumOff val="-1069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37DB47-AF51-49B7-9DF2-F02B7AB5735C}">
      <dsp:nvSpPr>
        <dsp:cNvPr id="0" name=""/>
        <dsp:cNvSpPr/>
      </dsp:nvSpPr>
      <dsp:spPr>
        <a:xfrm>
          <a:off x="2824066" y="224259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a:t>Encourage couples </a:t>
          </a:r>
          <a:r>
            <a:rPr lang="en-US" sz="1400" b="0" i="0" kern="1200">
              <a:latin typeface="等线" panose="020F0502020204030204"/>
              <a:ea typeface="+mn-ea"/>
              <a:cs typeface="+mn-cs"/>
            </a:rPr>
            <a:t>work</a:t>
          </a:r>
          <a:r>
            <a:rPr lang="en-US" sz="1400" b="0" i="0" kern="1200"/>
            <a:t> together</a:t>
          </a:r>
          <a:endParaRPr lang="zh-CN" altLang="en-US" sz="1400" kern="1200" dirty="0"/>
        </a:p>
      </dsp:txBody>
      <dsp:txXfrm>
        <a:off x="2824066" y="2242592"/>
        <a:ext cx="2339181" cy="430710"/>
      </dsp:txXfrm>
    </dsp:sp>
    <dsp:sp modelId="{063FD264-0344-4098-8A5A-B5DA01BE67BB}">
      <dsp:nvSpPr>
        <dsp:cNvPr id="0" name=""/>
        <dsp:cNvSpPr/>
      </dsp:nvSpPr>
      <dsp:spPr>
        <a:xfrm>
          <a:off x="5289010" y="641792"/>
          <a:ext cx="2515249" cy="75490"/>
        </a:xfrm>
        <a:prstGeom prst="rect">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BFC1C-5BB6-446C-8F26-986CFA121807}">
      <dsp:nvSpPr>
        <dsp:cNvPr id="0" name=""/>
        <dsp:cNvSpPr/>
      </dsp:nvSpPr>
      <dsp:spPr>
        <a:xfrm>
          <a:off x="5289010" y="642714"/>
          <a:ext cx="184779" cy="184779"/>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D8C965-AEA6-4258-B3A2-02C63B09D16C}">
      <dsp:nvSpPr>
        <dsp:cNvPr id="0" name=""/>
        <dsp:cNvSpPr/>
      </dsp:nvSpPr>
      <dsp:spPr>
        <a:xfrm>
          <a:off x="5289010" y="44812"/>
          <a:ext cx="2515249" cy="531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US" sz="2000" b="0" i="0" kern="1200" dirty="0">
              <a:latin typeface="等线" panose="020F0502020204030204"/>
              <a:ea typeface="+mn-ea"/>
              <a:cs typeface="+mn-cs"/>
            </a:rPr>
            <a:t>Trust</a:t>
          </a:r>
          <a:r>
            <a:rPr lang="en-US" sz="2400" b="0" i="0" kern="1200" dirty="0"/>
            <a:t> </a:t>
          </a:r>
          <a:r>
            <a:rPr lang="en-US" sz="2000" b="0" i="0" kern="1200" dirty="0">
              <a:latin typeface="等线" panose="020F0502020204030204"/>
              <a:ea typeface="+mn-ea"/>
              <a:cs typeface="+mn-cs"/>
            </a:rPr>
            <a:t>employees</a:t>
          </a:r>
          <a:endParaRPr lang="zh-CN" altLang="en-US" sz="2000" b="0" i="0" kern="1200" dirty="0">
            <a:latin typeface="等线" panose="020F0502020204030204"/>
            <a:ea typeface="+mn-ea"/>
            <a:cs typeface="+mn-cs"/>
          </a:endParaRPr>
        </a:p>
      </dsp:txBody>
      <dsp:txXfrm>
        <a:off x="5289010" y="44812"/>
        <a:ext cx="2515249" cy="531581"/>
      </dsp:txXfrm>
    </dsp:sp>
    <dsp:sp modelId="{6946E6E1-5C94-4450-8EA0-491CE5D41031}">
      <dsp:nvSpPr>
        <dsp:cNvPr id="0" name=""/>
        <dsp:cNvSpPr/>
      </dsp:nvSpPr>
      <dsp:spPr>
        <a:xfrm>
          <a:off x="5289010" y="1073429"/>
          <a:ext cx="184774" cy="184774"/>
        </a:xfrm>
        <a:prstGeom prst="rect">
          <a:avLst/>
        </a:prstGeom>
        <a:solidFill>
          <a:schemeClr val="lt1">
            <a:hueOff val="0"/>
            <a:satOff val="0"/>
            <a:lumOff val="0"/>
            <a:alphaOff val="0"/>
          </a:schemeClr>
        </a:solidFill>
        <a:ln w="12700" cap="flat" cmpd="sng" algn="ctr">
          <a:solidFill>
            <a:schemeClr val="accent3">
              <a:hueOff val="2217763"/>
              <a:satOff val="81818"/>
              <a:lumOff val="-1203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561383-E6F9-4024-81C3-04C1B686A592}">
      <dsp:nvSpPr>
        <dsp:cNvPr id="0" name=""/>
        <dsp:cNvSpPr/>
      </dsp:nvSpPr>
      <dsp:spPr>
        <a:xfrm>
          <a:off x="5465077" y="95046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dirty="0"/>
            <a:t>The store manager has 300,000 signature rights</a:t>
          </a:r>
          <a:endParaRPr lang="zh-CN" altLang="en-US" sz="1400" kern="1200" dirty="0"/>
        </a:p>
      </dsp:txBody>
      <dsp:txXfrm>
        <a:off x="5465077" y="950461"/>
        <a:ext cx="2339181" cy="430710"/>
      </dsp:txXfrm>
    </dsp:sp>
    <dsp:sp modelId="{BEBA729F-7FBB-49AC-A068-1816D1CCEED1}">
      <dsp:nvSpPr>
        <dsp:cNvPr id="0" name=""/>
        <dsp:cNvSpPr/>
      </dsp:nvSpPr>
      <dsp:spPr>
        <a:xfrm>
          <a:off x="5289010" y="1504139"/>
          <a:ext cx="184774" cy="184774"/>
        </a:xfrm>
        <a:prstGeom prst="rect">
          <a:avLst/>
        </a:prstGeom>
        <a:solidFill>
          <a:schemeClr val="lt1">
            <a:hueOff val="0"/>
            <a:satOff val="0"/>
            <a:lumOff val="0"/>
            <a:alphaOff val="0"/>
          </a:schemeClr>
        </a:solidFill>
        <a:ln w="12700" cap="flat" cmpd="sng" algn="ctr">
          <a:solidFill>
            <a:schemeClr val="accent3">
              <a:hueOff val="2464181"/>
              <a:satOff val="90909"/>
              <a:lumOff val="-133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57475E-9DAE-4879-83CC-AB9A3DF0BC76}">
      <dsp:nvSpPr>
        <dsp:cNvPr id="0" name=""/>
        <dsp:cNvSpPr/>
      </dsp:nvSpPr>
      <dsp:spPr>
        <a:xfrm>
          <a:off x="5465077" y="1381171"/>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dirty="0"/>
            <a:t>Discounts and free orders</a:t>
          </a:r>
          <a:endParaRPr lang="zh-CN" altLang="en-US" sz="1400" kern="1200" dirty="0"/>
        </a:p>
      </dsp:txBody>
      <dsp:txXfrm>
        <a:off x="5465077" y="1381171"/>
        <a:ext cx="2339181" cy="430710"/>
      </dsp:txXfrm>
    </dsp:sp>
    <dsp:sp modelId="{9B493C57-58BE-4CD9-BCCC-CB74D7CADAF6}">
      <dsp:nvSpPr>
        <dsp:cNvPr id="0" name=""/>
        <dsp:cNvSpPr/>
      </dsp:nvSpPr>
      <dsp:spPr>
        <a:xfrm>
          <a:off x="5289010" y="1934849"/>
          <a:ext cx="184774" cy="184774"/>
        </a:xfrm>
        <a:prstGeom prst="rect">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1BF04C-56B1-4231-9DA0-42CF014DF40A}">
      <dsp:nvSpPr>
        <dsp:cNvPr id="0" name=""/>
        <dsp:cNvSpPr/>
      </dsp:nvSpPr>
      <dsp:spPr>
        <a:xfrm>
          <a:off x="5465077" y="1811882"/>
          <a:ext cx="2339181" cy="430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US" sz="1400" b="0" i="0" kern="1200" dirty="0"/>
            <a:t>Give dishes and gifts</a:t>
          </a:r>
          <a:endParaRPr lang="zh-CN" altLang="en-US" sz="1400" kern="1200" dirty="0"/>
        </a:p>
      </dsp:txBody>
      <dsp:txXfrm>
        <a:off x="5465077" y="1811882"/>
        <a:ext cx="2339181" cy="430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97138-AA0B-44A4-8139-AE733F62BFCF}">
      <dsp:nvSpPr>
        <dsp:cNvPr id="0" name=""/>
        <dsp:cNvSpPr/>
      </dsp:nvSpPr>
      <dsp:spPr>
        <a:xfrm>
          <a:off x="136" y="23633"/>
          <a:ext cx="1899782" cy="3402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t>Management</a:t>
          </a:r>
          <a:endParaRPr lang="zh-CN" altLang="en-US" sz="2000" kern="1200" dirty="0"/>
        </a:p>
      </dsp:txBody>
      <dsp:txXfrm>
        <a:off x="10101" y="33598"/>
        <a:ext cx="1879852" cy="320288"/>
      </dsp:txXfrm>
    </dsp:sp>
    <dsp:sp modelId="{238A93F0-6A1F-4D90-A1FD-DF697F32BA82}">
      <dsp:nvSpPr>
        <dsp:cNvPr id="0" name=""/>
        <dsp:cNvSpPr/>
      </dsp:nvSpPr>
      <dsp:spPr>
        <a:xfrm>
          <a:off x="190114" y="363852"/>
          <a:ext cx="189978" cy="290284"/>
        </a:xfrm>
        <a:custGeom>
          <a:avLst/>
          <a:gdLst/>
          <a:ahLst/>
          <a:cxnLst/>
          <a:rect l="0" t="0" r="0" b="0"/>
          <a:pathLst>
            <a:path>
              <a:moveTo>
                <a:pt x="0" y="0"/>
              </a:moveTo>
              <a:lnTo>
                <a:pt x="0" y="290284"/>
              </a:lnTo>
              <a:lnTo>
                <a:pt x="189978" y="29028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D32448-01D4-4EBE-9D3F-89B8511C1D3B}">
      <dsp:nvSpPr>
        <dsp:cNvPr id="0" name=""/>
        <dsp:cNvSpPr/>
      </dsp:nvSpPr>
      <dsp:spPr>
        <a:xfrm>
          <a:off x="380092" y="448906"/>
          <a:ext cx="1961958" cy="4104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Deputy general manager</a:t>
          </a:r>
          <a:endParaRPr lang="zh-CN" altLang="en-US" sz="1400" kern="1200" dirty="0"/>
        </a:p>
      </dsp:txBody>
      <dsp:txXfrm>
        <a:off x="392114" y="460928"/>
        <a:ext cx="1937914" cy="386416"/>
      </dsp:txXfrm>
    </dsp:sp>
    <dsp:sp modelId="{862C57B8-97B8-4524-9EA2-B00BCB2FB1D7}">
      <dsp:nvSpPr>
        <dsp:cNvPr id="0" name=""/>
        <dsp:cNvSpPr/>
      </dsp:nvSpPr>
      <dsp:spPr>
        <a:xfrm>
          <a:off x="190114" y="363852"/>
          <a:ext cx="189978" cy="791701"/>
        </a:xfrm>
        <a:custGeom>
          <a:avLst/>
          <a:gdLst/>
          <a:ahLst/>
          <a:cxnLst/>
          <a:rect l="0" t="0" r="0" b="0"/>
          <a:pathLst>
            <a:path>
              <a:moveTo>
                <a:pt x="0" y="0"/>
              </a:moveTo>
              <a:lnTo>
                <a:pt x="0" y="791701"/>
              </a:lnTo>
              <a:lnTo>
                <a:pt x="189978" y="791701"/>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97D8E0-F995-4085-94D9-6D2EF6CE54A6}">
      <dsp:nvSpPr>
        <dsp:cNvPr id="0" name=""/>
        <dsp:cNvSpPr/>
      </dsp:nvSpPr>
      <dsp:spPr>
        <a:xfrm>
          <a:off x="380092" y="944422"/>
          <a:ext cx="1961958" cy="42226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69303"/>
              <a:satOff val="-3997"/>
              <a:lumOff val="4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Regional General Manager</a:t>
          </a:r>
          <a:endParaRPr lang="zh-CN" altLang="en-US" sz="1400" kern="1200" dirty="0"/>
        </a:p>
      </dsp:txBody>
      <dsp:txXfrm>
        <a:off x="392460" y="956790"/>
        <a:ext cx="1937222" cy="397526"/>
      </dsp:txXfrm>
    </dsp:sp>
    <dsp:sp modelId="{89B07CC3-6573-4106-BD62-839D9E330B20}">
      <dsp:nvSpPr>
        <dsp:cNvPr id="0" name=""/>
        <dsp:cNvSpPr/>
      </dsp:nvSpPr>
      <dsp:spPr>
        <a:xfrm>
          <a:off x="190114" y="363852"/>
          <a:ext cx="189978" cy="1257996"/>
        </a:xfrm>
        <a:custGeom>
          <a:avLst/>
          <a:gdLst/>
          <a:ahLst/>
          <a:cxnLst/>
          <a:rect l="0" t="0" r="0" b="0"/>
          <a:pathLst>
            <a:path>
              <a:moveTo>
                <a:pt x="0" y="0"/>
              </a:moveTo>
              <a:lnTo>
                <a:pt x="0" y="1257996"/>
              </a:lnTo>
              <a:lnTo>
                <a:pt x="189978" y="125799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F910D7-0941-4FC5-A7DB-BCCAA0CD5CC1}">
      <dsp:nvSpPr>
        <dsp:cNvPr id="0" name=""/>
        <dsp:cNvSpPr/>
      </dsp:nvSpPr>
      <dsp:spPr>
        <a:xfrm>
          <a:off x="380092" y="1451739"/>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38606"/>
              <a:satOff val="-7993"/>
              <a:lumOff val="8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Regional manager</a:t>
          </a:r>
          <a:endParaRPr lang="zh-CN" altLang="en-US" sz="1400" kern="1200" dirty="0"/>
        </a:p>
      </dsp:txBody>
      <dsp:txXfrm>
        <a:off x="390057" y="1461704"/>
        <a:ext cx="1942028" cy="320288"/>
      </dsp:txXfrm>
    </dsp:sp>
    <dsp:sp modelId="{358A0870-A2D0-4CB7-8831-48E48EE87A43}">
      <dsp:nvSpPr>
        <dsp:cNvPr id="0" name=""/>
        <dsp:cNvSpPr/>
      </dsp:nvSpPr>
      <dsp:spPr>
        <a:xfrm>
          <a:off x="190114" y="363852"/>
          <a:ext cx="189978" cy="1683270"/>
        </a:xfrm>
        <a:custGeom>
          <a:avLst/>
          <a:gdLst/>
          <a:ahLst/>
          <a:cxnLst/>
          <a:rect l="0" t="0" r="0" b="0"/>
          <a:pathLst>
            <a:path>
              <a:moveTo>
                <a:pt x="0" y="0"/>
              </a:moveTo>
              <a:lnTo>
                <a:pt x="0" y="1683270"/>
              </a:lnTo>
              <a:lnTo>
                <a:pt x="189978" y="168327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91E4D8-07E2-4D5B-BFED-110841C97D08}">
      <dsp:nvSpPr>
        <dsp:cNvPr id="0" name=""/>
        <dsp:cNvSpPr/>
      </dsp:nvSpPr>
      <dsp:spPr>
        <a:xfrm>
          <a:off x="380092" y="1877013"/>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Store manager</a:t>
          </a:r>
          <a:endParaRPr lang="zh-CN" altLang="en-US" sz="1400" kern="1200" dirty="0"/>
        </a:p>
      </dsp:txBody>
      <dsp:txXfrm>
        <a:off x="390057" y="1886978"/>
        <a:ext cx="1942028" cy="320288"/>
      </dsp:txXfrm>
    </dsp:sp>
    <dsp:sp modelId="{DF5A97D8-AD4D-4799-A4E0-CED0BE26B75C}">
      <dsp:nvSpPr>
        <dsp:cNvPr id="0" name=""/>
        <dsp:cNvSpPr/>
      </dsp:nvSpPr>
      <dsp:spPr>
        <a:xfrm>
          <a:off x="190114" y="363852"/>
          <a:ext cx="189978" cy="2108544"/>
        </a:xfrm>
        <a:custGeom>
          <a:avLst/>
          <a:gdLst/>
          <a:ahLst/>
          <a:cxnLst/>
          <a:rect l="0" t="0" r="0" b="0"/>
          <a:pathLst>
            <a:path>
              <a:moveTo>
                <a:pt x="0" y="0"/>
              </a:moveTo>
              <a:lnTo>
                <a:pt x="0" y="2108544"/>
              </a:lnTo>
              <a:lnTo>
                <a:pt x="189978" y="210854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44C737-19DE-4863-9F38-AF3F048A3B0B}">
      <dsp:nvSpPr>
        <dsp:cNvPr id="0" name=""/>
        <dsp:cNvSpPr/>
      </dsp:nvSpPr>
      <dsp:spPr>
        <a:xfrm>
          <a:off x="380092" y="2302286"/>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277212"/>
              <a:satOff val="-15986"/>
              <a:lumOff val="16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Lobby manager</a:t>
          </a:r>
          <a:endParaRPr lang="zh-CN" altLang="en-US" sz="1400" kern="1200" dirty="0"/>
        </a:p>
      </dsp:txBody>
      <dsp:txXfrm>
        <a:off x="390057" y="2312251"/>
        <a:ext cx="1942028" cy="320288"/>
      </dsp:txXfrm>
    </dsp:sp>
    <dsp:sp modelId="{56AA3A75-40C1-4CC6-BEBE-167F17051D50}">
      <dsp:nvSpPr>
        <dsp:cNvPr id="0" name=""/>
        <dsp:cNvSpPr/>
      </dsp:nvSpPr>
      <dsp:spPr>
        <a:xfrm>
          <a:off x="190114" y="363852"/>
          <a:ext cx="189978" cy="2533817"/>
        </a:xfrm>
        <a:custGeom>
          <a:avLst/>
          <a:gdLst/>
          <a:ahLst/>
          <a:cxnLst/>
          <a:rect l="0" t="0" r="0" b="0"/>
          <a:pathLst>
            <a:path>
              <a:moveTo>
                <a:pt x="0" y="0"/>
              </a:moveTo>
              <a:lnTo>
                <a:pt x="0" y="2533817"/>
              </a:lnTo>
              <a:lnTo>
                <a:pt x="189978" y="25338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8399E6-B62A-4CFF-859C-19B0F92C7216}">
      <dsp:nvSpPr>
        <dsp:cNvPr id="0" name=""/>
        <dsp:cNvSpPr/>
      </dsp:nvSpPr>
      <dsp:spPr>
        <a:xfrm>
          <a:off x="380092" y="2727560"/>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346515"/>
              <a:satOff val="-19983"/>
              <a:lumOff val="20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The foreman</a:t>
          </a:r>
          <a:endParaRPr lang="zh-CN" altLang="en-US" sz="1400" kern="1200" dirty="0"/>
        </a:p>
      </dsp:txBody>
      <dsp:txXfrm>
        <a:off x="390057" y="2737525"/>
        <a:ext cx="1942028" cy="320288"/>
      </dsp:txXfrm>
    </dsp:sp>
    <dsp:sp modelId="{EE394E6B-50F0-4D92-88F2-3CD4720A7115}">
      <dsp:nvSpPr>
        <dsp:cNvPr id="0" name=""/>
        <dsp:cNvSpPr/>
      </dsp:nvSpPr>
      <dsp:spPr>
        <a:xfrm>
          <a:off x="190114" y="363852"/>
          <a:ext cx="189978" cy="2959091"/>
        </a:xfrm>
        <a:custGeom>
          <a:avLst/>
          <a:gdLst/>
          <a:ahLst/>
          <a:cxnLst/>
          <a:rect l="0" t="0" r="0" b="0"/>
          <a:pathLst>
            <a:path>
              <a:moveTo>
                <a:pt x="0" y="0"/>
              </a:moveTo>
              <a:lnTo>
                <a:pt x="0" y="2959091"/>
              </a:lnTo>
              <a:lnTo>
                <a:pt x="189978" y="2959091"/>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4CBB78-82B3-4C42-A7AE-5D6D3988DA56}">
      <dsp:nvSpPr>
        <dsp:cNvPr id="0" name=""/>
        <dsp:cNvSpPr/>
      </dsp:nvSpPr>
      <dsp:spPr>
        <a:xfrm>
          <a:off x="380092" y="3152834"/>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Excellent employee</a:t>
          </a:r>
          <a:endParaRPr lang="zh-CN" altLang="en-US" sz="1400" kern="1200" dirty="0"/>
        </a:p>
      </dsp:txBody>
      <dsp:txXfrm>
        <a:off x="390057" y="3162799"/>
        <a:ext cx="1942028" cy="320288"/>
      </dsp:txXfrm>
    </dsp:sp>
    <dsp:sp modelId="{32764276-96CE-4497-BA4F-9BC5CA5481E5}">
      <dsp:nvSpPr>
        <dsp:cNvPr id="0" name=""/>
        <dsp:cNvSpPr/>
      </dsp:nvSpPr>
      <dsp:spPr>
        <a:xfrm>
          <a:off x="190114" y="363852"/>
          <a:ext cx="189978" cy="3384365"/>
        </a:xfrm>
        <a:custGeom>
          <a:avLst/>
          <a:gdLst/>
          <a:ahLst/>
          <a:cxnLst/>
          <a:rect l="0" t="0" r="0" b="0"/>
          <a:pathLst>
            <a:path>
              <a:moveTo>
                <a:pt x="0" y="0"/>
              </a:moveTo>
              <a:lnTo>
                <a:pt x="0" y="3384365"/>
              </a:lnTo>
              <a:lnTo>
                <a:pt x="189978" y="338436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A023E5-57BC-46C8-9263-DBA540C32426}">
      <dsp:nvSpPr>
        <dsp:cNvPr id="0" name=""/>
        <dsp:cNvSpPr/>
      </dsp:nvSpPr>
      <dsp:spPr>
        <a:xfrm>
          <a:off x="380092" y="3578107"/>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Primary employee</a:t>
          </a:r>
          <a:endParaRPr lang="zh-CN" altLang="en-US" sz="1400" kern="1200" dirty="0"/>
        </a:p>
      </dsp:txBody>
      <dsp:txXfrm>
        <a:off x="390057" y="3588072"/>
        <a:ext cx="1942028" cy="320288"/>
      </dsp:txXfrm>
    </dsp:sp>
    <dsp:sp modelId="{44DBD0EC-9F69-4865-BB96-69B1CC332CDE}">
      <dsp:nvSpPr>
        <dsp:cNvPr id="0" name=""/>
        <dsp:cNvSpPr/>
      </dsp:nvSpPr>
      <dsp:spPr>
        <a:xfrm>
          <a:off x="190114" y="363852"/>
          <a:ext cx="189978" cy="3809638"/>
        </a:xfrm>
        <a:custGeom>
          <a:avLst/>
          <a:gdLst/>
          <a:ahLst/>
          <a:cxnLst/>
          <a:rect l="0" t="0" r="0" b="0"/>
          <a:pathLst>
            <a:path>
              <a:moveTo>
                <a:pt x="0" y="0"/>
              </a:moveTo>
              <a:lnTo>
                <a:pt x="0" y="3809638"/>
              </a:lnTo>
              <a:lnTo>
                <a:pt x="189978" y="380963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D54E8E-B043-43B8-94DF-EEB09DEB28F8}">
      <dsp:nvSpPr>
        <dsp:cNvPr id="0" name=""/>
        <dsp:cNvSpPr/>
      </dsp:nvSpPr>
      <dsp:spPr>
        <a:xfrm>
          <a:off x="380092" y="4003381"/>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554424"/>
              <a:satOff val="-31973"/>
              <a:lumOff val="328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Qualified employee</a:t>
          </a:r>
          <a:endParaRPr lang="zh-CN" altLang="en-US" sz="1400" kern="1200" dirty="0"/>
        </a:p>
      </dsp:txBody>
      <dsp:txXfrm>
        <a:off x="390057" y="4013346"/>
        <a:ext cx="1942028" cy="320288"/>
      </dsp:txXfrm>
    </dsp:sp>
    <dsp:sp modelId="{31C6C0B8-D9A9-44D9-9046-1CD9CCCECE5D}">
      <dsp:nvSpPr>
        <dsp:cNvPr id="0" name=""/>
        <dsp:cNvSpPr/>
      </dsp:nvSpPr>
      <dsp:spPr>
        <a:xfrm>
          <a:off x="190114" y="363852"/>
          <a:ext cx="189978" cy="4234912"/>
        </a:xfrm>
        <a:custGeom>
          <a:avLst/>
          <a:gdLst/>
          <a:ahLst/>
          <a:cxnLst/>
          <a:rect l="0" t="0" r="0" b="0"/>
          <a:pathLst>
            <a:path>
              <a:moveTo>
                <a:pt x="0" y="0"/>
              </a:moveTo>
              <a:lnTo>
                <a:pt x="0" y="4234912"/>
              </a:lnTo>
              <a:lnTo>
                <a:pt x="189978" y="423491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7FD9E4-4A8C-44AB-AA05-CC2D04A2C976}">
      <dsp:nvSpPr>
        <dsp:cNvPr id="0" name=""/>
        <dsp:cNvSpPr/>
      </dsp:nvSpPr>
      <dsp:spPr>
        <a:xfrm>
          <a:off x="380092" y="4428654"/>
          <a:ext cx="196195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New employee</a:t>
          </a:r>
          <a:endParaRPr lang="zh-CN" altLang="en-US" sz="1400" kern="1200" dirty="0"/>
        </a:p>
      </dsp:txBody>
      <dsp:txXfrm>
        <a:off x="390057" y="4438619"/>
        <a:ext cx="1942028" cy="320288"/>
      </dsp:txXfrm>
    </dsp:sp>
    <dsp:sp modelId="{DAB82E80-C7FE-4CE2-889F-65F3D4D2BC91}">
      <dsp:nvSpPr>
        <dsp:cNvPr id="0" name=""/>
        <dsp:cNvSpPr/>
      </dsp:nvSpPr>
      <dsp:spPr>
        <a:xfrm>
          <a:off x="2127771" y="23633"/>
          <a:ext cx="1921944" cy="34021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err="1"/>
            <a:t>Techology</a:t>
          </a:r>
          <a:endParaRPr lang="zh-CN" altLang="en-US" sz="2000" kern="1200" dirty="0"/>
        </a:p>
      </dsp:txBody>
      <dsp:txXfrm>
        <a:off x="2137736" y="33598"/>
        <a:ext cx="1902014" cy="320288"/>
      </dsp:txXfrm>
    </dsp:sp>
    <dsp:sp modelId="{0477F12C-3B3C-4DA6-9871-761DB356F519}">
      <dsp:nvSpPr>
        <dsp:cNvPr id="0" name=""/>
        <dsp:cNvSpPr/>
      </dsp:nvSpPr>
      <dsp:spPr>
        <a:xfrm>
          <a:off x="2319965" y="363852"/>
          <a:ext cx="192194" cy="416943"/>
        </a:xfrm>
        <a:custGeom>
          <a:avLst/>
          <a:gdLst/>
          <a:ahLst/>
          <a:cxnLst/>
          <a:rect l="0" t="0" r="0" b="0"/>
          <a:pathLst>
            <a:path>
              <a:moveTo>
                <a:pt x="0" y="0"/>
              </a:moveTo>
              <a:lnTo>
                <a:pt x="0" y="416943"/>
              </a:lnTo>
              <a:lnTo>
                <a:pt x="192194" y="41694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8773AD-79C2-4D98-BEEA-500040C555FB}">
      <dsp:nvSpPr>
        <dsp:cNvPr id="0" name=""/>
        <dsp:cNvSpPr/>
      </dsp:nvSpPr>
      <dsp:spPr>
        <a:xfrm>
          <a:off x="2512160" y="448906"/>
          <a:ext cx="1798282" cy="663777"/>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693030"/>
              <a:satOff val="-39966"/>
              <a:lumOff val="41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a:t> M</a:t>
          </a:r>
          <a:r>
            <a:rPr lang="en-US" sz="1400" b="0" i="0" kern="1200">
              <a:latin typeface="等线" panose="020F0502020204030204"/>
              <a:ea typeface="+mn-ea"/>
              <a:cs typeface="+mn-cs"/>
            </a:rPr>
            <a:t>eritorious employee</a:t>
          </a:r>
          <a:endParaRPr lang="zh-CN" altLang="en-US" sz="1400" b="0" i="0" kern="1200" dirty="0">
            <a:latin typeface="等线" panose="020F0502020204030204"/>
            <a:ea typeface="+mn-ea"/>
            <a:cs typeface="+mn-cs"/>
          </a:endParaRPr>
        </a:p>
      </dsp:txBody>
      <dsp:txXfrm>
        <a:off x="2531601" y="468347"/>
        <a:ext cx="1759400" cy="624895"/>
      </dsp:txXfrm>
    </dsp:sp>
    <dsp:sp modelId="{04BB9A00-DCBE-4D9A-9BEA-B5EE77B96624}">
      <dsp:nvSpPr>
        <dsp:cNvPr id="0" name=""/>
        <dsp:cNvSpPr/>
      </dsp:nvSpPr>
      <dsp:spPr>
        <a:xfrm>
          <a:off x="2319965" y="363852"/>
          <a:ext cx="192194" cy="1003996"/>
        </a:xfrm>
        <a:custGeom>
          <a:avLst/>
          <a:gdLst/>
          <a:ahLst/>
          <a:cxnLst/>
          <a:rect l="0" t="0" r="0" b="0"/>
          <a:pathLst>
            <a:path>
              <a:moveTo>
                <a:pt x="0" y="0"/>
              </a:moveTo>
              <a:lnTo>
                <a:pt x="0" y="1003996"/>
              </a:lnTo>
              <a:lnTo>
                <a:pt x="192194" y="100399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A4AAE05-1ACB-45FC-A995-421038D2913A}">
      <dsp:nvSpPr>
        <dsp:cNvPr id="0" name=""/>
        <dsp:cNvSpPr/>
      </dsp:nvSpPr>
      <dsp:spPr>
        <a:xfrm>
          <a:off x="2512160" y="1197738"/>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762333"/>
              <a:satOff val="-43962"/>
              <a:lumOff val="45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Model employee</a:t>
          </a:r>
          <a:endParaRPr lang="zh-CN" altLang="en-US" sz="1600" kern="1200" dirty="0"/>
        </a:p>
      </dsp:txBody>
      <dsp:txXfrm>
        <a:off x="2522125" y="1207703"/>
        <a:ext cx="1778352" cy="320288"/>
      </dsp:txXfrm>
    </dsp:sp>
    <dsp:sp modelId="{08CADD73-BB4D-49E4-9FD4-28265344C02E}">
      <dsp:nvSpPr>
        <dsp:cNvPr id="0" name=""/>
        <dsp:cNvSpPr/>
      </dsp:nvSpPr>
      <dsp:spPr>
        <a:xfrm>
          <a:off x="2319965" y="363852"/>
          <a:ext cx="192194" cy="1429269"/>
        </a:xfrm>
        <a:custGeom>
          <a:avLst/>
          <a:gdLst/>
          <a:ahLst/>
          <a:cxnLst/>
          <a:rect l="0" t="0" r="0" b="0"/>
          <a:pathLst>
            <a:path>
              <a:moveTo>
                <a:pt x="0" y="0"/>
              </a:moveTo>
              <a:lnTo>
                <a:pt x="0" y="1429269"/>
              </a:lnTo>
              <a:lnTo>
                <a:pt x="192194" y="142926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66A1FD-9DB3-4630-890A-A5B21ADD574E}">
      <dsp:nvSpPr>
        <dsp:cNvPr id="0" name=""/>
        <dsp:cNvSpPr/>
      </dsp:nvSpPr>
      <dsp:spPr>
        <a:xfrm>
          <a:off x="2512160" y="1623012"/>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Excellent employee</a:t>
          </a:r>
          <a:endParaRPr lang="zh-CN" altLang="en-US" sz="1600" kern="1200" dirty="0"/>
        </a:p>
      </dsp:txBody>
      <dsp:txXfrm>
        <a:off x="2522125" y="1632977"/>
        <a:ext cx="1778352" cy="320288"/>
      </dsp:txXfrm>
    </dsp:sp>
    <dsp:sp modelId="{9E1F3389-0B87-44CB-881F-47BB8E79587A}">
      <dsp:nvSpPr>
        <dsp:cNvPr id="0" name=""/>
        <dsp:cNvSpPr/>
      </dsp:nvSpPr>
      <dsp:spPr>
        <a:xfrm>
          <a:off x="2319965" y="363852"/>
          <a:ext cx="192194" cy="1854543"/>
        </a:xfrm>
        <a:custGeom>
          <a:avLst/>
          <a:gdLst/>
          <a:ahLst/>
          <a:cxnLst/>
          <a:rect l="0" t="0" r="0" b="0"/>
          <a:pathLst>
            <a:path>
              <a:moveTo>
                <a:pt x="0" y="0"/>
              </a:moveTo>
              <a:lnTo>
                <a:pt x="0" y="1854543"/>
              </a:lnTo>
              <a:lnTo>
                <a:pt x="192194" y="185454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6B2146-721E-40AC-B139-D5B6974BA90D}">
      <dsp:nvSpPr>
        <dsp:cNvPr id="0" name=""/>
        <dsp:cNvSpPr/>
      </dsp:nvSpPr>
      <dsp:spPr>
        <a:xfrm>
          <a:off x="2512160" y="2048286"/>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900939"/>
              <a:satOff val="-51955"/>
              <a:lumOff val="53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Primary employee</a:t>
          </a:r>
          <a:endParaRPr lang="zh-CN" altLang="en-US" sz="1600" kern="1200" dirty="0"/>
        </a:p>
      </dsp:txBody>
      <dsp:txXfrm>
        <a:off x="2522125" y="2058251"/>
        <a:ext cx="1778352" cy="320288"/>
      </dsp:txXfrm>
    </dsp:sp>
    <dsp:sp modelId="{589125CD-FB85-4CB1-89E8-C5A1D8A5A7BF}">
      <dsp:nvSpPr>
        <dsp:cNvPr id="0" name=""/>
        <dsp:cNvSpPr/>
      </dsp:nvSpPr>
      <dsp:spPr>
        <a:xfrm>
          <a:off x="2319965" y="363852"/>
          <a:ext cx="192194" cy="2279817"/>
        </a:xfrm>
        <a:custGeom>
          <a:avLst/>
          <a:gdLst/>
          <a:ahLst/>
          <a:cxnLst/>
          <a:rect l="0" t="0" r="0" b="0"/>
          <a:pathLst>
            <a:path>
              <a:moveTo>
                <a:pt x="0" y="0"/>
              </a:moveTo>
              <a:lnTo>
                <a:pt x="0" y="2279817"/>
              </a:lnTo>
              <a:lnTo>
                <a:pt x="192194" y="22798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894387-8A80-4EA3-AA35-F8D669A920A2}">
      <dsp:nvSpPr>
        <dsp:cNvPr id="0" name=""/>
        <dsp:cNvSpPr/>
      </dsp:nvSpPr>
      <dsp:spPr>
        <a:xfrm>
          <a:off x="2512160" y="2473559"/>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Qualified employee</a:t>
          </a:r>
          <a:endParaRPr lang="zh-CN" altLang="en-US" sz="1600" kern="1200" dirty="0"/>
        </a:p>
      </dsp:txBody>
      <dsp:txXfrm>
        <a:off x="2522125" y="2483524"/>
        <a:ext cx="1778352" cy="320288"/>
      </dsp:txXfrm>
    </dsp:sp>
    <dsp:sp modelId="{9C65B825-89A5-4197-ACE3-9F507BE1C1BE}">
      <dsp:nvSpPr>
        <dsp:cNvPr id="0" name=""/>
        <dsp:cNvSpPr/>
      </dsp:nvSpPr>
      <dsp:spPr>
        <a:xfrm>
          <a:off x="2319965" y="363852"/>
          <a:ext cx="192194" cy="2705090"/>
        </a:xfrm>
        <a:custGeom>
          <a:avLst/>
          <a:gdLst/>
          <a:ahLst/>
          <a:cxnLst/>
          <a:rect l="0" t="0" r="0" b="0"/>
          <a:pathLst>
            <a:path>
              <a:moveTo>
                <a:pt x="0" y="0"/>
              </a:moveTo>
              <a:lnTo>
                <a:pt x="0" y="2705090"/>
              </a:lnTo>
              <a:lnTo>
                <a:pt x="192194" y="270509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0DDF56-992D-47FB-8483-1B16AAC1BB6D}">
      <dsp:nvSpPr>
        <dsp:cNvPr id="0" name=""/>
        <dsp:cNvSpPr/>
      </dsp:nvSpPr>
      <dsp:spPr>
        <a:xfrm>
          <a:off x="2512160" y="2898833"/>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New employee</a:t>
          </a:r>
          <a:endParaRPr lang="zh-CN" altLang="en-US" sz="1600" kern="1200" dirty="0"/>
        </a:p>
      </dsp:txBody>
      <dsp:txXfrm>
        <a:off x="2522125" y="2908798"/>
        <a:ext cx="1778352" cy="320288"/>
      </dsp:txXfrm>
    </dsp:sp>
    <dsp:sp modelId="{A73479AF-E43F-473F-98D6-2CE1FE61E378}">
      <dsp:nvSpPr>
        <dsp:cNvPr id="0" name=""/>
        <dsp:cNvSpPr/>
      </dsp:nvSpPr>
      <dsp:spPr>
        <a:xfrm>
          <a:off x="4219825" y="23633"/>
          <a:ext cx="2092074" cy="34021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b="0" i="0" kern="1200" dirty="0"/>
            <a:t>Logistics </a:t>
          </a:r>
          <a:endParaRPr lang="zh-CN" altLang="en-US" sz="2000" kern="1200" dirty="0"/>
        </a:p>
      </dsp:txBody>
      <dsp:txXfrm>
        <a:off x="4229790" y="33598"/>
        <a:ext cx="2072144" cy="320288"/>
      </dsp:txXfrm>
    </dsp:sp>
    <dsp:sp modelId="{5C3728BE-A94E-4C7E-858B-0FE326B1745E}">
      <dsp:nvSpPr>
        <dsp:cNvPr id="0" name=""/>
        <dsp:cNvSpPr/>
      </dsp:nvSpPr>
      <dsp:spPr>
        <a:xfrm>
          <a:off x="4429032" y="363852"/>
          <a:ext cx="209207" cy="255164"/>
        </a:xfrm>
        <a:custGeom>
          <a:avLst/>
          <a:gdLst/>
          <a:ahLst/>
          <a:cxnLst/>
          <a:rect l="0" t="0" r="0" b="0"/>
          <a:pathLst>
            <a:path>
              <a:moveTo>
                <a:pt x="0" y="0"/>
              </a:moveTo>
              <a:lnTo>
                <a:pt x="0" y="255164"/>
              </a:lnTo>
              <a:lnTo>
                <a:pt x="209207" y="255164"/>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16B693-1052-4C8F-B6A4-2704062C11A2}">
      <dsp:nvSpPr>
        <dsp:cNvPr id="0" name=""/>
        <dsp:cNvSpPr/>
      </dsp:nvSpPr>
      <dsp:spPr>
        <a:xfrm>
          <a:off x="4638239" y="448906"/>
          <a:ext cx="1756318"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108848"/>
              <a:satOff val="-63945"/>
              <a:lumOff val="65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Business manager</a:t>
          </a:r>
          <a:endParaRPr lang="zh-CN" altLang="en-US" sz="1600" kern="1200" dirty="0"/>
        </a:p>
      </dsp:txBody>
      <dsp:txXfrm>
        <a:off x="4648204" y="458871"/>
        <a:ext cx="1736388" cy="320288"/>
      </dsp:txXfrm>
    </dsp:sp>
    <dsp:sp modelId="{766B7246-DB65-45BA-979F-3AA307E2CAC4}">
      <dsp:nvSpPr>
        <dsp:cNvPr id="0" name=""/>
        <dsp:cNvSpPr/>
      </dsp:nvSpPr>
      <dsp:spPr>
        <a:xfrm>
          <a:off x="4429032" y="363852"/>
          <a:ext cx="209207" cy="766358"/>
        </a:xfrm>
        <a:custGeom>
          <a:avLst/>
          <a:gdLst/>
          <a:ahLst/>
          <a:cxnLst/>
          <a:rect l="0" t="0" r="0" b="0"/>
          <a:pathLst>
            <a:path>
              <a:moveTo>
                <a:pt x="0" y="0"/>
              </a:moveTo>
              <a:lnTo>
                <a:pt x="0" y="766358"/>
              </a:lnTo>
              <a:lnTo>
                <a:pt x="209207" y="766358"/>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1E0348-B980-4DB7-A503-6ADB676AFE1A}">
      <dsp:nvSpPr>
        <dsp:cNvPr id="0" name=""/>
        <dsp:cNvSpPr/>
      </dsp:nvSpPr>
      <dsp:spPr>
        <a:xfrm>
          <a:off x="4638239" y="874180"/>
          <a:ext cx="1769187" cy="51206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178151"/>
              <a:satOff val="-67942"/>
              <a:lumOff val="69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t>Clerk   cashier   purchasing   logistics</a:t>
          </a:r>
          <a:endParaRPr lang="zh-CN" altLang="en-US" sz="1400" kern="1200" dirty="0"/>
        </a:p>
      </dsp:txBody>
      <dsp:txXfrm>
        <a:off x="4653237" y="889178"/>
        <a:ext cx="1739191" cy="482064"/>
      </dsp:txXfrm>
    </dsp:sp>
    <dsp:sp modelId="{ACC20DCC-C4FB-4544-BF80-C69523D95384}">
      <dsp:nvSpPr>
        <dsp:cNvPr id="0" name=""/>
        <dsp:cNvSpPr/>
      </dsp:nvSpPr>
      <dsp:spPr>
        <a:xfrm>
          <a:off x="4429032" y="363852"/>
          <a:ext cx="209207" cy="1277552"/>
        </a:xfrm>
        <a:custGeom>
          <a:avLst/>
          <a:gdLst/>
          <a:ahLst/>
          <a:cxnLst/>
          <a:rect l="0" t="0" r="0" b="0"/>
          <a:pathLst>
            <a:path>
              <a:moveTo>
                <a:pt x="0" y="0"/>
              </a:moveTo>
              <a:lnTo>
                <a:pt x="0" y="1277552"/>
              </a:lnTo>
              <a:lnTo>
                <a:pt x="209207" y="127755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4422C8-7D82-4158-A1C7-142CC54BCDD0}">
      <dsp:nvSpPr>
        <dsp:cNvPr id="0" name=""/>
        <dsp:cNvSpPr/>
      </dsp:nvSpPr>
      <dsp:spPr>
        <a:xfrm>
          <a:off x="4638239" y="1471295"/>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Excellent employee</a:t>
          </a:r>
          <a:endParaRPr lang="zh-CN" altLang="en-US" sz="1600" kern="1200" dirty="0"/>
        </a:p>
      </dsp:txBody>
      <dsp:txXfrm>
        <a:off x="4648204" y="1481260"/>
        <a:ext cx="1778352" cy="320288"/>
      </dsp:txXfrm>
    </dsp:sp>
    <dsp:sp modelId="{7B64ADD0-5CDD-45AE-883D-0599945ACCB5}">
      <dsp:nvSpPr>
        <dsp:cNvPr id="0" name=""/>
        <dsp:cNvSpPr/>
      </dsp:nvSpPr>
      <dsp:spPr>
        <a:xfrm>
          <a:off x="4429032" y="363852"/>
          <a:ext cx="209207" cy="1702826"/>
        </a:xfrm>
        <a:custGeom>
          <a:avLst/>
          <a:gdLst/>
          <a:ahLst/>
          <a:cxnLst/>
          <a:rect l="0" t="0" r="0" b="0"/>
          <a:pathLst>
            <a:path>
              <a:moveTo>
                <a:pt x="0" y="0"/>
              </a:moveTo>
              <a:lnTo>
                <a:pt x="0" y="1702826"/>
              </a:lnTo>
              <a:lnTo>
                <a:pt x="209207" y="170282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C366A2-B7A6-4858-A042-3EE2606A6129}">
      <dsp:nvSpPr>
        <dsp:cNvPr id="0" name=""/>
        <dsp:cNvSpPr/>
      </dsp:nvSpPr>
      <dsp:spPr>
        <a:xfrm>
          <a:off x="4638239" y="1896568"/>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316757"/>
              <a:satOff val="-75935"/>
              <a:lumOff val="7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Primary employee</a:t>
          </a:r>
          <a:endParaRPr lang="zh-CN" altLang="en-US" sz="1600" kern="1200" dirty="0"/>
        </a:p>
      </dsp:txBody>
      <dsp:txXfrm>
        <a:off x="4648204" y="1906533"/>
        <a:ext cx="1778352" cy="320288"/>
      </dsp:txXfrm>
    </dsp:sp>
    <dsp:sp modelId="{9D97310A-E788-4C49-A8A1-0EC87F20A9B8}">
      <dsp:nvSpPr>
        <dsp:cNvPr id="0" name=""/>
        <dsp:cNvSpPr/>
      </dsp:nvSpPr>
      <dsp:spPr>
        <a:xfrm>
          <a:off x="4429032" y="363852"/>
          <a:ext cx="209207" cy="2128099"/>
        </a:xfrm>
        <a:custGeom>
          <a:avLst/>
          <a:gdLst/>
          <a:ahLst/>
          <a:cxnLst/>
          <a:rect l="0" t="0" r="0" b="0"/>
          <a:pathLst>
            <a:path>
              <a:moveTo>
                <a:pt x="0" y="0"/>
              </a:moveTo>
              <a:lnTo>
                <a:pt x="0" y="2128099"/>
              </a:lnTo>
              <a:lnTo>
                <a:pt x="209207" y="212809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396798-A01A-4876-9851-94B8D804B5FD}">
      <dsp:nvSpPr>
        <dsp:cNvPr id="0" name=""/>
        <dsp:cNvSpPr/>
      </dsp:nvSpPr>
      <dsp:spPr>
        <a:xfrm>
          <a:off x="4638239" y="2321842"/>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386060"/>
              <a:satOff val="-79931"/>
              <a:lumOff val="82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t>Qualified employee</a:t>
          </a:r>
          <a:endParaRPr lang="zh-CN" altLang="en-US" sz="1600" kern="1200" dirty="0"/>
        </a:p>
      </dsp:txBody>
      <dsp:txXfrm>
        <a:off x="4648204" y="2331807"/>
        <a:ext cx="1778352" cy="320288"/>
      </dsp:txXfrm>
    </dsp:sp>
    <dsp:sp modelId="{9E65D2C7-8227-4983-84C0-4913BAB38D58}">
      <dsp:nvSpPr>
        <dsp:cNvPr id="0" name=""/>
        <dsp:cNvSpPr/>
      </dsp:nvSpPr>
      <dsp:spPr>
        <a:xfrm>
          <a:off x="4429032" y="363852"/>
          <a:ext cx="209207" cy="2553373"/>
        </a:xfrm>
        <a:custGeom>
          <a:avLst/>
          <a:gdLst/>
          <a:ahLst/>
          <a:cxnLst/>
          <a:rect l="0" t="0" r="0" b="0"/>
          <a:pathLst>
            <a:path>
              <a:moveTo>
                <a:pt x="0" y="0"/>
              </a:moveTo>
              <a:lnTo>
                <a:pt x="0" y="2553373"/>
              </a:lnTo>
              <a:lnTo>
                <a:pt x="209207" y="255337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F3BFA2-EBBB-44A6-BB11-E574987B9DFF}">
      <dsp:nvSpPr>
        <dsp:cNvPr id="0" name=""/>
        <dsp:cNvSpPr/>
      </dsp:nvSpPr>
      <dsp:spPr>
        <a:xfrm>
          <a:off x="4638239" y="2747116"/>
          <a:ext cx="1798282" cy="34021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New employee</a:t>
          </a:r>
          <a:endParaRPr lang="zh-CN" altLang="en-US" sz="1600" kern="1200" dirty="0"/>
        </a:p>
      </dsp:txBody>
      <dsp:txXfrm>
        <a:off x="4648204" y="2757081"/>
        <a:ext cx="1778352" cy="320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629E1-A5FE-46D8-B2B0-A2A04AC96D6F}">
      <dsp:nvSpPr>
        <dsp:cNvPr id="0" name=""/>
        <dsp:cNvSpPr/>
      </dsp:nvSpPr>
      <dsp:spPr>
        <a:xfrm>
          <a:off x="455052" y="352180"/>
          <a:ext cx="738808" cy="738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5E006-42C3-4AAB-9E69-421165C0E090}">
      <dsp:nvSpPr>
        <dsp:cNvPr id="0" name=""/>
        <dsp:cNvSpPr/>
      </dsp:nvSpPr>
      <dsp:spPr>
        <a:xfrm>
          <a:off x="3558" y="1386993"/>
          <a:ext cx="1641796" cy="93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pPr>
          <a:r>
            <a:rPr lang="en-US" sz="2800" kern="1200"/>
            <a:t>Questions</a:t>
          </a:r>
          <a:r>
            <a:rPr lang="en-US" sz="2800" b="0" i="0" kern="1200"/>
            <a:t>:</a:t>
          </a:r>
          <a:endParaRPr lang="en-US" sz="2800" kern="1200"/>
        </a:p>
      </dsp:txBody>
      <dsp:txXfrm>
        <a:off x="3558" y="1386993"/>
        <a:ext cx="1641796" cy="938481"/>
      </dsp:txXfrm>
    </dsp:sp>
    <dsp:sp modelId="{33C9243B-B749-46B2-AB44-5EB6DCD69E3A}">
      <dsp:nvSpPr>
        <dsp:cNvPr id="0" name=""/>
        <dsp:cNvSpPr/>
      </dsp:nvSpPr>
      <dsp:spPr>
        <a:xfrm>
          <a:off x="5859432" y="386372"/>
          <a:ext cx="738808" cy="738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07B0B-3A85-4D7B-A8A1-9F2A18F2134A}">
      <dsp:nvSpPr>
        <dsp:cNvPr id="0" name=""/>
        <dsp:cNvSpPr/>
      </dsp:nvSpPr>
      <dsp:spPr>
        <a:xfrm>
          <a:off x="1932669" y="1386993"/>
          <a:ext cx="2521159" cy="93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US" sz="1400" b="0" i="0" kern="1200" dirty="0"/>
            <a:t>1.The speed of talent cultivation can not keep up with the speed of enterprise </a:t>
          </a:r>
          <a:r>
            <a:rPr lang="en-US" sz="1400" b="0" i="0" kern="1200" dirty="0">
              <a:solidFill>
                <a:prstClr val="black">
                  <a:hueOff val="0"/>
                  <a:satOff val="0"/>
                  <a:lumOff val="0"/>
                  <a:alphaOff val="0"/>
                </a:prstClr>
              </a:solidFill>
              <a:latin typeface="等线" panose="020F0502020204030204"/>
              <a:ea typeface="+mn-ea"/>
              <a:cs typeface="+mn-cs"/>
            </a:rPr>
            <a:t>development, Lack of </a:t>
          </a:r>
          <a:r>
            <a:rPr lang="en-US" sz="1400" b="0" i="0" kern="1200" dirty="0"/>
            <a:t>good store managers</a:t>
          </a:r>
          <a:r>
            <a:rPr lang="en-US" sz="1400" b="0" i="0" kern="1200" dirty="0">
              <a:solidFill>
                <a:prstClr val="black">
                  <a:hueOff val="0"/>
                  <a:satOff val="0"/>
                  <a:lumOff val="0"/>
                  <a:alphaOff val="0"/>
                </a:prstClr>
              </a:solidFill>
              <a:latin typeface="等线" panose="020F0502020204030204"/>
              <a:ea typeface="+mn-ea"/>
              <a:cs typeface="+mn-cs"/>
            </a:rPr>
            <a:t>.</a:t>
          </a:r>
        </a:p>
      </dsp:txBody>
      <dsp:txXfrm>
        <a:off x="1932669" y="1386993"/>
        <a:ext cx="2521159" cy="938481"/>
      </dsp:txXfrm>
    </dsp:sp>
    <dsp:sp modelId="{1C1EBCA5-44C1-4F59-B3A6-F8452C5E3816}">
      <dsp:nvSpPr>
        <dsp:cNvPr id="0" name=""/>
        <dsp:cNvSpPr/>
      </dsp:nvSpPr>
      <dsp:spPr>
        <a:xfrm>
          <a:off x="2825111" y="474904"/>
          <a:ext cx="738808" cy="7388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FC390-0EFE-4A7F-BD58-6AFC80C60E8E}">
      <dsp:nvSpPr>
        <dsp:cNvPr id="0" name=""/>
        <dsp:cNvSpPr/>
      </dsp:nvSpPr>
      <dsp:spPr>
        <a:xfrm>
          <a:off x="4741143" y="1386993"/>
          <a:ext cx="2736432" cy="93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US" sz="1400" b="0" i="0" kern="1200" dirty="0">
              <a:solidFill>
                <a:prstClr val="black">
                  <a:hueOff val="0"/>
                  <a:satOff val="0"/>
                  <a:lumOff val="0"/>
                  <a:alphaOff val="0"/>
                </a:prstClr>
              </a:solidFill>
              <a:latin typeface="等线" panose="020F0502020204030204"/>
              <a:ea typeface="+mn-ea"/>
              <a:cs typeface="+mn-cs"/>
            </a:rPr>
            <a:t>2.The current organizational growth mode of the company couldn’t support the rapid expansion and development of the enterprise .</a:t>
          </a:r>
        </a:p>
      </dsp:txBody>
      <dsp:txXfrm>
        <a:off x="4741143" y="1386993"/>
        <a:ext cx="2736432" cy="938481"/>
      </dsp:txXfrm>
    </dsp:sp>
    <dsp:sp modelId="{095C6138-7859-4EED-B022-9F259F616B74}">
      <dsp:nvSpPr>
        <dsp:cNvPr id="0" name=""/>
        <dsp:cNvSpPr/>
      </dsp:nvSpPr>
      <dsp:spPr>
        <a:xfrm>
          <a:off x="8583884" y="352180"/>
          <a:ext cx="738808" cy="7388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4650DC-4ABC-46AE-8642-558D9B8F813C}">
      <dsp:nvSpPr>
        <dsp:cNvPr id="0" name=""/>
        <dsp:cNvSpPr/>
      </dsp:nvSpPr>
      <dsp:spPr>
        <a:xfrm>
          <a:off x="7764890" y="1386993"/>
          <a:ext cx="2376796" cy="93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US" sz="1400" b="0" i="0" kern="1200" dirty="0">
              <a:solidFill>
                <a:prstClr val="black">
                  <a:hueOff val="0"/>
                  <a:satOff val="0"/>
                  <a:lumOff val="0"/>
                  <a:alphaOff val="0"/>
                </a:prstClr>
              </a:solidFill>
              <a:latin typeface="等线" panose="020F0502020204030204"/>
              <a:ea typeface="+mn-ea"/>
              <a:cs typeface="+mn-cs"/>
            </a:rPr>
            <a:t>3. Excessive reliance on KPI indicators directly related to profits leads to insufficient corporate culture construction</a:t>
          </a:r>
        </a:p>
      </dsp:txBody>
      <dsp:txXfrm>
        <a:off x="7764890" y="1386993"/>
        <a:ext cx="2376796" cy="9384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7D04D-E03C-405F-9F48-E64862DEA6A4}">
      <dsp:nvSpPr>
        <dsp:cNvPr id="0" name=""/>
        <dsp:cNvSpPr/>
      </dsp:nvSpPr>
      <dsp:spPr>
        <a:xfrm>
          <a:off x="2864652" y="1065829"/>
          <a:ext cx="1252814" cy="221664"/>
        </a:xfrm>
        <a:custGeom>
          <a:avLst/>
          <a:gdLst/>
          <a:ahLst/>
          <a:cxnLst/>
          <a:rect l="0" t="0" r="0" b="0"/>
          <a:pathLst>
            <a:path>
              <a:moveTo>
                <a:pt x="0" y="0"/>
              </a:moveTo>
              <a:lnTo>
                <a:pt x="0" y="191859"/>
              </a:lnTo>
              <a:lnTo>
                <a:pt x="1252814" y="191859"/>
              </a:lnTo>
              <a:lnTo>
                <a:pt x="1252814" y="2216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647F5A-DF38-4C3C-91B4-D5544CBFFF53}">
      <dsp:nvSpPr>
        <dsp:cNvPr id="0" name=""/>
        <dsp:cNvSpPr/>
      </dsp:nvSpPr>
      <dsp:spPr>
        <a:xfrm>
          <a:off x="2864652" y="1065829"/>
          <a:ext cx="103527" cy="221664"/>
        </a:xfrm>
        <a:custGeom>
          <a:avLst/>
          <a:gdLst/>
          <a:ahLst/>
          <a:cxnLst/>
          <a:rect l="0" t="0" r="0" b="0"/>
          <a:pathLst>
            <a:path>
              <a:moveTo>
                <a:pt x="0" y="0"/>
              </a:moveTo>
              <a:lnTo>
                <a:pt x="0" y="191859"/>
              </a:lnTo>
              <a:lnTo>
                <a:pt x="103527" y="191859"/>
              </a:lnTo>
              <a:lnTo>
                <a:pt x="103527" y="2216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39C59A6-DAAE-4BC0-9A87-D64BD28E8EA3}">
      <dsp:nvSpPr>
        <dsp:cNvPr id="0" name=""/>
        <dsp:cNvSpPr/>
      </dsp:nvSpPr>
      <dsp:spPr>
        <a:xfrm>
          <a:off x="1689096" y="1864483"/>
          <a:ext cx="1153256" cy="307591"/>
        </a:xfrm>
        <a:custGeom>
          <a:avLst/>
          <a:gdLst/>
          <a:ahLst/>
          <a:cxnLst/>
          <a:rect l="0" t="0" r="0" b="0"/>
          <a:pathLst>
            <a:path>
              <a:moveTo>
                <a:pt x="0" y="0"/>
              </a:moveTo>
              <a:lnTo>
                <a:pt x="0" y="277787"/>
              </a:lnTo>
              <a:lnTo>
                <a:pt x="1153256" y="277787"/>
              </a:lnTo>
              <a:lnTo>
                <a:pt x="1153256" y="307591"/>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3ED5B0-FF37-41F9-8138-27355B9CB506}">
      <dsp:nvSpPr>
        <dsp:cNvPr id="0" name=""/>
        <dsp:cNvSpPr/>
      </dsp:nvSpPr>
      <dsp:spPr>
        <a:xfrm>
          <a:off x="1643376" y="1864483"/>
          <a:ext cx="91440" cy="307591"/>
        </a:xfrm>
        <a:custGeom>
          <a:avLst/>
          <a:gdLst/>
          <a:ahLst/>
          <a:cxnLst/>
          <a:rect l="0" t="0" r="0" b="0"/>
          <a:pathLst>
            <a:path>
              <a:moveTo>
                <a:pt x="45720" y="0"/>
              </a:moveTo>
              <a:lnTo>
                <a:pt x="45720" y="277787"/>
              </a:lnTo>
              <a:lnTo>
                <a:pt x="49690" y="277787"/>
              </a:lnTo>
              <a:lnTo>
                <a:pt x="49690" y="307591"/>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2EE13C-4EA4-4769-A111-5EEB0AEBF8CF}">
      <dsp:nvSpPr>
        <dsp:cNvPr id="0" name=""/>
        <dsp:cNvSpPr/>
      </dsp:nvSpPr>
      <dsp:spPr>
        <a:xfrm>
          <a:off x="543779" y="1864483"/>
          <a:ext cx="1145316" cy="307591"/>
        </a:xfrm>
        <a:custGeom>
          <a:avLst/>
          <a:gdLst/>
          <a:ahLst/>
          <a:cxnLst/>
          <a:rect l="0" t="0" r="0" b="0"/>
          <a:pathLst>
            <a:path>
              <a:moveTo>
                <a:pt x="1145316" y="0"/>
              </a:moveTo>
              <a:lnTo>
                <a:pt x="1145316" y="277787"/>
              </a:lnTo>
              <a:lnTo>
                <a:pt x="0" y="277787"/>
              </a:lnTo>
              <a:lnTo>
                <a:pt x="0" y="307591"/>
              </a:lnTo>
            </a:path>
          </a:pathLst>
        </a:custGeom>
        <a:no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E4AB48-BE0B-416B-87C6-23F30E74C6F8}">
      <dsp:nvSpPr>
        <dsp:cNvPr id="0" name=""/>
        <dsp:cNvSpPr/>
      </dsp:nvSpPr>
      <dsp:spPr>
        <a:xfrm>
          <a:off x="1689096" y="1065829"/>
          <a:ext cx="1175555" cy="221664"/>
        </a:xfrm>
        <a:custGeom>
          <a:avLst/>
          <a:gdLst/>
          <a:ahLst/>
          <a:cxnLst/>
          <a:rect l="0" t="0" r="0" b="0"/>
          <a:pathLst>
            <a:path>
              <a:moveTo>
                <a:pt x="1175555" y="0"/>
              </a:moveTo>
              <a:lnTo>
                <a:pt x="1175555" y="191859"/>
              </a:lnTo>
              <a:lnTo>
                <a:pt x="0" y="191859"/>
              </a:lnTo>
              <a:lnTo>
                <a:pt x="0" y="2216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15FD6F-1A0C-47BD-B068-471A0FEEAE7B}">
      <dsp:nvSpPr>
        <dsp:cNvPr id="0" name=""/>
        <dsp:cNvSpPr/>
      </dsp:nvSpPr>
      <dsp:spPr>
        <a:xfrm>
          <a:off x="2210257" y="464529"/>
          <a:ext cx="1308789" cy="601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A6CF3D-3ACD-44C6-9104-C59DB866533C}">
      <dsp:nvSpPr>
        <dsp:cNvPr id="0" name=""/>
        <dsp:cNvSpPr/>
      </dsp:nvSpPr>
      <dsp:spPr>
        <a:xfrm>
          <a:off x="2246005" y="498490"/>
          <a:ext cx="1308789" cy="60129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Headquarters</a:t>
          </a:r>
          <a:endParaRPr lang="zh-CN" altLang="en-US" sz="1400" kern="1200" dirty="0"/>
        </a:p>
      </dsp:txBody>
      <dsp:txXfrm>
        <a:off x="2263616" y="516101"/>
        <a:ext cx="1273567" cy="566077"/>
      </dsp:txXfrm>
    </dsp:sp>
    <dsp:sp modelId="{604C7C4B-AF0C-4FC1-BB05-362D38CB9E4C}">
      <dsp:nvSpPr>
        <dsp:cNvPr id="0" name=""/>
        <dsp:cNvSpPr/>
      </dsp:nvSpPr>
      <dsp:spPr>
        <a:xfrm>
          <a:off x="1020404" y="1287493"/>
          <a:ext cx="1337384" cy="5769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87A8C-F2CE-4FFF-81CF-B1CF19007A5E}">
      <dsp:nvSpPr>
        <dsp:cNvPr id="0" name=""/>
        <dsp:cNvSpPr/>
      </dsp:nvSpPr>
      <dsp:spPr>
        <a:xfrm>
          <a:off x="1056151" y="1321453"/>
          <a:ext cx="1337384" cy="57699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Store Management Department</a:t>
          </a:r>
          <a:endParaRPr lang="zh-CN" altLang="en-US" sz="1400" kern="1200" dirty="0"/>
        </a:p>
      </dsp:txBody>
      <dsp:txXfrm>
        <a:off x="1073050" y="1338352"/>
        <a:ext cx="1303586" cy="543192"/>
      </dsp:txXfrm>
    </dsp:sp>
    <dsp:sp modelId="{AB129E37-087E-4F85-8E4C-131DD0E1E19B}">
      <dsp:nvSpPr>
        <dsp:cNvPr id="0" name=""/>
        <dsp:cNvSpPr/>
      </dsp:nvSpPr>
      <dsp:spPr>
        <a:xfrm>
          <a:off x="4884" y="2172075"/>
          <a:ext cx="1077791" cy="6518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99E374-97B6-4F83-B0E9-2C701D024FDE}">
      <dsp:nvSpPr>
        <dsp:cNvPr id="0" name=""/>
        <dsp:cNvSpPr/>
      </dsp:nvSpPr>
      <dsp:spPr>
        <a:xfrm>
          <a:off x="40631" y="2206035"/>
          <a:ext cx="1077791" cy="65186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Beijing Region</a:t>
          </a:r>
          <a:endParaRPr lang="zh-CN" altLang="en-US" sz="1400" kern="1200" dirty="0"/>
        </a:p>
      </dsp:txBody>
      <dsp:txXfrm>
        <a:off x="59723" y="2225127"/>
        <a:ext cx="1039607" cy="613681"/>
      </dsp:txXfrm>
    </dsp:sp>
    <dsp:sp modelId="{621335F3-E60D-42AE-9142-4AC3BB0E47E0}">
      <dsp:nvSpPr>
        <dsp:cNvPr id="0" name=""/>
        <dsp:cNvSpPr/>
      </dsp:nvSpPr>
      <dsp:spPr>
        <a:xfrm>
          <a:off x="1154170" y="2172075"/>
          <a:ext cx="1077791" cy="6518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79861-7F4D-40ED-AFD9-723D0941C6EE}">
      <dsp:nvSpPr>
        <dsp:cNvPr id="0" name=""/>
        <dsp:cNvSpPr/>
      </dsp:nvSpPr>
      <dsp:spPr>
        <a:xfrm>
          <a:off x="1189918" y="2206035"/>
          <a:ext cx="1077791" cy="65186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Sichuan Region</a:t>
          </a:r>
          <a:endParaRPr lang="zh-CN" altLang="en-US" sz="1400" kern="1200" dirty="0"/>
        </a:p>
      </dsp:txBody>
      <dsp:txXfrm>
        <a:off x="1209010" y="2225127"/>
        <a:ext cx="1039607" cy="613681"/>
      </dsp:txXfrm>
    </dsp:sp>
    <dsp:sp modelId="{90BEB62B-ABE7-48CC-8E57-1C274D58FF34}">
      <dsp:nvSpPr>
        <dsp:cNvPr id="0" name=""/>
        <dsp:cNvSpPr/>
      </dsp:nvSpPr>
      <dsp:spPr>
        <a:xfrm>
          <a:off x="2303457" y="2172075"/>
          <a:ext cx="1077791" cy="6518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44C25-34F1-4541-A9E2-135047BCEDB6}">
      <dsp:nvSpPr>
        <dsp:cNvPr id="0" name=""/>
        <dsp:cNvSpPr/>
      </dsp:nvSpPr>
      <dsp:spPr>
        <a:xfrm>
          <a:off x="2339205" y="2206035"/>
          <a:ext cx="1077791" cy="65186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altLang="zh-CN" sz="1400" kern="1200" dirty="0"/>
            <a:t>…Region</a:t>
          </a:r>
          <a:endParaRPr lang="zh-CN" altLang="zh-CN" sz="1400" kern="1200" dirty="0"/>
        </a:p>
      </dsp:txBody>
      <dsp:txXfrm>
        <a:off x="2358297" y="2225127"/>
        <a:ext cx="1039607" cy="613681"/>
      </dsp:txXfrm>
    </dsp:sp>
    <dsp:sp modelId="{7763C430-6D65-4D52-A337-2C11C325978D}">
      <dsp:nvSpPr>
        <dsp:cNvPr id="0" name=""/>
        <dsp:cNvSpPr/>
      </dsp:nvSpPr>
      <dsp:spPr>
        <a:xfrm>
          <a:off x="2429284" y="1287493"/>
          <a:ext cx="1077791" cy="5769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5BCDE-9589-4459-979C-52C45F83B7F5}">
      <dsp:nvSpPr>
        <dsp:cNvPr id="0" name=""/>
        <dsp:cNvSpPr/>
      </dsp:nvSpPr>
      <dsp:spPr>
        <a:xfrm>
          <a:off x="2465031" y="1321453"/>
          <a:ext cx="1077791" cy="57699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Finance dept.</a:t>
          </a:r>
          <a:endParaRPr lang="zh-CN" altLang="en-US" sz="1400" kern="1200" dirty="0"/>
        </a:p>
      </dsp:txBody>
      <dsp:txXfrm>
        <a:off x="2481930" y="1338352"/>
        <a:ext cx="1043993" cy="543192"/>
      </dsp:txXfrm>
    </dsp:sp>
    <dsp:sp modelId="{6461B270-8409-43D9-9E1F-CED80F3BFD22}">
      <dsp:nvSpPr>
        <dsp:cNvPr id="0" name=""/>
        <dsp:cNvSpPr/>
      </dsp:nvSpPr>
      <dsp:spPr>
        <a:xfrm>
          <a:off x="3578570" y="1287493"/>
          <a:ext cx="1077791" cy="5769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4A7949-4F91-437F-B694-B91D1D21AD75}">
      <dsp:nvSpPr>
        <dsp:cNvPr id="0" name=""/>
        <dsp:cNvSpPr/>
      </dsp:nvSpPr>
      <dsp:spPr>
        <a:xfrm>
          <a:off x="3614318" y="1321453"/>
          <a:ext cx="1077791" cy="57699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Functional dep…</a:t>
          </a:r>
          <a:endParaRPr lang="zh-CN" altLang="en-US" sz="1400" kern="1200" dirty="0"/>
        </a:p>
      </dsp:txBody>
      <dsp:txXfrm>
        <a:off x="3631217" y="1338352"/>
        <a:ext cx="1043993" cy="5431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49DFE-57A5-4155-8867-375A38611213}">
      <dsp:nvSpPr>
        <dsp:cNvPr id="0" name=""/>
        <dsp:cNvSpPr/>
      </dsp:nvSpPr>
      <dsp:spPr>
        <a:xfrm>
          <a:off x="2443010" y="935971"/>
          <a:ext cx="110691" cy="484934"/>
        </a:xfrm>
        <a:custGeom>
          <a:avLst/>
          <a:gdLst/>
          <a:ahLst/>
          <a:cxnLst/>
          <a:rect l="0" t="0" r="0" b="0"/>
          <a:pathLst>
            <a:path>
              <a:moveTo>
                <a:pt x="0" y="0"/>
              </a:moveTo>
              <a:lnTo>
                <a:pt x="0" y="484934"/>
              </a:lnTo>
              <a:lnTo>
                <a:pt x="110691" y="484934"/>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CA4D0D-27B5-46A8-AC7D-DFC4700A44A2}">
      <dsp:nvSpPr>
        <dsp:cNvPr id="0" name=""/>
        <dsp:cNvSpPr/>
      </dsp:nvSpPr>
      <dsp:spPr>
        <a:xfrm>
          <a:off x="2332319" y="935971"/>
          <a:ext cx="110691" cy="484934"/>
        </a:xfrm>
        <a:custGeom>
          <a:avLst/>
          <a:gdLst/>
          <a:ahLst/>
          <a:cxnLst/>
          <a:rect l="0" t="0" r="0" b="0"/>
          <a:pathLst>
            <a:path>
              <a:moveTo>
                <a:pt x="110691" y="0"/>
              </a:moveTo>
              <a:lnTo>
                <a:pt x="110691" y="484934"/>
              </a:lnTo>
              <a:lnTo>
                <a:pt x="0" y="484934"/>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BA2E3A-B18D-431F-913E-FA4D9122C753}">
      <dsp:nvSpPr>
        <dsp:cNvPr id="0" name=""/>
        <dsp:cNvSpPr/>
      </dsp:nvSpPr>
      <dsp:spPr>
        <a:xfrm>
          <a:off x="2443010" y="935971"/>
          <a:ext cx="1913380" cy="969868"/>
        </a:xfrm>
        <a:custGeom>
          <a:avLst/>
          <a:gdLst/>
          <a:ahLst/>
          <a:cxnLst/>
          <a:rect l="0" t="0" r="0" b="0"/>
          <a:pathLst>
            <a:path>
              <a:moveTo>
                <a:pt x="0" y="0"/>
              </a:moveTo>
              <a:lnTo>
                <a:pt x="0" y="859176"/>
              </a:lnTo>
              <a:lnTo>
                <a:pt x="1913380" y="859176"/>
              </a:lnTo>
              <a:lnTo>
                <a:pt x="1913380" y="969868"/>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9568CA-FA20-49EF-95FB-55FED2232876}">
      <dsp:nvSpPr>
        <dsp:cNvPr id="0" name=""/>
        <dsp:cNvSpPr/>
      </dsp:nvSpPr>
      <dsp:spPr>
        <a:xfrm>
          <a:off x="2443010" y="935971"/>
          <a:ext cx="637793" cy="969868"/>
        </a:xfrm>
        <a:custGeom>
          <a:avLst/>
          <a:gdLst/>
          <a:ahLst/>
          <a:cxnLst/>
          <a:rect l="0" t="0" r="0" b="0"/>
          <a:pathLst>
            <a:path>
              <a:moveTo>
                <a:pt x="0" y="0"/>
              </a:moveTo>
              <a:lnTo>
                <a:pt x="0" y="859176"/>
              </a:lnTo>
              <a:lnTo>
                <a:pt x="637793" y="859176"/>
              </a:lnTo>
              <a:lnTo>
                <a:pt x="637793" y="969868"/>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593E3-BE41-434D-A983-20854A611E2A}">
      <dsp:nvSpPr>
        <dsp:cNvPr id="0" name=""/>
        <dsp:cNvSpPr/>
      </dsp:nvSpPr>
      <dsp:spPr>
        <a:xfrm>
          <a:off x="1805216" y="935971"/>
          <a:ext cx="637793" cy="969868"/>
        </a:xfrm>
        <a:custGeom>
          <a:avLst/>
          <a:gdLst/>
          <a:ahLst/>
          <a:cxnLst/>
          <a:rect l="0" t="0" r="0" b="0"/>
          <a:pathLst>
            <a:path>
              <a:moveTo>
                <a:pt x="637793" y="0"/>
              </a:moveTo>
              <a:lnTo>
                <a:pt x="637793" y="859176"/>
              </a:lnTo>
              <a:lnTo>
                <a:pt x="0" y="859176"/>
              </a:lnTo>
              <a:lnTo>
                <a:pt x="0" y="969868"/>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56005B-9218-451F-BA71-616301F8DD23}">
      <dsp:nvSpPr>
        <dsp:cNvPr id="0" name=""/>
        <dsp:cNvSpPr/>
      </dsp:nvSpPr>
      <dsp:spPr>
        <a:xfrm>
          <a:off x="529629" y="935971"/>
          <a:ext cx="1913380" cy="969868"/>
        </a:xfrm>
        <a:custGeom>
          <a:avLst/>
          <a:gdLst/>
          <a:ahLst/>
          <a:cxnLst/>
          <a:rect l="0" t="0" r="0" b="0"/>
          <a:pathLst>
            <a:path>
              <a:moveTo>
                <a:pt x="1913380" y="0"/>
              </a:moveTo>
              <a:lnTo>
                <a:pt x="1913380" y="859176"/>
              </a:lnTo>
              <a:lnTo>
                <a:pt x="0" y="859176"/>
              </a:lnTo>
              <a:lnTo>
                <a:pt x="0" y="969868"/>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EFE6D85-C2F7-498D-AC37-3B440C9675C1}">
      <dsp:nvSpPr>
        <dsp:cNvPr id="0" name=""/>
        <dsp:cNvSpPr/>
      </dsp:nvSpPr>
      <dsp:spPr>
        <a:xfrm>
          <a:off x="1643644" y="408869"/>
          <a:ext cx="1598732" cy="527102"/>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dirty="0"/>
            <a:t>Headquarters</a:t>
          </a:r>
          <a:endParaRPr lang="zh-CN" altLang="en-US" sz="1600" kern="1200" dirty="0"/>
        </a:p>
      </dsp:txBody>
      <dsp:txXfrm>
        <a:off x="1643644" y="408869"/>
        <a:ext cx="1598732" cy="527102"/>
      </dsp:txXfrm>
    </dsp:sp>
    <dsp:sp modelId="{B8427F24-D82D-40F5-9EE3-4AF0B3376B2D}">
      <dsp:nvSpPr>
        <dsp:cNvPr id="0" name=""/>
        <dsp:cNvSpPr/>
      </dsp:nvSpPr>
      <dsp:spPr>
        <a:xfrm>
          <a:off x="2527" y="1905839"/>
          <a:ext cx="1054204" cy="527102"/>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dirty="0"/>
            <a:t>store1</a:t>
          </a:r>
          <a:endParaRPr lang="zh-CN" altLang="en-US" sz="1600" kern="1200" dirty="0"/>
        </a:p>
      </dsp:txBody>
      <dsp:txXfrm>
        <a:off x="2527" y="1905839"/>
        <a:ext cx="1054204" cy="527102"/>
      </dsp:txXfrm>
    </dsp:sp>
    <dsp:sp modelId="{82FCDC6F-9A81-484F-8943-89FE22039C82}">
      <dsp:nvSpPr>
        <dsp:cNvPr id="0" name=""/>
        <dsp:cNvSpPr/>
      </dsp:nvSpPr>
      <dsp:spPr>
        <a:xfrm>
          <a:off x="1278114" y="1905839"/>
          <a:ext cx="1054204" cy="527102"/>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dirty="0"/>
            <a:t>store2</a:t>
          </a:r>
          <a:endParaRPr lang="zh-CN" altLang="en-US" sz="1600" kern="1200" dirty="0"/>
        </a:p>
      </dsp:txBody>
      <dsp:txXfrm>
        <a:off x="1278114" y="1905839"/>
        <a:ext cx="1054204" cy="527102"/>
      </dsp:txXfrm>
    </dsp:sp>
    <dsp:sp modelId="{687912DF-4AC7-44D1-91B5-0A08ABD77EE8}">
      <dsp:nvSpPr>
        <dsp:cNvPr id="0" name=""/>
        <dsp:cNvSpPr/>
      </dsp:nvSpPr>
      <dsp:spPr>
        <a:xfrm>
          <a:off x="2553701" y="1905839"/>
          <a:ext cx="1054204" cy="527102"/>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dirty="0"/>
            <a:t>Store3</a:t>
          </a:r>
          <a:endParaRPr lang="zh-CN" altLang="en-US" sz="1600" kern="1200" dirty="0"/>
        </a:p>
      </dsp:txBody>
      <dsp:txXfrm>
        <a:off x="2553701" y="1905839"/>
        <a:ext cx="1054204" cy="527102"/>
      </dsp:txXfrm>
    </dsp:sp>
    <dsp:sp modelId="{9240E9DC-9DBC-4BCC-8577-9C30D66C1D82}">
      <dsp:nvSpPr>
        <dsp:cNvPr id="0" name=""/>
        <dsp:cNvSpPr/>
      </dsp:nvSpPr>
      <dsp:spPr>
        <a:xfrm>
          <a:off x="3829289" y="1905839"/>
          <a:ext cx="1054204" cy="527102"/>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Store…</a:t>
          </a:r>
          <a:endParaRPr lang="zh-CN" altLang="en-US" sz="1600" kern="1200" dirty="0"/>
        </a:p>
      </dsp:txBody>
      <dsp:txXfrm>
        <a:off x="3829289" y="1905839"/>
        <a:ext cx="1054204" cy="527102"/>
      </dsp:txXfrm>
    </dsp:sp>
    <dsp:sp modelId="{6C338203-389B-4A81-AF7C-14D6600AC265}">
      <dsp:nvSpPr>
        <dsp:cNvPr id="0" name=""/>
        <dsp:cNvSpPr/>
      </dsp:nvSpPr>
      <dsp:spPr>
        <a:xfrm>
          <a:off x="1278114" y="1157354"/>
          <a:ext cx="1054204" cy="527102"/>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0" i="0" kern="1200" dirty="0"/>
            <a:t>Coach1</a:t>
          </a:r>
          <a:endParaRPr lang="zh-CN" altLang="en-US" sz="1600" kern="1200" dirty="0"/>
        </a:p>
      </dsp:txBody>
      <dsp:txXfrm>
        <a:off x="1278114" y="1157354"/>
        <a:ext cx="1054204" cy="527102"/>
      </dsp:txXfrm>
    </dsp:sp>
    <dsp:sp modelId="{85C2FFCE-6442-436C-9E32-D73C85284F04}">
      <dsp:nvSpPr>
        <dsp:cNvPr id="0" name=""/>
        <dsp:cNvSpPr/>
      </dsp:nvSpPr>
      <dsp:spPr>
        <a:xfrm>
          <a:off x="2553701" y="1157354"/>
          <a:ext cx="1054204" cy="527102"/>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altLang="zh-CN" sz="1600" kern="1200" dirty="0"/>
            <a:t>Coach2</a:t>
          </a:r>
          <a:endParaRPr lang="zh-CN" altLang="en-US" sz="1600" kern="1200" dirty="0"/>
        </a:p>
      </dsp:txBody>
      <dsp:txXfrm>
        <a:off x="2553701" y="1157354"/>
        <a:ext cx="1054204" cy="527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02AF2-3D48-4549-9B20-AAB0A33CC7B6}">
      <dsp:nvSpPr>
        <dsp:cNvPr id="0" name=""/>
        <dsp:cNvSpPr/>
      </dsp:nvSpPr>
      <dsp:spPr>
        <a:xfrm>
          <a:off x="0" y="2025"/>
          <a:ext cx="10545256"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13D645-A11F-46F9-9A2A-82E1F6EAFF3D}">
      <dsp:nvSpPr>
        <dsp:cNvPr id="0" name=""/>
        <dsp:cNvSpPr/>
      </dsp:nvSpPr>
      <dsp:spPr>
        <a:xfrm>
          <a:off x="0" y="2025"/>
          <a:ext cx="2698513" cy="4143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altLang="zh-CN" sz="4000" kern="1200" dirty="0"/>
            <a:t>Challenges</a:t>
          </a:r>
          <a:endParaRPr lang="zh-CN" altLang="en-US" sz="4000" kern="1200" dirty="0"/>
        </a:p>
      </dsp:txBody>
      <dsp:txXfrm>
        <a:off x="0" y="2025"/>
        <a:ext cx="2698513" cy="4143475"/>
      </dsp:txXfrm>
    </dsp:sp>
    <dsp:sp modelId="{9F80BF4C-59BC-4DF7-B3A5-E4339ACB4A4A}">
      <dsp:nvSpPr>
        <dsp:cNvPr id="0" name=""/>
        <dsp:cNvSpPr/>
      </dsp:nvSpPr>
      <dsp:spPr>
        <a:xfrm>
          <a:off x="2845570" y="50379"/>
          <a:ext cx="7695977" cy="967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1.</a:t>
          </a:r>
          <a:r>
            <a:rPr lang="en-US" sz="2000" b="1" i="0" kern="1200" dirty="0"/>
            <a:t>Human cost is too high. </a:t>
          </a:r>
          <a:r>
            <a:rPr lang="en-US" sz="2000" b="0" i="0" kern="1200" dirty="0">
              <a:solidFill>
                <a:prstClr val="black">
                  <a:hueOff val="0"/>
                  <a:satOff val="0"/>
                  <a:lumOff val="0"/>
                  <a:alphaOff val="0"/>
                </a:prstClr>
              </a:solidFill>
              <a:latin typeface="等线"/>
              <a:ea typeface="+mn-ea"/>
              <a:cs typeface="+mn-cs"/>
            </a:rPr>
            <a:t>Acc</a:t>
          </a:r>
          <a:r>
            <a:rPr lang="en-US" sz="2000" b="0" i="0" kern="1200" dirty="0"/>
            <a:t>ounts for 30% of the total cost. China's era of cheap labor capital has passed, Haidilao will also face the problem of high staff turnover.</a:t>
          </a:r>
          <a:endParaRPr lang="zh-CN" altLang="en-US" sz="2000" kern="1200" dirty="0"/>
        </a:p>
      </dsp:txBody>
      <dsp:txXfrm>
        <a:off x="2845570" y="50379"/>
        <a:ext cx="7695977" cy="967080"/>
      </dsp:txXfrm>
    </dsp:sp>
    <dsp:sp modelId="{868CB818-F086-4F8D-92F9-3AA73A082FC1}">
      <dsp:nvSpPr>
        <dsp:cNvPr id="0" name=""/>
        <dsp:cNvSpPr/>
      </dsp:nvSpPr>
      <dsp:spPr>
        <a:xfrm>
          <a:off x="2698513" y="1017459"/>
          <a:ext cx="7843034"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1BB639C5-7B42-461F-B82A-1A9C79082DC4}">
      <dsp:nvSpPr>
        <dsp:cNvPr id="0" name=""/>
        <dsp:cNvSpPr/>
      </dsp:nvSpPr>
      <dsp:spPr>
        <a:xfrm>
          <a:off x="2849264" y="1095068"/>
          <a:ext cx="7695977" cy="99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2.</a:t>
          </a:r>
          <a:r>
            <a:rPr lang="en-US" sz="2000" b="1" i="0" kern="1200" dirty="0"/>
            <a:t>Long working hours. </a:t>
          </a:r>
          <a:r>
            <a:rPr lang="en-US" sz="2000" b="0" i="0" kern="1200" dirty="0"/>
            <a:t>Employees are expected to work 12-hour each day. The new rural workforce is no longer just looking for high wages, but also for work-life balance.</a:t>
          </a:r>
          <a:endParaRPr lang="zh-CN" altLang="en-US" sz="2000" kern="1200" dirty="0"/>
        </a:p>
      </dsp:txBody>
      <dsp:txXfrm>
        <a:off x="2849264" y="1095068"/>
        <a:ext cx="7695977" cy="996547"/>
      </dsp:txXfrm>
    </dsp:sp>
    <dsp:sp modelId="{665FFF9B-A44E-4DD4-B4D1-0D50A23C4188}">
      <dsp:nvSpPr>
        <dsp:cNvPr id="0" name=""/>
        <dsp:cNvSpPr/>
      </dsp:nvSpPr>
      <dsp:spPr>
        <a:xfrm>
          <a:off x="2698513" y="2062361"/>
          <a:ext cx="7843034"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946B717E-C649-4ED4-AF0E-A340F6C435E5}">
      <dsp:nvSpPr>
        <dsp:cNvPr id="0" name=""/>
        <dsp:cNvSpPr/>
      </dsp:nvSpPr>
      <dsp:spPr>
        <a:xfrm>
          <a:off x="2845570" y="2110715"/>
          <a:ext cx="7695977" cy="967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3.</a:t>
          </a:r>
          <a:r>
            <a:rPr lang="en-US" sz="2000" b="1" i="0" kern="1200" dirty="0"/>
            <a:t>Customer demand changes. </a:t>
          </a:r>
          <a:r>
            <a:rPr lang="en-US" sz="2000" b="0" i="0" kern="1200" dirty="0"/>
            <a:t>The main clients shifting from the post-70s and 80s to the post-90s and 00s, focusing on personalized service rather than attentive service</a:t>
          </a:r>
          <a:endParaRPr lang="zh-CN" altLang="en-US" sz="2000" kern="1200" dirty="0"/>
        </a:p>
      </dsp:txBody>
      <dsp:txXfrm>
        <a:off x="2845570" y="2110715"/>
        <a:ext cx="7695977" cy="967080"/>
      </dsp:txXfrm>
    </dsp:sp>
    <dsp:sp modelId="{34B08260-C016-42E6-8623-B9DAAC14A6C8}">
      <dsp:nvSpPr>
        <dsp:cNvPr id="0" name=""/>
        <dsp:cNvSpPr/>
      </dsp:nvSpPr>
      <dsp:spPr>
        <a:xfrm>
          <a:off x="2698513" y="3077796"/>
          <a:ext cx="7843034"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23AFF38D-11D3-4C65-B1FB-56039FB5C5CB}">
      <dsp:nvSpPr>
        <dsp:cNvPr id="0" name=""/>
        <dsp:cNvSpPr/>
      </dsp:nvSpPr>
      <dsp:spPr>
        <a:xfrm>
          <a:off x="2845570" y="3126150"/>
          <a:ext cx="7695977" cy="967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t>4.</a:t>
          </a:r>
          <a:r>
            <a:rPr lang="en-US" sz="2000" b="1" i="0" kern="1200" dirty="0"/>
            <a:t>Weak artificial intelligence transformation. </a:t>
          </a:r>
          <a:r>
            <a:rPr lang="en-US" sz="2000" b="0" i="0" kern="1200" dirty="0"/>
            <a:t>The robot service is not enough to meet the needs of customers. How to maintain the advantages of the original service.</a:t>
          </a:r>
          <a:endParaRPr lang="zh-CN" altLang="en-US" sz="2000" kern="1200" dirty="0"/>
        </a:p>
      </dsp:txBody>
      <dsp:txXfrm>
        <a:off x="2845570" y="3126150"/>
        <a:ext cx="7695977" cy="967080"/>
      </dsp:txXfrm>
    </dsp:sp>
    <dsp:sp modelId="{7B533A61-82DA-4010-8707-DC32711AC1CA}">
      <dsp:nvSpPr>
        <dsp:cNvPr id="0" name=""/>
        <dsp:cNvSpPr/>
      </dsp:nvSpPr>
      <dsp:spPr>
        <a:xfrm>
          <a:off x="2698513" y="4093231"/>
          <a:ext cx="7843034"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灯片编号占位符 8"/>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日期占位符 2"/>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灯片编号占位符 4"/>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灯片编号占位符 3"/>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竖排文字占位符 2"/>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B91F4E4-832A-5241-8842-BD08CE7885BA}" type="slidenum">
              <a:rPr kumimoji="1" lang="zh-CN" altLang="en-US" smtClean="0"/>
              <a:t>‹#›</a:t>
            </a:fld>
            <a:endParaRPr kumimoji="1"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7B88FB-D1DB-4B4D-87C2-99AE931ACDBE}" type="datetimeFigureOut">
              <a:rPr kumimoji="1" lang="zh-CN" altLang="en-US" smtClean="0"/>
              <a:t>2021/11/9</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91F4E4-832A-5241-8842-BD08CE7885BA}" type="slidenum">
              <a:rPr kumimoji="1" lang="zh-CN" altLang="en-US" smtClean="0"/>
              <a:t>‹#›</a:t>
            </a:fld>
            <a:endParaRPr kumimoji="1"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chart" Target="../charts/chart2.xml"/><Relationship Id="rId7" Type="http://schemas.openxmlformats.org/officeDocument/2006/relationships/diagramColors" Target="../diagrams/colors4.xml"/><Relationship Id="rId2" Type="http://schemas.openxmlformats.org/officeDocument/2006/relationships/chart" Target="../charts/chart1.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1ADC02-4FFB-4A70-B944-C4733969D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BDF7CF8-088C-4E6F-B0FD-047CD4E79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9828"/>
            <a:ext cx="12192000" cy="2868172"/>
          </a:xfrm>
          <a:custGeom>
            <a:avLst/>
            <a:gdLst>
              <a:gd name="connsiteX0" fmla="*/ 619389 w 12192000"/>
              <a:gd name="connsiteY0" fmla="*/ 0 h 2868172"/>
              <a:gd name="connsiteX1" fmla="*/ 687652 w 12192000"/>
              <a:gd name="connsiteY1" fmla="*/ 3175 h 2868172"/>
              <a:gd name="connsiteX2" fmla="*/ 747977 w 12192000"/>
              <a:gd name="connsiteY2" fmla="*/ 9525 h 2868172"/>
              <a:gd name="connsiteX3" fmla="*/ 800364 w 12192000"/>
              <a:gd name="connsiteY3" fmla="*/ 20637 h 2868172"/>
              <a:gd name="connsiteX4" fmla="*/ 846402 w 12192000"/>
              <a:gd name="connsiteY4" fmla="*/ 36512 h 2868172"/>
              <a:gd name="connsiteX5" fmla="*/ 887677 w 12192000"/>
              <a:gd name="connsiteY5" fmla="*/ 52387 h 2868172"/>
              <a:gd name="connsiteX6" fmla="*/ 924189 w 12192000"/>
              <a:gd name="connsiteY6" fmla="*/ 68262 h 2868172"/>
              <a:gd name="connsiteX7" fmla="*/ 962289 w 12192000"/>
              <a:gd name="connsiteY7" fmla="*/ 87312 h 2868172"/>
              <a:gd name="connsiteX8" fmla="*/ 1000389 w 12192000"/>
              <a:gd name="connsiteY8" fmla="*/ 106362 h 2868172"/>
              <a:gd name="connsiteX9" fmla="*/ 1036902 w 12192000"/>
              <a:gd name="connsiteY9" fmla="*/ 125412 h 2868172"/>
              <a:gd name="connsiteX10" fmla="*/ 1078177 w 12192000"/>
              <a:gd name="connsiteY10" fmla="*/ 141287 h 2868172"/>
              <a:gd name="connsiteX11" fmla="*/ 1124214 w 12192000"/>
              <a:gd name="connsiteY11" fmla="*/ 155575 h 2868172"/>
              <a:gd name="connsiteX12" fmla="*/ 1176602 w 12192000"/>
              <a:gd name="connsiteY12" fmla="*/ 166687 h 2868172"/>
              <a:gd name="connsiteX13" fmla="*/ 1236927 w 12192000"/>
              <a:gd name="connsiteY13" fmla="*/ 174625 h 2868172"/>
              <a:gd name="connsiteX14" fmla="*/ 1305189 w 12192000"/>
              <a:gd name="connsiteY14" fmla="*/ 176212 h 2868172"/>
              <a:gd name="connsiteX15" fmla="*/ 1373452 w 12192000"/>
              <a:gd name="connsiteY15" fmla="*/ 174625 h 2868172"/>
              <a:gd name="connsiteX16" fmla="*/ 1433777 w 12192000"/>
              <a:gd name="connsiteY16" fmla="*/ 166687 h 2868172"/>
              <a:gd name="connsiteX17" fmla="*/ 1486164 w 12192000"/>
              <a:gd name="connsiteY17" fmla="*/ 155575 h 2868172"/>
              <a:gd name="connsiteX18" fmla="*/ 1532202 w 12192000"/>
              <a:gd name="connsiteY18" fmla="*/ 141287 h 2868172"/>
              <a:gd name="connsiteX19" fmla="*/ 1573477 w 12192000"/>
              <a:gd name="connsiteY19" fmla="*/ 125412 h 2868172"/>
              <a:gd name="connsiteX20" fmla="*/ 1609989 w 12192000"/>
              <a:gd name="connsiteY20" fmla="*/ 106362 h 2868172"/>
              <a:gd name="connsiteX21" fmla="*/ 1648089 w 12192000"/>
              <a:gd name="connsiteY21" fmla="*/ 87312 h 2868172"/>
              <a:gd name="connsiteX22" fmla="*/ 1686189 w 12192000"/>
              <a:gd name="connsiteY22" fmla="*/ 68262 h 2868172"/>
              <a:gd name="connsiteX23" fmla="*/ 1722702 w 12192000"/>
              <a:gd name="connsiteY23" fmla="*/ 52387 h 2868172"/>
              <a:gd name="connsiteX24" fmla="*/ 1763977 w 12192000"/>
              <a:gd name="connsiteY24" fmla="*/ 36512 h 2868172"/>
              <a:gd name="connsiteX25" fmla="*/ 1810014 w 12192000"/>
              <a:gd name="connsiteY25" fmla="*/ 20637 h 2868172"/>
              <a:gd name="connsiteX26" fmla="*/ 1862402 w 12192000"/>
              <a:gd name="connsiteY26" fmla="*/ 9525 h 2868172"/>
              <a:gd name="connsiteX27" fmla="*/ 1922727 w 12192000"/>
              <a:gd name="connsiteY27" fmla="*/ 3175 h 2868172"/>
              <a:gd name="connsiteX28" fmla="*/ 1990989 w 12192000"/>
              <a:gd name="connsiteY28" fmla="*/ 0 h 2868172"/>
              <a:gd name="connsiteX29" fmla="*/ 2059252 w 12192000"/>
              <a:gd name="connsiteY29" fmla="*/ 3175 h 2868172"/>
              <a:gd name="connsiteX30" fmla="*/ 2119577 w 12192000"/>
              <a:gd name="connsiteY30" fmla="*/ 9525 h 2868172"/>
              <a:gd name="connsiteX31" fmla="*/ 2171964 w 12192000"/>
              <a:gd name="connsiteY31" fmla="*/ 20637 h 2868172"/>
              <a:gd name="connsiteX32" fmla="*/ 2218002 w 12192000"/>
              <a:gd name="connsiteY32" fmla="*/ 36512 h 2868172"/>
              <a:gd name="connsiteX33" fmla="*/ 2259277 w 12192000"/>
              <a:gd name="connsiteY33" fmla="*/ 52387 h 2868172"/>
              <a:gd name="connsiteX34" fmla="*/ 2295789 w 12192000"/>
              <a:gd name="connsiteY34" fmla="*/ 68262 h 2868172"/>
              <a:gd name="connsiteX35" fmla="*/ 2333889 w 12192000"/>
              <a:gd name="connsiteY35" fmla="*/ 87312 h 2868172"/>
              <a:gd name="connsiteX36" fmla="*/ 2371989 w 12192000"/>
              <a:gd name="connsiteY36" fmla="*/ 106362 h 2868172"/>
              <a:gd name="connsiteX37" fmla="*/ 2408502 w 12192000"/>
              <a:gd name="connsiteY37" fmla="*/ 125412 h 2868172"/>
              <a:gd name="connsiteX38" fmla="*/ 2449777 w 12192000"/>
              <a:gd name="connsiteY38" fmla="*/ 141287 h 2868172"/>
              <a:gd name="connsiteX39" fmla="*/ 2495814 w 12192000"/>
              <a:gd name="connsiteY39" fmla="*/ 155575 h 2868172"/>
              <a:gd name="connsiteX40" fmla="*/ 2548202 w 12192000"/>
              <a:gd name="connsiteY40" fmla="*/ 166687 h 2868172"/>
              <a:gd name="connsiteX41" fmla="*/ 2608527 w 12192000"/>
              <a:gd name="connsiteY41" fmla="*/ 174625 h 2868172"/>
              <a:gd name="connsiteX42" fmla="*/ 2676789 w 12192000"/>
              <a:gd name="connsiteY42" fmla="*/ 176212 h 2868172"/>
              <a:gd name="connsiteX43" fmla="*/ 2745052 w 12192000"/>
              <a:gd name="connsiteY43" fmla="*/ 174625 h 2868172"/>
              <a:gd name="connsiteX44" fmla="*/ 2805377 w 12192000"/>
              <a:gd name="connsiteY44" fmla="*/ 166687 h 2868172"/>
              <a:gd name="connsiteX45" fmla="*/ 2857764 w 12192000"/>
              <a:gd name="connsiteY45" fmla="*/ 155575 h 2868172"/>
              <a:gd name="connsiteX46" fmla="*/ 2903802 w 12192000"/>
              <a:gd name="connsiteY46" fmla="*/ 141287 h 2868172"/>
              <a:gd name="connsiteX47" fmla="*/ 2945077 w 12192000"/>
              <a:gd name="connsiteY47" fmla="*/ 125412 h 2868172"/>
              <a:gd name="connsiteX48" fmla="*/ 2981589 w 12192000"/>
              <a:gd name="connsiteY48" fmla="*/ 106362 h 2868172"/>
              <a:gd name="connsiteX49" fmla="*/ 3019689 w 12192000"/>
              <a:gd name="connsiteY49" fmla="*/ 87312 h 2868172"/>
              <a:gd name="connsiteX50" fmla="*/ 3057789 w 12192000"/>
              <a:gd name="connsiteY50" fmla="*/ 68262 h 2868172"/>
              <a:gd name="connsiteX51" fmla="*/ 3094302 w 12192000"/>
              <a:gd name="connsiteY51" fmla="*/ 52387 h 2868172"/>
              <a:gd name="connsiteX52" fmla="*/ 3135577 w 12192000"/>
              <a:gd name="connsiteY52" fmla="*/ 36512 h 2868172"/>
              <a:gd name="connsiteX53" fmla="*/ 3181614 w 12192000"/>
              <a:gd name="connsiteY53" fmla="*/ 20637 h 2868172"/>
              <a:gd name="connsiteX54" fmla="*/ 3234002 w 12192000"/>
              <a:gd name="connsiteY54" fmla="*/ 9525 h 2868172"/>
              <a:gd name="connsiteX55" fmla="*/ 3294327 w 12192000"/>
              <a:gd name="connsiteY55" fmla="*/ 3175 h 2868172"/>
              <a:gd name="connsiteX56" fmla="*/ 3361002 w 12192000"/>
              <a:gd name="connsiteY56" fmla="*/ 0 h 2868172"/>
              <a:gd name="connsiteX57" fmla="*/ 3430852 w 12192000"/>
              <a:gd name="connsiteY57" fmla="*/ 3175 h 2868172"/>
              <a:gd name="connsiteX58" fmla="*/ 3491177 w 12192000"/>
              <a:gd name="connsiteY58" fmla="*/ 9525 h 2868172"/>
              <a:gd name="connsiteX59" fmla="*/ 3543564 w 12192000"/>
              <a:gd name="connsiteY59" fmla="*/ 20637 h 2868172"/>
              <a:gd name="connsiteX60" fmla="*/ 3589602 w 12192000"/>
              <a:gd name="connsiteY60" fmla="*/ 36512 h 2868172"/>
              <a:gd name="connsiteX61" fmla="*/ 3630877 w 12192000"/>
              <a:gd name="connsiteY61" fmla="*/ 52387 h 2868172"/>
              <a:gd name="connsiteX62" fmla="*/ 3667389 w 12192000"/>
              <a:gd name="connsiteY62" fmla="*/ 68262 h 2868172"/>
              <a:gd name="connsiteX63" fmla="*/ 3705489 w 12192000"/>
              <a:gd name="connsiteY63" fmla="*/ 87312 h 2868172"/>
              <a:gd name="connsiteX64" fmla="*/ 3743589 w 12192000"/>
              <a:gd name="connsiteY64" fmla="*/ 106362 h 2868172"/>
              <a:gd name="connsiteX65" fmla="*/ 3780102 w 12192000"/>
              <a:gd name="connsiteY65" fmla="*/ 125412 h 2868172"/>
              <a:gd name="connsiteX66" fmla="*/ 3821377 w 12192000"/>
              <a:gd name="connsiteY66" fmla="*/ 141287 h 2868172"/>
              <a:gd name="connsiteX67" fmla="*/ 3867414 w 12192000"/>
              <a:gd name="connsiteY67" fmla="*/ 155575 h 2868172"/>
              <a:gd name="connsiteX68" fmla="*/ 3919802 w 12192000"/>
              <a:gd name="connsiteY68" fmla="*/ 166687 h 2868172"/>
              <a:gd name="connsiteX69" fmla="*/ 3980127 w 12192000"/>
              <a:gd name="connsiteY69" fmla="*/ 174625 h 2868172"/>
              <a:gd name="connsiteX70" fmla="*/ 4048389 w 12192000"/>
              <a:gd name="connsiteY70" fmla="*/ 176212 h 2868172"/>
              <a:gd name="connsiteX71" fmla="*/ 4116652 w 12192000"/>
              <a:gd name="connsiteY71" fmla="*/ 174625 h 2868172"/>
              <a:gd name="connsiteX72" fmla="*/ 4176977 w 12192000"/>
              <a:gd name="connsiteY72" fmla="*/ 166687 h 2868172"/>
              <a:gd name="connsiteX73" fmla="*/ 4229364 w 12192000"/>
              <a:gd name="connsiteY73" fmla="*/ 155575 h 2868172"/>
              <a:gd name="connsiteX74" fmla="*/ 4275402 w 12192000"/>
              <a:gd name="connsiteY74" fmla="*/ 141287 h 2868172"/>
              <a:gd name="connsiteX75" fmla="*/ 4316677 w 12192000"/>
              <a:gd name="connsiteY75" fmla="*/ 125412 h 2868172"/>
              <a:gd name="connsiteX76" fmla="*/ 4353189 w 12192000"/>
              <a:gd name="connsiteY76" fmla="*/ 106362 h 2868172"/>
              <a:gd name="connsiteX77" fmla="*/ 4429389 w 12192000"/>
              <a:gd name="connsiteY77" fmla="*/ 68262 h 2868172"/>
              <a:gd name="connsiteX78" fmla="*/ 4465902 w 12192000"/>
              <a:gd name="connsiteY78" fmla="*/ 52387 h 2868172"/>
              <a:gd name="connsiteX79" fmla="*/ 4507177 w 12192000"/>
              <a:gd name="connsiteY79" fmla="*/ 36512 h 2868172"/>
              <a:gd name="connsiteX80" fmla="*/ 4553215 w 12192000"/>
              <a:gd name="connsiteY80" fmla="*/ 20637 h 2868172"/>
              <a:gd name="connsiteX81" fmla="*/ 4605602 w 12192000"/>
              <a:gd name="connsiteY81" fmla="*/ 9525 h 2868172"/>
              <a:gd name="connsiteX82" fmla="*/ 4665928 w 12192000"/>
              <a:gd name="connsiteY82" fmla="*/ 3175 h 2868172"/>
              <a:gd name="connsiteX83" fmla="*/ 4734189 w 12192000"/>
              <a:gd name="connsiteY83" fmla="*/ 0 h 2868172"/>
              <a:gd name="connsiteX84" fmla="*/ 4802453 w 12192000"/>
              <a:gd name="connsiteY84" fmla="*/ 3175 h 2868172"/>
              <a:gd name="connsiteX85" fmla="*/ 4862777 w 12192000"/>
              <a:gd name="connsiteY85" fmla="*/ 9525 h 2868172"/>
              <a:gd name="connsiteX86" fmla="*/ 4915165 w 12192000"/>
              <a:gd name="connsiteY86" fmla="*/ 20637 h 2868172"/>
              <a:gd name="connsiteX87" fmla="*/ 4961201 w 12192000"/>
              <a:gd name="connsiteY87" fmla="*/ 36512 h 2868172"/>
              <a:gd name="connsiteX88" fmla="*/ 5002477 w 12192000"/>
              <a:gd name="connsiteY88" fmla="*/ 52387 h 2868172"/>
              <a:gd name="connsiteX89" fmla="*/ 5038989 w 12192000"/>
              <a:gd name="connsiteY89" fmla="*/ 68262 h 2868172"/>
              <a:gd name="connsiteX90" fmla="*/ 5077090 w 12192000"/>
              <a:gd name="connsiteY90" fmla="*/ 87312 h 2868172"/>
              <a:gd name="connsiteX91" fmla="*/ 5115189 w 12192000"/>
              <a:gd name="connsiteY91" fmla="*/ 106362 h 2868172"/>
              <a:gd name="connsiteX92" fmla="*/ 5151701 w 12192000"/>
              <a:gd name="connsiteY92" fmla="*/ 125412 h 2868172"/>
              <a:gd name="connsiteX93" fmla="*/ 5192977 w 12192000"/>
              <a:gd name="connsiteY93" fmla="*/ 141287 h 2868172"/>
              <a:gd name="connsiteX94" fmla="*/ 5239014 w 12192000"/>
              <a:gd name="connsiteY94" fmla="*/ 155575 h 2868172"/>
              <a:gd name="connsiteX95" fmla="*/ 5291401 w 12192000"/>
              <a:gd name="connsiteY95" fmla="*/ 166687 h 2868172"/>
              <a:gd name="connsiteX96" fmla="*/ 5351727 w 12192000"/>
              <a:gd name="connsiteY96" fmla="*/ 174625 h 2868172"/>
              <a:gd name="connsiteX97" fmla="*/ 5410199 w 12192000"/>
              <a:gd name="connsiteY97" fmla="*/ 175985 h 2868172"/>
              <a:gd name="connsiteX98" fmla="*/ 5468671 w 12192000"/>
              <a:gd name="connsiteY98" fmla="*/ 174625 h 2868172"/>
              <a:gd name="connsiteX99" fmla="*/ 5528996 w 12192000"/>
              <a:gd name="connsiteY99" fmla="*/ 166687 h 2868172"/>
              <a:gd name="connsiteX100" fmla="*/ 5581383 w 12192000"/>
              <a:gd name="connsiteY100" fmla="*/ 155575 h 2868172"/>
              <a:gd name="connsiteX101" fmla="*/ 5627421 w 12192000"/>
              <a:gd name="connsiteY101" fmla="*/ 141287 h 2868172"/>
              <a:gd name="connsiteX102" fmla="*/ 5668696 w 12192000"/>
              <a:gd name="connsiteY102" fmla="*/ 125412 h 2868172"/>
              <a:gd name="connsiteX103" fmla="*/ 5705209 w 12192000"/>
              <a:gd name="connsiteY103" fmla="*/ 106362 h 2868172"/>
              <a:gd name="connsiteX104" fmla="*/ 5743308 w 12192000"/>
              <a:gd name="connsiteY104" fmla="*/ 87312 h 2868172"/>
              <a:gd name="connsiteX105" fmla="*/ 5781408 w 12192000"/>
              <a:gd name="connsiteY105" fmla="*/ 68262 h 2868172"/>
              <a:gd name="connsiteX106" fmla="*/ 5817921 w 12192000"/>
              <a:gd name="connsiteY106" fmla="*/ 52387 h 2868172"/>
              <a:gd name="connsiteX107" fmla="*/ 5859196 w 12192000"/>
              <a:gd name="connsiteY107" fmla="*/ 36512 h 2868172"/>
              <a:gd name="connsiteX108" fmla="*/ 5905234 w 12192000"/>
              <a:gd name="connsiteY108" fmla="*/ 20637 h 2868172"/>
              <a:gd name="connsiteX109" fmla="*/ 5957621 w 12192000"/>
              <a:gd name="connsiteY109" fmla="*/ 9525 h 2868172"/>
              <a:gd name="connsiteX110" fmla="*/ 6017947 w 12192000"/>
              <a:gd name="connsiteY110" fmla="*/ 3175 h 2868172"/>
              <a:gd name="connsiteX111" fmla="*/ 6086209 w 12192000"/>
              <a:gd name="connsiteY111" fmla="*/ 0 h 2868172"/>
              <a:gd name="connsiteX112" fmla="*/ 6095999 w 12192000"/>
              <a:gd name="connsiteY112" fmla="*/ 455 h 2868172"/>
              <a:gd name="connsiteX113" fmla="*/ 6105789 w 12192000"/>
              <a:gd name="connsiteY113" fmla="*/ 0 h 2868172"/>
              <a:gd name="connsiteX114" fmla="*/ 6174052 w 12192000"/>
              <a:gd name="connsiteY114" fmla="*/ 3175 h 2868172"/>
              <a:gd name="connsiteX115" fmla="*/ 6234377 w 12192000"/>
              <a:gd name="connsiteY115" fmla="*/ 9525 h 2868172"/>
              <a:gd name="connsiteX116" fmla="*/ 6286764 w 12192000"/>
              <a:gd name="connsiteY116" fmla="*/ 20637 h 2868172"/>
              <a:gd name="connsiteX117" fmla="*/ 6332802 w 12192000"/>
              <a:gd name="connsiteY117" fmla="*/ 36512 h 2868172"/>
              <a:gd name="connsiteX118" fmla="*/ 6374077 w 12192000"/>
              <a:gd name="connsiteY118" fmla="*/ 52387 h 2868172"/>
              <a:gd name="connsiteX119" fmla="*/ 6410589 w 12192000"/>
              <a:gd name="connsiteY119" fmla="*/ 68262 h 2868172"/>
              <a:gd name="connsiteX120" fmla="*/ 6448689 w 12192000"/>
              <a:gd name="connsiteY120" fmla="*/ 87312 h 2868172"/>
              <a:gd name="connsiteX121" fmla="*/ 6486789 w 12192000"/>
              <a:gd name="connsiteY121" fmla="*/ 106362 h 2868172"/>
              <a:gd name="connsiteX122" fmla="*/ 6523302 w 12192000"/>
              <a:gd name="connsiteY122" fmla="*/ 125412 h 2868172"/>
              <a:gd name="connsiteX123" fmla="*/ 6564577 w 12192000"/>
              <a:gd name="connsiteY123" fmla="*/ 141287 h 2868172"/>
              <a:gd name="connsiteX124" fmla="*/ 6610614 w 12192000"/>
              <a:gd name="connsiteY124" fmla="*/ 155575 h 2868172"/>
              <a:gd name="connsiteX125" fmla="*/ 6663002 w 12192000"/>
              <a:gd name="connsiteY125" fmla="*/ 166687 h 2868172"/>
              <a:gd name="connsiteX126" fmla="*/ 6723327 w 12192000"/>
              <a:gd name="connsiteY126" fmla="*/ 174625 h 2868172"/>
              <a:gd name="connsiteX127" fmla="*/ 6781799 w 12192000"/>
              <a:gd name="connsiteY127" fmla="*/ 175985 h 2868172"/>
              <a:gd name="connsiteX128" fmla="*/ 6840271 w 12192000"/>
              <a:gd name="connsiteY128" fmla="*/ 174625 h 2868172"/>
              <a:gd name="connsiteX129" fmla="*/ 6900596 w 12192000"/>
              <a:gd name="connsiteY129" fmla="*/ 166687 h 2868172"/>
              <a:gd name="connsiteX130" fmla="*/ 6952983 w 12192000"/>
              <a:gd name="connsiteY130" fmla="*/ 155575 h 2868172"/>
              <a:gd name="connsiteX131" fmla="*/ 6999021 w 12192000"/>
              <a:gd name="connsiteY131" fmla="*/ 141287 h 2868172"/>
              <a:gd name="connsiteX132" fmla="*/ 7040296 w 12192000"/>
              <a:gd name="connsiteY132" fmla="*/ 125412 h 2868172"/>
              <a:gd name="connsiteX133" fmla="*/ 7076808 w 12192000"/>
              <a:gd name="connsiteY133" fmla="*/ 106362 h 2868172"/>
              <a:gd name="connsiteX134" fmla="*/ 7114908 w 12192000"/>
              <a:gd name="connsiteY134" fmla="*/ 87312 h 2868172"/>
              <a:gd name="connsiteX135" fmla="*/ 7153008 w 12192000"/>
              <a:gd name="connsiteY135" fmla="*/ 68262 h 2868172"/>
              <a:gd name="connsiteX136" fmla="*/ 7189521 w 12192000"/>
              <a:gd name="connsiteY136" fmla="*/ 52387 h 2868172"/>
              <a:gd name="connsiteX137" fmla="*/ 7230796 w 12192000"/>
              <a:gd name="connsiteY137" fmla="*/ 36512 h 2868172"/>
              <a:gd name="connsiteX138" fmla="*/ 7276833 w 12192000"/>
              <a:gd name="connsiteY138" fmla="*/ 20637 h 2868172"/>
              <a:gd name="connsiteX139" fmla="*/ 7329221 w 12192000"/>
              <a:gd name="connsiteY139" fmla="*/ 9525 h 2868172"/>
              <a:gd name="connsiteX140" fmla="*/ 7389546 w 12192000"/>
              <a:gd name="connsiteY140" fmla="*/ 3175 h 2868172"/>
              <a:gd name="connsiteX141" fmla="*/ 7457808 w 12192000"/>
              <a:gd name="connsiteY141" fmla="*/ 0 h 2868172"/>
              <a:gd name="connsiteX142" fmla="*/ 7526071 w 12192000"/>
              <a:gd name="connsiteY142" fmla="*/ 3175 h 2868172"/>
              <a:gd name="connsiteX143" fmla="*/ 7586396 w 12192000"/>
              <a:gd name="connsiteY143" fmla="*/ 9525 h 2868172"/>
              <a:gd name="connsiteX144" fmla="*/ 7638783 w 12192000"/>
              <a:gd name="connsiteY144" fmla="*/ 20637 h 2868172"/>
              <a:gd name="connsiteX145" fmla="*/ 7684821 w 12192000"/>
              <a:gd name="connsiteY145" fmla="*/ 36512 h 2868172"/>
              <a:gd name="connsiteX146" fmla="*/ 7726096 w 12192000"/>
              <a:gd name="connsiteY146" fmla="*/ 52387 h 2868172"/>
              <a:gd name="connsiteX147" fmla="*/ 7762608 w 12192000"/>
              <a:gd name="connsiteY147" fmla="*/ 68262 h 2868172"/>
              <a:gd name="connsiteX148" fmla="*/ 7800708 w 12192000"/>
              <a:gd name="connsiteY148" fmla="*/ 87312 h 2868172"/>
              <a:gd name="connsiteX149" fmla="*/ 7838808 w 12192000"/>
              <a:gd name="connsiteY149" fmla="*/ 106362 h 2868172"/>
              <a:gd name="connsiteX150" fmla="*/ 7875321 w 12192000"/>
              <a:gd name="connsiteY150" fmla="*/ 125412 h 2868172"/>
              <a:gd name="connsiteX151" fmla="*/ 7916596 w 12192000"/>
              <a:gd name="connsiteY151" fmla="*/ 141287 h 2868172"/>
              <a:gd name="connsiteX152" fmla="*/ 7962633 w 12192000"/>
              <a:gd name="connsiteY152" fmla="*/ 155575 h 2868172"/>
              <a:gd name="connsiteX153" fmla="*/ 8015021 w 12192000"/>
              <a:gd name="connsiteY153" fmla="*/ 166687 h 2868172"/>
              <a:gd name="connsiteX154" fmla="*/ 8075346 w 12192000"/>
              <a:gd name="connsiteY154" fmla="*/ 174625 h 2868172"/>
              <a:gd name="connsiteX155" fmla="*/ 8143608 w 12192000"/>
              <a:gd name="connsiteY155" fmla="*/ 176212 h 2868172"/>
              <a:gd name="connsiteX156" fmla="*/ 8211871 w 12192000"/>
              <a:gd name="connsiteY156" fmla="*/ 174625 h 2868172"/>
              <a:gd name="connsiteX157" fmla="*/ 8272196 w 12192000"/>
              <a:gd name="connsiteY157" fmla="*/ 166687 h 2868172"/>
              <a:gd name="connsiteX158" fmla="*/ 8324583 w 12192000"/>
              <a:gd name="connsiteY158" fmla="*/ 155575 h 2868172"/>
              <a:gd name="connsiteX159" fmla="*/ 8370621 w 12192000"/>
              <a:gd name="connsiteY159" fmla="*/ 141287 h 2868172"/>
              <a:gd name="connsiteX160" fmla="*/ 8411896 w 12192000"/>
              <a:gd name="connsiteY160" fmla="*/ 125412 h 2868172"/>
              <a:gd name="connsiteX161" fmla="*/ 8448408 w 12192000"/>
              <a:gd name="connsiteY161" fmla="*/ 106362 h 2868172"/>
              <a:gd name="connsiteX162" fmla="*/ 8486508 w 12192000"/>
              <a:gd name="connsiteY162" fmla="*/ 87312 h 2868172"/>
              <a:gd name="connsiteX163" fmla="*/ 8524608 w 12192000"/>
              <a:gd name="connsiteY163" fmla="*/ 68262 h 2868172"/>
              <a:gd name="connsiteX164" fmla="*/ 8561120 w 12192000"/>
              <a:gd name="connsiteY164" fmla="*/ 52387 h 2868172"/>
              <a:gd name="connsiteX165" fmla="*/ 8602396 w 12192000"/>
              <a:gd name="connsiteY165" fmla="*/ 36512 h 2868172"/>
              <a:gd name="connsiteX166" fmla="*/ 8648432 w 12192000"/>
              <a:gd name="connsiteY166" fmla="*/ 20637 h 2868172"/>
              <a:gd name="connsiteX167" fmla="*/ 8700820 w 12192000"/>
              <a:gd name="connsiteY167" fmla="*/ 9525 h 2868172"/>
              <a:gd name="connsiteX168" fmla="*/ 8761146 w 12192000"/>
              <a:gd name="connsiteY168" fmla="*/ 3175 h 2868172"/>
              <a:gd name="connsiteX169" fmla="*/ 8827820 w 12192000"/>
              <a:gd name="connsiteY169" fmla="*/ 0 h 2868172"/>
              <a:gd name="connsiteX170" fmla="*/ 8897670 w 12192000"/>
              <a:gd name="connsiteY170" fmla="*/ 3175 h 2868172"/>
              <a:gd name="connsiteX171" fmla="*/ 8957996 w 12192000"/>
              <a:gd name="connsiteY171" fmla="*/ 9525 h 2868172"/>
              <a:gd name="connsiteX172" fmla="*/ 9010382 w 12192000"/>
              <a:gd name="connsiteY172" fmla="*/ 20637 h 2868172"/>
              <a:gd name="connsiteX173" fmla="*/ 9056420 w 12192000"/>
              <a:gd name="connsiteY173" fmla="*/ 36512 h 2868172"/>
              <a:gd name="connsiteX174" fmla="*/ 9097696 w 12192000"/>
              <a:gd name="connsiteY174" fmla="*/ 52387 h 2868172"/>
              <a:gd name="connsiteX175" fmla="*/ 9134208 w 12192000"/>
              <a:gd name="connsiteY175" fmla="*/ 68262 h 2868172"/>
              <a:gd name="connsiteX176" fmla="*/ 9172308 w 12192000"/>
              <a:gd name="connsiteY176" fmla="*/ 87312 h 2868172"/>
              <a:gd name="connsiteX177" fmla="*/ 9210408 w 12192000"/>
              <a:gd name="connsiteY177" fmla="*/ 106362 h 2868172"/>
              <a:gd name="connsiteX178" fmla="*/ 9246920 w 12192000"/>
              <a:gd name="connsiteY178" fmla="*/ 125412 h 2868172"/>
              <a:gd name="connsiteX179" fmla="*/ 9288196 w 12192000"/>
              <a:gd name="connsiteY179" fmla="*/ 141287 h 2868172"/>
              <a:gd name="connsiteX180" fmla="*/ 9334232 w 12192000"/>
              <a:gd name="connsiteY180" fmla="*/ 155575 h 2868172"/>
              <a:gd name="connsiteX181" fmla="*/ 9386620 w 12192000"/>
              <a:gd name="connsiteY181" fmla="*/ 166687 h 2868172"/>
              <a:gd name="connsiteX182" fmla="*/ 9446946 w 12192000"/>
              <a:gd name="connsiteY182" fmla="*/ 174625 h 2868172"/>
              <a:gd name="connsiteX183" fmla="*/ 9515208 w 12192000"/>
              <a:gd name="connsiteY183" fmla="*/ 176212 h 2868172"/>
              <a:gd name="connsiteX184" fmla="*/ 9583470 w 12192000"/>
              <a:gd name="connsiteY184" fmla="*/ 174625 h 2868172"/>
              <a:gd name="connsiteX185" fmla="*/ 9643796 w 12192000"/>
              <a:gd name="connsiteY185" fmla="*/ 166687 h 2868172"/>
              <a:gd name="connsiteX186" fmla="*/ 9696182 w 12192000"/>
              <a:gd name="connsiteY186" fmla="*/ 155575 h 2868172"/>
              <a:gd name="connsiteX187" fmla="*/ 9742220 w 12192000"/>
              <a:gd name="connsiteY187" fmla="*/ 141287 h 2868172"/>
              <a:gd name="connsiteX188" fmla="*/ 9783496 w 12192000"/>
              <a:gd name="connsiteY188" fmla="*/ 125412 h 2868172"/>
              <a:gd name="connsiteX189" fmla="*/ 9820008 w 12192000"/>
              <a:gd name="connsiteY189" fmla="*/ 106362 h 2868172"/>
              <a:gd name="connsiteX190" fmla="*/ 9896208 w 12192000"/>
              <a:gd name="connsiteY190" fmla="*/ 68262 h 2868172"/>
              <a:gd name="connsiteX191" fmla="*/ 9932720 w 12192000"/>
              <a:gd name="connsiteY191" fmla="*/ 52387 h 2868172"/>
              <a:gd name="connsiteX192" fmla="*/ 9973996 w 12192000"/>
              <a:gd name="connsiteY192" fmla="*/ 36512 h 2868172"/>
              <a:gd name="connsiteX193" fmla="*/ 10020032 w 12192000"/>
              <a:gd name="connsiteY193" fmla="*/ 20637 h 2868172"/>
              <a:gd name="connsiteX194" fmla="*/ 10072420 w 12192000"/>
              <a:gd name="connsiteY194" fmla="*/ 9525 h 2868172"/>
              <a:gd name="connsiteX195" fmla="*/ 10132746 w 12192000"/>
              <a:gd name="connsiteY195" fmla="*/ 3175 h 2868172"/>
              <a:gd name="connsiteX196" fmla="*/ 10201008 w 12192000"/>
              <a:gd name="connsiteY196" fmla="*/ 0 h 2868172"/>
              <a:gd name="connsiteX197" fmla="*/ 10269270 w 12192000"/>
              <a:gd name="connsiteY197" fmla="*/ 3175 h 2868172"/>
              <a:gd name="connsiteX198" fmla="*/ 10329596 w 12192000"/>
              <a:gd name="connsiteY198" fmla="*/ 9525 h 2868172"/>
              <a:gd name="connsiteX199" fmla="*/ 10381982 w 12192000"/>
              <a:gd name="connsiteY199" fmla="*/ 20637 h 2868172"/>
              <a:gd name="connsiteX200" fmla="*/ 10428020 w 12192000"/>
              <a:gd name="connsiteY200" fmla="*/ 36512 h 2868172"/>
              <a:gd name="connsiteX201" fmla="*/ 10469296 w 12192000"/>
              <a:gd name="connsiteY201" fmla="*/ 52387 h 2868172"/>
              <a:gd name="connsiteX202" fmla="*/ 10505808 w 12192000"/>
              <a:gd name="connsiteY202" fmla="*/ 68262 h 2868172"/>
              <a:gd name="connsiteX203" fmla="*/ 10543908 w 12192000"/>
              <a:gd name="connsiteY203" fmla="*/ 87312 h 2868172"/>
              <a:gd name="connsiteX204" fmla="*/ 10582008 w 12192000"/>
              <a:gd name="connsiteY204" fmla="*/ 106362 h 2868172"/>
              <a:gd name="connsiteX205" fmla="*/ 10618520 w 12192000"/>
              <a:gd name="connsiteY205" fmla="*/ 125412 h 2868172"/>
              <a:gd name="connsiteX206" fmla="*/ 10659796 w 12192000"/>
              <a:gd name="connsiteY206" fmla="*/ 141287 h 2868172"/>
              <a:gd name="connsiteX207" fmla="*/ 10705832 w 12192000"/>
              <a:gd name="connsiteY207" fmla="*/ 155575 h 2868172"/>
              <a:gd name="connsiteX208" fmla="*/ 10758220 w 12192000"/>
              <a:gd name="connsiteY208" fmla="*/ 166687 h 2868172"/>
              <a:gd name="connsiteX209" fmla="*/ 10818546 w 12192000"/>
              <a:gd name="connsiteY209" fmla="*/ 174625 h 2868172"/>
              <a:gd name="connsiteX210" fmla="*/ 10886808 w 12192000"/>
              <a:gd name="connsiteY210" fmla="*/ 176212 h 2868172"/>
              <a:gd name="connsiteX211" fmla="*/ 10955070 w 12192000"/>
              <a:gd name="connsiteY211" fmla="*/ 174625 h 2868172"/>
              <a:gd name="connsiteX212" fmla="*/ 11015396 w 12192000"/>
              <a:gd name="connsiteY212" fmla="*/ 166687 h 2868172"/>
              <a:gd name="connsiteX213" fmla="*/ 11067782 w 12192000"/>
              <a:gd name="connsiteY213" fmla="*/ 155575 h 2868172"/>
              <a:gd name="connsiteX214" fmla="*/ 11113820 w 12192000"/>
              <a:gd name="connsiteY214" fmla="*/ 141287 h 2868172"/>
              <a:gd name="connsiteX215" fmla="*/ 11155096 w 12192000"/>
              <a:gd name="connsiteY215" fmla="*/ 125412 h 2868172"/>
              <a:gd name="connsiteX216" fmla="*/ 11191608 w 12192000"/>
              <a:gd name="connsiteY216" fmla="*/ 106362 h 2868172"/>
              <a:gd name="connsiteX217" fmla="*/ 11229708 w 12192000"/>
              <a:gd name="connsiteY217" fmla="*/ 87312 h 2868172"/>
              <a:gd name="connsiteX218" fmla="*/ 11267808 w 12192000"/>
              <a:gd name="connsiteY218" fmla="*/ 68262 h 2868172"/>
              <a:gd name="connsiteX219" fmla="*/ 11304320 w 12192000"/>
              <a:gd name="connsiteY219" fmla="*/ 52387 h 2868172"/>
              <a:gd name="connsiteX220" fmla="*/ 11345596 w 12192000"/>
              <a:gd name="connsiteY220" fmla="*/ 36512 h 2868172"/>
              <a:gd name="connsiteX221" fmla="*/ 11391632 w 12192000"/>
              <a:gd name="connsiteY221" fmla="*/ 20637 h 2868172"/>
              <a:gd name="connsiteX222" fmla="*/ 11444020 w 12192000"/>
              <a:gd name="connsiteY222" fmla="*/ 9525 h 2868172"/>
              <a:gd name="connsiteX223" fmla="*/ 11504346 w 12192000"/>
              <a:gd name="connsiteY223" fmla="*/ 3175 h 2868172"/>
              <a:gd name="connsiteX224" fmla="*/ 11572608 w 12192000"/>
              <a:gd name="connsiteY224" fmla="*/ 0 h 2868172"/>
              <a:gd name="connsiteX225" fmla="*/ 11640870 w 12192000"/>
              <a:gd name="connsiteY225" fmla="*/ 3175 h 2868172"/>
              <a:gd name="connsiteX226" fmla="*/ 11701196 w 12192000"/>
              <a:gd name="connsiteY226" fmla="*/ 9525 h 2868172"/>
              <a:gd name="connsiteX227" fmla="*/ 11753582 w 12192000"/>
              <a:gd name="connsiteY227" fmla="*/ 20637 h 2868172"/>
              <a:gd name="connsiteX228" fmla="*/ 11799620 w 12192000"/>
              <a:gd name="connsiteY228" fmla="*/ 36512 h 2868172"/>
              <a:gd name="connsiteX229" fmla="*/ 11840896 w 12192000"/>
              <a:gd name="connsiteY229" fmla="*/ 52387 h 2868172"/>
              <a:gd name="connsiteX230" fmla="*/ 11877408 w 12192000"/>
              <a:gd name="connsiteY230" fmla="*/ 68262 h 2868172"/>
              <a:gd name="connsiteX231" fmla="*/ 11915508 w 12192000"/>
              <a:gd name="connsiteY231" fmla="*/ 87312 h 2868172"/>
              <a:gd name="connsiteX232" fmla="*/ 11953608 w 12192000"/>
              <a:gd name="connsiteY232" fmla="*/ 106362 h 2868172"/>
              <a:gd name="connsiteX233" fmla="*/ 11990120 w 12192000"/>
              <a:gd name="connsiteY233" fmla="*/ 125412 h 2868172"/>
              <a:gd name="connsiteX234" fmla="*/ 12031396 w 12192000"/>
              <a:gd name="connsiteY234" fmla="*/ 141287 h 2868172"/>
              <a:gd name="connsiteX235" fmla="*/ 12077432 w 12192000"/>
              <a:gd name="connsiteY235" fmla="*/ 155575 h 2868172"/>
              <a:gd name="connsiteX236" fmla="*/ 12129820 w 12192000"/>
              <a:gd name="connsiteY236" fmla="*/ 166688 h 2868172"/>
              <a:gd name="connsiteX237" fmla="*/ 12190146 w 12192000"/>
              <a:gd name="connsiteY237" fmla="*/ 174625 h 2868172"/>
              <a:gd name="connsiteX238" fmla="*/ 12192000 w 12192000"/>
              <a:gd name="connsiteY238" fmla="*/ 174668 h 2868172"/>
              <a:gd name="connsiteX239" fmla="*/ 12192000 w 12192000"/>
              <a:gd name="connsiteY239" fmla="*/ 319047 h 2868172"/>
              <a:gd name="connsiteX240" fmla="*/ 12192000 w 12192000"/>
              <a:gd name="connsiteY240" fmla="*/ 885826 h 2868172"/>
              <a:gd name="connsiteX241" fmla="*/ 12192000 w 12192000"/>
              <a:gd name="connsiteY241" fmla="*/ 1030205 h 2868172"/>
              <a:gd name="connsiteX242" fmla="*/ 12192000 w 12192000"/>
              <a:gd name="connsiteY242" fmla="*/ 1787292 h 2868172"/>
              <a:gd name="connsiteX243" fmla="*/ 12192000 w 12192000"/>
              <a:gd name="connsiteY243" fmla="*/ 1931671 h 2868172"/>
              <a:gd name="connsiteX244" fmla="*/ 12191997 w 12192000"/>
              <a:gd name="connsiteY244" fmla="*/ 1931671 h 2868172"/>
              <a:gd name="connsiteX245" fmla="*/ 12191997 w 12192000"/>
              <a:gd name="connsiteY245" fmla="*/ 2868172 h 2868172"/>
              <a:gd name="connsiteX246" fmla="*/ 1 w 12192000"/>
              <a:gd name="connsiteY246" fmla="*/ 2868172 h 2868172"/>
              <a:gd name="connsiteX247" fmla="*/ 1 w 12192000"/>
              <a:gd name="connsiteY247" fmla="*/ 1931671 h 2868172"/>
              <a:gd name="connsiteX248" fmla="*/ 0 w 12192000"/>
              <a:gd name="connsiteY248" fmla="*/ 1931671 h 2868172"/>
              <a:gd name="connsiteX249" fmla="*/ 0 w 12192000"/>
              <a:gd name="connsiteY249" fmla="*/ 1787292 h 2868172"/>
              <a:gd name="connsiteX250" fmla="*/ 0 w 12192000"/>
              <a:gd name="connsiteY250" fmla="*/ 1030205 h 2868172"/>
              <a:gd name="connsiteX251" fmla="*/ 0 w 12192000"/>
              <a:gd name="connsiteY251" fmla="*/ 885826 h 2868172"/>
              <a:gd name="connsiteX252" fmla="*/ 0 w 12192000"/>
              <a:gd name="connsiteY252" fmla="*/ 319047 h 2868172"/>
              <a:gd name="connsiteX253" fmla="*/ 0 w 12192000"/>
              <a:gd name="connsiteY253" fmla="*/ 174668 h 2868172"/>
              <a:gd name="connsiteX254" fmla="*/ 1852 w 12192000"/>
              <a:gd name="connsiteY254" fmla="*/ 174625 h 2868172"/>
              <a:gd name="connsiteX255" fmla="*/ 62177 w 12192000"/>
              <a:gd name="connsiteY255" fmla="*/ 166687 h 2868172"/>
              <a:gd name="connsiteX256" fmla="*/ 114564 w 12192000"/>
              <a:gd name="connsiteY256" fmla="*/ 155575 h 2868172"/>
              <a:gd name="connsiteX257" fmla="*/ 160602 w 12192000"/>
              <a:gd name="connsiteY257" fmla="*/ 141287 h 2868172"/>
              <a:gd name="connsiteX258" fmla="*/ 201877 w 12192000"/>
              <a:gd name="connsiteY258" fmla="*/ 125412 h 2868172"/>
              <a:gd name="connsiteX259" fmla="*/ 238389 w 12192000"/>
              <a:gd name="connsiteY259" fmla="*/ 106362 h 2868172"/>
              <a:gd name="connsiteX260" fmla="*/ 276489 w 12192000"/>
              <a:gd name="connsiteY260" fmla="*/ 87312 h 2868172"/>
              <a:gd name="connsiteX261" fmla="*/ 314589 w 12192000"/>
              <a:gd name="connsiteY261" fmla="*/ 68262 h 2868172"/>
              <a:gd name="connsiteX262" fmla="*/ 351102 w 12192000"/>
              <a:gd name="connsiteY262" fmla="*/ 52387 h 2868172"/>
              <a:gd name="connsiteX263" fmla="*/ 392377 w 12192000"/>
              <a:gd name="connsiteY263" fmla="*/ 36512 h 2868172"/>
              <a:gd name="connsiteX264" fmla="*/ 438414 w 12192000"/>
              <a:gd name="connsiteY264" fmla="*/ 20637 h 2868172"/>
              <a:gd name="connsiteX265" fmla="*/ 490802 w 12192000"/>
              <a:gd name="connsiteY265" fmla="*/ 9525 h 2868172"/>
              <a:gd name="connsiteX266" fmla="*/ 551127 w 12192000"/>
              <a:gd name="connsiteY266" fmla="*/ 3175 h 286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Lst>
            <a:rect l="l" t="t" r="r" b="b"/>
            <a:pathLst>
              <a:path w="12192000" h="286817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7"/>
                </a:lnTo>
                <a:lnTo>
                  <a:pt x="12192000" y="885826"/>
                </a:lnTo>
                <a:lnTo>
                  <a:pt x="12192000" y="1030205"/>
                </a:lnTo>
                <a:lnTo>
                  <a:pt x="12192000" y="1787292"/>
                </a:lnTo>
                <a:lnTo>
                  <a:pt x="12192000" y="1931671"/>
                </a:lnTo>
                <a:lnTo>
                  <a:pt x="12191997" y="1931671"/>
                </a:lnTo>
                <a:lnTo>
                  <a:pt x="12191997" y="2868172"/>
                </a:lnTo>
                <a:lnTo>
                  <a:pt x="1" y="2868172"/>
                </a:lnTo>
                <a:lnTo>
                  <a:pt x="1" y="1931671"/>
                </a:lnTo>
                <a:lnTo>
                  <a:pt x="0" y="1931671"/>
                </a:lnTo>
                <a:lnTo>
                  <a:pt x="0" y="1787292"/>
                </a:lnTo>
                <a:lnTo>
                  <a:pt x="0" y="1030205"/>
                </a:lnTo>
                <a:lnTo>
                  <a:pt x="0" y="885826"/>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2AC12B82-826E-4D2B-BFBC-D11C8BCB9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9828"/>
            <a:ext cx="12192000" cy="2868172"/>
          </a:xfrm>
          <a:custGeom>
            <a:avLst/>
            <a:gdLst>
              <a:gd name="connsiteX0" fmla="*/ 619389 w 12192000"/>
              <a:gd name="connsiteY0" fmla="*/ 0 h 2868172"/>
              <a:gd name="connsiteX1" fmla="*/ 687652 w 12192000"/>
              <a:gd name="connsiteY1" fmla="*/ 3175 h 2868172"/>
              <a:gd name="connsiteX2" fmla="*/ 747977 w 12192000"/>
              <a:gd name="connsiteY2" fmla="*/ 9525 h 2868172"/>
              <a:gd name="connsiteX3" fmla="*/ 800364 w 12192000"/>
              <a:gd name="connsiteY3" fmla="*/ 20637 h 2868172"/>
              <a:gd name="connsiteX4" fmla="*/ 846402 w 12192000"/>
              <a:gd name="connsiteY4" fmla="*/ 36512 h 2868172"/>
              <a:gd name="connsiteX5" fmla="*/ 887677 w 12192000"/>
              <a:gd name="connsiteY5" fmla="*/ 52387 h 2868172"/>
              <a:gd name="connsiteX6" fmla="*/ 924189 w 12192000"/>
              <a:gd name="connsiteY6" fmla="*/ 68262 h 2868172"/>
              <a:gd name="connsiteX7" fmla="*/ 962289 w 12192000"/>
              <a:gd name="connsiteY7" fmla="*/ 87312 h 2868172"/>
              <a:gd name="connsiteX8" fmla="*/ 1000389 w 12192000"/>
              <a:gd name="connsiteY8" fmla="*/ 106362 h 2868172"/>
              <a:gd name="connsiteX9" fmla="*/ 1036902 w 12192000"/>
              <a:gd name="connsiteY9" fmla="*/ 125412 h 2868172"/>
              <a:gd name="connsiteX10" fmla="*/ 1078177 w 12192000"/>
              <a:gd name="connsiteY10" fmla="*/ 141287 h 2868172"/>
              <a:gd name="connsiteX11" fmla="*/ 1124214 w 12192000"/>
              <a:gd name="connsiteY11" fmla="*/ 155575 h 2868172"/>
              <a:gd name="connsiteX12" fmla="*/ 1176602 w 12192000"/>
              <a:gd name="connsiteY12" fmla="*/ 166687 h 2868172"/>
              <a:gd name="connsiteX13" fmla="*/ 1236927 w 12192000"/>
              <a:gd name="connsiteY13" fmla="*/ 174625 h 2868172"/>
              <a:gd name="connsiteX14" fmla="*/ 1305189 w 12192000"/>
              <a:gd name="connsiteY14" fmla="*/ 176212 h 2868172"/>
              <a:gd name="connsiteX15" fmla="*/ 1373452 w 12192000"/>
              <a:gd name="connsiteY15" fmla="*/ 174625 h 2868172"/>
              <a:gd name="connsiteX16" fmla="*/ 1433777 w 12192000"/>
              <a:gd name="connsiteY16" fmla="*/ 166687 h 2868172"/>
              <a:gd name="connsiteX17" fmla="*/ 1486164 w 12192000"/>
              <a:gd name="connsiteY17" fmla="*/ 155575 h 2868172"/>
              <a:gd name="connsiteX18" fmla="*/ 1532202 w 12192000"/>
              <a:gd name="connsiteY18" fmla="*/ 141287 h 2868172"/>
              <a:gd name="connsiteX19" fmla="*/ 1573477 w 12192000"/>
              <a:gd name="connsiteY19" fmla="*/ 125412 h 2868172"/>
              <a:gd name="connsiteX20" fmla="*/ 1609989 w 12192000"/>
              <a:gd name="connsiteY20" fmla="*/ 106362 h 2868172"/>
              <a:gd name="connsiteX21" fmla="*/ 1648089 w 12192000"/>
              <a:gd name="connsiteY21" fmla="*/ 87312 h 2868172"/>
              <a:gd name="connsiteX22" fmla="*/ 1686189 w 12192000"/>
              <a:gd name="connsiteY22" fmla="*/ 68262 h 2868172"/>
              <a:gd name="connsiteX23" fmla="*/ 1722702 w 12192000"/>
              <a:gd name="connsiteY23" fmla="*/ 52387 h 2868172"/>
              <a:gd name="connsiteX24" fmla="*/ 1763977 w 12192000"/>
              <a:gd name="connsiteY24" fmla="*/ 36512 h 2868172"/>
              <a:gd name="connsiteX25" fmla="*/ 1810014 w 12192000"/>
              <a:gd name="connsiteY25" fmla="*/ 20637 h 2868172"/>
              <a:gd name="connsiteX26" fmla="*/ 1862402 w 12192000"/>
              <a:gd name="connsiteY26" fmla="*/ 9525 h 2868172"/>
              <a:gd name="connsiteX27" fmla="*/ 1922727 w 12192000"/>
              <a:gd name="connsiteY27" fmla="*/ 3175 h 2868172"/>
              <a:gd name="connsiteX28" fmla="*/ 1990989 w 12192000"/>
              <a:gd name="connsiteY28" fmla="*/ 0 h 2868172"/>
              <a:gd name="connsiteX29" fmla="*/ 2059252 w 12192000"/>
              <a:gd name="connsiteY29" fmla="*/ 3175 h 2868172"/>
              <a:gd name="connsiteX30" fmla="*/ 2119577 w 12192000"/>
              <a:gd name="connsiteY30" fmla="*/ 9525 h 2868172"/>
              <a:gd name="connsiteX31" fmla="*/ 2171964 w 12192000"/>
              <a:gd name="connsiteY31" fmla="*/ 20637 h 2868172"/>
              <a:gd name="connsiteX32" fmla="*/ 2218002 w 12192000"/>
              <a:gd name="connsiteY32" fmla="*/ 36512 h 2868172"/>
              <a:gd name="connsiteX33" fmla="*/ 2259277 w 12192000"/>
              <a:gd name="connsiteY33" fmla="*/ 52387 h 2868172"/>
              <a:gd name="connsiteX34" fmla="*/ 2295789 w 12192000"/>
              <a:gd name="connsiteY34" fmla="*/ 68262 h 2868172"/>
              <a:gd name="connsiteX35" fmla="*/ 2333889 w 12192000"/>
              <a:gd name="connsiteY35" fmla="*/ 87312 h 2868172"/>
              <a:gd name="connsiteX36" fmla="*/ 2371989 w 12192000"/>
              <a:gd name="connsiteY36" fmla="*/ 106362 h 2868172"/>
              <a:gd name="connsiteX37" fmla="*/ 2408502 w 12192000"/>
              <a:gd name="connsiteY37" fmla="*/ 125412 h 2868172"/>
              <a:gd name="connsiteX38" fmla="*/ 2449777 w 12192000"/>
              <a:gd name="connsiteY38" fmla="*/ 141287 h 2868172"/>
              <a:gd name="connsiteX39" fmla="*/ 2495814 w 12192000"/>
              <a:gd name="connsiteY39" fmla="*/ 155575 h 2868172"/>
              <a:gd name="connsiteX40" fmla="*/ 2548202 w 12192000"/>
              <a:gd name="connsiteY40" fmla="*/ 166687 h 2868172"/>
              <a:gd name="connsiteX41" fmla="*/ 2608527 w 12192000"/>
              <a:gd name="connsiteY41" fmla="*/ 174625 h 2868172"/>
              <a:gd name="connsiteX42" fmla="*/ 2676789 w 12192000"/>
              <a:gd name="connsiteY42" fmla="*/ 176212 h 2868172"/>
              <a:gd name="connsiteX43" fmla="*/ 2745052 w 12192000"/>
              <a:gd name="connsiteY43" fmla="*/ 174625 h 2868172"/>
              <a:gd name="connsiteX44" fmla="*/ 2805377 w 12192000"/>
              <a:gd name="connsiteY44" fmla="*/ 166687 h 2868172"/>
              <a:gd name="connsiteX45" fmla="*/ 2857764 w 12192000"/>
              <a:gd name="connsiteY45" fmla="*/ 155575 h 2868172"/>
              <a:gd name="connsiteX46" fmla="*/ 2903802 w 12192000"/>
              <a:gd name="connsiteY46" fmla="*/ 141287 h 2868172"/>
              <a:gd name="connsiteX47" fmla="*/ 2945077 w 12192000"/>
              <a:gd name="connsiteY47" fmla="*/ 125412 h 2868172"/>
              <a:gd name="connsiteX48" fmla="*/ 2981589 w 12192000"/>
              <a:gd name="connsiteY48" fmla="*/ 106362 h 2868172"/>
              <a:gd name="connsiteX49" fmla="*/ 3019689 w 12192000"/>
              <a:gd name="connsiteY49" fmla="*/ 87312 h 2868172"/>
              <a:gd name="connsiteX50" fmla="*/ 3057789 w 12192000"/>
              <a:gd name="connsiteY50" fmla="*/ 68262 h 2868172"/>
              <a:gd name="connsiteX51" fmla="*/ 3094302 w 12192000"/>
              <a:gd name="connsiteY51" fmla="*/ 52387 h 2868172"/>
              <a:gd name="connsiteX52" fmla="*/ 3135577 w 12192000"/>
              <a:gd name="connsiteY52" fmla="*/ 36512 h 2868172"/>
              <a:gd name="connsiteX53" fmla="*/ 3181614 w 12192000"/>
              <a:gd name="connsiteY53" fmla="*/ 20637 h 2868172"/>
              <a:gd name="connsiteX54" fmla="*/ 3234002 w 12192000"/>
              <a:gd name="connsiteY54" fmla="*/ 9525 h 2868172"/>
              <a:gd name="connsiteX55" fmla="*/ 3294327 w 12192000"/>
              <a:gd name="connsiteY55" fmla="*/ 3175 h 2868172"/>
              <a:gd name="connsiteX56" fmla="*/ 3361002 w 12192000"/>
              <a:gd name="connsiteY56" fmla="*/ 0 h 2868172"/>
              <a:gd name="connsiteX57" fmla="*/ 3430852 w 12192000"/>
              <a:gd name="connsiteY57" fmla="*/ 3175 h 2868172"/>
              <a:gd name="connsiteX58" fmla="*/ 3491177 w 12192000"/>
              <a:gd name="connsiteY58" fmla="*/ 9525 h 2868172"/>
              <a:gd name="connsiteX59" fmla="*/ 3543564 w 12192000"/>
              <a:gd name="connsiteY59" fmla="*/ 20637 h 2868172"/>
              <a:gd name="connsiteX60" fmla="*/ 3589602 w 12192000"/>
              <a:gd name="connsiteY60" fmla="*/ 36512 h 2868172"/>
              <a:gd name="connsiteX61" fmla="*/ 3630877 w 12192000"/>
              <a:gd name="connsiteY61" fmla="*/ 52387 h 2868172"/>
              <a:gd name="connsiteX62" fmla="*/ 3667389 w 12192000"/>
              <a:gd name="connsiteY62" fmla="*/ 68262 h 2868172"/>
              <a:gd name="connsiteX63" fmla="*/ 3705489 w 12192000"/>
              <a:gd name="connsiteY63" fmla="*/ 87312 h 2868172"/>
              <a:gd name="connsiteX64" fmla="*/ 3743589 w 12192000"/>
              <a:gd name="connsiteY64" fmla="*/ 106362 h 2868172"/>
              <a:gd name="connsiteX65" fmla="*/ 3780102 w 12192000"/>
              <a:gd name="connsiteY65" fmla="*/ 125412 h 2868172"/>
              <a:gd name="connsiteX66" fmla="*/ 3821377 w 12192000"/>
              <a:gd name="connsiteY66" fmla="*/ 141287 h 2868172"/>
              <a:gd name="connsiteX67" fmla="*/ 3867414 w 12192000"/>
              <a:gd name="connsiteY67" fmla="*/ 155575 h 2868172"/>
              <a:gd name="connsiteX68" fmla="*/ 3919802 w 12192000"/>
              <a:gd name="connsiteY68" fmla="*/ 166687 h 2868172"/>
              <a:gd name="connsiteX69" fmla="*/ 3980127 w 12192000"/>
              <a:gd name="connsiteY69" fmla="*/ 174625 h 2868172"/>
              <a:gd name="connsiteX70" fmla="*/ 4048389 w 12192000"/>
              <a:gd name="connsiteY70" fmla="*/ 176212 h 2868172"/>
              <a:gd name="connsiteX71" fmla="*/ 4116652 w 12192000"/>
              <a:gd name="connsiteY71" fmla="*/ 174625 h 2868172"/>
              <a:gd name="connsiteX72" fmla="*/ 4176977 w 12192000"/>
              <a:gd name="connsiteY72" fmla="*/ 166687 h 2868172"/>
              <a:gd name="connsiteX73" fmla="*/ 4229364 w 12192000"/>
              <a:gd name="connsiteY73" fmla="*/ 155575 h 2868172"/>
              <a:gd name="connsiteX74" fmla="*/ 4275402 w 12192000"/>
              <a:gd name="connsiteY74" fmla="*/ 141287 h 2868172"/>
              <a:gd name="connsiteX75" fmla="*/ 4316677 w 12192000"/>
              <a:gd name="connsiteY75" fmla="*/ 125412 h 2868172"/>
              <a:gd name="connsiteX76" fmla="*/ 4353189 w 12192000"/>
              <a:gd name="connsiteY76" fmla="*/ 106362 h 2868172"/>
              <a:gd name="connsiteX77" fmla="*/ 4429389 w 12192000"/>
              <a:gd name="connsiteY77" fmla="*/ 68262 h 2868172"/>
              <a:gd name="connsiteX78" fmla="*/ 4465902 w 12192000"/>
              <a:gd name="connsiteY78" fmla="*/ 52387 h 2868172"/>
              <a:gd name="connsiteX79" fmla="*/ 4507177 w 12192000"/>
              <a:gd name="connsiteY79" fmla="*/ 36512 h 2868172"/>
              <a:gd name="connsiteX80" fmla="*/ 4553215 w 12192000"/>
              <a:gd name="connsiteY80" fmla="*/ 20637 h 2868172"/>
              <a:gd name="connsiteX81" fmla="*/ 4605602 w 12192000"/>
              <a:gd name="connsiteY81" fmla="*/ 9525 h 2868172"/>
              <a:gd name="connsiteX82" fmla="*/ 4665928 w 12192000"/>
              <a:gd name="connsiteY82" fmla="*/ 3175 h 2868172"/>
              <a:gd name="connsiteX83" fmla="*/ 4734189 w 12192000"/>
              <a:gd name="connsiteY83" fmla="*/ 0 h 2868172"/>
              <a:gd name="connsiteX84" fmla="*/ 4802453 w 12192000"/>
              <a:gd name="connsiteY84" fmla="*/ 3175 h 2868172"/>
              <a:gd name="connsiteX85" fmla="*/ 4862777 w 12192000"/>
              <a:gd name="connsiteY85" fmla="*/ 9525 h 2868172"/>
              <a:gd name="connsiteX86" fmla="*/ 4915165 w 12192000"/>
              <a:gd name="connsiteY86" fmla="*/ 20637 h 2868172"/>
              <a:gd name="connsiteX87" fmla="*/ 4961201 w 12192000"/>
              <a:gd name="connsiteY87" fmla="*/ 36512 h 2868172"/>
              <a:gd name="connsiteX88" fmla="*/ 5002477 w 12192000"/>
              <a:gd name="connsiteY88" fmla="*/ 52387 h 2868172"/>
              <a:gd name="connsiteX89" fmla="*/ 5038989 w 12192000"/>
              <a:gd name="connsiteY89" fmla="*/ 68262 h 2868172"/>
              <a:gd name="connsiteX90" fmla="*/ 5077090 w 12192000"/>
              <a:gd name="connsiteY90" fmla="*/ 87312 h 2868172"/>
              <a:gd name="connsiteX91" fmla="*/ 5115189 w 12192000"/>
              <a:gd name="connsiteY91" fmla="*/ 106362 h 2868172"/>
              <a:gd name="connsiteX92" fmla="*/ 5151701 w 12192000"/>
              <a:gd name="connsiteY92" fmla="*/ 125412 h 2868172"/>
              <a:gd name="connsiteX93" fmla="*/ 5192977 w 12192000"/>
              <a:gd name="connsiteY93" fmla="*/ 141287 h 2868172"/>
              <a:gd name="connsiteX94" fmla="*/ 5239014 w 12192000"/>
              <a:gd name="connsiteY94" fmla="*/ 155575 h 2868172"/>
              <a:gd name="connsiteX95" fmla="*/ 5291401 w 12192000"/>
              <a:gd name="connsiteY95" fmla="*/ 166687 h 2868172"/>
              <a:gd name="connsiteX96" fmla="*/ 5351727 w 12192000"/>
              <a:gd name="connsiteY96" fmla="*/ 174625 h 2868172"/>
              <a:gd name="connsiteX97" fmla="*/ 5410199 w 12192000"/>
              <a:gd name="connsiteY97" fmla="*/ 175985 h 2868172"/>
              <a:gd name="connsiteX98" fmla="*/ 5468671 w 12192000"/>
              <a:gd name="connsiteY98" fmla="*/ 174625 h 2868172"/>
              <a:gd name="connsiteX99" fmla="*/ 5528996 w 12192000"/>
              <a:gd name="connsiteY99" fmla="*/ 166687 h 2868172"/>
              <a:gd name="connsiteX100" fmla="*/ 5581383 w 12192000"/>
              <a:gd name="connsiteY100" fmla="*/ 155575 h 2868172"/>
              <a:gd name="connsiteX101" fmla="*/ 5627421 w 12192000"/>
              <a:gd name="connsiteY101" fmla="*/ 141287 h 2868172"/>
              <a:gd name="connsiteX102" fmla="*/ 5668696 w 12192000"/>
              <a:gd name="connsiteY102" fmla="*/ 125412 h 2868172"/>
              <a:gd name="connsiteX103" fmla="*/ 5705209 w 12192000"/>
              <a:gd name="connsiteY103" fmla="*/ 106362 h 2868172"/>
              <a:gd name="connsiteX104" fmla="*/ 5743308 w 12192000"/>
              <a:gd name="connsiteY104" fmla="*/ 87312 h 2868172"/>
              <a:gd name="connsiteX105" fmla="*/ 5781408 w 12192000"/>
              <a:gd name="connsiteY105" fmla="*/ 68262 h 2868172"/>
              <a:gd name="connsiteX106" fmla="*/ 5817921 w 12192000"/>
              <a:gd name="connsiteY106" fmla="*/ 52387 h 2868172"/>
              <a:gd name="connsiteX107" fmla="*/ 5859196 w 12192000"/>
              <a:gd name="connsiteY107" fmla="*/ 36512 h 2868172"/>
              <a:gd name="connsiteX108" fmla="*/ 5905234 w 12192000"/>
              <a:gd name="connsiteY108" fmla="*/ 20637 h 2868172"/>
              <a:gd name="connsiteX109" fmla="*/ 5957621 w 12192000"/>
              <a:gd name="connsiteY109" fmla="*/ 9525 h 2868172"/>
              <a:gd name="connsiteX110" fmla="*/ 6017947 w 12192000"/>
              <a:gd name="connsiteY110" fmla="*/ 3175 h 2868172"/>
              <a:gd name="connsiteX111" fmla="*/ 6086209 w 12192000"/>
              <a:gd name="connsiteY111" fmla="*/ 0 h 2868172"/>
              <a:gd name="connsiteX112" fmla="*/ 6095999 w 12192000"/>
              <a:gd name="connsiteY112" fmla="*/ 455 h 2868172"/>
              <a:gd name="connsiteX113" fmla="*/ 6105789 w 12192000"/>
              <a:gd name="connsiteY113" fmla="*/ 0 h 2868172"/>
              <a:gd name="connsiteX114" fmla="*/ 6174052 w 12192000"/>
              <a:gd name="connsiteY114" fmla="*/ 3175 h 2868172"/>
              <a:gd name="connsiteX115" fmla="*/ 6234377 w 12192000"/>
              <a:gd name="connsiteY115" fmla="*/ 9525 h 2868172"/>
              <a:gd name="connsiteX116" fmla="*/ 6286764 w 12192000"/>
              <a:gd name="connsiteY116" fmla="*/ 20637 h 2868172"/>
              <a:gd name="connsiteX117" fmla="*/ 6332802 w 12192000"/>
              <a:gd name="connsiteY117" fmla="*/ 36512 h 2868172"/>
              <a:gd name="connsiteX118" fmla="*/ 6374077 w 12192000"/>
              <a:gd name="connsiteY118" fmla="*/ 52387 h 2868172"/>
              <a:gd name="connsiteX119" fmla="*/ 6410589 w 12192000"/>
              <a:gd name="connsiteY119" fmla="*/ 68262 h 2868172"/>
              <a:gd name="connsiteX120" fmla="*/ 6448689 w 12192000"/>
              <a:gd name="connsiteY120" fmla="*/ 87312 h 2868172"/>
              <a:gd name="connsiteX121" fmla="*/ 6486789 w 12192000"/>
              <a:gd name="connsiteY121" fmla="*/ 106362 h 2868172"/>
              <a:gd name="connsiteX122" fmla="*/ 6523302 w 12192000"/>
              <a:gd name="connsiteY122" fmla="*/ 125412 h 2868172"/>
              <a:gd name="connsiteX123" fmla="*/ 6564577 w 12192000"/>
              <a:gd name="connsiteY123" fmla="*/ 141287 h 2868172"/>
              <a:gd name="connsiteX124" fmla="*/ 6610614 w 12192000"/>
              <a:gd name="connsiteY124" fmla="*/ 155575 h 2868172"/>
              <a:gd name="connsiteX125" fmla="*/ 6663002 w 12192000"/>
              <a:gd name="connsiteY125" fmla="*/ 166687 h 2868172"/>
              <a:gd name="connsiteX126" fmla="*/ 6723327 w 12192000"/>
              <a:gd name="connsiteY126" fmla="*/ 174625 h 2868172"/>
              <a:gd name="connsiteX127" fmla="*/ 6781799 w 12192000"/>
              <a:gd name="connsiteY127" fmla="*/ 175985 h 2868172"/>
              <a:gd name="connsiteX128" fmla="*/ 6840271 w 12192000"/>
              <a:gd name="connsiteY128" fmla="*/ 174625 h 2868172"/>
              <a:gd name="connsiteX129" fmla="*/ 6900596 w 12192000"/>
              <a:gd name="connsiteY129" fmla="*/ 166687 h 2868172"/>
              <a:gd name="connsiteX130" fmla="*/ 6952983 w 12192000"/>
              <a:gd name="connsiteY130" fmla="*/ 155575 h 2868172"/>
              <a:gd name="connsiteX131" fmla="*/ 6999021 w 12192000"/>
              <a:gd name="connsiteY131" fmla="*/ 141287 h 2868172"/>
              <a:gd name="connsiteX132" fmla="*/ 7040296 w 12192000"/>
              <a:gd name="connsiteY132" fmla="*/ 125412 h 2868172"/>
              <a:gd name="connsiteX133" fmla="*/ 7076808 w 12192000"/>
              <a:gd name="connsiteY133" fmla="*/ 106362 h 2868172"/>
              <a:gd name="connsiteX134" fmla="*/ 7114908 w 12192000"/>
              <a:gd name="connsiteY134" fmla="*/ 87312 h 2868172"/>
              <a:gd name="connsiteX135" fmla="*/ 7153008 w 12192000"/>
              <a:gd name="connsiteY135" fmla="*/ 68262 h 2868172"/>
              <a:gd name="connsiteX136" fmla="*/ 7189521 w 12192000"/>
              <a:gd name="connsiteY136" fmla="*/ 52387 h 2868172"/>
              <a:gd name="connsiteX137" fmla="*/ 7230796 w 12192000"/>
              <a:gd name="connsiteY137" fmla="*/ 36512 h 2868172"/>
              <a:gd name="connsiteX138" fmla="*/ 7276833 w 12192000"/>
              <a:gd name="connsiteY138" fmla="*/ 20637 h 2868172"/>
              <a:gd name="connsiteX139" fmla="*/ 7329221 w 12192000"/>
              <a:gd name="connsiteY139" fmla="*/ 9525 h 2868172"/>
              <a:gd name="connsiteX140" fmla="*/ 7389546 w 12192000"/>
              <a:gd name="connsiteY140" fmla="*/ 3175 h 2868172"/>
              <a:gd name="connsiteX141" fmla="*/ 7457808 w 12192000"/>
              <a:gd name="connsiteY141" fmla="*/ 0 h 2868172"/>
              <a:gd name="connsiteX142" fmla="*/ 7526071 w 12192000"/>
              <a:gd name="connsiteY142" fmla="*/ 3175 h 2868172"/>
              <a:gd name="connsiteX143" fmla="*/ 7586396 w 12192000"/>
              <a:gd name="connsiteY143" fmla="*/ 9525 h 2868172"/>
              <a:gd name="connsiteX144" fmla="*/ 7638783 w 12192000"/>
              <a:gd name="connsiteY144" fmla="*/ 20637 h 2868172"/>
              <a:gd name="connsiteX145" fmla="*/ 7684821 w 12192000"/>
              <a:gd name="connsiteY145" fmla="*/ 36512 h 2868172"/>
              <a:gd name="connsiteX146" fmla="*/ 7726096 w 12192000"/>
              <a:gd name="connsiteY146" fmla="*/ 52387 h 2868172"/>
              <a:gd name="connsiteX147" fmla="*/ 7762608 w 12192000"/>
              <a:gd name="connsiteY147" fmla="*/ 68262 h 2868172"/>
              <a:gd name="connsiteX148" fmla="*/ 7800708 w 12192000"/>
              <a:gd name="connsiteY148" fmla="*/ 87312 h 2868172"/>
              <a:gd name="connsiteX149" fmla="*/ 7838808 w 12192000"/>
              <a:gd name="connsiteY149" fmla="*/ 106362 h 2868172"/>
              <a:gd name="connsiteX150" fmla="*/ 7875321 w 12192000"/>
              <a:gd name="connsiteY150" fmla="*/ 125412 h 2868172"/>
              <a:gd name="connsiteX151" fmla="*/ 7916596 w 12192000"/>
              <a:gd name="connsiteY151" fmla="*/ 141287 h 2868172"/>
              <a:gd name="connsiteX152" fmla="*/ 7962633 w 12192000"/>
              <a:gd name="connsiteY152" fmla="*/ 155575 h 2868172"/>
              <a:gd name="connsiteX153" fmla="*/ 8015021 w 12192000"/>
              <a:gd name="connsiteY153" fmla="*/ 166687 h 2868172"/>
              <a:gd name="connsiteX154" fmla="*/ 8075346 w 12192000"/>
              <a:gd name="connsiteY154" fmla="*/ 174625 h 2868172"/>
              <a:gd name="connsiteX155" fmla="*/ 8143608 w 12192000"/>
              <a:gd name="connsiteY155" fmla="*/ 176212 h 2868172"/>
              <a:gd name="connsiteX156" fmla="*/ 8211871 w 12192000"/>
              <a:gd name="connsiteY156" fmla="*/ 174625 h 2868172"/>
              <a:gd name="connsiteX157" fmla="*/ 8272196 w 12192000"/>
              <a:gd name="connsiteY157" fmla="*/ 166687 h 2868172"/>
              <a:gd name="connsiteX158" fmla="*/ 8324583 w 12192000"/>
              <a:gd name="connsiteY158" fmla="*/ 155575 h 2868172"/>
              <a:gd name="connsiteX159" fmla="*/ 8370621 w 12192000"/>
              <a:gd name="connsiteY159" fmla="*/ 141287 h 2868172"/>
              <a:gd name="connsiteX160" fmla="*/ 8411896 w 12192000"/>
              <a:gd name="connsiteY160" fmla="*/ 125412 h 2868172"/>
              <a:gd name="connsiteX161" fmla="*/ 8448408 w 12192000"/>
              <a:gd name="connsiteY161" fmla="*/ 106362 h 2868172"/>
              <a:gd name="connsiteX162" fmla="*/ 8486508 w 12192000"/>
              <a:gd name="connsiteY162" fmla="*/ 87312 h 2868172"/>
              <a:gd name="connsiteX163" fmla="*/ 8524608 w 12192000"/>
              <a:gd name="connsiteY163" fmla="*/ 68262 h 2868172"/>
              <a:gd name="connsiteX164" fmla="*/ 8561120 w 12192000"/>
              <a:gd name="connsiteY164" fmla="*/ 52387 h 2868172"/>
              <a:gd name="connsiteX165" fmla="*/ 8602396 w 12192000"/>
              <a:gd name="connsiteY165" fmla="*/ 36512 h 2868172"/>
              <a:gd name="connsiteX166" fmla="*/ 8648432 w 12192000"/>
              <a:gd name="connsiteY166" fmla="*/ 20637 h 2868172"/>
              <a:gd name="connsiteX167" fmla="*/ 8700820 w 12192000"/>
              <a:gd name="connsiteY167" fmla="*/ 9525 h 2868172"/>
              <a:gd name="connsiteX168" fmla="*/ 8761146 w 12192000"/>
              <a:gd name="connsiteY168" fmla="*/ 3175 h 2868172"/>
              <a:gd name="connsiteX169" fmla="*/ 8827820 w 12192000"/>
              <a:gd name="connsiteY169" fmla="*/ 0 h 2868172"/>
              <a:gd name="connsiteX170" fmla="*/ 8897670 w 12192000"/>
              <a:gd name="connsiteY170" fmla="*/ 3175 h 2868172"/>
              <a:gd name="connsiteX171" fmla="*/ 8957996 w 12192000"/>
              <a:gd name="connsiteY171" fmla="*/ 9525 h 2868172"/>
              <a:gd name="connsiteX172" fmla="*/ 9010382 w 12192000"/>
              <a:gd name="connsiteY172" fmla="*/ 20637 h 2868172"/>
              <a:gd name="connsiteX173" fmla="*/ 9056420 w 12192000"/>
              <a:gd name="connsiteY173" fmla="*/ 36512 h 2868172"/>
              <a:gd name="connsiteX174" fmla="*/ 9097696 w 12192000"/>
              <a:gd name="connsiteY174" fmla="*/ 52387 h 2868172"/>
              <a:gd name="connsiteX175" fmla="*/ 9134208 w 12192000"/>
              <a:gd name="connsiteY175" fmla="*/ 68262 h 2868172"/>
              <a:gd name="connsiteX176" fmla="*/ 9172308 w 12192000"/>
              <a:gd name="connsiteY176" fmla="*/ 87312 h 2868172"/>
              <a:gd name="connsiteX177" fmla="*/ 9210408 w 12192000"/>
              <a:gd name="connsiteY177" fmla="*/ 106362 h 2868172"/>
              <a:gd name="connsiteX178" fmla="*/ 9246920 w 12192000"/>
              <a:gd name="connsiteY178" fmla="*/ 125412 h 2868172"/>
              <a:gd name="connsiteX179" fmla="*/ 9288196 w 12192000"/>
              <a:gd name="connsiteY179" fmla="*/ 141287 h 2868172"/>
              <a:gd name="connsiteX180" fmla="*/ 9334232 w 12192000"/>
              <a:gd name="connsiteY180" fmla="*/ 155575 h 2868172"/>
              <a:gd name="connsiteX181" fmla="*/ 9386620 w 12192000"/>
              <a:gd name="connsiteY181" fmla="*/ 166687 h 2868172"/>
              <a:gd name="connsiteX182" fmla="*/ 9446946 w 12192000"/>
              <a:gd name="connsiteY182" fmla="*/ 174625 h 2868172"/>
              <a:gd name="connsiteX183" fmla="*/ 9515208 w 12192000"/>
              <a:gd name="connsiteY183" fmla="*/ 176212 h 2868172"/>
              <a:gd name="connsiteX184" fmla="*/ 9583470 w 12192000"/>
              <a:gd name="connsiteY184" fmla="*/ 174625 h 2868172"/>
              <a:gd name="connsiteX185" fmla="*/ 9643796 w 12192000"/>
              <a:gd name="connsiteY185" fmla="*/ 166687 h 2868172"/>
              <a:gd name="connsiteX186" fmla="*/ 9696182 w 12192000"/>
              <a:gd name="connsiteY186" fmla="*/ 155575 h 2868172"/>
              <a:gd name="connsiteX187" fmla="*/ 9742220 w 12192000"/>
              <a:gd name="connsiteY187" fmla="*/ 141287 h 2868172"/>
              <a:gd name="connsiteX188" fmla="*/ 9783496 w 12192000"/>
              <a:gd name="connsiteY188" fmla="*/ 125412 h 2868172"/>
              <a:gd name="connsiteX189" fmla="*/ 9820008 w 12192000"/>
              <a:gd name="connsiteY189" fmla="*/ 106362 h 2868172"/>
              <a:gd name="connsiteX190" fmla="*/ 9896208 w 12192000"/>
              <a:gd name="connsiteY190" fmla="*/ 68262 h 2868172"/>
              <a:gd name="connsiteX191" fmla="*/ 9932720 w 12192000"/>
              <a:gd name="connsiteY191" fmla="*/ 52387 h 2868172"/>
              <a:gd name="connsiteX192" fmla="*/ 9973996 w 12192000"/>
              <a:gd name="connsiteY192" fmla="*/ 36512 h 2868172"/>
              <a:gd name="connsiteX193" fmla="*/ 10020032 w 12192000"/>
              <a:gd name="connsiteY193" fmla="*/ 20637 h 2868172"/>
              <a:gd name="connsiteX194" fmla="*/ 10072420 w 12192000"/>
              <a:gd name="connsiteY194" fmla="*/ 9525 h 2868172"/>
              <a:gd name="connsiteX195" fmla="*/ 10132746 w 12192000"/>
              <a:gd name="connsiteY195" fmla="*/ 3175 h 2868172"/>
              <a:gd name="connsiteX196" fmla="*/ 10201008 w 12192000"/>
              <a:gd name="connsiteY196" fmla="*/ 0 h 2868172"/>
              <a:gd name="connsiteX197" fmla="*/ 10269270 w 12192000"/>
              <a:gd name="connsiteY197" fmla="*/ 3175 h 2868172"/>
              <a:gd name="connsiteX198" fmla="*/ 10329596 w 12192000"/>
              <a:gd name="connsiteY198" fmla="*/ 9525 h 2868172"/>
              <a:gd name="connsiteX199" fmla="*/ 10381982 w 12192000"/>
              <a:gd name="connsiteY199" fmla="*/ 20637 h 2868172"/>
              <a:gd name="connsiteX200" fmla="*/ 10428020 w 12192000"/>
              <a:gd name="connsiteY200" fmla="*/ 36512 h 2868172"/>
              <a:gd name="connsiteX201" fmla="*/ 10469296 w 12192000"/>
              <a:gd name="connsiteY201" fmla="*/ 52387 h 2868172"/>
              <a:gd name="connsiteX202" fmla="*/ 10505808 w 12192000"/>
              <a:gd name="connsiteY202" fmla="*/ 68262 h 2868172"/>
              <a:gd name="connsiteX203" fmla="*/ 10543908 w 12192000"/>
              <a:gd name="connsiteY203" fmla="*/ 87312 h 2868172"/>
              <a:gd name="connsiteX204" fmla="*/ 10582008 w 12192000"/>
              <a:gd name="connsiteY204" fmla="*/ 106362 h 2868172"/>
              <a:gd name="connsiteX205" fmla="*/ 10618520 w 12192000"/>
              <a:gd name="connsiteY205" fmla="*/ 125412 h 2868172"/>
              <a:gd name="connsiteX206" fmla="*/ 10659796 w 12192000"/>
              <a:gd name="connsiteY206" fmla="*/ 141287 h 2868172"/>
              <a:gd name="connsiteX207" fmla="*/ 10705832 w 12192000"/>
              <a:gd name="connsiteY207" fmla="*/ 155575 h 2868172"/>
              <a:gd name="connsiteX208" fmla="*/ 10758220 w 12192000"/>
              <a:gd name="connsiteY208" fmla="*/ 166687 h 2868172"/>
              <a:gd name="connsiteX209" fmla="*/ 10818546 w 12192000"/>
              <a:gd name="connsiteY209" fmla="*/ 174625 h 2868172"/>
              <a:gd name="connsiteX210" fmla="*/ 10886808 w 12192000"/>
              <a:gd name="connsiteY210" fmla="*/ 176212 h 2868172"/>
              <a:gd name="connsiteX211" fmla="*/ 10955070 w 12192000"/>
              <a:gd name="connsiteY211" fmla="*/ 174625 h 2868172"/>
              <a:gd name="connsiteX212" fmla="*/ 11015396 w 12192000"/>
              <a:gd name="connsiteY212" fmla="*/ 166687 h 2868172"/>
              <a:gd name="connsiteX213" fmla="*/ 11067782 w 12192000"/>
              <a:gd name="connsiteY213" fmla="*/ 155575 h 2868172"/>
              <a:gd name="connsiteX214" fmla="*/ 11113820 w 12192000"/>
              <a:gd name="connsiteY214" fmla="*/ 141287 h 2868172"/>
              <a:gd name="connsiteX215" fmla="*/ 11155096 w 12192000"/>
              <a:gd name="connsiteY215" fmla="*/ 125412 h 2868172"/>
              <a:gd name="connsiteX216" fmla="*/ 11191608 w 12192000"/>
              <a:gd name="connsiteY216" fmla="*/ 106362 h 2868172"/>
              <a:gd name="connsiteX217" fmla="*/ 11229708 w 12192000"/>
              <a:gd name="connsiteY217" fmla="*/ 87312 h 2868172"/>
              <a:gd name="connsiteX218" fmla="*/ 11267808 w 12192000"/>
              <a:gd name="connsiteY218" fmla="*/ 68262 h 2868172"/>
              <a:gd name="connsiteX219" fmla="*/ 11304320 w 12192000"/>
              <a:gd name="connsiteY219" fmla="*/ 52387 h 2868172"/>
              <a:gd name="connsiteX220" fmla="*/ 11345596 w 12192000"/>
              <a:gd name="connsiteY220" fmla="*/ 36512 h 2868172"/>
              <a:gd name="connsiteX221" fmla="*/ 11391632 w 12192000"/>
              <a:gd name="connsiteY221" fmla="*/ 20637 h 2868172"/>
              <a:gd name="connsiteX222" fmla="*/ 11444020 w 12192000"/>
              <a:gd name="connsiteY222" fmla="*/ 9525 h 2868172"/>
              <a:gd name="connsiteX223" fmla="*/ 11504346 w 12192000"/>
              <a:gd name="connsiteY223" fmla="*/ 3175 h 2868172"/>
              <a:gd name="connsiteX224" fmla="*/ 11572608 w 12192000"/>
              <a:gd name="connsiteY224" fmla="*/ 0 h 2868172"/>
              <a:gd name="connsiteX225" fmla="*/ 11640870 w 12192000"/>
              <a:gd name="connsiteY225" fmla="*/ 3175 h 2868172"/>
              <a:gd name="connsiteX226" fmla="*/ 11701196 w 12192000"/>
              <a:gd name="connsiteY226" fmla="*/ 9525 h 2868172"/>
              <a:gd name="connsiteX227" fmla="*/ 11753582 w 12192000"/>
              <a:gd name="connsiteY227" fmla="*/ 20637 h 2868172"/>
              <a:gd name="connsiteX228" fmla="*/ 11799620 w 12192000"/>
              <a:gd name="connsiteY228" fmla="*/ 36512 h 2868172"/>
              <a:gd name="connsiteX229" fmla="*/ 11840896 w 12192000"/>
              <a:gd name="connsiteY229" fmla="*/ 52387 h 2868172"/>
              <a:gd name="connsiteX230" fmla="*/ 11877408 w 12192000"/>
              <a:gd name="connsiteY230" fmla="*/ 68262 h 2868172"/>
              <a:gd name="connsiteX231" fmla="*/ 11915508 w 12192000"/>
              <a:gd name="connsiteY231" fmla="*/ 87312 h 2868172"/>
              <a:gd name="connsiteX232" fmla="*/ 11953608 w 12192000"/>
              <a:gd name="connsiteY232" fmla="*/ 106362 h 2868172"/>
              <a:gd name="connsiteX233" fmla="*/ 11990120 w 12192000"/>
              <a:gd name="connsiteY233" fmla="*/ 125412 h 2868172"/>
              <a:gd name="connsiteX234" fmla="*/ 12031396 w 12192000"/>
              <a:gd name="connsiteY234" fmla="*/ 141287 h 2868172"/>
              <a:gd name="connsiteX235" fmla="*/ 12077432 w 12192000"/>
              <a:gd name="connsiteY235" fmla="*/ 155575 h 2868172"/>
              <a:gd name="connsiteX236" fmla="*/ 12129820 w 12192000"/>
              <a:gd name="connsiteY236" fmla="*/ 166688 h 2868172"/>
              <a:gd name="connsiteX237" fmla="*/ 12190146 w 12192000"/>
              <a:gd name="connsiteY237" fmla="*/ 174625 h 2868172"/>
              <a:gd name="connsiteX238" fmla="*/ 12192000 w 12192000"/>
              <a:gd name="connsiteY238" fmla="*/ 174668 h 2868172"/>
              <a:gd name="connsiteX239" fmla="*/ 12192000 w 12192000"/>
              <a:gd name="connsiteY239" fmla="*/ 319047 h 2868172"/>
              <a:gd name="connsiteX240" fmla="*/ 12192000 w 12192000"/>
              <a:gd name="connsiteY240" fmla="*/ 885826 h 2868172"/>
              <a:gd name="connsiteX241" fmla="*/ 12192000 w 12192000"/>
              <a:gd name="connsiteY241" fmla="*/ 1030205 h 2868172"/>
              <a:gd name="connsiteX242" fmla="*/ 12192000 w 12192000"/>
              <a:gd name="connsiteY242" fmla="*/ 1787292 h 2868172"/>
              <a:gd name="connsiteX243" fmla="*/ 12192000 w 12192000"/>
              <a:gd name="connsiteY243" fmla="*/ 1931671 h 2868172"/>
              <a:gd name="connsiteX244" fmla="*/ 12191997 w 12192000"/>
              <a:gd name="connsiteY244" fmla="*/ 1931671 h 2868172"/>
              <a:gd name="connsiteX245" fmla="*/ 12191997 w 12192000"/>
              <a:gd name="connsiteY245" fmla="*/ 2868172 h 2868172"/>
              <a:gd name="connsiteX246" fmla="*/ 1 w 12192000"/>
              <a:gd name="connsiteY246" fmla="*/ 2868172 h 2868172"/>
              <a:gd name="connsiteX247" fmla="*/ 1 w 12192000"/>
              <a:gd name="connsiteY247" fmla="*/ 1931671 h 2868172"/>
              <a:gd name="connsiteX248" fmla="*/ 0 w 12192000"/>
              <a:gd name="connsiteY248" fmla="*/ 1931671 h 2868172"/>
              <a:gd name="connsiteX249" fmla="*/ 0 w 12192000"/>
              <a:gd name="connsiteY249" fmla="*/ 1787292 h 2868172"/>
              <a:gd name="connsiteX250" fmla="*/ 0 w 12192000"/>
              <a:gd name="connsiteY250" fmla="*/ 1030205 h 2868172"/>
              <a:gd name="connsiteX251" fmla="*/ 0 w 12192000"/>
              <a:gd name="connsiteY251" fmla="*/ 885826 h 2868172"/>
              <a:gd name="connsiteX252" fmla="*/ 0 w 12192000"/>
              <a:gd name="connsiteY252" fmla="*/ 319047 h 2868172"/>
              <a:gd name="connsiteX253" fmla="*/ 0 w 12192000"/>
              <a:gd name="connsiteY253" fmla="*/ 174668 h 2868172"/>
              <a:gd name="connsiteX254" fmla="*/ 1852 w 12192000"/>
              <a:gd name="connsiteY254" fmla="*/ 174625 h 2868172"/>
              <a:gd name="connsiteX255" fmla="*/ 62177 w 12192000"/>
              <a:gd name="connsiteY255" fmla="*/ 166687 h 2868172"/>
              <a:gd name="connsiteX256" fmla="*/ 114564 w 12192000"/>
              <a:gd name="connsiteY256" fmla="*/ 155575 h 2868172"/>
              <a:gd name="connsiteX257" fmla="*/ 160602 w 12192000"/>
              <a:gd name="connsiteY257" fmla="*/ 141287 h 2868172"/>
              <a:gd name="connsiteX258" fmla="*/ 201877 w 12192000"/>
              <a:gd name="connsiteY258" fmla="*/ 125412 h 2868172"/>
              <a:gd name="connsiteX259" fmla="*/ 238389 w 12192000"/>
              <a:gd name="connsiteY259" fmla="*/ 106362 h 2868172"/>
              <a:gd name="connsiteX260" fmla="*/ 276489 w 12192000"/>
              <a:gd name="connsiteY260" fmla="*/ 87312 h 2868172"/>
              <a:gd name="connsiteX261" fmla="*/ 314589 w 12192000"/>
              <a:gd name="connsiteY261" fmla="*/ 68262 h 2868172"/>
              <a:gd name="connsiteX262" fmla="*/ 351102 w 12192000"/>
              <a:gd name="connsiteY262" fmla="*/ 52387 h 2868172"/>
              <a:gd name="connsiteX263" fmla="*/ 392377 w 12192000"/>
              <a:gd name="connsiteY263" fmla="*/ 36512 h 2868172"/>
              <a:gd name="connsiteX264" fmla="*/ 438414 w 12192000"/>
              <a:gd name="connsiteY264" fmla="*/ 20637 h 2868172"/>
              <a:gd name="connsiteX265" fmla="*/ 490802 w 12192000"/>
              <a:gd name="connsiteY265" fmla="*/ 9525 h 2868172"/>
              <a:gd name="connsiteX266" fmla="*/ 551127 w 12192000"/>
              <a:gd name="connsiteY266" fmla="*/ 3175 h 286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Lst>
            <a:rect l="l" t="t" r="r" b="b"/>
            <a:pathLst>
              <a:path w="12192000" h="286817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7"/>
                </a:lnTo>
                <a:lnTo>
                  <a:pt x="12192000" y="885826"/>
                </a:lnTo>
                <a:lnTo>
                  <a:pt x="12192000" y="1030205"/>
                </a:lnTo>
                <a:lnTo>
                  <a:pt x="12192000" y="1787292"/>
                </a:lnTo>
                <a:lnTo>
                  <a:pt x="12192000" y="1931671"/>
                </a:lnTo>
                <a:lnTo>
                  <a:pt x="12191997" y="1931671"/>
                </a:lnTo>
                <a:lnTo>
                  <a:pt x="12191997" y="2868172"/>
                </a:lnTo>
                <a:lnTo>
                  <a:pt x="1" y="2868172"/>
                </a:lnTo>
                <a:lnTo>
                  <a:pt x="1" y="1931671"/>
                </a:lnTo>
                <a:lnTo>
                  <a:pt x="0" y="1931671"/>
                </a:lnTo>
                <a:lnTo>
                  <a:pt x="0" y="1787292"/>
                </a:lnTo>
                <a:lnTo>
                  <a:pt x="0" y="1030205"/>
                </a:lnTo>
                <a:lnTo>
                  <a:pt x="0" y="885826"/>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标题 3">
            <a:extLst>
              <a:ext uri="{FF2B5EF4-FFF2-40B4-BE49-F238E27FC236}">
                <a16:creationId xmlns:a16="http://schemas.microsoft.com/office/drawing/2014/main" id="{9920AD7E-9E70-4743-AC19-84F6AB90852C}"/>
              </a:ext>
            </a:extLst>
          </p:cNvPr>
          <p:cNvSpPr>
            <a:spLocks noGrp="1"/>
          </p:cNvSpPr>
          <p:nvPr>
            <p:ph type="title"/>
          </p:nvPr>
        </p:nvSpPr>
        <p:spPr>
          <a:xfrm>
            <a:off x="1580257" y="4334175"/>
            <a:ext cx="9031484" cy="1159200"/>
          </a:xfrm>
          <a:scene3d>
            <a:camera prst="orthographicFront">
              <a:rot lat="0" lon="0" rev="0"/>
            </a:camera>
            <a:lightRig rig="glow" dir="t">
              <a:rot lat="0" lon="0" rev="14100000"/>
            </a:lightRig>
          </a:scene3d>
        </p:spPr>
        <p:txBody>
          <a:bodyPr vert="horz" lIns="91440" tIns="45720" rIns="91440" bIns="45720" rtlCol="0" anchor="b">
            <a:normAutofit/>
          </a:bodyPr>
          <a:lstStyle/>
          <a:p>
            <a:pPr algn="ctr"/>
            <a:r>
              <a:rPr lang="en-US" altLang="zh-CN" b="1" kern="1200">
                <a:solidFill>
                  <a:schemeClr val="bg1"/>
                </a:solidFill>
                <a:latin typeface="+mj-lt"/>
                <a:ea typeface="+mj-ea"/>
                <a:cs typeface="+mj-cs"/>
              </a:rPr>
              <a:t>Haidilao People Strategy</a:t>
            </a:r>
          </a:p>
        </p:txBody>
      </p:sp>
      <p:sp>
        <p:nvSpPr>
          <p:cNvPr id="26" name="Freeform: Shape 25">
            <a:extLst>
              <a:ext uri="{FF2B5EF4-FFF2-40B4-BE49-F238E27FC236}">
                <a16:creationId xmlns:a16="http://schemas.microsoft.com/office/drawing/2014/main" id="{FDA53CE5-675F-438B-901D-C2A484DA7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0303"/>
            <a:ext cx="12192000" cy="320590"/>
          </a:xfrm>
          <a:custGeom>
            <a:avLst/>
            <a:gdLst>
              <a:gd name="connsiteX0" fmla="*/ 619389 w 12192000"/>
              <a:gd name="connsiteY0" fmla="*/ 0 h 320590"/>
              <a:gd name="connsiteX1" fmla="*/ 687652 w 12192000"/>
              <a:gd name="connsiteY1" fmla="*/ 3175 h 320590"/>
              <a:gd name="connsiteX2" fmla="*/ 747977 w 12192000"/>
              <a:gd name="connsiteY2" fmla="*/ 9525 h 320590"/>
              <a:gd name="connsiteX3" fmla="*/ 800364 w 12192000"/>
              <a:gd name="connsiteY3" fmla="*/ 20637 h 320590"/>
              <a:gd name="connsiteX4" fmla="*/ 846402 w 12192000"/>
              <a:gd name="connsiteY4" fmla="*/ 36512 h 320590"/>
              <a:gd name="connsiteX5" fmla="*/ 887677 w 12192000"/>
              <a:gd name="connsiteY5" fmla="*/ 52387 h 320590"/>
              <a:gd name="connsiteX6" fmla="*/ 924189 w 12192000"/>
              <a:gd name="connsiteY6" fmla="*/ 68262 h 320590"/>
              <a:gd name="connsiteX7" fmla="*/ 962289 w 12192000"/>
              <a:gd name="connsiteY7" fmla="*/ 87312 h 320590"/>
              <a:gd name="connsiteX8" fmla="*/ 1000389 w 12192000"/>
              <a:gd name="connsiteY8" fmla="*/ 106362 h 320590"/>
              <a:gd name="connsiteX9" fmla="*/ 1036902 w 12192000"/>
              <a:gd name="connsiteY9" fmla="*/ 125412 h 320590"/>
              <a:gd name="connsiteX10" fmla="*/ 1078177 w 12192000"/>
              <a:gd name="connsiteY10" fmla="*/ 141287 h 320590"/>
              <a:gd name="connsiteX11" fmla="*/ 1124214 w 12192000"/>
              <a:gd name="connsiteY11" fmla="*/ 155575 h 320590"/>
              <a:gd name="connsiteX12" fmla="*/ 1176602 w 12192000"/>
              <a:gd name="connsiteY12" fmla="*/ 166687 h 320590"/>
              <a:gd name="connsiteX13" fmla="*/ 1236927 w 12192000"/>
              <a:gd name="connsiteY13" fmla="*/ 174625 h 320590"/>
              <a:gd name="connsiteX14" fmla="*/ 1305189 w 12192000"/>
              <a:gd name="connsiteY14" fmla="*/ 176212 h 320590"/>
              <a:gd name="connsiteX15" fmla="*/ 1373452 w 12192000"/>
              <a:gd name="connsiteY15" fmla="*/ 174625 h 320590"/>
              <a:gd name="connsiteX16" fmla="*/ 1433777 w 12192000"/>
              <a:gd name="connsiteY16" fmla="*/ 166687 h 320590"/>
              <a:gd name="connsiteX17" fmla="*/ 1486164 w 12192000"/>
              <a:gd name="connsiteY17" fmla="*/ 155575 h 320590"/>
              <a:gd name="connsiteX18" fmla="*/ 1532202 w 12192000"/>
              <a:gd name="connsiteY18" fmla="*/ 141287 h 320590"/>
              <a:gd name="connsiteX19" fmla="*/ 1573477 w 12192000"/>
              <a:gd name="connsiteY19" fmla="*/ 125412 h 320590"/>
              <a:gd name="connsiteX20" fmla="*/ 1609989 w 12192000"/>
              <a:gd name="connsiteY20" fmla="*/ 106362 h 320590"/>
              <a:gd name="connsiteX21" fmla="*/ 1648089 w 12192000"/>
              <a:gd name="connsiteY21" fmla="*/ 87312 h 320590"/>
              <a:gd name="connsiteX22" fmla="*/ 1686189 w 12192000"/>
              <a:gd name="connsiteY22" fmla="*/ 68262 h 320590"/>
              <a:gd name="connsiteX23" fmla="*/ 1722702 w 12192000"/>
              <a:gd name="connsiteY23" fmla="*/ 52387 h 320590"/>
              <a:gd name="connsiteX24" fmla="*/ 1763977 w 12192000"/>
              <a:gd name="connsiteY24" fmla="*/ 36512 h 320590"/>
              <a:gd name="connsiteX25" fmla="*/ 1810014 w 12192000"/>
              <a:gd name="connsiteY25" fmla="*/ 20637 h 320590"/>
              <a:gd name="connsiteX26" fmla="*/ 1862402 w 12192000"/>
              <a:gd name="connsiteY26" fmla="*/ 9525 h 320590"/>
              <a:gd name="connsiteX27" fmla="*/ 1922727 w 12192000"/>
              <a:gd name="connsiteY27" fmla="*/ 3175 h 320590"/>
              <a:gd name="connsiteX28" fmla="*/ 1990989 w 12192000"/>
              <a:gd name="connsiteY28" fmla="*/ 0 h 320590"/>
              <a:gd name="connsiteX29" fmla="*/ 2059252 w 12192000"/>
              <a:gd name="connsiteY29" fmla="*/ 3175 h 320590"/>
              <a:gd name="connsiteX30" fmla="*/ 2119577 w 12192000"/>
              <a:gd name="connsiteY30" fmla="*/ 9525 h 320590"/>
              <a:gd name="connsiteX31" fmla="*/ 2171964 w 12192000"/>
              <a:gd name="connsiteY31" fmla="*/ 20637 h 320590"/>
              <a:gd name="connsiteX32" fmla="*/ 2218002 w 12192000"/>
              <a:gd name="connsiteY32" fmla="*/ 36512 h 320590"/>
              <a:gd name="connsiteX33" fmla="*/ 2259277 w 12192000"/>
              <a:gd name="connsiteY33" fmla="*/ 52387 h 320590"/>
              <a:gd name="connsiteX34" fmla="*/ 2295789 w 12192000"/>
              <a:gd name="connsiteY34" fmla="*/ 68262 h 320590"/>
              <a:gd name="connsiteX35" fmla="*/ 2333889 w 12192000"/>
              <a:gd name="connsiteY35" fmla="*/ 87312 h 320590"/>
              <a:gd name="connsiteX36" fmla="*/ 2371989 w 12192000"/>
              <a:gd name="connsiteY36" fmla="*/ 106362 h 320590"/>
              <a:gd name="connsiteX37" fmla="*/ 2408502 w 12192000"/>
              <a:gd name="connsiteY37" fmla="*/ 125412 h 320590"/>
              <a:gd name="connsiteX38" fmla="*/ 2449777 w 12192000"/>
              <a:gd name="connsiteY38" fmla="*/ 141287 h 320590"/>
              <a:gd name="connsiteX39" fmla="*/ 2495814 w 12192000"/>
              <a:gd name="connsiteY39" fmla="*/ 155575 h 320590"/>
              <a:gd name="connsiteX40" fmla="*/ 2548202 w 12192000"/>
              <a:gd name="connsiteY40" fmla="*/ 166687 h 320590"/>
              <a:gd name="connsiteX41" fmla="*/ 2608527 w 12192000"/>
              <a:gd name="connsiteY41" fmla="*/ 174625 h 320590"/>
              <a:gd name="connsiteX42" fmla="*/ 2676789 w 12192000"/>
              <a:gd name="connsiteY42" fmla="*/ 176212 h 320590"/>
              <a:gd name="connsiteX43" fmla="*/ 2745052 w 12192000"/>
              <a:gd name="connsiteY43" fmla="*/ 174625 h 320590"/>
              <a:gd name="connsiteX44" fmla="*/ 2805377 w 12192000"/>
              <a:gd name="connsiteY44" fmla="*/ 166687 h 320590"/>
              <a:gd name="connsiteX45" fmla="*/ 2857764 w 12192000"/>
              <a:gd name="connsiteY45" fmla="*/ 155575 h 320590"/>
              <a:gd name="connsiteX46" fmla="*/ 2903802 w 12192000"/>
              <a:gd name="connsiteY46" fmla="*/ 141287 h 320590"/>
              <a:gd name="connsiteX47" fmla="*/ 2945077 w 12192000"/>
              <a:gd name="connsiteY47" fmla="*/ 125412 h 320590"/>
              <a:gd name="connsiteX48" fmla="*/ 2981589 w 12192000"/>
              <a:gd name="connsiteY48" fmla="*/ 106362 h 320590"/>
              <a:gd name="connsiteX49" fmla="*/ 3019689 w 12192000"/>
              <a:gd name="connsiteY49" fmla="*/ 87312 h 320590"/>
              <a:gd name="connsiteX50" fmla="*/ 3057789 w 12192000"/>
              <a:gd name="connsiteY50" fmla="*/ 68262 h 320590"/>
              <a:gd name="connsiteX51" fmla="*/ 3094302 w 12192000"/>
              <a:gd name="connsiteY51" fmla="*/ 52387 h 320590"/>
              <a:gd name="connsiteX52" fmla="*/ 3135577 w 12192000"/>
              <a:gd name="connsiteY52" fmla="*/ 36512 h 320590"/>
              <a:gd name="connsiteX53" fmla="*/ 3181614 w 12192000"/>
              <a:gd name="connsiteY53" fmla="*/ 20637 h 320590"/>
              <a:gd name="connsiteX54" fmla="*/ 3234002 w 12192000"/>
              <a:gd name="connsiteY54" fmla="*/ 9525 h 320590"/>
              <a:gd name="connsiteX55" fmla="*/ 3294327 w 12192000"/>
              <a:gd name="connsiteY55" fmla="*/ 3175 h 320590"/>
              <a:gd name="connsiteX56" fmla="*/ 3361002 w 12192000"/>
              <a:gd name="connsiteY56" fmla="*/ 0 h 320590"/>
              <a:gd name="connsiteX57" fmla="*/ 3430852 w 12192000"/>
              <a:gd name="connsiteY57" fmla="*/ 3175 h 320590"/>
              <a:gd name="connsiteX58" fmla="*/ 3491177 w 12192000"/>
              <a:gd name="connsiteY58" fmla="*/ 9525 h 320590"/>
              <a:gd name="connsiteX59" fmla="*/ 3543564 w 12192000"/>
              <a:gd name="connsiteY59" fmla="*/ 20637 h 320590"/>
              <a:gd name="connsiteX60" fmla="*/ 3589602 w 12192000"/>
              <a:gd name="connsiteY60" fmla="*/ 36512 h 320590"/>
              <a:gd name="connsiteX61" fmla="*/ 3630877 w 12192000"/>
              <a:gd name="connsiteY61" fmla="*/ 52387 h 320590"/>
              <a:gd name="connsiteX62" fmla="*/ 3667389 w 12192000"/>
              <a:gd name="connsiteY62" fmla="*/ 68262 h 320590"/>
              <a:gd name="connsiteX63" fmla="*/ 3705489 w 12192000"/>
              <a:gd name="connsiteY63" fmla="*/ 87312 h 320590"/>
              <a:gd name="connsiteX64" fmla="*/ 3743589 w 12192000"/>
              <a:gd name="connsiteY64" fmla="*/ 106362 h 320590"/>
              <a:gd name="connsiteX65" fmla="*/ 3780102 w 12192000"/>
              <a:gd name="connsiteY65" fmla="*/ 125412 h 320590"/>
              <a:gd name="connsiteX66" fmla="*/ 3821377 w 12192000"/>
              <a:gd name="connsiteY66" fmla="*/ 141287 h 320590"/>
              <a:gd name="connsiteX67" fmla="*/ 3867414 w 12192000"/>
              <a:gd name="connsiteY67" fmla="*/ 155575 h 320590"/>
              <a:gd name="connsiteX68" fmla="*/ 3919802 w 12192000"/>
              <a:gd name="connsiteY68" fmla="*/ 166687 h 320590"/>
              <a:gd name="connsiteX69" fmla="*/ 3980127 w 12192000"/>
              <a:gd name="connsiteY69" fmla="*/ 174625 h 320590"/>
              <a:gd name="connsiteX70" fmla="*/ 4048389 w 12192000"/>
              <a:gd name="connsiteY70" fmla="*/ 176212 h 320590"/>
              <a:gd name="connsiteX71" fmla="*/ 4116652 w 12192000"/>
              <a:gd name="connsiteY71" fmla="*/ 174625 h 320590"/>
              <a:gd name="connsiteX72" fmla="*/ 4176977 w 12192000"/>
              <a:gd name="connsiteY72" fmla="*/ 166687 h 320590"/>
              <a:gd name="connsiteX73" fmla="*/ 4229364 w 12192000"/>
              <a:gd name="connsiteY73" fmla="*/ 155575 h 320590"/>
              <a:gd name="connsiteX74" fmla="*/ 4275402 w 12192000"/>
              <a:gd name="connsiteY74" fmla="*/ 141287 h 320590"/>
              <a:gd name="connsiteX75" fmla="*/ 4316677 w 12192000"/>
              <a:gd name="connsiteY75" fmla="*/ 125412 h 320590"/>
              <a:gd name="connsiteX76" fmla="*/ 4353189 w 12192000"/>
              <a:gd name="connsiteY76" fmla="*/ 106362 h 320590"/>
              <a:gd name="connsiteX77" fmla="*/ 4429389 w 12192000"/>
              <a:gd name="connsiteY77" fmla="*/ 68262 h 320590"/>
              <a:gd name="connsiteX78" fmla="*/ 4465902 w 12192000"/>
              <a:gd name="connsiteY78" fmla="*/ 52387 h 320590"/>
              <a:gd name="connsiteX79" fmla="*/ 4507177 w 12192000"/>
              <a:gd name="connsiteY79" fmla="*/ 36512 h 320590"/>
              <a:gd name="connsiteX80" fmla="*/ 4553215 w 12192000"/>
              <a:gd name="connsiteY80" fmla="*/ 20637 h 320590"/>
              <a:gd name="connsiteX81" fmla="*/ 4605602 w 12192000"/>
              <a:gd name="connsiteY81" fmla="*/ 9525 h 320590"/>
              <a:gd name="connsiteX82" fmla="*/ 4665928 w 12192000"/>
              <a:gd name="connsiteY82" fmla="*/ 3175 h 320590"/>
              <a:gd name="connsiteX83" fmla="*/ 4734189 w 12192000"/>
              <a:gd name="connsiteY83" fmla="*/ 0 h 320590"/>
              <a:gd name="connsiteX84" fmla="*/ 4802453 w 12192000"/>
              <a:gd name="connsiteY84" fmla="*/ 3175 h 320590"/>
              <a:gd name="connsiteX85" fmla="*/ 4862777 w 12192000"/>
              <a:gd name="connsiteY85" fmla="*/ 9525 h 320590"/>
              <a:gd name="connsiteX86" fmla="*/ 4915165 w 12192000"/>
              <a:gd name="connsiteY86" fmla="*/ 20637 h 320590"/>
              <a:gd name="connsiteX87" fmla="*/ 4961201 w 12192000"/>
              <a:gd name="connsiteY87" fmla="*/ 36512 h 320590"/>
              <a:gd name="connsiteX88" fmla="*/ 5002477 w 12192000"/>
              <a:gd name="connsiteY88" fmla="*/ 52387 h 320590"/>
              <a:gd name="connsiteX89" fmla="*/ 5038989 w 12192000"/>
              <a:gd name="connsiteY89" fmla="*/ 68262 h 320590"/>
              <a:gd name="connsiteX90" fmla="*/ 5077090 w 12192000"/>
              <a:gd name="connsiteY90" fmla="*/ 87312 h 320590"/>
              <a:gd name="connsiteX91" fmla="*/ 5115189 w 12192000"/>
              <a:gd name="connsiteY91" fmla="*/ 106362 h 320590"/>
              <a:gd name="connsiteX92" fmla="*/ 5151701 w 12192000"/>
              <a:gd name="connsiteY92" fmla="*/ 125412 h 320590"/>
              <a:gd name="connsiteX93" fmla="*/ 5192977 w 12192000"/>
              <a:gd name="connsiteY93" fmla="*/ 141287 h 320590"/>
              <a:gd name="connsiteX94" fmla="*/ 5239014 w 12192000"/>
              <a:gd name="connsiteY94" fmla="*/ 155575 h 320590"/>
              <a:gd name="connsiteX95" fmla="*/ 5291401 w 12192000"/>
              <a:gd name="connsiteY95" fmla="*/ 166687 h 320590"/>
              <a:gd name="connsiteX96" fmla="*/ 5351727 w 12192000"/>
              <a:gd name="connsiteY96" fmla="*/ 174625 h 320590"/>
              <a:gd name="connsiteX97" fmla="*/ 5410199 w 12192000"/>
              <a:gd name="connsiteY97" fmla="*/ 175985 h 320590"/>
              <a:gd name="connsiteX98" fmla="*/ 5468671 w 12192000"/>
              <a:gd name="connsiteY98" fmla="*/ 174625 h 320590"/>
              <a:gd name="connsiteX99" fmla="*/ 5528996 w 12192000"/>
              <a:gd name="connsiteY99" fmla="*/ 166687 h 320590"/>
              <a:gd name="connsiteX100" fmla="*/ 5581383 w 12192000"/>
              <a:gd name="connsiteY100" fmla="*/ 155575 h 320590"/>
              <a:gd name="connsiteX101" fmla="*/ 5627421 w 12192000"/>
              <a:gd name="connsiteY101" fmla="*/ 141287 h 320590"/>
              <a:gd name="connsiteX102" fmla="*/ 5668696 w 12192000"/>
              <a:gd name="connsiteY102" fmla="*/ 125412 h 320590"/>
              <a:gd name="connsiteX103" fmla="*/ 5705209 w 12192000"/>
              <a:gd name="connsiteY103" fmla="*/ 106362 h 320590"/>
              <a:gd name="connsiteX104" fmla="*/ 5743308 w 12192000"/>
              <a:gd name="connsiteY104" fmla="*/ 87312 h 320590"/>
              <a:gd name="connsiteX105" fmla="*/ 5781408 w 12192000"/>
              <a:gd name="connsiteY105" fmla="*/ 68262 h 320590"/>
              <a:gd name="connsiteX106" fmla="*/ 5817921 w 12192000"/>
              <a:gd name="connsiteY106" fmla="*/ 52387 h 320590"/>
              <a:gd name="connsiteX107" fmla="*/ 5859196 w 12192000"/>
              <a:gd name="connsiteY107" fmla="*/ 36512 h 320590"/>
              <a:gd name="connsiteX108" fmla="*/ 5905234 w 12192000"/>
              <a:gd name="connsiteY108" fmla="*/ 20637 h 320590"/>
              <a:gd name="connsiteX109" fmla="*/ 5957621 w 12192000"/>
              <a:gd name="connsiteY109" fmla="*/ 9525 h 320590"/>
              <a:gd name="connsiteX110" fmla="*/ 6017947 w 12192000"/>
              <a:gd name="connsiteY110" fmla="*/ 3175 h 320590"/>
              <a:gd name="connsiteX111" fmla="*/ 6086209 w 12192000"/>
              <a:gd name="connsiteY111" fmla="*/ 0 h 320590"/>
              <a:gd name="connsiteX112" fmla="*/ 6095999 w 12192000"/>
              <a:gd name="connsiteY112" fmla="*/ 455 h 320590"/>
              <a:gd name="connsiteX113" fmla="*/ 6105789 w 12192000"/>
              <a:gd name="connsiteY113" fmla="*/ 0 h 320590"/>
              <a:gd name="connsiteX114" fmla="*/ 6174052 w 12192000"/>
              <a:gd name="connsiteY114" fmla="*/ 3175 h 320590"/>
              <a:gd name="connsiteX115" fmla="*/ 6234377 w 12192000"/>
              <a:gd name="connsiteY115" fmla="*/ 9525 h 320590"/>
              <a:gd name="connsiteX116" fmla="*/ 6286764 w 12192000"/>
              <a:gd name="connsiteY116" fmla="*/ 20637 h 320590"/>
              <a:gd name="connsiteX117" fmla="*/ 6332802 w 12192000"/>
              <a:gd name="connsiteY117" fmla="*/ 36512 h 320590"/>
              <a:gd name="connsiteX118" fmla="*/ 6374077 w 12192000"/>
              <a:gd name="connsiteY118" fmla="*/ 52387 h 320590"/>
              <a:gd name="connsiteX119" fmla="*/ 6410589 w 12192000"/>
              <a:gd name="connsiteY119" fmla="*/ 68262 h 320590"/>
              <a:gd name="connsiteX120" fmla="*/ 6448689 w 12192000"/>
              <a:gd name="connsiteY120" fmla="*/ 87312 h 320590"/>
              <a:gd name="connsiteX121" fmla="*/ 6486789 w 12192000"/>
              <a:gd name="connsiteY121" fmla="*/ 106362 h 320590"/>
              <a:gd name="connsiteX122" fmla="*/ 6523302 w 12192000"/>
              <a:gd name="connsiteY122" fmla="*/ 125412 h 320590"/>
              <a:gd name="connsiteX123" fmla="*/ 6564577 w 12192000"/>
              <a:gd name="connsiteY123" fmla="*/ 141287 h 320590"/>
              <a:gd name="connsiteX124" fmla="*/ 6610614 w 12192000"/>
              <a:gd name="connsiteY124" fmla="*/ 155575 h 320590"/>
              <a:gd name="connsiteX125" fmla="*/ 6663002 w 12192000"/>
              <a:gd name="connsiteY125" fmla="*/ 166687 h 320590"/>
              <a:gd name="connsiteX126" fmla="*/ 6723327 w 12192000"/>
              <a:gd name="connsiteY126" fmla="*/ 174625 h 320590"/>
              <a:gd name="connsiteX127" fmla="*/ 6781799 w 12192000"/>
              <a:gd name="connsiteY127" fmla="*/ 175985 h 320590"/>
              <a:gd name="connsiteX128" fmla="*/ 6840271 w 12192000"/>
              <a:gd name="connsiteY128" fmla="*/ 174625 h 320590"/>
              <a:gd name="connsiteX129" fmla="*/ 6900596 w 12192000"/>
              <a:gd name="connsiteY129" fmla="*/ 166687 h 320590"/>
              <a:gd name="connsiteX130" fmla="*/ 6952983 w 12192000"/>
              <a:gd name="connsiteY130" fmla="*/ 155575 h 320590"/>
              <a:gd name="connsiteX131" fmla="*/ 6999021 w 12192000"/>
              <a:gd name="connsiteY131" fmla="*/ 141287 h 320590"/>
              <a:gd name="connsiteX132" fmla="*/ 7040296 w 12192000"/>
              <a:gd name="connsiteY132" fmla="*/ 125412 h 320590"/>
              <a:gd name="connsiteX133" fmla="*/ 7076808 w 12192000"/>
              <a:gd name="connsiteY133" fmla="*/ 106362 h 320590"/>
              <a:gd name="connsiteX134" fmla="*/ 7114908 w 12192000"/>
              <a:gd name="connsiteY134" fmla="*/ 87312 h 320590"/>
              <a:gd name="connsiteX135" fmla="*/ 7153008 w 12192000"/>
              <a:gd name="connsiteY135" fmla="*/ 68262 h 320590"/>
              <a:gd name="connsiteX136" fmla="*/ 7189521 w 12192000"/>
              <a:gd name="connsiteY136" fmla="*/ 52387 h 320590"/>
              <a:gd name="connsiteX137" fmla="*/ 7230796 w 12192000"/>
              <a:gd name="connsiteY137" fmla="*/ 36512 h 320590"/>
              <a:gd name="connsiteX138" fmla="*/ 7276833 w 12192000"/>
              <a:gd name="connsiteY138" fmla="*/ 20637 h 320590"/>
              <a:gd name="connsiteX139" fmla="*/ 7329221 w 12192000"/>
              <a:gd name="connsiteY139" fmla="*/ 9525 h 320590"/>
              <a:gd name="connsiteX140" fmla="*/ 7389546 w 12192000"/>
              <a:gd name="connsiteY140" fmla="*/ 3175 h 320590"/>
              <a:gd name="connsiteX141" fmla="*/ 7457808 w 12192000"/>
              <a:gd name="connsiteY141" fmla="*/ 0 h 320590"/>
              <a:gd name="connsiteX142" fmla="*/ 7526071 w 12192000"/>
              <a:gd name="connsiteY142" fmla="*/ 3175 h 320590"/>
              <a:gd name="connsiteX143" fmla="*/ 7586396 w 12192000"/>
              <a:gd name="connsiteY143" fmla="*/ 9525 h 320590"/>
              <a:gd name="connsiteX144" fmla="*/ 7638783 w 12192000"/>
              <a:gd name="connsiteY144" fmla="*/ 20637 h 320590"/>
              <a:gd name="connsiteX145" fmla="*/ 7684821 w 12192000"/>
              <a:gd name="connsiteY145" fmla="*/ 36512 h 320590"/>
              <a:gd name="connsiteX146" fmla="*/ 7726096 w 12192000"/>
              <a:gd name="connsiteY146" fmla="*/ 52387 h 320590"/>
              <a:gd name="connsiteX147" fmla="*/ 7762608 w 12192000"/>
              <a:gd name="connsiteY147" fmla="*/ 68262 h 320590"/>
              <a:gd name="connsiteX148" fmla="*/ 7800708 w 12192000"/>
              <a:gd name="connsiteY148" fmla="*/ 87312 h 320590"/>
              <a:gd name="connsiteX149" fmla="*/ 7838808 w 12192000"/>
              <a:gd name="connsiteY149" fmla="*/ 106362 h 320590"/>
              <a:gd name="connsiteX150" fmla="*/ 7875321 w 12192000"/>
              <a:gd name="connsiteY150" fmla="*/ 125412 h 320590"/>
              <a:gd name="connsiteX151" fmla="*/ 7916596 w 12192000"/>
              <a:gd name="connsiteY151" fmla="*/ 141287 h 320590"/>
              <a:gd name="connsiteX152" fmla="*/ 7962633 w 12192000"/>
              <a:gd name="connsiteY152" fmla="*/ 155575 h 320590"/>
              <a:gd name="connsiteX153" fmla="*/ 8015021 w 12192000"/>
              <a:gd name="connsiteY153" fmla="*/ 166687 h 320590"/>
              <a:gd name="connsiteX154" fmla="*/ 8075346 w 12192000"/>
              <a:gd name="connsiteY154" fmla="*/ 174625 h 320590"/>
              <a:gd name="connsiteX155" fmla="*/ 8143608 w 12192000"/>
              <a:gd name="connsiteY155" fmla="*/ 176212 h 320590"/>
              <a:gd name="connsiteX156" fmla="*/ 8211871 w 12192000"/>
              <a:gd name="connsiteY156" fmla="*/ 174625 h 320590"/>
              <a:gd name="connsiteX157" fmla="*/ 8272196 w 12192000"/>
              <a:gd name="connsiteY157" fmla="*/ 166687 h 320590"/>
              <a:gd name="connsiteX158" fmla="*/ 8324583 w 12192000"/>
              <a:gd name="connsiteY158" fmla="*/ 155575 h 320590"/>
              <a:gd name="connsiteX159" fmla="*/ 8370621 w 12192000"/>
              <a:gd name="connsiteY159" fmla="*/ 141287 h 320590"/>
              <a:gd name="connsiteX160" fmla="*/ 8411896 w 12192000"/>
              <a:gd name="connsiteY160" fmla="*/ 125412 h 320590"/>
              <a:gd name="connsiteX161" fmla="*/ 8448408 w 12192000"/>
              <a:gd name="connsiteY161" fmla="*/ 106362 h 320590"/>
              <a:gd name="connsiteX162" fmla="*/ 8486508 w 12192000"/>
              <a:gd name="connsiteY162" fmla="*/ 87312 h 320590"/>
              <a:gd name="connsiteX163" fmla="*/ 8524608 w 12192000"/>
              <a:gd name="connsiteY163" fmla="*/ 68262 h 320590"/>
              <a:gd name="connsiteX164" fmla="*/ 8561120 w 12192000"/>
              <a:gd name="connsiteY164" fmla="*/ 52387 h 320590"/>
              <a:gd name="connsiteX165" fmla="*/ 8602396 w 12192000"/>
              <a:gd name="connsiteY165" fmla="*/ 36512 h 320590"/>
              <a:gd name="connsiteX166" fmla="*/ 8648432 w 12192000"/>
              <a:gd name="connsiteY166" fmla="*/ 20637 h 320590"/>
              <a:gd name="connsiteX167" fmla="*/ 8700820 w 12192000"/>
              <a:gd name="connsiteY167" fmla="*/ 9525 h 320590"/>
              <a:gd name="connsiteX168" fmla="*/ 8761146 w 12192000"/>
              <a:gd name="connsiteY168" fmla="*/ 3175 h 320590"/>
              <a:gd name="connsiteX169" fmla="*/ 8827820 w 12192000"/>
              <a:gd name="connsiteY169" fmla="*/ 0 h 320590"/>
              <a:gd name="connsiteX170" fmla="*/ 8897670 w 12192000"/>
              <a:gd name="connsiteY170" fmla="*/ 3175 h 320590"/>
              <a:gd name="connsiteX171" fmla="*/ 8957996 w 12192000"/>
              <a:gd name="connsiteY171" fmla="*/ 9525 h 320590"/>
              <a:gd name="connsiteX172" fmla="*/ 9010382 w 12192000"/>
              <a:gd name="connsiteY172" fmla="*/ 20637 h 320590"/>
              <a:gd name="connsiteX173" fmla="*/ 9056420 w 12192000"/>
              <a:gd name="connsiteY173" fmla="*/ 36512 h 320590"/>
              <a:gd name="connsiteX174" fmla="*/ 9097696 w 12192000"/>
              <a:gd name="connsiteY174" fmla="*/ 52387 h 320590"/>
              <a:gd name="connsiteX175" fmla="*/ 9134208 w 12192000"/>
              <a:gd name="connsiteY175" fmla="*/ 68262 h 320590"/>
              <a:gd name="connsiteX176" fmla="*/ 9172308 w 12192000"/>
              <a:gd name="connsiteY176" fmla="*/ 87312 h 320590"/>
              <a:gd name="connsiteX177" fmla="*/ 9210408 w 12192000"/>
              <a:gd name="connsiteY177" fmla="*/ 106362 h 320590"/>
              <a:gd name="connsiteX178" fmla="*/ 9246920 w 12192000"/>
              <a:gd name="connsiteY178" fmla="*/ 125412 h 320590"/>
              <a:gd name="connsiteX179" fmla="*/ 9288196 w 12192000"/>
              <a:gd name="connsiteY179" fmla="*/ 141287 h 320590"/>
              <a:gd name="connsiteX180" fmla="*/ 9334232 w 12192000"/>
              <a:gd name="connsiteY180" fmla="*/ 155575 h 320590"/>
              <a:gd name="connsiteX181" fmla="*/ 9386620 w 12192000"/>
              <a:gd name="connsiteY181" fmla="*/ 166687 h 320590"/>
              <a:gd name="connsiteX182" fmla="*/ 9446946 w 12192000"/>
              <a:gd name="connsiteY182" fmla="*/ 174625 h 320590"/>
              <a:gd name="connsiteX183" fmla="*/ 9515208 w 12192000"/>
              <a:gd name="connsiteY183" fmla="*/ 176212 h 320590"/>
              <a:gd name="connsiteX184" fmla="*/ 9583470 w 12192000"/>
              <a:gd name="connsiteY184" fmla="*/ 174625 h 320590"/>
              <a:gd name="connsiteX185" fmla="*/ 9643796 w 12192000"/>
              <a:gd name="connsiteY185" fmla="*/ 166687 h 320590"/>
              <a:gd name="connsiteX186" fmla="*/ 9696182 w 12192000"/>
              <a:gd name="connsiteY186" fmla="*/ 155575 h 320590"/>
              <a:gd name="connsiteX187" fmla="*/ 9742220 w 12192000"/>
              <a:gd name="connsiteY187" fmla="*/ 141287 h 320590"/>
              <a:gd name="connsiteX188" fmla="*/ 9783496 w 12192000"/>
              <a:gd name="connsiteY188" fmla="*/ 125412 h 320590"/>
              <a:gd name="connsiteX189" fmla="*/ 9820008 w 12192000"/>
              <a:gd name="connsiteY189" fmla="*/ 106362 h 320590"/>
              <a:gd name="connsiteX190" fmla="*/ 9896208 w 12192000"/>
              <a:gd name="connsiteY190" fmla="*/ 68262 h 320590"/>
              <a:gd name="connsiteX191" fmla="*/ 9932720 w 12192000"/>
              <a:gd name="connsiteY191" fmla="*/ 52387 h 320590"/>
              <a:gd name="connsiteX192" fmla="*/ 9973996 w 12192000"/>
              <a:gd name="connsiteY192" fmla="*/ 36512 h 320590"/>
              <a:gd name="connsiteX193" fmla="*/ 10020032 w 12192000"/>
              <a:gd name="connsiteY193" fmla="*/ 20637 h 320590"/>
              <a:gd name="connsiteX194" fmla="*/ 10072420 w 12192000"/>
              <a:gd name="connsiteY194" fmla="*/ 9525 h 320590"/>
              <a:gd name="connsiteX195" fmla="*/ 10132746 w 12192000"/>
              <a:gd name="connsiteY195" fmla="*/ 3175 h 320590"/>
              <a:gd name="connsiteX196" fmla="*/ 10201008 w 12192000"/>
              <a:gd name="connsiteY196" fmla="*/ 0 h 320590"/>
              <a:gd name="connsiteX197" fmla="*/ 10269270 w 12192000"/>
              <a:gd name="connsiteY197" fmla="*/ 3175 h 320590"/>
              <a:gd name="connsiteX198" fmla="*/ 10329596 w 12192000"/>
              <a:gd name="connsiteY198" fmla="*/ 9525 h 320590"/>
              <a:gd name="connsiteX199" fmla="*/ 10381982 w 12192000"/>
              <a:gd name="connsiteY199" fmla="*/ 20637 h 320590"/>
              <a:gd name="connsiteX200" fmla="*/ 10428020 w 12192000"/>
              <a:gd name="connsiteY200" fmla="*/ 36512 h 320590"/>
              <a:gd name="connsiteX201" fmla="*/ 10469296 w 12192000"/>
              <a:gd name="connsiteY201" fmla="*/ 52387 h 320590"/>
              <a:gd name="connsiteX202" fmla="*/ 10505808 w 12192000"/>
              <a:gd name="connsiteY202" fmla="*/ 68262 h 320590"/>
              <a:gd name="connsiteX203" fmla="*/ 10543908 w 12192000"/>
              <a:gd name="connsiteY203" fmla="*/ 87312 h 320590"/>
              <a:gd name="connsiteX204" fmla="*/ 10582008 w 12192000"/>
              <a:gd name="connsiteY204" fmla="*/ 106362 h 320590"/>
              <a:gd name="connsiteX205" fmla="*/ 10618520 w 12192000"/>
              <a:gd name="connsiteY205" fmla="*/ 125412 h 320590"/>
              <a:gd name="connsiteX206" fmla="*/ 10659796 w 12192000"/>
              <a:gd name="connsiteY206" fmla="*/ 141287 h 320590"/>
              <a:gd name="connsiteX207" fmla="*/ 10705832 w 12192000"/>
              <a:gd name="connsiteY207" fmla="*/ 155575 h 320590"/>
              <a:gd name="connsiteX208" fmla="*/ 10758220 w 12192000"/>
              <a:gd name="connsiteY208" fmla="*/ 166687 h 320590"/>
              <a:gd name="connsiteX209" fmla="*/ 10818546 w 12192000"/>
              <a:gd name="connsiteY209" fmla="*/ 174625 h 320590"/>
              <a:gd name="connsiteX210" fmla="*/ 10886808 w 12192000"/>
              <a:gd name="connsiteY210" fmla="*/ 176212 h 320590"/>
              <a:gd name="connsiteX211" fmla="*/ 10955070 w 12192000"/>
              <a:gd name="connsiteY211" fmla="*/ 174625 h 320590"/>
              <a:gd name="connsiteX212" fmla="*/ 11015396 w 12192000"/>
              <a:gd name="connsiteY212" fmla="*/ 166687 h 320590"/>
              <a:gd name="connsiteX213" fmla="*/ 11067782 w 12192000"/>
              <a:gd name="connsiteY213" fmla="*/ 155575 h 320590"/>
              <a:gd name="connsiteX214" fmla="*/ 11113820 w 12192000"/>
              <a:gd name="connsiteY214" fmla="*/ 141287 h 320590"/>
              <a:gd name="connsiteX215" fmla="*/ 11155096 w 12192000"/>
              <a:gd name="connsiteY215" fmla="*/ 125412 h 320590"/>
              <a:gd name="connsiteX216" fmla="*/ 11191608 w 12192000"/>
              <a:gd name="connsiteY216" fmla="*/ 106362 h 320590"/>
              <a:gd name="connsiteX217" fmla="*/ 11229708 w 12192000"/>
              <a:gd name="connsiteY217" fmla="*/ 87312 h 320590"/>
              <a:gd name="connsiteX218" fmla="*/ 11267808 w 12192000"/>
              <a:gd name="connsiteY218" fmla="*/ 68262 h 320590"/>
              <a:gd name="connsiteX219" fmla="*/ 11304320 w 12192000"/>
              <a:gd name="connsiteY219" fmla="*/ 52387 h 320590"/>
              <a:gd name="connsiteX220" fmla="*/ 11345596 w 12192000"/>
              <a:gd name="connsiteY220" fmla="*/ 36512 h 320590"/>
              <a:gd name="connsiteX221" fmla="*/ 11391632 w 12192000"/>
              <a:gd name="connsiteY221" fmla="*/ 20637 h 320590"/>
              <a:gd name="connsiteX222" fmla="*/ 11444020 w 12192000"/>
              <a:gd name="connsiteY222" fmla="*/ 9525 h 320590"/>
              <a:gd name="connsiteX223" fmla="*/ 11504346 w 12192000"/>
              <a:gd name="connsiteY223" fmla="*/ 3175 h 320590"/>
              <a:gd name="connsiteX224" fmla="*/ 11572608 w 12192000"/>
              <a:gd name="connsiteY224" fmla="*/ 0 h 320590"/>
              <a:gd name="connsiteX225" fmla="*/ 11640870 w 12192000"/>
              <a:gd name="connsiteY225" fmla="*/ 3175 h 320590"/>
              <a:gd name="connsiteX226" fmla="*/ 11701196 w 12192000"/>
              <a:gd name="connsiteY226" fmla="*/ 9525 h 320590"/>
              <a:gd name="connsiteX227" fmla="*/ 11753582 w 12192000"/>
              <a:gd name="connsiteY227" fmla="*/ 20637 h 320590"/>
              <a:gd name="connsiteX228" fmla="*/ 11799620 w 12192000"/>
              <a:gd name="connsiteY228" fmla="*/ 36512 h 320590"/>
              <a:gd name="connsiteX229" fmla="*/ 11840896 w 12192000"/>
              <a:gd name="connsiteY229" fmla="*/ 52387 h 320590"/>
              <a:gd name="connsiteX230" fmla="*/ 11877408 w 12192000"/>
              <a:gd name="connsiteY230" fmla="*/ 68262 h 320590"/>
              <a:gd name="connsiteX231" fmla="*/ 11915508 w 12192000"/>
              <a:gd name="connsiteY231" fmla="*/ 87312 h 320590"/>
              <a:gd name="connsiteX232" fmla="*/ 11953608 w 12192000"/>
              <a:gd name="connsiteY232" fmla="*/ 106362 h 320590"/>
              <a:gd name="connsiteX233" fmla="*/ 11990120 w 12192000"/>
              <a:gd name="connsiteY233" fmla="*/ 125412 h 320590"/>
              <a:gd name="connsiteX234" fmla="*/ 12031396 w 12192000"/>
              <a:gd name="connsiteY234" fmla="*/ 141287 h 320590"/>
              <a:gd name="connsiteX235" fmla="*/ 12077432 w 12192000"/>
              <a:gd name="connsiteY235" fmla="*/ 155575 h 320590"/>
              <a:gd name="connsiteX236" fmla="*/ 12129820 w 12192000"/>
              <a:gd name="connsiteY236" fmla="*/ 166688 h 320590"/>
              <a:gd name="connsiteX237" fmla="*/ 12190146 w 12192000"/>
              <a:gd name="connsiteY237" fmla="*/ 174625 h 320590"/>
              <a:gd name="connsiteX238" fmla="*/ 12192000 w 12192000"/>
              <a:gd name="connsiteY238" fmla="*/ 174668 h 320590"/>
              <a:gd name="connsiteX239" fmla="*/ 12192000 w 12192000"/>
              <a:gd name="connsiteY239" fmla="*/ 319046 h 320590"/>
              <a:gd name="connsiteX240" fmla="*/ 12190146 w 12192000"/>
              <a:gd name="connsiteY240" fmla="*/ 319003 h 320590"/>
              <a:gd name="connsiteX241" fmla="*/ 12129820 w 12192000"/>
              <a:gd name="connsiteY241" fmla="*/ 311066 h 320590"/>
              <a:gd name="connsiteX242" fmla="*/ 12077432 w 12192000"/>
              <a:gd name="connsiteY242" fmla="*/ 299953 h 320590"/>
              <a:gd name="connsiteX243" fmla="*/ 12031396 w 12192000"/>
              <a:gd name="connsiteY243" fmla="*/ 285665 h 320590"/>
              <a:gd name="connsiteX244" fmla="*/ 11990120 w 12192000"/>
              <a:gd name="connsiteY244" fmla="*/ 269790 h 320590"/>
              <a:gd name="connsiteX245" fmla="*/ 11953608 w 12192000"/>
              <a:gd name="connsiteY245" fmla="*/ 250740 h 320590"/>
              <a:gd name="connsiteX246" fmla="*/ 11915508 w 12192000"/>
              <a:gd name="connsiteY246" fmla="*/ 231690 h 320590"/>
              <a:gd name="connsiteX247" fmla="*/ 11877408 w 12192000"/>
              <a:gd name="connsiteY247" fmla="*/ 212640 h 320590"/>
              <a:gd name="connsiteX248" fmla="*/ 11840896 w 12192000"/>
              <a:gd name="connsiteY248" fmla="*/ 196765 h 320590"/>
              <a:gd name="connsiteX249" fmla="*/ 11799620 w 12192000"/>
              <a:gd name="connsiteY249" fmla="*/ 180890 h 320590"/>
              <a:gd name="connsiteX250" fmla="*/ 11753582 w 12192000"/>
              <a:gd name="connsiteY250" fmla="*/ 165015 h 320590"/>
              <a:gd name="connsiteX251" fmla="*/ 11701196 w 12192000"/>
              <a:gd name="connsiteY251" fmla="*/ 153903 h 320590"/>
              <a:gd name="connsiteX252" fmla="*/ 11640870 w 12192000"/>
              <a:gd name="connsiteY252" fmla="*/ 147553 h 320590"/>
              <a:gd name="connsiteX253" fmla="*/ 11572608 w 12192000"/>
              <a:gd name="connsiteY253" fmla="*/ 144378 h 320590"/>
              <a:gd name="connsiteX254" fmla="*/ 11504346 w 12192000"/>
              <a:gd name="connsiteY254" fmla="*/ 147553 h 320590"/>
              <a:gd name="connsiteX255" fmla="*/ 11444020 w 12192000"/>
              <a:gd name="connsiteY255" fmla="*/ 153903 h 320590"/>
              <a:gd name="connsiteX256" fmla="*/ 11391632 w 12192000"/>
              <a:gd name="connsiteY256" fmla="*/ 165015 h 320590"/>
              <a:gd name="connsiteX257" fmla="*/ 11345596 w 12192000"/>
              <a:gd name="connsiteY257" fmla="*/ 180890 h 320590"/>
              <a:gd name="connsiteX258" fmla="*/ 11304320 w 12192000"/>
              <a:gd name="connsiteY258" fmla="*/ 196765 h 320590"/>
              <a:gd name="connsiteX259" fmla="*/ 11267808 w 12192000"/>
              <a:gd name="connsiteY259" fmla="*/ 212640 h 320590"/>
              <a:gd name="connsiteX260" fmla="*/ 11229708 w 12192000"/>
              <a:gd name="connsiteY260" fmla="*/ 231690 h 320590"/>
              <a:gd name="connsiteX261" fmla="*/ 11191608 w 12192000"/>
              <a:gd name="connsiteY261" fmla="*/ 250740 h 320590"/>
              <a:gd name="connsiteX262" fmla="*/ 11155096 w 12192000"/>
              <a:gd name="connsiteY262" fmla="*/ 269790 h 320590"/>
              <a:gd name="connsiteX263" fmla="*/ 11113820 w 12192000"/>
              <a:gd name="connsiteY263" fmla="*/ 285665 h 320590"/>
              <a:gd name="connsiteX264" fmla="*/ 11067782 w 12192000"/>
              <a:gd name="connsiteY264" fmla="*/ 299953 h 320590"/>
              <a:gd name="connsiteX265" fmla="*/ 11015396 w 12192000"/>
              <a:gd name="connsiteY265" fmla="*/ 311065 h 320590"/>
              <a:gd name="connsiteX266" fmla="*/ 10955070 w 12192000"/>
              <a:gd name="connsiteY266" fmla="*/ 319003 h 320590"/>
              <a:gd name="connsiteX267" fmla="*/ 10886808 w 12192000"/>
              <a:gd name="connsiteY267" fmla="*/ 320590 h 320590"/>
              <a:gd name="connsiteX268" fmla="*/ 10818546 w 12192000"/>
              <a:gd name="connsiteY268" fmla="*/ 319003 h 320590"/>
              <a:gd name="connsiteX269" fmla="*/ 10758220 w 12192000"/>
              <a:gd name="connsiteY269" fmla="*/ 311065 h 320590"/>
              <a:gd name="connsiteX270" fmla="*/ 10705832 w 12192000"/>
              <a:gd name="connsiteY270" fmla="*/ 299953 h 320590"/>
              <a:gd name="connsiteX271" fmla="*/ 10659796 w 12192000"/>
              <a:gd name="connsiteY271" fmla="*/ 285665 h 320590"/>
              <a:gd name="connsiteX272" fmla="*/ 10618520 w 12192000"/>
              <a:gd name="connsiteY272" fmla="*/ 269790 h 320590"/>
              <a:gd name="connsiteX273" fmla="*/ 10582008 w 12192000"/>
              <a:gd name="connsiteY273" fmla="*/ 250740 h 320590"/>
              <a:gd name="connsiteX274" fmla="*/ 10543908 w 12192000"/>
              <a:gd name="connsiteY274" fmla="*/ 231690 h 320590"/>
              <a:gd name="connsiteX275" fmla="*/ 10505808 w 12192000"/>
              <a:gd name="connsiteY275" fmla="*/ 212640 h 320590"/>
              <a:gd name="connsiteX276" fmla="*/ 10469296 w 12192000"/>
              <a:gd name="connsiteY276" fmla="*/ 196765 h 320590"/>
              <a:gd name="connsiteX277" fmla="*/ 10428020 w 12192000"/>
              <a:gd name="connsiteY277" fmla="*/ 180890 h 320590"/>
              <a:gd name="connsiteX278" fmla="*/ 10381982 w 12192000"/>
              <a:gd name="connsiteY278" fmla="*/ 165015 h 320590"/>
              <a:gd name="connsiteX279" fmla="*/ 10329596 w 12192000"/>
              <a:gd name="connsiteY279" fmla="*/ 153903 h 320590"/>
              <a:gd name="connsiteX280" fmla="*/ 10269270 w 12192000"/>
              <a:gd name="connsiteY280" fmla="*/ 147553 h 320590"/>
              <a:gd name="connsiteX281" fmla="*/ 10201008 w 12192000"/>
              <a:gd name="connsiteY281" fmla="*/ 144378 h 320590"/>
              <a:gd name="connsiteX282" fmla="*/ 10132746 w 12192000"/>
              <a:gd name="connsiteY282" fmla="*/ 147553 h 320590"/>
              <a:gd name="connsiteX283" fmla="*/ 10072420 w 12192000"/>
              <a:gd name="connsiteY283" fmla="*/ 153903 h 320590"/>
              <a:gd name="connsiteX284" fmla="*/ 10020032 w 12192000"/>
              <a:gd name="connsiteY284" fmla="*/ 165015 h 320590"/>
              <a:gd name="connsiteX285" fmla="*/ 9973996 w 12192000"/>
              <a:gd name="connsiteY285" fmla="*/ 180890 h 320590"/>
              <a:gd name="connsiteX286" fmla="*/ 9932720 w 12192000"/>
              <a:gd name="connsiteY286" fmla="*/ 196765 h 320590"/>
              <a:gd name="connsiteX287" fmla="*/ 9896208 w 12192000"/>
              <a:gd name="connsiteY287" fmla="*/ 212640 h 320590"/>
              <a:gd name="connsiteX288" fmla="*/ 9820008 w 12192000"/>
              <a:gd name="connsiteY288" fmla="*/ 250740 h 320590"/>
              <a:gd name="connsiteX289" fmla="*/ 9783496 w 12192000"/>
              <a:gd name="connsiteY289" fmla="*/ 269790 h 320590"/>
              <a:gd name="connsiteX290" fmla="*/ 9742220 w 12192000"/>
              <a:gd name="connsiteY290" fmla="*/ 285665 h 320590"/>
              <a:gd name="connsiteX291" fmla="*/ 9696182 w 12192000"/>
              <a:gd name="connsiteY291" fmla="*/ 299953 h 320590"/>
              <a:gd name="connsiteX292" fmla="*/ 9643796 w 12192000"/>
              <a:gd name="connsiteY292" fmla="*/ 311065 h 320590"/>
              <a:gd name="connsiteX293" fmla="*/ 9583470 w 12192000"/>
              <a:gd name="connsiteY293" fmla="*/ 319003 h 320590"/>
              <a:gd name="connsiteX294" fmla="*/ 9515208 w 12192000"/>
              <a:gd name="connsiteY294" fmla="*/ 320590 h 320590"/>
              <a:gd name="connsiteX295" fmla="*/ 9446946 w 12192000"/>
              <a:gd name="connsiteY295" fmla="*/ 319003 h 320590"/>
              <a:gd name="connsiteX296" fmla="*/ 9386620 w 12192000"/>
              <a:gd name="connsiteY296" fmla="*/ 311065 h 320590"/>
              <a:gd name="connsiteX297" fmla="*/ 9334232 w 12192000"/>
              <a:gd name="connsiteY297" fmla="*/ 299953 h 320590"/>
              <a:gd name="connsiteX298" fmla="*/ 9288196 w 12192000"/>
              <a:gd name="connsiteY298" fmla="*/ 285665 h 320590"/>
              <a:gd name="connsiteX299" fmla="*/ 9246920 w 12192000"/>
              <a:gd name="connsiteY299" fmla="*/ 269790 h 320590"/>
              <a:gd name="connsiteX300" fmla="*/ 9210408 w 12192000"/>
              <a:gd name="connsiteY300" fmla="*/ 250740 h 320590"/>
              <a:gd name="connsiteX301" fmla="*/ 9172308 w 12192000"/>
              <a:gd name="connsiteY301" fmla="*/ 231690 h 320590"/>
              <a:gd name="connsiteX302" fmla="*/ 9134208 w 12192000"/>
              <a:gd name="connsiteY302" fmla="*/ 212640 h 320590"/>
              <a:gd name="connsiteX303" fmla="*/ 9097696 w 12192000"/>
              <a:gd name="connsiteY303" fmla="*/ 196765 h 320590"/>
              <a:gd name="connsiteX304" fmla="*/ 9056420 w 12192000"/>
              <a:gd name="connsiteY304" fmla="*/ 180890 h 320590"/>
              <a:gd name="connsiteX305" fmla="*/ 9010382 w 12192000"/>
              <a:gd name="connsiteY305" fmla="*/ 165015 h 320590"/>
              <a:gd name="connsiteX306" fmla="*/ 8957996 w 12192000"/>
              <a:gd name="connsiteY306" fmla="*/ 153903 h 320590"/>
              <a:gd name="connsiteX307" fmla="*/ 8897670 w 12192000"/>
              <a:gd name="connsiteY307" fmla="*/ 147553 h 320590"/>
              <a:gd name="connsiteX308" fmla="*/ 8827820 w 12192000"/>
              <a:gd name="connsiteY308" fmla="*/ 144378 h 320590"/>
              <a:gd name="connsiteX309" fmla="*/ 8761146 w 12192000"/>
              <a:gd name="connsiteY309" fmla="*/ 147553 h 320590"/>
              <a:gd name="connsiteX310" fmla="*/ 8700820 w 12192000"/>
              <a:gd name="connsiteY310" fmla="*/ 153903 h 320590"/>
              <a:gd name="connsiteX311" fmla="*/ 8648432 w 12192000"/>
              <a:gd name="connsiteY311" fmla="*/ 165015 h 320590"/>
              <a:gd name="connsiteX312" fmla="*/ 8602396 w 12192000"/>
              <a:gd name="connsiteY312" fmla="*/ 180890 h 320590"/>
              <a:gd name="connsiteX313" fmla="*/ 8561120 w 12192000"/>
              <a:gd name="connsiteY313" fmla="*/ 196765 h 320590"/>
              <a:gd name="connsiteX314" fmla="*/ 8524608 w 12192000"/>
              <a:gd name="connsiteY314" fmla="*/ 212640 h 320590"/>
              <a:gd name="connsiteX315" fmla="*/ 8486508 w 12192000"/>
              <a:gd name="connsiteY315" fmla="*/ 231690 h 320590"/>
              <a:gd name="connsiteX316" fmla="*/ 8448408 w 12192000"/>
              <a:gd name="connsiteY316" fmla="*/ 250740 h 320590"/>
              <a:gd name="connsiteX317" fmla="*/ 8411896 w 12192000"/>
              <a:gd name="connsiteY317" fmla="*/ 269790 h 320590"/>
              <a:gd name="connsiteX318" fmla="*/ 8370621 w 12192000"/>
              <a:gd name="connsiteY318" fmla="*/ 285665 h 320590"/>
              <a:gd name="connsiteX319" fmla="*/ 8324583 w 12192000"/>
              <a:gd name="connsiteY319" fmla="*/ 299953 h 320590"/>
              <a:gd name="connsiteX320" fmla="*/ 8272196 w 12192000"/>
              <a:gd name="connsiteY320" fmla="*/ 311065 h 320590"/>
              <a:gd name="connsiteX321" fmla="*/ 8211871 w 12192000"/>
              <a:gd name="connsiteY321" fmla="*/ 319003 h 320590"/>
              <a:gd name="connsiteX322" fmla="*/ 8143608 w 12192000"/>
              <a:gd name="connsiteY322" fmla="*/ 320590 h 320590"/>
              <a:gd name="connsiteX323" fmla="*/ 8075346 w 12192000"/>
              <a:gd name="connsiteY323" fmla="*/ 319003 h 320590"/>
              <a:gd name="connsiteX324" fmla="*/ 8015021 w 12192000"/>
              <a:gd name="connsiteY324" fmla="*/ 311065 h 320590"/>
              <a:gd name="connsiteX325" fmla="*/ 7962633 w 12192000"/>
              <a:gd name="connsiteY325" fmla="*/ 299953 h 320590"/>
              <a:gd name="connsiteX326" fmla="*/ 7916596 w 12192000"/>
              <a:gd name="connsiteY326" fmla="*/ 285665 h 320590"/>
              <a:gd name="connsiteX327" fmla="*/ 7875321 w 12192000"/>
              <a:gd name="connsiteY327" fmla="*/ 269790 h 320590"/>
              <a:gd name="connsiteX328" fmla="*/ 7838808 w 12192000"/>
              <a:gd name="connsiteY328" fmla="*/ 250740 h 320590"/>
              <a:gd name="connsiteX329" fmla="*/ 7800708 w 12192000"/>
              <a:gd name="connsiteY329" fmla="*/ 231690 h 320590"/>
              <a:gd name="connsiteX330" fmla="*/ 7762608 w 12192000"/>
              <a:gd name="connsiteY330" fmla="*/ 212640 h 320590"/>
              <a:gd name="connsiteX331" fmla="*/ 7726096 w 12192000"/>
              <a:gd name="connsiteY331" fmla="*/ 196765 h 320590"/>
              <a:gd name="connsiteX332" fmla="*/ 7684821 w 12192000"/>
              <a:gd name="connsiteY332" fmla="*/ 180890 h 320590"/>
              <a:gd name="connsiteX333" fmla="*/ 7638783 w 12192000"/>
              <a:gd name="connsiteY333" fmla="*/ 165015 h 320590"/>
              <a:gd name="connsiteX334" fmla="*/ 7586396 w 12192000"/>
              <a:gd name="connsiteY334" fmla="*/ 153903 h 320590"/>
              <a:gd name="connsiteX335" fmla="*/ 7526071 w 12192000"/>
              <a:gd name="connsiteY335" fmla="*/ 147553 h 320590"/>
              <a:gd name="connsiteX336" fmla="*/ 7457808 w 12192000"/>
              <a:gd name="connsiteY336" fmla="*/ 144378 h 320590"/>
              <a:gd name="connsiteX337" fmla="*/ 7389546 w 12192000"/>
              <a:gd name="connsiteY337" fmla="*/ 147553 h 320590"/>
              <a:gd name="connsiteX338" fmla="*/ 7329221 w 12192000"/>
              <a:gd name="connsiteY338" fmla="*/ 153903 h 320590"/>
              <a:gd name="connsiteX339" fmla="*/ 7276833 w 12192000"/>
              <a:gd name="connsiteY339" fmla="*/ 165015 h 320590"/>
              <a:gd name="connsiteX340" fmla="*/ 7230796 w 12192000"/>
              <a:gd name="connsiteY340" fmla="*/ 180890 h 320590"/>
              <a:gd name="connsiteX341" fmla="*/ 7189521 w 12192000"/>
              <a:gd name="connsiteY341" fmla="*/ 196765 h 320590"/>
              <a:gd name="connsiteX342" fmla="*/ 7153008 w 12192000"/>
              <a:gd name="connsiteY342" fmla="*/ 212640 h 320590"/>
              <a:gd name="connsiteX343" fmla="*/ 7114908 w 12192000"/>
              <a:gd name="connsiteY343" fmla="*/ 231690 h 320590"/>
              <a:gd name="connsiteX344" fmla="*/ 7076808 w 12192000"/>
              <a:gd name="connsiteY344" fmla="*/ 250740 h 320590"/>
              <a:gd name="connsiteX345" fmla="*/ 7040296 w 12192000"/>
              <a:gd name="connsiteY345" fmla="*/ 269790 h 320590"/>
              <a:gd name="connsiteX346" fmla="*/ 6999021 w 12192000"/>
              <a:gd name="connsiteY346" fmla="*/ 285665 h 320590"/>
              <a:gd name="connsiteX347" fmla="*/ 6952983 w 12192000"/>
              <a:gd name="connsiteY347" fmla="*/ 299953 h 320590"/>
              <a:gd name="connsiteX348" fmla="*/ 6900596 w 12192000"/>
              <a:gd name="connsiteY348" fmla="*/ 311065 h 320590"/>
              <a:gd name="connsiteX349" fmla="*/ 6840271 w 12192000"/>
              <a:gd name="connsiteY349" fmla="*/ 319003 h 320590"/>
              <a:gd name="connsiteX350" fmla="*/ 6781799 w 12192000"/>
              <a:gd name="connsiteY350" fmla="*/ 320363 h 320590"/>
              <a:gd name="connsiteX351" fmla="*/ 6723327 w 12192000"/>
              <a:gd name="connsiteY351" fmla="*/ 319003 h 320590"/>
              <a:gd name="connsiteX352" fmla="*/ 6663002 w 12192000"/>
              <a:gd name="connsiteY352" fmla="*/ 311065 h 320590"/>
              <a:gd name="connsiteX353" fmla="*/ 6610614 w 12192000"/>
              <a:gd name="connsiteY353" fmla="*/ 299953 h 320590"/>
              <a:gd name="connsiteX354" fmla="*/ 6564577 w 12192000"/>
              <a:gd name="connsiteY354" fmla="*/ 285665 h 320590"/>
              <a:gd name="connsiteX355" fmla="*/ 6523302 w 12192000"/>
              <a:gd name="connsiteY355" fmla="*/ 269790 h 320590"/>
              <a:gd name="connsiteX356" fmla="*/ 6486789 w 12192000"/>
              <a:gd name="connsiteY356" fmla="*/ 250740 h 320590"/>
              <a:gd name="connsiteX357" fmla="*/ 6448689 w 12192000"/>
              <a:gd name="connsiteY357" fmla="*/ 231690 h 320590"/>
              <a:gd name="connsiteX358" fmla="*/ 6410589 w 12192000"/>
              <a:gd name="connsiteY358" fmla="*/ 212640 h 320590"/>
              <a:gd name="connsiteX359" fmla="*/ 6374077 w 12192000"/>
              <a:gd name="connsiteY359" fmla="*/ 196765 h 320590"/>
              <a:gd name="connsiteX360" fmla="*/ 6332802 w 12192000"/>
              <a:gd name="connsiteY360" fmla="*/ 180890 h 320590"/>
              <a:gd name="connsiteX361" fmla="*/ 6286764 w 12192000"/>
              <a:gd name="connsiteY361" fmla="*/ 165015 h 320590"/>
              <a:gd name="connsiteX362" fmla="*/ 6234377 w 12192000"/>
              <a:gd name="connsiteY362" fmla="*/ 153903 h 320590"/>
              <a:gd name="connsiteX363" fmla="*/ 6174052 w 12192000"/>
              <a:gd name="connsiteY363" fmla="*/ 147553 h 320590"/>
              <a:gd name="connsiteX364" fmla="*/ 6105789 w 12192000"/>
              <a:gd name="connsiteY364" fmla="*/ 144378 h 320590"/>
              <a:gd name="connsiteX365" fmla="*/ 6095999 w 12192000"/>
              <a:gd name="connsiteY365" fmla="*/ 144833 h 320590"/>
              <a:gd name="connsiteX366" fmla="*/ 6086209 w 12192000"/>
              <a:gd name="connsiteY366" fmla="*/ 144378 h 320590"/>
              <a:gd name="connsiteX367" fmla="*/ 6017947 w 12192000"/>
              <a:gd name="connsiteY367" fmla="*/ 147553 h 320590"/>
              <a:gd name="connsiteX368" fmla="*/ 5957621 w 12192000"/>
              <a:gd name="connsiteY368" fmla="*/ 153903 h 320590"/>
              <a:gd name="connsiteX369" fmla="*/ 5905234 w 12192000"/>
              <a:gd name="connsiteY369" fmla="*/ 165015 h 320590"/>
              <a:gd name="connsiteX370" fmla="*/ 5859196 w 12192000"/>
              <a:gd name="connsiteY370" fmla="*/ 180890 h 320590"/>
              <a:gd name="connsiteX371" fmla="*/ 5817921 w 12192000"/>
              <a:gd name="connsiteY371" fmla="*/ 196765 h 320590"/>
              <a:gd name="connsiteX372" fmla="*/ 5781408 w 12192000"/>
              <a:gd name="connsiteY372" fmla="*/ 212640 h 320590"/>
              <a:gd name="connsiteX373" fmla="*/ 5743308 w 12192000"/>
              <a:gd name="connsiteY373" fmla="*/ 231690 h 320590"/>
              <a:gd name="connsiteX374" fmla="*/ 5705209 w 12192000"/>
              <a:gd name="connsiteY374" fmla="*/ 250740 h 320590"/>
              <a:gd name="connsiteX375" fmla="*/ 5668696 w 12192000"/>
              <a:gd name="connsiteY375" fmla="*/ 269790 h 320590"/>
              <a:gd name="connsiteX376" fmla="*/ 5627421 w 12192000"/>
              <a:gd name="connsiteY376" fmla="*/ 285665 h 320590"/>
              <a:gd name="connsiteX377" fmla="*/ 5581383 w 12192000"/>
              <a:gd name="connsiteY377" fmla="*/ 299953 h 320590"/>
              <a:gd name="connsiteX378" fmla="*/ 5528996 w 12192000"/>
              <a:gd name="connsiteY378" fmla="*/ 311065 h 320590"/>
              <a:gd name="connsiteX379" fmla="*/ 5468671 w 12192000"/>
              <a:gd name="connsiteY379" fmla="*/ 319003 h 320590"/>
              <a:gd name="connsiteX380" fmla="*/ 5410199 w 12192000"/>
              <a:gd name="connsiteY380" fmla="*/ 320363 h 320590"/>
              <a:gd name="connsiteX381" fmla="*/ 5351727 w 12192000"/>
              <a:gd name="connsiteY381" fmla="*/ 319003 h 320590"/>
              <a:gd name="connsiteX382" fmla="*/ 5291401 w 12192000"/>
              <a:gd name="connsiteY382" fmla="*/ 311065 h 320590"/>
              <a:gd name="connsiteX383" fmla="*/ 5239014 w 12192000"/>
              <a:gd name="connsiteY383" fmla="*/ 299953 h 320590"/>
              <a:gd name="connsiteX384" fmla="*/ 5192977 w 12192000"/>
              <a:gd name="connsiteY384" fmla="*/ 285665 h 320590"/>
              <a:gd name="connsiteX385" fmla="*/ 5151701 w 12192000"/>
              <a:gd name="connsiteY385" fmla="*/ 269790 h 320590"/>
              <a:gd name="connsiteX386" fmla="*/ 5115189 w 12192000"/>
              <a:gd name="connsiteY386" fmla="*/ 250740 h 320590"/>
              <a:gd name="connsiteX387" fmla="*/ 5077090 w 12192000"/>
              <a:gd name="connsiteY387" fmla="*/ 231690 h 320590"/>
              <a:gd name="connsiteX388" fmla="*/ 5038989 w 12192000"/>
              <a:gd name="connsiteY388" fmla="*/ 212640 h 320590"/>
              <a:gd name="connsiteX389" fmla="*/ 5002477 w 12192000"/>
              <a:gd name="connsiteY389" fmla="*/ 196765 h 320590"/>
              <a:gd name="connsiteX390" fmla="*/ 4961201 w 12192000"/>
              <a:gd name="connsiteY390" fmla="*/ 180890 h 320590"/>
              <a:gd name="connsiteX391" fmla="*/ 4915165 w 12192000"/>
              <a:gd name="connsiteY391" fmla="*/ 165015 h 320590"/>
              <a:gd name="connsiteX392" fmla="*/ 4862777 w 12192000"/>
              <a:gd name="connsiteY392" fmla="*/ 153903 h 320590"/>
              <a:gd name="connsiteX393" fmla="*/ 4802453 w 12192000"/>
              <a:gd name="connsiteY393" fmla="*/ 147553 h 320590"/>
              <a:gd name="connsiteX394" fmla="*/ 4734189 w 12192000"/>
              <a:gd name="connsiteY394" fmla="*/ 144378 h 320590"/>
              <a:gd name="connsiteX395" fmla="*/ 4665928 w 12192000"/>
              <a:gd name="connsiteY395" fmla="*/ 147553 h 320590"/>
              <a:gd name="connsiteX396" fmla="*/ 4605602 w 12192000"/>
              <a:gd name="connsiteY396" fmla="*/ 153903 h 320590"/>
              <a:gd name="connsiteX397" fmla="*/ 4553215 w 12192000"/>
              <a:gd name="connsiteY397" fmla="*/ 165015 h 320590"/>
              <a:gd name="connsiteX398" fmla="*/ 4507177 w 12192000"/>
              <a:gd name="connsiteY398" fmla="*/ 180890 h 320590"/>
              <a:gd name="connsiteX399" fmla="*/ 4465902 w 12192000"/>
              <a:gd name="connsiteY399" fmla="*/ 196765 h 320590"/>
              <a:gd name="connsiteX400" fmla="*/ 4429389 w 12192000"/>
              <a:gd name="connsiteY400" fmla="*/ 212640 h 320590"/>
              <a:gd name="connsiteX401" fmla="*/ 4353189 w 12192000"/>
              <a:gd name="connsiteY401" fmla="*/ 250740 h 320590"/>
              <a:gd name="connsiteX402" fmla="*/ 4316677 w 12192000"/>
              <a:gd name="connsiteY402" fmla="*/ 269790 h 320590"/>
              <a:gd name="connsiteX403" fmla="*/ 4275402 w 12192000"/>
              <a:gd name="connsiteY403" fmla="*/ 285665 h 320590"/>
              <a:gd name="connsiteX404" fmla="*/ 4229364 w 12192000"/>
              <a:gd name="connsiteY404" fmla="*/ 299953 h 320590"/>
              <a:gd name="connsiteX405" fmla="*/ 4176977 w 12192000"/>
              <a:gd name="connsiteY405" fmla="*/ 311065 h 320590"/>
              <a:gd name="connsiteX406" fmla="*/ 4116652 w 12192000"/>
              <a:gd name="connsiteY406" fmla="*/ 319003 h 320590"/>
              <a:gd name="connsiteX407" fmla="*/ 4048389 w 12192000"/>
              <a:gd name="connsiteY407" fmla="*/ 320590 h 320590"/>
              <a:gd name="connsiteX408" fmla="*/ 3980127 w 12192000"/>
              <a:gd name="connsiteY408" fmla="*/ 319003 h 320590"/>
              <a:gd name="connsiteX409" fmla="*/ 3919802 w 12192000"/>
              <a:gd name="connsiteY409" fmla="*/ 311065 h 320590"/>
              <a:gd name="connsiteX410" fmla="*/ 3867414 w 12192000"/>
              <a:gd name="connsiteY410" fmla="*/ 299953 h 320590"/>
              <a:gd name="connsiteX411" fmla="*/ 3821377 w 12192000"/>
              <a:gd name="connsiteY411" fmla="*/ 285665 h 320590"/>
              <a:gd name="connsiteX412" fmla="*/ 3780102 w 12192000"/>
              <a:gd name="connsiteY412" fmla="*/ 269790 h 320590"/>
              <a:gd name="connsiteX413" fmla="*/ 3743589 w 12192000"/>
              <a:gd name="connsiteY413" fmla="*/ 250740 h 320590"/>
              <a:gd name="connsiteX414" fmla="*/ 3705489 w 12192000"/>
              <a:gd name="connsiteY414" fmla="*/ 231690 h 320590"/>
              <a:gd name="connsiteX415" fmla="*/ 3667389 w 12192000"/>
              <a:gd name="connsiteY415" fmla="*/ 212640 h 320590"/>
              <a:gd name="connsiteX416" fmla="*/ 3630877 w 12192000"/>
              <a:gd name="connsiteY416" fmla="*/ 196765 h 320590"/>
              <a:gd name="connsiteX417" fmla="*/ 3589602 w 12192000"/>
              <a:gd name="connsiteY417" fmla="*/ 180890 h 320590"/>
              <a:gd name="connsiteX418" fmla="*/ 3543564 w 12192000"/>
              <a:gd name="connsiteY418" fmla="*/ 165015 h 320590"/>
              <a:gd name="connsiteX419" fmla="*/ 3491177 w 12192000"/>
              <a:gd name="connsiteY419" fmla="*/ 153903 h 320590"/>
              <a:gd name="connsiteX420" fmla="*/ 3430852 w 12192000"/>
              <a:gd name="connsiteY420" fmla="*/ 147553 h 320590"/>
              <a:gd name="connsiteX421" fmla="*/ 3361002 w 12192000"/>
              <a:gd name="connsiteY421" fmla="*/ 144378 h 320590"/>
              <a:gd name="connsiteX422" fmla="*/ 3294327 w 12192000"/>
              <a:gd name="connsiteY422" fmla="*/ 147553 h 320590"/>
              <a:gd name="connsiteX423" fmla="*/ 3234002 w 12192000"/>
              <a:gd name="connsiteY423" fmla="*/ 153903 h 320590"/>
              <a:gd name="connsiteX424" fmla="*/ 3181614 w 12192000"/>
              <a:gd name="connsiteY424" fmla="*/ 165015 h 320590"/>
              <a:gd name="connsiteX425" fmla="*/ 3135577 w 12192000"/>
              <a:gd name="connsiteY425" fmla="*/ 180890 h 320590"/>
              <a:gd name="connsiteX426" fmla="*/ 3094302 w 12192000"/>
              <a:gd name="connsiteY426" fmla="*/ 196765 h 320590"/>
              <a:gd name="connsiteX427" fmla="*/ 3057789 w 12192000"/>
              <a:gd name="connsiteY427" fmla="*/ 212640 h 320590"/>
              <a:gd name="connsiteX428" fmla="*/ 3019689 w 12192000"/>
              <a:gd name="connsiteY428" fmla="*/ 231690 h 320590"/>
              <a:gd name="connsiteX429" fmla="*/ 2981589 w 12192000"/>
              <a:gd name="connsiteY429" fmla="*/ 250740 h 320590"/>
              <a:gd name="connsiteX430" fmla="*/ 2945077 w 12192000"/>
              <a:gd name="connsiteY430" fmla="*/ 269790 h 320590"/>
              <a:gd name="connsiteX431" fmla="*/ 2903802 w 12192000"/>
              <a:gd name="connsiteY431" fmla="*/ 285665 h 320590"/>
              <a:gd name="connsiteX432" fmla="*/ 2857764 w 12192000"/>
              <a:gd name="connsiteY432" fmla="*/ 299953 h 320590"/>
              <a:gd name="connsiteX433" fmla="*/ 2805377 w 12192000"/>
              <a:gd name="connsiteY433" fmla="*/ 311065 h 320590"/>
              <a:gd name="connsiteX434" fmla="*/ 2745052 w 12192000"/>
              <a:gd name="connsiteY434" fmla="*/ 319003 h 320590"/>
              <a:gd name="connsiteX435" fmla="*/ 2676789 w 12192000"/>
              <a:gd name="connsiteY435" fmla="*/ 320590 h 320590"/>
              <a:gd name="connsiteX436" fmla="*/ 2608527 w 12192000"/>
              <a:gd name="connsiteY436" fmla="*/ 319003 h 320590"/>
              <a:gd name="connsiteX437" fmla="*/ 2548202 w 12192000"/>
              <a:gd name="connsiteY437" fmla="*/ 311065 h 320590"/>
              <a:gd name="connsiteX438" fmla="*/ 2495814 w 12192000"/>
              <a:gd name="connsiteY438" fmla="*/ 299953 h 320590"/>
              <a:gd name="connsiteX439" fmla="*/ 2449777 w 12192000"/>
              <a:gd name="connsiteY439" fmla="*/ 285665 h 320590"/>
              <a:gd name="connsiteX440" fmla="*/ 2408502 w 12192000"/>
              <a:gd name="connsiteY440" fmla="*/ 269790 h 320590"/>
              <a:gd name="connsiteX441" fmla="*/ 2371989 w 12192000"/>
              <a:gd name="connsiteY441" fmla="*/ 250740 h 320590"/>
              <a:gd name="connsiteX442" fmla="*/ 2333889 w 12192000"/>
              <a:gd name="connsiteY442" fmla="*/ 231690 h 320590"/>
              <a:gd name="connsiteX443" fmla="*/ 2295789 w 12192000"/>
              <a:gd name="connsiteY443" fmla="*/ 212640 h 320590"/>
              <a:gd name="connsiteX444" fmla="*/ 2259277 w 12192000"/>
              <a:gd name="connsiteY444" fmla="*/ 196765 h 320590"/>
              <a:gd name="connsiteX445" fmla="*/ 2218002 w 12192000"/>
              <a:gd name="connsiteY445" fmla="*/ 180890 h 320590"/>
              <a:gd name="connsiteX446" fmla="*/ 2171964 w 12192000"/>
              <a:gd name="connsiteY446" fmla="*/ 165015 h 320590"/>
              <a:gd name="connsiteX447" fmla="*/ 2119577 w 12192000"/>
              <a:gd name="connsiteY447" fmla="*/ 153903 h 320590"/>
              <a:gd name="connsiteX448" fmla="*/ 2059252 w 12192000"/>
              <a:gd name="connsiteY448" fmla="*/ 147553 h 320590"/>
              <a:gd name="connsiteX449" fmla="*/ 1990989 w 12192000"/>
              <a:gd name="connsiteY449" fmla="*/ 144378 h 320590"/>
              <a:gd name="connsiteX450" fmla="*/ 1922727 w 12192000"/>
              <a:gd name="connsiteY450" fmla="*/ 147553 h 320590"/>
              <a:gd name="connsiteX451" fmla="*/ 1862402 w 12192000"/>
              <a:gd name="connsiteY451" fmla="*/ 153903 h 320590"/>
              <a:gd name="connsiteX452" fmla="*/ 1810014 w 12192000"/>
              <a:gd name="connsiteY452" fmla="*/ 165015 h 320590"/>
              <a:gd name="connsiteX453" fmla="*/ 1763977 w 12192000"/>
              <a:gd name="connsiteY453" fmla="*/ 180890 h 320590"/>
              <a:gd name="connsiteX454" fmla="*/ 1722702 w 12192000"/>
              <a:gd name="connsiteY454" fmla="*/ 196765 h 320590"/>
              <a:gd name="connsiteX455" fmla="*/ 1686189 w 12192000"/>
              <a:gd name="connsiteY455" fmla="*/ 212640 h 320590"/>
              <a:gd name="connsiteX456" fmla="*/ 1648089 w 12192000"/>
              <a:gd name="connsiteY456" fmla="*/ 231690 h 320590"/>
              <a:gd name="connsiteX457" fmla="*/ 1609989 w 12192000"/>
              <a:gd name="connsiteY457" fmla="*/ 250740 h 320590"/>
              <a:gd name="connsiteX458" fmla="*/ 1573477 w 12192000"/>
              <a:gd name="connsiteY458" fmla="*/ 269790 h 320590"/>
              <a:gd name="connsiteX459" fmla="*/ 1532202 w 12192000"/>
              <a:gd name="connsiteY459" fmla="*/ 285665 h 320590"/>
              <a:gd name="connsiteX460" fmla="*/ 1486164 w 12192000"/>
              <a:gd name="connsiteY460" fmla="*/ 299953 h 320590"/>
              <a:gd name="connsiteX461" fmla="*/ 1433777 w 12192000"/>
              <a:gd name="connsiteY461" fmla="*/ 311065 h 320590"/>
              <a:gd name="connsiteX462" fmla="*/ 1373452 w 12192000"/>
              <a:gd name="connsiteY462" fmla="*/ 319003 h 320590"/>
              <a:gd name="connsiteX463" fmla="*/ 1305189 w 12192000"/>
              <a:gd name="connsiteY463" fmla="*/ 320590 h 320590"/>
              <a:gd name="connsiteX464" fmla="*/ 1236927 w 12192000"/>
              <a:gd name="connsiteY464" fmla="*/ 319003 h 320590"/>
              <a:gd name="connsiteX465" fmla="*/ 1176602 w 12192000"/>
              <a:gd name="connsiteY465" fmla="*/ 311065 h 320590"/>
              <a:gd name="connsiteX466" fmla="*/ 1124214 w 12192000"/>
              <a:gd name="connsiteY466" fmla="*/ 299953 h 320590"/>
              <a:gd name="connsiteX467" fmla="*/ 1078177 w 12192000"/>
              <a:gd name="connsiteY467" fmla="*/ 285665 h 320590"/>
              <a:gd name="connsiteX468" fmla="*/ 1036902 w 12192000"/>
              <a:gd name="connsiteY468" fmla="*/ 269790 h 320590"/>
              <a:gd name="connsiteX469" fmla="*/ 1000389 w 12192000"/>
              <a:gd name="connsiteY469" fmla="*/ 250740 h 320590"/>
              <a:gd name="connsiteX470" fmla="*/ 962289 w 12192000"/>
              <a:gd name="connsiteY470" fmla="*/ 231690 h 320590"/>
              <a:gd name="connsiteX471" fmla="*/ 924189 w 12192000"/>
              <a:gd name="connsiteY471" fmla="*/ 212640 h 320590"/>
              <a:gd name="connsiteX472" fmla="*/ 887677 w 12192000"/>
              <a:gd name="connsiteY472" fmla="*/ 196765 h 320590"/>
              <a:gd name="connsiteX473" fmla="*/ 846402 w 12192000"/>
              <a:gd name="connsiteY473" fmla="*/ 180890 h 320590"/>
              <a:gd name="connsiteX474" fmla="*/ 800364 w 12192000"/>
              <a:gd name="connsiteY474" fmla="*/ 165015 h 320590"/>
              <a:gd name="connsiteX475" fmla="*/ 747977 w 12192000"/>
              <a:gd name="connsiteY475" fmla="*/ 153903 h 320590"/>
              <a:gd name="connsiteX476" fmla="*/ 687652 w 12192000"/>
              <a:gd name="connsiteY476" fmla="*/ 147553 h 320590"/>
              <a:gd name="connsiteX477" fmla="*/ 619389 w 12192000"/>
              <a:gd name="connsiteY477" fmla="*/ 144378 h 320590"/>
              <a:gd name="connsiteX478" fmla="*/ 551127 w 12192000"/>
              <a:gd name="connsiteY478" fmla="*/ 147553 h 320590"/>
              <a:gd name="connsiteX479" fmla="*/ 490802 w 12192000"/>
              <a:gd name="connsiteY479" fmla="*/ 153903 h 320590"/>
              <a:gd name="connsiteX480" fmla="*/ 438414 w 12192000"/>
              <a:gd name="connsiteY480" fmla="*/ 165015 h 320590"/>
              <a:gd name="connsiteX481" fmla="*/ 392377 w 12192000"/>
              <a:gd name="connsiteY481" fmla="*/ 180890 h 320590"/>
              <a:gd name="connsiteX482" fmla="*/ 351102 w 12192000"/>
              <a:gd name="connsiteY482" fmla="*/ 196765 h 320590"/>
              <a:gd name="connsiteX483" fmla="*/ 314589 w 12192000"/>
              <a:gd name="connsiteY483" fmla="*/ 212640 h 320590"/>
              <a:gd name="connsiteX484" fmla="*/ 276489 w 12192000"/>
              <a:gd name="connsiteY484" fmla="*/ 231690 h 320590"/>
              <a:gd name="connsiteX485" fmla="*/ 238389 w 12192000"/>
              <a:gd name="connsiteY485" fmla="*/ 250740 h 320590"/>
              <a:gd name="connsiteX486" fmla="*/ 201877 w 12192000"/>
              <a:gd name="connsiteY486" fmla="*/ 269790 h 320590"/>
              <a:gd name="connsiteX487" fmla="*/ 160602 w 12192000"/>
              <a:gd name="connsiteY487" fmla="*/ 285665 h 320590"/>
              <a:gd name="connsiteX488" fmla="*/ 114564 w 12192000"/>
              <a:gd name="connsiteY488" fmla="*/ 299953 h 320590"/>
              <a:gd name="connsiteX489" fmla="*/ 62177 w 12192000"/>
              <a:gd name="connsiteY489" fmla="*/ 311065 h 320590"/>
              <a:gd name="connsiteX490" fmla="*/ 1852 w 12192000"/>
              <a:gd name="connsiteY490" fmla="*/ 319003 h 320590"/>
              <a:gd name="connsiteX491" fmla="*/ 0 w 12192000"/>
              <a:gd name="connsiteY491" fmla="*/ 319046 h 320590"/>
              <a:gd name="connsiteX492" fmla="*/ 0 w 12192000"/>
              <a:gd name="connsiteY492" fmla="*/ 174668 h 320590"/>
              <a:gd name="connsiteX493" fmla="*/ 1852 w 12192000"/>
              <a:gd name="connsiteY493" fmla="*/ 174625 h 320590"/>
              <a:gd name="connsiteX494" fmla="*/ 62177 w 12192000"/>
              <a:gd name="connsiteY494" fmla="*/ 166687 h 320590"/>
              <a:gd name="connsiteX495" fmla="*/ 114564 w 12192000"/>
              <a:gd name="connsiteY495" fmla="*/ 155575 h 320590"/>
              <a:gd name="connsiteX496" fmla="*/ 160602 w 12192000"/>
              <a:gd name="connsiteY496" fmla="*/ 141287 h 320590"/>
              <a:gd name="connsiteX497" fmla="*/ 201877 w 12192000"/>
              <a:gd name="connsiteY497" fmla="*/ 125412 h 320590"/>
              <a:gd name="connsiteX498" fmla="*/ 238389 w 12192000"/>
              <a:gd name="connsiteY498" fmla="*/ 106362 h 320590"/>
              <a:gd name="connsiteX499" fmla="*/ 276489 w 12192000"/>
              <a:gd name="connsiteY499" fmla="*/ 87312 h 320590"/>
              <a:gd name="connsiteX500" fmla="*/ 314589 w 12192000"/>
              <a:gd name="connsiteY500" fmla="*/ 68262 h 320590"/>
              <a:gd name="connsiteX501" fmla="*/ 351102 w 12192000"/>
              <a:gd name="connsiteY501" fmla="*/ 52387 h 320590"/>
              <a:gd name="connsiteX502" fmla="*/ 392377 w 12192000"/>
              <a:gd name="connsiteY502" fmla="*/ 36512 h 320590"/>
              <a:gd name="connsiteX503" fmla="*/ 438414 w 12192000"/>
              <a:gd name="connsiteY503" fmla="*/ 20637 h 320590"/>
              <a:gd name="connsiteX504" fmla="*/ 490802 w 12192000"/>
              <a:gd name="connsiteY504" fmla="*/ 9525 h 320590"/>
              <a:gd name="connsiteX505" fmla="*/ 551127 w 12192000"/>
              <a:gd name="connsiteY505" fmla="*/ 3175 h 320590"/>
              <a:gd name="connsiteX506" fmla="*/ 619389 w 12192000"/>
              <a:gd name="connsiteY506" fmla="*/ 0 h 320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2000" h="320590">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6"/>
                </a:lnTo>
                <a:lnTo>
                  <a:pt x="12190146" y="319003"/>
                </a:lnTo>
                <a:lnTo>
                  <a:pt x="12129820" y="311066"/>
                </a:lnTo>
                <a:lnTo>
                  <a:pt x="12077432" y="299953"/>
                </a:lnTo>
                <a:lnTo>
                  <a:pt x="12031396" y="285665"/>
                </a:lnTo>
                <a:lnTo>
                  <a:pt x="11990120" y="269790"/>
                </a:lnTo>
                <a:lnTo>
                  <a:pt x="11953608" y="250740"/>
                </a:lnTo>
                <a:lnTo>
                  <a:pt x="11915508" y="231690"/>
                </a:lnTo>
                <a:lnTo>
                  <a:pt x="11877408" y="212640"/>
                </a:lnTo>
                <a:lnTo>
                  <a:pt x="11840896" y="196765"/>
                </a:lnTo>
                <a:lnTo>
                  <a:pt x="11799620" y="180890"/>
                </a:lnTo>
                <a:lnTo>
                  <a:pt x="11753582" y="165015"/>
                </a:lnTo>
                <a:lnTo>
                  <a:pt x="11701196" y="153903"/>
                </a:lnTo>
                <a:lnTo>
                  <a:pt x="11640870" y="147553"/>
                </a:lnTo>
                <a:lnTo>
                  <a:pt x="11572608" y="144378"/>
                </a:lnTo>
                <a:lnTo>
                  <a:pt x="11504346" y="147553"/>
                </a:lnTo>
                <a:lnTo>
                  <a:pt x="11444020" y="153903"/>
                </a:lnTo>
                <a:lnTo>
                  <a:pt x="11391632" y="165015"/>
                </a:lnTo>
                <a:lnTo>
                  <a:pt x="11345596" y="180890"/>
                </a:lnTo>
                <a:lnTo>
                  <a:pt x="11304320" y="196765"/>
                </a:lnTo>
                <a:lnTo>
                  <a:pt x="11267808" y="212640"/>
                </a:lnTo>
                <a:lnTo>
                  <a:pt x="11229708" y="231690"/>
                </a:lnTo>
                <a:lnTo>
                  <a:pt x="11191608" y="250740"/>
                </a:lnTo>
                <a:lnTo>
                  <a:pt x="11155096" y="269790"/>
                </a:lnTo>
                <a:lnTo>
                  <a:pt x="11113820" y="285665"/>
                </a:lnTo>
                <a:lnTo>
                  <a:pt x="11067782" y="299953"/>
                </a:lnTo>
                <a:lnTo>
                  <a:pt x="11015396" y="311065"/>
                </a:lnTo>
                <a:lnTo>
                  <a:pt x="10955070" y="319003"/>
                </a:lnTo>
                <a:lnTo>
                  <a:pt x="10886808" y="320590"/>
                </a:lnTo>
                <a:lnTo>
                  <a:pt x="10818546" y="319003"/>
                </a:lnTo>
                <a:lnTo>
                  <a:pt x="10758220" y="311065"/>
                </a:lnTo>
                <a:lnTo>
                  <a:pt x="10705832" y="299953"/>
                </a:lnTo>
                <a:lnTo>
                  <a:pt x="10659796" y="285665"/>
                </a:lnTo>
                <a:lnTo>
                  <a:pt x="10618520" y="269790"/>
                </a:lnTo>
                <a:lnTo>
                  <a:pt x="10582008" y="250740"/>
                </a:lnTo>
                <a:lnTo>
                  <a:pt x="10543908" y="231690"/>
                </a:lnTo>
                <a:lnTo>
                  <a:pt x="10505808" y="212640"/>
                </a:lnTo>
                <a:lnTo>
                  <a:pt x="10469296" y="196765"/>
                </a:lnTo>
                <a:lnTo>
                  <a:pt x="10428020" y="180890"/>
                </a:lnTo>
                <a:lnTo>
                  <a:pt x="10381982" y="165015"/>
                </a:lnTo>
                <a:lnTo>
                  <a:pt x="10329596" y="153903"/>
                </a:lnTo>
                <a:lnTo>
                  <a:pt x="10269270" y="147553"/>
                </a:lnTo>
                <a:lnTo>
                  <a:pt x="10201008" y="144378"/>
                </a:lnTo>
                <a:lnTo>
                  <a:pt x="10132746" y="147553"/>
                </a:lnTo>
                <a:lnTo>
                  <a:pt x="10072420" y="153903"/>
                </a:lnTo>
                <a:lnTo>
                  <a:pt x="10020032" y="165015"/>
                </a:lnTo>
                <a:lnTo>
                  <a:pt x="9973996" y="180890"/>
                </a:lnTo>
                <a:lnTo>
                  <a:pt x="9932720" y="196765"/>
                </a:lnTo>
                <a:lnTo>
                  <a:pt x="9896208" y="212640"/>
                </a:lnTo>
                <a:lnTo>
                  <a:pt x="9820008" y="250740"/>
                </a:lnTo>
                <a:lnTo>
                  <a:pt x="9783496" y="269790"/>
                </a:lnTo>
                <a:lnTo>
                  <a:pt x="9742220" y="285665"/>
                </a:lnTo>
                <a:lnTo>
                  <a:pt x="9696182" y="299953"/>
                </a:lnTo>
                <a:lnTo>
                  <a:pt x="9643796" y="311065"/>
                </a:lnTo>
                <a:lnTo>
                  <a:pt x="9583470" y="319003"/>
                </a:lnTo>
                <a:lnTo>
                  <a:pt x="9515208" y="320590"/>
                </a:lnTo>
                <a:lnTo>
                  <a:pt x="9446946" y="319003"/>
                </a:lnTo>
                <a:lnTo>
                  <a:pt x="9386620" y="311065"/>
                </a:lnTo>
                <a:lnTo>
                  <a:pt x="9334232" y="299953"/>
                </a:lnTo>
                <a:lnTo>
                  <a:pt x="9288196" y="285665"/>
                </a:lnTo>
                <a:lnTo>
                  <a:pt x="9246920" y="269790"/>
                </a:lnTo>
                <a:lnTo>
                  <a:pt x="9210408" y="250740"/>
                </a:lnTo>
                <a:lnTo>
                  <a:pt x="9172308" y="231690"/>
                </a:lnTo>
                <a:lnTo>
                  <a:pt x="9134208" y="212640"/>
                </a:lnTo>
                <a:lnTo>
                  <a:pt x="9097696" y="196765"/>
                </a:lnTo>
                <a:lnTo>
                  <a:pt x="9056420" y="180890"/>
                </a:lnTo>
                <a:lnTo>
                  <a:pt x="9010382" y="165015"/>
                </a:lnTo>
                <a:lnTo>
                  <a:pt x="8957996" y="153903"/>
                </a:lnTo>
                <a:lnTo>
                  <a:pt x="8897670" y="147553"/>
                </a:lnTo>
                <a:lnTo>
                  <a:pt x="8827820" y="144378"/>
                </a:lnTo>
                <a:lnTo>
                  <a:pt x="8761146" y="147553"/>
                </a:lnTo>
                <a:lnTo>
                  <a:pt x="8700820" y="153903"/>
                </a:lnTo>
                <a:lnTo>
                  <a:pt x="8648432" y="165015"/>
                </a:lnTo>
                <a:lnTo>
                  <a:pt x="8602396" y="180890"/>
                </a:lnTo>
                <a:lnTo>
                  <a:pt x="8561120" y="196765"/>
                </a:lnTo>
                <a:lnTo>
                  <a:pt x="8524608" y="212640"/>
                </a:lnTo>
                <a:lnTo>
                  <a:pt x="8486508" y="231690"/>
                </a:lnTo>
                <a:lnTo>
                  <a:pt x="8448408" y="250740"/>
                </a:lnTo>
                <a:lnTo>
                  <a:pt x="8411896" y="269790"/>
                </a:lnTo>
                <a:lnTo>
                  <a:pt x="8370621" y="285665"/>
                </a:lnTo>
                <a:lnTo>
                  <a:pt x="8324583" y="299953"/>
                </a:lnTo>
                <a:lnTo>
                  <a:pt x="8272196" y="311065"/>
                </a:lnTo>
                <a:lnTo>
                  <a:pt x="8211871" y="319003"/>
                </a:lnTo>
                <a:lnTo>
                  <a:pt x="8143608" y="320590"/>
                </a:lnTo>
                <a:lnTo>
                  <a:pt x="8075346" y="319003"/>
                </a:lnTo>
                <a:lnTo>
                  <a:pt x="8015021" y="311065"/>
                </a:lnTo>
                <a:lnTo>
                  <a:pt x="7962633" y="299953"/>
                </a:lnTo>
                <a:lnTo>
                  <a:pt x="7916596" y="285665"/>
                </a:lnTo>
                <a:lnTo>
                  <a:pt x="7875321" y="269790"/>
                </a:lnTo>
                <a:lnTo>
                  <a:pt x="7838808" y="250740"/>
                </a:lnTo>
                <a:lnTo>
                  <a:pt x="7800708" y="231690"/>
                </a:lnTo>
                <a:lnTo>
                  <a:pt x="7762608" y="212640"/>
                </a:lnTo>
                <a:lnTo>
                  <a:pt x="7726096" y="196765"/>
                </a:lnTo>
                <a:lnTo>
                  <a:pt x="7684821" y="180890"/>
                </a:lnTo>
                <a:lnTo>
                  <a:pt x="7638783" y="165015"/>
                </a:lnTo>
                <a:lnTo>
                  <a:pt x="7586396" y="153903"/>
                </a:lnTo>
                <a:lnTo>
                  <a:pt x="7526071" y="147553"/>
                </a:lnTo>
                <a:lnTo>
                  <a:pt x="7457808" y="144378"/>
                </a:lnTo>
                <a:lnTo>
                  <a:pt x="7389546" y="147553"/>
                </a:lnTo>
                <a:lnTo>
                  <a:pt x="7329221" y="153903"/>
                </a:lnTo>
                <a:lnTo>
                  <a:pt x="7276833" y="165015"/>
                </a:lnTo>
                <a:lnTo>
                  <a:pt x="7230796" y="180890"/>
                </a:lnTo>
                <a:lnTo>
                  <a:pt x="7189521" y="196765"/>
                </a:lnTo>
                <a:lnTo>
                  <a:pt x="7153008" y="212640"/>
                </a:lnTo>
                <a:lnTo>
                  <a:pt x="7114908" y="231690"/>
                </a:lnTo>
                <a:lnTo>
                  <a:pt x="7076808" y="250740"/>
                </a:lnTo>
                <a:lnTo>
                  <a:pt x="7040296" y="269790"/>
                </a:lnTo>
                <a:lnTo>
                  <a:pt x="6999021" y="285665"/>
                </a:lnTo>
                <a:lnTo>
                  <a:pt x="6952983" y="299953"/>
                </a:lnTo>
                <a:lnTo>
                  <a:pt x="6900596" y="311065"/>
                </a:lnTo>
                <a:lnTo>
                  <a:pt x="6840271" y="319003"/>
                </a:lnTo>
                <a:lnTo>
                  <a:pt x="6781799" y="320363"/>
                </a:lnTo>
                <a:lnTo>
                  <a:pt x="6723327" y="319003"/>
                </a:lnTo>
                <a:lnTo>
                  <a:pt x="6663002" y="311065"/>
                </a:lnTo>
                <a:lnTo>
                  <a:pt x="6610614" y="299953"/>
                </a:lnTo>
                <a:lnTo>
                  <a:pt x="6564577" y="285665"/>
                </a:lnTo>
                <a:lnTo>
                  <a:pt x="6523302" y="269790"/>
                </a:lnTo>
                <a:lnTo>
                  <a:pt x="6486789" y="250740"/>
                </a:lnTo>
                <a:lnTo>
                  <a:pt x="6448689" y="231690"/>
                </a:lnTo>
                <a:lnTo>
                  <a:pt x="6410589" y="212640"/>
                </a:lnTo>
                <a:lnTo>
                  <a:pt x="6374077" y="196765"/>
                </a:lnTo>
                <a:lnTo>
                  <a:pt x="6332802" y="180890"/>
                </a:lnTo>
                <a:lnTo>
                  <a:pt x="6286764" y="165015"/>
                </a:lnTo>
                <a:lnTo>
                  <a:pt x="6234377" y="153903"/>
                </a:lnTo>
                <a:lnTo>
                  <a:pt x="6174052" y="147553"/>
                </a:lnTo>
                <a:lnTo>
                  <a:pt x="6105789" y="144378"/>
                </a:lnTo>
                <a:lnTo>
                  <a:pt x="6095999" y="144833"/>
                </a:lnTo>
                <a:lnTo>
                  <a:pt x="6086209" y="144378"/>
                </a:lnTo>
                <a:lnTo>
                  <a:pt x="6017947" y="147553"/>
                </a:lnTo>
                <a:lnTo>
                  <a:pt x="5957621" y="153903"/>
                </a:lnTo>
                <a:lnTo>
                  <a:pt x="5905234" y="165015"/>
                </a:lnTo>
                <a:lnTo>
                  <a:pt x="5859196" y="180890"/>
                </a:lnTo>
                <a:lnTo>
                  <a:pt x="5817921" y="196765"/>
                </a:lnTo>
                <a:lnTo>
                  <a:pt x="5781408" y="212640"/>
                </a:lnTo>
                <a:lnTo>
                  <a:pt x="5743308" y="231690"/>
                </a:lnTo>
                <a:lnTo>
                  <a:pt x="5705209" y="250740"/>
                </a:lnTo>
                <a:lnTo>
                  <a:pt x="5668696" y="269790"/>
                </a:lnTo>
                <a:lnTo>
                  <a:pt x="5627421" y="285665"/>
                </a:lnTo>
                <a:lnTo>
                  <a:pt x="5581383" y="299953"/>
                </a:lnTo>
                <a:lnTo>
                  <a:pt x="5528996" y="311065"/>
                </a:lnTo>
                <a:lnTo>
                  <a:pt x="5468671" y="319003"/>
                </a:lnTo>
                <a:lnTo>
                  <a:pt x="5410199" y="320363"/>
                </a:lnTo>
                <a:lnTo>
                  <a:pt x="5351727" y="319003"/>
                </a:lnTo>
                <a:lnTo>
                  <a:pt x="5291401" y="311065"/>
                </a:lnTo>
                <a:lnTo>
                  <a:pt x="5239014" y="299953"/>
                </a:lnTo>
                <a:lnTo>
                  <a:pt x="5192977" y="285665"/>
                </a:lnTo>
                <a:lnTo>
                  <a:pt x="5151701" y="269790"/>
                </a:lnTo>
                <a:lnTo>
                  <a:pt x="5115189" y="250740"/>
                </a:lnTo>
                <a:lnTo>
                  <a:pt x="5077090" y="231690"/>
                </a:lnTo>
                <a:lnTo>
                  <a:pt x="5038989" y="212640"/>
                </a:lnTo>
                <a:lnTo>
                  <a:pt x="5002477" y="196765"/>
                </a:lnTo>
                <a:lnTo>
                  <a:pt x="4961201" y="180890"/>
                </a:lnTo>
                <a:lnTo>
                  <a:pt x="4915165" y="165015"/>
                </a:lnTo>
                <a:lnTo>
                  <a:pt x="4862777" y="153903"/>
                </a:lnTo>
                <a:lnTo>
                  <a:pt x="4802453" y="147553"/>
                </a:lnTo>
                <a:lnTo>
                  <a:pt x="4734189" y="144378"/>
                </a:lnTo>
                <a:lnTo>
                  <a:pt x="4665928" y="147553"/>
                </a:lnTo>
                <a:lnTo>
                  <a:pt x="4605602" y="153903"/>
                </a:lnTo>
                <a:lnTo>
                  <a:pt x="4553215" y="165015"/>
                </a:lnTo>
                <a:lnTo>
                  <a:pt x="4507177" y="180890"/>
                </a:lnTo>
                <a:lnTo>
                  <a:pt x="4465902" y="196765"/>
                </a:lnTo>
                <a:lnTo>
                  <a:pt x="4429389" y="212640"/>
                </a:lnTo>
                <a:lnTo>
                  <a:pt x="4353189" y="250740"/>
                </a:lnTo>
                <a:lnTo>
                  <a:pt x="4316677" y="269790"/>
                </a:lnTo>
                <a:lnTo>
                  <a:pt x="4275402" y="285665"/>
                </a:lnTo>
                <a:lnTo>
                  <a:pt x="4229364" y="299953"/>
                </a:lnTo>
                <a:lnTo>
                  <a:pt x="4176977" y="311065"/>
                </a:lnTo>
                <a:lnTo>
                  <a:pt x="4116652" y="319003"/>
                </a:lnTo>
                <a:lnTo>
                  <a:pt x="4048389" y="320590"/>
                </a:lnTo>
                <a:lnTo>
                  <a:pt x="3980127" y="319003"/>
                </a:lnTo>
                <a:lnTo>
                  <a:pt x="3919802" y="311065"/>
                </a:lnTo>
                <a:lnTo>
                  <a:pt x="3867414" y="299953"/>
                </a:lnTo>
                <a:lnTo>
                  <a:pt x="3821377" y="285665"/>
                </a:lnTo>
                <a:lnTo>
                  <a:pt x="3780102" y="269790"/>
                </a:lnTo>
                <a:lnTo>
                  <a:pt x="3743589" y="250740"/>
                </a:lnTo>
                <a:lnTo>
                  <a:pt x="3705489" y="231690"/>
                </a:lnTo>
                <a:lnTo>
                  <a:pt x="3667389" y="212640"/>
                </a:lnTo>
                <a:lnTo>
                  <a:pt x="3630877" y="196765"/>
                </a:lnTo>
                <a:lnTo>
                  <a:pt x="3589602" y="180890"/>
                </a:lnTo>
                <a:lnTo>
                  <a:pt x="3543564" y="165015"/>
                </a:lnTo>
                <a:lnTo>
                  <a:pt x="3491177" y="153903"/>
                </a:lnTo>
                <a:lnTo>
                  <a:pt x="3430852" y="147553"/>
                </a:lnTo>
                <a:lnTo>
                  <a:pt x="3361002" y="144378"/>
                </a:lnTo>
                <a:lnTo>
                  <a:pt x="3294327" y="147553"/>
                </a:lnTo>
                <a:lnTo>
                  <a:pt x="3234002" y="153903"/>
                </a:lnTo>
                <a:lnTo>
                  <a:pt x="3181614" y="165015"/>
                </a:lnTo>
                <a:lnTo>
                  <a:pt x="3135577" y="180890"/>
                </a:lnTo>
                <a:lnTo>
                  <a:pt x="3094302" y="196765"/>
                </a:lnTo>
                <a:lnTo>
                  <a:pt x="3057789" y="212640"/>
                </a:lnTo>
                <a:lnTo>
                  <a:pt x="3019689" y="231690"/>
                </a:lnTo>
                <a:lnTo>
                  <a:pt x="2981589" y="250740"/>
                </a:lnTo>
                <a:lnTo>
                  <a:pt x="2945077" y="269790"/>
                </a:lnTo>
                <a:lnTo>
                  <a:pt x="2903802" y="285665"/>
                </a:lnTo>
                <a:lnTo>
                  <a:pt x="2857764" y="299953"/>
                </a:lnTo>
                <a:lnTo>
                  <a:pt x="2805377" y="311065"/>
                </a:lnTo>
                <a:lnTo>
                  <a:pt x="2745052" y="319003"/>
                </a:lnTo>
                <a:lnTo>
                  <a:pt x="2676789" y="320590"/>
                </a:lnTo>
                <a:lnTo>
                  <a:pt x="2608527" y="319003"/>
                </a:lnTo>
                <a:lnTo>
                  <a:pt x="2548202" y="311065"/>
                </a:lnTo>
                <a:lnTo>
                  <a:pt x="2495814" y="299953"/>
                </a:lnTo>
                <a:lnTo>
                  <a:pt x="2449777" y="285665"/>
                </a:lnTo>
                <a:lnTo>
                  <a:pt x="2408502" y="269790"/>
                </a:lnTo>
                <a:lnTo>
                  <a:pt x="2371989" y="250740"/>
                </a:lnTo>
                <a:lnTo>
                  <a:pt x="2333889" y="231690"/>
                </a:lnTo>
                <a:lnTo>
                  <a:pt x="2295789" y="212640"/>
                </a:lnTo>
                <a:lnTo>
                  <a:pt x="2259277" y="196765"/>
                </a:lnTo>
                <a:lnTo>
                  <a:pt x="2218002" y="180890"/>
                </a:lnTo>
                <a:lnTo>
                  <a:pt x="2171964" y="165015"/>
                </a:lnTo>
                <a:lnTo>
                  <a:pt x="2119577" y="153903"/>
                </a:lnTo>
                <a:lnTo>
                  <a:pt x="2059252" y="147553"/>
                </a:lnTo>
                <a:lnTo>
                  <a:pt x="1990989" y="144378"/>
                </a:lnTo>
                <a:lnTo>
                  <a:pt x="1922727" y="147553"/>
                </a:lnTo>
                <a:lnTo>
                  <a:pt x="1862402" y="153903"/>
                </a:lnTo>
                <a:lnTo>
                  <a:pt x="1810014" y="165015"/>
                </a:lnTo>
                <a:lnTo>
                  <a:pt x="1763977" y="180890"/>
                </a:lnTo>
                <a:lnTo>
                  <a:pt x="1722702" y="196765"/>
                </a:lnTo>
                <a:lnTo>
                  <a:pt x="1686189" y="212640"/>
                </a:lnTo>
                <a:lnTo>
                  <a:pt x="1648089" y="231690"/>
                </a:lnTo>
                <a:lnTo>
                  <a:pt x="1609989" y="250740"/>
                </a:lnTo>
                <a:lnTo>
                  <a:pt x="1573477" y="269790"/>
                </a:lnTo>
                <a:lnTo>
                  <a:pt x="1532202" y="285665"/>
                </a:lnTo>
                <a:lnTo>
                  <a:pt x="1486164" y="299953"/>
                </a:lnTo>
                <a:lnTo>
                  <a:pt x="1433777" y="311065"/>
                </a:lnTo>
                <a:lnTo>
                  <a:pt x="1373452" y="319003"/>
                </a:lnTo>
                <a:lnTo>
                  <a:pt x="1305189" y="320590"/>
                </a:lnTo>
                <a:lnTo>
                  <a:pt x="1236927" y="319003"/>
                </a:lnTo>
                <a:lnTo>
                  <a:pt x="1176602" y="311065"/>
                </a:lnTo>
                <a:lnTo>
                  <a:pt x="1124214" y="299953"/>
                </a:lnTo>
                <a:lnTo>
                  <a:pt x="1078177" y="285665"/>
                </a:lnTo>
                <a:lnTo>
                  <a:pt x="1036902" y="269790"/>
                </a:lnTo>
                <a:lnTo>
                  <a:pt x="1000389" y="250740"/>
                </a:lnTo>
                <a:lnTo>
                  <a:pt x="962289" y="231690"/>
                </a:lnTo>
                <a:lnTo>
                  <a:pt x="924189" y="212640"/>
                </a:lnTo>
                <a:lnTo>
                  <a:pt x="887677" y="196765"/>
                </a:lnTo>
                <a:lnTo>
                  <a:pt x="846402" y="180890"/>
                </a:lnTo>
                <a:lnTo>
                  <a:pt x="800364" y="165015"/>
                </a:lnTo>
                <a:lnTo>
                  <a:pt x="747977" y="153903"/>
                </a:lnTo>
                <a:lnTo>
                  <a:pt x="687652" y="147553"/>
                </a:lnTo>
                <a:lnTo>
                  <a:pt x="619389" y="144378"/>
                </a:lnTo>
                <a:lnTo>
                  <a:pt x="551127" y="147553"/>
                </a:lnTo>
                <a:lnTo>
                  <a:pt x="490802" y="153903"/>
                </a:lnTo>
                <a:lnTo>
                  <a:pt x="438414" y="165015"/>
                </a:lnTo>
                <a:lnTo>
                  <a:pt x="392377" y="180890"/>
                </a:lnTo>
                <a:lnTo>
                  <a:pt x="351102" y="196765"/>
                </a:lnTo>
                <a:lnTo>
                  <a:pt x="314589" y="212640"/>
                </a:lnTo>
                <a:lnTo>
                  <a:pt x="276489" y="231690"/>
                </a:lnTo>
                <a:lnTo>
                  <a:pt x="238389" y="250740"/>
                </a:lnTo>
                <a:lnTo>
                  <a:pt x="201877" y="269790"/>
                </a:lnTo>
                <a:lnTo>
                  <a:pt x="160602" y="285665"/>
                </a:lnTo>
                <a:lnTo>
                  <a:pt x="114564" y="299953"/>
                </a:lnTo>
                <a:lnTo>
                  <a:pt x="62177" y="311065"/>
                </a:lnTo>
                <a:lnTo>
                  <a:pt x="1852" y="319003"/>
                </a:lnTo>
                <a:lnTo>
                  <a:pt x="0" y="31904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4" name="内容占位符 13" descr="男人和女人靠在一起站着&#10;&#10;中度可信度描述已自动生成">
            <a:extLst>
              <a:ext uri="{FF2B5EF4-FFF2-40B4-BE49-F238E27FC236}">
                <a16:creationId xmlns:a16="http://schemas.microsoft.com/office/drawing/2014/main" id="{FD611AA6-5C87-4A0A-9C1F-1772B9CDC9B6}"/>
              </a:ext>
            </a:extLst>
          </p:cNvPr>
          <p:cNvPicPr>
            <a:picLocks noGrp="1" noChangeAspect="1"/>
          </p:cNvPicPr>
          <p:nvPr>
            <p:ph sz="half" idx="2"/>
          </p:nvPr>
        </p:nvPicPr>
        <p:blipFill rotWithShape="1">
          <a:blip r:embed="rId2"/>
          <a:srcRect l="4283" r="2432" b="-2"/>
          <a:stretch/>
        </p:blipFill>
        <p:spPr>
          <a:xfrm>
            <a:off x="1" y="1"/>
            <a:ext cx="6096001" cy="4166039"/>
          </a:xfrm>
          <a:custGeom>
            <a:avLst/>
            <a:gdLst/>
            <a:ahLst/>
            <a:cxnLst/>
            <a:rect l="l" t="t" r="r" b="b"/>
            <a:pathLst>
              <a:path w="6096001" h="4166039">
                <a:moveTo>
                  <a:pt x="0" y="0"/>
                </a:moveTo>
                <a:lnTo>
                  <a:pt x="6096001" y="0"/>
                </a:lnTo>
                <a:lnTo>
                  <a:pt x="6096001" y="3990282"/>
                </a:lnTo>
                <a:lnTo>
                  <a:pt x="6095999" y="3990282"/>
                </a:lnTo>
                <a:lnTo>
                  <a:pt x="6086209" y="3989827"/>
                </a:lnTo>
                <a:lnTo>
                  <a:pt x="6017947" y="3993002"/>
                </a:lnTo>
                <a:lnTo>
                  <a:pt x="5957621" y="3999352"/>
                </a:lnTo>
                <a:lnTo>
                  <a:pt x="5905234" y="4010464"/>
                </a:lnTo>
                <a:lnTo>
                  <a:pt x="5859196" y="4026339"/>
                </a:lnTo>
                <a:lnTo>
                  <a:pt x="5817921" y="4042214"/>
                </a:lnTo>
                <a:lnTo>
                  <a:pt x="5781408" y="4058089"/>
                </a:lnTo>
                <a:lnTo>
                  <a:pt x="5743308" y="4077139"/>
                </a:lnTo>
                <a:lnTo>
                  <a:pt x="5705209" y="4096189"/>
                </a:lnTo>
                <a:lnTo>
                  <a:pt x="5668696" y="4115239"/>
                </a:lnTo>
                <a:lnTo>
                  <a:pt x="5627421" y="4131114"/>
                </a:lnTo>
                <a:lnTo>
                  <a:pt x="5581383" y="4145402"/>
                </a:lnTo>
                <a:lnTo>
                  <a:pt x="5528996" y="4156514"/>
                </a:lnTo>
                <a:lnTo>
                  <a:pt x="5468671" y="4164452"/>
                </a:lnTo>
                <a:lnTo>
                  <a:pt x="5410199" y="4165812"/>
                </a:lnTo>
                <a:lnTo>
                  <a:pt x="5351727" y="4164452"/>
                </a:lnTo>
                <a:lnTo>
                  <a:pt x="5291401" y="4156514"/>
                </a:lnTo>
                <a:lnTo>
                  <a:pt x="5239015" y="4145402"/>
                </a:lnTo>
                <a:lnTo>
                  <a:pt x="5192977" y="4131114"/>
                </a:lnTo>
                <a:lnTo>
                  <a:pt x="5151701" y="4115239"/>
                </a:lnTo>
                <a:lnTo>
                  <a:pt x="5115190" y="4096189"/>
                </a:lnTo>
                <a:lnTo>
                  <a:pt x="5077090" y="4077139"/>
                </a:lnTo>
                <a:lnTo>
                  <a:pt x="5038989" y="4058089"/>
                </a:lnTo>
                <a:lnTo>
                  <a:pt x="5002477" y="4042214"/>
                </a:lnTo>
                <a:lnTo>
                  <a:pt x="4961201" y="4026339"/>
                </a:lnTo>
                <a:lnTo>
                  <a:pt x="4915165" y="4010464"/>
                </a:lnTo>
                <a:lnTo>
                  <a:pt x="4862777" y="3999352"/>
                </a:lnTo>
                <a:lnTo>
                  <a:pt x="4802453" y="3993002"/>
                </a:lnTo>
                <a:lnTo>
                  <a:pt x="4734189" y="3989827"/>
                </a:lnTo>
                <a:lnTo>
                  <a:pt x="4665928" y="3993002"/>
                </a:lnTo>
                <a:lnTo>
                  <a:pt x="4605602" y="3999352"/>
                </a:lnTo>
                <a:lnTo>
                  <a:pt x="4553216" y="4010464"/>
                </a:lnTo>
                <a:lnTo>
                  <a:pt x="4507178" y="4026339"/>
                </a:lnTo>
                <a:lnTo>
                  <a:pt x="4465902" y="4042214"/>
                </a:lnTo>
                <a:lnTo>
                  <a:pt x="4429389" y="4058089"/>
                </a:lnTo>
                <a:lnTo>
                  <a:pt x="4353189" y="4096189"/>
                </a:lnTo>
                <a:lnTo>
                  <a:pt x="4316677" y="4115239"/>
                </a:lnTo>
                <a:lnTo>
                  <a:pt x="4275402" y="4131114"/>
                </a:lnTo>
                <a:lnTo>
                  <a:pt x="4229364" y="4145402"/>
                </a:lnTo>
                <a:lnTo>
                  <a:pt x="4176977" y="4156514"/>
                </a:lnTo>
                <a:lnTo>
                  <a:pt x="4116652" y="4164452"/>
                </a:lnTo>
                <a:lnTo>
                  <a:pt x="4048389" y="4166039"/>
                </a:lnTo>
                <a:lnTo>
                  <a:pt x="3980127" y="4164452"/>
                </a:lnTo>
                <a:lnTo>
                  <a:pt x="3919802" y="4156514"/>
                </a:lnTo>
                <a:lnTo>
                  <a:pt x="3867414" y="4145402"/>
                </a:lnTo>
                <a:lnTo>
                  <a:pt x="3821377" y="4131114"/>
                </a:lnTo>
                <a:lnTo>
                  <a:pt x="3780102" y="4115239"/>
                </a:lnTo>
                <a:lnTo>
                  <a:pt x="3743589" y="4096189"/>
                </a:lnTo>
                <a:lnTo>
                  <a:pt x="3705489" y="4077139"/>
                </a:lnTo>
                <a:lnTo>
                  <a:pt x="3667389" y="4058089"/>
                </a:lnTo>
                <a:lnTo>
                  <a:pt x="3630877" y="4042214"/>
                </a:lnTo>
                <a:lnTo>
                  <a:pt x="3589602" y="4026339"/>
                </a:lnTo>
                <a:lnTo>
                  <a:pt x="3543564" y="4010464"/>
                </a:lnTo>
                <a:lnTo>
                  <a:pt x="3491177" y="3999352"/>
                </a:lnTo>
                <a:lnTo>
                  <a:pt x="3430852" y="3993002"/>
                </a:lnTo>
                <a:lnTo>
                  <a:pt x="3361002" y="3989827"/>
                </a:lnTo>
                <a:lnTo>
                  <a:pt x="3294327" y="3993002"/>
                </a:lnTo>
                <a:lnTo>
                  <a:pt x="3234002" y="3999352"/>
                </a:lnTo>
                <a:lnTo>
                  <a:pt x="3181614" y="4010464"/>
                </a:lnTo>
                <a:lnTo>
                  <a:pt x="3135577" y="4026339"/>
                </a:lnTo>
                <a:lnTo>
                  <a:pt x="3094302" y="4042214"/>
                </a:lnTo>
                <a:lnTo>
                  <a:pt x="3057789" y="4058089"/>
                </a:lnTo>
                <a:lnTo>
                  <a:pt x="3019689" y="4077139"/>
                </a:lnTo>
                <a:lnTo>
                  <a:pt x="2981589" y="4096189"/>
                </a:lnTo>
                <a:lnTo>
                  <a:pt x="2945077" y="4115239"/>
                </a:lnTo>
                <a:lnTo>
                  <a:pt x="2903802" y="4131114"/>
                </a:lnTo>
                <a:lnTo>
                  <a:pt x="2857764" y="4145402"/>
                </a:lnTo>
                <a:lnTo>
                  <a:pt x="2805377" y="4156514"/>
                </a:lnTo>
                <a:lnTo>
                  <a:pt x="2745052" y="4164452"/>
                </a:lnTo>
                <a:lnTo>
                  <a:pt x="2676789" y="4166039"/>
                </a:lnTo>
                <a:lnTo>
                  <a:pt x="2608527" y="4164452"/>
                </a:lnTo>
                <a:lnTo>
                  <a:pt x="2548202" y="4156514"/>
                </a:lnTo>
                <a:lnTo>
                  <a:pt x="2495814" y="4145402"/>
                </a:lnTo>
                <a:lnTo>
                  <a:pt x="2449777" y="4131114"/>
                </a:lnTo>
                <a:lnTo>
                  <a:pt x="2408502" y="4115239"/>
                </a:lnTo>
                <a:lnTo>
                  <a:pt x="2371989" y="4096189"/>
                </a:lnTo>
                <a:lnTo>
                  <a:pt x="2333889" y="4077139"/>
                </a:lnTo>
                <a:lnTo>
                  <a:pt x="2295789" y="4058089"/>
                </a:lnTo>
                <a:lnTo>
                  <a:pt x="2259277" y="4042214"/>
                </a:lnTo>
                <a:lnTo>
                  <a:pt x="2218002" y="4026339"/>
                </a:lnTo>
                <a:lnTo>
                  <a:pt x="2171964" y="4010464"/>
                </a:lnTo>
                <a:lnTo>
                  <a:pt x="2119577" y="3999352"/>
                </a:lnTo>
                <a:lnTo>
                  <a:pt x="2059252" y="3993002"/>
                </a:lnTo>
                <a:lnTo>
                  <a:pt x="1990989" y="3989827"/>
                </a:lnTo>
                <a:lnTo>
                  <a:pt x="1922727" y="3993002"/>
                </a:lnTo>
                <a:lnTo>
                  <a:pt x="1862402" y="3999352"/>
                </a:lnTo>
                <a:lnTo>
                  <a:pt x="1810014" y="4010464"/>
                </a:lnTo>
                <a:lnTo>
                  <a:pt x="1763977" y="4026339"/>
                </a:lnTo>
                <a:lnTo>
                  <a:pt x="1722702" y="4042214"/>
                </a:lnTo>
                <a:lnTo>
                  <a:pt x="1686189" y="4058089"/>
                </a:lnTo>
                <a:lnTo>
                  <a:pt x="1648089" y="4077139"/>
                </a:lnTo>
                <a:lnTo>
                  <a:pt x="1609989" y="4096189"/>
                </a:lnTo>
                <a:lnTo>
                  <a:pt x="1573477" y="4115239"/>
                </a:lnTo>
                <a:lnTo>
                  <a:pt x="1532202" y="4131114"/>
                </a:lnTo>
                <a:lnTo>
                  <a:pt x="1486164" y="4145402"/>
                </a:lnTo>
                <a:lnTo>
                  <a:pt x="1433777" y="4156514"/>
                </a:lnTo>
                <a:lnTo>
                  <a:pt x="1373452" y="4164452"/>
                </a:lnTo>
                <a:lnTo>
                  <a:pt x="1305189" y="4166039"/>
                </a:lnTo>
                <a:lnTo>
                  <a:pt x="1236927" y="4164452"/>
                </a:lnTo>
                <a:lnTo>
                  <a:pt x="1176602" y="4156514"/>
                </a:lnTo>
                <a:lnTo>
                  <a:pt x="1124214" y="4145402"/>
                </a:lnTo>
                <a:lnTo>
                  <a:pt x="1078177" y="4131114"/>
                </a:lnTo>
                <a:lnTo>
                  <a:pt x="1036902" y="4115239"/>
                </a:lnTo>
                <a:lnTo>
                  <a:pt x="1000389" y="4096189"/>
                </a:lnTo>
                <a:lnTo>
                  <a:pt x="962289" y="4077139"/>
                </a:lnTo>
                <a:lnTo>
                  <a:pt x="924189" y="4058089"/>
                </a:lnTo>
                <a:lnTo>
                  <a:pt x="887677" y="4042214"/>
                </a:lnTo>
                <a:lnTo>
                  <a:pt x="846402" y="4026339"/>
                </a:lnTo>
                <a:lnTo>
                  <a:pt x="800364" y="4010464"/>
                </a:lnTo>
                <a:lnTo>
                  <a:pt x="747977" y="3999352"/>
                </a:lnTo>
                <a:lnTo>
                  <a:pt x="687652" y="3993002"/>
                </a:lnTo>
                <a:lnTo>
                  <a:pt x="619389" y="3989827"/>
                </a:lnTo>
                <a:lnTo>
                  <a:pt x="551127" y="3993002"/>
                </a:lnTo>
                <a:lnTo>
                  <a:pt x="490802" y="3999352"/>
                </a:lnTo>
                <a:lnTo>
                  <a:pt x="438414" y="4010464"/>
                </a:lnTo>
                <a:lnTo>
                  <a:pt x="392377" y="4026339"/>
                </a:lnTo>
                <a:lnTo>
                  <a:pt x="351102" y="4042214"/>
                </a:lnTo>
                <a:lnTo>
                  <a:pt x="314589" y="4058089"/>
                </a:lnTo>
                <a:lnTo>
                  <a:pt x="276489" y="4077139"/>
                </a:lnTo>
                <a:lnTo>
                  <a:pt x="238389" y="4096189"/>
                </a:lnTo>
                <a:lnTo>
                  <a:pt x="201877" y="4115239"/>
                </a:lnTo>
                <a:lnTo>
                  <a:pt x="160602" y="4131114"/>
                </a:lnTo>
                <a:lnTo>
                  <a:pt x="114564" y="4145402"/>
                </a:lnTo>
                <a:lnTo>
                  <a:pt x="62177" y="4156514"/>
                </a:lnTo>
                <a:lnTo>
                  <a:pt x="1852" y="4164452"/>
                </a:lnTo>
                <a:lnTo>
                  <a:pt x="0" y="4164495"/>
                </a:lnTo>
                <a:close/>
              </a:path>
            </a:pathLst>
          </a:custGeom>
        </p:spPr>
      </p:pic>
      <p:pic>
        <p:nvPicPr>
          <p:cNvPr id="12" name="内容占位符 11" descr="房间里有桌子和椅子&#10;&#10;低可信度描述已自动生成">
            <a:extLst>
              <a:ext uri="{FF2B5EF4-FFF2-40B4-BE49-F238E27FC236}">
                <a16:creationId xmlns:a16="http://schemas.microsoft.com/office/drawing/2014/main" id="{13605C1C-5DF5-4866-81C8-5764BC28569C}"/>
              </a:ext>
            </a:extLst>
          </p:cNvPr>
          <p:cNvPicPr>
            <a:picLocks noGrp="1" noChangeAspect="1"/>
          </p:cNvPicPr>
          <p:nvPr>
            <p:ph sz="half" idx="1"/>
          </p:nvPr>
        </p:nvPicPr>
        <p:blipFill rotWithShape="1">
          <a:blip r:embed="rId3"/>
          <a:srcRect l="2140" r="-1" b="-1"/>
          <a:stretch/>
        </p:blipFill>
        <p:spPr>
          <a:xfrm>
            <a:off x="6084278" y="1"/>
            <a:ext cx="6107723" cy="4166039"/>
          </a:xfrm>
          <a:custGeom>
            <a:avLst/>
            <a:gdLst/>
            <a:ahLst/>
            <a:cxnLst/>
            <a:rect l="l" t="t" r="r" b="b"/>
            <a:pathLst>
              <a:path w="6107723" h="4166039">
                <a:moveTo>
                  <a:pt x="0" y="0"/>
                </a:moveTo>
                <a:lnTo>
                  <a:pt x="6107723" y="0"/>
                </a:lnTo>
                <a:lnTo>
                  <a:pt x="6107723" y="4164495"/>
                </a:lnTo>
                <a:lnTo>
                  <a:pt x="6105869" y="4164452"/>
                </a:lnTo>
                <a:lnTo>
                  <a:pt x="6045543" y="4156515"/>
                </a:lnTo>
                <a:lnTo>
                  <a:pt x="5993155" y="4145402"/>
                </a:lnTo>
                <a:lnTo>
                  <a:pt x="5947119" y="4131114"/>
                </a:lnTo>
                <a:lnTo>
                  <a:pt x="5905843" y="4115239"/>
                </a:lnTo>
                <a:lnTo>
                  <a:pt x="5869331" y="4096189"/>
                </a:lnTo>
                <a:lnTo>
                  <a:pt x="5831231" y="4077139"/>
                </a:lnTo>
                <a:lnTo>
                  <a:pt x="5793131" y="4058089"/>
                </a:lnTo>
                <a:lnTo>
                  <a:pt x="5756619" y="4042214"/>
                </a:lnTo>
                <a:lnTo>
                  <a:pt x="5715343" y="4026339"/>
                </a:lnTo>
                <a:lnTo>
                  <a:pt x="5669305" y="4010464"/>
                </a:lnTo>
                <a:lnTo>
                  <a:pt x="5616919" y="3999352"/>
                </a:lnTo>
                <a:lnTo>
                  <a:pt x="5556593" y="3993002"/>
                </a:lnTo>
                <a:lnTo>
                  <a:pt x="5488331" y="3989827"/>
                </a:lnTo>
                <a:lnTo>
                  <a:pt x="5420069" y="3993002"/>
                </a:lnTo>
                <a:lnTo>
                  <a:pt x="5359743" y="3999352"/>
                </a:lnTo>
                <a:lnTo>
                  <a:pt x="5307355" y="4010464"/>
                </a:lnTo>
                <a:lnTo>
                  <a:pt x="5261319" y="4026339"/>
                </a:lnTo>
                <a:lnTo>
                  <a:pt x="5220043" y="4042214"/>
                </a:lnTo>
                <a:lnTo>
                  <a:pt x="5183531" y="4058089"/>
                </a:lnTo>
                <a:lnTo>
                  <a:pt x="5145431" y="4077139"/>
                </a:lnTo>
                <a:lnTo>
                  <a:pt x="5107331" y="4096189"/>
                </a:lnTo>
                <a:lnTo>
                  <a:pt x="5070819" y="4115239"/>
                </a:lnTo>
                <a:lnTo>
                  <a:pt x="5029543" y="4131114"/>
                </a:lnTo>
                <a:lnTo>
                  <a:pt x="4983505" y="4145402"/>
                </a:lnTo>
                <a:lnTo>
                  <a:pt x="4931119" y="4156514"/>
                </a:lnTo>
                <a:lnTo>
                  <a:pt x="4870793" y="4164452"/>
                </a:lnTo>
                <a:lnTo>
                  <a:pt x="4802531" y="4166039"/>
                </a:lnTo>
                <a:lnTo>
                  <a:pt x="4734269" y="4164452"/>
                </a:lnTo>
                <a:lnTo>
                  <a:pt x="4673943" y="4156514"/>
                </a:lnTo>
                <a:lnTo>
                  <a:pt x="4621555" y="4145402"/>
                </a:lnTo>
                <a:lnTo>
                  <a:pt x="4575519" y="4131114"/>
                </a:lnTo>
                <a:lnTo>
                  <a:pt x="4534243" y="4115239"/>
                </a:lnTo>
                <a:lnTo>
                  <a:pt x="4497731" y="4096189"/>
                </a:lnTo>
                <a:lnTo>
                  <a:pt x="4459631" y="4077139"/>
                </a:lnTo>
                <a:lnTo>
                  <a:pt x="4421531" y="4058089"/>
                </a:lnTo>
                <a:lnTo>
                  <a:pt x="4385019" y="4042214"/>
                </a:lnTo>
                <a:lnTo>
                  <a:pt x="4343743" y="4026339"/>
                </a:lnTo>
                <a:lnTo>
                  <a:pt x="4297705" y="4010464"/>
                </a:lnTo>
                <a:lnTo>
                  <a:pt x="4245319" y="3999352"/>
                </a:lnTo>
                <a:lnTo>
                  <a:pt x="4184993" y="3993002"/>
                </a:lnTo>
                <a:lnTo>
                  <a:pt x="4116731" y="3989827"/>
                </a:lnTo>
                <a:lnTo>
                  <a:pt x="4048469" y="3993002"/>
                </a:lnTo>
                <a:lnTo>
                  <a:pt x="3988143" y="3999352"/>
                </a:lnTo>
                <a:lnTo>
                  <a:pt x="3935755" y="4010464"/>
                </a:lnTo>
                <a:lnTo>
                  <a:pt x="3889719" y="4026339"/>
                </a:lnTo>
                <a:lnTo>
                  <a:pt x="3848443" y="4042214"/>
                </a:lnTo>
                <a:lnTo>
                  <a:pt x="3811931" y="4058089"/>
                </a:lnTo>
                <a:lnTo>
                  <a:pt x="3735731" y="4096189"/>
                </a:lnTo>
                <a:lnTo>
                  <a:pt x="3699219" y="4115239"/>
                </a:lnTo>
                <a:lnTo>
                  <a:pt x="3657943" y="4131114"/>
                </a:lnTo>
                <a:lnTo>
                  <a:pt x="3611905" y="4145402"/>
                </a:lnTo>
                <a:lnTo>
                  <a:pt x="3559519" y="4156514"/>
                </a:lnTo>
                <a:lnTo>
                  <a:pt x="3499193" y="4164452"/>
                </a:lnTo>
                <a:lnTo>
                  <a:pt x="3430931" y="4166039"/>
                </a:lnTo>
                <a:lnTo>
                  <a:pt x="3362669" y="4164452"/>
                </a:lnTo>
                <a:lnTo>
                  <a:pt x="3302343" y="4156514"/>
                </a:lnTo>
                <a:lnTo>
                  <a:pt x="3249955" y="4145402"/>
                </a:lnTo>
                <a:lnTo>
                  <a:pt x="3203919" y="4131114"/>
                </a:lnTo>
                <a:lnTo>
                  <a:pt x="3162643" y="4115239"/>
                </a:lnTo>
                <a:lnTo>
                  <a:pt x="3126131" y="4096189"/>
                </a:lnTo>
                <a:lnTo>
                  <a:pt x="3088031" y="4077139"/>
                </a:lnTo>
                <a:lnTo>
                  <a:pt x="3049931" y="4058089"/>
                </a:lnTo>
                <a:lnTo>
                  <a:pt x="3013419" y="4042214"/>
                </a:lnTo>
                <a:lnTo>
                  <a:pt x="2972143" y="4026339"/>
                </a:lnTo>
                <a:lnTo>
                  <a:pt x="2926105" y="4010464"/>
                </a:lnTo>
                <a:lnTo>
                  <a:pt x="2873719" y="3999352"/>
                </a:lnTo>
                <a:lnTo>
                  <a:pt x="2813393" y="3993002"/>
                </a:lnTo>
                <a:lnTo>
                  <a:pt x="2743543" y="3989827"/>
                </a:lnTo>
                <a:lnTo>
                  <a:pt x="2676869" y="3993002"/>
                </a:lnTo>
                <a:lnTo>
                  <a:pt x="2616543" y="3999352"/>
                </a:lnTo>
                <a:lnTo>
                  <a:pt x="2564155" y="4010464"/>
                </a:lnTo>
                <a:lnTo>
                  <a:pt x="2518119" y="4026339"/>
                </a:lnTo>
                <a:lnTo>
                  <a:pt x="2476843" y="4042214"/>
                </a:lnTo>
                <a:lnTo>
                  <a:pt x="2440331" y="4058089"/>
                </a:lnTo>
                <a:lnTo>
                  <a:pt x="2402231" y="4077139"/>
                </a:lnTo>
                <a:lnTo>
                  <a:pt x="2364131" y="4096189"/>
                </a:lnTo>
                <a:lnTo>
                  <a:pt x="2327619" y="4115239"/>
                </a:lnTo>
                <a:lnTo>
                  <a:pt x="2286344" y="4131114"/>
                </a:lnTo>
                <a:lnTo>
                  <a:pt x="2240306" y="4145402"/>
                </a:lnTo>
                <a:lnTo>
                  <a:pt x="2187919" y="4156514"/>
                </a:lnTo>
                <a:lnTo>
                  <a:pt x="2127594" y="4164452"/>
                </a:lnTo>
                <a:lnTo>
                  <a:pt x="2059331" y="4166039"/>
                </a:lnTo>
                <a:lnTo>
                  <a:pt x="1991069" y="4164452"/>
                </a:lnTo>
                <a:lnTo>
                  <a:pt x="1930744" y="4156514"/>
                </a:lnTo>
                <a:lnTo>
                  <a:pt x="1878356" y="4145402"/>
                </a:lnTo>
                <a:lnTo>
                  <a:pt x="1832319" y="4131114"/>
                </a:lnTo>
                <a:lnTo>
                  <a:pt x="1791044" y="4115239"/>
                </a:lnTo>
                <a:lnTo>
                  <a:pt x="1754531" y="4096189"/>
                </a:lnTo>
                <a:lnTo>
                  <a:pt x="1716431" y="4077139"/>
                </a:lnTo>
                <a:lnTo>
                  <a:pt x="1678331" y="4058089"/>
                </a:lnTo>
                <a:lnTo>
                  <a:pt x="1641819" y="4042214"/>
                </a:lnTo>
                <a:lnTo>
                  <a:pt x="1600544" y="4026339"/>
                </a:lnTo>
                <a:lnTo>
                  <a:pt x="1554506" y="4010464"/>
                </a:lnTo>
                <a:lnTo>
                  <a:pt x="1502119" y="3999352"/>
                </a:lnTo>
                <a:lnTo>
                  <a:pt x="1441794" y="3993002"/>
                </a:lnTo>
                <a:lnTo>
                  <a:pt x="1373531" y="3989827"/>
                </a:lnTo>
                <a:lnTo>
                  <a:pt x="1305269" y="3993002"/>
                </a:lnTo>
                <a:lnTo>
                  <a:pt x="1244944" y="3999352"/>
                </a:lnTo>
                <a:lnTo>
                  <a:pt x="1192556" y="4010464"/>
                </a:lnTo>
                <a:lnTo>
                  <a:pt x="1146519" y="4026339"/>
                </a:lnTo>
                <a:lnTo>
                  <a:pt x="1105244" y="4042214"/>
                </a:lnTo>
                <a:lnTo>
                  <a:pt x="1068731" y="4058089"/>
                </a:lnTo>
                <a:lnTo>
                  <a:pt x="1030631" y="4077139"/>
                </a:lnTo>
                <a:lnTo>
                  <a:pt x="992531" y="4096189"/>
                </a:lnTo>
                <a:lnTo>
                  <a:pt x="956019" y="4115239"/>
                </a:lnTo>
                <a:lnTo>
                  <a:pt x="914744" y="4131114"/>
                </a:lnTo>
                <a:lnTo>
                  <a:pt x="868706" y="4145402"/>
                </a:lnTo>
                <a:lnTo>
                  <a:pt x="816319" y="4156514"/>
                </a:lnTo>
                <a:lnTo>
                  <a:pt x="755994" y="4164452"/>
                </a:lnTo>
                <a:lnTo>
                  <a:pt x="697522" y="4165812"/>
                </a:lnTo>
                <a:lnTo>
                  <a:pt x="639050" y="4164452"/>
                </a:lnTo>
                <a:lnTo>
                  <a:pt x="578725" y="4156514"/>
                </a:lnTo>
                <a:lnTo>
                  <a:pt x="526337" y="4145402"/>
                </a:lnTo>
                <a:lnTo>
                  <a:pt x="480300" y="4131114"/>
                </a:lnTo>
                <a:lnTo>
                  <a:pt x="439025" y="4115239"/>
                </a:lnTo>
                <a:lnTo>
                  <a:pt x="402512" y="4096189"/>
                </a:lnTo>
                <a:lnTo>
                  <a:pt x="364412" y="4077139"/>
                </a:lnTo>
                <a:lnTo>
                  <a:pt x="326312" y="4058089"/>
                </a:lnTo>
                <a:lnTo>
                  <a:pt x="289800" y="4042214"/>
                </a:lnTo>
                <a:lnTo>
                  <a:pt x="248525" y="4026339"/>
                </a:lnTo>
                <a:lnTo>
                  <a:pt x="202488" y="4010464"/>
                </a:lnTo>
                <a:lnTo>
                  <a:pt x="150101" y="3999352"/>
                </a:lnTo>
                <a:lnTo>
                  <a:pt x="89775" y="3993002"/>
                </a:lnTo>
                <a:lnTo>
                  <a:pt x="21512" y="3989827"/>
                </a:lnTo>
                <a:lnTo>
                  <a:pt x="11722" y="3990282"/>
                </a:lnTo>
                <a:lnTo>
                  <a:pt x="1932" y="3989827"/>
                </a:lnTo>
                <a:lnTo>
                  <a:pt x="0" y="3989917"/>
                </a:lnTo>
                <a:close/>
              </a:path>
            </a:pathLst>
          </a:custGeom>
        </p:spPr>
      </p:pic>
      <p:sp>
        <p:nvSpPr>
          <p:cNvPr id="15" name="文本框 14">
            <a:extLst>
              <a:ext uri="{FF2B5EF4-FFF2-40B4-BE49-F238E27FC236}">
                <a16:creationId xmlns:a16="http://schemas.microsoft.com/office/drawing/2014/main" id="{B8249D42-3159-4FDC-AF61-7F5A5EA4879E}"/>
              </a:ext>
            </a:extLst>
          </p:cNvPr>
          <p:cNvSpPr txBox="1"/>
          <p:nvPr/>
        </p:nvSpPr>
        <p:spPr>
          <a:xfrm>
            <a:off x="3746639" y="5901178"/>
            <a:ext cx="4698722" cy="523220"/>
          </a:xfrm>
          <a:prstGeom prst="rect">
            <a:avLst/>
          </a:prstGeom>
          <a:solidFill>
            <a:schemeClr val="accent4">
              <a:lumMod val="40000"/>
              <a:lumOff val="60000"/>
            </a:schemeClr>
          </a:solidFill>
        </p:spPr>
        <p:txBody>
          <a:bodyPr wrap="none" rtlCol="0">
            <a:spAutoFit/>
          </a:bodyPr>
          <a:lstStyle/>
          <a:p>
            <a:pPr>
              <a:spcAft>
                <a:spcPts val="600"/>
              </a:spcAft>
            </a:pPr>
            <a:r>
              <a:rPr lang="en-US" altLang="zh-CN" sz="2800"/>
              <a:t>By: Jessica      Yitong       Ying</a:t>
            </a:r>
            <a:endParaRPr lang="zh-CN" altLang="en-US" sz="2800"/>
          </a:p>
        </p:txBody>
      </p:sp>
    </p:spTree>
    <p:extLst>
      <p:ext uri="{BB962C8B-B14F-4D97-AF65-F5344CB8AC3E}">
        <p14:creationId xmlns:p14="http://schemas.microsoft.com/office/powerpoint/2010/main" val="2710034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图片 9" descr="人手里拿着饮料&#10;&#10;中度可信度描述已自动生成">
            <a:extLst>
              <a:ext uri="{FF2B5EF4-FFF2-40B4-BE49-F238E27FC236}">
                <a16:creationId xmlns:a16="http://schemas.microsoft.com/office/drawing/2014/main" id="{06DC7058-1ADB-4E8E-84C3-8013C513C09B}"/>
              </a:ext>
            </a:extLst>
          </p:cNvPr>
          <p:cNvPicPr>
            <a:picLocks noChangeAspect="1"/>
          </p:cNvPicPr>
          <p:nvPr/>
        </p:nvPicPr>
        <p:blipFill rotWithShape="1">
          <a:blip r:embed="rId2"/>
          <a:srcRect l="17207" r="13850" b="-2"/>
          <a:stretch/>
        </p:blipFill>
        <p:spPr>
          <a:xfrm>
            <a:off x="-6507" y="1183339"/>
            <a:ext cx="4046132" cy="5707537"/>
          </a:xfrm>
          <a:prstGeom prst="rect">
            <a:avLst/>
          </a:prstGeom>
        </p:spPr>
      </p:pic>
      <p:pic>
        <p:nvPicPr>
          <p:cNvPr id="6" name="图片 5" descr="图片包含 室内, 桌子, 游戏机, 宝宝&#10;&#10;描述已自动生成">
            <a:extLst>
              <a:ext uri="{FF2B5EF4-FFF2-40B4-BE49-F238E27FC236}">
                <a16:creationId xmlns:a16="http://schemas.microsoft.com/office/drawing/2014/main" id="{9C4E1EB0-69B3-4D80-AE73-57A37A3B2ABF}"/>
              </a:ext>
            </a:extLst>
          </p:cNvPr>
          <p:cNvPicPr>
            <a:picLocks noChangeAspect="1"/>
          </p:cNvPicPr>
          <p:nvPr/>
        </p:nvPicPr>
        <p:blipFill rotWithShape="1">
          <a:blip r:embed="rId3"/>
          <a:srcRect l="15986" r="10098" b="1"/>
          <a:stretch/>
        </p:blipFill>
        <p:spPr>
          <a:xfrm>
            <a:off x="4094960" y="10"/>
            <a:ext cx="4029005" cy="5707527"/>
          </a:xfrm>
          <a:prstGeom prst="rect">
            <a:avLst/>
          </a:prstGeom>
        </p:spPr>
      </p:pic>
      <p:pic>
        <p:nvPicPr>
          <p:cNvPr id="8" name="图片 7" descr="狗站在地上的人&#10;&#10;描述已自动生成">
            <a:extLst>
              <a:ext uri="{FF2B5EF4-FFF2-40B4-BE49-F238E27FC236}">
                <a16:creationId xmlns:a16="http://schemas.microsoft.com/office/drawing/2014/main" id="{F099ABA7-0344-450F-B0C5-F105828E0F57}"/>
              </a:ext>
            </a:extLst>
          </p:cNvPr>
          <p:cNvPicPr>
            <a:picLocks noChangeAspect="1"/>
          </p:cNvPicPr>
          <p:nvPr/>
        </p:nvPicPr>
        <p:blipFill rotWithShape="1">
          <a:blip r:embed="rId4"/>
          <a:srcRect l="4852" r="14339" b="1"/>
          <a:stretch/>
        </p:blipFill>
        <p:spPr>
          <a:xfrm>
            <a:off x="8179347" y="1183339"/>
            <a:ext cx="4012654" cy="5707537"/>
          </a:xfrm>
          <a:prstGeom prst="rect">
            <a:avLst/>
          </a:prstGeom>
        </p:spPr>
      </p:pic>
    </p:spTree>
    <p:extLst>
      <p:ext uri="{BB962C8B-B14F-4D97-AF65-F5344CB8AC3E}">
        <p14:creationId xmlns:p14="http://schemas.microsoft.com/office/powerpoint/2010/main" val="2859139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9F388DC-C47F-4048-9B69-F1644A2A1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22C035D-D3AD-4301-A1B5-D4C91E3C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926329"/>
            <a:ext cx="12191996" cy="1931671"/>
          </a:xfrm>
          <a:custGeom>
            <a:avLst/>
            <a:gdLst>
              <a:gd name="connsiteX0" fmla="*/ 619388 w 12191996"/>
              <a:gd name="connsiteY0" fmla="*/ 0 h 1931671"/>
              <a:gd name="connsiteX1" fmla="*/ 687651 w 12191996"/>
              <a:gd name="connsiteY1" fmla="*/ 3175 h 1931671"/>
              <a:gd name="connsiteX2" fmla="*/ 747976 w 12191996"/>
              <a:gd name="connsiteY2" fmla="*/ 9525 h 1931671"/>
              <a:gd name="connsiteX3" fmla="*/ 800363 w 12191996"/>
              <a:gd name="connsiteY3" fmla="*/ 20637 h 1931671"/>
              <a:gd name="connsiteX4" fmla="*/ 846401 w 12191996"/>
              <a:gd name="connsiteY4" fmla="*/ 36512 h 1931671"/>
              <a:gd name="connsiteX5" fmla="*/ 887676 w 12191996"/>
              <a:gd name="connsiteY5" fmla="*/ 52387 h 1931671"/>
              <a:gd name="connsiteX6" fmla="*/ 924188 w 12191996"/>
              <a:gd name="connsiteY6" fmla="*/ 68262 h 1931671"/>
              <a:gd name="connsiteX7" fmla="*/ 962288 w 12191996"/>
              <a:gd name="connsiteY7" fmla="*/ 87312 h 1931671"/>
              <a:gd name="connsiteX8" fmla="*/ 1000388 w 12191996"/>
              <a:gd name="connsiteY8" fmla="*/ 106362 h 1931671"/>
              <a:gd name="connsiteX9" fmla="*/ 1036901 w 12191996"/>
              <a:gd name="connsiteY9" fmla="*/ 125412 h 1931671"/>
              <a:gd name="connsiteX10" fmla="*/ 1078176 w 12191996"/>
              <a:gd name="connsiteY10" fmla="*/ 141287 h 1931671"/>
              <a:gd name="connsiteX11" fmla="*/ 1124213 w 12191996"/>
              <a:gd name="connsiteY11" fmla="*/ 155575 h 1931671"/>
              <a:gd name="connsiteX12" fmla="*/ 1176601 w 12191996"/>
              <a:gd name="connsiteY12" fmla="*/ 166687 h 1931671"/>
              <a:gd name="connsiteX13" fmla="*/ 1236926 w 12191996"/>
              <a:gd name="connsiteY13" fmla="*/ 174625 h 1931671"/>
              <a:gd name="connsiteX14" fmla="*/ 1305188 w 12191996"/>
              <a:gd name="connsiteY14" fmla="*/ 176212 h 1931671"/>
              <a:gd name="connsiteX15" fmla="*/ 1373451 w 12191996"/>
              <a:gd name="connsiteY15" fmla="*/ 174625 h 1931671"/>
              <a:gd name="connsiteX16" fmla="*/ 1433776 w 12191996"/>
              <a:gd name="connsiteY16" fmla="*/ 166687 h 1931671"/>
              <a:gd name="connsiteX17" fmla="*/ 1486163 w 12191996"/>
              <a:gd name="connsiteY17" fmla="*/ 155575 h 1931671"/>
              <a:gd name="connsiteX18" fmla="*/ 1532201 w 12191996"/>
              <a:gd name="connsiteY18" fmla="*/ 141287 h 1931671"/>
              <a:gd name="connsiteX19" fmla="*/ 1573476 w 12191996"/>
              <a:gd name="connsiteY19" fmla="*/ 125412 h 1931671"/>
              <a:gd name="connsiteX20" fmla="*/ 1609988 w 12191996"/>
              <a:gd name="connsiteY20" fmla="*/ 106362 h 1931671"/>
              <a:gd name="connsiteX21" fmla="*/ 1648088 w 12191996"/>
              <a:gd name="connsiteY21" fmla="*/ 87312 h 1931671"/>
              <a:gd name="connsiteX22" fmla="*/ 1686188 w 12191996"/>
              <a:gd name="connsiteY22" fmla="*/ 68262 h 1931671"/>
              <a:gd name="connsiteX23" fmla="*/ 1722701 w 12191996"/>
              <a:gd name="connsiteY23" fmla="*/ 52387 h 1931671"/>
              <a:gd name="connsiteX24" fmla="*/ 1763976 w 12191996"/>
              <a:gd name="connsiteY24" fmla="*/ 36512 h 1931671"/>
              <a:gd name="connsiteX25" fmla="*/ 1810013 w 12191996"/>
              <a:gd name="connsiteY25" fmla="*/ 20637 h 1931671"/>
              <a:gd name="connsiteX26" fmla="*/ 1862401 w 12191996"/>
              <a:gd name="connsiteY26" fmla="*/ 9525 h 1931671"/>
              <a:gd name="connsiteX27" fmla="*/ 1922726 w 12191996"/>
              <a:gd name="connsiteY27" fmla="*/ 3175 h 1931671"/>
              <a:gd name="connsiteX28" fmla="*/ 1990988 w 12191996"/>
              <a:gd name="connsiteY28" fmla="*/ 0 h 1931671"/>
              <a:gd name="connsiteX29" fmla="*/ 2059251 w 12191996"/>
              <a:gd name="connsiteY29" fmla="*/ 3175 h 1931671"/>
              <a:gd name="connsiteX30" fmla="*/ 2119576 w 12191996"/>
              <a:gd name="connsiteY30" fmla="*/ 9525 h 1931671"/>
              <a:gd name="connsiteX31" fmla="*/ 2171963 w 12191996"/>
              <a:gd name="connsiteY31" fmla="*/ 20637 h 1931671"/>
              <a:gd name="connsiteX32" fmla="*/ 2218001 w 12191996"/>
              <a:gd name="connsiteY32" fmla="*/ 36512 h 1931671"/>
              <a:gd name="connsiteX33" fmla="*/ 2259276 w 12191996"/>
              <a:gd name="connsiteY33" fmla="*/ 52387 h 1931671"/>
              <a:gd name="connsiteX34" fmla="*/ 2295788 w 12191996"/>
              <a:gd name="connsiteY34" fmla="*/ 68262 h 1931671"/>
              <a:gd name="connsiteX35" fmla="*/ 2333888 w 12191996"/>
              <a:gd name="connsiteY35" fmla="*/ 87312 h 1931671"/>
              <a:gd name="connsiteX36" fmla="*/ 2371988 w 12191996"/>
              <a:gd name="connsiteY36" fmla="*/ 106362 h 1931671"/>
              <a:gd name="connsiteX37" fmla="*/ 2408501 w 12191996"/>
              <a:gd name="connsiteY37" fmla="*/ 125412 h 1931671"/>
              <a:gd name="connsiteX38" fmla="*/ 2449776 w 12191996"/>
              <a:gd name="connsiteY38" fmla="*/ 141287 h 1931671"/>
              <a:gd name="connsiteX39" fmla="*/ 2495813 w 12191996"/>
              <a:gd name="connsiteY39" fmla="*/ 155575 h 1931671"/>
              <a:gd name="connsiteX40" fmla="*/ 2548201 w 12191996"/>
              <a:gd name="connsiteY40" fmla="*/ 166687 h 1931671"/>
              <a:gd name="connsiteX41" fmla="*/ 2608526 w 12191996"/>
              <a:gd name="connsiteY41" fmla="*/ 174625 h 1931671"/>
              <a:gd name="connsiteX42" fmla="*/ 2676788 w 12191996"/>
              <a:gd name="connsiteY42" fmla="*/ 176212 h 1931671"/>
              <a:gd name="connsiteX43" fmla="*/ 2745051 w 12191996"/>
              <a:gd name="connsiteY43" fmla="*/ 174625 h 1931671"/>
              <a:gd name="connsiteX44" fmla="*/ 2805376 w 12191996"/>
              <a:gd name="connsiteY44" fmla="*/ 166687 h 1931671"/>
              <a:gd name="connsiteX45" fmla="*/ 2857763 w 12191996"/>
              <a:gd name="connsiteY45" fmla="*/ 155575 h 1931671"/>
              <a:gd name="connsiteX46" fmla="*/ 2903801 w 12191996"/>
              <a:gd name="connsiteY46" fmla="*/ 141287 h 1931671"/>
              <a:gd name="connsiteX47" fmla="*/ 2945076 w 12191996"/>
              <a:gd name="connsiteY47" fmla="*/ 125412 h 1931671"/>
              <a:gd name="connsiteX48" fmla="*/ 2981588 w 12191996"/>
              <a:gd name="connsiteY48" fmla="*/ 106362 h 1931671"/>
              <a:gd name="connsiteX49" fmla="*/ 3019688 w 12191996"/>
              <a:gd name="connsiteY49" fmla="*/ 87312 h 1931671"/>
              <a:gd name="connsiteX50" fmla="*/ 3057788 w 12191996"/>
              <a:gd name="connsiteY50" fmla="*/ 68262 h 1931671"/>
              <a:gd name="connsiteX51" fmla="*/ 3094301 w 12191996"/>
              <a:gd name="connsiteY51" fmla="*/ 52387 h 1931671"/>
              <a:gd name="connsiteX52" fmla="*/ 3135576 w 12191996"/>
              <a:gd name="connsiteY52" fmla="*/ 36512 h 1931671"/>
              <a:gd name="connsiteX53" fmla="*/ 3181613 w 12191996"/>
              <a:gd name="connsiteY53" fmla="*/ 20637 h 1931671"/>
              <a:gd name="connsiteX54" fmla="*/ 3234001 w 12191996"/>
              <a:gd name="connsiteY54" fmla="*/ 9525 h 1931671"/>
              <a:gd name="connsiteX55" fmla="*/ 3294326 w 12191996"/>
              <a:gd name="connsiteY55" fmla="*/ 3175 h 1931671"/>
              <a:gd name="connsiteX56" fmla="*/ 3361001 w 12191996"/>
              <a:gd name="connsiteY56" fmla="*/ 0 h 1931671"/>
              <a:gd name="connsiteX57" fmla="*/ 3430851 w 12191996"/>
              <a:gd name="connsiteY57" fmla="*/ 3175 h 1931671"/>
              <a:gd name="connsiteX58" fmla="*/ 3491176 w 12191996"/>
              <a:gd name="connsiteY58" fmla="*/ 9525 h 1931671"/>
              <a:gd name="connsiteX59" fmla="*/ 3543563 w 12191996"/>
              <a:gd name="connsiteY59" fmla="*/ 20637 h 1931671"/>
              <a:gd name="connsiteX60" fmla="*/ 3589601 w 12191996"/>
              <a:gd name="connsiteY60" fmla="*/ 36512 h 1931671"/>
              <a:gd name="connsiteX61" fmla="*/ 3630876 w 12191996"/>
              <a:gd name="connsiteY61" fmla="*/ 52387 h 1931671"/>
              <a:gd name="connsiteX62" fmla="*/ 3667388 w 12191996"/>
              <a:gd name="connsiteY62" fmla="*/ 68262 h 1931671"/>
              <a:gd name="connsiteX63" fmla="*/ 3705488 w 12191996"/>
              <a:gd name="connsiteY63" fmla="*/ 87312 h 1931671"/>
              <a:gd name="connsiteX64" fmla="*/ 3743588 w 12191996"/>
              <a:gd name="connsiteY64" fmla="*/ 106362 h 1931671"/>
              <a:gd name="connsiteX65" fmla="*/ 3780101 w 12191996"/>
              <a:gd name="connsiteY65" fmla="*/ 125412 h 1931671"/>
              <a:gd name="connsiteX66" fmla="*/ 3821376 w 12191996"/>
              <a:gd name="connsiteY66" fmla="*/ 141287 h 1931671"/>
              <a:gd name="connsiteX67" fmla="*/ 3867413 w 12191996"/>
              <a:gd name="connsiteY67" fmla="*/ 155575 h 1931671"/>
              <a:gd name="connsiteX68" fmla="*/ 3919801 w 12191996"/>
              <a:gd name="connsiteY68" fmla="*/ 166687 h 1931671"/>
              <a:gd name="connsiteX69" fmla="*/ 3980126 w 12191996"/>
              <a:gd name="connsiteY69" fmla="*/ 174625 h 1931671"/>
              <a:gd name="connsiteX70" fmla="*/ 4048388 w 12191996"/>
              <a:gd name="connsiteY70" fmla="*/ 176212 h 1931671"/>
              <a:gd name="connsiteX71" fmla="*/ 4116651 w 12191996"/>
              <a:gd name="connsiteY71" fmla="*/ 174625 h 1931671"/>
              <a:gd name="connsiteX72" fmla="*/ 4176976 w 12191996"/>
              <a:gd name="connsiteY72" fmla="*/ 166687 h 1931671"/>
              <a:gd name="connsiteX73" fmla="*/ 4229363 w 12191996"/>
              <a:gd name="connsiteY73" fmla="*/ 155575 h 1931671"/>
              <a:gd name="connsiteX74" fmla="*/ 4275401 w 12191996"/>
              <a:gd name="connsiteY74" fmla="*/ 141287 h 1931671"/>
              <a:gd name="connsiteX75" fmla="*/ 4316676 w 12191996"/>
              <a:gd name="connsiteY75" fmla="*/ 125412 h 1931671"/>
              <a:gd name="connsiteX76" fmla="*/ 4353188 w 12191996"/>
              <a:gd name="connsiteY76" fmla="*/ 106362 h 1931671"/>
              <a:gd name="connsiteX77" fmla="*/ 4429388 w 12191996"/>
              <a:gd name="connsiteY77" fmla="*/ 68262 h 1931671"/>
              <a:gd name="connsiteX78" fmla="*/ 4465901 w 12191996"/>
              <a:gd name="connsiteY78" fmla="*/ 52387 h 1931671"/>
              <a:gd name="connsiteX79" fmla="*/ 4507176 w 12191996"/>
              <a:gd name="connsiteY79" fmla="*/ 36512 h 1931671"/>
              <a:gd name="connsiteX80" fmla="*/ 4553214 w 12191996"/>
              <a:gd name="connsiteY80" fmla="*/ 20637 h 1931671"/>
              <a:gd name="connsiteX81" fmla="*/ 4605601 w 12191996"/>
              <a:gd name="connsiteY81" fmla="*/ 9525 h 1931671"/>
              <a:gd name="connsiteX82" fmla="*/ 4665927 w 12191996"/>
              <a:gd name="connsiteY82" fmla="*/ 3175 h 1931671"/>
              <a:gd name="connsiteX83" fmla="*/ 4734188 w 12191996"/>
              <a:gd name="connsiteY83" fmla="*/ 0 h 1931671"/>
              <a:gd name="connsiteX84" fmla="*/ 4802452 w 12191996"/>
              <a:gd name="connsiteY84" fmla="*/ 3175 h 1931671"/>
              <a:gd name="connsiteX85" fmla="*/ 4862776 w 12191996"/>
              <a:gd name="connsiteY85" fmla="*/ 9525 h 1931671"/>
              <a:gd name="connsiteX86" fmla="*/ 4915164 w 12191996"/>
              <a:gd name="connsiteY86" fmla="*/ 20637 h 1931671"/>
              <a:gd name="connsiteX87" fmla="*/ 4961200 w 12191996"/>
              <a:gd name="connsiteY87" fmla="*/ 36512 h 1931671"/>
              <a:gd name="connsiteX88" fmla="*/ 5002476 w 12191996"/>
              <a:gd name="connsiteY88" fmla="*/ 52387 h 1931671"/>
              <a:gd name="connsiteX89" fmla="*/ 5038988 w 12191996"/>
              <a:gd name="connsiteY89" fmla="*/ 68262 h 1931671"/>
              <a:gd name="connsiteX90" fmla="*/ 5077089 w 12191996"/>
              <a:gd name="connsiteY90" fmla="*/ 87312 h 1931671"/>
              <a:gd name="connsiteX91" fmla="*/ 5115188 w 12191996"/>
              <a:gd name="connsiteY91" fmla="*/ 106362 h 1931671"/>
              <a:gd name="connsiteX92" fmla="*/ 5151700 w 12191996"/>
              <a:gd name="connsiteY92" fmla="*/ 125412 h 1931671"/>
              <a:gd name="connsiteX93" fmla="*/ 5192976 w 12191996"/>
              <a:gd name="connsiteY93" fmla="*/ 141287 h 1931671"/>
              <a:gd name="connsiteX94" fmla="*/ 5239013 w 12191996"/>
              <a:gd name="connsiteY94" fmla="*/ 155575 h 1931671"/>
              <a:gd name="connsiteX95" fmla="*/ 5291400 w 12191996"/>
              <a:gd name="connsiteY95" fmla="*/ 166687 h 1931671"/>
              <a:gd name="connsiteX96" fmla="*/ 5351726 w 12191996"/>
              <a:gd name="connsiteY96" fmla="*/ 174625 h 1931671"/>
              <a:gd name="connsiteX97" fmla="*/ 5410198 w 12191996"/>
              <a:gd name="connsiteY97" fmla="*/ 175985 h 1931671"/>
              <a:gd name="connsiteX98" fmla="*/ 5468670 w 12191996"/>
              <a:gd name="connsiteY98" fmla="*/ 174625 h 1931671"/>
              <a:gd name="connsiteX99" fmla="*/ 5528995 w 12191996"/>
              <a:gd name="connsiteY99" fmla="*/ 166687 h 1931671"/>
              <a:gd name="connsiteX100" fmla="*/ 5581382 w 12191996"/>
              <a:gd name="connsiteY100" fmla="*/ 155575 h 1931671"/>
              <a:gd name="connsiteX101" fmla="*/ 5627420 w 12191996"/>
              <a:gd name="connsiteY101" fmla="*/ 141287 h 1931671"/>
              <a:gd name="connsiteX102" fmla="*/ 5668695 w 12191996"/>
              <a:gd name="connsiteY102" fmla="*/ 125412 h 1931671"/>
              <a:gd name="connsiteX103" fmla="*/ 5705208 w 12191996"/>
              <a:gd name="connsiteY103" fmla="*/ 106362 h 1931671"/>
              <a:gd name="connsiteX104" fmla="*/ 5743307 w 12191996"/>
              <a:gd name="connsiteY104" fmla="*/ 87312 h 1931671"/>
              <a:gd name="connsiteX105" fmla="*/ 5781407 w 12191996"/>
              <a:gd name="connsiteY105" fmla="*/ 68262 h 1931671"/>
              <a:gd name="connsiteX106" fmla="*/ 5817920 w 12191996"/>
              <a:gd name="connsiteY106" fmla="*/ 52387 h 1931671"/>
              <a:gd name="connsiteX107" fmla="*/ 5859195 w 12191996"/>
              <a:gd name="connsiteY107" fmla="*/ 36512 h 1931671"/>
              <a:gd name="connsiteX108" fmla="*/ 5905233 w 12191996"/>
              <a:gd name="connsiteY108" fmla="*/ 20637 h 1931671"/>
              <a:gd name="connsiteX109" fmla="*/ 5957620 w 12191996"/>
              <a:gd name="connsiteY109" fmla="*/ 9525 h 1931671"/>
              <a:gd name="connsiteX110" fmla="*/ 6017946 w 12191996"/>
              <a:gd name="connsiteY110" fmla="*/ 3175 h 1931671"/>
              <a:gd name="connsiteX111" fmla="*/ 6086208 w 12191996"/>
              <a:gd name="connsiteY111" fmla="*/ 0 h 1931671"/>
              <a:gd name="connsiteX112" fmla="*/ 6095998 w 12191996"/>
              <a:gd name="connsiteY112" fmla="*/ 455 h 1931671"/>
              <a:gd name="connsiteX113" fmla="*/ 6105788 w 12191996"/>
              <a:gd name="connsiteY113" fmla="*/ 0 h 1931671"/>
              <a:gd name="connsiteX114" fmla="*/ 6174051 w 12191996"/>
              <a:gd name="connsiteY114" fmla="*/ 3175 h 1931671"/>
              <a:gd name="connsiteX115" fmla="*/ 6234376 w 12191996"/>
              <a:gd name="connsiteY115" fmla="*/ 9525 h 1931671"/>
              <a:gd name="connsiteX116" fmla="*/ 6286763 w 12191996"/>
              <a:gd name="connsiteY116" fmla="*/ 20637 h 1931671"/>
              <a:gd name="connsiteX117" fmla="*/ 6332801 w 12191996"/>
              <a:gd name="connsiteY117" fmla="*/ 36512 h 1931671"/>
              <a:gd name="connsiteX118" fmla="*/ 6374076 w 12191996"/>
              <a:gd name="connsiteY118" fmla="*/ 52387 h 1931671"/>
              <a:gd name="connsiteX119" fmla="*/ 6410588 w 12191996"/>
              <a:gd name="connsiteY119" fmla="*/ 68262 h 1931671"/>
              <a:gd name="connsiteX120" fmla="*/ 6448688 w 12191996"/>
              <a:gd name="connsiteY120" fmla="*/ 87312 h 1931671"/>
              <a:gd name="connsiteX121" fmla="*/ 6486788 w 12191996"/>
              <a:gd name="connsiteY121" fmla="*/ 106362 h 1931671"/>
              <a:gd name="connsiteX122" fmla="*/ 6523301 w 12191996"/>
              <a:gd name="connsiteY122" fmla="*/ 125412 h 1931671"/>
              <a:gd name="connsiteX123" fmla="*/ 6564576 w 12191996"/>
              <a:gd name="connsiteY123" fmla="*/ 141287 h 1931671"/>
              <a:gd name="connsiteX124" fmla="*/ 6610613 w 12191996"/>
              <a:gd name="connsiteY124" fmla="*/ 155575 h 1931671"/>
              <a:gd name="connsiteX125" fmla="*/ 6663001 w 12191996"/>
              <a:gd name="connsiteY125" fmla="*/ 166687 h 1931671"/>
              <a:gd name="connsiteX126" fmla="*/ 6723326 w 12191996"/>
              <a:gd name="connsiteY126" fmla="*/ 174625 h 1931671"/>
              <a:gd name="connsiteX127" fmla="*/ 6781798 w 12191996"/>
              <a:gd name="connsiteY127" fmla="*/ 175985 h 1931671"/>
              <a:gd name="connsiteX128" fmla="*/ 6840270 w 12191996"/>
              <a:gd name="connsiteY128" fmla="*/ 174625 h 1931671"/>
              <a:gd name="connsiteX129" fmla="*/ 6900595 w 12191996"/>
              <a:gd name="connsiteY129" fmla="*/ 166687 h 1931671"/>
              <a:gd name="connsiteX130" fmla="*/ 6952982 w 12191996"/>
              <a:gd name="connsiteY130" fmla="*/ 155575 h 1931671"/>
              <a:gd name="connsiteX131" fmla="*/ 6999020 w 12191996"/>
              <a:gd name="connsiteY131" fmla="*/ 141287 h 1931671"/>
              <a:gd name="connsiteX132" fmla="*/ 7040295 w 12191996"/>
              <a:gd name="connsiteY132" fmla="*/ 125412 h 1931671"/>
              <a:gd name="connsiteX133" fmla="*/ 7076807 w 12191996"/>
              <a:gd name="connsiteY133" fmla="*/ 106362 h 1931671"/>
              <a:gd name="connsiteX134" fmla="*/ 7114907 w 12191996"/>
              <a:gd name="connsiteY134" fmla="*/ 87312 h 1931671"/>
              <a:gd name="connsiteX135" fmla="*/ 7153007 w 12191996"/>
              <a:gd name="connsiteY135" fmla="*/ 68262 h 1931671"/>
              <a:gd name="connsiteX136" fmla="*/ 7189520 w 12191996"/>
              <a:gd name="connsiteY136" fmla="*/ 52387 h 1931671"/>
              <a:gd name="connsiteX137" fmla="*/ 7230795 w 12191996"/>
              <a:gd name="connsiteY137" fmla="*/ 36512 h 1931671"/>
              <a:gd name="connsiteX138" fmla="*/ 7276832 w 12191996"/>
              <a:gd name="connsiteY138" fmla="*/ 20637 h 1931671"/>
              <a:gd name="connsiteX139" fmla="*/ 7329220 w 12191996"/>
              <a:gd name="connsiteY139" fmla="*/ 9525 h 1931671"/>
              <a:gd name="connsiteX140" fmla="*/ 7389545 w 12191996"/>
              <a:gd name="connsiteY140" fmla="*/ 3175 h 1931671"/>
              <a:gd name="connsiteX141" fmla="*/ 7457807 w 12191996"/>
              <a:gd name="connsiteY141" fmla="*/ 0 h 1931671"/>
              <a:gd name="connsiteX142" fmla="*/ 7526070 w 12191996"/>
              <a:gd name="connsiteY142" fmla="*/ 3175 h 1931671"/>
              <a:gd name="connsiteX143" fmla="*/ 7586395 w 12191996"/>
              <a:gd name="connsiteY143" fmla="*/ 9525 h 1931671"/>
              <a:gd name="connsiteX144" fmla="*/ 7638782 w 12191996"/>
              <a:gd name="connsiteY144" fmla="*/ 20637 h 1931671"/>
              <a:gd name="connsiteX145" fmla="*/ 7684820 w 12191996"/>
              <a:gd name="connsiteY145" fmla="*/ 36512 h 1931671"/>
              <a:gd name="connsiteX146" fmla="*/ 7726095 w 12191996"/>
              <a:gd name="connsiteY146" fmla="*/ 52387 h 1931671"/>
              <a:gd name="connsiteX147" fmla="*/ 7762607 w 12191996"/>
              <a:gd name="connsiteY147" fmla="*/ 68262 h 1931671"/>
              <a:gd name="connsiteX148" fmla="*/ 7800707 w 12191996"/>
              <a:gd name="connsiteY148" fmla="*/ 87312 h 1931671"/>
              <a:gd name="connsiteX149" fmla="*/ 7838807 w 12191996"/>
              <a:gd name="connsiteY149" fmla="*/ 106362 h 1931671"/>
              <a:gd name="connsiteX150" fmla="*/ 7875320 w 12191996"/>
              <a:gd name="connsiteY150" fmla="*/ 125412 h 1931671"/>
              <a:gd name="connsiteX151" fmla="*/ 7916595 w 12191996"/>
              <a:gd name="connsiteY151" fmla="*/ 141287 h 1931671"/>
              <a:gd name="connsiteX152" fmla="*/ 7962632 w 12191996"/>
              <a:gd name="connsiteY152" fmla="*/ 155575 h 1931671"/>
              <a:gd name="connsiteX153" fmla="*/ 8015020 w 12191996"/>
              <a:gd name="connsiteY153" fmla="*/ 166687 h 1931671"/>
              <a:gd name="connsiteX154" fmla="*/ 8075345 w 12191996"/>
              <a:gd name="connsiteY154" fmla="*/ 174625 h 1931671"/>
              <a:gd name="connsiteX155" fmla="*/ 8143607 w 12191996"/>
              <a:gd name="connsiteY155" fmla="*/ 176212 h 1931671"/>
              <a:gd name="connsiteX156" fmla="*/ 8211870 w 12191996"/>
              <a:gd name="connsiteY156" fmla="*/ 174625 h 1931671"/>
              <a:gd name="connsiteX157" fmla="*/ 8272195 w 12191996"/>
              <a:gd name="connsiteY157" fmla="*/ 166687 h 1931671"/>
              <a:gd name="connsiteX158" fmla="*/ 8324582 w 12191996"/>
              <a:gd name="connsiteY158" fmla="*/ 155575 h 1931671"/>
              <a:gd name="connsiteX159" fmla="*/ 8370620 w 12191996"/>
              <a:gd name="connsiteY159" fmla="*/ 141287 h 1931671"/>
              <a:gd name="connsiteX160" fmla="*/ 8411895 w 12191996"/>
              <a:gd name="connsiteY160" fmla="*/ 125412 h 1931671"/>
              <a:gd name="connsiteX161" fmla="*/ 8448407 w 12191996"/>
              <a:gd name="connsiteY161" fmla="*/ 106362 h 1931671"/>
              <a:gd name="connsiteX162" fmla="*/ 8486507 w 12191996"/>
              <a:gd name="connsiteY162" fmla="*/ 87312 h 1931671"/>
              <a:gd name="connsiteX163" fmla="*/ 8524607 w 12191996"/>
              <a:gd name="connsiteY163" fmla="*/ 68262 h 1931671"/>
              <a:gd name="connsiteX164" fmla="*/ 8561119 w 12191996"/>
              <a:gd name="connsiteY164" fmla="*/ 52387 h 1931671"/>
              <a:gd name="connsiteX165" fmla="*/ 8602395 w 12191996"/>
              <a:gd name="connsiteY165" fmla="*/ 36512 h 1931671"/>
              <a:gd name="connsiteX166" fmla="*/ 8648431 w 12191996"/>
              <a:gd name="connsiteY166" fmla="*/ 20637 h 1931671"/>
              <a:gd name="connsiteX167" fmla="*/ 8700819 w 12191996"/>
              <a:gd name="connsiteY167" fmla="*/ 9525 h 1931671"/>
              <a:gd name="connsiteX168" fmla="*/ 8761145 w 12191996"/>
              <a:gd name="connsiteY168" fmla="*/ 3175 h 1931671"/>
              <a:gd name="connsiteX169" fmla="*/ 8827819 w 12191996"/>
              <a:gd name="connsiteY169" fmla="*/ 0 h 1931671"/>
              <a:gd name="connsiteX170" fmla="*/ 8897669 w 12191996"/>
              <a:gd name="connsiteY170" fmla="*/ 3175 h 1931671"/>
              <a:gd name="connsiteX171" fmla="*/ 8957995 w 12191996"/>
              <a:gd name="connsiteY171" fmla="*/ 9525 h 1931671"/>
              <a:gd name="connsiteX172" fmla="*/ 9010381 w 12191996"/>
              <a:gd name="connsiteY172" fmla="*/ 20637 h 1931671"/>
              <a:gd name="connsiteX173" fmla="*/ 9056419 w 12191996"/>
              <a:gd name="connsiteY173" fmla="*/ 36512 h 1931671"/>
              <a:gd name="connsiteX174" fmla="*/ 9097695 w 12191996"/>
              <a:gd name="connsiteY174" fmla="*/ 52387 h 1931671"/>
              <a:gd name="connsiteX175" fmla="*/ 9134207 w 12191996"/>
              <a:gd name="connsiteY175" fmla="*/ 68262 h 1931671"/>
              <a:gd name="connsiteX176" fmla="*/ 9172307 w 12191996"/>
              <a:gd name="connsiteY176" fmla="*/ 87312 h 1931671"/>
              <a:gd name="connsiteX177" fmla="*/ 9210407 w 12191996"/>
              <a:gd name="connsiteY177" fmla="*/ 106362 h 1931671"/>
              <a:gd name="connsiteX178" fmla="*/ 9246919 w 12191996"/>
              <a:gd name="connsiteY178" fmla="*/ 125412 h 1931671"/>
              <a:gd name="connsiteX179" fmla="*/ 9288195 w 12191996"/>
              <a:gd name="connsiteY179" fmla="*/ 141287 h 1931671"/>
              <a:gd name="connsiteX180" fmla="*/ 9334231 w 12191996"/>
              <a:gd name="connsiteY180" fmla="*/ 155575 h 1931671"/>
              <a:gd name="connsiteX181" fmla="*/ 9386619 w 12191996"/>
              <a:gd name="connsiteY181" fmla="*/ 166687 h 1931671"/>
              <a:gd name="connsiteX182" fmla="*/ 9446945 w 12191996"/>
              <a:gd name="connsiteY182" fmla="*/ 174625 h 1931671"/>
              <a:gd name="connsiteX183" fmla="*/ 9515207 w 12191996"/>
              <a:gd name="connsiteY183" fmla="*/ 176212 h 1931671"/>
              <a:gd name="connsiteX184" fmla="*/ 9583469 w 12191996"/>
              <a:gd name="connsiteY184" fmla="*/ 174625 h 1931671"/>
              <a:gd name="connsiteX185" fmla="*/ 9643795 w 12191996"/>
              <a:gd name="connsiteY185" fmla="*/ 166687 h 1931671"/>
              <a:gd name="connsiteX186" fmla="*/ 9696181 w 12191996"/>
              <a:gd name="connsiteY186" fmla="*/ 155575 h 1931671"/>
              <a:gd name="connsiteX187" fmla="*/ 9742219 w 12191996"/>
              <a:gd name="connsiteY187" fmla="*/ 141287 h 1931671"/>
              <a:gd name="connsiteX188" fmla="*/ 9783495 w 12191996"/>
              <a:gd name="connsiteY188" fmla="*/ 125412 h 1931671"/>
              <a:gd name="connsiteX189" fmla="*/ 9820007 w 12191996"/>
              <a:gd name="connsiteY189" fmla="*/ 106362 h 1931671"/>
              <a:gd name="connsiteX190" fmla="*/ 9896207 w 12191996"/>
              <a:gd name="connsiteY190" fmla="*/ 68262 h 1931671"/>
              <a:gd name="connsiteX191" fmla="*/ 9932719 w 12191996"/>
              <a:gd name="connsiteY191" fmla="*/ 52387 h 1931671"/>
              <a:gd name="connsiteX192" fmla="*/ 9973995 w 12191996"/>
              <a:gd name="connsiteY192" fmla="*/ 36512 h 1931671"/>
              <a:gd name="connsiteX193" fmla="*/ 10020031 w 12191996"/>
              <a:gd name="connsiteY193" fmla="*/ 20637 h 1931671"/>
              <a:gd name="connsiteX194" fmla="*/ 10072419 w 12191996"/>
              <a:gd name="connsiteY194" fmla="*/ 9525 h 1931671"/>
              <a:gd name="connsiteX195" fmla="*/ 10132745 w 12191996"/>
              <a:gd name="connsiteY195" fmla="*/ 3175 h 1931671"/>
              <a:gd name="connsiteX196" fmla="*/ 10201007 w 12191996"/>
              <a:gd name="connsiteY196" fmla="*/ 0 h 1931671"/>
              <a:gd name="connsiteX197" fmla="*/ 10269269 w 12191996"/>
              <a:gd name="connsiteY197" fmla="*/ 3175 h 1931671"/>
              <a:gd name="connsiteX198" fmla="*/ 10329595 w 12191996"/>
              <a:gd name="connsiteY198" fmla="*/ 9525 h 1931671"/>
              <a:gd name="connsiteX199" fmla="*/ 10381981 w 12191996"/>
              <a:gd name="connsiteY199" fmla="*/ 20637 h 1931671"/>
              <a:gd name="connsiteX200" fmla="*/ 10428019 w 12191996"/>
              <a:gd name="connsiteY200" fmla="*/ 36512 h 1931671"/>
              <a:gd name="connsiteX201" fmla="*/ 10469295 w 12191996"/>
              <a:gd name="connsiteY201" fmla="*/ 52387 h 1931671"/>
              <a:gd name="connsiteX202" fmla="*/ 10505807 w 12191996"/>
              <a:gd name="connsiteY202" fmla="*/ 68262 h 1931671"/>
              <a:gd name="connsiteX203" fmla="*/ 10543907 w 12191996"/>
              <a:gd name="connsiteY203" fmla="*/ 87312 h 1931671"/>
              <a:gd name="connsiteX204" fmla="*/ 10582007 w 12191996"/>
              <a:gd name="connsiteY204" fmla="*/ 106362 h 1931671"/>
              <a:gd name="connsiteX205" fmla="*/ 10618519 w 12191996"/>
              <a:gd name="connsiteY205" fmla="*/ 125412 h 1931671"/>
              <a:gd name="connsiteX206" fmla="*/ 10659795 w 12191996"/>
              <a:gd name="connsiteY206" fmla="*/ 141287 h 1931671"/>
              <a:gd name="connsiteX207" fmla="*/ 10705831 w 12191996"/>
              <a:gd name="connsiteY207" fmla="*/ 155575 h 1931671"/>
              <a:gd name="connsiteX208" fmla="*/ 10758219 w 12191996"/>
              <a:gd name="connsiteY208" fmla="*/ 166687 h 1931671"/>
              <a:gd name="connsiteX209" fmla="*/ 10818545 w 12191996"/>
              <a:gd name="connsiteY209" fmla="*/ 174625 h 1931671"/>
              <a:gd name="connsiteX210" fmla="*/ 10886807 w 12191996"/>
              <a:gd name="connsiteY210" fmla="*/ 176212 h 1931671"/>
              <a:gd name="connsiteX211" fmla="*/ 10955069 w 12191996"/>
              <a:gd name="connsiteY211" fmla="*/ 174625 h 1931671"/>
              <a:gd name="connsiteX212" fmla="*/ 11015395 w 12191996"/>
              <a:gd name="connsiteY212" fmla="*/ 166687 h 1931671"/>
              <a:gd name="connsiteX213" fmla="*/ 11067781 w 12191996"/>
              <a:gd name="connsiteY213" fmla="*/ 155575 h 1931671"/>
              <a:gd name="connsiteX214" fmla="*/ 11113819 w 12191996"/>
              <a:gd name="connsiteY214" fmla="*/ 141287 h 1931671"/>
              <a:gd name="connsiteX215" fmla="*/ 11155095 w 12191996"/>
              <a:gd name="connsiteY215" fmla="*/ 125412 h 1931671"/>
              <a:gd name="connsiteX216" fmla="*/ 11191607 w 12191996"/>
              <a:gd name="connsiteY216" fmla="*/ 106362 h 1931671"/>
              <a:gd name="connsiteX217" fmla="*/ 11229707 w 12191996"/>
              <a:gd name="connsiteY217" fmla="*/ 87312 h 1931671"/>
              <a:gd name="connsiteX218" fmla="*/ 11267807 w 12191996"/>
              <a:gd name="connsiteY218" fmla="*/ 68262 h 1931671"/>
              <a:gd name="connsiteX219" fmla="*/ 11304319 w 12191996"/>
              <a:gd name="connsiteY219" fmla="*/ 52387 h 1931671"/>
              <a:gd name="connsiteX220" fmla="*/ 11345595 w 12191996"/>
              <a:gd name="connsiteY220" fmla="*/ 36512 h 1931671"/>
              <a:gd name="connsiteX221" fmla="*/ 11391631 w 12191996"/>
              <a:gd name="connsiteY221" fmla="*/ 20637 h 1931671"/>
              <a:gd name="connsiteX222" fmla="*/ 11444019 w 12191996"/>
              <a:gd name="connsiteY222" fmla="*/ 9525 h 1931671"/>
              <a:gd name="connsiteX223" fmla="*/ 11504345 w 12191996"/>
              <a:gd name="connsiteY223" fmla="*/ 3175 h 1931671"/>
              <a:gd name="connsiteX224" fmla="*/ 11572607 w 12191996"/>
              <a:gd name="connsiteY224" fmla="*/ 0 h 1931671"/>
              <a:gd name="connsiteX225" fmla="*/ 11640869 w 12191996"/>
              <a:gd name="connsiteY225" fmla="*/ 3175 h 1931671"/>
              <a:gd name="connsiteX226" fmla="*/ 11701195 w 12191996"/>
              <a:gd name="connsiteY226" fmla="*/ 9525 h 1931671"/>
              <a:gd name="connsiteX227" fmla="*/ 11753581 w 12191996"/>
              <a:gd name="connsiteY227" fmla="*/ 20637 h 1931671"/>
              <a:gd name="connsiteX228" fmla="*/ 11799619 w 12191996"/>
              <a:gd name="connsiteY228" fmla="*/ 36512 h 1931671"/>
              <a:gd name="connsiteX229" fmla="*/ 11840895 w 12191996"/>
              <a:gd name="connsiteY229" fmla="*/ 52387 h 1931671"/>
              <a:gd name="connsiteX230" fmla="*/ 11877407 w 12191996"/>
              <a:gd name="connsiteY230" fmla="*/ 68262 h 1931671"/>
              <a:gd name="connsiteX231" fmla="*/ 11915507 w 12191996"/>
              <a:gd name="connsiteY231" fmla="*/ 87312 h 1931671"/>
              <a:gd name="connsiteX232" fmla="*/ 11953607 w 12191996"/>
              <a:gd name="connsiteY232" fmla="*/ 106362 h 1931671"/>
              <a:gd name="connsiteX233" fmla="*/ 11990119 w 12191996"/>
              <a:gd name="connsiteY233" fmla="*/ 125412 h 1931671"/>
              <a:gd name="connsiteX234" fmla="*/ 12031395 w 12191996"/>
              <a:gd name="connsiteY234" fmla="*/ 141287 h 1931671"/>
              <a:gd name="connsiteX235" fmla="*/ 12077431 w 12191996"/>
              <a:gd name="connsiteY235" fmla="*/ 155575 h 1931671"/>
              <a:gd name="connsiteX236" fmla="*/ 12129819 w 12191996"/>
              <a:gd name="connsiteY236" fmla="*/ 166688 h 1931671"/>
              <a:gd name="connsiteX237" fmla="*/ 12190145 w 12191996"/>
              <a:gd name="connsiteY237" fmla="*/ 174625 h 1931671"/>
              <a:gd name="connsiteX238" fmla="*/ 12191996 w 12191996"/>
              <a:gd name="connsiteY238" fmla="*/ 174668 h 1931671"/>
              <a:gd name="connsiteX239" fmla="*/ 12191996 w 12191996"/>
              <a:gd name="connsiteY239" fmla="*/ 1931671 h 1931671"/>
              <a:gd name="connsiteX240" fmla="*/ 0 w 12191996"/>
              <a:gd name="connsiteY240" fmla="*/ 1931671 h 1931671"/>
              <a:gd name="connsiteX241" fmla="*/ 0 w 12191996"/>
              <a:gd name="connsiteY241" fmla="*/ 174668 h 1931671"/>
              <a:gd name="connsiteX242" fmla="*/ 1851 w 12191996"/>
              <a:gd name="connsiteY242" fmla="*/ 174625 h 1931671"/>
              <a:gd name="connsiteX243" fmla="*/ 62176 w 12191996"/>
              <a:gd name="connsiteY243" fmla="*/ 166687 h 1931671"/>
              <a:gd name="connsiteX244" fmla="*/ 114563 w 12191996"/>
              <a:gd name="connsiteY244" fmla="*/ 155575 h 1931671"/>
              <a:gd name="connsiteX245" fmla="*/ 160601 w 12191996"/>
              <a:gd name="connsiteY245" fmla="*/ 141287 h 1931671"/>
              <a:gd name="connsiteX246" fmla="*/ 201876 w 12191996"/>
              <a:gd name="connsiteY246" fmla="*/ 125412 h 1931671"/>
              <a:gd name="connsiteX247" fmla="*/ 238388 w 12191996"/>
              <a:gd name="connsiteY247" fmla="*/ 106362 h 1931671"/>
              <a:gd name="connsiteX248" fmla="*/ 276488 w 12191996"/>
              <a:gd name="connsiteY248" fmla="*/ 87312 h 1931671"/>
              <a:gd name="connsiteX249" fmla="*/ 314588 w 12191996"/>
              <a:gd name="connsiteY249" fmla="*/ 68262 h 1931671"/>
              <a:gd name="connsiteX250" fmla="*/ 351101 w 12191996"/>
              <a:gd name="connsiteY250" fmla="*/ 52387 h 1931671"/>
              <a:gd name="connsiteX251" fmla="*/ 392376 w 12191996"/>
              <a:gd name="connsiteY251" fmla="*/ 36512 h 1931671"/>
              <a:gd name="connsiteX252" fmla="*/ 438413 w 12191996"/>
              <a:gd name="connsiteY252" fmla="*/ 20637 h 1931671"/>
              <a:gd name="connsiteX253" fmla="*/ 490801 w 12191996"/>
              <a:gd name="connsiteY253" fmla="*/ 9525 h 1931671"/>
              <a:gd name="connsiteX254" fmla="*/ 551126 w 12191996"/>
              <a:gd name="connsiteY254" fmla="*/ 3175 h 1931671"/>
              <a:gd name="connsiteX255" fmla="*/ 619388 w 12191996"/>
              <a:gd name="connsiteY255" fmla="*/ 0 h 1931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1931671">
                <a:moveTo>
                  <a:pt x="619388" y="0"/>
                </a:moveTo>
                <a:lnTo>
                  <a:pt x="687651" y="3175"/>
                </a:lnTo>
                <a:lnTo>
                  <a:pt x="747976" y="9525"/>
                </a:lnTo>
                <a:lnTo>
                  <a:pt x="800363" y="20637"/>
                </a:lnTo>
                <a:lnTo>
                  <a:pt x="846401" y="36512"/>
                </a:lnTo>
                <a:lnTo>
                  <a:pt x="887676" y="52387"/>
                </a:lnTo>
                <a:lnTo>
                  <a:pt x="924188" y="68262"/>
                </a:lnTo>
                <a:lnTo>
                  <a:pt x="962288" y="87312"/>
                </a:lnTo>
                <a:lnTo>
                  <a:pt x="1000388" y="106362"/>
                </a:lnTo>
                <a:lnTo>
                  <a:pt x="1036901" y="125412"/>
                </a:lnTo>
                <a:lnTo>
                  <a:pt x="1078176" y="141287"/>
                </a:lnTo>
                <a:lnTo>
                  <a:pt x="1124213" y="155575"/>
                </a:lnTo>
                <a:lnTo>
                  <a:pt x="1176601" y="166687"/>
                </a:lnTo>
                <a:lnTo>
                  <a:pt x="1236926" y="174625"/>
                </a:lnTo>
                <a:lnTo>
                  <a:pt x="1305188" y="176212"/>
                </a:lnTo>
                <a:lnTo>
                  <a:pt x="1373451" y="174625"/>
                </a:lnTo>
                <a:lnTo>
                  <a:pt x="1433776" y="166687"/>
                </a:lnTo>
                <a:lnTo>
                  <a:pt x="1486163" y="155575"/>
                </a:lnTo>
                <a:lnTo>
                  <a:pt x="1532201" y="141287"/>
                </a:lnTo>
                <a:lnTo>
                  <a:pt x="1573476" y="125412"/>
                </a:lnTo>
                <a:lnTo>
                  <a:pt x="1609988" y="106362"/>
                </a:lnTo>
                <a:lnTo>
                  <a:pt x="1648088" y="87312"/>
                </a:lnTo>
                <a:lnTo>
                  <a:pt x="1686188" y="68262"/>
                </a:lnTo>
                <a:lnTo>
                  <a:pt x="1722701" y="52387"/>
                </a:lnTo>
                <a:lnTo>
                  <a:pt x="1763976" y="36512"/>
                </a:lnTo>
                <a:lnTo>
                  <a:pt x="1810013" y="20637"/>
                </a:lnTo>
                <a:lnTo>
                  <a:pt x="1862401" y="9525"/>
                </a:lnTo>
                <a:lnTo>
                  <a:pt x="1922726" y="3175"/>
                </a:lnTo>
                <a:lnTo>
                  <a:pt x="1990988" y="0"/>
                </a:lnTo>
                <a:lnTo>
                  <a:pt x="2059251" y="3175"/>
                </a:lnTo>
                <a:lnTo>
                  <a:pt x="2119576" y="9525"/>
                </a:lnTo>
                <a:lnTo>
                  <a:pt x="2171963" y="20637"/>
                </a:lnTo>
                <a:lnTo>
                  <a:pt x="2218001" y="36512"/>
                </a:lnTo>
                <a:lnTo>
                  <a:pt x="2259276" y="52387"/>
                </a:lnTo>
                <a:lnTo>
                  <a:pt x="2295788" y="68262"/>
                </a:lnTo>
                <a:lnTo>
                  <a:pt x="2333888" y="87312"/>
                </a:lnTo>
                <a:lnTo>
                  <a:pt x="2371988" y="106362"/>
                </a:lnTo>
                <a:lnTo>
                  <a:pt x="2408501" y="125412"/>
                </a:lnTo>
                <a:lnTo>
                  <a:pt x="2449776" y="141287"/>
                </a:lnTo>
                <a:lnTo>
                  <a:pt x="2495813" y="155575"/>
                </a:lnTo>
                <a:lnTo>
                  <a:pt x="2548201" y="166687"/>
                </a:lnTo>
                <a:lnTo>
                  <a:pt x="2608526" y="174625"/>
                </a:lnTo>
                <a:lnTo>
                  <a:pt x="2676788" y="176212"/>
                </a:lnTo>
                <a:lnTo>
                  <a:pt x="2745051" y="174625"/>
                </a:lnTo>
                <a:lnTo>
                  <a:pt x="2805376" y="166687"/>
                </a:lnTo>
                <a:lnTo>
                  <a:pt x="2857763" y="155575"/>
                </a:lnTo>
                <a:lnTo>
                  <a:pt x="2903801" y="141287"/>
                </a:lnTo>
                <a:lnTo>
                  <a:pt x="2945076" y="125412"/>
                </a:lnTo>
                <a:lnTo>
                  <a:pt x="2981588" y="106362"/>
                </a:lnTo>
                <a:lnTo>
                  <a:pt x="3019688" y="87312"/>
                </a:lnTo>
                <a:lnTo>
                  <a:pt x="3057788" y="68262"/>
                </a:lnTo>
                <a:lnTo>
                  <a:pt x="3094301" y="52387"/>
                </a:lnTo>
                <a:lnTo>
                  <a:pt x="3135576" y="36512"/>
                </a:lnTo>
                <a:lnTo>
                  <a:pt x="3181613" y="20637"/>
                </a:lnTo>
                <a:lnTo>
                  <a:pt x="3234001" y="9525"/>
                </a:lnTo>
                <a:lnTo>
                  <a:pt x="3294326" y="3175"/>
                </a:lnTo>
                <a:lnTo>
                  <a:pt x="3361001" y="0"/>
                </a:lnTo>
                <a:lnTo>
                  <a:pt x="3430851" y="3175"/>
                </a:lnTo>
                <a:lnTo>
                  <a:pt x="3491176" y="9525"/>
                </a:lnTo>
                <a:lnTo>
                  <a:pt x="3543563" y="20637"/>
                </a:lnTo>
                <a:lnTo>
                  <a:pt x="3589601" y="36512"/>
                </a:lnTo>
                <a:lnTo>
                  <a:pt x="3630876" y="52387"/>
                </a:lnTo>
                <a:lnTo>
                  <a:pt x="3667388" y="68262"/>
                </a:lnTo>
                <a:lnTo>
                  <a:pt x="3705488" y="87312"/>
                </a:lnTo>
                <a:lnTo>
                  <a:pt x="3743588" y="106362"/>
                </a:lnTo>
                <a:lnTo>
                  <a:pt x="3780101" y="125412"/>
                </a:lnTo>
                <a:lnTo>
                  <a:pt x="3821376" y="141287"/>
                </a:lnTo>
                <a:lnTo>
                  <a:pt x="3867413" y="155575"/>
                </a:lnTo>
                <a:lnTo>
                  <a:pt x="3919801" y="166687"/>
                </a:lnTo>
                <a:lnTo>
                  <a:pt x="3980126" y="174625"/>
                </a:lnTo>
                <a:lnTo>
                  <a:pt x="4048388" y="176212"/>
                </a:lnTo>
                <a:lnTo>
                  <a:pt x="4116651" y="174625"/>
                </a:lnTo>
                <a:lnTo>
                  <a:pt x="4176976" y="166687"/>
                </a:lnTo>
                <a:lnTo>
                  <a:pt x="4229363" y="155575"/>
                </a:lnTo>
                <a:lnTo>
                  <a:pt x="4275401" y="141287"/>
                </a:lnTo>
                <a:lnTo>
                  <a:pt x="4316676" y="125412"/>
                </a:lnTo>
                <a:lnTo>
                  <a:pt x="4353188" y="106362"/>
                </a:lnTo>
                <a:lnTo>
                  <a:pt x="4429388" y="68262"/>
                </a:lnTo>
                <a:lnTo>
                  <a:pt x="4465901" y="52387"/>
                </a:lnTo>
                <a:lnTo>
                  <a:pt x="4507176" y="36512"/>
                </a:lnTo>
                <a:lnTo>
                  <a:pt x="4553214" y="20637"/>
                </a:lnTo>
                <a:lnTo>
                  <a:pt x="4605601" y="9525"/>
                </a:lnTo>
                <a:lnTo>
                  <a:pt x="4665927" y="3175"/>
                </a:lnTo>
                <a:lnTo>
                  <a:pt x="4734188" y="0"/>
                </a:lnTo>
                <a:lnTo>
                  <a:pt x="4802452" y="3175"/>
                </a:lnTo>
                <a:lnTo>
                  <a:pt x="4862776" y="9525"/>
                </a:lnTo>
                <a:lnTo>
                  <a:pt x="4915164" y="20637"/>
                </a:lnTo>
                <a:lnTo>
                  <a:pt x="4961200" y="36512"/>
                </a:lnTo>
                <a:lnTo>
                  <a:pt x="5002476" y="52387"/>
                </a:lnTo>
                <a:lnTo>
                  <a:pt x="5038988" y="68262"/>
                </a:lnTo>
                <a:lnTo>
                  <a:pt x="5077089" y="87312"/>
                </a:lnTo>
                <a:lnTo>
                  <a:pt x="5115188" y="106362"/>
                </a:lnTo>
                <a:lnTo>
                  <a:pt x="5151700" y="125412"/>
                </a:lnTo>
                <a:lnTo>
                  <a:pt x="5192976" y="141287"/>
                </a:lnTo>
                <a:lnTo>
                  <a:pt x="5239013" y="155575"/>
                </a:lnTo>
                <a:lnTo>
                  <a:pt x="5291400" y="166687"/>
                </a:lnTo>
                <a:lnTo>
                  <a:pt x="5351726" y="174625"/>
                </a:lnTo>
                <a:lnTo>
                  <a:pt x="5410198" y="175985"/>
                </a:lnTo>
                <a:lnTo>
                  <a:pt x="5468670" y="174625"/>
                </a:lnTo>
                <a:lnTo>
                  <a:pt x="5528995" y="166687"/>
                </a:lnTo>
                <a:lnTo>
                  <a:pt x="5581382" y="155575"/>
                </a:lnTo>
                <a:lnTo>
                  <a:pt x="5627420" y="141287"/>
                </a:lnTo>
                <a:lnTo>
                  <a:pt x="5668695" y="125412"/>
                </a:lnTo>
                <a:lnTo>
                  <a:pt x="5705208" y="106362"/>
                </a:lnTo>
                <a:lnTo>
                  <a:pt x="5743307" y="87312"/>
                </a:lnTo>
                <a:lnTo>
                  <a:pt x="5781407" y="68262"/>
                </a:lnTo>
                <a:lnTo>
                  <a:pt x="5817920" y="52387"/>
                </a:lnTo>
                <a:lnTo>
                  <a:pt x="5859195" y="36512"/>
                </a:lnTo>
                <a:lnTo>
                  <a:pt x="5905233" y="20637"/>
                </a:lnTo>
                <a:lnTo>
                  <a:pt x="5957620" y="9525"/>
                </a:lnTo>
                <a:lnTo>
                  <a:pt x="6017946" y="3175"/>
                </a:lnTo>
                <a:lnTo>
                  <a:pt x="6086208" y="0"/>
                </a:lnTo>
                <a:lnTo>
                  <a:pt x="6095998" y="455"/>
                </a:lnTo>
                <a:lnTo>
                  <a:pt x="6105788" y="0"/>
                </a:lnTo>
                <a:lnTo>
                  <a:pt x="6174051" y="3175"/>
                </a:lnTo>
                <a:lnTo>
                  <a:pt x="6234376" y="9525"/>
                </a:lnTo>
                <a:lnTo>
                  <a:pt x="6286763" y="20637"/>
                </a:lnTo>
                <a:lnTo>
                  <a:pt x="6332801" y="36512"/>
                </a:lnTo>
                <a:lnTo>
                  <a:pt x="6374076" y="52387"/>
                </a:lnTo>
                <a:lnTo>
                  <a:pt x="6410588" y="68262"/>
                </a:lnTo>
                <a:lnTo>
                  <a:pt x="6448688" y="87312"/>
                </a:lnTo>
                <a:lnTo>
                  <a:pt x="6486788" y="106362"/>
                </a:lnTo>
                <a:lnTo>
                  <a:pt x="6523301" y="125412"/>
                </a:lnTo>
                <a:lnTo>
                  <a:pt x="6564576" y="141287"/>
                </a:lnTo>
                <a:lnTo>
                  <a:pt x="6610613" y="155575"/>
                </a:lnTo>
                <a:lnTo>
                  <a:pt x="6663001" y="166687"/>
                </a:lnTo>
                <a:lnTo>
                  <a:pt x="6723326" y="174625"/>
                </a:lnTo>
                <a:lnTo>
                  <a:pt x="6781798" y="175985"/>
                </a:lnTo>
                <a:lnTo>
                  <a:pt x="6840270" y="174625"/>
                </a:lnTo>
                <a:lnTo>
                  <a:pt x="6900595" y="166687"/>
                </a:lnTo>
                <a:lnTo>
                  <a:pt x="6952982" y="155575"/>
                </a:lnTo>
                <a:lnTo>
                  <a:pt x="6999020" y="141287"/>
                </a:lnTo>
                <a:lnTo>
                  <a:pt x="7040295" y="125412"/>
                </a:lnTo>
                <a:lnTo>
                  <a:pt x="7076807" y="106362"/>
                </a:lnTo>
                <a:lnTo>
                  <a:pt x="7114907" y="87312"/>
                </a:lnTo>
                <a:lnTo>
                  <a:pt x="7153007" y="68262"/>
                </a:lnTo>
                <a:lnTo>
                  <a:pt x="7189520" y="52387"/>
                </a:lnTo>
                <a:lnTo>
                  <a:pt x="7230795" y="36512"/>
                </a:lnTo>
                <a:lnTo>
                  <a:pt x="7276832" y="20637"/>
                </a:lnTo>
                <a:lnTo>
                  <a:pt x="7329220" y="9525"/>
                </a:lnTo>
                <a:lnTo>
                  <a:pt x="7389545" y="3175"/>
                </a:lnTo>
                <a:lnTo>
                  <a:pt x="7457807" y="0"/>
                </a:lnTo>
                <a:lnTo>
                  <a:pt x="7526070" y="3175"/>
                </a:lnTo>
                <a:lnTo>
                  <a:pt x="7586395" y="9525"/>
                </a:lnTo>
                <a:lnTo>
                  <a:pt x="7638782" y="20637"/>
                </a:lnTo>
                <a:lnTo>
                  <a:pt x="7684820" y="36512"/>
                </a:lnTo>
                <a:lnTo>
                  <a:pt x="7726095" y="52387"/>
                </a:lnTo>
                <a:lnTo>
                  <a:pt x="7762607" y="68262"/>
                </a:lnTo>
                <a:lnTo>
                  <a:pt x="7800707" y="87312"/>
                </a:lnTo>
                <a:lnTo>
                  <a:pt x="7838807" y="106362"/>
                </a:lnTo>
                <a:lnTo>
                  <a:pt x="7875320" y="125412"/>
                </a:lnTo>
                <a:lnTo>
                  <a:pt x="7916595" y="141287"/>
                </a:lnTo>
                <a:lnTo>
                  <a:pt x="7962632" y="155575"/>
                </a:lnTo>
                <a:lnTo>
                  <a:pt x="8015020" y="166687"/>
                </a:lnTo>
                <a:lnTo>
                  <a:pt x="8075345" y="174625"/>
                </a:lnTo>
                <a:lnTo>
                  <a:pt x="8143607" y="176212"/>
                </a:lnTo>
                <a:lnTo>
                  <a:pt x="8211870" y="174625"/>
                </a:lnTo>
                <a:lnTo>
                  <a:pt x="8272195" y="166687"/>
                </a:lnTo>
                <a:lnTo>
                  <a:pt x="8324582" y="155575"/>
                </a:lnTo>
                <a:lnTo>
                  <a:pt x="8370620" y="141287"/>
                </a:lnTo>
                <a:lnTo>
                  <a:pt x="8411895" y="125412"/>
                </a:lnTo>
                <a:lnTo>
                  <a:pt x="8448407" y="106362"/>
                </a:lnTo>
                <a:lnTo>
                  <a:pt x="8486507" y="87312"/>
                </a:lnTo>
                <a:lnTo>
                  <a:pt x="8524607" y="68262"/>
                </a:lnTo>
                <a:lnTo>
                  <a:pt x="8561119" y="52387"/>
                </a:lnTo>
                <a:lnTo>
                  <a:pt x="8602395" y="36512"/>
                </a:lnTo>
                <a:lnTo>
                  <a:pt x="8648431" y="20637"/>
                </a:lnTo>
                <a:lnTo>
                  <a:pt x="8700819" y="9525"/>
                </a:lnTo>
                <a:lnTo>
                  <a:pt x="8761145" y="3175"/>
                </a:lnTo>
                <a:lnTo>
                  <a:pt x="8827819" y="0"/>
                </a:lnTo>
                <a:lnTo>
                  <a:pt x="8897669" y="3175"/>
                </a:lnTo>
                <a:lnTo>
                  <a:pt x="8957995" y="9525"/>
                </a:lnTo>
                <a:lnTo>
                  <a:pt x="9010381" y="20637"/>
                </a:lnTo>
                <a:lnTo>
                  <a:pt x="9056419" y="36512"/>
                </a:lnTo>
                <a:lnTo>
                  <a:pt x="9097695" y="52387"/>
                </a:lnTo>
                <a:lnTo>
                  <a:pt x="9134207" y="68262"/>
                </a:lnTo>
                <a:lnTo>
                  <a:pt x="9172307" y="87312"/>
                </a:lnTo>
                <a:lnTo>
                  <a:pt x="9210407" y="106362"/>
                </a:lnTo>
                <a:lnTo>
                  <a:pt x="9246919" y="125412"/>
                </a:lnTo>
                <a:lnTo>
                  <a:pt x="9288195" y="141287"/>
                </a:lnTo>
                <a:lnTo>
                  <a:pt x="9334231" y="155575"/>
                </a:lnTo>
                <a:lnTo>
                  <a:pt x="9386619" y="166687"/>
                </a:lnTo>
                <a:lnTo>
                  <a:pt x="9446945" y="174625"/>
                </a:lnTo>
                <a:lnTo>
                  <a:pt x="9515207" y="176212"/>
                </a:lnTo>
                <a:lnTo>
                  <a:pt x="9583469" y="174625"/>
                </a:lnTo>
                <a:lnTo>
                  <a:pt x="9643795" y="166687"/>
                </a:lnTo>
                <a:lnTo>
                  <a:pt x="9696181" y="155575"/>
                </a:lnTo>
                <a:lnTo>
                  <a:pt x="9742219" y="141287"/>
                </a:lnTo>
                <a:lnTo>
                  <a:pt x="9783495" y="125412"/>
                </a:lnTo>
                <a:lnTo>
                  <a:pt x="9820007" y="106362"/>
                </a:lnTo>
                <a:lnTo>
                  <a:pt x="9896207" y="68262"/>
                </a:lnTo>
                <a:lnTo>
                  <a:pt x="9932719" y="52387"/>
                </a:lnTo>
                <a:lnTo>
                  <a:pt x="9973995" y="36512"/>
                </a:lnTo>
                <a:lnTo>
                  <a:pt x="10020031" y="20637"/>
                </a:lnTo>
                <a:lnTo>
                  <a:pt x="10072419" y="9525"/>
                </a:lnTo>
                <a:lnTo>
                  <a:pt x="10132745" y="3175"/>
                </a:lnTo>
                <a:lnTo>
                  <a:pt x="10201007" y="0"/>
                </a:lnTo>
                <a:lnTo>
                  <a:pt x="10269269" y="3175"/>
                </a:lnTo>
                <a:lnTo>
                  <a:pt x="10329595" y="9525"/>
                </a:lnTo>
                <a:lnTo>
                  <a:pt x="10381981" y="20637"/>
                </a:lnTo>
                <a:lnTo>
                  <a:pt x="10428019" y="36512"/>
                </a:lnTo>
                <a:lnTo>
                  <a:pt x="10469295" y="52387"/>
                </a:lnTo>
                <a:lnTo>
                  <a:pt x="10505807" y="68262"/>
                </a:lnTo>
                <a:lnTo>
                  <a:pt x="10543907" y="87312"/>
                </a:lnTo>
                <a:lnTo>
                  <a:pt x="10582007" y="106362"/>
                </a:lnTo>
                <a:lnTo>
                  <a:pt x="10618519" y="125412"/>
                </a:lnTo>
                <a:lnTo>
                  <a:pt x="10659795" y="141287"/>
                </a:lnTo>
                <a:lnTo>
                  <a:pt x="10705831" y="155575"/>
                </a:lnTo>
                <a:lnTo>
                  <a:pt x="10758219" y="166687"/>
                </a:lnTo>
                <a:lnTo>
                  <a:pt x="10818545" y="174625"/>
                </a:lnTo>
                <a:lnTo>
                  <a:pt x="10886807" y="176212"/>
                </a:lnTo>
                <a:lnTo>
                  <a:pt x="10955069" y="174625"/>
                </a:lnTo>
                <a:lnTo>
                  <a:pt x="11015395" y="166687"/>
                </a:lnTo>
                <a:lnTo>
                  <a:pt x="11067781" y="155575"/>
                </a:lnTo>
                <a:lnTo>
                  <a:pt x="11113819" y="141287"/>
                </a:lnTo>
                <a:lnTo>
                  <a:pt x="11155095" y="125412"/>
                </a:lnTo>
                <a:lnTo>
                  <a:pt x="11191607" y="106362"/>
                </a:lnTo>
                <a:lnTo>
                  <a:pt x="11229707" y="87312"/>
                </a:lnTo>
                <a:lnTo>
                  <a:pt x="11267807" y="68262"/>
                </a:lnTo>
                <a:lnTo>
                  <a:pt x="11304319" y="52387"/>
                </a:lnTo>
                <a:lnTo>
                  <a:pt x="11345595" y="36512"/>
                </a:lnTo>
                <a:lnTo>
                  <a:pt x="11391631" y="20637"/>
                </a:lnTo>
                <a:lnTo>
                  <a:pt x="11444019" y="9525"/>
                </a:lnTo>
                <a:lnTo>
                  <a:pt x="11504345" y="3175"/>
                </a:lnTo>
                <a:lnTo>
                  <a:pt x="11572607" y="0"/>
                </a:lnTo>
                <a:lnTo>
                  <a:pt x="11640869" y="3175"/>
                </a:lnTo>
                <a:lnTo>
                  <a:pt x="11701195" y="9525"/>
                </a:lnTo>
                <a:lnTo>
                  <a:pt x="11753581" y="20637"/>
                </a:lnTo>
                <a:lnTo>
                  <a:pt x="11799619" y="36512"/>
                </a:lnTo>
                <a:lnTo>
                  <a:pt x="11840895" y="52387"/>
                </a:lnTo>
                <a:lnTo>
                  <a:pt x="11877407" y="68262"/>
                </a:lnTo>
                <a:lnTo>
                  <a:pt x="11915507" y="87312"/>
                </a:lnTo>
                <a:lnTo>
                  <a:pt x="11953607" y="106362"/>
                </a:lnTo>
                <a:lnTo>
                  <a:pt x="11990119" y="125412"/>
                </a:lnTo>
                <a:lnTo>
                  <a:pt x="12031395" y="141287"/>
                </a:lnTo>
                <a:lnTo>
                  <a:pt x="12077431" y="155575"/>
                </a:lnTo>
                <a:lnTo>
                  <a:pt x="12129819" y="166688"/>
                </a:lnTo>
                <a:lnTo>
                  <a:pt x="12190145" y="174625"/>
                </a:lnTo>
                <a:lnTo>
                  <a:pt x="12191996" y="174668"/>
                </a:lnTo>
                <a:lnTo>
                  <a:pt x="12191996" y="1931671"/>
                </a:lnTo>
                <a:lnTo>
                  <a:pt x="0" y="1931671"/>
                </a:lnTo>
                <a:lnTo>
                  <a:pt x="0" y="174668"/>
                </a:lnTo>
                <a:lnTo>
                  <a:pt x="1851" y="174625"/>
                </a:lnTo>
                <a:lnTo>
                  <a:pt x="62176" y="166687"/>
                </a:lnTo>
                <a:lnTo>
                  <a:pt x="114563" y="155575"/>
                </a:lnTo>
                <a:lnTo>
                  <a:pt x="160601" y="141287"/>
                </a:lnTo>
                <a:lnTo>
                  <a:pt x="201876" y="125412"/>
                </a:lnTo>
                <a:lnTo>
                  <a:pt x="238388" y="106362"/>
                </a:lnTo>
                <a:lnTo>
                  <a:pt x="276488" y="87312"/>
                </a:lnTo>
                <a:lnTo>
                  <a:pt x="314588" y="68262"/>
                </a:lnTo>
                <a:lnTo>
                  <a:pt x="351101" y="52387"/>
                </a:lnTo>
                <a:lnTo>
                  <a:pt x="392376" y="36512"/>
                </a:lnTo>
                <a:lnTo>
                  <a:pt x="438413" y="20637"/>
                </a:lnTo>
                <a:lnTo>
                  <a:pt x="490801" y="9525"/>
                </a:lnTo>
                <a:lnTo>
                  <a:pt x="551126" y="3175"/>
                </a:lnTo>
                <a:lnTo>
                  <a:pt x="619388"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useBgFill="1">
        <p:nvSpPr>
          <p:cNvPr id="21" name="Freeform: Shape 20">
            <a:extLst>
              <a:ext uri="{FF2B5EF4-FFF2-40B4-BE49-F238E27FC236}">
                <a16:creationId xmlns:a16="http://schemas.microsoft.com/office/drawing/2014/main" id="{C9957036-C837-4C4C-BBF0-4A0EC52A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5102540"/>
          </a:xfrm>
          <a:custGeom>
            <a:avLst/>
            <a:gdLst>
              <a:gd name="connsiteX0" fmla="*/ 0 w 12191996"/>
              <a:gd name="connsiteY0" fmla="*/ 0 h 5102540"/>
              <a:gd name="connsiteX1" fmla="*/ 12191996 w 12191996"/>
              <a:gd name="connsiteY1" fmla="*/ 0 h 5102540"/>
              <a:gd name="connsiteX2" fmla="*/ 12191996 w 12191996"/>
              <a:gd name="connsiteY2" fmla="*/ 5100996 h 5102540"/>
              <a:gd name="connsiteX3" fmla="*/ 12190145 w 12191996"/>
              <a:gd name="connsiteY3" fmla="*/ 5100953 h 5102540"/>
              <a:gd name="connsiteX4" fmla="*/ 12129819 w 12191996"/>
              <a:gd name="connsiteY4" fmla="*/ 5093016 h 5102540"/>
              <a:gd name="connsiteX5" fmla="*/ 12077431 w 12191996"/>
              <a:gd name="connsiteY5" fmla="*/ 5081903 h 5102540"/>
              <a:gd name="connsiteX6" fmla="*/ 12031395 w 12191996"/>
              <a:gd name="connsiteY6" fmla="*/ 5067615 h 5102540"/>
              <a:gd name="connsiteX7" fmla="*/ 11990119 w 12191996"/>
              <a:gd name="connsiteY7" fmla="*/ 5051740 h 5102540"/>
              <a:gd name="connsiteX8" fmla="*/ 11953607 w 12191996"/>
              <a:gd name="connsiteY8" fmla="*/ 5032690 h 5102540"/>
              <a:gd name="connsiteX9" fmla="*/ 11915507 w 12191996"/>
              <a:gd name="connsiteY9" fmla="*/ 5013640 h 5102540"/>
              <a:gd name="connsiteX10" fmla="*/ 11877407 w 12191996"/>
              <a:gd name="connsiteY10" fmla="*/ 4994590 h 5102540"/>
              <a:gd name="connsiteX11" fmla="*/ 11840895 w 12191996"/>
              <a:gd name="connsiteY11" fmla="*/ 4978715 h 5102540"/>
              <a:gd name="connsiteX12" fmla="*/ 11799619 w 12191996"/>
              <a:gd name="connsiteY12" fmla="*/ 4962840 h 5102540"/>
              <a:gd name="connsiteX13" fmla="*/ 11753581 w 12191996"/>
              <a:gd name="connsiteY13" fmla="*/ 4946965 h 5102540"/>
              <a:gd name="connsiteX14" fmla="*/ 11701195 w 12191996"/>
              <a:gd name="connsiteY14" fmla="*/ 4935853 h 5102540"/>
              <a:gd name="connsiteX15" fmla="*/ 11640869 w 12191996"/>
              <a:gd name="connsiteY15" fmla="*/ 4929503 h 5102540"/>
              <a:gd name="connsiteX16" fmla="*/ 11572607 w 12191996"/>
              <a:gd name="connsiteY16" fmla="*/ 4926328 h 5102540"/>
              <a:gd name="connsiteX17" fmla="*/ 11504345 w 12191996"/>
              <a:gd name="connsiteY17" fmla="*/ 4929503 h 5102540"/>
              <a:gd name="connsiteX18" fmla="*/ 11444019 w 12191996"/>
              <a:gd name="connsiteY18" fmla="*/ 4935853 h 5102540"/>
              <a:gd name="connsiteX19" fmla="*/ 11391631 w 12191996"/>
              <a:gd name="connsiteY19" fmla="*/ 4946965 h 5102540"/>
              <a:gd name="connsiteX20" fmla="*/ 11345595 w 12191996"/>
              <a:gd name="connsiteY20" fmla="*/ 4962840 h 5102540"/>
              <a:gd name="connsiteX21" fmla="*/ 11304319 w 12191996"/>
              <a:gd name="connsiteY21" fmla="*/ 4978715 h 5102540"/>
              <a:gd name="connsiteX22" fmla="*/ 11267807 w 12191996"/>
              <a:gd name="connsiteY22" fmla="*/ 4994590 h 5102540"/>
              <a:gd name="connsiteX23" fmla="*/ 11229707 w 12191996"/>
              <a:gd name="connsiteY23" fmla="*/ 5013640 h 5102540"/>
              <a:gd name="connsiteX24" fmla="*/ 11191607 w 12191996"/>
              <a:gd name="connsiteY24" fmla="*/ 5032690 h 5102540"/>
              <a:gd name="connsiteX25" fmla="*/ 11155095 w 12191996"/>
              <a:gd name="connsiteY25" fmla="*/ 5051740 h 5102540"/>
              <a:gd name="connsiteX26" fmla="*/ 11113819 w 12191996"/>
              <a:gd name="connsiteY26" fmla="*/ 5067615 h 5102540"/>
              <a:gd name="connsiteX27" fmla="*/ 11067781 w 12191996"/>
              <a:gd name="connsiteY27" fmla="*/ 5081903 h 5102540"/>
              <a:gd name="connsiteX28" fmla="*/ 11015395 w 12191996"/>
              <a:gd name="connsiteY28" fmla="*/ 5093015 h 5102540"/>
              <a:gd name="connsiteX29" fmla="*/ 10955069 w 12191996"/>
              <a:gd name="connsiteY29" fmla="*/ 5100953 h 5102540"/>
              <a:gd name="connsiteX30" fmla="*/ 10886807 w 12191996"/>
              <a:gd name="connsiteY30" fmla="*/ 5102540 h 5102540"/>
              <a:gd name="connsiteX31" fmla="*/ 10818545 w 12191996"/>
              <a:gd name="connsiteY31" fmla="*/ 5100953 h 5102540"/>
              <a:gd name="connsiteX32" fmla="*/ 10758219 w 12191996"/>
              <a:gd name="connsiteY32" fmla="*/ 5093015 h 5102540"/>
              <a:gd name="connsiteX33" fmla="*/ 10705831 w 12191996"/>
              <a:gd name="connsiteY33" fmla="*/ 5081903 h 5102540"/>
              <a:gd name="connsiteX34" fmla="*/ 10659795 w 12191996"/>
              <a:gd name="connsiteY34" fmla="*/ 5067615 h 5102540"/>
              <a:gd name="connsiteX35" fmla="*/ 10618519 w 12191996"/>
              <a:gd name="connsiteY35" fmla="*/ 5051740 h 5102540"/>
              <a:gd name="connsiteX36" fmla="*/ 10582007 w 12191996"/>
              <a:gd name="connsiteY36" fmla="*/ 5032690 h 5102540"/>
              <a:gd name="connsiteX37" fmla="*/ 10543907 w 12191996"/>
              <a:gd name="connsiteY37" fmla="*/ 5013640 h 5102540"/>
              <a:gd name="connsiteX38" fmla="*/ 10505807 w 12191996"/>
              <a:gd name="connsiteY38" fmla="*/ 4994590 h 5102540"/>
              <a:gd name="connsiteX39" fmla="*/ 10469295 w 12191996"/>
              <a:gd name="connsiteY39" fmla="*/ 4978715 h 5102540"/>
              <a:gd name="connsiteX40" fmla="*/ 10428019 w 12191996"/>
              <a:gd name="connsiteY40" fmla="*/ 4962840 h 5102540"/>
              <a:gd name="connsiteX41" fmla="*/ 10381981 w 12191996"/>
              <a:gd name="connsiteY41" fmla="*/ 4946965 h 5102540"/>
              <a:gd name="connsiteX42" fmla="*/ 10329595 w 12191996"/>
              <a:gd name="connsiteY42" fmla="*/ 4935853 h 5102540"/>
              <a:gd name="connsiteX43" fmla="*/ 10269269 w 12191996"/>
              <a:gd name="connsiteY43" fmla="*/ 4929503 h 5102540"/>
              <a:gd name="connsiteX44" fmla="*/ 10201007 w 12191996"/>
              <a:gd name="connsiteY44" fmla="*/ 4926328 h 5102540"/>
              <a:gd name="connsiteX45" fmla="*/ 10132745 w 12191996"/>
              <a:gd name="connsiteY45" fmla="*/ 4929503 h 5102540"/>
              <a:gd name="connsiteX46" fmla="*/ 10072419 w 12191996"/>
              <a:gd name="connsiteY46" fmla="*/ 4935853 h 5102540"/>
              <a:gd name="connsiteX47" fmla="*/ 10020031 w 12191996"/>
              <a:gd name="connsiteY47" fmla="*/ 4946965 h 5102540"/>
              <a:gd name="connsiteX48" fmla="*/ 9973995 w 12191996"/>
              <a:gd name="connsiteY48" fmla="*/ 4962840 h 5102540"/>
              <a:gd name="connsiteX49" fmla="*/ 9932719 w 12191996"/>
              <a:gd name="connsiteY49" fmla="*/ 4978715 h 5102540"/>
              <a:gd name="connsiteX50" fmla="*/ 9896207 w 12191996"/>
              <a:gd name="connsiteY50" fmla="*/ 4994590 h 5102540"/>
              <a:gd name="connsiteX51" fmla="*/ 9820007 w 12191996"/>
              <a:gd name="connsiteY51" fmla="*/ 5032690 h 5102540"/>
              <a:gd name="connsiteX52" fmla="*/ 9783495 w 12191996"/>
              <a:gd name="connsiteY52" fmla="*/ 5051740 h 5102540"/>
              <a:gd name="connsiteX53" fmla="*/ 9742219 w 12191996"/>
              <a:gd name="connsiteY53" fmla="*/ 5067615 h 5102540"/>
              <a:gd name="connsiteX54" fmla="*/ 9696181 w 12191996"/>
              <a:gd name="connsiteY54" fmla="*/ 5081903 h 5102540"/>
              <a:gd name="connsiteX55" fmla="*/ 9643795 w 12191996"/>
              <a:gd name="connsiteY55" fmla="*/ 5093015 h 5102540"/>
              <a:gd name="connsiteX56" fmla="*/ 9583469 w 12191996"/>
              <a:gd name="connsiteY56" fmla="*/ 5100953 h 5102540"/>
              <a:gd name="connsiteX57" fmla="*/ 9515207 w 12191996"/>
              <a:gd name="connsiteY57" fmla="*/ 5102540 h 5102540"/>
              <a:gd name="connsiteX58" fmla="*/ 9446945 w 12191996"/>
              <a:gd name="connsiteY58" fmla="*/ 5100953 h 5102540"/>
              <a:gd name="connsiteX59" fmla="*/ 9386619 w 12191996"/>
              <a:gd name="connsiteY59" fmla="*/ 5093015 h 5102540"/>
              <a:gd name="connsiteX60" fmla="*/ 9334231 w 12191996"/>
              <a:gd name="connsiteY60" fmla="*/ 5081903 h 5102540"/>
              <a:gd name="connsiteX61" fmla="*/ 9288195 w 12191996"/>
              <a:gd name="connsiteY61" fmla="*/ 5067615 h 5102540"/>
              <a:gd name="connsiteX62" fmla="*/ 9246919 w 12191996"/>
              <a:gd name="connsiteY62" fmla="*/ 5051740 h 5102540"/>
              <a:gd name="connsiteX63" fmla="*/ 9210407 w 12191996"/>
              <a:gd name="connsiteY63" fmla="*/ 5032690 h 5102540"/>
              <a:gd name="connsiteX64" fmla="*/ 9172307 w 12191996"/>
              <a:gd name="connsiteY64" fmla="*/ 5013640 h 5102540"/>
              <a:gd name="connsiteX65" fmla="*/ 9134207 w 12191996"/>
              <a:gd name="connsiteY65" fmla="*/ 4994590 h 5102540"/>
              <a:gd name="connsiteX66" fmla="*/ 9097695 w 12191996"/>
              <a:gd name="connsiteY66" fmla="*/ 4978715 h 5102540"/>
              <a:gd name="connsiteX67" fmla="*/ 9056419 w 12191996"/>
              <a:gd name="connsiteY67" fmla="*/ 4962840 h 5102540"/>
              <a:gd name="connsiteX68" fmla="*/ 9010381 w 12191996"/>
              <a:gd name="connsiteY68" fmla="*/ 4946965 h 5102540"/>
              <a:gd name="connsiteX69" fmla="*/ 8957995 w 12191996"/>
              <a:gd name="connsiteY69" fmla="*/ 4935853 h 5102540"/>
              <a:gd name="connsiteX70" fmla="*/ 8897669 w 12191996"/>
              <a:gd name="connsiteY70" fmla="*/ 4929503 h 5102540"/>
              <a:gd name="connsiteX71" fmla="*/ 8827819 w 12191996"/>
              <a:gd name="connsiteY71" fmla="*/ 4926328 h 5102540"/>
              <a:gd name="connsiteX72" fmla="*/ 8761145 w 12191996"/>
              <a:gd name="connsiteY72" fmla="*/ 4929503 h 5102540"/>
              <a:gd name="connsiteX73" fmla="*/ 8700819 w 12191996"/>
              <a:gd name="connsiteY73" fmla="*/ 4935853 h 5102540"/>
              <a:gd name="connsiteX74" fmla="*/ 8648431 w 12191996"/>
              <a:gd name="connsiteY74" fmla="*/ 4946965 h 5102540"/>
              <a:gd name="connsiteX75" fmla="*/ 8602395 w 12191996"/>
              <a:gd name="connsiteY75" fmla="*/ 4962840 h 5102540"/>
              <a:gd name="connsiteX76" fmla="*/ 8561119 w 12191996"/>
              <a:gd name="connsiteY76" fmla="*/ 4978715 h 5102540"/>
              <a:gd name="connsiteX77" fmla="*/ 8524607 w 12191996"/>
              <a:gd name="connsiteY77" fmla="*/ 4994590 h 5102540"/>
              <a:gd name="connsiteX78" fmla="*/ 8486507 w 12191996"/>
              <a:gd name="connsiteY78" fmla="*/ 5013640 h 5102540"/>
              <a:gd name="connsiteX79" fmla="*/ 8448407 w 12191996"/>
              <a:gd name="connsiteY79" fmla="*/ 5032690 h 5102540"/>
              <a:gd name="connsiteX80" fmla="*/ 8411895 w 12191996"/>
              <a:gd name="connsiteY80" fmla="*/ 5051740 h 5102540"/>
              <a:gd name="connsiteX81" fmla="*/ 8370620 w 12191996"/>
              <a:gd name="connsiteY81" fmla="*/ 5067615 h 5102540"/>
              <a:gd name="connsiteX82" fmla="*/ 8324582 w 12191996"/>
              <a:gd name="connsiteY82" fmla="*/ 5081903 h 5102540"/>
              <a:gd name="connsiteX83" fmla="*/ 8272195 w 12191996"/>
              <a:gd name="connsiteY83" fmla="*/ 5093015 h 5102540"/>
              <a:gd name="connsiteX84" fmla="*/ 8211870 w 12191996"/>
              <a:gd name="connsiteY84" fmla="*/ 5100953 h 5102540"/>
              <a:gd name="connsiteX85" fmla="*/ 8143607 w 12191996"/>
              <a:gd name="connsiteY85" fmla="*/ 5102540 h 5102540"/>
              <a:gd name="connsiteX86" fmla="*/ 8075345 w 12191996"/>
              <a:gd name="connsiteY86" fmla="*/ 5100953 h 5102540"/>
              <a:gd name="connsiteX87" fmla="*/ 8015020 w 12191996"/>
              <a:gd name="connsiteY87" fmla="*/ 5093015 h 5102540"/>
              <a:gd name="connsiteX88" fmla="*/ 7962632 w 12191996"/>
              <a:gd name="connsiteY88" fmla="*/ 5081903 h 5102540"/>
              <a:gd name="connsiteX89" fmla="*/ 7916595 w 12191996"/>
              <a:gd name="connsiteY89" fmla="*/ 5067615 h 5102540"/>
              <a:gd name="connsiteX90" fmla="*/ 7875320 w 12191996"/>
              <a:gd name="connsiteY90" fmla="*/ 5051740 h 5102540"/>
              <a:gd name="connsiteX91" fmla="*/ 7838807 w 12191996"/>
              <a:gd name="connsiteY91" fmla="*/ 5032690 h 5102540"/>
              <a:gd name="connsiteX92" fmla="*/ 7800707 w 12191996"/>
              <a:gd name="connsiteY92" fmla="*/ 5013640 h 5102540"/>
              <a:gd name="connsiteX93" fmla="*/ 7762607 w 12191996"/>
              <a:gd name="connsiteY93" fmla="*/ 4994590 h 5102540"/>
              <a:gd name="connsiteX94" fmla="*/ 7726095 w 12191996"/>
              <a:gd name="connsiteY94" fmla="*/ 4978715 h 5102540"/>
              <a:gd name="connsiteX95" fmla="*/ 7684820 w 12191996"/>
              <a:gd name="connsiteY95" fmla="*/ 4962840 h 5102540"/>
              <a:gd name="connsiteX96" fmla="*/ 7638782 w 12191996"/>
              <a:gd name="connsiteY96" fmla="*/ 4946965 h 5102540"/>
              <a:gd name="connsiteX97" fmla="*/ 7586395 w 12191996"/>
              <a:gd name="connsiteY97" fmla="*/ 4935853 h 5102540"/>
              <a:gd name="connsiteX98" fmla="*/ 7526070 w 12191996"/>
              <a:gd name="connsiteY98" fmla="*/ 4929503 h 5102540"/>
              <a:gd name="connsiteX99" fmla="*/ 7457807 w 12191996"/>
              <a:gd name="connsiteY99" fmla="*/ 4926328 h 5102540"/>
              <a:gd name="connsiteX100" fmla="*/ 7389545 w 12191996"/>
              <a:gd name="connsiteY100" fmla="*/ 4929503 h 5102540"/>
              <a:gd name="connsiteX101" fmla="*/ 7329220 w 12191996"/>
              <a:gd name="connsiteY101" fmla="*/ 4935853 h 5102540"/>
              <a:gd name="connsiteX102" fmla="*/ 7276832 w 12191996"/>
              <a:gd name="connsiteY102" fmla="*/ 4946965 h 5102540"/>
              <a:gd name="connsiteX103" fmla="*/ 7230795 w 12191996"/>
              <a:gd name="connsiteY103" fmla="*/ 4962840 h 5102540"/>
              <a:gd name="connsiteX104" fmla="*/ 7189520 w 12191996"/>
              <a:gd name="connsiteY104" fmla="*/ 4978715 h 5102540"/>
              <a:gd name="connsiteX105" fmla="*/ 7153007 w 12191996"/>
              <a:gd name="connsiteY105" fmla="*/ 4994590 h 5102540"/>
              <a:gd name="connsiteX106" fmla="*/ 7114907 w 12191996"/>
              <a:gd name="connsiteY106" fmla="*/ 5013640 h 5102540"/>
              <a:gd name="connsiteX107" fmla="*/ 7076807 w 12191996"/>
              <a:gd name="connsiteY107" fmla="*/ 5032690 h 5102540"/>
              <a:gd name="connsiteX108" fmla="*/ 7040295 w 12191996"/>
              <a:gd name="connsiteY108" fmla="*/ 5051740 h 5102540"/>
              <a:gd name="connsiteX109" fmla="*/ 6999020 w 12191996"/>
              <a:gd name="connsiteY109" fmla="*/ 5067615 h 5102540"/>
              <a:gd name="connsiteX110" fmla="*/ 6952982 w 12191996"/>
              <a:gd name="connsiteY110" fmla="*/ 5081903 h 5102540"/>
              <a:gd name="connsiteX111" fmla="*/ 6900595 w 12191996"/>
              <a:gd name="connsiteY111" fmla="*/ 5093015 h 5102540"/>
              <a:gd name="connsiteX112" fmla="*/ 6840270 w 12191996"/>
              <a:gd name="connsiteY112" fmla="*/ 5100953 h 5102540"/>
              <a:gd name="connsiteX113" fmla="*/ 6781798 w 12191996"/>
              <a:gd name="connsiteY113" fmla="*/ 5102313 h 5102540"/>
              <a:gd name="connsiteX114" fmla="*/ 6723326 w 12191996"/>
              <a:gd name="connsiteY114" fmla="*/ 5100953 h 5102540"/>
              <a:gd name="connsiteX115" fmla="*/ 6663001 w 12191996"/>
              <a:gd name="connsiteY115" fmla="*/ 5093015 h 5102540"/>
              <a:gd name="connsiteX116" fmla="*/ 6610613 w 12191996"/>
              <a:gd name="connsiteY116" fmla="*/ 5081903 h 5102540"/>
              <a:gd name="connsiteX117" fmla="*/ 6564576 w 12191996"/>
              <a:gd name="connsiteY117" fmla="*/ 5067615 h 5102540"/>
              <a:gd name="connsiteX118" fmla="*/ 6523301 w 12191996"/>
              <a:gd name="connsiteY118" fmla="*/ 5051740 h 5102540"/>
              <a:gd name="connsiteX119" fmla="*/ 6486788 w 12191996"/>
              <a:gd name="connsiteY119" fmla="*/ 5032690 h 5102540"/>
              <a:gd name="connsiteX120" fmla="*/ 6448688 w 12191996"/>
              <a:gd name="connsiteY120" fmla="*/ 5013640 h 5102540"/>
              <a:gd name="connsiteX121" fmla="*/ 6410588 w 12191996"/>
              <a:gd name="connsiteY121" fmla="*/ 4994590 h 5102540"/>
              <a:gd name="connsiteX122" fmla="*/ 6374076 w 12191996"/>
              <a:gd name="connsiteY122" fmla="*/ 4978715 h 5102540"/>
              <a:gd name="connsiteX123" fmla="*/ 6332801 w 12191996"/>
              <a:gd name="connsiteY123" fmla="*/ 4962840 h 5102540"/>
              <a:gd name="connsiteX124" fmla="*/ 6286763 w 12191996"/>
              <a:gd name="connsiteY124" fmla="*/ 4946965 h 5102540"/>
              <a:gd name="connsiteX125" fmla="*/ 6234376 w 12191996"/>
              <a:gd name="connsiteY125" fmla="*/ 4935853 h 5102540"/>
              <a:gd name="connsiteX126" fmla="*/ 6174051 w 12191996"/>
              <a:gd name="connsiteY126" fmla="*/ 4929503 h 5102540"/>
              <a:gd name="connsiteX127" fmla="*/ 6105788 w 12191996"/>
              <a:gd name="connsiteY127" fmla="*/ 4926328 h 5102540"/>
              <a:gd name="connsiteX128" fmla="*/ 6095998 w 12191996"/>
              <a:gd name="connsiteY128" fmla="*/ 4926783 h 5102540"/>
              <a:gd name="connsiteX129" fmla="*/ 6086208 w 12191996"/>
              <a:gd name="connsiteY129" fmla="*/ 4926328 h 5102540"/>
              <a:gd name="connsiteX130" fmla="*/ 6017946 w 12191996"/>
              <a:gd name="connsiteY130" fmla="*/ 4929503 h 5102540"/>
              <a:gd name="connsiteX131" fmla="*/ 5957620 w 12191996"/>
              <a:gd name="connsiteY131" fmla="*/ 4935853 h 5102540"/>
              <a:gd name="connsiteX132" fmla="*/ 5905233 w 12191996"/>
              <a:gd name="connsiteY132" fmla="*/ 4946965 h 5102540"/>
              <a:gd name="connsiteX133" fmla="*/ 5859195 w 12191996"/>
              <a:gd name="connsiteY133" fmla="*/ 4962840 h 5102540"/>
              <a:gd name="connsiteX134" fmla="*/ 5817920 w 12191996"/>
              <a:gd name="connsiteY134" fmla="*/ 4978715 h 5102540"/>
              <a:gd name="connsiteX135" fmla="*/ 5781407 w 12191996"/>
              <a:gd name="connsiteY135" fmla="*/ 4994590 h 5102540"/>
              <a:gd name="connsiteX136" fmla="*/ 5743307 w 12191996"/>
              <a:gd name="connsiteY136" fmla="*/ 5013640 h 5102540"/>
              <a:gd name="connsiteX137" fmla="*/ 5705208 w 12191996"/>
              <a:gd name="connsiteY137" fmla="*/ 5032690 h 5102540"/>
              <a:gd name="connsiteX138" fmla="*/ 5668695 w 12191996"/>
              <a:gd name="connsiteY138" fmla="*/ 5051740 h 5102540"/>
              <a:gd name="connsiteX139" fmla="*/ 5627420 w 12191996"/>
              <a:gd name="connsiteY139" fmla="*/ 5067615 h 5102540"/>
              <a:gd name="connsiteX140" fmla="*/ 5581382 w 12191996"/>
              <a:gd name="connsiteY140" fmla="*/ 5081903 h 5102540"/>
              <a:gd name="connsiteX141" fmla="*/ 5528995 w 12191996"/>
              <a:gd name="connsiteY141" fmla="*/ 5093015 h 5102540"/>
              <a:gd name="connsiteX142" fmla="*/ 5468670 w 12191996"/>
              <a:gd name="connsiteY142" fmla="*/ 5100953 h 5102540"/>
              <a:gd name="connsiteX143" fmla="*/ 5410198 w 12191996"/>
              <a:gd name="connsiteY143" fmla="*/ 5102313 h 5102540"/>
              <a:gd name="connsiteX144" fmla="*/ 5351726 w 12191996"/>
              <a:gd name="connsiteY144" fmla="*/ 5100953 h 5102540"/>
              <a:gd name="connsiteX145" fmla="*/ 5291400 w 12191996"/>
              <a:gd name="connsiteY145" fmla="*/ 5093015 h 5102540"/>
              <a:gd name="connsiteX146" fmla="*/ 5239013 w 12191996"/>
              <a:gd name="connsiteY146" fmla="*/ 5081903 h 5102540"/>
              <a:gd name="connsiteX147" fmla="*/ 5192976 w 12191996"/>
              <a:gd name="connsiteY147" fmla="*/ 5067615 h 5102540"/>
              <a:gd name="connsiteX148" fmla="*/ 5151700 w 12191996"/>
              <a:gd name="connsiteY148" fmla="*/ 5051740 h 5102540"/>
              <a:gd name="connsiteX149" fmla="*/ 5115188 w 12191996"/>
              <a:gd name="connsiteY149" fmla="*/ 5032690 h 5102540"/>
              <a:gd name="connsiteX150" fmla="*/ 5077089 w 12191996"/>
              <a:gd name="connsiteY150" fmla="*/ 5013640 h 5102540"/>
              <a:gd name="connsiteX151" fmla="*/ 5038988 w 12191996"/>
              <a:gd name="connsiteY151" fmla="*/ 4994590 h 5102540"/>
              <a:gd name="connsiteX152" fmla="*/ 5002476 w 12191996"/>
              <a:gd name="connsiteY152" fmla="*/ 4978715 h 5102540"/>
              <a:gd name="connsiteX153" fmla="*/ 4961200 w 12191996"/>
              <a:gd name="connsiteY153" fmla="*/ 4962840 h 5102540"/>
              <a:gd name="connsiteX154" fmla="*/ 4915164 w 12191996"/>
              <a:gd name="connsiteY154" fmla="*/ 4946965 h 5102540"/>
              <a:gd name="connsiteX155" fmla="*/ 4862776 w 12191996"/>
              <a:gd name="connsiteY155" fmla="*/ 4935853 h 5102540"/>
              <a:gd name="connsiteX156" fmla="*/ 4802452 w 12191996"/>
              <a:gd name="connsiteY156" fmla="*/ 4929503 h 5102540"/>
              <a:gd name="connsiteX157" fmla="*/ 4734188 w 12191996"/>
              <a:gd name="connsiteY157" fmla="*/ 4926328 h 5102540"/>
              <a:gd name="connsiteX158" fmla="*/ 4665927 w 12191996"/>
              <a:gd name="connsiteY158" fmla="*/ 4929503 h 5102540"/>
              <a:gd name="connsiteX159" fmla="*/ 4605601 w 12191996"/>
              <a:gd name="connsiteY159" fmla="*/ 4935853 h 5102540"/>
              <a:gd name="connsiteX160" fmla="*/ 4553214 w 12191996"/>
              <a:gd name="connsiteY160" fmla="*/ 4946965 h 5102540"/>
              <a:gd name="connsiteX161" fmla="*/ 4507176 w 12191996"/>
              <a:gd name="connsiteY161" fmla="*/ 4962840 h 5102540"/>
              <a:gd name="connsiteX162" fmla="*/ 4465901 w 12191996"/>
              <a:gd name="connsiteY162" fmla="*/ 4978715 h 5102540"/>
              <a:gd name="connsiteX163" fmla="*/ 4429388 w 12191996"/>
              <a:gd name="connsiteY163" fmla="*/ 4994590 h 5102540"/>
              <a:gd name="connsiteX164" fmla="*/ 4353188 w 12191996"/>
              <a:gd name="connsiteY164" fmla="*/ 5032690 h 5102540"/>
              <a:gd name="connsiteX165" fmla="*/ 4316676 w 12191996"/>
              <a:gd name="connsiteY165" fmla="*/ 5051740 h 5102540"/>
              <a:gd name="connsiteX166" fmla="*/ 4275401 w 12191996"/>
              <a:gd name="connsiteY166" fmla="*/ 5067615 h 5102540"/>
              <a:gd name="connsiteX167" fmla="*/ 4229363 w 12191996"/>
              <a:gd name="connsiteY167" fmla="*/ 5081903 h 5102540"/>
              <a:gd name="connsiteX168" fmla="*/ 4176976 w 12191996"/>
              <a:gd name="connsiteY168" fmla="*/ 5093015 h 5102540"/>
              <a:gd name="connsiteX169" fmla="*/ 4116651 w 12191996"/>
              <a:gd name="connsiteY169" fmla="*/ 5100953 h 5102540"/>
              <a:gd name="connsiteX170" fmla="*/ 4048388 w 12191996"/>
              <a:gd name="connsiteY170" fmla="*/ 5102540 h 5102540"/>
              <a:gd name="connsiteX171" fmla="*/ 3980126 w 12191996"/>
              <a:gd name="connsiteY171" fmla="*/ 5100953 h 5102540"/>
              <a:gd name="connsiteX172" fmla="*/ 3919801 w 12191996"/>
              <a:gd name="connsiteY172" fmla="*/ 5093015 h 5102540"/>
              <a:gd name="connsiteX173" fmla="*/ 3867413 w 12191996"/>
              <a:gd name="connsiteY173" fmla="*/ 5081903 h 5102540"/>
              <a:gd name="connsiteX174" fmla="*/ 3821376 w 12191996"/>
              <a:gd name="connsiteY174" fmla="*/ 5067615 h 5102540"/>
              <a:gd name="connsiteX175" fmla="*/ 3780101 w 12191996"/>
              <a:gd name="connsiteY175" fmla="*/ 5051740 h 5102540"/>
              <a:gd name="connsiteX176" fmla="*/ 3743588 w 12191996"/>
              <a:gd name="connsiteY176" fmla="*/ 5032690 h 5102540"/>
              <a:gd name="connsiteX177" fmla="*/ 3705488 w 12191996"/>
              <a:gd name="connsiteY177" fmla="*/ 5013640 h 5102540"/>
              <a:gd name="connsiteX178" fmla="*/ 3667388 w 12191996"/>
              <a:gd name="connsiteY178" fmla="*/ 4994590 h 5102540"/>
              <a:gd name="connsiteX179" fmla="*/ 3630876 w 12191996"/>
              <a:gd name="connsiteY179" fmla="*/ 4978715 h 5102540"/>
              <a:gd name="connsiteX180" fmla="*/ 3589601 w 12191996"/>
              <a:gd name="connsiteY180" fmla="*/ 4962840 h 5102540"/>
              <a:gd name="connsiteX181" fmla="*/ 3543563 w 12191996"/>
              <a:gd name="connsiteY181" fmla="*/ 4946965 h 5102540"/>
              <a:gd name="connsiteX182" fmla="*/ 3491176 w 12191996"/>
              <a:gd name="connsiteY182" fmla="*/ 4935853 h 5102540"/>
              <a:gd name="connsiteX183" fmla="*/ 3430851 w 12191996"/>
              <a:gd name="connsiteY183" fmla="*/ 4929503 h 5102540"/>
              <a:gd name="connsiteX184" fmla="*/ 3361001 w 12191996"/>
              <a:gd name="connsiteY184" fmla="*/ 4926328 h 5102540"/>
              <a:gd name="connsiteX185" fmla="*/ 3294326 w 12191996"/>
              <a:gd name="connsiteY185" fmla="*/ 4929503 h 5102540"/>
              <a:gd name="connsiteX186" fmla="*/ 3234001 w 12191996"/>
              <a:gd name="connsiteY186" fmla="*/ 4935853 h 5102540"/>
              <a:gd name="connsiteX187" fmla="*/ 3181613 w 12191996"/>
              <a:gd name="connsiteY187" fmla="*/ 4946965 h 5102540"/>
              <a:gd name="connsiteX188" fmla="*/ 3135576 w 12191996"/>
              <a:gd name="connsiteY188" fmla="*/ 4962840 h 5102540"/>
              <a:gd name="connsiteX189" fmla="*/ 3094301 w 12191996"/>
              <a:gd name="connsiteY189" fmla="*/ 4978715 h 5102540"/>
              <a:gd name="connsiteX190" fmla="*/ 3057788 w 12191996"/>
              <a:gd name="connsiteY190" fmla="*/ 4994590 h 5102540"/>
              <a:gd name="connsiteX191" fmla="*/ 3019688 w 12191996"/>
              <a:gd name="connsiteY191" fmla="*/ 5013640 h 5102540"/>
              <a:gd name="connsiteX192" fmla="*/ 2981588 w 12191996"/>
              <a:gd name="connsiteY192" fmla="*/ 5032690 h 5102540"/>
              <a:gd name="connsiteX193" fmla="*/ 2945076 w 12191996"/>
              <a:gd name="connsiteY193" fmla="*/ 5051740 h 5102540"/>
              <a:gd name="connsiteX194" fmla="*/ 2903801 w 12191996"/>
              <a:gd name="connsiteY194" fmla="*/ 5067615 h 5102540"/>
              <a:gd name="connsiteX195" fmla="*/ 2857763 w 12191996"/>
              <a:gd name="connsiteY195" fmla="*/ 5081903 h 5102540"/>
              <a:gd name="connsiteX196" fmla="*/ 2805376 w 12191996"/>
              <a:gd name="connsiteY196" fmla="*/ 5093015 h 5102540"/>
              <a:gd name="connsiteX197" fmla="*/ 2745051 w 12191996"/>
              <a:gd name="connsiteY197" fmla="*/ 5100953 h 5102540"/>
              <a:gd name="connsiteX198" fmla="*/ 2676788 w 12191996"/>
              <a:gd name="connsiteY198" fmla="*/ 5102540 h 5102540"/>
              <a:gd name="connsiteX199" fmla="*/ 2608526 w 12191996"/>
              <a:gd name="connsiteY199" fmla="*/ 5100953 h 5102540"/>
              <a:gd name="connsiteX200" fmla="*/ 2548201 w 12191996"/>
              <a:gd name="connsiteY200" fmla="*/ 5093015 h 5102540"/>
              <a:gd name="connsiteX201" fmla="*/ 2495813 w 12191996"/>
              <a:gd name="connsiteY201" fmla="*/ 5081903 h 5102540"/>
              <a:gd name="connsiteX202" fmla="*/ 2449776 w 12191996"/>
              <a:gd name="connsiteY202" fmla="*/ 5067615 h 5102540"/>
              <a:gd name="connsiteX203" fmla="*/ 2408501 w 12191996"/>
              <a:gd name="connsiteY203" fmla="*/ 5051740 h 5102540"/>
              <a:gd name="connsiteX204" fmla="*/ 2371988 w 12191996"/>
              <a:gd name="connsiteY204" fmla="*/ 5032690 h 5102540"/>
              <a:gd name="connsiteX205" fmla="*/ 2333888 w 12191996"/>
              <a:gd name="connsiteY205" fmla="*/ 5013640 h 5102540"/>
              <a:gd name="connsiteX206" fmla="*/ 2295788 w 12191996"/>
              <a:gd name="connsiteY206" fmla="*/ 4994590 h 5102540"/>
              <a:gd name="connsiteX207" fmla="*/ 2259276 w 12191996"/>
              <a:gd name="connsiteY207" fmla="*/ 4978715 h 5102540"/>
              <a:gd name="connsiteX208" fmla="*/ 2218001 w 12191996"/>
              <a:gd name="connsiteY208" fmla="*/ 4962840 h 5102540"/>
              <a:gd name="connsiteX209" fmla="*/ 2171963 w 12191996"/>
              <a:gd name="connsiteY209" fmla="*/ 4946965 h 5102540"/>
              <a:gd name="connsiteX210" fmla="*/ 2119576 w 12191996"/>
              <a:gd name="connsiteY210" fmla="*/ 4935853 h 5102540"/>
              <a:gd name="connsiteX211" fmla="*/ 2059251 w 12191996"/>
              <a:gd name="connsiteY211" fmla="*/ 4929503 h 5102540"/>
              <a:gd name="connsiteX212" fmla="*/ 1990988 w 12191996"/>
              <a:gd name="connsiteY212" fmla="*/ 4926328 h 5102540"/>
              <a:gd name="connsiteX213" fmla="*/ 1922726 w 12191996"/>
              <a:gd name="connsiteY213" fmla="*/ 4929503 h 5102540"/>
              <a:gd name="connsiteX214" fmla="*/ 1862401 w 12191996"/>
              <a:gd name="connsiteY214" fmla="*/ 4935853 h 5102540"/>
              <a:gd name="connsiteX215" fmla="*/ 1810013 w 12191996"/>
              <a:gd name="connsiteY215" fmla="*/ 4946965 h 5102540"/>
              <a:gd name="connsiteX216" fmla="*/ 1763976 w 12191996"/>
              <a:gd name="connsiteY216" fmla="*/ 4962840 h 5102540"/>
              <a:gd name="connsiteX217" fmla="*/ 1722701 w 12191996"/>
              <a:gd name="connsiteY217" fmla="*/ 4978715 h 5102540"/>
              <a:gd name="connsiteX218" fmla="*/ 1686188 w 12191996"/>
              <a:gd name="connsiteY218" fmla="*/ 4994590 h 5102540"/>
              <a:gd name="connsiteX219" fmla="*/ 1648088 w 12191996"/>
              <a:gd name="connsiteY219" fmla="*/ 5013640 h 5102540"/>
              <a:gd name="connsiteX220" fmla="*/ 1609988 w 12191996"/>
              <a:gd name="connsiteY220" fmla="*/ 5032690 h 5102540"/>
              <a:gd name="connsiteX221" fmla="*/ 1573476 w 12191996"/>
              <a:gd name="connsiteY221" fmla="*/ 5051740 h 5102540"/>
              <a:gd name="connsiteX222" fmla="*/ 1532201 w 12191996"/>
              <a:gd name="connsiteY222" fmla="*/ 5067615 h 5102540"/>
              <a:gd name="connsiteX223" fmla="*/ 1486163 w 12191996"/>
              <a:gd name="connsiteY223" fmla="*/ 5081903 h 5102540"/>
              <a:gd name="connsiteX224" fmla="*/ 1433776 w 12191996"/>
              <a:gd name="connsiteY224" fmla="*/ 5093015 h 5102540"/>
              <a:gd name="connsiteX225" fmla="*/ 1373451 w 12191996"/>
              <a:gd name="connsiteY225" fmla="*/ 5100953 h 5102540"/>
              <a:gd name="connsiteX226" fmla="*/ 1305188 w 12191996"/>
              <a:gd name="connsiteY226" fmla="*/ 5102540 h 5102540"/>
              <a:gd name="connsiteX227" fmla="*/ 1236926 w 12191996"/>
              <a:gd name="connsiteY227" fmla="*/ 5100953 h 5102540"/>
              <a:gd name="connsiteX228" fmla="*/ 1176601 w 12191996"/>
              <a:gd name="connsiteY228" fmla="*/ 5093015 h 5102540"/>
              <a:gd name="connsiteX229" fmla="*/ 1124213 w 12191996"/>
              <a:gd name="connsiteY229" fmla="*/ 5081903 h 5102540"/>
              <a:gd name="connsiteX230" fmla="*/ 1078176 w 12191996"/>
              <a:gd name="connsiteY230" fmla="*/ 5067615 h 5102540"/>
              <a:gd name="connsiteX231" fmla="*/ 1036901 w 12191996"/>
              <a:gd name="connsiteY231" fmla="*/ 5051740 h 5102540"/>
              <a:gd name="connsiteX232" fmla="*/ 1000388 w 12191996"/>
              <a:gd name="connsiteY232" fmla="*/ 5032690 h 5102540"/>
              <a:gd name="connsiteX233" fmla="*/ 962288 w 12191996"/>
              <a:gd name="connsiteY233" fmla="*/ 5013640 h 5102540"/>
              <a:gd name="connsiteX234" fmla="*/ 924188 w 12191996"/>
              <a:gd name="connsiteY234" fmla="*/ 4994590 h 5102540"/>
              <a:gd name="connsiteX235" fmla="*/ 887676 w 12191996"/>
              <a:gd name="connsiteY235" fmla="*/ 4978715 h 5102540"/>
              <a:gd name="connsiteX236" fmla="*/ 846401 w 12191996"/>
              <a:gd name="connsiteY236" fmla="*/ 4962840 h 5102540"/>
              <a:gd name="connsiteX237" fmla="*/ 800363 w 12191996"/>
              <a:gd name="connsiteY237" fmla="*/ 4946965 h 5102540"/>
              <a:gd name="connsiteX238" fmla="*/ 747976 w 12191996"/>
              <a:gd name="connsiteY238" fmla="*/ 4935853 h 5102540"/>
              <a:gd name="connsiteX239" fmla="*/ 687651 w 12191996"/>
              <a:gd name="connsiteY239" fmla="*/ 4929503 h 5102540"/>
              <a:gd name="connsiteX240" fmla="*/ 619388 w 12191996"/>
              <a:gd name="connsiteY240" fmla="*/ 4926328 h 5102540"/>
              <a:gd name="connsiteX241" fmla="*/ 551126 w 12191996"/>
              <a:gd name="connsiteY241" fmla="*/ 4929503 h 5102540"/>
              <a:gd name="connsiteX242" fmla="*/ 490801 w 12191996"/>
              <a:gd name="connsiteY242" fmla="*/ 4935853 h 5102540"/>
              <a:gd name="connsiteX243" fmla="*/ 438413 w 12191996"/>
              <a:gd name="connsiteY243" fmla="*/ 4946965 h 5102540"/>
              <a:gd name="connsiteX244" fmla="*/ 392376 w 12191996"/>
              <a:gd name="connsiteY244" fmla="*/ 4962840 h 5102540"/>
              <a:gd name="connsiteX245" fmla="*/ 351101 w 12191996"/>
              <a:gd name="connsiteY245" fmla="*/ 4978715 h 5102540"/>
              <a:gd name="connsiteX246" fmla="*/ 314588 w 12191996"/>
              <a:gd name="connsiteY246" fmla="*/ 4994590 h 5102540"/>
              <a:gd name="connsiteX247" fmla="*/ 276488 w 12191996"/>
              <a:gd name="connsiteY247" fmla="*/ 5013640 h 5102540"/>
              <a:gd name="connsiteX248" fmla="*/ 238388 w 12191996"/>
              <a:gd name="connsiteY248" fmla="*/ 5032690 h 5102540"/>
              <a:gd name="connsiteX249" fmla="*/ 201876 w 12191996"/>
              <a:gd name="connsiteY249" fmla="*/ 5051740 h 5102540"/>
              <a:gd name="connsiteX250" fmla="*/ 160601 w 12191996"/>
              <a:gd name="connsiteY250" fmla="*/ 5067615 h 5102540"/>
              <a:gd name="connsiteX251" fmla="*/ 114563 w 12191996"/>
              <a:gd name="connsiteY251" fmla="*/ 5081903 h 5102540"/>
              <a:gd name="connsiteX252" fmla="*/ 62176 w 12191996"/>
              <a:gd name="connsiteY252" fmla="*/ 5093015 h 5102540"/>
              <a:gd name="connsiteX253" fmla="*/ 1851 w 12191996"/>
              <a:gd name="connsiteY253" fmla="*/ 5100953 h 5102540"/>
              <a:gd name="connsiteX254" fmla="*/ 0 w 12191996"/>
              <a:gd name="connsiteY254" fmla="*/ 5100996 h 5102540"/>
              <a:gd name="connsiteX255" fmla="*/ 0 w 12191996"/>
              <a:gd name="connsiteY255" fmla="*/ 0 h 5102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5102540">
                <a:moveTo>
                  <a:pt x="0" y="0"/>
                </a:moveTo>
                <a:lnTo>
                  <a:pt x="12191996" y="0"/>
                </a:lnTo>
                <a:lnTo>
                  <a:pt x="12191996" y="5100996"/>
                </a:lnTo>
                <a:lnTo>
                  <a:pt x="12190145" y="5100953"/>
                </a:lnTo>
                <a:lnTo>
                  <a:pt x="12129819" y="5093016"/>
                </a:lnTo>
                <a:lnTo>
                  <a:pt x="12077431" y="5081903"/>
                </a:lnTo>
                <a:lnTo>
                  <a:pt x="12031395" y="5067615"/>
                </a:lnTo>
                <a:lnTo>
                  <a:pt x="11990119" y="5051740"/>
                </a:lnTo>
                <a:lnTo>
                  <a:pt x="11953607" y="5032690"/>
                </a:lnTo>
                <a:lnTo>
                  <a:pt x="11915507" y="5013640"/>
                </a:lnTo>
                <a:lnTo>
                  <a:pt x="11877407" y="4994590"/>
                </a:lnTo>
                <a:lnTo>
                  <a:pt x="11840895" y="4978715"/>
                </a:lnTo>
                <a:lnTo>
                  <a:pt x="11799619" y="4962840"/>
                </a:lnTo>
                <a:lnTo>
                  <a:pt x="11753581" y="4946965"/>
                </a:lnTo>
                <a:lnTo>
                  <a:pt x="11701195" y="4935853"/>
                </a:lnTo>
                <a:lnTo>
                  <a:pt x="11640869" y="4929503"/>
                </a:lnTo>
                <a:lnTo>
                  <a:pt x="11572607" y="4926328"/>
                </a:lnTo>
                <a:lnTo>
                  <a:pt x="11504345" y="4929503"/>
                </a:lnTo>
                <a:lnTo>
                  <a:pt x="11444019" y="4935853"/>
                </a:lnTo>
                <a:lnTo>
                  <a:pt x="11391631" y="4946965"/>
                </a:lnTo>
                <a:lnTo>
                  <a:pt x="11345595" y="4962840"/>
                </a:lnTo>
                <a:lnTo>
                  <a:pt x="11304319" y="4978715"/>
                </a:lnTo>
                <a:lnTo>
                  <a:pt x="11267807" y="4994590"/>
                </a:lnTo>
                <a:lnTo>
                  <a:pt x="11229707" y="5013640"/>
                </a:lnTo>
                <a:lnTo>
                  <a:pt x="11191607" y="5032690"/>
                </a:lnTo>
                <a:lnTo>
                  <a:pt x="11155095" y="5051740"/>
                </a:lnTo>
                <a:lnTo>
                  <a:pt x="11113819" y="5067615"/>
                </a:lnTo>
                <a:lnTo>
                  <a:pt x="11067781" y="5081903"/>
                </a:lnTo>
                <a:lnTo>
                  <a:pt x="11015395" y="5093015"/>
                </a:lnTo>
                <a:lnTo>
                  <a:pt x="10955069" y="5100953"/>
                </a:lnTo>
                <a:lnTo>
                  <a:pt x="10886807" y="5102540"/>
                </a:lnTo>
                <a:lnTo>
                  <a:pt x="10818545" y="5100953"/>
                </a:lnTo>
                <a:lnTo>
                  <a:pt x="10758219" y="5093015"/>
                </a:lnTo>
                <a:lnTo>
                  <a:pt x="10705831" y="5081903"/>
                </a:lnTo>
                <a:lnTo>
                  <a:pt x="10659795" y="5067615"/>
                </a:lnTo>
                <a:lnTo>
                  <a:pt x="10618519" y="5051740"/>
                </a:lnTo>
                <a:lnTo>
                  <a:pt x="10582007" y="5032690"/>
                </a:lnTo>
                <a:lnTo>
                  <a:pt x="10543907" y="5013640"/>
                </a:lnTo>
                <a:lnTo>
                  <a:pt x="10505807" y="4994590"/>
                </a:lnTo>
                <a:lnTo>
                  <a:pt x="10469295" y="4978715"/>
                </a:lnTo>
                <a:lnTo>
                  <a:pt x="10428019" y="4962840"/>
                </a:lnTo>
                <a:lnTo>
                  <a:pt x="10381981" y="4946965"/>
                </a:lnTo>
                <a:lnTo>
                  <a:pt x="10329595" y="4935853"/>
                </a:lnTo>
                <a:lnTo>
                  <a:pt x="10269269" y="4929503"/>
                </a:lnTo>
                <a:lnTo>
                  <a:pt x="10201007" y="4926328"/>
                </a:lnTo>
                <a:lnTo>
                  <a:pt x="10132745" y="4929503"/>
                </a:lnTo>
                <a:lnTo>
                  <a:pt x="10072419" y="4935853"/>
                </a:lnTo>
                <a:lnTo>
                  <a:pt x="10020031" y="4946965"/>
                </a:lnTo>
                <a:lnTo>
                  <a:pt x="9973995" y="4962840"/>
                </a:lnTo>
                <a:lnTo>
                  <a:pt x="9932719" y="4978715"/>
                </a:lnTo>
                <a:lnTo>
                  <a:pt x="9896207" y="4994590"/>
                </a:lnTo>
                <a:lnTo>
                  <a:pt x="9820007" y="5032690"/>
                </a:lnTo>
                <a:lnTo>
                  <a:pt x="9783495" y="5051740"/>
                </a:lnTo>
                <a:lnTo>
                  <a:pt x="9742219" y="5067615"/>
                </a:lnTo>
                <a:lnTo>
                  <a:pt x="9696181" y="5081903"/>
                </a:lnTo>
                <a:lnTo>
                  <a:pt x="9643795" y="5093015"/>
                </a:lnTo>
                <a:lnTo>
                  <a:pt x="9583469" y="5100953"/>
                </a:lnTo>
                <a:lnTo>
                  <a:pt x="9515207" y="5102540"/>
                </a:lnTo>
                <a:lnTo>
                  <a:pt x="9446945" y="5100953"/>
                </a:lnTo>
                <a:lnTo>
                  <a:pt x="9386619" y="5093015"/>
                </a:lnTo>
                <a:lnTo>
                  <a:pt x="9334231" y="5081903"/>
                </a:lnTo>
                <a:lnTo>
                  <a:pt x="9288195" y="5067615"/>
                </a:lnTo>
                <a:lnTo>
                  <a:pt x="9246919" y="5051740"/>
                </a:lnTo>
                <a:lnTo>
                  <a:pt x="9210407" y="5032690"/>
                </a:lnTo>
                <a:lnTo>
                  <a:pt x="9172307" y="5013640"/>
                </a:lnTo>
                <a:lnTo>
                  <a:pt x="9134207" y="4994590"/>
                </a:lnTo>
                <a:lnTo>
                  <a:pt x="9097695" y="4978715"/>
                </a:lnTo>
                <a:lnTo>
                  <a:pt x="9056419" y="4962840"/>
                </a:lnTo>
                <a:lnTo>
                  <a:pt x="9010381" y="4946965"/>
                </a:lnTo>
                <a:lnTo>
                  <a:pt x="8957995" y="4935853"/>
                </a:lnTo>
                <a:lnTo>
                  <a:pt x="8897669" y="4929503"/>
                </a:lnTo>
                <a:lnTo>
                  <a:pt x="8827819" y="4926328"/>
                </a:lnTo>
                <a:lnTo>
                  <a:pt x="8761145" y="4929503"/>
                </a:lnTo>
                <a:lnTo>
                  <a:pt x="8700819" y="4935853"/>
                </a:lnTo>
                <a:lnTo>
                  <a:pt x="8648431" y="4946965"/>
                </a:lnTo>
                <a:lnTo>
                  <a:pt x="8602395" y="4962840"/>
                </a:lnTo>
                <a:lnTo>
                  <a:pt x="8561119" y="4978715"/>
                </a:lnTo>
                <a:lnTo>
                  <a:pt x="8524607" y="4994590"/>
                </a:lnTo>
                <a:lnTo>
                  <a:pt x="8486507" y="5013640"/>
                </a:lnTo>
                <a:lnTo>
                  <a:pt x="8448407" y="5032690"/>
                </a:lnTo>
                <a:lnTo>
                  <a:pt x="8411895" y="5051740"/>
                </a:lnTo>
                <a:lnTo>
                  <a:pt x="8370620" y="5067615"/>
                </a:lnTo>
                <a:lnTo>
                  <a:pt x="8324582" y="5081903"/>
                </a:lnTo>
                <a:lnTo>
                  <a:pt x="8272195" y="5093015"/>
                </a:lnTo>
                <a:lnTo>
                  <a:pt x="8211870" y="5100953"/>
                </a:lnTo>
                <a:lnTo>
                  <a:pt x="8143607" y="5102540"/>
                </a:lnTo>
                <a:lnTo>
                  <a:pt x="8075345" y="5100953"/>
                </a:lnTo>
                <a:lnTo>
                  <a:pt x="8015020" y="5093015"/>
                </a:lnTo>
                <a:lnTo>
                  <a:pt x="7962632" y="5081903"/>
                </a:lnTo>
                <a:lnTo>
                  <a:pt x="7916595" y="5067615"/>
                </a:lnTo>
                <a:lnTo>
                  <a:pt x="7875320" y="5051740"/>
                </a:lnTo>
                <a:lnTo>
                  <a:pt x="7838807" y="5032690"/>
                </a:lnTo>
                <a:lnTo>
                  <a:pt x="7800707" y="5013640"/>
                </a:lnTo>
                <a:lnTo>
                  <a:pt x="7762607" y="4994590"/>
                </a:lnTo>
                <a:lnTo>
                  <a:pt x="7726095" y="4978715"/>
                </a:lnTo>
                <a:lnTo>
                  <a:pt x="7684820" y="4962840"/>
                </a:lnTo>
                <a:lnTo>
                  <a:pt x="7638782" y="4946965"/>
                </a:lnTo>
                <a:lnTo>
                  <a:pt x="7586395" y="4935853"/>
                </a:lnTo>
                <a:lnTo>
                  <a:pt x="7526070" y="4929503"/>
                </a:lnTo>
                <a:lnTo>
                  <a:pt x="7457807" y="4926328"/>
                </a:lnTo>
                <a:lnTo>
                  <a:pt x="7389545" y="4929503"/>
                </a:lnTo>
                <a:lnTo>
                  <a:pt x="7329220" y="4935853"/>
                </a:lnTo>
                <a:lnTo>
                  <a:pt x="7276832" y="4946965"/>
                </a:lnTo>
                <a:lnTo>
                  <a:pt x="7230795" y="4962840"/>
                </a:lnTo>
                <a:lnTo>
                  <a:pt x="7189520" y="4978715"/>
                </a:lnTo>
                <a:lnTo>
                  <a:pt x="7153007" y="4994590"/>
                </a:lnTo>
                <a:lnTo>
                  <a:pt x="7114907" y="5013640"/>
                </a:lnTo>
                <a:lnTo>
                  <a:pt x="7076807" y="5032690"/>
                </a:lnTo>
                <a:lnTo>
                  <a:pt x="7040295" y="5051740"/>
                </a:lnTo>
                <a:lnTo>
                  <a:pt x="6999020" y="5067615"/>
                </a:lnTo>
                <a:lnTo>
                  <a:pt x="6952982" y="5081903"/>
                </a:lnTo>
                <a:lnTo>
                  <a:pt x="6900595" y="5093015"/>
                </a:lnTo>
                <a:lnTo>
                  <a:pt x="6840270" y="5100953"/>
                </a:lnTo>
                <a:lnTo>
                  <a:pt x="6781798" y="5102313"/>
                </a:lnTo>
                <a:lnTo>
                  <a:pt x="6723326" y="5100953"/>
                </a:lnTo>
                <a:lnTo>
                  <a:pt x="6663001" y="5093015"/>
                </a:lnTo>
                <a:lnTo>
                  <a:pt x="6610613" y="5081903"/>
                </a:lnTo>
                <a:lnTo>
                  <a:pt x="6564576" y="5067615"/>
                </a:lnTo>
                <a:lnTo>
                  <a:pt x="6523301" y="5051740"/>
                </a:lnTo>
                <a:lnTo>
                  <a:pt x="6486788" y="5032690"/>
                </a:lnTo>
                <a:lnTo>
                  <a:pt x="6448688" y="5013640"/>
                </a:lnTo>
                <a:lnTo>
                  <a:pt x="6410588" y="4994590"/>
                </a:lnTo>
                <a:lnTo>
                  <a:pt x="6374076" y="4978715"/>
                </a:lnTo>
                <a:lnTo>
                  <a:pt x="6332801" y="4962840"/>
                </a:lnTo>
                <a:lnTo>
                  <a:pt x="6286763" y="4946965"/>
                </a:lnTo>
                <a:lnTo>
                  <a:pt x="6234376" y="4935853"/>
                </a:lnTo>
                <a:lnTo>
                  <a:pt x="6174051" y="4929503"/>
                </a:lnTo>
                <a:lnTo>
                  <a:pt x="6105788" y="4926328"/>
                </a:lnTo>
                <a:lnTo>
                  <a:pt x="6095998" y="4926783"/>
                </a:lnTo>
                <a:lnTo>
                  <a:pt x="6086208" y="4926328"/>
                </a:lnTo>
                <a:lnTo>
                  <a:pt x="6017946" y="4929503"/>
                </a:lnTo>
                <a:lnTo>
                  <a:pt x="5957620" y="4935853"/>
                </a:lnTo>
                <a:lnTo>
                  <a:pt x="5905233" y="4946965"/>
                </a:lnTo>
                <a:lnTo>
                  <a:pt x="5859195" y="4962840"/>
                </a:lnTo>
                <a:lnTo>
                  <a:pt x="5817920" y="4978715"/>
                </a:lnTo>
                <a:lnTo>
                  <a:pt x="5781407" y="4994590"/>
                </a:lnTo>
                <a:lnTo>
                  <a:pt x="5743307" y="5013640"/>
                </a:lnTo>
                <a:lnTo>
                  <a:pt x="5705208" y="5032690"/>
                </a:lnTo>
                <a:lnTo>
                  <a:pt x="5668695" y="5051740"/>
                </a:lnTo>
                <a:lnTo>
                  <a:pt x="5627420" y="5067615"/>
                </a:lnTo>
                <a:lnTo>
                  <a:pt x="5581382" y="5081903"/>
                </a:lnTo>
                <a:lnTo>
                  <a:pt x="5528995" y="5093015"/>
                </a:lnTo>
                <a:lnTo>
                  <a:pt x="5468670" y="5100953"/>
                </a:lnTo>
                <a:lnTo>
                  <a:pt x="5410198" y="5102313"/>
                </a:lnTo>
                <a:lnTo>
                  <a:pt x="5351726" y="5100953"/>
                </a:lnTo>
                <a:lnTo>
                  <a:pt x="5291400" y="5093015"/>
                </a:lnTo>
                <a:lnTo>
                  <a:pt x="5239013" y="5081903"/>
                </a:lnTo>
                <a:lnTo>
                  <a:pt x="5192976" y="5067615"/>
                </a:lnTo>
                <a:lnTo>
                  <a:pt x="5151700" y="5051740"/>
                </a:lnTo>
                <a:lnTo>
                  <a:pt x="5115188" y="5032690"/>
                </a:lnTo>
                <a:lnTo>
                  <a:pt x="5077089" y="5013640"/>
                </a:lnTo>
                <a:lnTo>
                  <a:pt x="5038988" y="4994590"/>
                </a:lnTo>
                <a:lnTo>
                  <a:pt x="5002476" y="4978715"/>
                </a:lnTo>
                <a:lnTo>
                  <a:pt x="4961200" y="4962840"/>
                </a:lnTo>
                <a:lnTo>
                  <a:pt x="4915164" y="4946965"/>
                </a:lnTo>
                <a:lnTo>
                  <a:pt x="4862776" y="4935853"/>
                </a:lnTo>
                <a:lnTo>
                  <a:pt x="4802452" y="4929503"/>
                </a:lnTo>
                <a:lnTo>
                  <a:pt x="4734188" y="4926328"/>
                </a:lnTo>
                <a:lnTo>
                  <a:pt x="4665927" y="4929503"/>
                </a:lnTo>
                <a:lnTo>
                  <a:pt x="4605601" y="4935853"/>
                </a:lnTo>
                <a:lnTo>
                  <a:pt x="4553214" y="4946965"/>
                </a:lnTo>
                <a:lnTo>
                  <a:pt x="4507176" y="4962840"/>
                </a:lnTo>
                <a:lnTo>
                  <a:pt x="4465901" y="4978715"/>
                </a:lnTo>
                <a:lnTo>
                  <a:pt x="4429388" y="4994590"/>
                </a:lnTo>
                <a:lnTo>
                  <a:pt x="4353188" y="5032690"/>
                </a:lnTo>
                <a:lnTo>
                  <a:pt x="4316676" y="5051740"/>
                </a:lnTo>
                <a:lnTo>
                  <a:pt x="4275401" y="5067615"/>
                </a:lnTo>
                <a:lnTo>
                  <a:pt x="4229363" y="5081903"/>
                </a:lnTo>
                <a:lnTo>
                  <a:pt x="4176976" y="5093015"/>
                </a:lnTo>
                <a:lnTo>
                  <a:pt x="4116651" y="5100953"/>
                </a:lnTo>
                <a:lnTo>
                  <a:pt x="4048388" y="5102540"/>
                </a:lnTo>
                <a:lnTo>
                  <a:pt x="3980126" y="5100953"/>
                </a:lnTo>
                <a:lnTo>
                  <a:pt x="3919801" y="5093015"/>
                </a:lnTo>
                <a:lnTo>
                  <a:pt x="3867413" y="5081903"/>
                </a:lnTo>
                <a:lnTo>
                  <a:pt x="3821376" y="5067615"/>
                </a:lnTo>
                <a:lnTo>
                  <a:pt x="3780101" y="5051740"/>
                </a:lnTo>
                <a:lnTo>
                  <a:pt x="3743588" y="5032690"/>
                </a:lnTo>
                <a:lnTo>
                  <a:pt x="3705488" y="5013640"/>
                </a:lnTo>
                <a:lnTo>
                  <a:pt x="3667388" y="4994590"/>
                </a:lnTo>
                <a:lnTo>
                  <a:pt x="3630876" y="4978715"/>
                </a:lnTo>
                <a:lnTo>
                  <a:pt x="3589601" y="4962840"/>
                </a:lnTo>
                <a:lnTo>
                  <a:pt x="3543563" y="4946965"/>
                </a:lnTo>
                <a:lnTo>
                  <a:pt x="3491176" y="4935853"/>
                </a:lnTo>
                <a:lnTo>
                  <a:pt x="3430851" y="4929503"/>
                </a:lnTo>
                <a:lnTo>
                  <a:pt x="3361001" y="4926328"/>
                </a:lnTo>
                <a:lnTo>
                  <a:pt x="3294326" y="4929503"/>
                </a:lnTo>
                <a:lnTo>
                  <a:pt x="3234001" y="4935853"/>
                </a:lnTo>
                <a:lnTo>
                  <a:pt x="3181613" y="4946965"/>
                </a:lnTo>
                <a:lnTo>
                  <a:pt x="3135576" y="4962840"/>
                </a:lnTo>
                <a:lnTo>
                  <a:pt x="3094301" y="4978715"/>
                </a:lnTo>
                <a:lnTo>
                  <a:pt x="3057788" y="4994590"/>
                </a:lnTo>
                <a:lnTo>
                  <a:pt x="3019688" y="5013640"/>
                </a:lnTo>
                <a:lnTo>
                  <a:pt x="2981588" y="5032690"/>
                </a:lnTo>
                <a:lnTo>
                  <a:pt x="2945076" y="5051740"/>
                </a:lnTo>
                <a:lnTo>
                  <a:pt x="2903801" y="5067615"/>
                </a:lnTo>
                <a:lnTo>
                  <a:pt x="2857763" y="5081903"/>
                </a:lnTo>
                <a:lnTo>
                  <a:pt x="2805376" y="5093015"/>
                </a:lnTo>
                <a:lnTo>
                  <a:pt x="2745051" y="5100953"/>
                </a:lnTo>
                <a:lnTo>
                  <a:pt x="2676788" y="5102540"/>
                </a:lnTo>
                <a:lnTo>
                  <a:pt x="2608526" y="5100953"/>
                </a:lnTo>
                <a:lnTo>
                  <a:pt x="2548201" y="5093015"/>
                </a:lnTo>
                <a:lnTo>
                  <a:pt x="2495813" y="5081903"/>
                </a:lnTo>
                <a:lnTo>
                  <a:pt x="2449776" y="5067615"/>
                </a:lnTo>
                <a:lnTo>
                  <a:pt x="2408501" y="5051740"/>
                </a:lnTo>
                <a:lnTo>
                  <a:pt x="2371988" y="5032690"/>
                </a:lnTo>
                <a:lnTo>
                  <a:pt x="2333888" y="5013640"/>
                </a:lnTo>
                <a:lnTo>
                  <a:pt x="2295788" y="4994590"/>
                </a:lnTo>
                <a:lnTo>
                  <a:pt x="2259276" y="4978715"/>
                </a:lnTo>
                <a:lnTo>
                  <a:pt x="2218001" y="4962840"/>
                </a:lnTo>
                <a:lnTo>
                  <a:pt x="2171963" y="4946965"/>
                </a:lnTo>
                <a:lnTo>
                  <a:pt x="2119576" y="4935853"/>
                </a:lnTo>
                <a:lnTo>
                  <a:pt x="2059251" y="4929503"/>
                </a:lnTo>
                <a:lnTo>
                  <a:pt x="1990988" y="4926328"/>
                </a:lnTo>
                <a:lnTo>
                  <a:pt x="1922726" y="4929503"/>
                </a:lnTo>
                <a:lnTo>
                  <a:pt x="1862401" y="4935853"/>
                </a:lnTo>
                <a:lnTo>
                  <a:pt x="1810013" y="4946965"/>
                </a:lnTo>
                <a:lnTo>
                  <a:pt x="1763976" y="4962840"/>
                </a:lnTo>
                <a:lnTo>
                  <a:pt x="1722701" y="4978715"/>
                </a:lnTo>
                <a:lnTo>
                  <a:pt x="1686188" y="4994590"/>
                </a:lnTo>
                <a:lnTo>
                  <a:pt x="1648088" y="5013640"/>
                </a:lnTo>
                <a:lnTo>
                  <a:pt x="1609988" y="5032690"/>
                </a:lnTo>
                <a:lnTo>
                  <a:pt x="1573476" y="5051740"/>
                </a:lnTo>
                <a:lnTo>
                  <a:pt x="1532201" y="5067615"/>
                </a:lnTo>
                <a:lnTo>
                  <a:pt x="1486163" y="5081903"/>
                </a:lnTo>
                <a:lnTo>
                  <a:pt x="1433776" y="5093015"/>
                </a:lnTo>
                <a:lnTo>
                  <a:pt x="1373451" y="5100953"/>
                </a:lnTo>
                <a:lnTo>
                  <a:pt x="1305188" y="5102540"/>
                </a:lnTo>
                <a:lnTo>
                  <a:pt x="1236926" y="5100953"/>
                </a:lnTo>
                <a:lnTo>
                  <a:pt x="1176601" y="5093015"/>
                </a:lnTo>
                <a:lnTo>
                  <a:pt x="1124213" y="5081903"/>
                </a:lnTo>
                <a:lnTo>
                  <a:pt x="1078176" y="5067615"/>
                </a:lnTo>
                <a:lnTo>
                  <a:pt x="1036901" y="5051740"/>
                </a:lnTo>
                <a:lnTo>
                  <a:pt x="1000388" y="5032690"/>
                </a:lnTo>
                <a:lnTo>
                  <a:pt x="962288" y="5013640"/>
                </a:lnTo>
                <a:lnTo>
                  <a:pt x="924188" y="4994590"/>
                </a:lnTo>
                <a:lnTo>
                  <a:pt x="887676" y="4978715"/>
                </a:lnTo>
                <a:lnTo>
                  <a:pt x="846401" y="4962840"/>
                </a:lnTo>
                <a:lnTo>
                  <a:pt x="800363" y="4946965"/>
                </a:lnTo>
                <a:lnTo>
                  <a:pt x="747976" y="4935853"/>
                </a:lnTo>
                <a:lnTo>
                  <a:pt x="687651" y="4929503"/>
                </a:lnTo>
                <a:lnTo>
                  <a:pt x="619388" y="4926328"/>
                </a:lnTo>
                <a:lnTo>
                  <a:pt x="551126" y="4929503"/>
                </a:lnTo>
                <a:lnTo>
                  <a:pt x="490801" y="4935853"/>
                </a:lnTo>
                <a:lnTo>
                  <a:pt x="438413" y="4946965"/>
                </a:lnTo>
                <a:lnTo>
                  <a:pt x="392376" y="4962840"/>
                </a:lnTo>
                <a:lnTo>
                  <a:pt x="351101" y="4978715"/>
                </a:lnTo>
                <a:lnTo>
                  <a:pt x="314588" y="4994590"/>
                </a:lnTo>
                <a:lnTo>
                  <a:pt x="276488" y="5013640"/>
                </a:lnTo>
                <a:lnTo>
                  <a:pt x="238388" y="5032690"/>
                </a:lnTo>
                <a:lnTo>
                  <a:pt x="201876" y="5051740"/>
                </a:lnTo>
                <a:lnTo>
                  <a:pt x="160601" y="5067615"/>
                </a:lnTo>
                <a:lnTo>
                  <a:pt x="114563" y="5081903"/>
                </a:lnTo>
                <a:lnTo>
                  <a:pt x="62176" y="5093015"/>
                </a:lnTo>
                <a:lnTo>
                  <a:pt x="1851" y="5100953"/>
                </a:lnTo>
                <a:lnTo>
                  <a:pt x="0" y="510099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5" name="标题 4">
            <a:extLst>
              <a:ext uri="{FF2B5EF4-FFF2-40B4-BE49-F238E27FC236}">
                <a16:creationId xmlns:a16="http://schemas.microsoft.com/office/drawing/2014/main" id="{42064C4B-D62F-44AF-A17A-0AC2B92DF0E7}"/>
              </a:ext>
            </a:extLst>
          </p:cNvPr>
          <p:cNvSpPr>
            <a:spLocks noGrp="1"/>
          </p:cNvSpPr>
          <p:nvPr>
            <p:ph type="title"/>
          </p:nvPr>
        </p:nvSpPr>
        <p:spPr>
          <a:xfrm>
            <a:off x="1580257" y="864911"/>
            <a:ext cx="9031484" cy="3467282"/>
          </a:xfrm>
        </p:spPr>
        <p:txBody>
          <a:bodyPr vert="horz" lIns="91440" tIns="45720" rIns="91440" bIns="45720" rtlCol="0" anchor="ctr">
            <a:normAutofit/>
          </a:bodyPr>
          <a:lstStyle/>
          <a:p>
            <a:pPr algn="ctr"/>
            <a:r>
              <a:rPr lang="en-US" altLang="zh-CN" sz="8100" kern="1200" dirty="0">
                <a:solidFill>
                  <a:schemeClr val="tx1"/>
                </a:solidFill>
                <a:latin typeface="+mj-lt"/>
                <a:ea typeface="+mj-ea"/>
                <a:cs typeface="+mj-cs"/>
              </a:rPr>
              <a:t>Part 1 Theoretical models and concepts</a:t>
            </a:r>
          </a:p>
        </p:txBody>
      </p:sp>
      <p:sp>
        <p:nvSpPr>
          <p:cNvPr id="23" name="Freeform: Shape 22">
            <a:extLst>
              <a:ext uri="{FF2B5EF4-FFF2-40B4-BE49-F238E27FC236}">
                <a16:creationId xmlns:a16="http://schemas.microsoft.com/office/drawing/2014/main" id="{98C1887B-FB03-4296-8352-8CFA0080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4926330"/>
            <a:ext cx="12191996" cy="320591"/>
          </a:xfrm>
          <a:custGeom>
            <a:avLst/>
            <a:gdLst>
              <a:gd name="connsiteX0" fmla="*/ 619389 w 12191996"/>
              <a:gd name="connsiteY0" fmla="*/ 0 h 320591"/>
              <a:gd name="connsiteX1" fmla="*/ 687652 w 12191996"/>
              <a:gd name="connsiteY1" fmla="*/ 3175 h 320591"/>
              <a:gd name="connsiteX2" fmla="*/ 747977 w 12191996"/>
              <a:gd name="connsiteY2" fmla="*/ 9525 h 320591"/>
              <a:gd name="connsiteX3" fmla="*/ 800364 w 12191996"/>
              <a:gd name="connsiteY3" fmla="*/ 20637 h 320591"/>
              <a:gd name="connsiteX4" fmla="*/ 846402 w 12191996"/>
              <a:gd name="connsiteY4" fmla="*/ 36512 h 320591"/>
              <a:gd name="connsiteX5" fmla="*/ 887677 w 12191996"/>
              <a:gd name="connsiteY5" fmla="*/ 52387 h 320591"/>
              <a:gd name="connsiteX6" fmla="*/ 924189 w 12191996"/>
              <a:gd name="connsiteY6" fmla="*/ 68262 h 320591"/>
              <a:gd name="connsiteX7" fmla="*/ 962289 w 12191996"/>
              <a:gd name="connsiteY7" fmla="*/ 87312 h 320591"/>
              <a:gd name="connsiteX8" fmla="*/ 1000389 w 12191996"/>
              <a:gd name="connsiteY8" fmla="*/ 106362 h 320591"/>
              <a:gd name="connsiteX9" fmla="*/ 1036902 w 12191996"/>
              <a:gd name="connsiteY9" fmla="*/ 125412 h 320591"/>
              <a:gd name="connsiteX10" fmla="*/ 1078177 w 12191996"/>
              <a:gd name="connsiteY10" fmla="*/ 141287 h 320591"/>
              <a:gd name="connsiteX11" fmla="*/ 1124214 w 12191996"/>
              <a:gd name="connsiteY11" fmla="*/ 155575 h 320591"/>
              <a:gd name="connsiteX12" fmla="*/ 1176602 w 12191996"/>
              <a:gd name="connsiteY12" fmla="*/ 166687 h 320591"/>
              <a:gd name="connsiteX13" fmla="*/ 1236927 w 12191996"/>
              <a:gd name="connsiteY13" fmla="*/ 174625 h 320591"/>
              <a:gd name="connsiteX14" fmla="*/ 1305189 w 12191996"/>
              <a:gd name="connsiteY14" fmla="*/ 176212 h 320591"/>
              <a:gd name="connsiteX15" fmla="*/ 1373452 w 12191996"/>
              <a:gd name="connsiteY15" fmla="*/ 174625 h 320591"/>
              <a:gd name="connsiteX16" fmla="*/ 1433777 w 12191996"/>
              <a:gd name="connsiteY16" fmla="*/ 166687 h 320591"/>
              <a:gd name="connsiteX17" fmla="*/ 1486164 w 12191996"/>
              <a:gd name="connsiteY17" fmla="*/ 155575 h 320591"/>
              <a:gd name="connsiteX18" fmla="*/ 1532202 w 12191996"/>
              <a:gd name="connsiteY18" fmla="*/ 141287 h 320591"/>
              <a:gd name="connsiteX19" fmla="*/ 1573477 w 12191996"/>
              <a:gd name="connsiteY19" fmla="*/ 125412 h 320591"/>
              <a:gd name="connsiteX20" fmla="*/ 1609989 w 12191996"/>
              <a:gd name="connsiteY20" fmla="*/ 106362 h 320591"/>
              <a:gd name="connsiteX21" fmla="*/ 1648089 w 12191996"/>
              <a:gd name="connsiteY21" fmla="*/ 87312 h 320591"/>
              <a:gd name="connsiteX22" fmla="*/ 1686189 w 12191996"/>
              <a:gd name="connsiteY22" fmla="*/ 68262 h 320591"/>
              <a:gd name="connsiteX23" fmla="*/ 1722702 w 12191996"/>
              <a:gd name="connsiteY23" fmla="*/ 52387 h 320591"/>
              <a:gd name="connsiteX24" fmla="*/ 1763977 w 12191996"/>
              <a:gd name="connsiteY24" fmla="*/ 36512 h 320591"/>
              <a:gd name="connsiteX25" fmla="*/ 1810014 w 12191996"/>
              <a:gd name="connsiteY25" fmla="*/ 20637 h 320591"/>
              <a:gd name="connsiteX26" fmla="*/ 1862402 w 12191996"/>
              <a:gd name="connsiteY26" fmla="*/ 9525 h 320591"/>
              <a:gd name="connsiteX27" fmla="*/ 1922727 w 12191996"/>
              <a:gd name="connsiteY27" fmla="*/ 3175 h 320591"/>
              <a:gd name="connsiteX28" fmla="*/ 1990989 w 12191996"/>
              <a:gd name="connsiteY28" fmla="*/ 0 h 320591"/>
              <a:gd name="connsiteX29" fmla="*/ 2059252 w 12191996"/>
              <a:gd name="connsiteY29" fmla="*/ 3175 h 320591"/>
              <a:gd name="connsiteX30" fmla="*/ 2119577 w 12191996"/>
              <a:gd name="connsiteY30" fmla="*/ 9525 h 320591"/>
              <a:gd name="connsiteX31" fmla="*/ 2171964 w 12191996"/>
              <a:gd name="connsiteY31" fmla="*/ 20637 h 320591"/>
              <a:gd name="connsiteX32" fmla="*/ 2218002 w 12191996"/>
              <a:gd name="connsiteY32" fmla="*/ 36512 h 320591"/>
              <a:gd name="connsiteX33" fmla="*/ 2259277 w 12191996"/>
              <a:gd name="connsiteY33" fmla="*/ 52387 h 320591"/>
              <a:gd name="connsiteX34" fmla="*/ 2295789 w 12191996"/>
              <a:gd name="connsiteY34" fmla="*/ 68262 h 320591"/>
              <a:gd name="connsiteX35" fmla="*/ 2333889 w 12191996"/>
              <a:gd name="connsiteY35" fmla="*/ 87312 h 320591"/>
              <a:gd name="connsiteX36" fmla="*/ 2371989 w 12191996"/>
              <a:gd name="connsiteY36" fmla="*/ 106362 h 320591"/>
              <a:gd name="connsiteX37" fmla="*/ 2408502 w 12191996"/>
              <a:gd name="connsiteY37" fmla="*/ 125412 h 320591"/>
              <a:gd name="connsiteX38" fmla="*/ 2449777 w 12191996"/>
              <a:gd name="connsiteY38" fmla="*/ 141287 h 320591"/>
              <a:gd name="connsiteX39" fmla="*/ 2495814 w 12191996"/>
              <a:gd name="connsiteY39" fmla="*/ 155575 h 320591"/>
              <a:gd name="connsiteX40" fmla="*/ 2548202 w 12191996"/>
              <a:gd name="connsiteY40" fmla="*/ 166687 h 320591"/>
              <a:gd name="connsiteX41" fmla="*/ 2608527 w 12191996"/>
              <a:gd name="connsiteY41" fmla="*/ 174625 h 320591"/>
              <a:gd name="connsiteX42" fmla="*/ 2676789 w 12191996"/>
              <a:gd name="connsiteY42" fmla="*/ 176212 h 320591"/>
              <a:gd name="connsiteX43" fmla="*/ 2745052 w 12191996"/>
              <a:gd name="connsiteY43" fmla="*/ 174625 h 320591"/>
              <a:gd name="connsiteX44" fmla="*/ 2805377 w 12191996"/>
              <a:gd name="connsiteY44" fmla="*/ 166687 h 320591"/>
              <a:gd name="connsiteX45" fmla="*/ 2857764 w 12191996"/>
              <a:gd name="connsiteY45" fmla="*/ 155575 h 320591"/>
              <a:gd name="connsiteX46" fmla="*/ 2903802 w 12191996"/>
              <a:gd name="connsiteY46" fmla="*/ 141287 h 320591"/>
              <a:gd name="connsiteX47" fmla="*/ 2945077 w 12191996"/>
              <a:gd name="connsiteY47" fmla="*/ 125412 h 320591"/>
              <a:gd name="connsiteX48" fmla="*/ 2981589 w 12191996"/>
              <a:gd name="connsiteY48" fmla="*/ 106362 h 320591"/>
              <a:gd name="connsiteX49" fmla="*/ 3019689 w 12191996"/>
              <a:gd name="connsiteY49" fmla="*/ 87312 h 320591"/>
              <a:gd name="connsiteX50" fmla="*/ 3057789 w 12191996"/>
              <a:gd name="connsiteY50" fmla="*/ 68262 h 320591"/>
              <a:gd name="connsiteX51" fmla="*/ 3094302 w 12191996"/>
              <a:gd name="connsiteY51" fmla="*/ 52387 h 320591"/>
              <a:gd name="connsiteX52" fmla="*/ 3135577 w 12191996"/>
              <a:gd name="connsiteY52" fmla="*/ 36512 h 320591"/>
              <a:gd name="connsiteX53" fmla="*/ 3181614 w 12191996"/>
              <a:gd name="connsiteY53" fmla="*/ 20637 h 320591"/>
              <a:gd name="connsiteX54" fmla="*/ 3234002 w 12191996"/>
              <a:gd name="connsiteY54" fmla="*/ 9525 h 320591"/>
              <a:gd name="connsiteX55" fmla="*/ 3294327 w 12191996"/>
              <a:gd name="connsiteY55" fmla="*/ 3175 h 320591"/>
              <a:gd name="connsiteX56" fmla="*/ 3361002 w 12191996"/>
              <a:gd name="connsiteY56" fmla="*/ 0 h 320591"/>
              <a:gd name="connsiteX57" fmla="*/ 3430852 w 12191996"/>
              <a:gd name="connsiteY57" fmla="*/ 3175 h 320591"/>
              <a:gd name="connsiteX58" fmla="*/ 3491177 w 12191996"/>
              <a:gd name="connsiteY58" fmla="*/ 9525 h 320591"/>
              <a:gd name="connsiteX59" fmla="*/ 3543564 w 12191996"/>
              <a:gd name="connsiteY59" fmla="*/ 20637 h 320591"/>
              <a:gd name="connsiteX60" fmla="*/ 3589602 w 12191996"/>
              <a:gd name="connsiteY60" fmla="*/ 36512 h 320591"/>
              <a:gd name="connsiteX61" fmla="*/ 3630877 w 12191996"/>
              <a:gd name="connsiteY61" fmla="*/ 52387 h 320591"/>
              <a:gd name="connsiteX62" fmla="*/ 3667389 w 12191996"/>
              <a:gd name="connsiteY62" fmla="*/ 68262 h 320591"/>
              <a:gd name="connsiteX63" fmla="*/ 3705489 w 12191996"/>
              <a:gd name="connsiteY63" fmla="*/ 87312 h 320591"/>
              <a:gd name="connsiteX64" fmla="*/ 3743589 w 12191996"/>
              <a:gd name="connsiteY64" fmla="*/ 106362 h 320591"/>
              <a:gd name="connsiteX65" fmla="*/ 3780102 w 12191996"/>
              <a:gd name="connsiteY65" fmla="*/ 125412 h 320591"/>
              <a:gd name="connsiteX66" fmla="*/ 3821377 w 12191996"/>
              <a:gd name="connsiteY66" fmla="*/ 141287 h 320591"/>
              <a:gd name="connsiteX67" fmla="*/ 3867414 w 12191996"/>
              <a:gd name="connsiteY67" fmla="*/ 155575 h 320591"/>
              <a:gd name="connsiteX68" fmla="*/ 3919802 w 12191996"/>
              <a:gd name="connsiteY68" fmla="*/ 166687 h 320591"/>
              <a:gd name="connsiteX69" fmla="*/ 3980127 w 12191996"/>
              <a:gd name="connsiteY69" fmla="*/ 174625 h 320591"/>
              <a:gd name="connsiteX70" fmla="*/ 4048389 w 12191996"/>
              <a:gd name="connsiteY70" fmla="*/ 176212 h 320591"/>
              <a:gd name="connsiteX71" fmla="*/ 4116652 w 12191996"/>
              <a:gd name="connsiteY71" fmla="*/ 174625 h 320591"/>
              <a:gd name="connsiteX72" fmla="*/ 4176977 w 12191996"/>
              <a:gd name="connsiteY72" fmla="*/ 166687 h 320591"/>
              <a:gd name="connsiteX73" fmla="*/ 4229364 w 12191996"/>
              <a:gd name="connsiteY73" fmla="*/ 155575 h 320591"/>
              <a:gd name="connsiteX74" fmla="*/ 4275402 w 12191996"/>
              <a:gd name="connsiteY74" fmla="*/ 141287 h 320591"/>
              <a:gd name="connsiteX75" fmla="*/ 4316677 w 12191996"/>
              <a:gd name="connsiteY75" fmla="*/ 125412 h 320591"/>
              <a:gd name="connsiteX76" fmla="*/ 4353189 w 12191996"/>
              <a:gd name="connsiteY76" fmla="*/ 106362 h 320591"/>
              <a:gd name="connsiteX77" fmla="*/ 4429389 w 12191996"/>
              <a:gd name="connsiteY77" fmla="*/ 68262 h 320591"/>
              <a:gd name="connsiteX78" fmla="*/ 4465902 w 12191996"/>
              <a:gd name="connsiteY78" fmla="*/ 52387 h 320591"/>
              <a:gd name="connsiteX79" fmla="*/ 4507177 w 12191996"/>
              <a:gd name="connsiteY79" fmla="*/ 36512 h 320591"/>
              <a:gd name="connsiteX80" fmla="*/ 4553215 w 12191996"/>
              <a:gd name="connsiteY80" fmla="*/ 20637 h 320591"/>
              <a:gd name="connsiteX81" fmla="*/ 4605602 w 12191996"/>
              <a:gd name="connsiteY81" fmla="*/ 9525 h 320591"/>
              <a:gd name="connsiteX82" fmla="*/ 4665928 w 12191996"/>
              <a:gd name="connsiteY82" fmla="*/ 3175 h 320591"/>
              <a:gd name="connsiteX83" fmla="*/ 4734189 w 12191996"/>
              <a:gd name="connsiteY83" fmla="*/ 0 h 320591"/>
              <a:gd name="connsiteX84" fmla="*/ 4802453 w 12191996"/>
              <a:gd name="connsiteY84" fmla="*/ 3175 h 320591"/>
              <a:gd name="connsiteX85" fmla="*/ 4862777 w 12191996"/>
              <a:gd name="connsiteY85" fmla="*/ 9525 h 320591"/>
              <a:gd name="connsiteX86" fmla="*/ 4915165 w 12191996"/>
              <a:gd name="connsiteY86" fmla="*/ 20637 h 320591"/>
              <a:gd name="connsiteX87" fmla="*/ 4961201 w 12191996"/>
              <a:gd name="connsiteY87" fmla="*/ 36512 h 320591"/>
              <a:gd name="connsiteX88" fmla="*/ 5002477 w 12191996"/>
              <a:gd name="connsiteY88" fmla="*/ 52387 h 320591"/>
              <a:gd name="connsiteX89" fmla="*/ 5038989 w 12191996"/>
              <a:gd name="connsiteY89" fmla="*/ 68262 h 320591"/>
              <a:gd name="connsiteX90" fmla="*/ 5077090 w 12191996"/>
              <a:gd name="connsiteY90" fmla="*/ 87312 h 320591"/>
              <a:gd name="connsiteX91" fmla="*/ 5115189 w 12191996"/>
              <a:gd name="connsiteY91" fmla="*/ 106362 h 320591"/>
              <a:gd name="connsiteX92" fmla="*/ 5151701 w 12191996"/>
              <a:gd name="connsiteY92" fmla="*/ 125412 h 320591"/>
              <a:gd name="connsiteX93" fmla="*/ 5192977 w 12191996"/>
              <a:gd name="connsiteY93" fmla="*/ 141287 h 320591"/>
              <a:gd name="connsiteX94" fmla="*/ 5239014 w 12191996"/>
              <a:gd name="connsiteY94" fmla="*/ 155575 h 320591"/>
              <a:gd name="connsiteX95" fmla="*/ 5291401 w 12191996"/>
              <a:gd name="connsiteY95" fmla="*/ 166687 h 320591"/>
              <a:gd name="connsiteX96" fmla="*/ 5351727 w 12191996"/>
              <a:gd name="connsiteY96" fmla="*/ 174625 h 320591"/>
              <a:gd name="connsiteX97" fmla="*/ 5410199 w 12191996"/>
              <a:gd name="connsiteY97" fmla="*/ 175985 h 320591"/>
              <a:gd name="connsiteX98" fmla="*/ 5468671 w 12191996"/>
              <a:gd name="connsiteY98" fmla="*/ 174625 h 320591"/>
              <a:gd name="connsiteX99" fmla="*/ 5528996 w 12191996"/>
              <a:gd name="connsiteY99" fmla="*/ 166687 h 320591"/>
              <a:gd name="connsiteX100" fmla="*/ 5581383 w 12191996"/>
              <a:gd name="connsiteY100" fmla="*/ 155575 h 320591"/>
              <a:gd name="connsiteX101" fmla="*/ 5627421 w 12191996"/>
              <a:gd name="connsiteY101" fmla="*/ 141287 h 320591"/>
              <a:gd name="connsiteX102" fmla="*/ 5668696 w 12191996"/>
              <a:gd name="connsiteY102" fmla="*/ 125412 h 320591"/>
              <a:gd name="connsiteX103" fmla="*/ 5705209 w 12191996"/>
              <a:gd name="connsiteY103" fmla="*/ 106362 h 320591"/>
              <a:gd name="connsiteX104" fmla="*/ 5743308 w 12191996"/>
              <a:gd name="connsiteY104" fmla="*/ 87312 h 320591"/>
              <a:gd name="connsiteX105" fmla="*/ 5781408 w 12191996"/>
              <a:gd name="connsiteY105" fmla="*/ 68262 h 320591"/>
              <a:gd name="connsiteX106" fmla="*/ 5817921 w 12191996"/>
              <a:gd name="connsiteY106" fmla="*/ 52387 h 320591"/>
              <a:gd name="connsiteX107" fmla="*/ 5859196 w 12191996"/>
              <a:gd name="connsiteY107" fmla="*/ 36512 h 320591"/>
              <a:gd name="connsiteX108" fmla="*/ 5905234 w 12191996"/>
              <a:gd name="connsiteY108" fmla="*/ 20637 h 320591"/>
              <a:gd name="connsiteX109" fmla="*/ 5957621 w 12191996"/>
              <a:gd name="connsiteY109" fmla="*/ 9525 h 320591"/>
              <a:gd name="connsiteX110" fmla="*/ 6017947 w 12191996"/>
              <a:gd name="connsiteY110" fmla="*/ 3175 h 320591"/>
              <a:gd name="connsiteX111" fmla="*/ 6086209 w 12191996"/>
              <a:gd name="connsiteY111" fmla="*/ 0 h 320591"/>
              <a:gd name="connsiteX112" fmla="*/ 6095999 w 12191996"/>
              <a:gd name="connsiteY112" fmla="*/ 455 h 320591"/>
              <a:gd name="connsiteX113" fmla="*/ 6105789 w 12191996"/>
              <a:gd name="connsiteY113" fmla="*/ 0 h 320591"/>
              <a:gd name="connsiteX114" fmla="*/ 6174052 w 12191996"/>
              <a:gd name="connsiteY114" fmla="*/ 3175 h 320591"/>
              <a:gd name="connsiteX115" fmla="*/ 6234377 w 12191996"/>
              <a:gd name="connsiteY115" fmla="*/ 9525 h 320591"/>
              <a:gd name="connsiteX116" fmla="*/ 6286764 w 12191996"/>
              <a:gd name="connsiteY116" fmla="*/ 20637 h 320591"/>
              <a:gd name="connsiteX117" fmla="*/ 6332802 w 12191996"/>
              <a:gd name="connsiteY117" fmla="*/ 36512 h 320591"/>
              <a:gd name="connsiteX118" fmla="*/ 6374077 w 12191996"/>
              <a:gd name="connsiteY118" fmla="*/ 52387 h 320591"/>
              <a:gd name="connsiteX119" fmla="*/ 6410589 w 12191996"/>
              <a:gd name="connsiteY119" fmla="*/ 68262 h 320591"/>
              <a:gd name="connsiteX120" fmla="*/ 6448689 w 12191996"/>
              <a:gd name="connsiteY120" fmla="*/ 87312 h 320591"/>
              <a:gd name="connsiteX121" fmla="*/ 6486789 w 12191996"/>
              <a:gd name="connsiteY121" fmla="*/ 106362 h 320591"/>
              <a:gd name="connsiteX122" fmla="*/ 6523302 w 12191996"/>
              <a:gd name="connsiteY122" fmla="*/ 125412 h 320591"/>
              <a:gd name="connsiteX123" fmla="*/ 6564577 w 12191996"/>
              <a:gd name="connsiteY123" fmla="*/ 141287 h 320591"/>
              <a:gd name="connsiteX124" fmla="*/ 6610614 w 12191996"/>
              <a:gd name="connsiteY124" fmla="*/ 155575 h 320591"/>
              <a:gd name="connsiteX125" fmla="*/ 6663002 w 12191996"/>
              <a:gd name="connsiteY125" fmla="*/ 166687 h 320591"/>
              <a:gd name="connsiteX126" fmla="*/ 6723327 w 12191996"/>
              <a:gd name="connsiteY126" fmla="*/ 174625 h 320591"/>
              <a:gd name="connsiteX127" fmla="*/ 6781799 w 12191996"/>
              <a:gd name="connsiteY127" fmla="*/ 175985 h 320591"/>
              <a:gd name="connsiteX128" fmla="*/ 6840271 w 12191996"/>
              <a:gd name="connsiteY128" fmla="*/ 174625 h 320591"/>
              <a:gd name="connsiteX129" fmla="*/ 6900596 w 12191996"/>
              <a:gd name="connsiteY129" fmla="*/ 166687 h 320591"/>
              <a:gd name="connsiteX130" fmla="*/ 6952983 w 12191996"/>
              <a:gd name="connsiteY130" fmla="*/ 155575 h 320591"/>
              <a:gd name="connsiteX131" fmla="*/ 6999021 w 12191996"/>
              <a:gd name="connsiteY131" fmla="*/ 141287 h 320591"/>
              <a:gd name="connsiteX132" fmla="*/ 7040296 w 12191996"/>
              <a:gd name="connsiteY132" fmla="*/ 125412 h 320591"/>
              <a:gd name="connsiteX133" fmla="*/ 7076808 w 12191996"/>
              <a:gd name="connsiteY133" fmla="*/ 106362 h 320591"/>
              <a:gd name="connsiteX134" fmla="*/ 7114908 w 12191996"/>
              <a:gd name="connsiteY134" fmla="*/ 87312 h 320591"/>
              <a:gd name="connsiteX135" fmla="*/ 7153008 w 12191996"/>
              <a:gd name="connsiteY135" fmla="*/ 68262 h 320591"/>
              <a:gd name="connsiteX136" fmla="*/ 7189521 w 12191996"/>
              <a:gd name="connsiteY136" fmla="*/ 52387 h 320591"/>
              <a:gd name="connsiteX137" fmla="*/ 7230796 w 12191996"/>
              <a:gd name="connsiteY137" fmla="*/ 36512 h 320591"/>
              <a:gd name="connsiteX138" fmla="*/ 7276833 w 12191996"/>
              <a:gd name="connsiteY138" fmla="*/ 20637 h 320591"/>
              <a:gd name="connsiteX139" fmla="*/ 7329221 w 12191996"/>
              <a:gd name="connsiteY139" fmla="*/ 9525 h 320591"/>
              <a:gd name="connsiteX140" fmla="*/ 7389546 w 12191996"/>
              <a:gd name="connsiteY140" fmla="*/ 3175 h 320591"/>
              <a:gd name="connsiteX141" fmla="*/ 7457808 w 12191996"/>
              <a:gd name="connsiteY141" fmla="*/ 0 h 320591"/>
              <a:gd name="connsiteX142" fmla="*/ 7526071 w 12191996"/>
              <a:gd name="connsiteY142" fmla="*/ 3175 h 320591"/>
              <a:gd name="connsiteX143" fmla="*/ 7586396 w 12191996"/>
              <a:gd name="connsiteY143" fmla="*/ 9525 h 320591"/>
              <a:gd name="connsiteX144" fmla="*/ 7638783 w 12191996"/>
              <a:gd name="connsiteY144" fmla="*/ 20637 h 320591"/>
              <a:gd name="connsiteX145" fmla="*/ 7684821 w 12191996"/>
              <a:gd name="connsiteY145" fmla="*/ 36512 h 320591"/>
              <a:gd name="connsiteX146" fmla="*/ 7726096 w 12191996"/>
              <a:gd name="connsiteY146" fmla="*/ 52387 h 320591"/>
              <a:gd name="connsiteX147" fmla="*/ 7762608 w 12191996"/>
              <a:gd name="connsiteY147" fmla="*/ 68262 h 320591"/>
              <a:gd name="connsiteX148" fmla="*/ 7800708 w 12191996"/>
              <a:gd name="connsiteY148" fmla="*/ 87312 h 320591"/>
              <a:gd name="connsiteX149" fmla="*/ 7838808 w 12191996"/>
              <a:gd name="connsiteY149" fmla="*/ 106362 h 320591"/>
              <a:gd name="connsiteX150" fmla="*/ 7875321 w 12191996"/>
              <a:gd name="connsiteY150" fmla="*/ 125412 h 320591"/>
              <a:gd name="connsiteX151" fmla="*/ 7916596 w 12191996"/>
              <a:gd name="connsiteY151" fmla="*/ 141287 h 320591"/>
              <a:gd name="connsiteX152" fmla="*/ 7962633 w 12191996"/>
              <a:gd name="connsiteY152" fmla="*/ 155575 h 320591"/>
              <a:gd name="connsiteX153" fmla="*/ 8015021 w 12191996"/>
              <a:gd name="connsiteY153" fmla="*/ 166687 h 320591"/>
              <a:gd name="connsiteX154" fmla="*/ 8075346 w 12191996"/>
              <a:gd name="connsiteY154" fmla="*/ 174625 h 320591"/>
              <a:gd name="connsiteX155" fmla="*/ 8143608 w 12191996"/>
              <a:gd name="connsiteY155" fmla="*/ 176212 h 320591"/>
              <a:gd name="connsiteX156" fmla="*/ 8211871 w 12191996"/>
              <a:gd name="connsiteY156" fmla="*/ 174625 h 320591"/>
              <a:gd name="connsiteX157" fmla="*/ 8272196 w 12191996"/>
              <a:gd name="connsiteY157" fmla="*/ 166687 h 320591"/>
              <a:gd name="connsiteX158" fmla="*/ 8324583 w 12191996"/>
              <a:gd name="connsiteY158" fmla="*/ 155575 h 320591"/>
              <a:gd name="connsiteX159" fmla="*/ 8370621 w 12191996"/>
              <a:gd name="connsiteY159" fmla="*/ 141287 h 320591"/>
              <a:gd name="connsiteX160" fmla="*/ 8411896 w 12191996"/>
              <a:gd name="connsiteY160" fmla="*/ 125412 h 320591"/>
              <a:gd name="connsiteX161" fmla="*/ 8448408 w 12191996"/>
              <a:gd name="connsiteY161" fmla="*/ 106362 h 320591"/>
              <a:gd name="connsiteX162" fmla="*/ 8486508 w 12191996"/>
              <a:gd name="connsiteY162" fmla="*/ 87312 h 320591"/>
              <a:gd name="connsiteX163" fmla="*/ 8524608 w 12191996"/>
              <a:gd name="connsiteY163" fmla="*/ 68262 h 320591"/>
              <a:gd name="connsiteX164" fmla="*/ 8561120 w 12191996"/>
              <a:gd name="connsiteY164" fmla="*/ 52387 h 320591"/>
              <a:gd name="connsiteX165" fmla="*/ 8602396 w 12191996"/>
              <a:gd name="connsiteY165" fmla="*/ 36512 h 320591"/>
              <a:gd name="connsiteX166" fmla="*/ 8648432 w 12191996"/>
              <a:gd name="connsiteY166" fmla="*/ 20637 h 320591"/>
              <a:gd name="connsiteX167" fmla="*/ 8700820 w 12191996"/>
              <a:gd name="connsiteY167" fmla="*/ 9525 h 320591"/>
              <a:gd name="connsiteX168" fmla="*/ 8761146 w 12191996"/>
              <a:gd name="connsiteY168" fmla="*/ 3175 h 320591"/>
              <a:gd name="connsiteX169" fmla="*/ 8827820 w 12191996"/>
              <a:gd name="connsiteY169" fmla="*/ 0 h 320591"/>
              <a:gd name="connsiteX170" fmla="*/ 8897670 w 12191996"/>
              <a:gd name="connsiteY170" fmla="*/ 3175 h 320591"/>
              <a:gd name="connsiteX171" fmla="*/ 8957996 w 12191996"/>
              <a:gd name="connsiteY171" fmla="*/ 9525 h 320591"/>
              <a:gd name="connsiteX172" fmla="*/ 9010382 w 12191996"/>
              <a:gd name="connsiteY172" fmla="*/ 20637 h 320591"/>
              <a:gd name="connsiteX173" fmla="*/ 9056420 w 12191996"/>
              <a:gd name="connsiteY173" fmla="*/ 36512 h 320591"/>
              <a:gd name="connsiteX174" fmla="*/ 9097696 w 12191996"/>
              <a:gd name="connsiteY174" fmla="*/ 52387 h 320591"/>
              <a:gd name="connsiteX175" fmla="*/ 9134208 w 12191996"/>
              <a:gd name="connsiteY175" fmla="*/ 68262 h 320591"/>
              <a:gd name="connsiteX176" fmla="*/ 9172308 w 12191996"/>
              <a:gd name="connsiteY176" fmla="*/ 87312 h 320591"/>
              <a:gd name="connsiteX177" fmla="*/ 9210408 w 12191996"/>
              <a:gd name="connsiteY177" fmla="*/ 106362 h 320591"/>
              <a:gd name="connsiteX178" fmla="*/ 9246920 w 12191996"/>
              <a:gd name="connsiteY178" fmla="*/ 125412 h 320591"/>
              <a:gd name="connsiteX179" fmla="*/ 9288196 w 12191996"/>
              <a:gd name="connsiteY179" fmla="*/ 141287 h 320591"/>
              <a:gd name="connsiteX180" fmla="*/ 9334232 w 12191996"/>
              <a:gd name="connsiteY180" fmla="*/ 155575 h 320591"/>
              <a:gd name="connsiteX181" fmla="*/ 9386620 w 12191996"/>
              <a:gd name="connsiteY181" fmla="*/ 166687 h 320591"/>
              <a:gd name="connsiteX182" fmla="*/ 9446946 w 12191996"/>
              <a:gd name="connsiteY182" fmla="*/ 174625 h 320591"/>
              <a:gd name="connsiteX183" fmla="*/ 9515208 w 12191996"/>
              <a:gd name="connsiteY183" fmla="*/ 176212 h 320591"/>
              <a:gd name="connsiteX184" fmla="*/ 9583470 w 12191996"/>
              <a:gd name="connsiteY184" fmla="*/ 174625 h 320591"/>
              <a:gd name="connsiteX185" fmla="*/ 9643796 w 12191996"/>
              <a:gd name="connsiteY185" fmla="*/ 166687 h 320591"/>
              <a:gd name="connsiteX186" fmla="*/ 9696182 w 12191996"/>
              <a:gd name="connsiteY186" fmla="*/ 155575 h 320591"/>
              <a:gd name="connsiteX187" fmla="*/ 9742220 w 12191996"/>
              <a:gd name="connsiteY187" fmla="*/ 141287 h 320591"/>
              <a:gd name="connsiteX188" fmla="*/ 9783496 w 12191996"/>
              <a:gd name="connsiteY188" fmla="*/ 125412 h 320591"/>
              <a:gd name="connsiteX189" fmla="*/ 9820008 w 12191996"/>
              <a:gd name="connsiteY189" fmla="*/ 106362 h 320591"/>
              <a:gd name="connsiteX190" fmla="*/ 9896208 w 12191996"/>
              <a:gd name="connsiteY190" fmla="*/ 68262 h 320591"/>
              <a:gd name="connsiteX191" fmla="*/ 9932720 w 12191996"/>
              <a:gd name="connsiteY191" fmla="*/ 52387 h 320591"/>
              <a:gd name="connsiteX192" fmla="*/ 9973996 w 12191996"/>
              <a:gd name="connsiteY192" fmla="*/ 36512 h 320591"/>
              <a:gd name="connsiteX193" fmla="*/ 10020032 w 12191996"/>
              <a:gd name="connsiteY193" fmla="*/ 20637 h 320591"/>
              <a:gd name="connsiteX194" fmla="*/ 10072420 w 12191996"/>
              <a:gd name="connsiteY194" fmla="*/ 9525 h 320591"/>
              <a:gd name="connsiteX195" fmla="*/ 10132746 w 12191996"/>
              <a:gd name="connsiteY195" fmla="*/ 3175 h 320591"/>
              <a:gd name="connsiteX196" fmla="*/ 10201008 w 12191996"/>
              <a:gd name="connsiteY196" fmla="*/ 0 h 320591"/>
              <a:gd name="connsiteX197" fmla="*/ 10269270 w 12191996"/>
              <a:gd name="connsiteY197" fmla="*/ 3175 h 320591"/>
              <a:gd name="connsiteX198" fmla="*/ 10329596 w 12191996"/>
              <a:gd name="connsiteY198" fmla="*/ 9525 h 320591"/>
              <a:gd name="connsiteX199" fmla="*/ 10381982 w 12191996"/>
              <a:gd name="connsiteY199" fmla="*/ 20637 h 320591"/>
              <a:gd name="connsiteX200" fmla="*/ 10428020 w 12191996"/>
              <a:gd name="connsiteY200" fmla="*/ 36512 h 320591"/>
              <a:gd name="connsiteX201" fmla="*/ 10469296 w 12191996"/>
              <a:gd name="connsiteY201" fmla="*/ 52387 h 320591"/>
              <a:gd name="connsiteX202" fmla="*/ 10505808 w 12191996"/>
              <a:gd name="connsiteY202" fmla="*/ 68262 h 320591"/>
              <a:gd name="connsiteX203" fmla="*/ 10543908 w 12191996"/>
              <a:gd name="connsiteY203" fmla="*/ 87312 h 320591"/>
              <a:gd name="connsiteX204" fmla="*/ 10582008 w 12191996"/>
              <a:gd name="connsiteY204" fmla="*/ 106362 h 320591"/>
              <a:gd name="connsiteX205" fmla="*/ 10618520 w 12191996"/>
              <a:gd name="connsiteY205" fmla="*/ 125412 h 320591"/>
              <a:gd name="connsiteX206" fmla="*/ 10659796 w 12191996"/>
              <a:gd name="connsiteY206" fmla="*/ 141287 h 320591"/>
              <a:gd name="connsiteX207" fmla="*/ 10705832 w 12191996"/>
              <a:gd name="connsiteY207" fmla="*/ 155575 h 320591"/>
              <a:gd name="connsiteX208" fmla="*/ 10758220 w 12191996"/>
              <a:gd name="connsiteY208" fmla="*/ 166687 h 320591"/>
              <a:gd name="connsiteX209" fmla="*/ 10818546 w 12191996"/>
              <a:gd name="connsiteY209" fmla="*/ 174625 h 320591"/>
              <a:gd name="connsiteX210" fmla="*/ 10886808 w 12191996"/>
              <a:gd name="connsiteY210" fmla="*/ 176212 h 320591"/>
              <a:gd name="connsiteX211" fmla="*/ 10955070 w 12191996"/>
              <a:gd name="connsiteY211" fmla="*/ 174625 h 320591"/>
              <a:gd name="connsiteX212" fmla="*/ 11015396 w 12191996"/>
              <a:gd name="connsiteY212" fmla="*/ 166687 h 320591"/>
              <a:gd name="connsiteX213" fmla="*/ 11067782 w 12191996"/>
              <a:gd name="connsiteY213" fmla="*/ 155575 h 320591"/>
              <a:gd name="connsiteX214" fmla="*/ 11113820 w 12191996"/>
              <a:gd name="connsiteY214" fmla="*/ 141287 h 320591"/>
              <a:gd name="connsiteX215" fmla="*/ 11155096 w 12191996"/>
              <a:gd name="connsiteY215" fmla="*/ 125412 h 320591"/>
              <a:gd name="connsiteX216" fmla="*/ 11191608 w 12191996"/>
              <a:gd name="connsiteY216" fmla="*/ 106362 h 320591"/>
              <a:gd name="connsiteX217" fmla="*/ 11229708 w 12191996"/>
              <a:gd name="connsiteY217" fmla="*/ 87312 h 320591"/>
              <a:gd name="connsiteX218" fmla="*/ 11267808 w 12191996"/>
              <a:gd name="connsiteY218" fmla="*/ 68262 h 320591"/>
              <a:gd name="connsiteX219" fmla="*/ 11304320 w 12191996"/>
              <a:gd name="connsiteY219" fmla="*/ 52387 h 320591"/>
              <a:gd name="connsiteX220" fmla="*/ 11345596 w 12191996"/>
              <a:gd name="connsiteY220" fmla="*/ 36512 h 320591"/>
              <a:gd name="connsiteX221" fmla="*/ 11391632 w 12191996"/>
              <a:gd name="connsiteY221" fmla="*/ 20637 h 320591"/>
              <a:gd name="connsiteX222" fmla="*/ 11444020 w 12191996"/>
              <a:gd name="connsiteY222" fmla="*/ 9525 h 320591"/>
              <a:gd name="connsiteX223" fmla="*/ 11504346 w 12191996"/>
              <a:gd name="connsiteY223" fmla="*/ 3175 h 320591"/>
              <a:gd name="connsiteX224" fmla="*/ 11572608 w 12191996"/>
              <a:gd name="connsiteY224" fmla="*/ 0 h 320591"/>
              <a:gd name="connsiteX225" fmla="*/ 11640870 w 12191996"/>
              <a:gd name="connsiteY225" fmla="*/ 3175 h 320591"/>
              <a:gd name="connsiteX226" fmla="*/ 11701196 w 12191996"/>
              <a:gd name="connsiteY226" fmla="*/ 9525 h 320591"/>
              <a:gd name="connsiteX227" fmla="*/ 11753582 w 12191996"/>
              <a:gd name="connsiteY227" fmla="*/ 20637 h 320591"/>
              <a:gd name="connsiteX228" fmla="*/ 11799620 w 12191996"/>
              <a:gd name="connsiteY228" fmla="*/ 36512 h 320591"/>
              <a:gd name="connsiteX229" fmla="*/ 11840896 w 12191996"/>
              <a:gd name="connsiteY229" fmla="*/ 52387 h 320591"/>
              <a:gd name="connsiteX230" fmla="*/ 11877408 w 12191996"/>
              <a:gd name="connsiteY230" fmla="*/ 68262 h 320591"/>
              <a:gd name="connsiteX231" fmla="*/ 11915508 w 12191996"/>
              <a:gd name="connsiteY231" fmla="*/ 87312 h 320591"/>
              <a:gd name="connsiteX232" fmla="*/ 11953608 w 12191996"/>
              <a:gd name="connsiteY232" fmla="*/ 106362 h 320591"/>
              <a:gd name="connsiteX233" fmla="*/ 11990120 w 12191996"/>
              <a:gd name="connsiteY233" fmla="*/ 125412 h 320591"/>
              <a:gd name="connsiteX234" fmla="*/ 12031396 w 12191996"/>
              <a:gd name="connsiteY234" fmla="*/ 141287 h 320591"/>
              <a:gd name="connsiteX235" fmla="*/ 12077432 w 12191996"/>
              <a:gd name="connsiteY235" fmla="*/ 155575 h 320591"/>
              <a:gd name="connsiteX236" fmla="*/ 12129820 w 12191996"/>
              <a:gd name="connsiteY236" fmla="*/ 166688 h 320591"/>
              <a:gd name="connsiteX237" fmla="*/ 12190146 w 12191996"/>
              <a:gd name="connsiteY237" fmla="*/ 174625 h 320591"/>
              <a:gd name="connsiteX238" fmla="*/ 12191996 w 12191996"/>
              <a:gd name="connsiteY238" fmla="*/ 174668 h 320591"/>
              <a:gd name="connsiteX239" fmla="*/ 12191996 w 12191996"/>
              <a:gd name="connsiteY239" fmla="*/ 319047 h 320591"/>
              <a:gd name="connsiteX240" fmla="*/ 12190146 w 12191996"/>
              <a:gd name="connsiteY240" fmla="*/ 319004 h 320591"/>
              <a:gd name="connsiteX241" fmla="*/ 12129820 w 12191996"/>
              <a:gd name="connsiteY241" fmla="*/ 311067 h 320591"/>
              <a:gd name="connsiteX242" fmla="*/ 12077432 w 12191996"/>
              <a:gd name="connsiteY242" fmla="*/ 299954 h 320591"/>
              <a:gd name="connsiteX243" fmla="*/ 12031396 w 12191996"/>
              <a:gd name="connsiteY243" fmla="*/ 285666 h 320591"/>
              <a:gd name="connsiteX244" fmla="*/ 11990120 w 12191996"/>
              <a:gd name="connsiteY244" fmla="*/ 269791 h 320591"/>
              <a:gd name="connsiteX245" fmla="*/ 11953608 w 12191996"/>
              <a:gd name="connsiteY245" fmla="*/ 250741 h 320591"/>
              <a:gd name="connsiteX246" fmla="*/ 11915508 w 12191996"/>
              <a:gd name="connsiteY246" fmla="*/ 231691 h 320591"/>
              <a:gd name="connsiteX247" fmla="*/ 11877408 w 12191996"/>
              <a:gd name="connsiteY247" fmla="*/ 212641 h 320591"/>
              <a:gd name="connsiteX248" fmla="*/ 11840896 w 12191996"/>
              <a:gd name="connsiteY248" fmla="*/ 196766 h 320591"/>
              <a:gd name="connsiteX249" fmla="*/ 11799620 w 12191996"/>
              <a:gd name="connsiteY249" fmla="*/ 180891 h 320591"/>
              <a:gd name="connsiteX250" fmla="*/ 11753582 w 12191996"/>
              <a:gd name="connsiteY250" fmla="*/ 165016 h 320591"/>
              <a:gd name="connsiteX251" fmla="*/ 11701196 w 12191996"/>
              <a:gd name="connsiteY251" fmla="*/ 153904 h 320591"/>
              <a:gd name="connsiteX252" fmla="*/ 11640870 w 12191996"/>
              <a:gd name="connsiteY252" fmla="*/ 147554 h 320591"/>
              <a:gd name="connsiteX253" fmla="*/ 11572608 w 12191996"/>
              <a:gd name="connsiteY253" fmla="*/ 144379 h 320591"/>
              <a:gd name="connsiteX254" fmla="*/ 11504346 w 12191996"/>
              <a:gd name="connsiteY254" fmla="*/ 147554 h 320591"/>
              <a:gd name="connsiteX255" fmla="*/ 11444020 w 12191996"/>
              <a:gd name="connsiteY255" fmla="*/ 153904 h 320591"/>
              <a:gd name="connsiteX256" fmla="*/ 11391632 w 12191996"/>
              <a:gd name="connsiteY256" fmla="*/ 165016 h 320591"/>
              <a:gd name="connsiteX257" fmla="*/ 11345596 w 12191996"/>
              <a:gd name="connsiteY257" fmla="*/ 180891 h 320591"/>
              <a:gd name="connsiteX258" fmla="*/ 11304320 w 12191996"/>
              <a:gd name="connsiteY258" fmla="*/ 196766 h 320591"/>
              <a:gd name="connsiteX259" fmla="*/ 11267808 w 12191996"/>
              <a:gd name="connsiteY259" fmla="*/ 212641 h 320591"/>
              <a:gd name="connsiteX260" fmla="*/ 11229708 w 12191996"/>
              <a:gd name="connsiteY260" fmla="*/ 231691 h 320591"/>
              <a:gd name="connsiteX261" fmla="*/ 11191608 w 12191996"/>
              <a:gd name="connsiteY261" fmla="*/ 250741 h 320591"/>
              <a:gd name="connsiteX262" fmla="*/ 11155096 w 12191996"/>
              <a:gd name="connsiteY262" fmla="*/ 269791 h 320591"/>
              <a:gd name="connsiteX263" fmla="*/ 11113820 w 12191996"/>
              <a:gd name="connsiteY263" fmla="*/ 285666 h 320591"/>
              <a:gd name="connsiteX264" fmla="*/ 11067782 w 12191996"/>
              <a:gd name="connsiteY264" fmla="*/ 299954 h 320591"/>
              <a:gd name="connsiteX265" fmla="*/ 11015396 w 12191996"/>
              <a:gd name="connsiteY265" fmla="*/ 311066 h 320591"/>
              <a:gd name="connsiteX266" fmla="*/ 10955070 w 12191996"/>
              <a:gd name="connsiteY266" fmla="*/ 319004 h 320591"/>
              <a:gd name="connsiteX267" fmla="*/ 10886808 w 12191996"/>
              <a:gd name="connsiteY267" fmla="*/ 320591 h 320591"/>
              <a:gd name="connsiteX268" fmla="*/ 10818546 w 12191996"/>
              <a:gd name="connsiteY268" fmla="*/ 319004 h 320591"/>
              <a:gd name="connsiteX269" fmla="*/ 10758220 w 12191996"/>
              <a:gd name="connsiteY269" fmla="*/ 311066 h 320591"/>
              <a:gd name="connsiteX270" fmla="*/ 10705832 w 12191996"/>
              <a:gd name="connsiteY270" fmla="*/ 299954 h 320591"/>
              <a:gd name="connsiteX271" fmla="*/ 10659796 w 12191996"/>
              <a:gd name="connsiteY271" fmla="*/ 285666 h 320591"/>
              <a:gd name="connsiteX272" fmla="*/ 10618520 w 12191996"/>
              <a:gd name="connsiteY272" fmla="*/ 269791 h 320591"/>
              <a:gd name="connsiteX273" fmla="*/ 10582008 w 12191996"/>
              <a:gd name="connsiteY273" fmla="*/ 250741 h 320591"/>
              <a:gd name="connsiteX274" fmla="*/ 10543908 w 12191996"/>
              <a:gd name="connsiteY274" fmla="*/ 231691 h 320591"/>
              <a:gd name="connsiteX275" fmla="*/ 10505808 w 12191996"/>
              <a:gd name="connsiteY275" fmla="*/ 212641 h 320591"/>
              <a:gd name="connsiteX276" fmla="*/ 10469296 w 12191996"/>
              <a:gd name="connsiteY276" fmla="*/ 196766 h 320591"/>
              <a:gd name="connsiteX277" fmla="*/ 10428020 w 12191996"/>
              <a:gd name="connsiteY277" fmla="*/ 180891 h 320591"/>
              <a:gd name="connsiteX278" fmla="*/ 10381982 w 12191996"/>
              <a:gd name="connsiteY278" fmla="*/ 165016 h 320591"/>
              <a:gd name="connsiteX279" fmla="*/ 10329596 w 12191996"/>
              <a:gd name="connsiteY279" fmla="*/ 153904 h 320591"/>
              <a:gd name="connsiteX280" fmla="*/ 10269270 w 12191996"/>
              <a:gd name="connsiteY280" fmla="*/ 147554 h 320591"/>
              <a:gd name="connsiteX281" fmla="*/ 10201008 w 12191996"/>
              <a:gd name="connsiteY281" fmla="*/ 144379 h 320591"/>
              <a:gd name="connsiteX282" fmla="*/ 10132746 w 12191996"/>
              <a:gd name="connsiteY282" fmla="*/ 147554 h 320591"/>
              <a:gd name="connsiteX283" fmla="*/ 10072420 w 12191996"/>
              <a:gd name="connsiteY283" fmla="*/ 153904 h 320591"/>
              <a:gd name="connsiteX284" fmla="*/ 10020032 w 12191996"/>
              <a:gd name="connsiteY284" fmla="*/ 165016 h 320591"/>
              <a:gd name="connsiteX285" fmla="*/ 9973996 w 12191996"/>
              <a:gd name="connsiteY285" fmla="*/ 180891 h 320591"/>
              <a:gd name="connsiteX286" fmla="*/ 9932720 w 12191996"/>
              <a:gd name="connsiteY286" fmla="*/ 196766 h 320591"/>
              <a:gd name="connsiteX287" fmla="*/ 9896208 w 12191996"/>
              <a:gd name="connsiteY287" fmla="*/ 212641 h 320591"/>
              <a:gd name="connsiteX288" fmla="*/ 9820008 w 12191996"/>
              <a:gd name="connsiteY288" fmla="*/ 250741 h 320591"/>
              <a:gd name="connsiteX289" fmla="*/ 9783496 w 12191996"/>
              <a:gd name="connsiteY289" fmla="*/ 269791 h 320591"/>
              <a:gd name="connsiteX290" fmla="*/ 9742220 w 12191996"/>
              <a:gd name="connsiteY290" fmla="*/ 285666 h 320591"/>
              <a:gd name="connsiteX291" fmla="*/ 9696182 w 12191996"/>
              <a:gd name="connsiteY291" fmla="*/ 299954 h 320591"/>
              <a:gd name="connsiteX292" fmla="*/ 9643796 w 12191996"/>
              <a:gd name="connsiteY292" fmla="*/ 311066 h 320591"/>
              <a:gd name="connsiteX293" fmla="*/ 9583470 w 12191996"/>
              <a:gd name="connsiteY293" fmla="*/ 319004 h 320591"/>
              <a:gd name="connsiteX294" fmla="*/ 9515208 w 12191996"/>
              <a:gd name="connsiteY294" fmla="*/ 320591 h 320591"/>
              <a:gd name="connsiteX295" fmla="*/ 9446946 w 12191996"/>
              <a:gd name="connsiteY295" fmla="*/ 319004 h 320591"/>
              <a:gd name="connsiteX296" fmla="*/ 9386620 w 12191996"/>
              <a:gd name="connsiteY296" fmla="*/ 311066 h 320591"/>
              <a:gd name="connsiteX297" fmla="*/ 9334232 w 12191996"/>
              <a:gd name="connsiteY297" fmla="*/ 299954 h 320591"/>
              <a:gd name="connsiteX298" fmla="*/ 9288196 w 12191996"/>
              <a:gd name="connsiteY298" fmla="*/ 285666 h 320591"/>
              <a:gd name="connsiteX299" fmla="*/ 9246920 w 12191996"/>
              <a:gd name="connsiteY299" fmla="*/ 269791 h 320591"/>
              <a:gd name="connsiteX300" fmla="*/ 9210408 w 12191996"/>
              <a:gd name="connsiteY300" fmla="*/ 250741 h 320591"/>
              <a:gd name="connsiteX301" fmla="*/ 9172308 w 12191996"/>
              <a:gd name="connsiteY301" fmla="*/ 231691 h 320591"/>
              <a:gd name="connsiteX302" fmla="*/ 9134208 w 12191996"/>
              <a:gd name="connsiteY302" fmla="*/ 212641 h 320591"/>
              <a:gd name="connsiteX303" fmla="*/ 9097696 w 12191996"/>
              <a:gd name="connsiteY303" fmla="*/ 196766 h 320591"/>
              <a:gd name="connsiteX304" fmla="*/ 9056420 w 12191996"/>
              <a:gd name="connsiteY304" fmla="*/ 180891 h 320591"/>
              <a:gd name="connsiteX305" fmla="*/ 9010382 w 12191996"/>
              <a:gd name="connsiteY305" fmla="*/ 165016 h 320591"/>
              <a:gd name="connsiteX306" fmla="*/ 8957996 w 12191996"/>
              <a:gd name="connsiteY306" fmla="*/ 153904 h 320591"/>
              <a:gd name="connsiteX307" fmla="*/ 8897670 w 12191996"/>
              <a:gd name="connsiteY307" fmla="*/ 147554 h 320591"/>
              <a:gd name="connsiteX308" fmla="*/ 8827820 w 12191996"/>
              <a:gd name="connsiteY308" fmla="*/ 144379 h 320591"/>
              <a:gd name="connsiteX309" fmla="*/ 8761146 w 12191996"/>
              <a:gd name="connsiteY309" fmla="*/ 147554 h 320591"/>
              <a:gd name="connsiteX310" fmla="*/ 8700820 w 12191996"/>
              <a:gd name="connsiteY310" fmla="*/ 153904 h 320591"/>
              <a:gd name="connsiteX311" fmla="*/ 8648432 w 12191996"/>
              <a:gd name="connsiteY311" fmla="*/ 165016 h 320591"/>
              <a:gd name="connsiteX312" fmla="*/ 8602396 w 12191996"/>
              <a:gd name="connsiteY312" fmla="*/ 180891 h 320591"/>
              <a:gd name="connsiteX313" fmla="*/ 8561120 w 12191996"/>
              <a:gd name="connsiteY313" fmla="*/ 196766 h 320591"/>
              <a:gd name="connsiteX314" fmla="*/ 8524608 w 12191996"/>
              <a:gd name="connsiteY314" fmla="*/ 212641 h 320591"/>
              <a:gd name="connsiteX315" fmla="*/ 8486508 w 12191996"/>
              <a:gd name="connsiteY315" fmla="*/ 231691 h 320591"/>
              <a:gd name="connsiteX316" fmla="*/ 8448408 w 12191996"/>
              <a:gd name="connsiteY316" fmla="*/ 250741 h 320591"/>
              <a:gd name="connsiteX317" fmla="*/ 8411896 w 12191996"/>
              <a:gd name="connsiteY317" fmla="*/ 269791 h 320591"/>
              <a:gd name="connsiteX318" fmla="*/ 8370621 w 12191996"/>
              <a:gd name="connsiteY318" fmla="*/ 285666 h 320591"/>
              <a:gd name="connsiteX319" fmla="*/ 8324583 w 12191996"/>
              <a:gd name="connsiteY319" fmla="*/ 299954 h 320591"/>
              <a:gd name="connsiteX320" fmla="*/ 8272196 w 12191996"/>
              <a:gd name="connsiteY320" fmla="*/ 311066 h 320591"/>
              <a:gd name="connsiteX321" fmla="*/ 8211871 w 12191996"/>
              <a:gd name="connsiteY321" fmla="*/ 319004 h 320591"/>
              <a:gd name="connsiteX322" fmla="*/ 8143608 w 12191996"/>
              <a:gd name="connsiteY322" fmla="*/ 320591 h 320591"/>
              <a:gd name="connsiteX323" fmla="*/ 8075346 w 12191996"/>
              <a:gd name="connsiteY323" fmla="*/ 319004 h 320591"/>
              <a:gd name="connsiteX324" fmla="*/ 8015021 w 12191996"/>
              <a:gd name="connsiteY324" fmla="*/ 311066 h 320591"/>
              <a:gd name="connsiteX325" fmla="*/ 7962633 w 12191996"/>
              <a:gd name="connsiteY325" fmla="*/ 299954 h 320591"/>
              <a:gd name="connsiteX326" fmla="*/ 7916596 w 12191996"/>
              <a:gd name="connsiteY326" fmla="*/ 285666 h 320591"/>
              <a:gd name="connsiteX327" fmla="*/ 7875321 w 12191996"/>
              <a:gd name="connsiteY327" fmla="*/ 269791 h 320591"/>
              <a:gd name="connsiteX328" fmla="*/ 7838808 w 12191996"/>
              <a:gd name="connsiteY328" fmla="*/ 250741 h 320591"/>
              <a:gd name="connsiteX329" fmla="*/ 7800708 w 12191996"/>
              <a:gd name="connsiteY329" fmla="*/ 231691 h 320591"/>
              <a:gd name="connsiteX330" fmla="*/ 7762608 w 12191996"/>
              <a:gd name="connsiteY330" fmla="*/ 212641 h 320591"/>
              <a:gd name="connsiteX331" fmla="*/ 7726096 w 12191996"/>
              <a:gd name="connsiteY331" fmla="*/ 196766 h 320591"/>
              <a:gd name="connsiteX332" fmla="*/ 7684821 w 12191996"/>
              <a:gd name="connsiteY332" fmla="*/ 180891 h 320591"/>
              <a:gd name="connsiteX333" fmla="*/ 7638783 w 12191996"/>
              <a:gd name="connsiteY333" fmla="*/ 165016 h 320591"/>
              <a:gd name="connsiteX334" fmla="*/ 7586396 w 12191996"/>
              <a:gd name="connsiteY334" fmla="*/ 153904 h 320591"/>
              <a:gd name="connsiteX335" fmla="*/ 7526071 w 12191996"/>
              <a:gd name="connsiteY335" fmla="*/ 147554 h 320591"/>
              <a:gd name="connsiteX336" fmla="*/ 7457808 w 12191996"/>
              <a:gd name="connsiteY336" fmla="*/ 144379 h 320591"/>
              <a:gd name="connsiteX337" fmla="*/ 7389546 w 12191996"/>
              <a:gd name="connsiteY337" fmla="*/ 147554 h 320591"/>
              <a:gd name="connsiteX338" fmla="*/ 7329221 w 12191996"/>
              <a:gd name="connsiteY338" fmla="*/ 153904 h 320591"/>
              <a:gd name="connsiteX339" fmla="*/ 7276833 w 12191996"/>
              <a:gd name="connsiteY339" fmla="*/ 165016 h 320591"/>
              <a:gd name="connsiteX340" fmla="*/ 7230796 w 12191996"/>
              <a:gd name="connsiteY340" fmla="*/ 180891 h 320591"/>
              <a:gd name="connsiteX341" fmla="*/ 7189521 w 12191996"/>
              <a:gd name="connsiteY341" fmla="*/ 196766 h 320591"/>
              <a:gd name="connsiteX342" fmla="*/ 7153008 w 12191996"/>
              <a:gd name="connsiteY342" fmla="*/ 212641 h 320591"/>
              <a:gd name="connsiteX343" fmla="*/ 7114908 w 12191996"/>
              <a:gd name="connsiteY343" fmla="*/ 231691 h 320591"/>
              <a:gd name="connsiteX344" fmla="*/ 7076808 w 12191996"/>
              <a:gd name="connsiteY344" fmla="*/ 250741 h 320591"/>
              <a:gd name="connsiteX345" fmla="*/ 7040296 w 12191996"/>
              <a:gd name="connsiteY345" fmla="*/ 269791 h 320591"/>
              <a:gd name="connsiteX346" fmla="*/ 6999021 w 12191996"/>
              <a:gd name="connsiteY346" fmla="*/ 285666 h 320591"/>
              <a:gd name="connsiteX347" fmla="*/ 6952983 w 12191996"/>
              <a:gd name="connsiteY347" fmla="*/ 299954 h 320591"/>
              <a:gd name="connsiteX348" fmla="*/ 6900596 w 12191996"/>
              <a:gd name="connsiteY348" fmla="*/ 311066 h 320591"/>
              <a:gd name="connsiteX349" fmla="*/ 6840271 w 12191996"/>
              <a:gd name="connsiteY349" fmla="*/ 319004 h 320591"/>
              <a:gd name="connsiteX350" fmla="*/ 6781799 w 12191996"/>
              <a:gd name="connsiteY350" fmla="*/ 320364 h 320591"/>
              <a:gd name="connsiteX351" fmla="*/ 6723327 w 12191996"/>
              <a:gd name="connsiteY351" fmla="*/ 319004 h 320591"/>
              <a:gd name="connsiteX352" fmla="*/ 6663002 w 12191996"/>
              <a:gd name="connsiteY352" fmla="*/ 311066 h 320591"/>
              <a:gd name="connsiteX353" fmla="*/ 6610614 w 12191996"/>
              <a:gd name="connsiteY353" fmla="*/ 299954 h 320591"/>
              <a:gd name="connsiteX354" fmla="*/ 6564577 w 12191996"/>
              <a:gd name="connsiteY354" fmla="*/ 285666 h 320591"/>
              <a:gd name="connsiteX355" fmla="*/ 6523302 w 12191996"/>
              <a:gd name="connsiteY355" fmla="*/ 269791 h 320591"/>
              <a:gd name="connsiteX356" fmla="*/ 6486789 w 12191996"/>
              <a:gd name="connsiteY356" fmla="*/ 250741 h 320591"/>
              <a:gd name="connsiteX357" fmla="*/ 6448689 w 12191996"/>
              <a:gd name="connsiteY357" fmla="*/ 231691 h 320591"/>
              <a:gd name="connsiteX358" fmla="*/ 6410589 w 12191996"/>
              <a:gd name="connsiteY358" fmla="*/ 212641 h 320591"/>
              <a:gd name="connsiteX359" fmla="*/ 6374077 w 12191996"/>
              <a:gd name="connsiteY359" fmla="*/ 196766 h 320591"/>
              <a:gd name="connsiteX360" fmla="*/ 6332802 w 12191996"/>
              <a:gd name="connsiteY360" fmla="*/ 180891 h 320591"/>
              <a:gd name="connsiteX361" fmla="*/ 6286764 w 12191996"/>
              <a:gd name="connsiteY361" fmla="*/ 165016 h 320591"/>
              <a:gd name="connsiteX362" fmla="*/ 6234377 w 12191996"/>
              <a:gd name="connsiteY362" fmla="*/ 153904 h 320591"/>
              <a:gd name="connsiteX363" fmla="*/ 6174052 w 12191996"/>
              <a:gd name="connsiteY363" fmla="*/ 147554 h 320591"/>
              <a:gd name="connsiteX364" fmla="*/ 6105789 w 12191996"/>
              <a:gd name="connsiteY364" fmla="*/ 144379 h 320591"/>
              <a:gd name="connsiteX365" fmla="*/ 6095999 w 12191996"/>
              <a:gd name="connsiteY365" fmla="*/ 144834 h 320591"/>
              <a:gd name="connsiteX366" fmla="*/ 6086208 w 12191996"/>
              <a:gd name="connsiteY366" fmla="*/ 144379 h 320591"/>
              <a:gd name="connsiteX367" fmla="*/ 6017947 w 12191996"/>
              <a:gd name="connsiteY367" fmla="*/ 147554 h 320591"/>
              <a:gd name="connsiteX368" fmla="*/ 5957621 w 12191996"/>
              <a:gd name="connsiteY368" fmla="*/ 153904 h 320591"/>
              <a:gd name="connsiteX369" fmla="*/ 5905234 w 12191996"/>
              <a:gd name="connsiteY369" fmla="*/ 165016 h 320591"/>
              <a:gd name="connsiteX370" fmla="*/ 5859196 w 12191996"/>
              <a:gd name="connsiteY370" fmla="*/ 180891 h 320591"/>
              <a:gd name="connsiteX371" fmla="*/ 5817921 w 12191996"/>
              <a:gd name="connsiteY371" fmla="*/ 196766 h 320591"/>
              <a:gd name="connsiteX372" fmla="*/ 5781408 w 12191996"/>
              <a:gd name="connsiteY372" fmla="*/ 212641 h 320591"/>
              <a:gd name="connsiteX373" fmla="*/ 5743308 w 12191996"/>
              <a:gd name="connsiteY373" fmla="*/ 231691 h 320591"/>
              <a:gd name="connsiteX374" fmla="*/ 5705209 w 12191996"/>
              <a:gd name="connsiteY374" fmla="*/ 250741 h 320591"/>
              <a:gd name="connsiteX375" fmla="*/ 5668696 w 12191996"/>
              <a:gd name="connsiteY375" fmla="*/ 269791 h 320591"/>
              <a:gd name="connsiteX376" fmla="*/ 5627421 w 12191996"/>
              <a:gd name="connsiteY376" fmla="*/ 285666 h 320591"/>
              <a:gd name="connsiteX377" fmla="*/ 5581383 w 12191996"/>
              <a:gd name="connsiteY377" fmla="*/ 299954 h 320591"/>
              <a:gd name="connsiteX378" fmla="*/ 5528996 w 12191996"/>
              <a:gd name="connsiteY378" fmla="*/ 311066 h 320591"/>
              <a:gd name="connsiteX379" fmla="*/ 5468671 w 12191996"/>
              <a:gd name="connsiteY379" fmla="*/ 319004 h 320591"/>
              <a:gd name="connsiteX380" fmla="*/ 5410199 w 12191996"/>
              <a:gd name="connsiteY380" fmla="*/ 320364 h 320591"/>
              <a:gd name="connsiteX381" fmla="*/ 5351727 w 12191996"/>
              <a:gd name="connsiteY381" fmla="*/ 319004 h 320591"/>
              <a:gd name="connsiteX382" fmla="*/ 5291401 w 12191996"/>
              <a:gd name="connsiteY382" fmla="*/ 311066 h 320591"/>
              <a:gd name="connsiteX383" fmla="*/ 5239014 w 12191996"/>
              <a:gd name="connsiteY383" fmla="*/ 299954 h 320591"/>
              <a:gd name="connsiteX384" fmla="*/ 5192976 w 12191996"/>
              <a:gd name="connsiteY384" fmla="*/ 285666 h 320591"/>
              <a:gd name="connsiteX385" fmla="*/ 5151701 w 12191996"/>
              <a:gd name="connsiteY385" fmla="*/ 269791 h 320591"/>
              <a:gd name="connsiteX386" fmla="*/ 5115189 w 12191996"/>
              <a:gd name="connsiteY386" fmla="*/ 250741 h 320591"/>
              <a:gd name="connsiteX387" fmla="*/ 5077089 w 12191996"/>
              <a:gd name="connsiteY387" fmla="*/ 231691 h 320591"/>
              <a:gd name="connsiteX388" fmla="*/ 5038989 w 12191996"/>
              <a:gd name="connsiteY388" fmla="*/ 212641 h 320591"/>
              <a:gd name="connsiteX389" fmla="*/ 5002476 w 12191996"/>
              <a:gd name="connsiteY389" fmla="*/ 196766 h 320591"/>
              <a:gd name="connsiteX390" fmla="*/ 4961201 w 12191996"/>
              <a:gd name="connsiteY390" fmla="*/ 180891 h 320591"/>
              <a:gd name="connsiteX391" fmla="*/ 4915165 w 12191996"/>
              <a:gd name="connsiteY391" fmla="*/ 165016 h 320591"/>
              <a:gd name="connsiteX392" fmla="*/ 4862777 w 12191996"/>
              <a:gd name="connsiteY392" fmla="*/ 153904 h 320591"/>
              <a:gd name="connsiteX393" fmla="*/ 4802453 w 12191996"/>
              <a:gd name="connsiteY393" fmla="*/ 147554 h 320591"/>
              <a:gd name="connsiteX394" fmla="*/ 4734189 w 12191996"/>
              <a:gd name="connsiteY394" fmla="*/ 144379 h 320591"/>
              <a:gd name="connsiteX395" fmla="*/ 4665928 w 12191996"/>
              <a:gd name="connsiteY395" fmla="*/ 147554 h 320591"/>
              <a:gd name="connsiteX396" fmla="*/ 4605602 w 12191996"/>
              <a:gd name="connsiteY396" fmla="*/ 153904 h 320591"/>
              <a:gd name="connsiteX397" fmla="*/ 4553214 w 12191996"/>
              <a:gd name="connsiteY397" fmla="*/ 165016 h 320591"/>
              <a:gd name="connsiteX398" fmla="*/ 4507177 w 12191996"/>
              <a:gd name="connsiteY398" fmla="*/ 180891 h 320591"/>
              <a:gd name="connsiteX399" fmla="*/ 4465902 w 12191996"/>
              <a:gd name="connsiteY399" fmla="*/ 196766 h 320591"/>
              <a:gd name="connsiteX400" fmla="*/ 4429389 w 12191996"/>
              <a:gd name="connsiteY400" fmla="*/ 212641 h 320591"/>
              <a:gd name="connsiteX401" fmla="*/ 4353189 w 12191996"/>
              <a:gd name="connsiteY401" fmla="*/ 250741 h 320591"/>
              <a:gd name="connsiteX402" fmla="*/ 4316677 w 12191996"/>
              <a:gd name="connsiteY402" fmla="*/ 269791 h 320591"/>
              <a:gd name="connsiteX403" fmla="*/ 4275402 w 12191996"/>
              <a:gd name="connsiteY403" fmla="*/ 285666 h 320591"/>
              <a:gd name="connsiteX404" fmla="*/ 4229364 w 12191996"/>
              <a:gd name="connsiteY404" fmla="*/ 299954 h 320591"/>
              <a:gd name="connsiteX405" fmla="*/ 4176977 w 12191996"/>
              <a:gd name="connsiteY405" fmla="*/ 311066 h 320591"/>
              <a:gd name="connsiteX406" fmla="*/ 4116652 w 12191996"/>
              <a:gd name="connsiteY406" fmla="*/ 319004 h 320591"/>
              <a:gd name="connsiteX407" fmla="*/ 4048389 w 12191996"/>
              <a:gd name="connsiteY407" fmla="*/ 320591 h 320591"/>
              <a:gd name="connsiteX408" fmla="*/ 3980127 w 12191996"/>
              <a:gd name="connsiteY408" fmla="*/ 319004 h 320591"/>
              <a:gd name="connsiteX409" fmla="*/ 3919802 w 12191996"/>
              <a:gd name="connsiteY409" fmla="*/ 311066 h 320591"/>
              <a:gd name="connsiteX410" fmla="*/ 3867414 w 12191996"/>
              <a:gd name="connsiteY410" fmla="*/ 299954 h 320591"/>
              <a:gd name="connsiteX411" fmla="*/ 3821377 w 12191996"/>
              <a:gd name="connsiteY411" fmla="*/ 285666 h 320591"/>
              <a:gd name="connsiteX412" fmla="*/ 3780102 w 12191996"/>
              <a:gd name="connsiteY412" fmla="*/ 269791 h 320591"/>
              <a:gd name="connsiteX413" fmla="*/ 3743589 w 12191996"/>
              <a:gd name="connsiteY413" fmla="*/ 250741 h 320591"/>
              <a:gd name="connsiteX414" fmla="*/ 3705489 w 12191996"/>
              <a:gd name="connsiteY414" fmla="*/ 231691 h 320591"/>
              <a:gd name="connsiteX415" fmla="*/ 3667389 w 12191996"/>
              <a:gd name="connsiteY415" fmla="*/ 212641 h 320591"/>
              <a:gd name="connsiteX416" fmla="*/ 3630877 w 12191996"/>
              <a:gd name="connsiteY416" fmla="*/ 196766 h 320591"/>
              <a:gd name="connsiteX417" fmla="*/ 3589602 w 12191996"/>
              <a:gd name="connsiteY417" fmla="*/ 180891 h 320591"/>
              <a:gd name="connsiteX418" fmla="*/ 3543564 w 12191996"/>
              <a:gd name="connsiteY418" fmla="*/ 165016 h 320591"/>
              <a:gd name="connsiteX419" fmla="*/ 3491177 w 12191996"/>
              <a:gd name="connsiteY419" fmla="*/ 153904 h 320591"/>
              <a:gd name="connsiteX420" fmla="*/ 3430852 w 12191996"/>
              <a:gd name="connsiteY420" fmla="*/ 147554 h 320591"/>
              <a:gd name="connsiteX421" fmla="*/ 3361002 w 12191996"/>
              <a:gd name="connsiteY421" fmla="*/ 144379 h 320591"/>
              <a:gd name="connsiteX422" fmla="*/ 3294327 w 12191996"/>
              <a:gd name="connsiteY422" fmla="*/ 147554 h 320591"/>
              <a:gd name="connsiteX423" fmla="*/ 3234002 w 12191996"/>
              <a:gd name="connsiteY423" fmla="*/ 153904 h 320591"/>
              <a:gd name="connsiteX424" fmla="*/ 3181614 w 12191996"/>
              <a:gd name="connsiteY424" fmla="*/ 165016 h 320591"/>
              <a:gd name="connsiteX425" fmla="*/ 3135577 w 12191996"/>
              <a:gd name="connsiteY425" fmla="*/ 180891 h 320591"/>
              <a:gd name="connsiteX426" fmla="*/ 3094302 w 12191996"/>
              <a:gd name="connsiteY426" fmla="*/ 196766 h 320591"/>
              <a:gd name="connsiteX427" fmla="*/ 3057789 w 12191996"/>
              <a:gd name="connsiteY427" fmla="*/ 212641 h 320591"/>
              <a:gd name="connsiteX428" fmla="*/ 3019689 w 12191996"/>
              <a:gd name="connsiteY428" fmla="*/ 231691 h 320591"/>
              <a:gd name="connsiteX429" fmla="*/ 2981589 w 12191996"/>
              <a:gd name="connsiteY429" fmla="*/ 250741 h 320591"/>
              <a:gd name="connsiteX430" fmla="*/ 2945077 w 12191996"/>
              <a:gd name="connsiteY430" fmla="*/ 269791 h 320591"/>
              <a:gd name="connsiteX431" fmla="*/ 2903802 w 12191996"/>
              <a:gd name="connsiteY431" fmla="*/ 285666 h 320591"/>
              <a:gd name="connsiteX432" fmla="*/ 2857764 w 12191996"/>
              <a:gd name="connsiteY432" fmla="*/ 299954 h 320591"/>
              <a:gd name="connsiteX433" fmla="*/ 2805377 w 12191996"/>
              <a:gd name="connsiteY433" fmla="*/ 311066 h 320591"/>
              <a:gd name="connsiteX434" fmla="*/ 2745052 w 12191996"/>
              <a:gd name="connsiteY434" fmla="*/ 319004 h 320591"/>
              <a:gd name="connsiteX435" fmla="*/ 2676789 w 12191996"/>
              <a:gd name="connsiteY435" fmla="*/ 320591 h 320591"/>
              <a:gd name="connsiteX436" fmla="*/ 2608527 w 12191996"/>
              <a:gd name="connsiteY436" fmla="*/ 319004 h 320591"/>
              <a:gd name="connsiteX437" fmla="*/ 2548202 w 12191996"/>
              <a:gd name="connsiteY437" fmla="*/ 311066 h 320591"/>
              <a:gd name="connsiteX438" fmla="*/ 2495814 w 12191996"/>
              <a:gd name="connsiteY438" fmla="*/ 299954 h 320591"/>
              <a:gd name="connsiteX439" fmla="*/ 2449777 w 12191996"/>
              <a:gd name="connsiteY439" fmla="*/ 285666 h 320591"/>
              <a:gd name="connsiteX440" fmla="*/ 2408502 w 12191996"/>
              <a:gd name="connsiteY440" fmla="*/ 269791 h 320591"/>
              <a:gd name="connsiteX441" fmla="*/ 2371989 w 12191996"/>
              <a:gd name="connsiteY441" fmla="*/ 250741 h 320591"/>
              <a:gd name="connsiteX442" fmla="*/ 2333889 w 12191996"/>
              <a:gd name="connsiteY442" fmla="*/ 231691 h 320591"/>
              <a:gd name="connsiteX443" fmla="*/ 2295789 w 12191996"/>
              <a:gd name="connsiteY443" fmla="*/ 212641 h 320591"/>
              <a:gd name="connsiteX444" fmla="*/ 2259277 w 12191996"/>
              <a:gd name="connsiteY444" fmla="*/ 196766 h 320591"/>
              <a:gd name="connsiteX445" fmla="*/ 2218002 w 12191996"/>
              <a:gd name="connsiteY445" fmla="*/ 180891 h 320591"/>
              <a:gd name="connsiteX446" fmla="*/ 2171964 w 12191996"/>
              <a:gd name="connsiteY446" fmla="*/ 165016 h 320591"/>
              <a:gd name="connsiteX447" fmla="*/ 2119577 w 12191996"/>
              <a:gd name="connsiteY447" fmla="*/ 153904 h 320591"/>
              <a:gd name="connsiteX448" fmla="*/ 2059252 w 12191996"/>
              <a:gd name="connsiteY448" fmla="*/ 147554 h 320591"/>
              <a:gd name="connsiteX449" fmla="*/ 1990989 w 12191996"/>
              <a:gd name="connsiteY449" fmla="*/ 144379 h 320591"/>
              <a:gd name="connsiteX450" fmla="*/ 1922727 w 12191996"/>
              <a:gd name="connsiteY450" fmla="*/ 147554 h 320591"/>
              <a:gd name="connsiteX451" fmla="*/ 1862402 w 12191996"/>
              <a:gd name="connsiteY451" fmla="*/ 153904 h 320591"/>
              <a:gd name="connsiteX452" fmla="*/ 1810014 w 12191996"/>
              <a:gd name="connsiteY452" fmla="*/ 165016 h 320591"/>
              <a:gd name="connsiteX453" fmla="*/ 1763977 w 12191996"/>
              <a:gd name="connsiteY453" fmla="*/ 180891 h 320591"/>
              <a:gd name="connsiteX454" fmla="*/ 1722702 w 12191996"/>
              <a:gd name="connsiteY454" fmla="*/ 196766 h 320591"/>
              <a:gd name="connsiteX455" fmla="*/ 1686189 w 12191996"/>
              <a:gd name="connsiteY455" fmla="*/ 212641 h 320591"/>
              <a:gd name="connsiteX456" fmla="*/ 1648089 w 12191996"/>
              <a:gd name="connsiteY456" fmla="*/ 231691 h 320591"/>
              <a:gd name="connsiteX457" fmla="*/ 1609989 w 12191996"/>
              <a:gd name="connsiteY457" fmla="*/ 250741 h 320591"/>
              <a:gd name="connsiteX458" fmla="*/ 1573477 w 12191996"/>
              <a:gd name="connsiteY458" fmla="*/ 269791 h 320591"/>
              <a:gd name="connsiteX459" fmla="*/ 1532202 w 12191996"/>
              <a:gd name="connsiteY459" fmla="*/ 285666 h 320591"/>
              <a:gd name="connsiteX460" fmla="*/ 1486164 w 12191996"/>
              <a:gd name="connsiteY460" fmla="*/ 299954 h 320591"/>
              <a:gd name="connsiteX461" fmla="*/ 1433777 w 12191996"/>
              <a:gd name="connsiteY461" fmla="*/ 311066 h 320591"/>
              <a:gd name="connsiteX462" fmla="*/ 1373452 w 12191996"/>
              <a:gd name="connsiteY462" fmla="*/ 319004 h 320591"/>
              <a:gd name="connsiteX463" fmla="*/ 1305189 w 12191996"/>
              <a:gd name="connsiteY463" fmla="*/ 320591 h 320591"/>
              <a:gd name="connsiteX464" fmla="*/ 1236927 w 12191996"/>
              <a:gd name="connsiteY464" fmla="*/ 319004 h 320591"/>
              <a:gd name="connsiteX465" fmla="*/ 1176602 w 12191996"/>
              <a:gd name="connsiteY465" fmla="*/ 311066 h 320591"/>
              <a:gd name="connsiteX466" fmla="*/ 1124214 w 12191996"/>
              <a:gd name="connsiteY466" fmla="*/ 299954 h 320591"/>
              <a:gd name="connsiteX467" fmla="*/ 1078177 w 12191996"/>
              <a:gd name="connsiteY467" fmla="*/ 285666 h 320591"/>
              <a:gd name="connsiteX468" fmla="*/ 1036902 w 12191996"/>
              <a:gd name="connsiteY468" fmla="*/ 269791 h 320591"/>
              <a:gd name="connsiteX469" fmla="*/ 1000389 w 12191996"/>
              <a:gd name="connsiteY469" fmla="*/ 250741 h 320591"/>
              <a:gd name="connsiteX470" fmla="*/ 962289 w 12191996"/>
              <a:gd name="connsiteY470" fmla="*/ 231691 h 320591"/>
              <a:gd name="connsiteX471" fmla="*/ 924189 w 12191996"/>
              <a:gd name="connsiteY471" fmla="*/ 212641 h 320591"/>
              <a:gd name="connsiteX472" fmla="*/ 887677 w 12191996"/>
              <a:gd name="connsiteY472" fmla="*/ 196766 h 320591"/>
              <a:gd name="connsiteX473" fmla="*/ 846402 w 12191996"/>
              <a:gd name="connsiteY473" fmla="*/ 180891 h 320591"/>
              <a:gd name="connsiteX474" fmla="*/ 800364 w 12191996"/>
              <a:gd name="connsiteY474" fmla="*/ 165016 h 320591"/>
              <a:gd name="connsiteX475" fmla="*/ 747977 w 12191996"/>
              <a:gd name="connsiteY475" fmla="*/ 153904 h 320591"/>
              <a:gd name="connsiteX476" fmla="*/ 687652 w 12191996"/>
              <a:gd name="connsiteY476" fmla="*/ 147554 h 320591"/>
              <a:gd name="connsiteX477" fmla="*/ 619389 w 12191996"/>
              <a:gd name="connsiteY477" fmla="*/ 144379 h 320591"/>
              <a:gd name="connsiteX478" fmla="*/ 551127 w 12191996"/>
              <a:gd name="connsiteY478" fmla="*/ 147554 h 320591"/>
              <a:gd name="connsiteX479" fmla="*/ 490802 w 12191996"/>
              <a:gd name="connsiteY479" fmla="*/ 153904 h 320591"/>
              <a:gd name="connsiteX480" fmla="*/ 438414 w 12191996"/>
              <a:gd name="connsiteY480" fmla="*/ 165016 h 320591"/>
              <a:gd name="connsiteX481" fmla="*/ 392377 w 12191996"/>
              <a:gd name="connsiteY481" fmla="*/ 180891 h 320591"/>
              <a:gd name="connsiteX482" fmla="*/ 351102 w 12191996"/>
              <a:gd name="connsiteY482" fmla="*/ 196766 h 320591"/>
              <a:gd name="connsiteX483" fmla="*/ 314589 w 12191996"/>
              <a:gd name="connsiteY483" fmla="*/ 212641 h 320591"/>
              <a:gd name="connsiteX484" fmla="*/ 276489 w 12191996"/>
              <a:gd name="connsiteY484" fmla="*/ 231691 h 320591"/>
              <a:gd name="connsiteX485" fmla="*/ 238389 w 12191996"/>
              <a:gd name="connsiteY485" fmla="*/ 250741 h 320591"/>
              <a:gd name="connsiteX486" fmla="*/ 201877 w 12191996"/>
              <a:gd name="connsiteY486" fmla="*/ 269791 h 320591"/>
              <a:gd name="connsiteX487" fmla="*/ 160602 w 12191996"/>
              <a:gd name="connsiteY487" fmla="*/ 285666 h 320591"/>
              <a:gd name="connsiteX488" fmla="*/ 114564 w 12191996"/>
              <a:gd name="connsiteY488" fmla="*/ 299954 h 320591"/>
              <a:gd name="connsiteX489" fmla="*/ 62177 w 12191996"/>
              <a:gd name="connsiteY489" fmla="*/ 311066 h 320591"/>
              <a:gd name="connsiteX490" fmla="*/ 1852 w 12191996"/>
              <a:gd name="connsiteY490" fmla="*/ 319004 h 320591"/>
              <a:gd name="connsiteX491" fmla="*/ 0 w 12191996"/>
              <a:gd name="connsiteY491" fmla="*/ 319047 h 320591"/>
              <a:gd name="connsiteX492" fmla="*/ 0 w 12191996"/>
              <a:gd name="connsiteY492" fmla="*/ 174668 h 320591"/>
              <a:gd name="connsiteX493" fmla="*/ 1852 w 12191996"/>
              <a:gd name="connsiteY493" fmla="*/ 174625 h 320591"/>
              <a:gd name="connsiteX494" fmla="*/ 62177 w 12191996"/>
              <a:gd name="connsiteY494" fmla="*/ 166687 h 320591"/>
              <a:gd name="connsiteX495" fmla="*/ 114564 w 12191996"/>
              <a:gd name="connsiteY495" fmla="*/ 155575 h 320591"/>
              <a:gd name="connsiteX496" fmla="*/ 160602 w 12191996"/>
              <a:gd name="connsiteY496" fmla="*/ 141287 h 320591"/>
              <a:gd name="connsiteX497" fmla="*/ 201877 w 12191996"/>
              <a:gd name="connsiteY497" fmla="*/ 125412 h 320591"/>
              <a:gd name="connsiteX498" fmla="*/ 238389 w 12191996"/>
              <a:gd name="connsiteY498" fmla="*/ 106362 h 320591"/>
              <a:gd name="connsiteX499" fmla="*/ 276489 w 12191996"/>
              <a:gd name="connsiteY499" fmla="*/ 87312 h 320591"/>
              <a:gd name="connsiteX500" fmla="*/ 314589 w 12191996"/>
              <a:gd name="connsiteY500" fmla="*/ 68262 h 320591"/>
              <a:gd name="connsiteX501" fmla="*/ 351102 w 12191996"/>
              <a:gd name="connsiteY501" fmla="*/ 52387 h 320591"/>
              <a:gd name="connsiteX502" fmla="*/ 392377 w 12191996"/>
              <a:gd name="connsiteY502" fmla="*/ 36512 h 320591"/>
              <a:gd name="connsiteX503" fmla="*/ 438414 w 12191996"/>
              <a:gd name="connsiteY503" fmla="*/ 20637 h 320591"/>
              <a:gd name="connsiteX504" fmla="*/ 490802 w 12191996"/>
              <a:gd name="connsiteY504" fmla="*/ 9525 h 320591"/>
              <a:gd name="connsiteX505" fmla="*/ 551127 w 12191996"/>
              <a:gd name="connsiteY505" fmla="*/ 3175 h 320591"/>
              <a:gd name="connsiteX506" fmla="*/ 619389 w 12191996"/>
              <a:gd name="connsiteY506" fmla="*/ 0 h 320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1996" h="320591">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6" y="174668"/>
                </a:lnTo>
                <a:lnTo>
                  <a:pt x="12191996" y="319047"/>
                </a:lnTo>
                <a:lnTo>
                  <a:pt x="12190146" y="319004"/>
                </a:lnTo>
                <a:lnTo>
                  <a:pt x="12129820" y="311067"/>
                </a:lnTo>
                <a:lnTo>
                  <a:pt x="12077432" y="299954"/>
                </a:lnTo>
                <a:lnTo>
                  <a:pt x="12031396" y="285666"/>
                </a:lnTo>
                <a:lnTo>
                  <a:pt x="11990120" y="269791"/>
                </a:lnTo>
                <a:lnTo>
                  <a:pt x="11953608" y="250741"/>
                </a:lnTo>
                <a:lnTo>
                  <a:pt x="11915508" y="231691"/>
                </a:lnTo>
                <a:lnTo>
                  <a:pt x="11877408" y="212641"/>
                </a:lnTo>
                <a:lnTo>
                  <a:pt x="11840896" y="196766"/>
                </a:lnTo>
                <a:lnTo>
                  <a:pt x="11799620" y="180891"/>
                </a:lnTo>
                <a:lnTo>
                  <a:pt x="11753582" y="165016"/>
                </a:lnTo>
                <a:lnTo>
                  <a:pt x="11701196" y="153904"/>
                </a:lnTo>
                <a:lnTo>
                  <a:pt x="11640870" y="147554"/>
                </a:lnTo>
                <a:lnTo>
                  <a:pt x="11572608" y="144379"/>
                </a:lnTo>
                <a:lnTo>
                  <a:pt x="11504346" y="147554"/>
                </a:lnTo>
                <a:lnTo>
                  <a:pt x="11444020" y="153904"/>
                </a:lnTo>
                <a:lnTo>
                  <a:pt x="11391632" y="165016"/>
                </a:lnTo>
                <a:lnTo>
                  <a:pt x="11345596" y="180891"/>
                </a:lnTo>
                <a:lnTo>
                  <a:pt x="11304320" y="196766"/>
                </a:lnTo>
                <a:lnTo>
                  <a:pt x="11267808" y="212641"/>
                </a:lnTo>
                <a:lnTo>
                  <a:pt x="11229708" y="231691"/>
                </a:lnTo>
                <a:lnTo>
                  <a:pt x="11191608" y="250741"/>
                </a:lnTo>
                <a:lnTo>
                  <a:pt x="11155096" y="269791"/>
                </a:lnTo>
                <a:lnTo>
                  <a:pt x="11113820" y="285666"/>
                </a:lnTo>
                <a:lnTo>
                  <a:pt x="11067782" y="299954"/>
                </a:lnTo>
                <a:lnTo>
                  <a:pt x="11015396" y="311066"/>
                </a:lnTo>
                <a:lnTo>
                  <a:pt x="10955070" y="319004"/>
                </a:lnTo>
                <a:lnTo>
                  <a:pt x="10886808" y="320591"/>
                </a:lnTo>
                <a:lnTo>
                  <a:pt x="10818546" y="319004"/>
                </a:lnTo>
                <a:lnTo>
                  <a:pt x="10758220" y="311066"/>
                </a:lnTo>
                <a:lnTo>
                  <a:pt x="10705832" y="299954"/>
                </a:lnTo>
                <a:lnTo>
                  <a:pt x="10659796" y="285666"/>
                </a:lnTo>
                <a:lnTo>
                  <a:pt x="10618520" y="269791"/>
                </a:lnTo>
                <a:lnTo>
                  <a:pt x="10582008" y="250741"/>
                </a:lnTo>
                <a:lnTo>
                  <a:pt x="10543908" y="231691"/>
                </a:lnTo>
                <a:lnTo>
                  <a:pt x="10505808" y="212641"/>
                </a:lnTo>
                <a:lnTo>
                  <a:pt x="10469296" y="196766"/>
                </a:lnTo>
                <a:lnTo>
                  <a:pt x="10428020" y="180891"/>
                </a:lnTo>
                <a:lnTo>
                  <a:pt x="10381982" y="165016"/>
                </a:lnTo>
                <a:lnTo>
                  <a:pt x="10329596" y="153904"/>
                </a:lnTo>
                <a:lnTo>
                  <a:pt x="10269270" y="147554"/>
                </a:lnTo>
                <a:lnTo>
                  <a:pt x="10201008" y="144379"/>
                </a:lnTo>
                <a:lnTo>
                  <a:pt x="10132746" y="147554"/>
                </a:lnTo>
                <a:lnTo>
                  <a:pt x="10072420" y="153904"/>
                </a:lnTo>
                <a:lnTo>
                  <a:pt x="10020032" y="165016"/>
                </a:lnTo>
                <a:lnTo>
                  <a:pt x="9973996" y="180891"/>
                </a:lnTo>
                <a:lnTo>
                  <a:pt x="9932720" y="196766"/>
                </a:lnTo>
                <a:lnTo>
                  <a:pt x="9896208" y="212641"/>
                </a:lnTo>
                <a:lnTo>
                  <a:pt x="9820008" y="250741"/>
                </a:lnTo>
                <a:lnTo>
                  <a:pt x="9783496" y="269791"/>
                </a:lnTo>
                <a:lnTo>
                  <a:pt x="9742220" y="285666"/>
                </a:lnTo>
                <a:lnTo>
                  <a:pt x="9696182" y="299954"/>
                </a:lnTo>
                <a:lnTo>
                  <a:pt x="9643796" y="311066"/>
                </a:lnTo>
                <a:lnTo>
                  <a:pt x="9583470" y="319004"/>
                </a:lnTo>
                <a:lnTo>
                  <a:pt x="9515208" y="320591"/>
                </a:lnTo>
                <a:lnTo>
                  <a:pt x="9446946" y="319004"/>
                </a:lnTo>
                <a:lnTo>
                  <a:pt x="9386620" y="311066"/>
                </a:lnTo>
                <a:lnTo>
                  <a:pt x="9334232" y="299954"/>
                </a:lnTo>
                <a:lnTo>
                  <a:pt x="9288196" y="285666"/>
                </a:lnTo>
                <a:lnTo>
                  <a:pt x="9246920" y="269791"/>
                </a:lnTo>
                <a:lnTo>
                  <a:pt x="9210408" y="250741"/>
                </a:lnTo>
                <a:lnTo>
                  <a:pt x="9172308" y="231691"/>
                </a:lnTo>
                <a:lnTo>
                  <a:pt x="9134208" y="212641"/>
                </a:lnTo>
                <a:lnTo>
                  <a:pt x="9097696" y="196766"/>
                </a:lnTo>
                <a:lnTo>
                  <a:pt x="9056420" y="180891"/>
                </a:lnTo>
                <a:lnTo>
                  <a:pt x="9010382" y="165016"/>
                </a:lnTo>
                <a:lnTo>
                  <a:pt x="8957996" y="153904"/>
                </a:lnTo>
                <a:lnTo>
                  <a:pt x="8897670" y="147554"/>
                </a:lnTo>
                <a:lnTo>
                  <a:pt x="8827820" y="144379"/>
                </a:lnTo>
                <a:lnTo>
                  <a:pt x="8761146" y="147554"/>
                </a:lnTo>
                <a:lnTo>
                  <a:pt x="8700820" y="153904"/>
                </a:lnTo>
                <a:lnTo>
                  <a:pt x="8648432" y="165016"/>
                </a:lnTo>
                <a:lnTo>
                  <a:pt x="8602396" y="180891"/>
                </a:lnTo>
                <a:lnTo>
                  <a:pt x="8561120" y="196766"/>
                </a:lnTo>
                <a:lnTo>
                  <a:pt x="8524608" y="212641"/>
                </a:lnTo>
                <a:lnTo>
                  <a:pt x="8486508" y="231691"/>
                </a:lnTo>
                <a:lnTo>
                  <a:pt x="8448408" y="250741"/>
                </a:lnTo>
                <a:lnTo>
                  <a:pt x="8411896" y="269791"/>
                </a:lnTo>
                <a:lnTo>
                  <a:pt x="8370621" y="285666"/>
                </a:lnTo>
                <a:lnTo>
                  <a:pt x="8324583" y="299954"/>
                </a:lnTo>
                <a:lnTo>
                  <a:pt x="8272196" y="311066"/>
                </a:lnTo>
                <a:lnTo>
                  <a:pt x="8211871" y="319004"/>
                </a:lnTo>
                <a:lnTo>
                  <a:pt x="8143608" y="320591"/>
                </a:lnTo>
                <a:lnTo>
                  <a:pt x="8075346" y="319004"/>
                </a:lnTo>
                <a:lnTo>
                  <a:pt x="8015021" y="311066"/>
                </a:lnTo>
                <a:lnTo>
                  <a:pt x="7962633" y="299954"/>
                </a:lnTo>
                <a:lnTo>
                  <a:pt x="7916596" y="285666"/>
                </a:lnTo>
                <a:lnTo>
                  <a:pt x="7875321" y="269791"/>
                </a:lnTo>
                <a:lnTo>
                  <a:pt x="7838808" y="250741"/>
                </a:lnTo>
                <a:lnTo>
                  <a:pt x="7800708" y="231691"/>
                </a:lnTo>
                <a:lnTo>
                  <a:pt x="7762608" y="212641"/>
                </a:lnTo>
                <a:lnTo>
                  <a:pt x="7726096" y="196766"/>
                </a:lnTo>
                <a:lnTo>
                  <a:pt x="7684821" y="180891"/>
                </a:lnTo>
                <a:lnTo>
                  <a:pt x="7638783" y="165016"/>
                </a:lnTo>
                <a:lnTo>
                  <a:pt x="7586396" y="153904"/>
                </a:lnTo>
                <a:lnTo>
                  <a:pt x="7526071" y="147554"/>
                </a:lnTo>
                <a:lnTo>
                  <a:pt x="7457808" y="144379"/>
                </a:lnTo>
                <a:lnTo>
                  <a:pt x="7389546" y="147554"/>
                </a:lnTo>
                <a:lnTo>
                  <a:pt x="7329221" y="153904"/>
                </a:lnTo>
                <a:lnTo>
                  <a:pt x="7276833" y="165016"/>
                </a:lnTo>
                <a:lnTo>
                  <a:pt x="7230796" y="180891"/>
                </a:lnTo>
                <a:lnTo>
                  <a:pt x="7189521" y="196766"/>
                </a:lnTo>
                <a:lnTo>
                  <a:pt x="7153008" y="212641"/>
                </a:lnTo>
                <a:lnTo>
                  <a:pt x="7114908" y="231691"/>
                </a:lnTo>
                <a:lnTo>
                  <a:pt x="7076808" y="250741"/>
                </a:lnTo>
                <a:lnTo>
                  <a:pt x="7040296" y="269791"/>
                </a:lnTo>
                <a:lnTo>
                  <a:pt x="6999021" y="285666"/>
                </a:lnTo>
                <a:lnTo>
                  <a:pt x="6952983" y="299954"/>
                </a:lnTo>
                <a:lnTo>
                  <a:pt x="6900596" y="311066"/>
                </a:lnTo>
                <a:lnTo>
                  <a:pt x="6840271" y="319004"/>
                </a:lnTo>
                <a:lnTo>
                  <a:pt x="6781799" y="320364"/>
                </a:lnTo>
                <a:lnTo>
                  <a:pt x="6723327" y="319004"/>
                </a:lnTo>
                <a:lnTo>
                  <a:pt x="6663002" y="311066"/>
                </a:lnTo>
                <a:lnTo>
                  <a:pt x="6610614" y="299954"/>
                </a:lnTo>
                <a:lnTo>
                  <a:pt x="6564577" y="285666"/>
                </a:lnTo>
                <a:lnTo>
                  <a:pt x="6523302" y="269791"/>
                </a:lnTo>
                <a:lnTo>
                  <a:pt x="6486789" y="250741"/>
                </a:lnTo>
                <a:lnTo>
                  <a:pt x="6448689" y="231691"/>
                </a:lnTo>
                <a:lnTo>
                  <a:pt x="6410589" y="212641"/>
                </a:lnTo>
                <a:lnTo>
                  <a:pt x="6374077" y="196766"/>
                </a:lnTo>
                <a:lnTo>
                  <a:pt x="6332802" y="180891"/>
                </a:lnTo>
                <a:lnTo>
                  <a:pt x="6286764" y="165016"/>
                </a:lnTo>
                <a:lnTo>
                  <a:pt x="6234377" y="153904"/>
                </a:lnTo>
                <a:lnTo>
                  <a:pt x="6174052" y="147554"/>
                </a:lnTo>
                <a:lnTo>
                  <a:pt x="6105789" y="144379"/>
                </a:lnTo>
                <a:lnTo>
                  <a:pt x="6095999" y="144834"/>
                </a:lnTo>
                <a:lnTo>
                  <a:pt x="6086208" y="144379"/>
                </a:lnTo>
                <a:lnTo>
                  <a:pt x="6017947" y="147554"/>
                </a:lnTo>
                <a:lnTo>
                  <a:pt x="5957621" y="153904"/>
                </a:lnTo>
                <a:lnTo>
                  <a:pt x="5905234" y="165016"/>
                </a:lnTo>
                <a:lnTo>
                  <a:pt x="5859196" y="180891"/>
                </a:lnTo>
                <a:lnTo>
                  <a:pt x="5817921" y="196766"/>
                </a:lnTo>
                <a:lnTo>
                  <a:pt x="5781408" y="212641"/>
                </a:lnTo>
                <a:lnTo>
                  <a:pt x="5743308" y="231691"/>
                </a:lnTo>
                <a:lnTo>
                  <a:pt x="5705209" y="250741"/>
                </a:lnTo>
                <a:lnTo>
                  <a:pt x="5668696" y="269791"/>
                </a:lnTo>
                <a:lnTo>
                  <a:pt x="5627421" y="285666"/>
                </a:lnTo>
                <a:lnTo>
                  <a:pt x="5581383" y="299954"/>
                </a:lnTo>
                <a:lnTo>
                  <a:pt x="5528996" y="311066"/>
                </a:lnTo>
                <a:lnTo>
                  <a:pt x="5468671" y="319004"/>
                </a:lnTo>
                <a:lnTo>
                  <a:pt x="5410199" y="320364"/>
                </a:lnTo>
                <a:lnTo>
                  <a:pt x="5351727" y="319004"/>
                </a:lnTo>
                <a:lnTo>
                  <a:pt x="5291401" y="311066"/>
                </a:lnTo>
                <a:lnTo>
                  <a:pt x="5239014" y="299954"/>
                </a:lnTo>
                <a:lnTo>
                  <a:pt x="5192976" y="285666"/>
                </a:lnTo>
                <a:lnTo>
                  <a:pt x="5151701" y="269791"/>
                </a:lnTo>
                <a:lnTo>
                  <a:pt x="5115189" y="250741"/>
                </a:lnTo>
                <a:lnTo>
                  <a:pt x="5077089" y="231691"/>
                </a:lnTo>
                <a:lnTo>
                  <a:pt x="5038989" y="212641"/>
                </a:lnTo>
                <a:lnTo>
                  <a:pt x="5002476" y="196766"/>
                </a:lnTo>
                <a:lnTo>
                  <a:pt x="4961201" y="180891"/>
                </a:lnTo>
                <a:lnTo>
                  <a:pt x="4915165" y="165016"/>
                </a:lnTo>
                <a:lnTo>
                  <a:pt x="4862777" y="153904"/>
                </a:lnTo>
                <a:lnTo>
                  <a:pt x="4802453" y="147554"/>
                </a:lnTo>
                <a:lnTo>
                  <a:pt x="4734189" y="144379"/>
                </a:lnTo>
                <a:lnTo>
                  <a:pt x="4665928" y="147554"/>
                </a:lnTo>
                <a:lnTo>
                  <a:pt x="4605602" y="153904"/>
                </a:lnTo>
                <a:lnTo>
                  <a:pt x="4553214" y="165016"/>
                </a:lnTo>
                <a:lnTo>
                  <a:pt x="4507177" y="180891"/>
                </a:lnTo>
                <a:lnTo>
                  <a:pt x="4465902" y="196766"/>
                </a:lnTo>
                <a:lnTo>
                  <a:pt x="4429389" y="212641"/>
                </a:lnTo>
                <a:lnTo>
                  <a:pt x="4353189" y="250741"/>
                </a:lnTo>
                <a:lnTo>
                  <a:pt x="4316677" y="269791"/>
                </a:lnTo>
                <a:lnTo>
                  <a:pt x="4275402" y="285666"/>
                </a:lnTo>
                <a:lnTo>
                  <a:pt x="4229364" y="299954"/>
                </a:lnTo>
                <a:lnTo>
                  <a:pt x="4176977" y="311066"/>
                </a:lnTo>
                <a:lnTo>
                  <a:pt x="4116652" y="319004"/>
                </a:lnTo>
                <a:lnTo>
                  <a:pt x="4048389" y="320591"/>
                </a:lnTo>
                <a:lnTo>
                  <a:pt x="3980127" y="319004"/>
                </a:lnTo>
                <a:lnTo>
                  <a:pt x="3919802" y="311066"/>
                </a:lnTo>
                <a:lnTo>
                  <a:pt x="3867414" y="299954"/>
                </a:lnTo>
                <a:lnTo>
                  <a:pt x="3821377" y="285666"/>
                </a:lnTo>
                <a:lnTo>
                  <a:pt x="3780102" y="269791"/>
                </a:lnTo>
                <a:lnTo>
                  <a:pt x="3743589" y="250741"/>
                </a:lnTo>
                <a:lnTo>
                  <a:pt x="3705489" y="231691"/>
                </a:lnTo>
                <a:lnTo>
                  <a:pt x="3667389" y="212641"/>
                </a:lnTo>
                <a:lnTo>
                  <a:pt x="3630877" y="196766"/>
                </a:lnTo>
                <a:lnTo>
                  <a:pt x="3589602" y="180891"/>
                </a:lnTo>
                <a:lnTo>
                  <a:pt x="3543564" y="165016"/>
                </a:lnTo>
                <a:lnTo>
                  <a:pt x="3491177" y="153904"/>
                </a:lnTo>
                <a:lnTo>
                  <a:pt x="3430852" y="147554"/>
                </a:lnTo>
                <a:lnTo>
                  <a:pt x="3361002" y="144379"/>
                </a:lnTo>
                <a:lnTo>
                  <a:pt x="3294327" y="147554"/>
                </a:lnTo>
                <a:lnTo>
                  <a:pt x="3234002" y="153904"/>
                </a:lnTo>
                <a:lnTo>
                  <a:pt x="3181614" y="165016"/>
                </a:lnTo>
                <a:lnTo>
                  <a:pt x="3135577" y="180891"/>
                </a:lnTo>
                <a:lnTo>
                  <a:pt x="3094302" y="196766"/>
                </a:lnTo>
                <a:lnTo>
                  <a:pt x="3057789" y="212641"/>
                </a:lnTo>
                <a:lnTo>
                  <a:pt x="3019689" y="231691"/>
                </a:lnTo>
                <a:lnTo>
                  <a:pt x="2981589" y="250741"/>
                </a:lnTo>
                <a:lnTo>
                  <a:pt x="2945077" y="269791"/>
                </a:lnTo>
                <a:lnTo>
                  <a:pt x="2903802" y="285666"/>
                </a:lnTo>
                <a:lnTo>
                  <a:pt x="2857764" y="299954"/>
                </a:lnTo>
                <a:lnTo>
                  <a:pt x="2805377" y="311066"/>
                </a:lnTo>
                <a:lnTo>
                  <a:pt x="2745052" y="319004"/>
                </a:lnTo>
                <a:lnTo>
                  <a:pt x="2676789" y="320591"/>
                </a:lnTo>
                <a:lnTo>
                  <a:pt x="2608527" y="319004"/>
                </a:lnTo>
                <a:lnTo>
                  <a:pt x="2548202" y="311066"/>
                </a:lnTo>
                <a:lnTo>
                  <a:pt x="2495814" y="299954"/>
                </a:lnTo>
                <a:lnTo>
                  <a:pt x="2449777" y="285666"/>
                </a:lnTo>
                <a:lnTo>
                  <a:pt x="2408502" y="269791"/>
                </a:lnTo>
                <a:lnTo>
                  <a:pt x="2371989" y="250741"/>
                </a:lnTo>
                <a:lnTo>
                  <a:pt x="2333889" y="231691"/>
                </a:lnTo>
                <a:lnTo>
                  <a:pt x="2295789" y="212641"/>
                </a:lnTo>
                <a:lnTo>
                  <a:pt x="2259277" y="196766"/>
                </a:lnTo>
                <a:lnTo>
                  <a:pt x="2218002" y="180891"/>
                </a:lnTo>
                <a:lnTo>
                  <a:pt x="2171964" y="165016"/>
                </a:lnTo>
                <a:lnTo>
                  <a:pt x="2119577" y="153904"/>
                </a:lnTo>
                <a:lnTo>
                  <a:pt x="2059252" y="147554"/>
                </a:lnTo>
                <a:lnTo>
                  <a:pt x="1990989" y="144379"/>
                </a:lnTo>
                <a:lnTo>
                  <a:pt x="1922727" y="147554"/>
                </a:lnTo>
                <a:lnTo>
                  <a:pt x="1862402" y="153904"/>
                </a:lnTo>
                <a:lnTo>
                  <a:pt x="1810014" y="165016"/>
                </a:lnTo>
                <a:lnTo>
                  <a:pt x="1763977" y="180891"/>
                </a:lnTo>
                <a:lnTo>
                  <a:pt x="1722702" y="196766"/>
                </a:lnTo>
                <a:lnTo>
                  <a:pt x="1686189" y="212641"/>
                </a:lnTo>
                <a:lnTo>
                  <a:pt x="1648089" y="231691"/>
                </a:lnTo>
                <a:lnTo>
                  <a:pt x="1609989" y="250741"/>
                </a:lnTo>
                <a:lnTo>
                  <a:pt x="1573477" y="269791"/>
                </a:lnTo>
                <a:lnTo>
                  <a:pt x="1532202" y="285666"/>
                </a:lnTo>
                <a:lnTo>
                  <a:pt x="1486164" y="299954"/>
                </a:lnTo>
                <a:lnTo>
                  <a:pt x="1433777" y="311066"/>
                </a:lnTo>
                <a:lnTo>
                  <a:pt x="1373452" y="319004"/>
                </a:lnTo>
                <a:lnTo>
                  <a:pt x="1305189" y="320591"/>
                </a:lnTo>
                <a:lnTo>
                  <a:pt x="1236927" y="319004"/>
                </a:lnTo>
                <a:lnTo>
                  <a:pt x="1176602" y="311066"/>
                </a:lnTo>
                <a:lnTo>
                  <a:pt x="1124214" y="299954"/>
                </a:lnTo>
                <a:lnTo>
                  <a:pt x="1078177" y="285666"/>
                </a:lnTo>
                <a:lnTo>
                  <a:pt x="1036902" y="269791"/>
                </a:lnTo>
                <a:lnTo>
                  <a:pt x="1000389" y="250741"/>
                </a:lnTo>
                <a:lnTo>
                  <a:pt x="962289" y="231691"/>
                </a:lnTo>
                <a:lnTo>
                  <a:pt x="924189" y="212641"/>
                </a:lnTo>
                <a:lnTo>
                  <a:pt x="887677" y="196766"/>
                </a:lnTo>
                <a:lnTo>
                  <a:pt x="846402" y="180891"/>
                </a:lnTo>
                <a:lnTo>
                  <a:pt x="800364" y="165016"/>
                </a:lnTo>
                <a:lnTo>
                  <a:pt x="747977" y="153904"/>
                </a:lnTo>
                <a:lnTo>
                  <a:pt x="687652" y="147554"/>
                </a:lnTo>
                <a:lnTo>
                  <a:pt x="619389" y="144379"/>
                </a:lnTo>
                <a:lnTo>
                  <a:pt x="551127" y="147554"/>
                </a:lnTo>
                <a:lnTo>
                  <a:pt x="490802" y="153904"/>
                </a:lnTo>
                <a:lnTo>
                  <a:pt x="438414" y="165016"/>
                </a:lnTo>
                <a:lnTo>
                  <a:pt x="392377" y="180891"/>
                </a:lnTo>
                <a:lnTo>
                  <a:pt x="351102" y="196766"/>
                </a:lnTo>
                <a:lnTo>
                  <a:pt x="314589" y="212641"/>
                </a:lnTo>
                <a:lnTo>
                  <a:pt x="276489" y="231691"/>
                </a:lnTo>
                <a:lnTo>
                  <a:pt x="238389" y="250741"/>
                </a:lnTo>
                <a:lnTo>
                  <a:pt x="201877" y="269791"/>
                </a:lnTo>
                <a:lnTo>
                  <a:pt x="160602" y="285666"/>
                </a:lnTo>
                <a:lnTo>
                  <a:pt x="114564" y="299954"/>
                </a:lnTo>
                <a:lnTo>
                  <a:pt x="62177" y="311066"/>
                </a:lnTo>
                <a:lnTo>
                  <a:pt x="1852" y="319004"/>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w="0">
            <a:noFill/>
            <a:prstDash val="solid"/>
            <a:round/>
            <a:headEnd/>
            <a:tailEnd/>
          </a:ln>
        </p:spPr>
        <p:txBody>
          <a:bodyPr wrap="square" rtlCol="0" anchor="ctr">
            <a:noAutofit/>
          </a:bodyPr>
          <a:lstStyle/>
          <a:p>
            <a:pPr algn="ctr" defTabSz="457200"/>
            <a:endParaRPr lang="en-US">
              <a:solidFill>
                <a:schemeClr val="tx1"/>
              </a:solidFill>
            </a:endParaRPr>
          </a:p>
        </p:txBody>
      </p:sp>
    </p:spTree>
    <p:extLst>
      <p:ext uri="{BB962C8B-B14F-4D97-AF65-F5344CB8AC3E}">
        <p14:creationId xmlns:p14="http://schemas.microsoft.com/office/powerpoint/2010/main" val="232125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19500" y="255346"/>
            <a:ext cx="10515600" cy="1325563"/>
          </a:xfrm>
        </p:spPr>
        <p:txBody>
          <a:bodyPr/>
          <a:lstStyle/>
          <a:p>
            <a:pPr algn="ctr"/>
            <a:r>
              <a:rPr lang="en-US" altLang="zh-CN" dirty="0"/>
              <a:t>Business Model Theory</a:t>
            </a:r>
          </a:p>
        </p:txBody>
      </p:sp>
      <p:grpSp>
        <p:nvGrpSpPr>
          <p:cNvPr id="21" name="组合 20">
            <a:extLst>
              <a:ext uri="{FF2B5EF4-FFF2-40B4-BE49-F238E27FC236}">
                <a16:creationId xmlns:a16="http://schemas.microsoft.com/office/drawing/2014/main" id="{8F85B902-DF2A-418F-BA94-FE1E06A2E95C}"/>
              </a:ext>
            </a:extLst>
          </p:cNvPr>
          <p:cNvGrpSpPr/>
          <p:nvPr/>
        </p:nvGrpSpPr>
        <p:grpSpPr>
          <a:xfrm>
            <a:off x="1356900" y="1219200"/>
            <a:ext cx="8453335" cy="5259806"/>
            <a:chOff x="1245140" y="526404"/>
            <a:chExt cx="8453335" cy="5825758"/>
          </a:xfrm>
        </p:grpSpPr>
        <p:graphicFrame>
          <p:nvGraphicFramePr>
            <p:cNvPr id="7" name="图示 6">
              <a:extLst>
                <a:ext uri="{FF2B5EF4-FFF2-40B4-BE49-F238E27FC236}">
                  <a16:creationId xmlns:a16="http://schemas.microsoft.com/office/drawing/2014/main" id="{537E9A41-131D-4506-A754-7AC194E2EE02}"/>
                </a:ext>
              </a:extLst>
            </p:cNvPr>
            <p:cNvGraphicFramePr/>
            <p:nvPr>
              <p:extLst>
                <p:ext uri="{D42A27DB-BD31-4B8C-83A1-F6EECF244321}">
                  <p14:modId xmlns:p14="http://schemas.microsoft.com/office/powerpoint/2010/main" val="3308396582"/>
                </p:ext>
              </p:extLst>
            </p:nvPr>
          </p:nvGraphicFramePr>
          <p:xfrm>
            <a:off x="1245140" y="526404"/>
            <a:ext cx="8453335" cy="5825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文本框 4"/>
            <p:cNvSpPr txBox="1"/>
            <p:nvPr/>
          </p:nvSpPr>
          <p:spPr>
            <a:xfrm>
              <a:off x="4581728" y="3396019"/>
              <a:ext cx="2052536" cy="1200329"/>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r>
                <a:rPr lang="zh-CN" altLang="en-US" sz="2400" dirty="0"/>
                <a:t>Business Model Framework</a:t>
              </a:r>
            </a:p>
          </p:txBody>
        </p:sp>
        <p:cxnSp>
          <p:nvCxnSpPr>
            <p:cNvPr id="14" name="直接箭头连接符 13">
              <a:extLst>
                <a:ext uri="{FF2B5EF4-FFF2-40B4-BE49-F238E27FC236}">
                  <a16:creationId xmlns:a16="http://schemas.microsoft.com/office/drawing/2014/main" id="{E9D508EF-93E0-48AD-91B3-BBADDD8D036D}"/>
                </a:ext>
              </a:extLst>
            </p:cNvPr>
            <p:cNvCxnSpPr/>
            <p:nvPr/>
          </p:nvCxnSpPr>
          <p:spPr>
            <a:xfrm>
              <a:off x="5502112" y="1887166"/>
              <a:ext cx="0" cy="1508853"/>
            </a:xfrm>
            <a:prstGeom prst="straightConnector1">
              <a:avLst/>
            </a:prstGeom>
            <a:ln w="76200">
              <a:solidFill>
                <a:schemeClr val="accent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a:extLst>
                <a:ext uri="{FF2B5EF4-FFF2-40B4-BE49-F238E27FC236}">
                  <a16:creationId xmlns:a16="http://schemas.microsoft.com/office/drawing/2014/main" id="{A0C8C7BC-6CDB-413D-8541-842C578D4D56}"/>
                </a:ext>
              </a:extLst>
            </p:cNvPr>
            <p:cNvCxnSpPr>
              <a:cxnSpLocks/>
              <a:endCxn id="5" idx="1"/>
            </p:cNvCxnSpPr>
            <p:nvPr/>
          </p:nvCxnSpPr>
          <p:spPr>
            <a:xfrm flipV="1">
              <a:off x="3560323" y="3996184"/>
              <a:ext cx="1021405" cy="1215262"/>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20" name="直接箭头连接符 19">
              <a:extLst>
                <a:ext uri="{FF2B5EF4-FFF2-40B4-BE49-F238E27FC236}">
                  <a16:creationId xmlns:a16="http://schemas.microsoft.com/office/drawing/2014/main" id="{9AD84B4E-AB77-40AA-BFA9-64D6F0DDB73E}"/>
                </a:ext>
              </a:extLst>
            </p:cNvPr>
            <p:cNvCxnSpPr>
              <a:endCxn id="5" idx="3"/>
            </p:cNvCxnSpPr>
            <p:nvPr/>
          </p:nvCxnSpPr>
          <p:spPr>
            <a:xfrm flipH="1" flipV="1">
              <a:off x="6634264" y="3996184"/>
              <a:ext cx="953310" cy="1215262"/>
            </a:xfrm>
            <a:prstGeom prst="straightConnector1">
              <a:avLst/>
            </a:prstGeom>
            <a:ln w="44450">
              <a:tailEnd type="triangle" w="lg" len="med"/>
            </a:ln>
          </p:spPr>
          <p:style>
            <a:lnRef idx="1">
              <a:schemeClr val="accent1"/>
            </a:lnRef>
            <a:fillRef idx="0">
              <a:schemeClr val="accent1"/>
            </a:fillRef>
            <a:effectRef idx="0">
              <a:schemeClr val="accent1"/>
            </a:effectRef>
            <a:fontRef idx="minor">
              <a:schemeClr val="tx1"/>
            </a:fontRef>
          </p:style>
        </p:cxn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内容占位符 2"/>
          <p:cNvSpPr>
            <a:spLocks noGrp="1"/>
          </p:cNvSpPr>
          <p:nvPr>
            <p:ph idx="1"/>
          </p:nvPr>
        </p:nvSpPr>
        <p:spPr>
          <a:xfrm>
            <a:off x="643467" y="1782981"/>
            <a:ext cx="10905066" cy="4393982"/>
          </a:xfrm>
        </p:spPr>
        <p:txBody>
          <a:bodyPr>
            <a:normAutofit/>
          </a:bodyPr>
          <a:lstStyle/>
          <a:p>
            <a:r>
              <a:rPr lang="zh-CN" altLang="en-US" sz="2000" dirty="0"/>
              <a:t>Value proposition</a:t>
            </a:r>
          </a:p>
          <a:p>
            <a:pPr marL="0" indent="0">
              <a:buNone/>
            </a:pPr>
            <a:r>
              <a:rPr lang="en-US" altLang="zh-CN" sz="2000" dirty="0"/>
              <a:t>1. Service first, customer first</a:t>
            </a:r>
            <a:endParaRPr lang="zh-CN" altLang="en-US" sz="2000" dirty="0"/>
          </a:p>
          <a:p>
            <a:pPr marL="0" indent="0">
              <a:buNone/>
            </a:pPr>
            <a:r>
              <a:rPr lang="en-US" altLang="zh-CN" sz="2000" dirty="0"/>
              <a:t>2. </a:t>
            </a:r>
            <a:r>
              <a:rPr lang="en-US" altLang="zh-CN" sz="2000" dirty="0" err="1"/>
              <a:t>Personalised&amp;differentiated</a:t>
            </a:r>
            <a:endParaRPr lang="en-US" altLang="zh-CN" sz="2000" dirty="0"/>
          </a:p>
          <a:p>
            <a:pPr marL="0" indent="0">
              <a:buNone/>
            </a:pPr>
            <a:r>
              <a:rPr lang="en-US" altLang="zh-CN" sz="2000" dirty="0"/>
              <a:t>3. Delivering the perfect service</a:t>
            </a:r>
          </a:p>
          <a:p>
            <a:pPr marL="0" indent="0">
              <a:buNone/>
            </a:pPr>
            <a:endParaRPr lang="en-US" altLang="zh-CN" sz="2000" dirty="0"/>
          </a:p>
          <a:p>
            <a:pPr marL="0" indent="0">
              <a:buNone/>
            </a:pPr>
            <a:r>
              <a:rPr lang="en-US" altLang="zh-CN" sz="2000" dirty="0"/>
              <a:t>Profit model</a:t>
            </a:r>
          </a:p>
          <a:p>
            <a:pPr marL="0" indent="0">
              <a:buNone/>
            </a:pPr>
            <a:r>
              <a:rPr lang="en-US" altLang="zh-CN" sz="2000" dirty="0"/>
              <a:t>Haidilao's "service profit chain" is: "Enterprise is good to employees - employees are passionate - employees are good to customers - customers have a good experience - loyal customers re-consume and promote by word of mouth - enterprise profits"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391160"/>
            <a:ext cx="10515600" cy="4351338"/>
          </a:xfrm>
        </p:spPr>
        <p:txBody>
          <a:bodyPr/>
          <a:lstStyle/>
          <a:p>
            <a:r>
              <a:rPr lang="zh-CN" altLang="en-US" dirty="0"/>
              <a:t>Organizational design</a:t>
            </a:r>
          </a:p>
          <a:p>
            <a:endParaRPr lang="zh-CN" altLang="en-US" dirty="0"/>
          </a:p>
        </p:txBody>
      </p:sp>
      <p:sp>
        <p:nvSpPr>
          <p:cNvPr id="4" name="矩形 3"/>
          <p:cNvSpPr/>
          <p:nvPr/>
        </p:nvSpPr>
        <p:spPr>
          <a:xfrm>
            <a:off x="4839335" y="1045210"/>
            <a:ext cx="1917065" cy="482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a:t>Chairman</a:t>
            </a:r>
          </a:p>
        </p:txBody>
      </p:sp>
      <p:cxnSp>
        <p:nvCxnSpPr>
          <p:cNvPr id="6" name="直接连接符 5"/>
          <p:cNvCxnSpPr>
            <a:stCxn id="4" idx="2"/>
          </p:cNvCxnSpPr>
          <p:nvPr/>
        </p:nvCxnSpPr>
        <p:spPr>
          <a:xfrm flipH="1">
            <a:off x="5792470" y="1527810"/>
            <a:ext cx="5715" cy="380365"/>
          </a:xfrm>
          <a:prstGeom prst="line">
            <a:avLst/>
          </a:prstGeom>
        </p:spPr>
        <p:style>
          <a:lnRef idx="1">
            <a:schemeClr val="accent1"/>
          </a:lnRef>
          <a:fillRef idx="0">
            <a:schemeClr val="accent1"/>
          </a:fillRef>
          <a:effectRef idx="0">
            <a:schemeClr val="accent1"/>
          </a:effectRef>
          <a:fontRef idx="minor">
            <a:schemeClr val="tx1"/>
          </a:fontRef>
        </p:style>
      </p:cxnSp>
      <p:sp>
        <p:nvSpPr>
          <p:cNvPr id="7" name="矩形 6"/>
          <p:cNvSpPr/>
          <p:nvPr/>
        </p:nvSpPr>
        <p:spPr>
          <a:xfrm>
            <a:off x="4971415" y="1976120"/>
            <a:ext cx="1624965" cy="5378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zh-CN" altLang="en-US"/>
              <a:t>General managers</a:t>
            </a:r>
          </a:p>
        </p:txBody>
      </p:sp>
      <p:sp>
        <p:nvSpPr>
          <p:cNvPr id="8" name="矩形 7"/>
          <p:cNvSpPr/>
          <p:nvPr/>
        </p:nvSpPr>
        <p:spPr>
          <a:xfrm>
            <a:off x="4988560" y="3051810"/>
            <a:ext cx="1624965" cy="5378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zh-CN" altLang="en-US"/>
              <a:t>regional managers</a:t>
            </a:r>
          </a:p>
        </p:txBody>
      </p:sp>
      <p:cxnSp>
        <p:nvCxnSpPr>
          <p:cNvPr id="9" name="直接连接符 8"/>
          <p:cNvCxnSpPr/>
          <p:nvPr/>
        </p:nvCxnSpPr>
        <p:spPr>
          <a:xfrm flipH="1">
            <a:off x="5798185" y="2581275"/>
            <a:ext cx="5715" cy="380365"/>
          </a:xfrm>
          <a:prstGeom prst="line">
            <a:avLst/>
          </a:prstGeom>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4985385" y="4015105"/>
            <a:ext cx="1670050" cy="6451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zh-CN" altLang="en-US">
                <a:sym typeface="+mn-ea"/>
              </a:rPr>
              <a:t>business unit heads</a:t>
            </a:r>
            <a:endParaRPr lang="zh-CN" altLang="en-US"/>
          </a:p>
        </p:txBody>
      </p:sp>
      <p:sp>
        <p:nvSpPr>
          <p:cNvPr id="12" name="矩形 11"/>
          <p:cNvSpPr/>
          <p:nvPr/>
        </p:nvSpPr>
        <p:spPr>
          <a:xfrm>
            <a:off x="4971415" y="5059680"/>
            <a:ext cx="1751965" cy="5784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a:t>store</a:t>
            </a:r>
            <a:r>
              <a:rPr lang="zh-CN" altLang="en-US"/>
              <a:t> managers</a:t>
            </a:r>
          </a:p>
        </p:txBody>
      </p:sp>
      <p:cxnSp>
        <p:nvCxnSpPr>
          <p:cNvPr id="13" name="直接连接符 12"/>
          <p:cNvCxnSpPr/>
          <p:nvPr/>
        </p:nvCxnSpPr>
        <p:spPr>
          <a:xfrm flipH="1">
            <a:off x="5781040" y="3656965"/>
            <a:ext cx="5715" cy="3803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H="1">
            <a:off x="5786755" y="4669790"/>
            <a:ext cx="5715" cy="380365"/>
          </a:xfrm>
          <a:prstGeom prst="line">
            <a:avLst/>
          </a:prstGeom>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5004435" y="6037580"/>
            <a:ext cx="1751965" cy="5784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a:t>employees</a:t>
            </a:r>
          </a:p>
        </p:txBody>
      </p:sp>
      <p:cxnSp>
        <p:nvCxnSpPr>
          <p:cNvPr id="16" name="直接连接符 15"/>
          <p:cNvCxnSpPr/>
          <p:nvPr/>
        </p:nvCxnSpPr>
        <p:spPr>
          <a:xfrm flipH="1">
            <a:off x="5817870" y="5713730"/>
            <a:ext cx="5715" cy="3803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直接连接符 16"/>
          <p:cNvCxnSpPr>
            <a:stCxn id="15" idx="3"/>
          </p:cNvCxnSpPr>
          <p:nvPr/>
        </p:nvCxnSpPr>
        <p:spPr>
          <a:xfrm>
            <a:off x="6756400" y="6327140"/>
            <a:ext cx="571500" cy="3175"/>
          </a:xfrm>
          <a:prstGeom prst="line">
            <a:avLst/>
          </a:prstGeom>
        </p:spPr>
        <p:style>
          <a:lnRef idx="1">
            <a:schemeClr val="accent1"/>
          </a:lnRef>
          <a:fillRef idx="0">
            <a:schemeClr val="accent1"/>
          </a:fillRef>
          <a:effectRef idx="0">
            <a:schemeClr val="accent1"/>
          </a:effectRef>
          <a:fontRef idx="minor">
            <a:schemeClr val="tx1"/>
          </a:fontRef>
        </p:style>
      </p:cxnSp>
      <p:sp>
        <p:nvSpPr>
          <p:cNvPr id="18" name="文本框 17"/>
          <p:cNvSpPr txBox="1"/>
          <p:nvPr/>
        </p:nvSpPr>
        <p:spPr>
          <a:xfrm>
            <a:off x="7327900" y="5865495"/>
            <a:ext cx="4275455" cy="645160"/>
          </a:xfrm>
          <a:prstGeom prst="rect">
            <a:avLst/>
          </a:prstGeom>
          <a:noFill/>
        </p:spPr>
        <p:txBody>
          <a:bodyPr wrap="square" rtlCol="0" anchor="t">
            <a:spAutoFit/>
          </a:bodyPr>
          <a:lstStyle/>
          <a:p>
            <a:r>
              <a:rPr lang="zh-CN" altLang="en-US"/>
              <a:t>Referral system, </a:t>
            </a:r>
          </a:p>
          <a:p>
            <a:r>
              <a:rPr lang="zh-CN" altLang="en-US"/>
              <a:t>i.e. referrals from close family and friends</a:t>
            </a:r>
          </a:p>
        </p:txBody>
      </p:sp>
      <p:cxnSp>
        <p:nvCxnSpPr>
          <p:cNvPr id="19" name="直接连接符 18"/>
          <p:cNvCxnSpPr/>
          <p:nvPr/>
        </p:nvCxnSpPr>
        <p:spPr>
          <a:xfrm>
            <a:off x="6845935" y="2172970"/>
            <a:ext cx="930275" cy="1143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flipV="1">
            <a:off x="6868160" y="4037330"/>
            <a:ext cx="908050" cy="1273175"/>
          </a:xfrm>
          <a:prstGeom prst="line">
            <a:avLst/>
          </a:prstGeom>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7776210" y="3514090"/>
            <a:ext cx="2540000" cy="368300"/>
          </a:xfrm>
          <a:prstGeom prst="rect">
            <a:avLst/>
          </a:prstGeom>
          <a:noFill/>
        </p:spPr>
        <p:txBody>
          <a:bodyPr wrap="square" rtlCol="0" anchor="t">
            <a:spAutoFit/>
          </a:bodyPr>
          <a:lstStyle/>
          <a:p>
            <a:r>
              <a:rPr lang="zh-CN" altLang="en-US"/>
              <a:t>Internal promotions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1171074" y="1396686"/>
            <a:ext cx="3240506" cy="4064628"/>
          </a:xfrm>
        </p:spPr>
        <p:txBody>
          <a:bodyPr>
            <a:normAutofit/>
          </a:bodyPr>
          <a:lstStyle/>
          <a:p>
            <a:r>
              <a:rPr lang="zh-CN" altLang="en-US" b="1">
                <a:solidFill>
                  <a:srgbClr val="FFFFFF"/>
                </a:solidFill>
              </a:rPr>
              <a:t>Learning Organisation Theory</a:t>
            </a:r>
            <a:r>
              <a:rPr lang="en-US" altLang="zh-CN" b="1">
                <a:solidFill>
                  <a:srgbClr val="FFFFFF"/>
                </a:solidFill>
              </a:rPr>
              <a:t> in Haidilao Hotpot</a:t>
            </a:r>
          </a:p>
        </p:txBody>
      </p:sp>
      <p:sp>
        <p:nvSpPr>
          <p:cNvPr id="42" name="Arc 4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4" name="Oval 4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内容占位符 2"/>
          <p:cNvSpPr>
            <a:spLocks noGrp="1"/>
          </p:cNvSpPr>
          <p:nvPr>
            <p:ph idx="1"/>
          </p:nvPr>
        </p:nvSpPr>
        <p:spPr>
          <a:xfrm>
            <a:off x="5370153" y="1526033"/>
            <a:ext cx="5536397" cy="3935281"/>
          </a:xfrm>
        </p:spPr>
        <p:txBody>
          <a:bodyPr>
            <a:normAutofit/>
          </a:bodyPr>
          <a:lstStyle/>
          <a:p>
            <a:r>
              <a:rPr lang="en-US" altLang="zh-CN" sz="2200" b="1"/>
              <a:t>Jay.W.Forrest(1965)</a:t>
            </a:r>
            <a:r>
              <a:rPr lang="en-US" altLang="zh-CN" sz="2200"/>
              <a:t>: system dynamics, </a:t>
            </a:r>
          </a:p>
          <a:p>
            <a:r>
              <a:rPr lang="en-US" altLang="zh-CN" sz="2200"/>
              <a:t>flattening of hierarchies, computerisation of the organisation, openness of the structure, gradual change from subordination to working partnership, continuous learning, continuous restructuring of the relationship</a:t>
            </a:r>
          </a:p>
          <a:p>
            <a:r>
              <a:rPr lang="zh-CN" altLang="en-US" sz="2200" b="1"/>
              <a:t>Peter M. Senge</a:t>
            </a:r>
            <a:r>
              <a:rPr lang="en-US" altLang="zh-CN" sz="2200" b="1"/>
              <a:t>(1990)</a:t>
            </a:r>
            <a:r>
              <a:rPr lang="en-US" altLang="zh-CN" sz="2200"/>
              <a:t>:defining the learning organisation as an '’innovative, progressive organisation’’</a:t>
            </a:r>
          </a:p>
          <a:p>
            <a:endParaRPr lang="en-US" altLang="zh-CN" sz="2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1171074" y="1396686"/>
            <a:ext cx="3240506" cy="4064628"/>
          </a:xfrm>
        </p:spPr>
        <p:txBody>
          <a:bodyPr>
            <a:normAutofit/>
          </a:bodyPr>
          <a:lstStyle/>
          <a:p>
            <a:r>
              <a:rPr lang="en-US" altLang="zh-CN">
                <a:solidFill>
                  <a:srgbClr val="FFFFFF"/>
                </a:solidFill>
                <a:latin typeface="Times New Roman" panose="02020603050405020304" charset="0"/>
                <a:cs typeface="Times New Roman" panose="02020603050405020304" charset="0"/>
              </a:rPr>
              <a:t>Five disciplines in Haidilao</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内容占位符 2"/>
          <p:cNvSpPr>
            <a:spLocks noGrp="1"/>
          </p:cNvSpPr>
          <p:nvPr>
            <p:ph idx="1"/>
          </p:nvPr>
        </p:nvSpPr>
        <p:spPr>
          <a:xfrm>
            <a:off x="5370153" y="1526033"/>
            <a:ext cx="5536397" cy="3935281"/>
          </a:xfrm>
        </p:spPr>
        <p:txBody>
          <a:bodyPr>
            <a:normAutofit/>
          </a:bodyPr>
          <a:lstStyle/>
          <a:p>
            <a:r>
              <a:rPr lang="zh-CN" altLang="en-US" sz="1500"/>
              <a:t>Shared vision</a:t>
            </a:r>
          </a:p>
          <a:p>
            <a:pPr marL="0" indent="0">
              <a:buNone/>
            </a:pPr>
            <a:r>
              <a:rPr lang="en-US" altLang="zh-CN" sz="1500"/>
              <a:t>1.Inspiring personal vision for all employees</a:t>
            </a:r>
          </a:p>
          <a:p>
            <a:pPr marL="0" indent="0">
              <a:buNone/>
            </a:pPr>
            <a:r>
              <a:rPr lang="en-US" altLang="zh-CN" sz="1500"/>
              <a:t>2.Integrating individualvisions into a shared organisational vision</a:t>
            </a:r>
          </a:p>
          <a:p>
            <a:pPr marL="0" indent="0">
              <a:buNone/>
            </a:pPr>
            <a:r>
              <a:rPr lang="en-US" altLang="zh-CN" sz="1500"/>
              <a:t>3.Rewards are the mainstay, punishments are not</a:t>
            </a:r>
          </a:p>
          <a:p>
            <a:r>
              <a:rPr lang="zh-CN" altLang="en-US" sz="1500"/>
              <a:t>team learning</a:t>
            </a:r>
          </a:p>
          <a:p>
            <a:pPr marL="0" indent="0">
              <a:buNone/>
            </a:pPr>
            <a:r>
              <a:rPr lang="en-US" altLang="zh-CN" sz="1500"/>
              <a:t>1.indeepth thinking about complexity</a:t>
            </a:r>
          </a:p>
          <a:p>
            <a:pPr marL="0" indent="0">
              <a:buNone/>
            </a:pPr>
            <a:r>
              <a:rPr lang="en-US" altLang="zh-CN" sz="1500"/>
              <a:t>2.Innovative and coordinated action </a:t>
            </a:r>
          </a:p>
          <a:p>
            <a:r>
              <a:rPr lang="zh-CN" altLang="en-US" sz="1500"/>
              <a:t>mental models</a:t>
            </a:r>
          </a:p>
          <a:p>
            <a:r>
              <a:rPr lang="en-US" altLang="zh-CN" sz="1500"/>
              <a:t>In work f</a:t>
            </a:r>
            <a:r>
              <a:rPr lang="zh-CN" altLang="en-US" sz="1500"/>
              <a:t>ully empowering and encouraging innovation</a:t>
            </a:r>
          </a:p>
          <a:p>
            <a:r>
              <a:rPr lang="en-US" altLang="zh-CN" sz="1500"/>
              <a:t>I</a:t>
            </a:r>
            <a:r>
              <a:rPr lang="zh-CN" altLang="en-US" sz="1500"/>
              <a:t>n life to safeguard individuals and families</a:t>
            </a:r>
          </a:p>
          <a:p>
            <a:endParaRPr lang="zh-CN" altLang="en-US" sz="15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内容占位符 2"/>
          <p:cNvSpPr>
            <a:spLocks noGrp="1"/>
          </p:cNvSpPr>
          <p:nvPr>
            <p:ph idx="1"/>
          </p:nvPr>
        </p:nvSpPr>
        <p:spPr>
          <a:xfrm>
            <a:off x="838200" y="1825625"/>
            <a:ext cx="10515600" cy="4351338"/>
          </a:xfrm>
        </p:spPr>
        <p:txBody>
          <a:bodyPr>
            <a:normAutofit/>
          </a:bodyPr>
          <a:lstStyle/>
          <a:p>
            <a:r>
              <a:rPr lang="zh-CN" altLang="en-US">
                <a:sym typeface="+mn-ea"/>
              </a:rPr>
              <a:t>self-transcendence</a:t>
            </a:r>
          </a:p>
          <a:p>
            <a:pPr marL="0" indent="0">
              <a:buNone/>
            </a:pPr>
            <a:r>
              <a:rPr lang="en-US" altLang="zh-CN"/>
              <a:t>1. not to take advantage of any talent</a:t>
            </a:r>
          </a:p>
          <a:p>
            <a:pPr marL="0" indent="0">
              <a:buNone/>
            </a:pPr>
            <a:r>
              <a:rPr lang="en-US" altLang="zh-CN"/>
              <a:t>2. Perverted Differentiated Services</a:t>
            </a:r>
          </a:p>
          <a:p>
            <a:r>
              <a:rPr lang="zh-CN" altLang="en-US">
                <a:sym typeface="+mn-ea"/>
              </a:rPr>
              <a:t>systems thinking</a:t>
            </a:r>
          </a:p>
          <a:p>
            <a:r>
              <a:rPr lang="zh-CN" altLang="en-US"/>
              <a:t>Investing a lot of money to raise salaries, positive incentive for employees to be paid</a:t>
            </a:r>
          </a:p>
          <a:p>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a:normAutofit/>
          </a:bodyPr>
          <a:lstStyle/>
          <a:p>
            <a:pPr algn="ctr"/>
            <a:r>
              <a:rPr kumimoji="1" lang="en-GB" altLang="zh-CN" sz="2600">
                <a:solidFill>
                  <a:srgbClr val="FFFFFF"/>
                </a:solidFill>
              </a:rPr>
              <a:t>Haidilao Recruitment</a:t>
            </a:r>
            <a:r>
              <a:rPr kumimoji="1" lang="zh-CN" altLang="en-US" sz="2600">
                <a:solidFill>
                  <a:srgbClr val="FFFFFF"/>
                </a:solidFill>
              </a:rPr>
              <a:t> </a:t>
            </a:r>
            <a:r>
              <a:rPr kumimoji="1" lang="en-US" altLang="zh-CN" sz="2600">
                <a:solidFill>
                  <a:srgbClr val="FFFFFF"/>
                </a:solidFill>
              </a:rPr>
              <a:t>in</a:t>
            </a:r>
            <a:r>
              <a:rPr kumimoji="1" lang="zh-CN" altLang="en-US" sz="2600">
                <a:solidFill>
                  <a:srgbClr val="FFFFFF"/>
                </a:solidFill>
              </a:rPr>
              <a:t> </a:t>
            </a:r>
            <a:r>
              <a:rPr kumimoji="1" lang="en-US" altLang="zh-CN" sz="2600">
                <a:solidFill>
                  <a:srgbClr val="FFFFFF"/>
                </a:solidFill>
              </a:rPr>
              <a:t>UK</a:t>
            </a:r>
            <a:endParaRPr kumimoji="1" lang="zh-CN" altLang="en-US" sz="2600">
              <a:solidFill>
                <a:srgbClr val="FFFFFF"/>
              </a:solidFill>
            </a:endParaRPr>
          </a:p>
        </p:txBody>
      </p:sp>
      <p:pic>
        <p:nvPicPr>
          <p:cNvPr id="5" name="图片 4" descr="图形用户界面, 应用程序&#10;&#10;描述已自动生成"/>
          <p:cNvPicPr>
            <a:picLocks noChangeAspect="1"/>
          </p:cNvPicPr>
          <p:nvPr/>
        </p:nvPicPr>
        <p:blipFill>
          <a:blip r:embed="rId2"/>
          <a:stretch>
            <a:fillRect/>
          </a:stretch>
        </p:blipFill>
        <p:spPr>
          <a:xfrm>
            <a:off x="4038600" y="1376306"/>
            <a:ext cx="7188199" cy="2965132"/>
          </a:xfrm>
          <a:prstGeom prst="rect">
            <a:avLst/>
          </a:prstGeom>
        </p:spPr>
      </p:pic>
      <p:sp>
        <p:nvSpPr>
          <p:cNvPr id="3" name="内容占位符 2"/>
          <p:cNvSpPr>
            <a:spLocks noGrp="1"/>
          </p:cNvSpPr>
          <p:nvPr>
            <p:ph idx="1"/>
          </p:nvPr>
        </p:nvSpPr>
        <p:spPr>
          <a:xfrm>
            <a:off x="4038600" y="4517557"/>
            <a:ext cx="7434263" cy="1946491"/>
          </a:xfrm>
        </p:spPr>
        <p:txBody>
          <a:bodyPr>
            <a:normAutofit fontScale="70000" lnSpcReduction="20000"/>
          </a:bodyPr>
          <a:lstStyle/>
          <a:p>
            <a:r>
              <a:rPr lang="en-US" altLang="zh-CN" sz="2000" dirty="0"/>
              <a:t>Management Trainee</a:t>
            </a:r>
            <a:endParaRPr lang="zh-CN" altLang="zh-CN" sz="2000" dirty="0"/>
          </a:p>
          <a:p>
            <a:r>
              <a:rPr lang="en-US" altLang="zh-CN" sz="2000" dirty="0"/>
              <a:t>Waiter/Waitress and Kitchen Porter</a:t>
            </a:r>
            <a:endParaRPr lang="zh-CN" altLang="zh-CN" sz="2000" dirty="0"/>
          </a:p>
          <a:p>
            <a:r>
              <a:rPr lang="en-US" altLang="zh-CN" sz="2000" dirty="0"/>
              <a:t>Kitchen Assistant Specialist - Food handling and processing/</a:t>
            </a:r>
            <a:r>
              <a:rPr lang="zh-CN" altLang="zh-CN" sz="2000" dirty="0"/>
              <a:t>丸滑加工师傅</a:t>
            </a:r>
          </a:p>
          <a:p>
            <a:r>
              <a:rPr lang="en-US" altLang="zh-CN" sz="2000" dirty="0"/>
              <a:t>Restaurant Storage Keeper</a:t>
            </a:r>
            <a:endParaRPr lang="zh-CN" altLang="zh-CN" sz="2000" dirty="0"/>
          </a:p>
          <a:p>
            <a:r>
              <a:rPr lang="en-US" altLang="zh-CN" sz="2000" dirty="0"/>
              <a:t>Restaurant Entertainer - noodle dance &amp; Chinese mask dance</a:t>
            </a:r>
            <a:r>
              <a:rPr lang="zh-CN" altLang="zh-CN" sz="2000" dirty="0"/>
              <a:t>捞面师</a:t>
            </a:r>
            <a:r>
              <a:rPr lang="en-US" altLang="zh-CN" sz="2000" dirty="0"/>
              <a:t>/</a:t>
            </a:r>
            <a:r>
              <a:rPr lang="zh-CN" altLang="zh-CN" sz="2000" dirty="0"/>
              <a:t>变脸师</a:t>
            </a:r>
          </a:p>
          <a:p>
            <a:r>
              <a:rPr lang="en-US" altLang="zh-CN" sz="2000" dirty="0"/>
              <a:t>Kitchen Assistant Specialist – Meat Slicer</a:t>
            </a:r>
            <a:r>
              <a:rPr lang="zh-CN" altLang="zh-CN" sz="2000" dirty="0"/>
              <a:t>切肉师傅</a:t>
            </a:r>
          </a:p>
          <a:p>
            <a:r>
              <a:rPr lang="en-US" altLang="zh-CN" sz="2000" dirty="0"/>
              <a:t>Spices and Condiments Specialist Chef</a:t>
            </a:r>
            <a:r>
              <a:rPr lang="zh-CN" altLang="zh-CN" sz="2000" dirty="0"/>
              <a:t>炒料师傅</a:t>
            </a:r>
          </a:p>
          <a:p>
            <a:endParaRPr kumimoji="1" lang="zh-CN" altLang="en-US" sz="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PReplay_Final1636419334_qTHpxh.mp4" descr="RPReplay_Final1636419334_qTHpxh.mp4">
            <a:hlinkClick r:id="" action="ppaction://media"/>
            <a:extLst>
              <a:ext uri="{FF2B5EF4-FFF2-40B4-BE49-F238E27FC236}">
                <a16:creationId xmlns:a16="http://schemas.microsoft.com/office/drawing/2014/main" id="{8E485141-0636-D14B-8790-D46644508F7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49350" y="0"/>
            <a:ext cx="9893300" cy="6858000"/>
          </a:xfrm>
          <a:prstGeom prst="rect">
            <a:avLst/>
          </a:prstGeom>
        </p:spPr>
      </p:pic>
    </p:spTree>
    <p:extLst>
      <p:ext uri="{BB962C8B-B14F-4D97-AF65-F5344CB8AC3E}">
        <p14:creationId xmlns:p14="http://schemas.microsoft.com/office/powerpoint/2010/main" val="227467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p:cNvSpPr>
            <a:spLocks noGrp="1" noRot="1" noChangeAspect="1" noMove="1" noResize="1" noEditPoints="1" noAdjustHandles="1" noChangeArrowheads="1" noChangeShapeType="1" noTextEdit="1"/>
          </p:cNvSpPr>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p:cNvSpPr>
            <a:spLocks noGrp="1" noRot="1" noChangeAspect="1" noMove="1" noResize="1" noEditPoints="1" noAdjustHandles="1" noChangeArrowheads="1" noChangeShapeType="1" noTextEdit="1"/>
          </p:cNvSpPr>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2"/>
          <p:cNvSpPr>
            <a:spLocks noGrp="1" noRot="1" noChangeAspect="1" noMove="1" noResize="1" noEditPoints="1" noAdjustHandles="1" noChangeArrowheads="1" noChangeShapeType="1" noTextEdit="1"/>
          </p:cNvSpPr>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p:cNvSpPr>
            <a:spLocks noGrp="1"/>
          </p:cNvSpPr>
          <p:nvPr>
            <p:ph type="title"/>
          </p:nvPr>
        </p:nvSpPr>
        <p:spPr>
          <a:xfrm>
            <a:off x="804672" y="1412489"/>
            <a:ext cx="2871095" cy="2156621"/>
          </a:xfrm>
        </p:spPr>
        <p:txBody>
          <a:bodyPr anchor="t">
            <a:normAutofit/>
          </a:bodyPr>
          <a:lstStyle/>
          <a:p>
            <a:r>
              <a:rPr kumimoji="1" lang="en-GB" altLang="zh-CN" sz="3600">
                <a:solidFill>
                  <a:srgbClr val="FFFFFF"/>
                </a:solidFill>
              </a:rPr>
              <a:t>Haidilao Salary</a:t>
            </a:r>
            <a:r>
              <a:rPr kumimoji="1" lang="zh-CN" altLang="en-US" sz="3600">
                <a:solidFill>
                  <a:srgbClr val="FFFFFF"/>
                </a:solidFill>
              </a:rPr>
              <a:t> </a:t>
            </a:r>
            <a:r>
              <a:rPr kumimoji="1" lang="en-US" altLang="zh-CN" sz="3600">
                <a:solidFill>
                  <a:srgbClr val="FFFFFF"/>
                </a:solidFill>
              </a:rPr>
              <a:t>in</a:t>
            </a:r>
            <a:r>
              <a:rPr kumimoji="1" lang="zh-CN" altLang="en-US" sz="3600">
                <a:solidFill>
                  <a:srgbClr val="FFFFFF"/>
                </a:solidFill>
              </a:rPr>
              <a:t> </a:t>
            </a:r>
            <a:r>
              <a:rPr kumimoji="1" lang="en-US" altLang="zh-CN" sz="3600">
                <a:solidFill>
                  <a:srgbClr val="FFFFFF"/>
                </a:solidFill>
              </a:rPr>
              <a:t>UK</a:t>
            </a:r>
            <a:endParaRPr kumimoji="1" lang="zh-CN" altLang="en-US" sz="3600">
              <a:solidFill>
                <a:srgbClr val="FFFFFF"/>
              </a:solidFill>
            </a:endParaRPr>
          </a:p>
        </p:txBody>
      </p:sp>
      <p:sp>
        <p:nvSpPr>
          <p:cNvPr id="3" name="内容占位符 2"/>
          <p:cNvSpPr>
            <a:spLocks noGrp="1"/>
          </p:cNvSpPr>
          <p:nvPr>
            <p:ph sz="half" idx="1"/>
          </p:nvPr>
        </p:nvSpPr>
        <p:spPr>
          <a:xfrm>
            <a:off x="5198993" y="1412489"/>
            <a:ext cx="2926080" cy="4363844"/>
          </a:xfrm>
        </p:spPr>
        <p:txBody>
          <a:bodyPr>
            <a:normAutofit/>
          </a:bodyPr>
          <a:lstStyle/>
          <a:p>
            <a:r>
              <a:rPr lang="en-US" altLang="zh-CN" sz="2000"/>
              <a:t>average annual salary for people in the UK</a:t>
            </a:r>
            <a:r>
              <a:rPr lang="zh-CN" altLang="zh-CN" sz="2000">
                <a:effectLst/>
              </a:rPr>
              <a:t> </a:t>
            </a:r>
            <a:r>
              <a:rPr lang="en-US" altLang="zh-CN" sz="2000"/>
              <a:t>£28,028</a:t>
            </a:r>
          </a:p>
          <a:p>
            <a:r>
              <a:rPr lang="en-US" altLang="zh-CN" sz="2000"/>
              <a:t>average salary for working in London</a:t>
            </a:r>
            <a:r>
              <a:rPr lang="zh-CN" altLang="zh-CN" sz="2000">
                <a:effectLst/>
              </a:rPr>
              <a:t> </a:t>
            </a:r>
            <a:r>
              <a:rPr lang="en-US" altLang="zh-CN" sz="2000"/>
              <a:t>£37,804</a:t>
            </a:r>
          </a:p>
          <a:p>
            <a:endParaRPr kumimoji="1" lang="zh-CN" altLang="en-US" sz="2000"/>
          </a:p>
        </p:txBody>
      </p:sp>
      <p:sp>
        <p:nvSpPr>
          <p:cNvPr id="4" name="内容占位符 3"/>
          <p:cNvSpPr>
            <a:spLocks noGrp="1"/>
          </p:cNvSpPr>
          <p:nvPr>
            <p:ph sz="half" idx="2"/>
          </p:nvPr>
        </p:nvSpPr>
        <p:spPr>
          <a:xfrm>
            <a:off x="8451604" y="1412489"/>
            <a:ext cx="2926080" cy="4363844"/>
          </a:xfrm>
        </p:spPr>
        <p:txBody>
          <a:bodyPr>
            <a:normAutofit/>
          </a:bodyPr>
          <a:lstStyle/>
          <a:p>
            <a:r>
              <a:rPr lang="en-US" altLang="zh-CN" sz="2000"/>
              <a:t>Management Trainee</a:t>
            </a:r>
            <a:r>
              <a:rPr lang="zh-CN" altLang="zh-CN" sz="2000">
                <a:effectLst/>
              </a:rPr>
              <a:t> </a:t>
            </a:r>
            <a:r>
              <a:rPr lang="en-US" altLang="zh-CN" sz="2000"/>
              <a:t>£36-40k</a:t>
            </a:r>
          </a:p>
          <a:p>
            <a:r>
              <a:rPr lang="en-US" altLang="zh-CN" sz="2000"/>
              <a:t>Spices and Condiments Specialist Chef</a:t>
            </a:r>
            <a:r>
              <a:rPr lang="zh-CN" altLang="zh-CN" sz="2000">
                <a:effectLst/>
              </a:rPr>
              <a:t> </a:t>
            </a:r>
            <a:r>
              <a:rPr lang="en-US" altLang="zh-CN" sz="2000"/>
              <a:t>£48-57k</a:t>
            </a:r>
            <a:r>
              <a:rPr lang="zh-CN" altLang="zh-CN" sz="2000">
                <a:effectLst/>
              </a:rPr>
              <a:t> </a:t>
            </a:r>
            <a:endParaRPr lang="en-US" altLang="zh-CN" sz="2000"/>
          </a:p>
          <a:p>
            <a:endParaRPr kumimoji="1" lang="zh-CN" altLang="en-US" sz="2000"/>
          </a:p>
        </p:txBody>
      </p:sp>
      <p:pic>
        <p:nvPicPr>
          <p:cNvPr id="12" name="图片 11" descr="图形用户界面, 文本, 应用程序&#10;&#10;描述已自动生成"/>
          <p:cNvPicPr>
            <a:picLocks noChangeAspect="1"/>
          </p:cNvPicPr>
          <p:nvPr/>
        </p:nvPicPr>
        <p:blipFill>
          <a:blip r:embed="rId2"/>
          <a:stretch>
            <a:fillRect/>
          </a:stretch>
        </p:blipFill>
        <p:spPr>
          <a:xfrm>
            <a:off x="359480" y="3980091"/>
            <a:ext cx="4232227" cy="2400575"/>
          </a:xfrm>
          <a:prstGeom prst="rect">
            <a:avLst/>
          </a:prstGeom>
        </p:spPr>
      </p:pic>
      <p:pic>
        <p:nvPicPr>
          <p:cNvPr id="18" name="图片 17" descr="图形用户界面, 应用程序&#10;&#10;描述已自动生成"/>
          <p:cNvPicPr>
            <a:picLocks noChangeAspect="1"/>
          </p:cNvPicPr>
          <p:nvPr/>
        </p:nvPicPr>
        <p:blipFill>
          <a:blip r:embed="rId3"/>
          <a:stretch>
            <a:fillRect/>
          </a:stretch>
        </p:blipFill>
        <p:spPr>
          <a:xfrm>
            <a:off x="4546712" y="3985521"/>
            <a:ext cx="7648352" cy="235228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9" name="Rectangle 2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963877"/>
            <a:ext cx="3494362" cy="4930246"/>
          </a:xfrm>
          <a:prstGeom prst="ellipse">
            <a:avLst/>
          </a:prstGeom>
        </p:spPr>
        <p:txBody>
          <a:bodyPr>
            <a:normAutofit/>
          </a:bodyPr>
          <a:lstStyle/>
          <a:p>
            <a:pPr algn="r"/>
            <a:r>
              <a:rPr kumimoji="1" lang="en-GB" altLang="zh-CN"/>
              <a:t>Haidilao Benefit</a:t>
            </a:r>
            <a:r>
              <a:rPr kumimoji="1" lang="zh-CN" altLang="en-US"/>
              <a:t> </a:t>
            </a:r>
            <a:r>
              <a:rPr kumimoji="1" lang="en-US" altLang="zh-CN"/>
              <a:t>in</a:t>
            </a:r>
            <a:r>
              <a:rPr kumimoji="1" lang="zh-CN" altLang="en-US"/>
              <a:t> </a:t>
            </a:r>
            <a:r>
              <a:rPr kumimoji="1" lang="en-US" altLang="zh-CN"/>
              <a:t>UK</a:t>
            </a:r>
            <a:endParaRPr kumimoji="1" lang="zh-CN" altLang="en-US"/>
          </a:p>
        </p:txBody>
      </p:sp>
      <p:cxnSp>
        <p:nvCxnSpPr>
          <p:cNvPr id="31" name="Straight Connector 30"/>
          <p:cNvCxnSpPr>
            <a:cxnSpLocks noGrp="1" noRot="1" noChangeAspect="1" noMove="1" noResize="1" noEditPoints="1" noAdjustHandles="1" noChangeArrowheads="1" noChangeShapeType="1"/>
          </p:cNvCxnSpPr>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654296" y="963877"/>
            <a:ext cx="7232895" cy="4930246"/>
          </a:xfrm>
        </p:spPr>
        <p:txBody>
          <a:bodyPr anchor="ctr">
            <a:normAutofit/>
          </a:bodyPr>
          <a:lstStyle/>
          <a:p>
            <a:r>
              <a:rPr lang="en-US" altLang="zh-CN" sz="2400" dirty="0"/>
              <a:t>Full meals are provided</a:t>
            </a:r>
            <a:endParaRPr lang="zh-CN" altLang="zh-CN" sz="2400" dirty="0"/>
          </a:p>
          <a:p>
            <a:r>
              <a:rPr lang="en-US" altLang="zh-CN" sz="2400" dirty="0"/>
              <a:t>50% discount for the whole family when one person works</a:t>
            </a:r>
            <a:endParaRPr lang="zh-CN" altLang="zh-CN" sz="2400" dirty="0"/>
          </a:p>
          <a:p>
            <a:r>
              <a:rPr lang="en-US" altLang="zh-CN" sz="2400" dirty="0"/>
              <a:t>Rewards for over achievement</a:t>
            </a:r>
            <a:endParaRPr lang="zh-CN" altLang="zh-CN" sz="2400" dirty="0"/>
          </a:p>
          <a:p>
            <a:r>
              <a:rPr lang="en-US" altLang="zh-CN" sz="2400" dirty="0"/>
              <a:t>Revenue increases after one year of work</a:t>
            </a:r>
            <a:endParaRPr lang="zh-CN" altLang="zh-CN" sz="2400" dirty="0"/>
          </a:p>
          <a:p>
            <a:r>
              <a:rPr lang="en-US" altLang="zh-CN" sz="2400" dirty="0"/>
              <a:t>Better promotion opportunities for internal staff</a:t>
            </a:r>
            <a:endParaRPr lang="zh-CN" altLang="zh-CN" sz="2400" dirty="0"/>
          </a:p>
          <a:p>
            <a:r>
              <a:rPr lang="en-US" altLang="zh-CN" sz="2400" dirty="0"/>
              <a:t>Excellent staff can go to Haidilao University for further study</a:t>
            </a:r>
            <a:endParaRPr lang="zh-CN" altLang="zh-CN" sz="2400" dirty="0"/>
          </a:p>
          <a:p>
            <a:r>
              <a:rPr lang="en-US" altLang="zh-CN" sz="2400" dirty="0"/>
              <a:t>If you are good, it can also solve your visa problem</a:t>
            </a:r>
            <a:endParaRPr lang="zh-CN" altLang="zh-CN" sz="2400" dirty="0"/>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9"/>
          <p:cNvSpPr>
            <a:spLocks noGrp="1" noRot="1" noChangeAspect="1" noMove="1" noResize="1" noEditPoints="1" noAdjustHandles="1" noChangeArrowheads="1" noChangeShapeType="1" noTextEdit="1"/>
          </p:cNvSpPr>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accent1"/>
              </a:solidFill>
            </a:endParaRPr>
          </a:p>
        </p:txBody>
      </p:sp>
      <p:sp>
        <p:nvSpPr>
          <p:cNvPr id="12" name="Freeform: Shape 11"/>
          <p:cNvSpPr>
            <a:spLocks noGrp="1" noRot="1" noChangeAspect="1" noMove="1" noResize="1" noEditPoints="1" noAdjustHandles="1" noChangeArrowheads="1" noChangeShapeType="1" noTextEdit="1"/>
          </p:cNvSpPr>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accent1"/>
              </a:solidFill>
            </a:endParaRPr>
          </a:p>
        </p:txBody>
      </p:sp>
      <p:sp>
        <p:nvSpPr>
          <p:cNvPr id="2" name="标题 1"/>
          <p:cNvSpPr>
            <a:spLocks noGrp="1"/>
          </p:cNvSpPr>
          <p:nvPr>
            <p:ph type="title"/>
          </p:nvPr>
        </p:nvSpPr>
        <p:spPr>
          <a:xfrm>
            <a:off x="1102368" y="3306515"/>
            <a:ext cx="3826286" cy="3215373"/>
          </a:xfrm>
        </p:spPr>
        <p:txBody>
          <a:bodyPr>
            <a:normAutofit/>
          </a:bodyPr>
          <a:lstStyle/>
          <a:p>
            <a:pPr algn="ctr"/>
            <a:r>
              <a:rPr lang="en-US" altLang="zh-CN">
                <a:solidFill>
                  <a:schemeClr val="bg1"/>
                </a:solidFill>
              </a:rPr>
              <a:t>Promotion mechanism without ceiling</a:t>
            </a:r>
            <a:endParaRPr kumimoji="1" lang="zh-CN" altLang="en-US">
              <a:solidFill>
                <a:schemeClr val="bg1"/>
              </a:solidFill>
            </a:endParaRPr>
          </a:p>
        </p:txBody>
      </p:sp>
      <p:sp>
        <p:nvSpPr>
          <p:cNvPr id="14" name="Freeform: Shape 13"/>
          <p:cNvSpPr>
            <a:spLocks noGrp="1" noRot="1" noChangeAspect="1" noMove="1" noResize="1" noEditPoints="1" noAdjustHandles="1" noChangeArrowheads="1" noChangeShapeType="1" noTextEdit="1"/>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p:cNvSpPr>
            <a:spLocks noGrp="1" noRot="1" noChangeAspect="1" noMove="1" noResize="1" noEditPoints="1" noAdjustHandles="1" noChangeArrowheads="1" noChangeShapeType="1" noTextEdit="1"/>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p:cNvSpPr>
            <a:spLocks noGrp="1" noRot="1" noChangeAspect="1" noMove="1" noResize="1" noEditPoints="1" noAdjustHandles="1" noChangeArrowheads="1" noChangeShapeType="1" noTextEdit="1"/>
          </p:cNvSpPr>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p>
        </p:txBody>
      </p:sp>
      <p:sp>
        <p:nvSpPr>
          <p:cNvPr id="20" name="Freeform: Shape 19"/>
          <p:cNvSpPr>
            <a:spLocks noGrp="1" noRot="1" noChangeAspect="1" noMove="1" noResize="1" noEditPoints="1" noAdjustHandles="1" noChangeArrowheads="1" noChangeShapeType="1" noTextEdit="1"/>
          </p:cNvSpPr>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p>
        </p:txBody>
      </p:sp>
      <p:sp>
        <p:nvSpPr>
          <p:cNvPr id="3" name="内容占位符 2"/>
          <p:cNvSpPr>
            <a:spLocks noGrp="1"/>
          </p:cNvSpPr>
          <p:nvPr>
            <p:ph idx="1"/>
          </p:nvPr>
        </p:nvSpPr>
        <p:spPr>
          <a:xfrm>
            <a:off x="5211448" y="706508"/>
            <a:ext cx="5217173" cy="4351338"/>
          </a:xfrm>
        </p:spPr>
        <p:txBody>
          <a:bodyPr>
            <a:normAutofit/>
          </a:bodyPr>
          <a:lstStyle/>
          <a:p>
            <a:r>
              <a:rPr lang="en-US" altLang="zh-CN" sz="1500">
                <a:solidFill>
                  <a:schemeClr val="bg1"/>
                </a:solidFill>
              </a:rPr>
              <a:t>At Haidilao, all managers start at the grassroots level, and even external managers are rotated to the grassroots level, so that every employee is familiar with the positions in each field and different training is provided according to each employee's preference, thus turning the workplace into a "business school" for corporate management.</a:t>
            </a:r>
          </a:p>
          <a:p>
            <a:r>
              <a:rPr lang="en-US" altLang="zh-CN" sz="1500">
                <a:solidFill>
                  <a:schemeClr val="bg1"/>
                </a:solidFill>
              </a:rPr>
              <a:t>At Haidilao, the company will give each employee a clear promotion path: management line, technical line and logistics line. These three paths give every employee the opportunity to be promoted, and even shop managers have to start as waiters and be promoted gradually.</a:t>
            </a:r>
          </a:p>
          <a:p>
            <a:r>
              <a:rPr lang="en-US" altLang="zh-CN" sz="1500">
                <a:solidFill>
                  <a:schemeClr val="bg1"/>
                </a:solidFill>
              </a:rPr>
              <a:t>As a result, almost all shop managers at Haidilao are internally promoted and have a high degree of autonomy in their day-to-day operations, and once they are promoted to shop manager, they have the opportunity to enjoy a commission on shop performance.</a:t>
            </a:r>
            <a:endParaRPr lang="zh-CN" altLang="zh-CN" sz="1500">
              <a:solidFill>
                <a:schemeClr val="bg1"/>
              </a:solidFill>
            </a:endParaRPr>
          </a:p>
        </p:txBody>
      </p:sp>
      <p:grpSp>
        <p:nvGrpSpPr>
          <p:cNvPr id="22" name="Graphic 185"/>
          <p:cNvGrpSpPr>
            <a:grpSpLocks noGrp="1" noUngrp="1" noRot="1" noChangeAspect="1" noMove="1" noResize="1"/>
          </p:cNvGrpSpPr>
          <p:nvPr/>
        </p:nvGrpSpPr>
        <p:grpSpPr>
          <a:xfrm>
            <a:off x="10428634" y="5987064"/>
            <a:ext cx="1054466" cy="469689"/>
            <a:chOff x="9841624" y="4115729"/>
            <a:chExt cx="602169" cy="268223"/>
          </a:xfrm>
          <a:solidFill>
            <a:schemeClr val="bg1"/>
          </a:solidFill>
        </p:grpSpPr>
        <p:sp>
          <p:nvSpPr>
            <p:cNvPr id="23" name="Freeform: Shape 22"/>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894027"/>
            <a:ext cx="3494362" cy="4782873"/>
          </a:xfrm>
        </p:spPr>
        <p:txBody>
          <a:bodyPr>
            <a:normAutofit/>
          </a:bodyPr>
          <a:lstStyle/>
          <a:p>
            <a:pPr algn="r"/>
            <a:r>
              <a:rPr lang="en-US" altLang="zh-CN"/>
              <a:t>Maslow Hierarchy of</a:t>
            </a:r>
            <a:r>
              <a:rPr lang="zh-CN" altLang="en-US"/>
              <a:t> </a:t>
            </a:r>
            <a:r>
              <a:rPr lang="en-US" altLang="zh-CN"/>
              <a:t>Haidilao</a:t>
            </a:r>
            <a:endParaRPr kumimoji="1" lang="zh-CN" altLang="en-US"/>
          </a:p>
        </p:txBody>
      </p:sp>
      <p:cxnSp>
        <p:nvCxnSpPr>
          <p:cNvPr id="12" name="Straight Connector 11"/>
          <p:cNvCxnSpPr>
            <a:cxnSpLocks noGrp="1" noRot="1" noChangeAspect="1" noMove="1" noResize="1" noEditPoints="1" noAdjustHandles="1" noChangeArrowheads="1" noChangeShapeType="1"/>
          </p:cNvCxnSpPr>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6032" y="894027"/>
            <a:ext cx="6377768" cy="4782873"/>
          </a:xfrm>
        </p:spPr>
        <p:txBody>
          <a:bodyPr anchor="ctr">
            <a:normAutofit/>
          </a:bodyPr>
          <a:lstStyle/>
          <a:p>
            <a:r>
              <a:rPr lang="en-US" altLang="zh-CN" sz="2400"/>
              <a:t>physiological needs</a:t>
            </a:r>
            <a:endParaRPr lang="en-US" altLang="zh-CN" sz="2400">
              <a:effectLst/>
            </a:endParaRPr>
          </a:p>
          <a:p>
            <a:r>
              <a:rPr lang="en-US" altLang="zh-CN" sz="2400"/>
              <a:t>safety needs</a:t>
            </a:r>
          </a:p>
          <a:p>
            <a:r>
              <a:rPr lang="en-US" altLang="zh-CN" sz="2400"/>
              <a:t>social needs</a:t>
            </a:r>
          </a:p>
          <a:p>
            <a:r>
              <a:rPr lang="en-US" altLang="zh-CN" sz="2400"/>
              <a:t>respect</a:t>
            </a:r>
            <a:r>
              <a:rPr lang="zh-CN" altLang="zh-CN" sz="2400">
                <a:effectLst/>
              </a:rPr>
              <a:t> </a:t>
            </a:r>
            <a:r>
              <a:rPr lang="en-US" altLang="zh-CN" sz="2400">
                <a:effectLst/>
              </a:rPr>
              <a:t>needs</a:t>
            </a:r>
          </a:p>
          <a:p>
            <a:r>
              <a:rPr lang="en-US" altLang="zh-CN" sz="2400"/>
              <a:t>self-fulfilment</a:t>
            </a:r>
          </a:p>
          <a:p>
            <a:endParaRPr kumimoji="1" lang="zh-CN"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p:cNvSpPr>
            <a:spLocks noGrp="1"/>
          </p:cNvSpPr>
          <p:nvPr>
            <p:ph type="title"/>
          </p:nvPr>
        </p:nvSpPr>
        <p:spPr>
          <a:xfrm>
            <a:off x="838200" y="894027"/>
            <a:ext cx="3494362" cy="4782873"/>
          </a:xfrm>
        </p:spPr>
        <p:txBody>
          <a:bodyPr>
            <a:normAutofit/>
          </a:bodyPr>
          <a:lstStyle/>
          <a:p>
            <a:pPr algn="r"/>
            <a:r>
              <a:rPr lang="en-US" altLang="zh-CN" dirty="0"/>
              <a:t>McClelland Achievement Motivation Theory</a:t>
            </a:r>
            <a:endParaRPr kumimoji="1" lang="zh-CN" altLang="en-US"/>
          </a:p>
        </p:txBody>
      </p:sp>
      <p:cxnSp>
        <p:nvCxnSpPr>
          <p:cNvPr id="12" name="Straight Connector 11"/>
          <p:cNvCxnSpPr>
            <a:cxnSpLocks noGrp="1" noRot="1" noChangeAspect="1" noMove="1" noResize="1" noEditPoints="1" noAdjustHandles="1" noChangeArrowheads="1" noChangeShapeType="1"/>
          </p:cNvCxnSpPr>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内容占位符 2"/>
          <p:cNvSpPr>
            <a:spLocks noGrp="1"/>
          </p:cNvSpPr>
          <p:nvPr>
            <p:ph idx="1"/>
          </p:nvPr>
        </p:nvSpPr>
        <p:spPr>
          <a:xfrm>
            <a:off x="4976032" y="894027"/>
            <a:ext cx="6377768" cy="4782873"/>
          </a:xfrm>
        </p:spPr>
        <p:txBody>
          <a:bodyPr anchor="ctr">
            <a:normAutofit/>
          </a:bodyPr>
          <a:lstStyle/>
          <a:p>
            <a:r>
              <a:rPr lang="en-US" altLang="zh-CN" sz="2400"/>
              <a:t>need for power</a:t>
            </a:r>
          </a:p>
          <a:p>
            <a:r>
              <a:rPr lang="en-US" altLang="zh-CN" sz="2400"/>
              <a:t>need for affiliation</a:t>
            </a:r>
          </a:p>
          <a:p>
            <a:r>
              <a:rPr lang="en-US" altLang="zh-CN" sz="2400"/>
              <a:t>need for achievement</a:t>
            </a:r>
            <a:endParaRPr lang="en-US" altLang="zh-CN" sz="2400">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图片 6" descr="许多人在排队&#10;&#10;描述已自动生成"/>
          <p:cNvPicPr>
            <a:picLocks noChangeAspect="1"/>
          </p:cNvPicPr>
          <p:nvPr/>
        </p:nvPicPr>
        <p:blipFill rotWithShape="1">
          <a:blip r:embed="rId2"/>
          <a:srcRect l="18184" r="8754"/>
          <a:stretch>
            <a:fillRect/>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标题 1"/>
          <p:cNvSpPr>
            <a:spLocks noGrp="1"/>
          </p:cNvSpPr>
          <p:nvPr>
            <p:ph type="title"/>
          </p:nvPr>
        </p:nvSpPr>
        <p:spPr>
          <a:xfrm>
            <a:off x="6343650" y="3962400"/>
            <a:ext cx="5505814" cy="1690409"/>
          </a:xfrm>
        </p:spPr>
        <p:txBody>
          <a:bodyPr vert="horz" lIns="91440" tIns="45720" rIns="91440" bIns="45720" rtlCol="0" anchor="b">
            <a:normAutofit/>
          </a:bodyPr>
          <a:lstStyle/>
          <a:p>
            <a:r>
              <a:rPr lang="en-US" altLang="zh-CN" kern="1200" dirty="0">
                <a:solidFill>
                  <a:schemeClr val="tx1"/>
                </a:solidFill>
                <a:latin typeface="+mj-lt"/>
                <a:ea typeface="+mj-ea"/>
                <a:cs typeface="+mj-cs"/>
              </a:rPr>
              <a:t>4.0 industrial revolution</a:t>
            </a:r>
            <a:r>
              <a:rPr lang="en-US" altLang="zh-CN" kern="1200" dirty="0">
                <a:solidFill>
                  <a:schemeClr val="tx1"/>
                </a:solidFill>
                <a:effectLst/>
                <a:latin typeface="+mj-lt"/>
                <a:ea typeface="+mj-ea"/>
                <a:cs typeface="+mj-cs"/>
              </a:rPr>
              <a:t> in Haidilao</a:t>
            </a:r>
            <a:endParaRPr kumimoji="1" lang="en-US" altLang="zh-CN" kern="1200" dirty="0">
              <a:solidFill>
                <a:schemeClr val="tx1"/>
              </a:solidFill>
              <a:latin typeface="+mj-lt"/>
              <a:ea typeface="+mj-ea"/>
              <a:cs typeface="+mj-cs"/>
            </a:endParaRPr>
          </a:p>
        </p:txBody>
      </p:sp>
      <p:pic>
        <p:nvPicPr>
          <p:cNvPr id="5" name="内容占位符 4" descr="建筑的摆设布局&#10;&#10;描述已自动生成"/>
          <p:cNvPicPr>
            <a:picLocks noGrp="1" noChangeAspect="1"/>
          </p:cNvPicPr>
          <p:nvPr>
            <p:ph idx="1"/>
          </p:nvPr>
        </p:nvPicPr>
        <p:blipFill rotWithShape="1">
          <a:blip r:embed="rId3"/>
          <a:srcRect l="13255" r="20902" b="-1"/>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9F388DC-C47F-4048-9B69-F1644A2A1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22C035D-D3AD-4301-A1B5-D4C91E3C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926329"/>
            <a:ext cx="12191996" cy="1931671"/>
          </a:xfrm>
          <a:custGeom>
            <a:avLst/>
            <a:gdLst>
              <a:gd name="connsiteX0" fmla="*/ 619388 w 12191996"/>
              <a:gd name="connsiteY0" fmla="*/ 0 h 1931671"/>
              <a:gd name="connsiteX1" fmla="*/ 687651 w 12191996"/>
              <a:gd name="connsiteY1" fmla="*/ 3175 h 1931671"/>
              <a:gd name="connsiteX2" fmla="*/ 747976 w 12191996"/>
              <a:gd name="connsiteY2" fmla="*/ 9525 h 1931671"/>
              <a:gd name="connsiteX3" fmla="*/ 800363 w 12191996"/>
              <a:gd name="connsiteY3" fmla="*/ 20637 h 1931671"/>
              <a:gd name="connsiteX4" fmla="*/ 846401 w 12191996"/>
              <a:gd name="connsiteY4" fmla="*/ 36512 h 1931671"/>
              <a:gd name="connsiteX5" fmla="*/ 887676 w 12191996"/>
              <a:gd name="connsiteY5" fmla="*/ 52387 h 1931671"/>
              <a:gd name="connsiteX6" fmla="*/ 924188 w 12191996"/>
              <a:gd name="connsiteY6" fmla="*/ 68262 h 1931671"/>
              <a:gd name="connsiteX7" fmla="*/ 962288 w 12191996"/>
              <a:gd name="connsiteY7" fmla="*/ 87312 h 1931671"/>
              <a:gd name="connsiteX8" fmla="*/ 1000388 w 12191996"/>
              <a:gd name="connsiteY8" fmla="*/ 106362 h 1931671"/>
              <a:gd name="connsiteX9" fmla="*/ 1036901 w 12191996"/>
              <a:gd name="connsiteY9" fmla="*/ 125412 h 1931671"/>
              <a:gd name="connsiteX10" fmla="*/ 1078176 w 12191996"/>
              <a:gd name="connsiteY10" fmla="*/ 141287 h 1931671"/>
              <a:gd name="connsiteX11" fmla="*/ 1124213 w 12191996"/>
              <a:gd name="connsiteY11" fmla="*/ 155575 h 1931671"/>
              <a:gd name="connsiteX12" fmla="*/ 1176601 w 12191996"/>
              <a:gd name="connsiteY12" fmla="*/ 166687 h 1931671"/>
              <a:gd name="connsiteX13" fmla="*/ 1236926 w 12191996"/>
              <a:gd name="connsiteY13" fmla="*/ 174625 h 1931671"/>
              <a:gd name="connsiteX14" fmla="*/ 1305188 w 12191996"/>
              <a:gd name="connsiteY14" fmla="*/ 176212 h 1931671"/>
              <a:gd name="connsiteX15" fmla="*/ 1373451 w 12191996"/>
              <a:gd name="connsiteY15" fmla="*/ 174625 h 1931671"/>
              <a:gd name="connsiteX16" fmla="*/ 1433776 w 12191996"/>
              <a:gd name="connsiteY16" fmla="*/ 166687 h 1931671"/>
              <a:gd name="connsiteX17" fmla="*/ 1486163 w 12191996"/>
              <a:gd name="connsiteY17" fmla="*/ 155575 h 1931671"/>
              <a:gd name="connsiteX18" fmla="*/ 1532201 w 12191996"/>
              <a:gd name="connsiteY18" fmla="*/ 141287 h 1931671"/>
              <a:gd name="connsiteX19" fmla="*/ 1573476 w 12191996"/>
              <a:gd name="connsiteY19" fmla="*/ 125412 h 1931671"/>
              <a:gd name="connsiteX20" fmla="*/ 1609988 w 12191996"/>
              <a:gd name="connsiteY20" fmla="*/ 106362 h 1931671"/>
              <a:gd name="connsiteX21" fmla="*/ 1648088 w 12191996"/>
              <a:gd name="connsiteY21" fmla="*/ 87312 h 1931671"/>
              <a:gd name="connsiteX22" fmla="*/ 1686188 w 12191996"/>
              <a:gd name="connsiteY22" fmla="*/ 68262 h 1931671"/>
              <a:gd name="connsiteX23" fmla="*/ 1722701 w 12191996"/>
              <a:gd name="connsiteY23" fmla="*/ 52387 h 1931671"/>
              <a:gd name="connsiteX24" fmla="*/ 1763976 w 12191996"/>
              <a:gd name="connsiteY24" fmla="*/ 36512 h 1931671"/>
              <a:gd name="connsiteX25" fmla="*/ 1810013 w 12191996"/>
              <a:gd name="connsiteY25" fmla="*/ 20637 h 1931671"/>
              <a:gd name="connsiteX26" fmla="*/ 1862401 w 12191996"/>
              <a:gd name="connsiteY26" fmla="*/ 9525 h 1931671"/>
              <a:gd name="connsiteX27" fmla="*/ 1922726 w 12191996"/>
              <a:gd name="connsiteY27" fmla="*/ 3175 h 1931671"/>
              <a:gd name="connsiteX28" fmla="*/ 1990988 w 12191996"/>
              <a:gd name="connsiteY28" fmla="*/ 0 h 1931671"/>
              <a:gd name="connsiteX29" fmla="*/ 2059251 w 12191996"/>
              <a:gd name="connsiteY29" fmla="*/ 3175 h 1931671"/>
              <a:gd name="connsiteX30" fmla="*/ 2119576 w 12191996"/>
              <a:gd name="connsiteY30" fmla="*/ 9525 h 1931671"/>
              <a:gd name="connsiteX31" fmla="*/ 2171963 w 12191996"/>
              <a:gd name="connsiteY31" fmla="*/ 20637 h 1931671"/>
              <a:gd name="connsiteX32" fmla="*/ 2218001 w 12191996"/>
              <a:gd name="connsiteY32" fmla="*/ 36512 h 1931671"/>
              <a:gd name="connsiteX33" fmla="*/ 2259276 w 12191996"/>
              <a:gd name="connsiteY33" fmla="*/ 52387 h 1931671"/>
              <a:gd name="connsiteX34" fmla="*/ 2295788 w 12191996"/>
              <a:gd name="connsiteY34" fmla="*/ 68262 h 1931671"/>
              <a:gd name="connsiteX35" fmla="*/ 2333888 w 12191996"/>
              <a:gd name="connsiteY35" fmla="*/ 87312 h 1931671"/>
              <a:gd name="connsiteX36" fmla="*/ 2371988 w 12191996"/>
              <a:gd name="connsiteY36" fmla="*/ 106362 h 1931671"/>
              <a:gd name="connsiteX37" fmla="*/ 2408501 w 12191996"/>
              <a:gd name="connsiteY37" fmla="*/ 125412 h 1931671"/>
              <a:gd name="connsiteX38" fmla="*/ 2449776 w 12191996"/>
              <a:gd name="connsiteY38" fmla="*/ 141287 h 1931671"/>
              <a:gd name="connsiteX39" fmla="*/ 2495813 w 12191996"/>
              <a:gd name="connsiteY39" fmla="*/ 155575 h 1931671"/>
              <a:gd name="connsiteX40" fmla="*/ 2548201 w 12191996"/>
              <a:gd name="connsiteY40" fmla="*/ 166687 h 1931671"/>
              <a:gd name="connsiteX41" fmla="*/ 2608526 w 12191996"/>
              <a:gd name="connsiteY41" fmla="*/ 174625 h 1931671"/>
              <a:gd name="connsiteX42" fmla="*/ 2676788 w 12191996"/>
              <a:gd name="connsiteY42" fmla="*/ 176212 h 1931671"/>
              <a:gd name="connsiteX43" fmla="*/ 2745051 w 12191996"/>
              <a:gd name="connsiteY43" fmla="*/ 174625 h 1931671"/>
              <a:gd name="connsiteX44" fmla="*/ 2805376 w 12191996"/>
              <a:gd name="connsiteY44" fmla="*/ 166687 h 1931671"/>
              <a:gd name="connsiteX45" fmla="*/ 2857763 w 12191996"/>
              <a:gd name="connsiteY45" fmla="*/ 155575 h 1931671"/>
              <a:gd name="connsiteX46" fmla="*/ 2903801 w 12191996"/>
              <a:gd name="connsiteY46" fmla="*/ 141287 h 1931671"/>
              <a:gd name="connsiteX47" fmla="*/ 2945076 w 12191996"/>
              <a:gd name="connsiteY47" fmla="*/ 125412 h 1931671"/>
              <a:gd name="connsiteX48" fmla="*/ 2981588 w 12191996"/>
              <a:gd name="connsiteY48" fmla="*/ 106362 h 1931671"/>
              <a:gd name="connsiteX49" fmla="*/ 3019688 w 12191996"/>
              <a:gd name="connsiteY49" fmla="*/ 87312 h 1931671"/>
              <a:gd name="connsiteX50" fmla="*/ 3057788 w 12191996"/>
              <a:gd name="connsiteY50" fmla="*/ 68262 h 1931671"/>
              <a:gd name="connsiteX51" fmla="*/ 3094301 w 12191996"/>
              <a:gd name="connsiteY51" fmla="*/ 52387 h 1931671"/>
              <a:gd name="connsiteX52" fmla="*/ 3135576 w 12191996"/>
              <a:gd name="connsiteY52" fmla="*/ 36512 h 1931671"/>
              <a:gd name="connsiteX53" fmla="*/ 3181613 w 12191996"/>
              <a:gd name="connsiteY53" fmla="*/ 20637 h 1931671"/>
              <a:gd name="connsiteX54" fmla="*/ 3234001 w 12191996"/>
              <a:gd name="connsiteY54" fmla="*/ 9525 h 1931671"/>
              <a:gd name="connsiteX55" fmla="*/ 3294326 w 12191996"/>
              <a:gd name="connsiteY55" fmla="*/ 3175 h 1931671"/>
              <a:gd name="connsiteX56" fmla="*/ 3361001 w 12191996"/>
              <a:gd name="connsiteY56" fmla="*/ 0 h 1931671"/>
              <a:gd name="connsiteX57" fmla="*/ 3430851 w 12191996"/>
              <a:gd name="connsiteY57" fmla="*/ 3175 h 1931671"/>
              <a:gd name="connsiteX58" fmla="*/ 3491176 w 12191996"/>
              <a:gd name="connsiteY58" fmla="*/ 9525 h 1931671"/>
              <a:gd name="connsiteX59" fmla="*/ 3543563 w 12191996"/>
              <a:gd name="connsiteY59" fmla="*/ 20637 h 1931671"/>
              <a:gd name="connsiteX60" fmla="*/ 3589601 w 12191996"/>
              <a:gd name="connsiteY60" fmla="*/ 36512 h 1931671"/>
              <a:gd name="connsiteX61" fmla="*/ 3630876 w 12191996"/>
              <a:gd name="connsiteY61" fmla="*/ 52387 h 1931671"/>
              <a:gd name="connsiteX62" fmla="*/ 3667388 w 12191996"/>
              <a:gd name="connsiteY62" fmla="*/ 68262 h 1931671"/>
              <a:gd name="connsiteX63" fmla="*/ 3705488 w 12191996"/>
              <a:gd name="connsiteY63" fmla="*/ 87312 h 1931671"/>
              <a:gd name="connsiteX64" fmla="*/ 3743588 w 12191996"/>
              <a:gd name="connsiteY64" fmla="*/ 106362 h 1931671"/>
              <a:gd name="connsiteX65" fmla="*/ 3780101 w 12191996"/>
              <a:gd name="connsiteY65" fmla="*/ 125412 h 1931671"/>
              <a:gd name="connsiteX66" fmla="*/ 3821376 w 12191996"/>
              <a:gd name="connsiteY66" fmla="*/ 141287 h 1931671"/>
              <a:gd name="connsiteX67" fmla="*/ 3867413 w 12191996"/>
              <a:gd name="connsiteY67" fmla="*/ 155575 h 1931671"/>
              <a:gd name="connsiteX68" fmla="*/ 3919801 w 12191996"/>
              <a:gd name="connsiteY68" fmla="*/ 166687 h 1931671"/>
              <a:gd name="connsiteX69" fmla="*/ 3980126 w 12191996"/>
              <a:gd name="connsiteY69" fmla="*/ 174625 h 1931671"/>
              <a:gd name="connsiteX70" fmla="*/ 4048388 w 12191996"/>
              <a:gd name="connsiteY70" fmla="*/ 176212 h 1931671"/>
              <a:gd name="connsiteX71" fmla="*/ 4116651 w 12191996"/>
              <a:gd name="connsiteY71" fmla="*/ 174625 h 1931671"/>
              <a:gd name="connsiteX72" fmla="*/ 4176976 w 12191996"/>
              <a:gd name="connsiteY72" fmla="*/ 166687 h 1931671"/>
              <a:gd name="connsiteX73" fmla="*/ 4229363 w 12191996"/>
              <a:gd name="connsiteY73" fmla="*/ 155575 h 1931671"/>
              <a:gd name="connsiteX74" fmla="*/ 4275401 w 12191996"/>
              <a:gd name="connsiteY74" fmla="*/ 141287 h 1931671"/>
              <a:gd name="connsiteX75" fmla="*/ 4316676 w 12191996"/>
              <a:gd name="connsiteY75" fmla="*/ 125412 h 1931671"/>
              <a:gd name="connsiteX76" fmla="*/ 4353188 w 12191996"/>
              <a:gd name="connsiteY76" fmla="*/ 106362 h 1931671"/>
              <a:gd name="connsiteX77" fmla="*/ 4429388 w 12191996"/>
              <a:gd name="connsiteY77" fmla="*/ 68262 h 1931671"/>
              <a:gd name="connsiteX78" fmla="*/ 4465901 w 12191996"/>
              <a:gd name="connsiteY78" fmla="*/ 52387 h 1931671"/>
              <a:gd name="connsiteX79" fmla="*/ 4507176 w 12191996"/>
              <a:gd name="connsiteY79" fmla="*/ 36512 h 1931671"/>
              <a:gd name="connsiteX80" fmla="*/ 4553214 w 12191996"/>
              <a:gd name="connsiteY80" fmla="*/ 20637 h 1931671"/>
              <a:gd name="connsiteX81" fmla="*/ 4605601 w 12191996"/>
              <a:gd name="connsiteY81" fmla="*/ 9525 h 1931671"/>
              <a:gd name="connsiteX82" fmla="*/ 4665927 w 12191996"/>
              <a:gd name="connsiteY82" fmla="*/ 3175 h 1931671"/>
              <a:gd name="connsiteX83" fmla="*/ 4734188 w 12191996"/>
              <a:gd name="connsiteY83" fmla="*/ 0 h 1931671"/>
              <a:gd name="connsiteX84" fmla="*/ 4802452 w 12191996"/>
              <a:gd name="connsiteY84" fmla="*/ 3175 h 1931671"/>
              <a:gd name="connsiteX85" fmla="*/ 4862776 w 12191996"/>
              <a:gd name="connsiteY85" fmla="*/ 9525 h 1931671"/>
              <a:gd name="connsiteX86" fmla="*/ 4915164 w 12191996"/>
              <a:gd name="connsiteY86" fmla="*/ 20637 h 1931671"/>
              <a:gd name="connsiteX87" fmla="*/ 4961200 w 12191996"/>
              <a:gd name="connsiteY87" fmla="*/ 36512 h 1931671"/>
              <a:gd name="connsiteX88" fmla="*/ 5002476 w 12191996"/>
              <a:gd name="connsiteY88" fmla="*/ 52387 h 1931671"/>
              <a:gd name="connsiteX89" fmla="*/ 5038988 w 12191996"/>
              <a:gd name="connsiteY89" fmla="*/ 68262 h 1931671"/>
              <a:gd name="connsiteX90" fmla="*/ 5077089 w 12191996"/>
              <a:gd name="connsiteY90" fmla="*/ 87312 h 1931671"/>
              <a:gd name="connsiteX91" fmla="*/ 5115188 w 12191996"/>
              <a:gd name="connsiteY91" fmla="*/ 106362 h 1931671"/>
              <a:gd name="connsiteX92" fmla="*/ 5151700 w 12191996"/>
              <a:gd name="connsiteY92" fmla="*/ 125412 h 1931671"/>
              <a:gd name="connsiteX93" fmla="*/ 5192976 w 12191996"/>
              <a:gd name="connsiteY93" fmla="*/ 141287 h 1931671"/>
              <a:gd name="connsiteX94" fmla="*/ 5239013 w 12191996"/>
              <a:gd name="connsiteY94" fmla="*/ 155575 h 1931671"/>
              <a:gd name="connsiteX95" fmla="*/ 5291400 w 12191996"/>
              <a:gd name="connsiteY95" fmla="*/ 166687 h 1931671"/>
              <a:gd name="connsiteX96" fmla="*/ 5351726 w 12191996"/>
              <a:gd name="connsiteY96" fmla="*/ 174625 h 1931671"/>
              <a:gd name="connsiteX97" fmla="*/ 5410198 w 12191996"/>
              <a:gd name="connsiteY97" fmla="*/ 175985 h 1931671"/>
              <a:gd name="connsiteX98" fmla="*/ 5468670 w 12191996"/>
              <a:gd name="connsiteY98" fmla="*/ 174625 h 1931671"/>
              <a:gd name="connsiteX99" fmla="*/ 5528995 w 12191996"/>
              <a:gd name="connsiteY99" fmla="*/ 166687 h 1931671"/>
              <a:gd name="connsiteX100" fmla="*/ 5581382 w 12191996"/>
              <a:gd name="connsiteY100" fmla="*/ 155575 h 1931671"/>
              <a:gd name="connsiteX101" fmla="*/ 5627420 w 12191996"/>
              <a:gd name="connsiteY101" fmla="*/ 141287 h 1931671"/>
              <a:gd name="connsiteX102" fmla="*/ 5668695 w 12191996"/>
              <a:gd name="connsiteY102" fmla="*/ 125412 h 1931671"/>
              <a:gd name="connsiteX103" fmla="*/ 5705208 w 12191996"/>
              <a:gd name="connsiteY103" fmla="*/ 106362 h 1931671"/>
              <a:gd name="connsiteX104" fmla="*/ 5743307 w 12191996"/>
              <a:gd name="connsiteY104" fmla="*/ 87312 h 1931671"/>
              <a:gd name="connsiteX105" fmla="*/ 5781407 w 12191996"/>
              <a:gd name="connsiteY105" fmla="*/ 68262 h 1931671"/>
              <a:gd name="connsiteX106" fmla="*/ 5817920 w 12191996"/>
              <a:gd name="connsiteY106" fmla="*/ 52387 h 1931671"/>
              <a:gd name="connsiteX107" fmla="*/ 5859195 w 12191996"/>
              <a:gd name="connsiteY107" fmla="*/ 36512 h 1931671"/>
              <a:gd name="connsiteX108" fmla="*/ 5905233 w 12191996"/>
              <a:gd name="connsiteY108" fmla="*/ 20637 h 1931671"/>
              <a:gd name="connsiteX109" fmla="*/ 5957620 w 12191996"/>
              <a:gd name="connsiteY109" fmla="*/ 9525 h 1931671"/>
              <a:gd name="connsiteX110" fmla="*/ 6017946 w 12191996"/>
              <a:gd name="connsiteY110" fmla="*/ 3175 h 1931671"/>
              <a:gd name="connsiteX111" fmla="*/ 6086208 w 12191996"/>
              <a:gd name="connsiteY111" fmla="*/ 0 h 1931671"/>
              <a:gd name="connsiteX112" fmla="*/ 6095998 w 12191996"/>
              <a:gd name="connsiteY112" fmla="*/ 455 h 1931671"/>
              <a:gd name="connsiteX113" fmla="*/ 6105788 w 12191996"/>
              <a:gd name="connsiteY113" fmla="*/ 0 h 1931671"/>
              <a:gd name="connsiteX114" fmla="*/ 6174051 w 12191996"/>
              <a:gd name="connsiteY114" fmla="*/ 3175 h 1931671"/>
              <a:gd name="connsiteX115" fmla="*/ 6234376 w 12191996"/>
              <a:gd name="connsiteY115" fmla="*/ 9525 h 1931671"/>
              <a:gd name="connsiteX116" fmla="*/ 6286763 w 12191996"/>
              <a:gd name="connsiteY116" fmla="*/ 20637 h 1931671"/>
              <a:gd name="connsiteX117" fmla="*/ 6332801 w 12191996"/>
              <a:gd name="connsiteY117" fmla="*/ 36512 h 1931671"/>
              <a:gd name="connsiteX118" fmla="*/ 6374076 w 12191996"/>
              <a:gd name="connsiteY118" fmla="*/ 52387 h 1931671"/>
              <a:gd name="connsiteX119" fmla="*/ 6410588 w 12191996"/>
              <a:gd name="connsiteY119" fmla="*/ 68262 h 1931671"/>
              <a:gd name="connsiteX120" fmla="*/ 6448688 w 12191996"/>
              <a:gd name="connsiteY120" fmla="*/ 87312 h 1931671"/>
              <a:gd name="connsiteX121" fmla="*/ 6486788 w 12191996"/>
              <a:gd name="connsiteY121" fmla="*/ 106362 h 1931671"/>
              <a:gd name="connsiteX122" fmla="*/ 6523301 w 12191996"/>
              <a:gd name="connsiteY122" fmla="*/ 125412 h 1931671"/>
              <a:gd name="connsiteX123" fmla="*/ 6564576 w 12191996"/>
              <a:gd name="connsiteY123" fmla="*/ 141287 h 1931671"/>
              <a:gd name="connsiteX124" fmla="*/ 6610613 w 12191996"/>
              <a:gd name="connsiteY124" fmla="*/ 155575 h 1931671"/>
              <a:gd name="connsiteX125" fmla="*/ 6663001 w 12191996"/>
              <a:gd name="connsiteY125" fmla="*/ 166687 h 1931671"/>
              <a:gd name="connsiteX126" fmla="*/ 6723326 w 12191996"/>
              <a:gd name="connsiteY126" fmla="*/ 174625 h 1931671"/>
              <a:gd name="connsiteX127" fmla="*/ 6781798 w 12191996"/>
              <a:gd name="connsiteY127" fmla="*/ 175985 h 1931671"/>
              <a:gd name="connsiteX128" fmla="*/ 6840270 w 12191996"/>
              <a:gd name="connsiteY128" fmla="*/ 174625 h 1931671"/>
              <a:gd name="connsiteX129" fmla="*/ 6900595 w 12191996"/>
              <a:gd name="connsiteY129" fmla="*/ 166687 h 1931671"/>
              <a:gd name="connsiteX130" fmla="*/ 6952982 w 12191996"/>
              <a:gd name="connsiteY130" fmla="*/ 155575 h 1931671"/>
              <a:gd name="connsiteX131" fmla="*/ 6999020 w 12191996"/>
              <a:gd name="connsiteY131" fmla="*/ 141287 h 1931671"/>
              <a:gd name="connsiteX132" fmla="*/ 7040295 w 12191996"/>
              <a:gd name="connsiteY132" fmla="*/ 125412 h 1931671"/>
              <a:gd name="connsiteX133" fmla="*/ 7076807 w 12191996"/>
              <a:gd name="connsiteY133" fmla="*/ 106362 h 1931671"/>
              <a:gd name="connsiteX134" fmla="*/ 7114907 w 12191996"/>
              <a:gd name="connsiteY134" fmla="*/ 87312 h 1931671"/>
              <a:gd name="connsiteX135" fmla="*/ 7153007 w 12191996"/>
              <a:gd name="connsiteY135" fmla="*/ 68262 h 1931671"/>
              <a:gd name="connsiteX136" fmla="*/ 7189520 w 12191996"/>
              <a:gd name="connsiteY136" fmla="*/ 52387 h 1931671"/>
              <a:gd name="connsiteX137" fmla="*/ 7230795 w 12191996"/>
              <a:gd name="connsiteY137" fmla="*/ 36512 h 1931671"/>
              <a:gd name="connsiteX138" fmla="*/ 7276832 w 12191996"/>
              <a:gd name="connsiteY138" fmla="*/ 20637 h 1931671"/>
              <a:gd name="connsiteX139" fmla="*/ 7329220 w 12191996"/>
              <a:gd name="connsiteY139" fmla="*/ 9525 h 1931671"/>
              <a:gd name="connsiteX140" fmla="*/ 7389545 w 12191996"/>
              <a:gd name="connsiteY140" fmla="*/ 3175 h 1931671"/>
              <a:gd name="connsiteX141" fmla="*/ 7457807 w 12191996"/>
              <a:gd name="connsiteY141" fmla="*/ 0 h 1931671"/>
              <a:gd name="connsiteX142" fmla="*/ 7526070 w 12191996"/>
              <a:gd name="connsiteY142" fmla="*/ 3175 h 1931671"/>
              <a:gd name="connsiteX143" fmla="*/ 7586395 w 12191996"/>
              <a:gd name="connsiteY143" fmla="*/ 9525 h 1931671"/>
              <a:gd name="connsiteX144" fmla="*/ 7638782 w 12191996"/>
              <a:gd name="connsiteY144" fmla="*/ 20637 h 1931671"/>
              <a:gd name="connsiteX145" fmla="*/ 7684820 w 12191996"/>
              <a:gd name="connsiteY145" fmla="*/ 36512 h 1931671"/>
              <a:gd name="connsiteX146" fmla="*/ 7726095 w 12191996"/>
              <a:gd name="connsiteY146" fmla="*/ 52387 h 1931671"/>
              <a:gd name="connsiteX147" fmla="*/ 7762607 w 12191996"/>
              <a:gd name="connsiteY147" fmla="*/ 68262 h 1931671"/>
              <a:gd name="connsiteX148" fmla="*/ 7800707 w 12191996"/>
              <a:gd name="connsiteY148" fmla="*/ 87312 h 1931671"/>
              <a:gd name="connsiteX149" fmla="*/ 7838807 w 12191996"/>
              <a:gd name="connsiteY149" fmla="*/ 106362 h 1931671"/>
              <a:gd name="connsiteX150" fmla="*/ 7875320 w 12191996"/>
              <a:gd name="connsiteY150" fmla="*/ 125412 h 1931671"/>
              <a:gd name="connsiteX151" fmla="*/ 7916595 w 12191996"/>
              <a:gd name="connsiteY151" fmla="*/ 141287 h 1931671"/>
              <a:gd name="connsiteX152" fmla="*/ 7962632 w 12191996"/>
              <a:gd name="connsiteY152" fmla="*/ 155575 h 1931671"/>
              <a:gd name="connsiteX153" fmla="*/ 8015020 w 12191996"/>
              <a:gd name="connsiteY153" fmla="*/ 166687 h 1931671"/>
              <a:gd name="connsiteX154" fmla="*/ 8075345 w 12191996"/>
              <a:gd name="connsiteY154" fmla="*/ 174625 h 1931671"/>
              <a:gd name="connsiteX155" fmla="*/ 8143607 w 12191996"/>
              <a:gd name="connsiteY155" fmla="*/ 176212 h 1931671"/>
              <a:gd name="connsiteX156" fmla="*/ 8211870 w 12191996"/>
              <a:gd name="connsiteY156" fmla="*/ 174625 h 1931671"/>
              <a:gd name="connsiteX157" fmla="*/ 8272195 w 12191996"/>
              <a:gd name="connsiteY157" fmla="*/ 166687 h 1931671"/>
              <a:gd name="connsiteX158" fmla="*/ 8324582 w 12191996"/>
              <a:gd name="connsiteY158" fmla="*/ 155575 h 1931671"/>
              <a:gd name="connsiteX159" fmla="*/ 8370620 w 12191996"/>
              <a:gd name="connsiteY159" fmla="*/ 141287 h 1931671"/>
              <a:gd name="connsiteX160" fmla="*/ 8411895 w 12191996"/>
              <a:gd name="connsiteY160" fmla="*/ 125412 h 1931671"/>
              <a:gd name="connsiteX161" fmla="*/ 8448407 w 12191996"/>
              <a:gd name="connsiteY161" fmla="*/ 106362 h 1931671"/>
              <a:gd name="connsiteX162" fmla="*/ 8486507 w 12191996"/>
              <a:gd name="connsiteY162" fmla="*/ 87312 h 1931671"/>
              <a:gd name="connsiteX163" fmla="*/ 8524607 w 12191996"/>
              <a:gd name="connsiteY163" fmla="*/ 68262 h 1931671"/>
              <a:gd name="connsiteX164" fmla="*/ 8561119 w 12191996"/>
              <a:gd name="connsiteY164" fmla="*/ 52387 h 1931671"/>
              <a:gd name="connsiteX165" fmla="*/ 8602395 w 12191996"/>
              <a:gd name="connsiteY165" fmla="*/ 36512 h 1931671"/>
              <a:gd name="connsiteX166" fmla="*/ 8648431 w 12191996"/>
              <a:gd name="connsiteY166" fmla="*/ 20637 h 1931671"/>
              <a:gd name="connsiteX167" fmla="*/ 8700819 w 12191996"/>
              <a:gd name="connsiteY167" fmla="*/ 9525 h 1931671"/>
              <a:gd name="connsiteX168" fmla="*/ 8761145 w 12191996"/>
              <a:gd name="connsiteY168" fmla="*/ 3175 h 1931671"/>
              <a:gd name="connsiteX169" fmla="*/ 8827819 w 12191996"/>
              <a:gd name="connsiteY169" fmla="*/ 0 h 1931671"/>
              <a:gd name="connsiteX170" fmla="*/ 8897669 w 12191996"/>
              <a:gd name="connsiteY170" fmla="*/ 3175 h 1931671"/>
              <a:gd name="connsiteX171" fmla="*/ 8957995 w 12191996"/>
              <a:gd name="connsiteY171" fmla="*/ 9525 h 1931671"/>
              <a:gd name="connsiteX172" fmla="*/ 9010381 w 12191996"/>
              <a:gd name="connsiteY172" fmla="*/ 20637 h 1931671"/>
              <a:gd name="connsiteX173" fmla="*/ 9056419 w 12191996"/>
              <a:gd name="connsiteY173" fmla="*/ 36512 h 1931671"/>
              <a:gd name="connsiteX174" fmla="*/ 9097695 w 12191996"/>
              <a:gd name="connsiteY174" fmla="*/ 52387 h 1931671"/>
              <a:gd name="connsiteX175" fmla="*/ 9134207 w 12191996"/>
              <a:gd name="connsiteY175" fmla="*/ 68262 h 1931671"/>
              <a:gd name="connsiteX176" fmla="*/ 9172307 w 12191996"/>
              <a:gd name="connsiteY176" fmla="*/ 87312 h 1931671"/>
              <a:gd name="connsiteX177" fmla="*/ 9210407 w 12191996"/>
              <a:gd name="connsiteY177" fmla="*/ 106362 h 1931671"/>
              <a:gd name="connsiteX178" fmla="*/ 9246919 w 12191996"/>
              <a:gd name="connsiteY178" fmla="*/ 125412 h 1931671"/>
              <a:gd name="connsiteX179" fmla="*/ 9288195 w 12191996"/>
              <a:gd name="connsiteY179" fmla="*/ 141287 h 1931671"/>
              <a:gd name="connsiteX180" fmla="*/ 9334231 w 12191996"/>
              <a:gd name="connsiteY180" fmla="*/ 155575 h 1931671"/>
              <a:gd name="connsiteX181" fmla="*/ 9386619 w 12191996"/>
              <a:gd name="connsiteY181" fmla="*/ 166687 h 1931671"/>
              <a:gd name="connsiteX182" fmla="*/ 9446945 w 12191996"/>
              <a:gd name="connsiteY182" fmla="*/ 174625 h 1931671"/>
              <a:gd name="connsiteX183" fmla="*/ 9515207 w 12191996"/>
              <a:gd name="connsiteY183" fmla="*/ 176212 h 1931671"/>
              <a:gd name="connsiteX184" fmla="*/ 9583469 w 12191996"/>
              <a:gd name="connsiteY184" fmla="*/ 174625 h 1931671"/>
              <a:gd name="connsiteX185" fmla="*/ 9643795 w 12191996"/>
              <a:gd name="connsiteY185" fmla="*/ 166687 h 1931671"/>
              <a:gd name="connsiteX186" fmla="*/ 9696181 w 12191996"/>
              <a:gd name="connsiteY186" fmla="*/ 155575 h 1931671"/>
              <a:gd name="connsiteX187" fmla="*/ 9742219 w 12191996"/>
              <a:gd name="connsiteY187" fmla="*/ 141287 h 1931671"/>
              <a:gd name="connsiteX188" fmla="*/ 9783495 w 12191996"/>
              <a:gd name="connsiteY188" fmla="*/ 125412 h 1931671"/>
              <a:gd name="connsiteX189" fmla="*/ 9820007 w 12191996"/>
              <a:gd name="connsiteY189" fmla="*/ 106362 h 1931671"/>
              <a:gd name="connsiteX190" fmla="*/ 9896207 w 12191996"/>
              <a:gd name="connsiteY190" fmla="*/ 68262 h 1931671"/>
              <a:gd name="connsiteX191" fmla="*/ 9932719 w 12191996"/>
              <a:gd name="connsiteY191" fmla="*/ 52387 h 1931671"/>
              <a:gd name="connsiteX192" fmla="*/ 9973995 w 12191996"/>
              <a:gd name="connsiteY192" fmla="*/ 36512 h 1931671"/>
              <a:gd name="connsiteX193" fmla="*/ 10020031 w 12191996"/>
              <a:gd name="connsiteY193" fmla="*/ 20637 h 1931671"/>
              <a:gd name="connsiteX194" fmla="*/ 10072419 w 12191996"/>
              <a:gd name="connsiteY194" fmla="*/ 9525 h 1931671"/>
              <a:gd name="connsiteX195" fmla="*/ 10132745 w 12191996"/>
              <a:gd name="connsiteY195" fmla="*/ 3175 h 1931671"/>
              <a:gd name="connsiteX196" fmla="*/ 10201007 w 12191996"/>
              <a:gd name="connsiteY196" fmla="*/ 0 h 1931671"/>
              <a:gd name="connsiteX197" fmla="*/ 10269269 w 12191996"/>
              <a:gd name="connsiteY197" fmla="*/ 3175 h 1931671"/>
              <a:gd name="connsiteX198" fmla="*/ 10329595 w 12191996"/>
              <a:gd name="connsiteY198" fmla="*/ 9525 h 1931671"/>
              <a:gd name="connsiteX199" fmla="*/ 10381981 w 12191996"/>
              <a:gd name="connsiteY199" fmla="*/ 20637 h 1931671"/>
              <a:gd name="connsiteX200" fmla="*/ 10428019 w 12191996"/>
              <a:gd name="connsiteY200" fmla="*/ 36512 h 1931671"/>
              <a:gd name="connsiteX201" fmla="*/ 10469295 w 12191996"/>
              <a:gd name="connsiteY201" fmla="*/ 52387 h 1931671"/>
              <a:gd name="connsiteX202" fmla="*/ 10505807 w 12191996"/>
              <a:gd name="connsiteY202" fmla="*/ 68262 h 1931671"/>
              <a:gd name="connsiteX203" fmla="*/ 10543907 w 12191996"/>
              <a:gd name="connsiteY203" fmla="*/ 87312 h 1931671"/>
              <a:gd name="connsiteX204" fmla="*/ 10582007 w 12191996"/>
              <a:gd name="connsiteY204" fmla="*/ 106362 h 1931671"/>
              <a:gd name="connsiteX205" fmla="*/ 10618519 w 12191996"/>
              <a:gd name="connsiteY205" fmla="*/ 125412 h 1931671"/>
              <a:gd name="connsiteX206" fmla="*/ 10659795 w 12191996"/>
              <a:gd name="connsiteY206" fmla="*/ 141287 h 1931671"/>
              <a:gd name="connsiteX207" fmla="*/ 10705831 w 12191996"/>
              <a:gd name="connsiteY207" fmla="*/ 155575 h 1931671"/>
              <a:gd name="connsiteX208" fmla="*/ 10758219 w 12191996"/>
              <a:gd name="connsiteY208" fmla="*/ 166687 h 1931671"/>
              <a:gd name="connsiteX209" fmla="*/ 10818545 w 12191996"/>
              <a:gd name="connsiteY209" fmla="*/ 174625 h 1931671"/>
              <a:gd name="connsiteX210" fmla="*/ 10886807 w 12191996"/>
              <a:gd name="connsiteY210" fmla="*/ 176212 h 1931671"/>
              <a:gd name="connsiteX211" fmla="*/ 10955069 w 12191996"/>
              <a:gd name="connsiteY211" fmla="*/ 174625 h 1931671"/>
              <a:gd name="connsiteX212" fmla="*/ 11015395 w 12191996"/>
              <a:gd name="connsiteY212" fmla="*/ 166687 h 1931671"/>
              <a:gd name="connsiteX213" fmla="*/ 11067781 w 12191996"/>
              <a:gd name="connsiteY213" fmla="*/ 155575 h 1931671"/>
              <a:gd name="connsiteX214" fmla="*/ 11113819 w 12191996"/>
              <a:gd name="connsiteY214" fmla="*/ 141287 h 1931671"/>
              <a:gd name="connsiteX215" fmla="*/ 11155095 w 12191996"/>
              <a:gd name="connsiteY215" fmla="*/ 125412 h 1931671"/>
              <a:gd name="connsiteX216" fmla="*/ 11191607 w 12191996"/>
              <a:gd name="connsiteY216" fmla="*/ 106362 h 1931671"/>
              <a:gd name="connsiteX217" fmla="*/ 11229707 w 12191996"/>
              <a:gd name="connsiteY217" fmla="*/ 87312 h 1931671"/>
              <a:gd name="connsiteX218" fmla="*/ 11267807 w 12191996"/>
              <a:gd name="connsiteY218" fmla="*/ 68262 h 1931671"/>
              <a:gd name="connsiteX219" fmla="*/ 11304319 w 12191996"/>
              <a:gd name="connsiteY219" fmla="*/ 52387 h 1931671"/>
              <a:gd name="connsiteX220" fmla="*/ 11345595 w 12191996"/>
              <a:gd name="connsiteY220" fmla="*/ 36512 h 1931671"/>
              <a:gd name="connsiteX221" fmla="*/ 11391631 w 12191996"/>
              <a:gd name="connsiteY221" fmla="*/ 20637 h 1931671"/>
              <a:gd name="connsiteX222" fmla="*/ 11444019 w 12191996"/>
              <a:gd name="connsiteY222" fmla="*/ 9525 h 1931671"/>
              <a:gd name="connsiteX223" fmla="*/ 11504345 w 12191996"/>
              <a:gd name="connsiteY223" fmla="*/ 3175 h 1931671"/>
              <a:gd name="connsiteX224" fmla="*/ 11572607 w 12191996"/>
              <a:gd name="connsiteY224" fmla="*/ 0 h 1931671"/>
              <a:gd name="connsiteX225" fmla="*/ 11640869 w 12191996"/>
              <a:gd name="connsiteY225" fmla="*/ 3175 h 1931671"/>
              <a:gd name="connsiteX226" fmla="*/ 11701195 w 12191996"/>
              <a:gd name="connsiteY226" fmla="*/ 9525 h 1931671"/>
              <a:gd name="connsiteX227" fmla="*/ 11753581 w 12191996"/>
              <a:gd name="connsiteY227" fmla="*/ 20637 h 1931671"/>
              <a:gd name="connsiteX228" fmla="*/ 11799619 w 12191996"/>
              <a:gd name="connsiteY228" fmla="*/ 36512 h 1931671"/>
              <a:gd name="connsiteX229" fmla="*/ 11840895 w 12191996"/>
              <a:gd name="connsiteY229" fmla="*/ 52387 h 1931671"/>
              <a:gd name="connsiteX230" fmla="*/ 11877407 w 12191996"/>
              <a:gd name="connsiteY230" fmla="*/ 68262 h 1931671"/>
              <a:gd name="connsiteX231" fmla="*/ 11915507 w 12191996"/>
              <a:gd name="connsiteY231" fmla="*/ 87312 h 1931671"/>
              <a:gd name="connsiteX232" fmla="*/ 11953607 w 12191996"/>
              <a:gd name="connsiteY232" fmla="*/ 106362 h 1931671"/>
              <a:gd name="connsiteX233" fmla="*/ 11990119 w 12191996"/>
              <a:gd name="connsiteY233" fmla="*/ 125412 h 1931671"/>
              <a:gd name="connsiteX234" fmla="*/ 12031395 w 12191996"/>
              <a:gd name="connsiteY234" fmla="*/ 141287 h 1931671"/>
              <a:gd name="connsiteX235" fmla="*/ 12077431 w 12191996"/>
              <a:gd name="connsiteY235" fmla="*/ 155575 h 1931671"/>
              <a:gd name="connsiteX236" fmla="*/ 12129819 w 12191996"/>
              <a:gd name="connsiteY236" fmla="*/ 166688 h 1931671"/>
              <a:gd name="connsiteX237" fmla="*/ 12190145 w 12191996"/>
              <a:gd name="connsiteY237" fmla="*/ 174625 h 1931671"/>
              <a:gd name="connsiteX238" fmla="*/ 12191996 w 12191996"/>
              <a:gd name="connsiteY238" fmla="*/ 174668 h 1931671"/>
              <a:gd name="connsiteX239" fmla="*/ 12191996 w 12191996"/>
              <a:gd name="connsiteY239" fmla="*/ 1931671 h 1931671"/>
              <a:gd name="connsiteX240" fmla="*/ 0 w 12191996"/>
              <a:gd name="connsiteY240" fmla="*/ 1931671 h 1931671"/>
              <a:gd name="connsiteX241" fmla="*/ 0 w 12191996"/>
              <a:gd name="connsiteY241" fmla="*/ 174668 h 1931671"/>
              <a:gd name="connsiteX242" fmla="*/ 1851 w 12191996"/>
              <a:gd name="connsiteY242" fmla="*/ 174625 h 1931671"/>
              <a:gd name="connsiteX243" fmla="*/ 62176 w 12191996"/>
              <a:gd name="connsiteY243" fmla="*/ 166687 h 1931671"/>
              <a:gd name="connsiteX244" fmla="*/ 114563 w 12191996"/>
              <a:gd name="connsiteY244" fmla="*/ 155575 h 1931671"/>
              <a:gd name="connsiteX245" fmla="*/ 160601 w 12191996"/>
              <a:gd name="connsiteY245" fmla="*/ 141287 h 1931671"/>
              <a:gd name="connsiteX246" fmla="*/ 201876 w 12191996"/>
              <a:gd name="connsiteY246" fmla="*/ 125412 h 1931671"/>
              <a:gd name="connsiteX247" fmla="*/ 238388 w 12191996"/>
              <a:gd name="connsiteY247" fmla="*/ 106362 h 1931671"/>
              <a:gd name="connsiteX248" fmla="*/ 276488 w 12191996"/>
              <a:gd name="connsiteY248" fmla="*/ 87312 h 1931671"/>
              <a:gd name="connsiteX249" fmla="*/ 314588 w 12191996"/>
              <a:gd name="connsiteY249" fmla="*/ 68262 h 1931671"/>
              <a:gd name="connsiteX250" fmla="*/ 351101 w 12191996"/>
              <a:gd name="connsiteY250" fmla="*/ 52387 h 1931671"/>
              <a:gd name="connsiteX251" fmla="*/ 392376 w 12191996"/>
              <a:gd name="connsiteY251" fmla="*/ 36512 h 1931671"/>
              <a:gd name="connsiteX252" fmla="*/ 438413 w 12191996"/>
              <a:gd name="connsiteY252" fmla="*/ 20637 h 1931671"/>
              <a:gd name="connsiteX253" fmla="*/ 490801 w 12191996"/>
              <a:gd name="connsiteY253" fmla="*/ 9525 h 1931671"/>
              <a:gd name="connsiteX254" fmla="*/ 551126 w 12191996"/>
              <a:gd name="connsiteY254" fmla="*/ 3175 h 1931671"/>
              <a:gd name="connsiteX255" fmla="*/ 619388 w 12191996"/>
              <a:gd name="connsiteY255" fmla="*/ 0 h 1931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1931671">
                <a:moveTo>
                  <a:pt x="619388" y="0"/>
                </a:moveTo>
                <a:lnTo>
                  <a:pt x="687651" y="3175"/>
                </a:lnTo>
                <a:lnTo>
                  <a:pt x="747976" y="9525"/>
                </a:lnTo>
                <a:lnTo>
                  <a:pt x="800363" y="20637"/>
                </a:lnTo>
                <a:lnTo>
                  <a:pt x="846401" y="36512"/>
                </a:lnTo>
                <a:lnTo>
                  <a:pt x="887676" y="52387"/>
                </a:lnTo>
                <a:lnTo>
                  <a:pt x="924188" y="68262"/>
                </a:lnTo>
                <a:lnTo>
                  <a:pt x="962288" y="87312"/>
                </a:lnTo>
                <a:lnTo>
                  <a:pt x="1000388" y="106362"/>
                </a:lnTo>
                <a:lnTo>
                  <a:pt x="1036901" y="125412"/>
                </a:lnTo>
                <a:lnTo>
                  <a:pt x="1078176" y="141287"/>
                </a:lnTo>
                <a:lnTo>
                  <a:pt x="1124213" y="155575"/>
                </a:lnTo>
                <a:lnTo>
                  <a:pt x="1176601" y="166687"/>
                </a:lnTo>
                <a:lnTo>
                  <a:pt x="1236926" y="174625"/>
                </a:lnTo>
                <a:lnTo>
                  <a:pt x="1305188" y="176212"/>
                </a:lnTo>
                <a:lnTo>
                  <a:pt x="1373451" y="174625"/>
                </a:lnTo>
                <a:lnTo>
                  <a:pt x="1433776" y="166687"/>
                </a:lnTo>
                <a:lnTo>
                  <a:pt x="1486163" y="155575"/>
                </a:lnTo>
                <a:lnTo>
                  <a:pt x="1532201" y="141287"/>
                </a:lnTo>
                <a:lnTo>
                  <a:pt x="1573476" y="125412"/>
                </a:lnTo>
                <a:lnTo>
                  <a:pt x="1609988" y="106362"/>
                </a:lnTo>
                <a:lnTo>
                  <a:pt x="1648088" y="87312"/>
                </a:lnTo>
                <a:lnTo>
                  <a:pt x="1686188" y="68262"/>
                </a:lnTo>
                <a:lnTo>
                  <a:pt x="1722701" y="52387"/>
                </a:lnTo>
                <a:lnTo>
                  <a:pt x="1763976" y="36512"/>
                </a:lnTo>
                <a:lnTo>
                  <a:pt x="1810013" y="20637"/>
                </a:lnTo>
                <a:lnTo>
                  <a:pt x="1862401" y="9525"/>
                </a:lnTo>
                <a:lnTo>
                  <a:pt x="1922726" y="3175"/>
                </a:lnTo>
                <a:lnTo>
                  <a:pt x="1990988" y="0"/>
                </a:lnTo>
                <a:lnTo>
                  <a:pt x="2059251" y="3175"/>
                </a:lnTo>
                <a:lnTo>
                  <a:pt x="2119576" y="9525"/>
                </a:lnTo>
                <a:lnTo>
                  <a:pt x="2171963" y="20637"/>
                </a:lnTo>
                <a:lnTo>
                  <a:pt x="2218001" y="36512"/>
                </a:lnTo>
                <a:lnTo>
                  <a:pt x="2259276" y="52387"/>
                </a:lnTo>
                <a:lnTo>
                  <a:pt x="2295788" y="68262"/>
                </a:lnTo>
                <a:lnTo>
                  <a:pt x="2333888" y="87312"/>
                </a:lnTo>
                <a:lnTo>
                  <a:pt x="2371988" y="106362"/>
                </a:lnTo>
                <a:lnTo>
                  <a:pt x="2408501" y="125412"/>
                </a:lnTo>
                <a:lnTo>
                  <a:pt x="2449776" y="141287"/>
                </a:lnTo>
                <a:lnTo>
                  <a:pt x="2495813" y="155575"/>
                </a:lnTo>
                <a:lnTo>
                  <a:pt x="2548201" y="166687"/>
                </a:lnTo>
                <a:lnTo>
                  <a:pt x="2608526" y="174625"/>
                </a:lnTo>
                <a:lnTo>
                  <a:pt x="2676788" y="176212"/>
                </a:lnTo>
                <a:lnTo>
                  <a:pt x="2745051" y="174625"/>
                </a:lnTo>
                <a:lnTo>
                  <a:pt x="2805376" y="166687"/>
                </a:lnTo>
                <a:lnTo>
                  <a:pt x="2857763" y="155575"/>
                </a:lnTo>
                <a:lnTo>
                  <a:pt x="2903801" y="141287"/>
                </a:lnTo>
                <a:lnTo>
                  <a:pt x="2945076" y="125412"/>
                </a:lnTo>
                <a:lnTo>
                  <a:pt x="2981588" y="106362"/>
                </a:lnTo>
                <a:lnTo>
                  <a:pt x="3019688" y="87312"/>
                </a:lnTo>
                <a:lnTo>
                  <a:pt x="3057788" y="68262"/>
                </a:lnTo>
                <a:lnTo>
                  <a:pt x="3094301" y="52387"/>
                </a:lnTo>
                <a:lnTo>
                  <a:pt x="3135576" y="36512"/>
                </a:lnTo>
                <a:lnTo>
                  <a:pt x="3181613" y="20637"/>
                </a:lnTo>
                <a:lnTo>
                  <a:pt x="3234001" y="9525"/>
                </a:lnTo>
                <a:lnTo>
                  <a:pt x="3294326" y="3175"/>
                </a:lnTo>
                <a:lnTo>
                  <a:pt x="3361001" y="0"/>
                </a:lnTo>
                <a:lnTo>
                  <a:pt x="3430851" y="3175"/>
                </a:lnTo>
                <a:lnTo>
                  <a:pt x="3491176" y="9525"/>
                </a:lnTo>
                <a:lnTo>
                  <a:pt x="3543563" y="20637"/>
                </a:lnTo>
                <a:lnTo>
                  <a:pt x="3589601" y="36512"/>
                </a:lnTo>
                <a:lnTo>
                  <a:pt x="3630876" y="52387"/>
                </a:lnTo>
                <a:lnTo>
                  <a:pt x="3667388" y="68262"/>
                </a:lnTo>
                <a:lnTo>
                  <a:pt x="3705488" y="87312"/>
                </a:lnTo>
                <a:lnTo>
                  <a:pt x="3743588" y="106362"/>
                </a:lnTo>
                <a:lnTo>
                  <a:pt x="3780101" y="125412"/>
                </a:lnTo>
                <a:lnTo>
                  <a:pt x="3821376" y="141287"/>
                </a:lnTo>
                <a:lnTo>
                  <a:pt x="3867413" y="155575"/>
                </a:lnTo>
                <a:lnTo>
                  <a:pt x="3919801" y="166687"/>
                </a:lnTo>
                <a:lnTo>
                  <a:pt x="3980126" y="174625"/>
                </a:lnTo>
                <a:lnTo>
                  <a:pt x="4048388" y="176212"/>
                </a:lnTo>
                <a:lnTo>
                  <a:pt x="4116651" y="174625"/>
                </a:lnTo>
                <a:lnTo>
                  <a:pt x="4176976" y="166687"/>
                </a:lnTo>
                <a:lnTo>
                  <a:pt x="4229363" y="155575"/>
                </a:lnTo>
                <a:lnTo>
                  <a:pt x="4275401" y="141287"/>
                </a:lnTo>
                <a:lnTo>
                  <a:pt x="4316676" y="125412"/>
                </a:lnTo>
                <a:lnTo>
                  <a:pt x="4353188" y="106362"/>
                </a:lnTo>
                <a:lnTo>
                  <a:pt x="4429388" y="68262"/>
                </a:lnTo>
                <a:lnTo>
                  <a:pt x="4465901" y="52387"/>
                </a:lnTo>
                <a:lnTo>
                  <a:pt x="4507176" y="36512"/>
                </a:lnTo>
                <a:lnTo>
                  <a:pt x="4553214" y="20637"/>
                </a:lnTo>
                <a:lnTo>
                  <a:pt x="4605601" y="9525"/>
                </a:lnTo>
                <a:lnTo>
                  <a:pt x="4665927" y="3175"/>
                </a:lnTo>
                <a:lnTo>
                  <a:pt x="4734188" y="0"/>
                </a:lnTo>
                <a:lnTo>
                  <a:pt x="4802452" y="3175"/>
                </a:lnTo>
                <a:lnTo>
                  <a:pt x="4862776" y="9525"/>
                </a:lnTo>
                <a:lnTo>
                  <a:pt x="4915164" y="20637"/>
                </a:lnTo>
                <a:lnTo>
                  <a:pt x="4961200" y="36512"/>
                </a:lnTo>
                <a:lnTo>
                  <a:pt x="5002476" y="52387"/>
                </a:lnTo>
                <a:lnTo>
                  <a:pt x="5038988" y="68262"/>
                </a:lnTo>
                <a:lnTo>
                  <a:pt x="5077089" y="87312"/>
                </a:lnTo>
                <a:lnTo>
                  <a:pt x="5115188" y="106362"/>
                </a:lnTo>
                <a:lnTo>
                  <a:pt x="5151700" y="125412"/>
                </a:lnTo>
                <a:lnTo>
                  <a:pt x="5192976" y="141287"/>
                </a:lnTo>
                <a:lnTo>
                  <a:pt x="5239013" y="155575"/>
                </a:lnTo>
                <a:lnTo>
                  <a:pt x="5291400" y="166687"/>
                </a:lnTo>
                <a:lnTo>
                  <a:pt x="5351726" y="174625"/>
                </a:lnTo>
                <a:lnTo>
                  <a:pt x="5410198" y="175985"/>
                </a:lnTo>
                <a:lnTo>
                  <a:pt x="5468670" y="174625"/>
                </a:lnTo>
                <a:lnTo>
                  <a:pt x="5528995" y="166687"/>
                </a:lnTo>
                <a:lnTo>
                  <a:pt x="5581382" y="155575"/>
                </a:lnTo>
                <a:lnTo>
                  <a:pt x="5627420" y="141287"/>
                </a:lnTo>
                <a:lnTo>
                  <a:pt x="5668695" y="125412"/>
                </a:lnTo>
                <a:lnTo>
                  <a:pt x="5705208" y="106362"/>
                </a:lnTo>
                <a:lnTo>
                  <a:pt x="5743307" y="87312"/>
                </a:lnTo>
                <a:lnTo>
                  <a:pt x="5781407" y="68262"/>
                </a:lnTo>
                <a:lnTo>
                  <a:pt x="5817920" y="52387"/>
                </a:lnTo>
                <a:lnTo>
                  <a:pt x="5859195" y="36512"/>
                </a:lnTo>
                <a:lnTo>
                  <a:pt x="5905233" y="20637"/>
                </a:lnTo>
                <a:lnTo>
                  <a:pt x="5957620" y="9525"/>
                </a:lnTo>
                <a:lnTo>
                  <a:pt x="6017946" y="3175"/>
                </a:lnTo>
                <a:lnTo>
                  <a:pt x="6086208" y="0"/>
                </a:lnTo>
                <a:lnTo>
                  <a:pt x="6095998" y="455"/>
                </a:lnTo>
                <a:lnTo>
                  <a:pt x="6105788" y="0"/>
                </a:lnTo>
                <a:lnTo>
                  <a:pt x="6174051" y="3175"/>
                </a:lnTo>
                <a:lnTo>
                  <a:pt x="6234376" y="9525"/>
                </a:lnTo>
                <a:lnTo>
                  <a:pt x="6286763" y="20637"/>
                </a:lnTo>
                <a:lnTo>
                  <a:pt x="6332801" y="36512"/>
                </a:lnTo>
                <a:lnTo>
                  <a:pt x="6374076" y="52387"/>
                </a:lnTo>
                <a:lnTo>
                  <a:pt x="6410588" y="68262"/>
                </a:lnTo>
                <a:lnTo>
                  <a:pt x="6448688" y="87312"/>
                </a:lnTo>
                <a:lnTo>
                  <a:pt x="6486788" y="106362"/>
                </a:lnTo>
                <a:lnTo>
                  <a:pt x="6523301" y="125412"/>
                </a:lnTo>
                <a:lnTo>
                  <a:pt x="6564576" y="141287"/>
                </a:lnTo>
                <a:lnTo>
                  <a:pt x="6610613" y="155575"/>
                </a:lnTo>
                <a:lnTo>
                  <a:pt x="6663001" y="166687"/>
                </a:lnTo>
                <a:lnTo>
                  <a:pt x="6723326" y="174625"/>
                </a:lnTo>
                <a:lnTo>
                  <a:pt x="6781798" y="175985"/>
                </a:lnTo>
                <a:lnTo>
                  <a:pt x="6840270" y="174625"/>
                </a:lnTo>
                <a:lnTo>
                  <a:pt x="6900595" y="166687"/>
                </a:lnTo>
                <a:lnTo>
                  <a:pt x="6952982" y="155575"/>
                </a:lnTo>
                <a:lnTo>
                  <a:pt x="6999020" y="141287"/>
                </a:lnTo>
                <a:lnTo>
                  <a:pt x="7040295" y="125412"/>
                </a:lnTo>
                <a:lnTo>
                  <a:pt x="7076807" y="106362"/>
                </a:lnTo>
                <a:lnTo>
                  <a:pt x="7114907" y="87312"/>
                </a:lnTo>
                <a:lnTo>
                  <a:pt x="7153007" y="68262"/>
                </a:lnTo>
                <a:lnTo>
                  <a:pt x="7189520" y="52387"/>
                </a:lnTo>
                <a:lnTo>
                  <a:pt x="7230795" y="36512"/>
                </a:lnTo>
                <a:lnTo>
                  <a:pt x="7276832" y="20637"/>
                </a:lnTo>
                <a:lnTo>
                  <a:pt x="7329220" y="9525"/>
                </a:lnTo>
                <a:lnTo>
                  <a:pt x="7389545" y="3175"/>
                </a:lnTo>
                <a:lnTo>
                  <a:pt x="7457807" y="0"/>
                </a:lnTo>
                <a:lnTo>
                  <a:pt x="7526070" y="3175"/>
                </a:lnTo>
                <a:lnTo>
                  <a:pt x="7586395" y="9525"/>
                </a:lnTo>
                <a:lnTo>
                  <a:pt x="7638782" y="20637"/>
                </a:lnTo>
                <a:lnTo>
                  <a:pt x="7684820" y="36512"/>
                </a:lnTo>
                <a:lnTo>
                  <a:pt x="7726095" y="52387"/>
                </a:lnTo>
                <a:lnTo>
                  <a:pt x="7762607" y="68262"/>
                </a:lnTo>
                <a:lnTo>
                  <a:pt x="7800707" y="87312"/>
                </a:lnTo>
                <a:lnTo>
                  <a:pt x="7838807" y="106362"/>
                </a:lnTo>
                <a:lnTo>
                  <a:pt x="7875320" y="125412"/>
                </a:lnTo>
                <a:lnTo>
                  <a:pt x="7916595" y="141287"/>
                </a:lnTo>
                <a:lnTo>
                  <a:pt x="7962632" y="155575"/>
                </a:lnTo>
                <a:lnTo>
                  <a:pt x="8015020" y="166687"/>
                </a:lnTo>
                <a:lnTo>
                  <a:pt x="8075345" y="174625"/>
                </a:lnTo>
                <a:lnTo>
                  <a:pt x="8143607" y="176212"/>
                </a:lnTo>
                <a:lnTo>
                  <a:pt x="8211870" y="174625"/>
                </a:lnTo>
                <a:lnTo>
                  <a:pt x="8272195" y="166687"/>
                </a:lnTo>
                <a:lnTo>
                  <a:pt x="8324582" y="155575"/>
                </a:lnTo>
                <a:lnTo>
                  <a:pt x="8370620" y="141287"/>
                </a:lnTo>
                <a:lnTo>
                  <a:pt x="8411895" y="125412"/>
                </a:lnTo>
                <a:lnTo>
                  <a:pt x="8448407" y="106362"/>
                </a:lnTo>
                <a:lnTo>
                  <a:pt x="8486507" y="87312"/>
                </a:lnTo>
                <a:lnTo>
                  <a:pt x="8524607" y="68262"/>
                </a:lnTo>
                <a:lnTo>
                  <a:pt x="8561119" y="52387"/>
                </a:lnTo>
                <a:lnTo>
                  <a:pt x="8602395" y="36512"/>
                </a:lnTo>
                <a:lnTo>
                  <a:pt x="8648431" y="20637"/>
                </a:lnTo>
                <a:lnTo>
                  <a:pt x="8700819" y="9525"/>
                </a:lnTo>
                <a:lnTo>
                  <a:pt x="8761145" y="3175"/>
                </a:lnTo>
                <a:lnTo>
                  <a:pt x="8827819" y="0"/>
                </a:lnTo>
                <a:lnTo>
                  <a:pt x="8897669" y="3175"/>
                </a:lnTo>
                <a:lnTo>
                  <a:pt x="8957995" y="9525"/>
                </a:lnTo>
                <a:lnTo>
                  <a:pt x="9010381" y="20637"/>
                </a:lnTo>
                <a:lnTo>
                  <a:pt x="9056419" y="36512"/>
                </a:lnTo>
                <a:lnTo>
                  <a:pt x="9097695" y="52387"/>
                </a:lnTo>
                <a:lnTo>
                  <a:pt x="9134207" y="68262"/>
                </a:lnTo>
                <a:lnTo>
                  <a:pt x="9172307" y="87312"/>
                </a:lnTo>
                <a:lnTo>
                  <a:pt x="9210407" y="106362"/>
                </a:lnTo>
                <a:lnTo>
                  <a:pt x="9246919" y="125412"/>
                </a:lnTo>
                <a:lnTo>
                  <a:pt x="9288195" y="141287"/>
                </a:lnTo>
                <a:lnTo>
                  <a:pt x="9334231" y="155575"/>
                </a:lnTo>
                <a:lnTo>
                  <a:pt x="9386619" y="166687"/>
                </a:lnTo>
                <a:lnTo>
                  <a:pt x="9446945" y="174625"/>
                </a:lnTo>
                <a:lnTo>
                  <a:pt x="9515207" y="176212"/>
                </a:lnTo>
                <a:lnTo>
                  <a:pt x="9583469" y="174625"/>
                </a:lnTo>
                <a:lnTo>
                  <a:pt x="9643795" y="166687"/>
                </a:lnTo>
                <a:lnTo>
                  <a:pt x="9696181" y="155575"/>
                </a:lnTo>
                <a:lnTo>
                  <a:pt x="9742219" y="141287"/>
                </a:lnTo>
                <a:lnTo>
                  <a:pt x="9783495" y="125412"/>
                </a:lnTo>
                <a:lnTo>
                  <a:pt x="9820007" y="106362"/>
                </a:lnTo>
                <a:lnTo>
                  <a:pt x="9896207" y="68262"/>
                </a:lnTo>
                <a:lnTo>
                  <a:pt x="9932719" y="52387"/>
                </a:lnTo>
                <a:lnTo>
                  <a:pt x="9973995" y="36512"/>
                </a:lnTo>
                <a:lnTo>
                  <a:pt x="10020031" y="20637"/>
                </a:lnTo>
                <a:lnTo>
                  <a:pt x="10072419" y="9525"/>
                </a:lnTo>
                <a:lnTo>
                  <a:pt x="10132745" y="3175"/>
                </a:lnTo>
                <a:lnTo>
                  <a:pt x="10201007" y="0"/>
                </a:lnTo>
                <a:lnTo>
                  <a:pt x="10269269" y="3175"/>
                </a:lnTo>
                <a:lnTo>
                  <a:pt x="10329595" y="9525"/>
                </a:lnTo>
                <a:lnTo>
                  <a:pt x="10381981" y="20637"/>
                </a:lnTo>
                <a:lnTo>
                  <a:pt x="10428019" y="36512"/>
                </a:lnTo>
                <a:lnTo>
                  <a:pt x="10469295" y="52387"/>
                </a:lnTo>
                <a:lnTo>
                  <a:pt x="10505807" y="68262"/>
                </a:lnTo>
                <a:lnTo>
                  <a:pt x="10543907" y="87312"/>
                </a:lnTo>
                <a:lnTo>
                  <a:pt x="10582007" y="106362"/>
                </a:lnTo>
                <a:lnTo>
                  <a:pt x="10618519" y="125412"/>
                </a:lnTo>
                <a:lnTo>
                  <a:pt x="10659795" y="141287"/>
                </a:lnTo>
                <a:lnTo>
                  <a:pt x="10705831" y="155575"/>
                </a:lnTo>
                <a:lnTo>
                  <a:pt x="10758219" y="166687"/>
                </a:lnTo>
                <a:lnTo>
                  <a:pt x="10818545" y="174625"/>
                </a:lnTo>
                <a:lnTo>
                  <a:pt x="10886807" y="176212"/>
                </a:lnTo>
                <a:lnTo>
                  <a:pt x="10955069" y="174625"/>
                </a:lnTo>
                <a:lnTo>
                  <a:pt x="11015395" y="166687"/>
                </a:lnTo>
                <a:lnTo>
                  <a:pt x="11067781" y="155575"/>
                </a:lnTo>
                <a:lnTo>
                  <a:pt x="11113819" y="141287"/>
                </a:lnTo>
                <a:lnTo>
                  <a:pt x="11155095" y="125412"/>
                </a:lnTo>
                <a:lnTo>
                  <a:pt x="11191607" y="106362"/>
                </a:lnTo>
                <a:lnTo>
                  <a:pt x="11229707" y="87312"/>
                </a:lnTo>
                <a:lnTo>
                  <a:pt x="11267807" y="68262"/>
                </a:lnTo>
                <a:lnTo>
                  <a:pt x="11304319" y="52387"/>
                </a:lnTo>
                <a:lnTo>
                  <a:pt x="11345595" y="36512"/>
                </a:lnTo>
                <a:lnTo>
                  <a:pt x="11391631" y="20637"/>
                </a:lnTo>
                <a:lnTo>
                  <a:pt x="11444019" y="9525"/>
                </a:lnTo>
                <a:lnTo>
                  <a:pt x="11504345" y="3175"/>
                </a:lnTo>
                <a:lnTo>
                  <a:pt x="11572607" y="0"/>
                </a:lnTo>
                <a:lnTo>
                  <a:pt x="11640869" y="3175"/>
                </a:lnTo>
                <a:lnTo>
                  <a:pt x="11701195" y="9525"/>
                </a:lnTo>
                <a:lnTo>
                  <a:pt x="11753581" y="20637"/>
                </a:lnTo>
                <a:lnTo>
                  <a:pt x="11799619" y="36512"/>
                </a:lnTo>
                <a:lnTo>
                  <a:pt x="11840895" y="52387"/>
                </a:lnTo>
                <a:lnTo>
                  <a:pt x="11877407" y="68262"/>
                </a:lnTo>
                <a:lnTo>
                  <a:pt x="11915507" y="87312"/>
                </a:lnTo>
                <a:lnTo>
                  <a:pt x="11953607" y="106362"/>
                </a:lnTo>
                <a:lnTo>
                  <a:pt x="11990119" y="125412"/>
                </a:lnTo>
                <a:lnTo>
                  <a:pt x="12031395" y="141287"/>
                </a:lnTo>
                <a:lnTo>
                  <a:pt x="12077431" y="155575"/>
                </a:lnTo>
                <a:lnTo>
                  <a:pt x="12129819" y="166688"/>
                </a:lnTo>
                <a:lnTo>
                  <a:pt x="12190145" y="174625"/>
                </a:lnTo>
                <a:lnTo>
                  <a:pt x="12191996" y="174668"/>
                </a:lnTo>
                <a:lnTo>
                  <a:pt x="12191996" y="1931671"/>
                </a:lnTo>
                <a:lnTo>
                  <a:pt x="0" y="1931671"/>
                </a:lnTo>
                <a:lnTo>
                  <a:pt x="0" y="174668"/>
                </a:lnTo>
                <a:lnTo>
                  <a:pt x="1851" y="174625"/>
                </a:lnTo>
                <a:lnTo>
                  <a:pt x="62176" y="166687"/>
                </a:lnTo>
                <a:lnTo>
                  <a:pt x="114563" y="155575"/>
                </a:lnTo>
                <a:lnTo>
                  <a:pt x="160601" y="141287"/>
                </a:lnTo>
                <a:lnTo>
                  <a:pt x="201876" y="125412"/>
                </a:lnTo>
                <a:lnTo>
                  <a:pt x="238388" y="106362"/>
                </a:lnTo>
                <a:lnTo>
                  <a:pt x="276488" y="87312"/>
                </a:lnTo>
                <a:lnTo>
                  <a:pt x="314588" y="68262"/>
                </a:lnTo>
                <a:lnTo>
                  <a:pt x="351101" y="52387"/>
                </a:lnTo>
                <a:lnTo>
                  <a:pt x="392376" y="36512"/>
                </a:lnTo>
                <a:lnTo>
                  <a:pt x="438413" y="20637"/>
                </a:lnTo>
                <a:lnTo>
                  <a:pt x="490801" y="9525"/>
                </a:lnTo>
                <a:lnTo>
                  <a:pt x="551126" y="3175"/>
                </a:lnTo>
                <a:lnTo>
                  <a:pt x="619388"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useBgFill="1">
        <p:nvSpPr>
          <p:cNvPr id="23" name="Freeform: Shape 22">
            <a:extLst>
              <a:ext uri="{FF2B5EF4-FFF2-40B4-BE49-F238E27FC236}">
                <a16:creationId xmlns:a16="http://schemas.microsoft.com/office/drawing/2014/main" id="{C9957036-C837-4C4C-BBF0-4A0EC52A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5102540"/>
          </a:xfrm>
          <a:custGeom>
            <a:avLst/>
            <a:gdLst>
              <a:gd name="connsiteX0" fmla="*/ 0 w 12191996"/>
              <a:gd name="connsiteY0" fmla="*/ 0 h 5102540"/>
              <a:gd name="connsiteX1" fmla="*/ 12191996 w 12191996"/>
              <a:gd name="connsiteY1" fmla="*/ 0 h 5102540"/>
              <a:gd name="connsiteX2" fmla="*/ 12191996 w 12191996"/>
              <a:gd name="connsiteY2" fmla="*/ 5100996 h 5102540"/>
              <a:gd name="connsiteX3" fmla="*/ 12190145 w 12191996"/>
              <a:gd name="connsiteY3" fmla="*/ 5100953 h 5102540"/>
              <a:gd name="connsiteX4" fmla="*/ 12129819 w 12191996"/>
              <a:gd name="connsiteY4" fmla="*/ 5093016 h 5102540"/>
              <a:gd name="connsiteX5" fmla="*/ 12077431 w 12191996"/>
              <a:gd name="connsiteY5" fmla="*/ 5081903 h 5102540"/>
              <a:gd name="connsiteX6" fmla="*/ 12031395 w 12191996"/>
              <a:gd name="connsiteY6" fmla="*/ 5067615 h 5102540"/>
              <a:gd name="connsiteX7" fmla="*/ 11990119 w 12191996"/>
              <a:gd name="connsiteY7" fmla="*/ 5051740 h 5102540"/>
              <a:gd name="connsiteX8" fmla="*/ 11953607 w 12191996"/>
              <a:gd name="connsiteY8" fmla="*/ 5032690 h 5102540"/>
              <a:gd name="connsiteX9" fmla="*/ 11915507 w 12191996"/>
              <a:gd name="connsiteY9" fmla="*/ 5013640 h 5102540"/>
              <a:gd name="connsiteX10" fmla="*/ 11877407 w 12191996"/>
              <a:gd name="connsiteY10" fmla="*/ 4994590 h 5102540"/>
              <a:gd name="connsiteX11" fmla="*/ 11840895 w 12191996"/>
              <a:gd name="connsiteY11" fmla="*/ 4978715 h 5102540"/>
              <a:gd name="connsiteX12" fmla="*/ 11799619 w 12191996"/>
              <a:gd name="connsiteY12" fmla="*/ 4962840 h 5102540"/>
              <a:gd name="connsiteX13" fmla="*/ 11753581 w 12191996"/>
              <a:gd name="connsiteY13" fmla="*/ 4946965 h 5102540"/>
              <a:gd name="connsiteX14" fmla="*/ 11701195 w 12191996"/>
              <a:gd name="connsiteY14" fmla="*/ 4935853 h 5102540"/>
              <a:gd name="connsiteX15" fmla="*/ 11640869 w 12191996"/>
              <a:gd name="connsiteY15" fmla="*/ 4929503 h 5102540"/>
              <a:gd name="connsiteX16" fmla="*/ 11572607 w 12191996"/>
              <a:gd name="connsiteY16" fmla="*/ 4926328 h 5102540"/>
              <a:gd name="connsiteX17" fmla="*/ 11504345 w 12191996"/>
              <a:gd name="connsiteY17" fmla="*/ 4929503 h 5102540"/>
              <a:gd name="connsiteX18" fmla="*/ 11444019 w 12191996"/>
              <a:gd name="connsiteY18" fmla="*/ 4935853 h 5102540"/>
              <a:gd name="connsiteX19" fmla="*/ 11391631 w 12191996"/>
              <a:gd name="connsiteY19" fmla="*/ 4946965 h 5102540"/>
              <a:gd name="connsiteX20" fmla="*/ 11345595 w 12191996"/>
              <a:gd name="connsiteY20" fmla="*/ 4962840 h 5102540"/>
              <a:gd name="connsiteX21" fmla="*/ 11304319 w 12191996"/>
              <a:gd name="connsiteY21" fmla="*/ 4978715 h 5102540"/>
              <a:gd name="connsiteX22" fmla="*/ 11267807 w 12191996"/>
              <a:gd name="connsiteY22" fmla="*/ 4994590 h 5102540"/>
              <a:gd name="connsiteX23" fmla="*/ 11229707 w 12191996"/>
              <a:gd name="connsiteY23" fmla="*/ 5013640 h 5102540"/>
              <a:gd name="connsiteX24" fmla="*/ 11191607 w 12191996"/>
              <a:gd name="connsiteY24" fmla="*/ 5032690 h 5102540"/>
              <a:gd name="connsiteX25" fmla="*/ 11155095 w 12191996"/>
              <a:gd name="connsiteY25" fmla="*/ 5051740 h 5102540"/>
              <a:gd name="connsiteX26" fmla="*/ 11113819 w 12191996"/>
              <a:gd name="connsiteY26" fmla="*/ 5067615 h 5102540"/>
              <a:gd name="connsiteX27" fmla="*/ 11067781 w 12191996"/>
              <a:gd name="connsiteY27" fmla="*/ 5081903 h 5102540"/>
              <a:gd name="connsiteX28" fmla="*/ 11015395 w 12191996"/>
              <a:gd name="connsiteY28" fmla="*/ 5093015 h 5102540"/>
              <a:gd name="connsiteX29" fmla="*/ 10955069 w 12191996"/>
              <a:gd name="connsiteY29" fmla="*/ 5100953 h 5102540"/>
              <a:gd name="connsiteX30" fmla="*/ 10886807 w 12191996"/>
              <a:gd name="connsiteY30" fmla="*/ 5102540 h 5102540"/>
              <a:gd name="connsiteX31" fmla="*/ 10818545 w 12191996"/>
              <a:gd name="connsiteY31" fmla="*/ 5100953 h 5102540"/>
              <a:gd name="connsiteX32" fmla="*/ 10758219 w 12191996"/>
              <a:gd name="connsiteY32" fmla="*/ 5093015 h 5102540"/>
              <a:gd name="connsiteX33" fmla="*/ 10705831 w 12191996"/>
              <a:gd name="connsiteY33" fmla="*/ 5081903 h 5102540"/>
              <a:gd name="connsiteX34" fmla="*/ 10659795 w 12191996"/>
              <a:gd name="connsiteY34" fmla="*/ 5067615 h 5102540"/>
              <a:gd name="connsiteX35" fmla="*/ 10618519 w 12191996"/>
              <a:gd name="connsiteY35" fmla="*/ 5051740 h 5102540"/>
              <a:gd name="connsiteX36" fmla="*/ 10582007 w 12191996"/>
              <a:gd name="connsiteY36" fmla="*/ 5032690 h 5102540"/>
              <a:gd name="connsiteX37" fmla="*/ 10543907 w 12191996"/>
              <a:gd name="connsiteY37" fmla="*/ 5013640 h 5102540"/>
              <a:gd name="connsiteX38" fmla="*/ 10505807 w 12191996"/>
              <a:gd name="connsiteY38" fmla="*/ 4994590 h 5102540"/>
              <a:gd name="connsiteX39" fmla="*/ 10469295 w 12191996"/>
              <a:gd name="connsiteY39" fmla="*/ 4978715 h 5102540"/>
              <a:gd name="connsiteX40" fmla="*/ 10428019 w 12191996"/>
              <a:gd name="connsiteY40" fmla="*/ 4962840 h 5102540"/>
              <a:gd name="connsiteX41" fmla="*/ 10381981 w 12191996"/>
              <a:gd name="connsiteY41" fmla="*/ 4946965 h 5102540"/>
              <a:gd name="connsiteX42" fmla="*/ 10329595 w 12191996"/>
              <a:gd name="connsiteY42" fmla="*/ 4935853 h 5102540"/>
              <a:gd name="connsiteX43" fmla="*/ 10269269 w 12191996"/>
              <a:gd name="connsiteY43" fmla="*/ 4929503 h 5102540"/>
              <a:gd name="connsiteX44" fmla="*/ 10201007 w 12191996"/>
              <a:gd name="connsiteY44" fmla="*/ 4926328 h 5102540"/>
              <a:gd name="connsiteX45" fmla="*/ 10132745 w 12191996"/>
              <a:gd name="connsiteY45" fmla="*/ 4929503 h 5102540"/>
              <a:gd name="connsiteX46" fmla="*/ 10072419 w 12191996"/>
              <a:gd name="connsiteY46" fmla="*/ 4935853 h 5102540"/>
              <a:gd name="connsiteX47" fmla="*/ 10020031 w 12191996"/>
              <a:gd name="connsiteY47" fmla="*/ 4946965 h 5102540"/>
              <a:gd name="connsiteX48" fmla="*/ 9973995 w 12191996"/>
              <a:gd name="connsiteY48" fmla="*/ 4962840 h 5102540"/>
              <a:gd name="connsiteX49" fmla="*/ 9932719 w 12191996"/>
              <a:gd name="connsiteY49" fmla="*/ 4978715 h 5102540"/>
              <a:gd name="connsiteX50" fmla="*/ 9896207 w 12191996"/>
              <a:gd name="connsiteY50" fmla="*/ 4994590 h 5102540"/>
              <a:gd name="connsiteX51" fmla="*/ 9820007 w 12191996"/>
              <a:gd name="connsiteY51" fmla="*/ 5032690 h 5102540"/>
              <a:gd name="connsiteX52" fmla="*/ 9783495 w 12191996"/>
              <a:gd name="connsiteY52" fmla="*/ 5051740 h 5102540"/>
              <a:gd name="connsiteX53" fmla="*/ 9742219 w 12191996"/>
              <a:gd name="connsiteY53" fmla="*/ 5067615 h 5102540"/>
              <a:gd name="connsiteX54" fmla="*/ 9696181 w 12191996"/>
              <a:gd name="connsiteY54" fmla="*/ 5081903 h 5102540"/>
              <a:gd name="connsiteX55" fmla="*/ 9643795 w 12191996"/>
              <a:gd name="connsiteY55" fmla="*/ 5093015 h 5102540"/>
              <a:gd name="connsiteX56" fmla="*/ 9583469 w 12191996"/>
              <a:gd name="connsiteY56" fmla="*/ 5100953 h 5102540"/>
              <a:gd name="connsiteX57" fmla="*/ 9515207 w 12191996"/>
              <a:gd name="connsiteY57" fmla="*/ 5102540 h 5102540"/>
              <a:gd name="connsiteX58" fmla="*/ 9446945 w 12191996"/>
              <a:gd name="connsiteY58" fmla="*/ 5100953 h 5102540"/>
              <a:gd name="connsiteX59" fmla="*/ 9386619 w 12191996"/>
              <a:gd name="connsiteY59" fmla="*/ 5093015 h 5102540"/>
              <a:gd name="connsiteX60" fmla="*/ 9334231 w 12191996"/>
              <a:gd name="connsiteY60" fmla="*/ 5081903 h 5102540"/>
              <a:gd name="connsiteX61" fmla="*/ 9288195 w 12191996"/>
              <a:gd name="connsiteY61" fmla="*/ 5067615 h 5102540"/>
              <a:gd name="connsiteX62" fmla="*/ 9246919 w 12191996"/>
              <a:gd name="connsiteY62" fmla="*/ 5051740 h 5102540"/>
              <a:gd name="connsiteX63" fmla="*/ 9210407 w 12191996"/>
              <a:gd name="connsiteY63" fmla="*/ 5032690 h 5102540"/>
              <a:gd name="connsiteX64" fmla="*/ 9172307 w 12191996"/>
              <a:gd name="connsiteY64" fmla="*/ 5013640 h 5102540"/>
              <a:gd name="connsiteX65" fmla="*/ 9134207 w 12191996"/>
              <a:gd name="connsiteY65" fmla="*/ 4994590 h 5102540"/>
              <a:gd name="connsiteX66" fmla="*/ 9097695 w 12191996"/>
              <a:gd name="connsiteY66" fmla="*/ 4978715 h 5102540"/>
              <a:gd name="connsiteX67" fmla="*/ 9056419 w 12191996"/>
              <a:gd name="connsiteY67" fmla="*/ 4962840 h 5102540"/>
              <a:gd name="connsiteX68" fmla="*/ 9010381 w 12191996"/>
              <a:gd name="connsiteY68" fmla="*/ 4946965 h 5102540"/>
              <a:gd name="connsiteX69" fmla="*/ 8957995 w 12191996"/>
              <a:gd name="connsiteY69" fmla="*/ 4935853 h 5102540"/>
              <a:gd name="connsiteX70" fmla="*/ 8897669 w 12191996"/>
              <a:gd name="connsiteY70" fmla="*/ 4929503 h 5102540"/>
              <a:gd name="connsiteX71" fmla="*/ 8827819 w 12191996"/>
              <a:gd name="connsiteY71" fmla="*/ 4926328 h 5102540"/>
              <a:gd name="connsiteX72" fmla="*/ 8761145 w 12191996"/>
              <a:gd name="connsiteY72" fmla="*/ 4929503 h 5102540"/>
              <a:gd name="connsiteX73" fmla="*/ 8700819 w 12191996"/>
              <a:gd name="connsiteY73" fmla="*/ 4935853 h 5102540"/>
              <a:gd name="connsiteX74" fmla="*/ 8648431 w 12191996"/>
              <a:gd name="connsiteY74" fmla="*/ 4946965 h 5102540"/>
              <a:gd name="connsiteX75" fmla="*/ 8602395 w 12191996"/>
              <a:gd name="connsiteY75" fmla="*/ 4962840 h 5102540"/>
              <a:gd name="connsiteX76" fmla="*/ 8561119 w 12191996"/>
              <a:gd name="connsiteY76" fmla="*/ 4978715 h 5102540"/>
              <a:gd name="connsiteX77" fmla="*/ 8524607 w 12191996"/>
              <a:gd name="connsiteY77" fmla="*/ 4994590 h 5102540"/>
              <a:gd name="connsiteX78" fmla="*/ 8486507 w 12191996"/>
              <a:gd name="connsiteY78" fmla="*/ 5013640 h 5102540"/>
              <a:gd name="connsiteX79" fmla="*/ 8448407 w 12191996"/>
              <a:gd name="connsiteY79" fmla="*/ 5032690 h 5102540"/>
              <a:gd name="connsiteX80" fmla="*/ 8411895 w 12191996"/>
              <a:gd name="connsiteY80" fmla="*/ 5051740 h 5102540"/>
              <a:gd name="connsiteX81" fmla="*/ 8370620 w 12191996"/>
              <a:gd name="connsiteY81" fmla="*/ 5067615 h 5102540"/>
              <a:gd name="connsiteX82" fmla="*/ 8324582 w 12191996"/>
              <a:gd name="connsiteY82" fmla="*/ 5081903 h 5102540"/>
              <a:gd name="connsiteX83" fmla="*/ 8272195 w 12191996"/>
              <a:gd name="connsiteY83" fmla="*/ 5093015 h 5102540"/>
              <a:gd name="connsiteX84" fmla="*/ 8211870 w 12191996"/>
              <a:gd name="connsiteY84" fmla="*/ 5100953 h 5102540"/>
              <a:gd name="connsiteX85" fmla="*/ 8143607 w 12191996"/>
              <a:gd name="connsiteY85" fmla="*/ 5102540 h 5102540"/>
              <a:gd name="connsiteX86" fmla="*/ 8075345 w 12191996"/>
              <a:gd name="connsiteY86" fmla="*/ 5100953 h 5102540"/>
              <a:gd name="connsiteX87" fmla="*/ 8015020 w 12191996"/>
              <a:gd name="connsiteY87" fmla="*/ 5093015 h 5102540"/>
              <a:gd name="connsiteX88" fmla="*/ 7962632 w 12191996"/>
              <a:gd name="connsiteY88" fmla="*/ 5081903 h 5102540"/>
              <a:gd name="connsiteX89" fmla="*/ 7916595 w 12191996"/>
              <a:gd name="connsiteY89" fmla="*/ 5067615 h 5102540"/>
              <a:gd name="connsiteX90" fmla="*/ 7875320 w 12191996"/>
              <a:gd name="connsiteY90" fmla="*/ 5051740 h 5102540"/>
              <a:gd name="connsiteX91" fmla="*/ 7838807 w 12191996"/>
              <a:gd name="connsiteY91" fmla="*/ 5032690 h 5102540"/>
              <a:gd name="connsiteX92" fmla="*/ 7800707 w 12191996"/>
              <a:gd name="connsiteY92" fmla="*/ 5013640 h 5102540"/>
              <a:gd name="connsiteX93" fmla="*/ 7762607 w 12191996"/>
              <a:gd name="connsiteY93" fmla="*/ 4994590 h 5102540"/>
              <a:gd name="connsiteX94" fmla="*/ 7726095 w 12191996"/>
              <a:gd name="connsiteY94" fmla="*/ 4978715 h 5102540"/>
              <a:gd name="connsiteX95" fmla="*/ 7684820 w 12191996"/>
              <a:gd name="connsiteY95" fmla="*/ 4962840 h 5102540"/>
              <a:gd name="connsiteX96" fmla="*/ 7638782 w 12191996"/>
              <a:gd name="connsiteY96" fmla="*/ 4946965 h 5102540"/>
              <a:gd name="connsiteX97" fmla="*/ 7586395 w 12191996"/>
              <a:gd name="connsiteY97" fmla="*/ 4935853 h 5102540"/>
              <a:gd name="connsiteX98" fmla="*/ 7526070 w 12191996"/>
              <a:gd name="connsiteY98" fmla="*/ 4929503 h 5102540"/>
              <a:gd name="connsiteX99" fmla="*/ 7457807 w 12191996"/>
              <a:gd name="connsiteY99" fmla="*/ 4926328 h 5102540"/>
              <a:gd name="connsiteX100" fmla="*/ 7389545 w 12191996"/>
              <a:gd name="connsiteY100" fmla="*/ 4929503 h 5102540"/>
              <a:gd name="connsiteX101" fmla="*/ 7329220 w 12191996"/>
              <a:gd name="connsiteY101" fmla="*/ 4935853 h 5102540"/>
              <a:gd name="connsiteX102" fmla="*/ 7276832 w 12191996"/>
              <a:gd name="connsiteY102" fmla="*/ 4946965 h 5102540"/>
              <a:gd name="connsiteX103" fmla="*/ 7230795 w 12191996"/>
              <a:gd name="connsiteY103" fmla="*/ 4962840 h 5102540"/>
              <a:gd name="connsiteX104" fmla="*/ 7189520 w 12191996"/>
              <a:gd name="connsiteY104" fmla="*/ 4978715 h 5102540"/>
              <a:gd name="connsiteX105" fmla="*/ 7153007 w 12191996"/>
              <a:gd name="connsiteY105" fmla="*/ 4994590 h 5102540"/>
              <a:gd name="connsiteX106" fmla="*/ 7114907 w 12191996"/>
              <a:gd name="connsiteY106" fmla="*/ 5013640 h 5102540"/>
              <a:gd name="connsiteX107" fmla="*/ 7076807 w 12191996"/>
              <a:gd name="connsiteY107" fmla="*/ 5032690 h 5102540"/>
              <a:gd name="connsiteX108" fmla="*/ 7040295 w 12191996"/>
              <a:gd name="connsiteY108" fmla="*/ 5051740 h 5102540"/>
              <a:gd name="connsiteX109" fmla="*/ 6999020 w 12191996"/>
              <a:gd name="connsiteY109" fmla="*/ 5067615 h 5102540"/>
              <a:gd name="connsiteX110" fmla="*/ 6952982 w 12191996"/>
              <a:gd name="connsiteY110" fmla="*/ 5081903 h 5102540"/>
              <a:gd name="connsiteX111" fmla="*/ 6900595 w 12191996"/>
              <a:gd name="connsiteY111" fmla="*/ 5093015 h 5102540"/>
              <a:gd name="connsiteX112" fmla="*/ 6840270 w 12191996"/>
              <a:gd name="connsiteY112" fmla="*/ 5100953 h 5102540"/>
              <a:gd name="connsiteX113" fmla="*/ 6781798 w 12191996"/>
              <a:gd name="connsiteY113" fmla="*/ 5102313 h 5102540"/>
              <a:gd name="connsiteX114" fmla="*/ 6723326 w 12191996"/>
              <a:gd name="connsiteY114" fmla="*/ 5100953 h 5102540"/>
              <a:gd name="connsiteX115" fmla="*/ 6663001 w 12191996"/>
              <a:gd name="connsiteY115" fmla="*/ 5093015 h 5102540"/>
              <a:gd name="connsiteX116" fmla="*/ 6610613 w 12191996"/>
              <a:gd name="connsiteY116" fmla="*/ 5081903 h 5102540"/>
              <a:gd name="connsiteX117" fmla="*/ 6564576 w 12191996"/>
              <a:gd name="connsiteY117" fmla="*/ 5067615 h 5102540"/>
              <a:gd name="connsiteX118" fmla="*/ 6523301 w 12191996"/>
              <a:gd name="connsiteY118" fmla="*/ 5051740 h 5102540"/>
              <a:gd name="connsiteX119" fmla="*/ 6486788 w 12191996"/>
              <a:gd name="connsiteY119" fmla="*/ 5032690 h 5102540"/>
              <a:gd name="connsiteX120" fmla="*/ 6448688 w 12191996"/>
              <a:gd name="connsiteY120" fmla="*/ 5013640 h 5102540"/>
              <a:gd name="connsiteX121" fmla="*/ 6410588 w 12191996"/>
              <a:gd name="connsiteY121" fmla="*/ 4994590 h 5102540"/>
              <a:gd name="connsiteX122" fmla="*/ 6374076 w 12191996"/>
              <a:gd name="connsiteY122" fmla="*/ 4978715 h 5102540"/>
              <a:gd name="connsiteX123" fmla="*/ 6332801 w 12191996"/>
              <a:gd name="connsiteY123" fmla="*/ 4962840 h 5102540"/>
              <a:gd name="connsiteX124" fmla="*/ 6286763 w 12191996"/>
              <a:gd name="connsiteY124" fmla="*/ 4946965 h 5102540"/>
              <a:gd name="connsiteX125" fmla="*/ 6234376 w 12191996"/>
              <a:gd name="connsiteY125" fmla="*/ 4935853 h 5102540"/>
              <a:gd name="connsiteX126" fmla="*/ 6174051 w 12191996"/>
              <a:gd name="connsiteY126" fmla="*/ 4929503 h 5102540"/>
              <a:gd name="connsiteX127" fmla="*/ 6105788 w 12191996"/>
              <a:gd name="connsiteY127" fmla="*/ 4926328 h 5102540"/>
              <a:gd name="connsiteX128" fmla="*/ 6095998 w 12191996"/>
              <a:gd name="connsiteY128" fmla="*/ 4926783 h 5102540"/>
              <a:gd name="connsiteX129" fmla="*/ 6086208 w 12191996"/>
              <a:gd name="connsiteY129" fmla="*/ 4926328 h 5102540"/>
              <a:gd name="connsiteX130" fmla="*/ 6017946 w 12191996"/>
              <a:gd name="connsiteY130" fmla="*/ 4929503 h 5102540"/>
              <a:gd name="connsiteX131" fmla="*/ 5957620 w 12191996"/>
              <a:gd name="connsiteY131" fmla="*/ 4935853 h 5102540"/>
              <a:gd name="connsiteX132" fmla="*/ 5905233 w 12191996"/>
              <a:gd name="connsiteY132" fmla="*/ 4946965 h 5102540"/>
              <a:gd name="connsiteX133" fmla="*/ 5859195 w 12191996"/>
              <a:gd name="connsiteY133" fmla="*/ 4962840 h 5102540"/>
              <a:gd name="connsiteX134" fmla="*/ 5817920 w 12191996"/>
              <a:gd name="connsiteY134" fmla="*/ 4978715 h 5102540"/>
              <a:gd name="connsiteX135" fmla="*/ 5781407 w 12191996"/>
              <a:gd name="connsiteY135" fmla="*/ 4994590 h 5102540"/>
              <a:gd name="connsiteX136" fmla="*/ 5743307 w 12191996"/>
              <a:gd name="connsiteY136" fmla="*/ 5013640 h 5102540"/>
              <a:gd name="connsiteX137" fmla="*/ 5705208 w 12191996"/>
              <a:gd name="connsiteY137" fmla="*/ 5032690 h 5102540"/>
              <a:gd name="connsiteX138" fmla="*/ 5668695 w 12191996"/>
              <a:gd name="connsiteY138" fmla="*/ 5051740 h 5102540"/>
              <a:gd name="connsiteX139" fmla="*/ 5627420 w 12191996"/>
              <a:gd name="connsiteY139" fmla="*/ 5067615 h 5102540"/>
              <a:gd name="connsiteX140" fmla="*/ 5581382 w 12191996"/>
              <a:gd name="connsiteY140" fmla="*/ 5081903 h 5102540"/>
              <a:gd name="connsiteX141" fmla="*/ 5528995 w 12191996"/>
              <a:gd name="connsiteY141" fmla="*/ 5093015 h 5102540"/>
              <a:gd name="connsiteX142" fmla="*/ 5468670 w 12191996"/>
              <a:gd name="connsiteY142" fmla="*/ 5100953 h 5102540"/>
              <a:gd name="connsiteX143" fmla="*/ 5410198 w 12191996"/>
              <a:gd name="connsiteY143" fmla="*/ 5102313 h 5102540"/>
              <a:gd name="connsiteX144" fmla="*/ 5351726 w 12191996"/>
              <a:gd name="connsiteY144" fmla="*/ 5100953 h 5102540"/>
              <a:gd name="connsiteX145" fmla="*/ 5291400 w 12191996"/>
              <a:gd name="connsiteY145" fmla="*/ 5093015 h 5102540"/>
              <a:gd name="connsiteX146" fmla="*/ 5239013 w 12191996"/>
              <a:gd name="connsiteY146" fmla="*/ 5081903 h 5102540"/>
              <a:gd name="connsiteX147" fmla="*/ 5192976 w 12191996"/>
              <a:gd name="connsiteY147" fmla="*/ 5067615 h 5102540"/>
              <a:gd name="connsiteX148" fmla="*/ 5151700 w 12191996"/>
              <a:gd name="connsiteY148" fmla="*/ 5051740 h 5102540"/>
              <a:gd name="connsiteX149" fmla="*/ 5115188 w 12191996"/>
              <a:gd name="connsiteY149" fmla="*/ 5032690 h 5102540"/>
              <a:gd name="connsiteX150" fmla="*/ 5077089 w 12191996"/>
              <a:gd name="connsiteY150" fmla="*/ 5013640 h 5102540"/>
              <a:gd name="connsiteX151" fmla="*/ 5038988 w 12191996"/>
              <a:gd name="connsiteY151" fmla="*/ 4994590 h 5102540"/>
              <a:gd name="connsiteX152" fmla="*/ 5002476 w 12191996"/>
              <a:gd name="connsiteY152" fmla="*/ 4978715 h 5102540"/>
              <a:gd name="connsiteX153" fmla="*/ 4961200 w 12191996"/>
              <a:gd name="connsiteY153" fmla="*/ 4962840 h 5102540"/>
              <a:gd name="connsiteX154" fmla="*/ 4915164 w 12191996"/>
              <a:gd name="connsiteY154" fmla="*/ 4946965 h 5102540"/>
              <a:gd name="connsiteX155" fmla="*/ 4862776 w 12191996"/>
              <a:gd name="connsiteY155" fmla="*/ 4935853 h 5102540"/>
              <a:gd name="connsiteX156" fmla="*/ 4802452 w 12191996"/>
              <a:gd name="connsiteY156" fmla="*/ 4929503 h 5102540"/>
              <a:gd name="connsiteX157" fmla="*/ 4734188 w 12191996"/>
              <a:gd name="connsiteY157" fmla="*/ 4926328 h 5102540"/>
              <a:gd name="connsiteX158" fmla="*/ 4665927 w 12191996"/>
              <a:gd name="connsiteY158" fmla="*/ 4929503 h 5102540"/>
              <a:gd name="connsiteX159" fmla="*/ 4605601 w 12191996"/>
              <a:gd name="connsiteY159" fmla="*/ 4935853 h 5102540"/>
              <a:gd name="connsiteX160" fmla="*/ 4553214 w 12191996"/>
              <a:gd name="connsiteY160" fmla="*/ 4946965 h 5102540"/>
              <a:gd name="connsiteX161" fmla="*/ 4507176 w 12191996"/>
              <a:gd name="connsiteY161" fmla="*/ 4962840 h 5102540"/>
              <a:gd name="connsiteX162" fmla="*/ 4465901 w 12191996"/>
              <a:gd name="connsiteY162" fmla="*/ 4978715 h 5102540"/>
              <a:gd name="connsiteX163" fmla="*/ 4429388 w 12191996"/>
              <a:gd name="connsiteY163" fmla="*/ 4994590 h 5102540"/>
              <a:gd name="connsiteX164" fmla="*/ 4353188 w 12191996"/>
              <a:gd name="connsiteY164" fmla="*/ 5032690 h 5102540"/>
              <a:gd name="connsiteX165" fmla="*/ 4316676 w 12191996"/>
              <a:gd name="connsiteY165" fmla="*/ 5051740 h 5102540"/>
              <a:gd name="connsiteX166" fmla="*/ 4275401 w 12191996"/>
              <a:gd name="connsiteY166" fmla="*/ 5067615 h 5102540"/>
              <a:gd name="connsiteX167" fmla="*/ 4229363 w 12191996"/>
              <a:gd name="connsiteY167" fmla="*/ 5081903 h 5102540"/>
              <a:gd name="connsiteX168" fmla="*/ 4176976 w 12191996"/>
              <a:gd name="connsiteY168" fmla="*/ 5093015 h 5102540"/>
              <a:gd name="connsiteX169" fmla="*/ 4116651 w 12191996"/>
              <a:gd name="connsiteY169" fmla="*/ 5100953 h 5102540"/>
              <a:gd name="connsiteX170" fmla="*/ 4048388 w 12191996"/>
              <a:gd name="connsiteY170" fmla="*/ 5102540 h 5102540"/>
              <a:gd name="connsiteX171" fmla="*/ 3980126 w 12191996"/>
              <a:gd name="connsiteY171" fmla="*/ 5100953 h 5102540"/>
              <a:gd name="connsiteX172" fmla="*/ 3919801 w 12191996"/>
              <a:gd name="connsiteY172" fmla="*/ 5093015 h 5102540"/>
              <a:gd name="connsiteX173" fmla="*/ 3867413 w 12191996"/>
              <a:gd name="connsiteY173" fmla="*/ 5081903 h 5102540"/>
              <a:gd name="connsiteX174" fmla="*/ 3821376 w 12191996"/>
              <a:gd name="connsiteY174" fmla="*/ 5067615 h 5102540"/>
              <a:gd name="connsiteX175" fmla="*/ 3780101 w 12191996"/>
              <a:gd name="connsiteY175" fmla="*/ 5051740 h 5102540"/>
              <a:gd name="connsiteX176" fmla="*/ 3743588 w 12191996"/>
              <a:gd name="connsiteY176" fmla="*/ 5032690 h 5102540"/>
              <a:gd name="connsiteX177" fmla="*/ 3705488 w 12191996"/>
              <a:gd name="connsiteY177" fmla="*/ 5013640 h 5102540"/>
              <a:gd name="connsiteX178" fmla="*/ 3667388 w 12191996"/>
              <a:gd name="connsiteY178" fmla="*/ 4994590 h 5102540"/>
              <a:gd name="connsiteX179" fmla="*/ 3630876 w 12191996"/>
              <a:gd name="connsiteY179" fmla="*/ 4978715 h 5102540"/>
              <a:gd name="connsiteX180" fmla="*/ 3589601 w 12191996"/>
              <a:gd name="connsiteY180" fmla="*/ 4962840 h 5102540"/>
              <a:gd name="connsiteX181" fmla="*/ 3543563 w 12191996"/>
              <a:gd name="connsiteY181" fmla="*/ 4946965 h 5102540"/>
              <a:gd name="connsiteX182" fmla="*/ 3491176 w 12191996"/>
              <a:gd name="connsiteY182" fmla="*/ 4935853 h 5102540"/>
              <a:gd name="connsiteX183" fmla="*/ 3430851 w 12191996"/>
              <a:gd name="connsiteY183" fmla="*/ 4929503 h 5102540"/>
              <a:gd name="connsiteX184" fmla="*/ 3361001 w 12191996"/>
              <a:gd name="connsiteY184" fmla="*/ 4926328 h 5102540"/>
              <a:gd name="connsiteX185" fmla="*/ 3294326 w 12191996"/>
              <a:gd name="connsiteY185" fmla="*/ 4929503 h 5102540"/>
              <a:gd name="connsiteX186" fmla="*/ 3234001 w 12191996"/>
              <a:gd name="connsiteY186" fmla="*/ 4935853 h 5102540"/>
              <a:gd name="connsiteX187" fmla="*/ 3181613 w 12191996"/>
              <a:gd name="connsiteY187" fmla="*/ 4946965 h 5102540"/>
              <a:gd name="connsiteX188" fmla="*/ 3135576 w 12191996"/>
              <a:gd name="connsiteY188" fmla="*/ 4962840 h 5102540"/>
              <a:gd name="connsiteX189" fmla="*/ 3094301 w 12191996"/>
              <a:gd name="connsiteY189" fmla="*/ 4978715 h 5102540"/>
              <a:gd name="connsiteX190" fmla="*/ 3057788 w 12191996"/>
              <a:gd name="connsiteY190" fmla="*/ 4994590 h 5102540"/>
              <a:gd name="connsiteX191" fmla="*/ 3019688 w 12191996"/>
              <a:gd name="connsiteY191" fmla="*/ 5013640 h 5102540"/>
              <a:gd name="connsiteX192" fmla="*/ 2981588 w 12191996"/>
              <a:gd name="connsiteY192" fmla="*/ 5032690 h 5102540"/>
              <a:gd name="connsiteX193" fmla="*/ 2945076 w 12191996"/>
              <a:gd name="connsiteY193" fmla="*/ 5051740 h 5102540"/>
              <a:gd name="connsiteX194" fmla="*/ 2903801 w 12191996"/>
              <a:gd name="connsiteY194" fmla="*/ 5067615 h 5102540"/>
              <a:gd name="connsiteX195" fmla="*/ 2857763 w 12191996"/>
              <a:gd name="connsiteY195" fmla="*/ 5081903 h 5102540"/>
              <a:gd name="connsiteX196" fmla="*/ 2805376 w 12191996"/>
              <a:gd name="connsiteY196" fmla="*/ 5093015 h 5102540"/>
              <a:gd name="connsiteX197" fmla="*/ 2745051 w 12191996"/>
              <a:gd name="connsiteY197" fmla="*/ 5100953 h 5102540"/>
              <a:gd name="connsiteX198" fmla="*/ 2676788 w 12191996"/>
              <a:gd name="connsiteY198" fmla="*/ 5102540 h 5102540"/>
              <a:gd name="connsiteX199" fmla="*/ 2608526 w 12191996"/>
              <a:gd name="connsiteY199" fmla="*/ 5100953 h 5102540"/>
              <a:gd name="connsiteX200" fmla="*/ 2548201 w 12191996"/>
              <a:gd name="connsiteY200" fmla="*/ 5093015 h 5102540"/>
              <a:gd name="connsiteX201" fmla="*/ 2495813 w 12191996"/>
              <a:gd name="connsiteY201" fmla="*/ 5081903 h 5102540"/>
              <a:gd name="connsiteX202" fmla="*/ 2449776 w 12191996"/>
              <a:gd name="connsiteY202" fmla="*/ 5067615 h 5102540"/>
              <a:gd name="connsiteX203" fmla="*/ 2408501 w 12191996"/>
              <a:gd name="connsiteY203" fmla="*/ 5051740 h 5102540"/>
              <a:gd name="connsiteX204" fmla="*/ 2371988 w 12191996"/>
              <a:gd name="connsiteY204" fmla="*/ 5032690 h 5102540"/>
              <a:gd name="connsiteX205" fmla="*/ 2333888 w 12191996"/>
              <a:gd name="connsiteY205" fmla="*/ 5013640 h 5102540"/>
              <a:gd name="connsiteX206" fmla="*/ 2295788 w 12191996"/>
              <a:gd name="connsiteY206" fmla="*/ 4994590 h 5102540"/>
              <a:gd name="connsiteX207" fmla="*/ 2259276 w 12191996"/>
              <a:gd name="connsiteY207" fmla="*/ 4978715 h 5102540"/>
              <a:gd name="connsiteX208" fmla="*/ 2218001 w 12191996"/>
              <a:gd name="connsiteY208" fmla="*/ 4962840 h 5102540"/>
              <a:gd name="connsiteX209" fmla="*/ 2171963 w 12191996"/>
              <a:gd name="connsiteY209" fmla="*/ 4946965 h 5102540"/>
              <a:gd name="connsiteX210" fmla="*/ 2119576 w 12191996"/>
              <a:gd name="connsiteY210" fmla="*/ 4935853 h 5102540"/>
              <a:gd name="connsiteX211" fmla="*/ 2059251 w 12191996"/>
              <a:gd name="connsiteY211" fmla="*/ 4929503 h 5102540"/>
              <a:gd name="connsiteX212" fmla="*/ 1990988 w 12191996"/>
              <a:gd name="connsiteY212" fmla="*/ 4926328 h 5102540"/>
              <a:gd name="connsiteX213" fmla="*/ 1922726 w 12191996"/>
              <a:gd name="connsiteY213" fmla="*/ 4929503 h 5102540"/>
              <a:gd name="connsiteX214" fmla="*/ 1862401 w 12191996"/>
              <a:gd name="connsiteY214" fmla="*/ 4935853 h 5102540"/>
              <a:gd name="connsiteX215" fmla="*/ 1810013 w 12191996"/>
              <a:gd name="connsiteY215" fmla="*/ 4946965 h 5102540"/>
              <a:gd name="connsiteX216" fmla="*/ 1763976 w 12191996"/>
              <a:gd name="connsiteY216" fmla="*/ 4962840 h 5102540"/>
              <a:gd name="connsiteX217" fmla="*/ 1722701 w 12191996"/>
              <a:gd name="connsiteY217" fmla="*/ 4978715 h 5102540"/>
              <a:gd name="connsiteX218" fmla="*/ 1686188 w 12191996"/>
              <a:gd name="connsiteY218" fmla="*/ 4994590 h 5102540"/>
              <a:gd name="connsiteX219" fmla="*/ 1648088 w 12191996"/>
              <a:gd name="connsiteY219" fmla="*/ 5013640 h 5102540"/>
              <a:gd name="connsiteX220" fmla="*/ 1609988 w 12191996"/>
              <a:gd name="connsiteY220" fmla="*/ 5032690 h 5102540"/>
              <a:gd name="connsiteX221" fmla="*/ 1573476 w 12191996"/>
              <a:gd name="connsiteY221" fmla="*/ 5051740 h 5102540"/>
              <a:gd name="connsiteX222" fmla="*/ 1532201 w 12191996"/>
              <a:gd name="connsiteY222" fmla="*/ 5067615 h 5102540"/>
              <a:gd name="connsiteX223" fmla="*/ 1486163 w 12191996"/>
              <a:gd name="connsiteY223" fmla="*/ 5081903 h 5102540"/>
              <a:gd name="connsiteX224" fmla="*/ 1433776 w 12191996"/>
              <a:gd name="connsiteY224" fmla="*/ 5093015 h 5102540"/>
              <a:gd name="connsiteX225" fmla="*/ 1373451 w 12191996"/>
              <a:gd name="connsiteY225" fmla="*/ 5100953 h 5102540"/>
              <a:gd name="connsiteX226" fmla="*/ 1305188 w 12191996"/>
              <a:gd name="connsiteY226" fmla="*/ 5102540 h 5102540"/>
              <a:gd name="connsiteX227" fmla="*/ 1236926 w 12191996"/>
              <a:gd name="connsiteY227" fmla="*/ 5100953 h 5102540"/>
              <a:gd name="connsiteX228" fmla="*/ 1176601 w 12191996"/>
              <a:gd name="connsiteY228" fmla="*/ 5093015 h 5102540"/>
              <a:gd name="connsiteX229" fmla="*/ 1124213 w 12191996"/>
              <a:gd name="connsiteY229" fmla="*/ 5081903 h 5102540"/>
              <a:gd name="connsiteX230" fmla="*/ 1078176 w 12191996"/>
              <a:gd name="connsiteY230" fmla="*/ 5067615 h 5102540"/>
              <a:gd name="connsiteX231" fmla="*/ 1036901 w 12191996"/>
              <a:gd name="connsiteY231" fmla="*/ 5051740 h 5102540"/>
              <a:gd name="connsiteX232" fmla="*/ 1000388 w 12191996"/>
              <a:gd name="connsiteY232" fmla="*/ 5032690 h 5102540"/>
              <a:gd name="connsiteX233" fmla="*/ 962288 w 12191996"/>
              <a:gd name="connsiteY233" fmla="*/ 5013640 h 5102540"/>
              <a:gd name="connsiteX234" fmla="*/ 924188 w 12191996"/>
              <a:gd name="connsiteY234" fmla="*/ 4994590 h 5102540"/>
              <a:gd name="connsiteX235" fmla="*/ 887676 w 12191996"/>
              <a:gd name="connsiteY235" fmla="*/ 4978715 h 5102540"/>
              <a:gd name="connsiteX236" fmla="*/ 846401 w 12191996"/>
              <a:gd name="connsiteY236" fmla="*/ 4962840 h 5102540"/>
              <a:gd name="connsiteX237" fmla="*/ 800363 w 12191996"/>
              <a:gd name="connsiteY237" fmla="*/ 4946965 h 5102540"/>
              <a:gd name="connsiteX238" fmla="*/ 747976 w 12191996"/>
              <a:gd name="connsiteY238" fmla="*/ 4935853 h 5102540"/>
              <a:gd name="connsiteX239" fmla="*/ 687651 w 12191996"/>
              <a:gd name="connsiteY239" fmla="*/ 4929503 h 5102540"/>
              <a:gd name="connsiteX240" fmla="*/ 619388 w 12191996"/>
              <a:gd name="connsiteY240" fmla="*/ 4926328 h 5102540"/>
              <a:gd name="connsiteX241" fmla="*/ 551126 w 12191996"/>
              <a:gd name="connsiteY241" fmla="*/ 4929503 h 5102540"/>
              <a:gd name="connsiteX242" fmla="*/ 490801 w 12191996"/>
              <a:gd name="connsiteY242" fmla="*/ 4935853 h 5102540"/>
              <a:gd name="connsiteX243" fmla="*/ 438413 w 12191996"/>
              <a:gd name="connsiteY243" fmla="*/ 4946965 h 5102540"/>
              <a:gd name="connsiteX244" fmla="*/ 392376 w 12191996"/>
              <a:gd name="connsiteY244" fmla="*/ 4962840 h 5102540"/>
              <a:gd name="connsiteX245" fmla="*/ 351101 w 12191996"/>
              <a:gd name="connsiteY245" fmla="*/ 4978715 h 5102540"/>
              <a:gd name="connsiteX246" fmla="*/ 314588 w 12191996"/>
              <a:gd name="connsiteY246" fmla="*/ 4994590 h 5102540"/>
              <a:gd name="connsiteX247" fmla="*/ 276488 w 12191996"/>
              <a:gd name="connsiteY247" fmla="*/ 5013640 h 5102540"/>
              <a:gd name="connsiteX248" fmla="*/ 238388 w 12191996"/>
              <a:gd name="connsiteY248" fmla="*/ 5032690 h 5102540"/>
              <a:gd name="connsiteX249" fmla="*/ 201876 w 12191996"/>
              <a:gd name="connsiteY249" fmla="*/ 5051740 h 5102540"/>
              <a:gd name="connsiteX250" fmla="*/ 160601 w 12191996"/>
              <a:gd name="connsiteY250" fmla="*/ 5067615 h 5102540"/>
              <a:gd name="connsiteX251" fmla="*/ 114563 w 12191996"/>
              <a:gd name="connsiteY251" fmla="*/ 5081903 h 5102540"/>
              <a:gd name="connsiteX252" fmla="*/ 62176 w 12191996"/>
              <a:gd name="connsiteY252" fmla="*/ 5093015 h 5102540"/>
              <a:gd name="connsiteX253" fmla="*/ 1851 w 12191996"/>
              <a:gd name="connsiteY253" fmla="*/ 5100953 h 5102540"/>
              <a:gd name="connsiteX254" fmla="*/ 0 w 12191996"/>
              <a:gd name="connsiteY254" fmla="*/ 5100996 h 5102540"/>
              <a:gd name="connsiteX255" fmla="*/ 0 w 12191996"/>
              <a:gd name="connsiteY255" fmla="*/ 0 h 5102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5102540">
                <a:moveTo>
                  <a:pt x="0" y="0"/>
                </a:moveTo>
                <a:lnTo>
                  <a:pt x="12191996" y="0"/>
                </a:lnTo>
                <a:lnTo>
                  <a:pt x="12191996" y="5100996"/>
                </a:lnTo>
                <a:lnTo>
                  <a:pt x="12190145" y="5100953"/>
                </a:lnTo>
                <a:lnTo>
                  <a:pt x="12129819" y="5093016"/>
                </a:lnTo>
                <a:lnTo>
                  <a:pt x="12077431" y="5081903"/>
                </a:lnTo>
                <a:lnTo>
                  <a:pt x="12031395" y="5067615"/>
                </a:lnTo>
                <a:lnTo>
                  <a:pt x="11990119" y="5051740"/>
                </a:lnTo>
                <a:lnTo>
                  <a:pt x="11953607" y="5032690"/>
                </a:lnTo>
                <a:lnTo>
                  <a:pt x="11915507" y="5013640"/>
                </a:lnTo>
                <a:lnTo>
                  <a:pt x="11877407" y="4994590"/>
                </a:lnTo>
                <a:lnTo>
                  <a:pt x="11840895" y="4978715"/>
                </a:lnTo>
                <a:lnTo>
                  <a:pt x="11799619" y="4962840"/>
                </a:lnTo>
                <a:lnTo>
                  <a:pt x="11753581" y="4946965"/>
                </a:lnTo>
                <a:lnTo>
                  <a:pt x="11701195" y="4935853"/>
                </a:lnTo>
                <a:lnTo>
                  <a:pt x="11640869" y="4929503"/>
                </a:lnTo>
                <a:lnTo>
                  <a:pt x="11572607" y="4926328"/>
                </a:lnTo>
                <a:lnTo>
                  <a:pt x="11504345" y="4929503"/>
                </a:lnTo>
                <a:lnTo>
                  <a:pt x="11444019" y="4935853"/>
                </a:lnTo>
                <a:lnTo>
                  <a:pt x="11391631" y="4946965"/>
                </a:lnTo>
                <a:lnTo>
                  <a:pt x="11345595" y="4962840"/>
                </a:lnTo>
                <a:lnTo>
                  <a:pt x="11304319" y="4978715"/>
                </a:lnTo>
                <a:lnTo>
                  <a:pt x="11267807" y="4994590"/>
                </a:lnTo>
                <a:lnTo>
                  <a:pt x="11229707" y="5013640"/>
                </a:lnTo>
                <a:lnTo>
                  <a:pt x="11191607" y="5032690"/>
                </a:lnTo>
                <a:lnTo>
                  <a:pt x="11155095" y="5051740"/>
                </a:lnTo>
                <a:lnTo>
                  <a:pt x="11113819" y="5067615"/>
                </a:lnTo>
                <a:lnTo>
                  <a:pt x="11067781" y="5081903"/>
                </a:lnTo>
                <a:lnTo>
                  <a:pt x="11015395" y="5093015"/>
                </a:lnTo>
                <a:lnTo>
                  <a:pt x="10955069" y="5100953"/>
                </a:lnTo>
                <a:lnTo>
                  <a:pt x="10886807" y="5102540"/>
                </a:lnTo>
                <a:lnTo>
                  <a:pt x="10818545" y="5100953"/>
                </a:lnTo>
                <a:lnTo>
                  <a:pt x="10758219" y="5093015"/>
                </a:lnTo>
                <a:lnTo>
                  <a:pt x="10705831" y="5081903"/>
                </a:lnTo>
                <a:lnTo>
                  <a:pt x="10659795" y="5067615"/>
                </a:lnTo>
                <a:lnTo>
                  <a:pt x="10618519" y="5051740"/>
                </a:lnTo>
                <a:lnTo>
                  <a:pt x="10582007" y="5032690"/>
                </a:lnTo>
                <a:lnTo>
                  <a:pt x="10543907" y="5013640"/>
                </a:lnTo>
                <a:lnTo>
                  <a:pt x="10505807" y="4994590"/>
                </a:lnTo>
                <a:lnTo>
                  <a:pt x="10469295" y="4978715"/>
                </a:lnTo>
                <a:lnTo>
                  <a:pt x="10428019" y="4962840"/>
                </a:lnTo>
                <a:lnTo>
                  <a:pt x="10381981" y="4946965"/>
                </a:lnTo>
                <a:lnTo>
                  <a:pt x="10329595" y="4935853"/>
                </a:lnTo>
                <a:lnTo>
                  <a:pt x="10269269" y="4929503"/>
                </a:lnTo>
                <a:lnTo>
                  <a:pt x="10201007" y="4926328"/>
                </a:lnTo>
                <a:lnTo>
                  <a:pt x="10132745" y="4929503"/>
                </a:lnTo>
                <a:lnTo>
                  <a:pt x="10072419" y="4935853"/>
                </a:lnTo>
                <a:lnTo>
                  <a:pt x="10020031" y="4946965"/>
                </a:lnTo>
                <a:lnTo>
                  <a:pt x="9973995" y="4962840"/>
                </a:lnTo>
                <a:lnTo>
                  <a:pt x="9932719" y="4978715"/>
                </a:lnTo>
                <a:lnTo>
                  <a:pt x="9896207" y="4994590"/>
                </a:lnTo>
                <a:lnTo>
                  <a:pt x="9820007" y="5032690"/>
                </a:lnTo>
                <a:lnTo>
                  <a:pt x="9783495" y="5051740"/>
                </a:lnTo>
                <a:lnTo>
                  <a:pt x="9742219" y="5067615"/>
                </a:lnTo>
                <a:lnTo>
                  <a:pt x="9696181" y="5081903"/>
                </a:lnTo>
                <a:lnTo>
                  <a:pt x="9643795" y="5093015"/>
                </a:lnTo>
                <a:lnTo>
                  <a:pt x="9583469" y="5100953"/>
                </a:lnTo>
                <a:lnTo>
                  <a:pt x="9515207" y="5102540"/>
                </a:lnTo>
                <a:lnTo>
                  <a:pt x="9446945" y="5100953"/>
                </a:lnTo>
                <a:lnTo>
                  <a:pt x="9386619" y="5093015"/>
                </a:lnTo>
                <a:lnTo>
                  <a:pt x="9334231" y="5081903"/>
                </a:lnTo>
                <a:lnTo>
                  <a:pt x="9288195" y="5067615"/>
                </a:lnTo>
                <a:lnTo>
                  <a:pt x="9246919" y="5051740"/>
                </a:lnTo>
                <a:lnTo>
                  <a:pt x="9210407" y="5032690"/>
                </a:lnTo>
                <a:lnTo>
                  <a:pt x="9172307" y="5013640"/>
                </a:lnTo>
                <a:lnTo>
                  <a:pt x="9134207" y="4994590"/>
                </a:lnTo>
                <a:lnTo>
                  <a:pt x="9097695" y="4978715"/>
                </a:lnTo>
                <a:lnTo>
                  <a:pt x="9056419" y="4962840"/>
                </a:lnTo>
                <a:lnTo>
                  <a:pt x="9010381" y="4946965"/>
                </a:lnTo>
                <a:lnTo>
                  <a:pt x="8957995" y="4935853"/>
                </a:lnTo>
                <a:lnTo>
                  <a:pt x="8897669" y="4929503"/>
                </a:lnTo>
                <a:lnTo>
                  <a:pt x="8827819" y="4926328"/>
                </a:lnTo>
                <a:lnTo>
                  <a:pt x="8761145" y="4929503"/>
                </a:lnTo>
                <a:lnTo>
                  <a:pt x="8700819" y="4935853"/>
                </a:lnTo>
                <a:lnTo>
                  <a:pt x="8648431" y="4946965"/>
                </a:lnTo>
                <a:lnTo>
                  <a:pt x="8602395" y="4962840"/>
                </a:lnTo>
                <a:lnTo>
                  <a:pt x="8561119" y="4978715"/>
                </a:lnTo>
                <a:lnTo>
                  <a:pt x="8524607" y="4994590"/>
                </a:lnTo>
                <a:lnTo>
                  <a:pt x="8486507" y="5013640"/>
                </a:lnTo>
                <a:lnTo>
                  <a:pt x="8448407" y="5032690"/>
                </a:lnTo>
                <a:lnTo>
                  <a:pt x="8411895" y="5051740"/>
                </a:lnTo>
                <a:lnTo>
                  <a:pt x="8370620" y="5067615"/>
                </a:lnTo>
                <a:lnTo>
                  <a:pt x="8324582" y="5081903"/>
                </a:lnTo>
                <a:lnTo>
                  <a:pt x="8272195" y="5093015"/>
                </a:lnTo>
                <a:lnTo>
                  <a:pt x="8211870" y="5100953"/>
                </a:lnTo>
                <a:lnTo>
                  <a:pt x="8143607" y="5102540"/>
                </a:lnTo>
                <a:lnTo>
                  <a:pt x="8075345" y="5100953"/>
                </a:lnTo>
                <a:lnTo>
                  <a:pt x="8015020" y="5093015"/>
                </a:lnTo>
                <a:lnTo>
                  <a:pt x="7962632" y="5081903"/>
                </a:lnTo>
                <a:lnTo>
                  <a:pt x="7916595" y="5067615"/>
                </a:lnTo>
                <a:lnTo>
                  <a:pt x="7875320" y="5051740"/>
                </a:lnTo>
                <a:lnTo>
                  <a:pt x="7838807" y="5032690"/>
                </a:lnTo>
                <a:lnTo>
                  <a:pt x="7800707" y="5013640"/>
                </a:lnTo>
                <a:lnTo>
                  <a:pt x="7762607" y="4994590"/>
                </a:lnTo>
                <a:lnTo>
                  <a:pt x="7726095" y="4978715"/>
                </a:lnTo>
                <a:lnTo>
                  <a:pt x="7684820" y="4962840"/>
                </a:lnTo>
                <a:lnTo>
                  <a:pt x="7638782" y="4946965"/>
                </a:lnTo>
                <a:lnTo>
                  <a:pt x="7586395" y="4935853"/>
                </a:lnTo>
                <a:lnTo>
                  <a:pt x="7526070" y="4929503"/>
                </a:lnTo>
                <a:lnTo>
                  <a:pt x="7457807" y="4926328"/>
                </a:lnTo>
                <a:lnTo>
                  <a:pt x="7389545" y="4929503"/>
                </a:lnTo>
                <a:lnTo>
                  <a:pt x="7329220" y="4935853"/>
                </a:lnTo>
                <a:lnTo>
                  <a:pt x="7276832" y="4946965"/>
                </a:lnTo>
                <a:lnTo>
                  <a:pt x="7230795" y="4962840"/>
                </a:lnTo>
                <a:lnTo>
                  <a:pt x="7189520" y="4978715"/>
                </a:lnTo>
                <a:lnTo>
                  <a:pt x="7153007" y="4994590"/>
                </a:lnTo>
                <a:lnTo>
                  <a:pt x="7114907" y="5013640"/>
                </a:lnTo>
                <a:lnTo>
                  <a:pt x="7076807" y="5032690"/>
                </a:lnTo>
                <a:lnTo>
                  <a:pt x="7040295" y="5051740"/>
                </a:lnTo>
                <a:lnTo>
                  <a:pt x="6999020" y="5067615"/>
                </a:lnTo>
                <a:lnTo>
                  <a:pt x="6952982" y="5081903"/>
                </a:lnTo>
                <a:lnTo>
                  <a:pt x="6900595" y="5093015"/>
                </a:lnTo>
                <a:lnTo>
                  <a:pt x="6840270" y="5100953"/>
                </a:lnTo>
                <a:lnTo>
                  <a:pt x="6781798" y="5102313"/>
                </a:lnTo>
                <a:lnTo>
                  <a:pt x="6723326" y="5100953"/>
                </a:lnTo>
                <a:lnTo>
                  <a:pt x="6663001" y="5093015"/>
                </a:lnTo>
                <a:lnTo>
                  <a:pt x="6610613" y="5081903"/>
                </a:lnTo>
                <a:lnTo>
                  <a:pt x="6564576" y="5067615"/>
                </a:lnTo>
                <a:lnTo>
                  <a:pt x="6523301" y="5051740"/>
                </a:lnTo>
                <a:lnTo>
                  <a:pt x="6486788" y="5032690"/>
                </a:lnTo>
                <a:lnTo>
                  <a:pt x="6448688" y="5013640"/>
                </a:lnTo>
                <a:lnTo>
                  <a:pt x="6410588" y="4994590"/>
                </a:lnTo>
                <a:lnTo>
                  <a:pt x="6374076" y="4978715"/>
                </a:lnTo>
                <a:lnTo>
                  <a:pt x="6332801" y="4962840"/>
                </a:lnTo>
                <a:lnTo>
                  <a:pt x="6286763" y="4946965"/>
                </a:lnTo>
                <a:lnTo>
                  <a:pt x="6234376" y="4935853"/>
                </a:lnTo>
                <a:lnTo>
                  <a:pt x="6174051" y="4929503"/>
                </a:lnTo>
                <a:lnTo>
                  <a:pt x="6105788" y="4926328"/>
                </a:lnTo>
                <a:lnTo>
                  <a:pt x="6095998" y="4926783"/>
                </a:lnTo>
                <a:lnTo>
                  <a:pt x="6086208" y="4926328"/>
                </a:lnTo>
                <a:lnTo>
                  <a:pt x="6017946" y="4929503"/>
                </a:lnTo>
                <a:lnTo>
                  <a:pt x="5957620" y="4935853"/>
                </a:lnTo>
                <a:lnTo>
                  <a:pt x="5905233" y="4946965"/>
                </a:lnTo>
                <a:lnTo>
                  <a:pt x="5859195" y="4962840"/>
                </a:lnTo>
                <a:lnTo>
                  <a:pt x="5817920" y="4978715"/>
                </a:lnTo>
                <a:lnTo>
                  <a:pt x="5781407" y="4994590"/>
                </a:lnTo>
                <a:lnTo>
                  <a:pt x="5743307" y="5013640"/>
                </a:lnTo>
                <a:lnTo>
                  <a:pt x="5705208" y="5032690"/>
                </a:lnTo>
                <a:lnTo>
                  <a:pt x="5668695" y="5051740"/>
                </a:lnTo>
                <a:lnTo>
                  <a:pt x="5627420" y="5067615"/>
                </a:lnTo>
                <a:lnTo>
                  <a:pt x="5581382" y="5081903"/>
                </a:lnTo>
                <a:lnTo>
                  <a:pt x="5528995" y="5093015"/>
                </a:lnTo>
                <a:lnTo>
                  <a:pt x="5468670" y="5100953"/>
                </a:lnTo>
                <a:lnTo>
                  <a:pt x="5410198" y="5102313"/>
                </a:lnTo>
                <a:lnTo>
                  <a:pt x="5351726" y="5100953"/>
                </a:lnTo>
                <a:lnTo>
                  <a:pt x="5291400" y="5093015"/>
                </a:lnTo>
                <a:lnTo>
                  <a:pt x="5239013" y="5081903"/>
                </a:lnTo>
                <a:lnTo>
                  <a:pt x="5192976" y="5067615"/>
                </a:lnTo>
                <a:lnTo>
                  <a:pt x="5151700" y="5051740"/>
                </a:lnTo>
                <a:lnTo>
                  <a:pt x="5115188" y="5032690"/>
                </a:lnTo>
                <a:lnTo>
                  <a:pt x="5077089" y="5013640"/>
                </a:lnTo>
                <a:lnTo>
                  <a:pt x="5038988" y="4994590"/>
                </a:lnTo>
                <a:lnTo>
                  <a:pt x="5002476" y="4978715"/>
                </a:lnTo>
                <a:lnTo>
                  <a:pt x="4961200" y="4962840"/>
                </a:lnTo>
                <a:lnTo>
                  <a:pt x="4915164" y="4946965"/>
                </a:lnTo>
                <a:lnTo>
                  <a:pt x="4862776" y="4935853"/>
                </a:lnTo>
                <a:lnTo>
                  <a:pt x="4802452" y="4929503"/>
                </a:lnTo>
                <a:lnTo>
                  <a:pt x="4734188" y="4926328"/>
                </a:lnTo>
                <a:lnTo>
                  <a:pt x="4665927" y="4929503"/>
                </a:lnTo>
                <a:lnTo>
                  <a:pt x="4605601" y="4935853"/>
                </a:lnTo>
                <a:lnTo>
                  <a:pt x="4553214" y="4946965"/>
                </a:lnTo>
                <a:lnTo>
                  <a:pt x="4507176" y="4962840"/>
                </a:lnTo>
                <a:lnTo>
                  <a:pt x="4465901" y="4978715"/>
                </a:lnTo>
                <a:lnTo>
                  <a:pt x="4429388" y="4994590"/>
                </a:lnTo>
                <a:lnTo>
                  <a:pt x="4353188" y="5032690"/>
                </a:lnTo>
                <a:lnTo>
                  <a:pt x="4316676" y="5051740"/>
                </a:lnTo>
                <a:lnTo>
                  <a:pt x="4275401" y="5067615"/>
                </a:lnTo>
                <a:lnTo>
                  <a:pt x="4229363" y="5081903"/>
                </a:lnTo>
                <a:lnTo>
                  <a:pt x="4176976" y="5093015"/>
                </a:lnTo>
                <a:lnTo>
                  <a:pt x="4116651" y="5100953"/>
                </a:lnTo>
                <a:lnTo>
                  <a:pt x="4048388" y="5102540"/>
                </a:lnTo>
                <a:lnTo>
                  <a:pt x="3980126" y="5100953"/>
                </a:lnTo>
                <a:lnTo>
                  <a:pt x="3919801" y="5093015"/>
                </a:lnTo>
                <a:lnTo>
                  <a:pt x="3867413" y="5081903"/>
                </a:lnTo>
                <a:lnTo>
                  <a:pt x="3821376" y="5067615"/>
                </a:lnTo>
                <a:lnTo>
                  <a:pt x="3780101" y="5051740"/>
                </a:lnTo>
                <a:lnTo>
                  <a:pt x="3743588" y="5032690"/>
                </a:lnTo>
                <a:lnTo>
                  <a:pt x="3705488" y="5013640"/>
                </a:lnTo>
                <a:lnTo>
                  <a:pt x="3667388" y="4994590"/>
                </a:lnTo>
                <a:lnTo>
                  <a:pt x="3630876" y="4978715"/>
                </a:lnTo>
                <a:lnTo>
                  <a:pt x="3589601" y="4962840"/>
                </a:lnTo>
                <a:lnTo>
                  <a:pt x="3543563" y="4946965"/>
                </a:lnTo>
                <a:lnTo>
                  <a:pt x="3491176" y="4935853"/>
                </a:lnTo>
                <a:lnTo>
                  <a:pt x="3430851" y="4929503"/>
                </a:lnTo>
                <a:lnTo>
                  <a:pt x="3361001" y="4926328"/>
                </a:lnTo>
                <a:lnTo>
                  <a:pt x="3294326" y="4929503"/>
                </a:lnTo>
                <a:lnTo>
                  <a:pt x="3234001" y="4935853"/>
                </a:lnTo>
                <a:lnTo>
                  <a:pt x="3181613" y="4946965"/>
                </a:lnTo>
                <a:lnTo>
                  <a:pt x="3135576" y="4962840"/>
                </a:lnTo>
                <a:lnTo>
                  <a:pt x="3094301" y="4978715"/>
                </a:lnTo>
                <a:lnTo>
                  <a:pt x="3057788" y="4994590"/>
                </a:lnTo>
                <a:lnTo>
                  <a:pt x="3019688" y="5013640"/>
                </a:lnTo>
                <a:lnTo>
                  <a:pt x="2981588" y="5032690"/>
                </a:lnTo>
                <a:lnTo>
                  <a:pt x="2945076" y="5051740"/>
                </a:lnTo>
                <a:lnTo>
                  <a:pt x="2903801" y="5067615"/>
                </a:lnTo>
                <a:lnTo>
                  <a:pt x="2857763" y="5081903"/>
                </a:lnTo>
                <a:lnTo>
                  <a:pt x="2805376" y="5093015"/>
                </a:lnTo>
                <a:lnTo>
                  <a:pt x="2745051" y="5100953"/>
                </a:lnTo>
                <a:lnTo>
                  <a:pt x="2676788" y="5102540"/>
                </a:lnTo>
                <a:lnTo>
                  <a:pt x="2608526" y="5100953"/>
                </a:lnTo>
                <a:lnTo>
                  <a:pt x="2548201" y="5093015"/>
                </a:lnTo>
                <a:lnTo>
                  <a:pt x="2495813" y="5081903"/>
                </a:lnTo>
                <a:lnTo>
                  <a:pt x="2449776" y="5067615"/>
                </a:lnTo>
                <a:lnTo>
                  <a:pt x="2408501" y="5051740"/>
                </a:lnTo>
                <a:lnTo>
                  <a:pt x="2371988" y="5032690"/>
                </a:lnTo>
                <a:lnTo>
                  <a:pt x="2333888" y="5013640"/>
                </a:lnTo>
                <a:lnTo>
                  <a:pt x="2295788" y="4994590"/>
                </a:lnTo>
                <a:lnTo>
                  <a:pt x="2259276" y="4978715"/>
                </a:lnTo>
                <a:lnTo>
                  <a:pt x="2218001" y="4962840"/>
                </a:lnTo>
                <a:lnTo>
                  <a:pt x="2171963" y="4946965"/>
                </a:lnTo>
                <a:lnTo>
                  <a:pt x="2119576" y="4935853"/>
                </a:lnTo>
                <a:lnTo>
                  <a:pt x="2059251" y="4929503"/>
                </a:lnTo>
                <a:lnTo>
                  <a:pt x="1990988" y="4926328"/>
                </a:lnTo>
                <a:lnTo>
                  <a:pt x="1922726" y="4929503"/>
                </a:lnTo>
                <a:lnTo>
                  <a:pt x="1862401" y="4935853"/>
                </a:lnTo>
                <a:lnTo>
                  <a:pt x="1810013" y="4946965"/>
                </a:lnTo>
                <a:lnTo>
                  <a:pt x="1763976" y="4962840"/>
                </a:lnTo>
                <a:lnTo>
                  <a:pt x="1722701" y="4978715"/>
                </a:lnTo>
                <a:lnTo>
                  <a:pt x="1686188" y="4994590"/>
                </a:lnTo>
                <a:lnTo>
                  <a:pt x="1648088" y="5013640"/>
                </a:lnTo>
                <a:lnTo>
                  <a:pt x="1609988" y="5032690"/>
                </a:lnTo>
                <a:lnTo>
                  <a:pt x="1573476" y="5051740"/>
                </a:lnTo>
                <a:lnTo>
                  <a:pt x="1532201" y="5067615"/>
                </a:lnTo>
                <a:lnTo>
                  <a:pt x="1486163" y="5081903"/>
                </a:lnTo>
                <a:lnTo>
                  <a:pt x="1433776" y="5093015"/>
                </a:lnTo>
                <a:lnTo>
                  <a:pt x="1373451" y="5100953"/>
                </a:lnTo>
                <a:lnTo>
                  <a:pt x="1305188" y="5102540"/>
                </a:lnTo>
                <a:lnTo>
                  <a:pt x="1236926" y="5100953"/>
                </a:lnTo>
                <a:lnTo>
                  <a:pt x="1176601" y="5093015"/>
                </a:lnTo>
                <a:lnTo>
                  <a:pt x="1124213" y="5081903"/>
                </a:lnTo>
                <a:lnTo>
                  <a:pt x="1078176" y="5067615"/>
                </a:lnTo>
                <a:lnTo>
                  <a:pt x="1036901" y="5051740"/>
                </a:lnTo>
                <a:lnTo>
                  <a:pt x="1000388" y="5032690"/>
                </a:lnTo>
                <a:lnTo>
                  <a:pt x="962288" y="5013640"/>
                </a:lnTo>
                <a:lnTo>
                  <a:pt x="924188" y="4994590"/>
                </a:lnTo>
                <a:lnTo>
                  <a:pt x="887676" y="4978715"/>
                </a:lnTo>
                <a:lnTo>
                  <a:pt x="846401" y="4962840"/>
                </a:lnTo>
                <a:lnTo>
                  <a:pt x="800363" y="4946965"/>
                </a:lnTo>
                <a:lnTo>
                  <a:pt x="747976" y="4935853"/>
                </a:lnTo>
                <a:lnTo>
                  <a:pt x="687651" y="4929503"/>
                </a:lnTo>
                <a:lnTo>
                  <a:pt x="619388" y="4926328"/>
                </a:lnTo>
                <a:lnTo>
                  <a:pt x="551126" y="4929503"/>
                </a:lnTo>
                <a:lnTo>
                  <a:pt x="490801" y="4935853"/>
                </a:lnTo>
                <a:lnTo>
                  <a:pt x="438413" y="4946965"/>
                </a:lnTo>
                <a:lnTo>
                  <a:pt x="392376" y="4962840"/>
                </a:lnTo>
                <a:lnTo>
                  <a:pt x="351101" y="4978715"/>
                </a:lnTo>
                <a:lnTo>
                  <a:pt x="314588" y="4994590"/>
                </a:lnTo>
                <a:lnTo>
                  <a:pt x="276488" y="5013640"/>
                </a:lnTo>
                <a:lnTo>
                  <a:pt x="238388" y="5032690"/>
                </a:lnTo>
                <a:lnTo>
                  <a:pt x="201876" y="5051740"/>
                </a:lnTo>
                <a:lnTo>
                  <a:pt x="160601" y="5067615"/>
                </a:lnTo>
                <a:lnTo>
                  <a:pt x="114563" y="5081903"/>
                </a:lnTo>
                <a:lnTo>
                  <a:pt x="62176" y="5093015"/>
                </a:lnTo>
                <a:lnTo>
                  <a:pt x="1851" y="5100953"/>
                </a:lnTo>
                <a:lnTo>
                  <a:pt x="0" y="510099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7" name="标题 4">
            <a:extLst>
              <a:ext uri="{FF2B5EF4-FFF2-40B4-BE49-F238E27FC236}">
                <a16:creationId xmlns:a16="http://schemas.microsoft.com/office/drawing/2014/main" id="{BF6E8415-672B-439F-96D1-37104095C03A}"/>
              </a:ext>
            </a:extLst>
          </p:cNvPr>
          <p:cNvSpPr txBox="1">
            <a:spLocks noGrp="1"/>
          </p:cNvSpPr>
          <p:nvPr>
            <p:ph type="title"/>
          </p:nvPr>
        </p:nvSpPr>
        <p:spPr>
          <a:xfrm>
            <a:off x="1580257" y="864911"/>
            <a:ext cx="9031484" cy="34672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8100" kern="1200">
                <a:solidFill>
                  <a:schemeClr val="tx1"/>
                </a:solidFill>
                <a:latin typeface="+mj-lt"/>
                <a:ea typeface="+mj-ea"/>
                <a:cs typeface="+mj-cs"/>
              </a:rPr>
              <a:t>Part 2 Critical exploration to people strategy </a:t>
            </a:r>
          </a:p>
        </p:txBody>
      </p:sp>
      <p:sp>
        <p:nvSpPr>
          <p:cNvPr id="25" name="Freeform: Shape 24">
            <a:extLst>
              <a:ext uri="{FF2B5EF4-FFF2-40B4-BE49-F238E27FC236}">
                <a16:creationId xmlns:a16="http://schemas.microsoft.com/office/drawing/2014/main" id="{98C1887B-FB03-4296-8352-8CFA0080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4926330"/>
            <a:ext cx="12191996" cy="320591"/>
          </a:xfrm>
          <a:custGeom>
            <a:avLst/>
            <a:gdLst>
              <a:gd name="connsiteX0" fmla="*/ 619389 w 12191996"/>
              <a:gd name="connsiteY0" fmla="*/ 0 h 320591"/>
              <a:gd name="connsiteX1" fmla="*/ 687652 w 12191996"/>
              <a:gd name="connsiteY1" fmla="*/ 3175 h 320591"/>
              <a:gd name="connsiteX2" fmla="*/ 747977 w 12191996"/>
              <a:gd name="connsiteY2" fmla="*/ 9525 h 320591"/>
              <a:gd name="connsiteX3" fmla="*/ 800364 w 12191996"/>
              <a:gd name="connsiteY3" fmla="*/ 20637 h 320591"/>
              <a:gd name="connsiteX4" fmla="*/ 846402 w 12191996"/>
              <a:gd name="connsiteY4" fmla="*/ 36512 h 320591"/>
              <a:gd name="connsiteX5" fmla="*/ 887677 w 12191996"/>
              <a:gd name="connsiteY5" fmla="*/ 52387 h 320591"/>
              <a:gd name="connsiteX6" fmla="*/ 924189 w 12191996"/>
              <a:gd name="connsiteY6" fmla="*/ 68262 h 320591"/>
              <a:gd name="connsiteX7" fmla="*/ 962289 w 12191996"/>
              <a:gd name="connsiteY7" fmla="*/ 87312 h 320591"/>
              <a:gd name="connsiteX8" fmla="*/ 1000389 w 12191996"/>
              <a:gd name="connsiteY8" fmla="*/ 106362 h 320591"/>
              <a:gd name="connsiteX9" fmla="*/ 1036902 w 12191996"/>
              <a:gd name="connsiteY9" fmla="*/ 125412 h 320591"/>
              <a:gd name="connsiteX10" fmla="*/ 1078177 w 12191996"/>
              <a:gd name="connsiteY10" fmla="*/ 141287 h 320591"/>
              <a:gd name="connsiteX11" fmla="*/ 1124214 w 12191996"/>
              <a:gd name="connsiteY11" fmla="*/ 155575 h 320591"/>
              <a:gd name="connsiteX12" fmla="*/ 1176602 w 12191996"/>
              <a:gd name="connsiteY12" fmla="*/ 166687 h 320591"/>
              <a:gd name="connsiteX13" fmla="*/ 1236927 w 12191996"/>
              <a:gd name="connsiteY13" fmla="*/ 174625 h 320591"/>
              <a:gd name="connsiteX14" fmla="*/ 1305189 w 12191996"/>
              <a:gd name="connsiteY14" fmla="*/ 176212 h 320591"/>
              <a:gd name="connsiteX15" fmla="*/ 1373452 w 12191996"/>
              <a:gd name="connsiteY15" fmla="*/ 174625 h 320591"/>
              <a:gd name="connsiteX16" fmla="*/ 1433777 w 12191996"/>
              <a:gd name="connsiteY16" fmla="*/ 166687 h 320591"/>
              <a:gd name="connsiteX17" fmla="*/ 1486164 w 12191996"/>
              <a:gd name="connsiteY17" fmla="*/ 155575 h 320591"/>
              <a:gd name="connsiteX18" fmla="*/ 1532202 w 12191996"/>
              <a:gd name="connsiteY18" fmla="*/ 141287 h 320591"/>
              <a:gd name="connsiteX19" fmla="*/ 1573477 w 12191996"/>
              <a:gd name="connsiteY19" fmla="*/ 125412 h 320591"/>
              <a:gd name="connsiteX20" fmla="*/ 1609989 w 12191996"/>
              <a:gd name="connsiteY20" fmla="*/ 106362 h 320591"/>
              <a:gd name="connsiteX21" fmla="*/ 1648089 w 12191996"/>
              <a:gd name="connsiteY21" fmla="*/ 87312 h 320591"/>
              <a:gd name="connsiteX22" fmla="*/ 1686189 w 12191996"/>
              <a:gd name="connsiteY22" fmla="*/ 68262 h 320591"/>
              <a:gd name="connsiteX23" fmla="*/ 1722702 w 12191996"/>
              <a:gd name="connsiteY23" fmla="*/ 52387 h 320591"/>
              <a:gd name="connsiteX24" fmla="*/ 1763977 w 12191996"/>
              <a:gd name="connsiteY24" fmla="*/ 36512 h 320591"/>
              <a:gd name="connsiteX25" fmla="*/ 1810014 w 12191996"/>
              <a:gd name="connsiteY25" fmla="*/ 20637 h 320591"/>
              <a:gd name="connsiteX26" fmla="*/ 1862402 w 12191996"/>
              <a:gd name="connsiteY26" fmla="*/ 9525 h 320591"/>
              <a:gd name="connsiteX27" fmla="*/ 1922727 w 12191996"/>
              <a:gd name="connsiteY27" fmla="*/ 3175 h 320591"/>
              <a:gd name="connsiteX28" fmla="*/ 1990989 w 12191996"/>
              <a:gd name="connsiteY28" fmla="*/ 0 h 320591"/>
              <a:gd name="connsiteX29" fmla="*/ 2059252 w 12191996"/>
              <a:gd name="connsiteY29" fmla="*/ 3175 h 320591"/>
              <a:gd name="connsiteX30" fmla="*/ 2119577 w 12191996"/>
              <a:gd name="connsiteY30" fmla="*/ 9525 h 320591"/>
              <a:gd name="connsiteX31" fmla="*/ 2171964 w 12191996"/>
              <a:gd name="connsiteY31" fmla="*/ 20637 h 320591"/>
              <a:gd name="connsiteX32" fmla="*/ 2218002 w 12191996"/>
              <a:gd name="connsiteY32" fmla="*/ 36512 h 320591"/>
              <a:gd name="connsiteX33" fmla="*/ 2259277 w 12191996"/>
              <a:gd name="connsiteY33" fmla="*/ 52387 h 320591"/>
              <a:gd name="connsiteX34" fmla="*/ 2295789 w 12191996"/>
              <a:gd name="connsiteY34" fmla="*/ 68262 h 320591"/>
              <a:gd name="connsiteX35" fmla="*/ 2333889 w 12191996"/>
              <a:gd name="connsiteY35" fmla="*/ 87312 h 320591"/>
              <a:gd name="connsiteX36" fmla="*/ 2371989 w 12191996"/>
              <a:gd name="connsiteY36" fmla="*/ 106362 h 320591"/>
              <a:gd name="connsiteX37" fmla="*/ 2408502 w 12191996"/>
              <a:gd name="connsiteY37" fmla="*/ 125412 h 320591"/>
              <a:gd name="connsiteX38" fmla="*/ 2449777 w 12191996"/>
              <a:gd name="connsiteY38" fmla="*/ 141287 h 320591"/>
              <a:gd name="connsiteX39" fmla="*/ 2495814 w 12191996"/>
              <a:gd name="connsiteY39" fmla="*/ 155575 h 320591"/>
              <a:gd name="connsiteX40" fmla="*/ 2548202 w 12191996"/>
              <a:gd name="connsiteY40" fmla="*/ 166687 h 320591"/>
              <a:gd name="connsiteX41" fmla="*/ 2608527 w 12191996"/>
              <a:gd name="connsiteY41" fmla="*/ 174625 h 320591"/>
              <a:gd name="connsiteX42" fmla="*/ 2676789 w 12191996"/>
              <a:gd name="connsiteY42" fmla="*/ 176212 h 320591"/>
              <a:gd name="connsiteX43" fmla="*/ 2745052 w 12191996"/>
              <a:gd name="connsiteY43" fmla="*/ 174625 h 320591"/>
              <a:gd name="connsiteX44" fmla="*/ 2805377 w 12191996"/>
              <a:gd name="connsiteY44" fmla="*/ 166687 h 320591"/>
              <a:gd name="connsiteX45" fmla="*/ 2857764 w 12191996"/>
              <a:gd name="connsiteY45" fmla="*/ 155575 h 320591"/>
              <a:gd name="connsiteX46" fmla="*/ 2903802 w 12191996"/>
              <a:gd name="connsiteY46" fmla="*/ 141287 h 320591"/>
              <a:gd name="connsiteX47" fmla="*/ 2945077 w 12191996"/>
              <a:gd name="connsiteY47" fmla="*/ 125412 h 320591"/>
              <a:gd name="connsiteX48" fmla="*/ 2981589 w 12191996"/>
              <a:gd name="connsiteY48" fmla="*/ 106362 h 320591"/>
              <a:gd name="connsiteX49" fmla="*/ 3019689 w 12191996"/>
              <a:gd name="connsiteY49" fmla="*/ 87312 h 320591"/>
              <a:gd name="connsiteX50" fmla="*/ 3057789 w 12191996"/>
              <a:gd name="connsiteY50" fmla="*/ 68262 h 320591"/>
              <a:gd name="connsiteX51" fmla="*/ 3094302 w 12191996"/>
              <a:gd name="connsiteY51" fmla="*/ 52387 h 320591"/>
              <a:gd name="connsiteX52" fmla="*/ 3135577 w 12191996"/>
              <a:gd name="connsiteY52" fmla="*/ 36512 h 320591"/>
              <a:gd name="connsiteX53" fmla="*/ 3181614 w 12191996"/>
              <a:gd name="connsiteY53" fmla="*/ 20637 h 320591"/>
              <a:gd name="connsiteX54" fmla="*/ 3234002 w 12191996"/>
              <a:gd name="connsiteY54" fmla="*/ 9525 h 320591"/>
              <a:gd name="connsiteX55" fmla="*/ 3294327 w 12191996"/>
              <a:gd name="connsiteY55" fmla="*/ 3175 h 320591"/>
              <a:gd name="connsiteX56" fmla="*/ 3361002 w 12191996"/>
              <a:gd name="connsiteY56" fmla="*/ 0 h 320591"/>
              <a:gd name="connsiteX57" fmla="*/ 3430852 w 12191996"/>
              <a:gd name="connsiteY57" fmla="*/ 3175 h 320591"/>
              <a:gd name="connsiteX58" fmla="*/ 3491177 w 12191996"/>
              <a:gd name="connsiteY58" fmla="*/ 9525 h 320591"/>
              <a:gd name="connsiteX59" fmla="*/ 3543564 w 12191996"/>
              <a:gd name="connsiteY59" fmla="*/ 20637 h 320591"/>
              <a:gd name="connsiteX60" fmla="*/ 3589602 w 12191996"/>
              <a:gd name="connsiteY60" fmla="*/ 36512 h 320591"/>
              <a:gd name="connsiteX61" fmla="*/ 3630877 w 12191996"/>
              <a:gd name="connsiteY61" fmla="*/ 52387 h 320591"/>
              <a:gd name="connsiteX62" fmla="*/ 3667389 w 12191996"/>
              <a:gd name="connsiteY62" fmla="*/ 68262 h 320591"/>
              <a:gd name="connsiteX63" fmla="*/ 3705489 w 12191996"/>
              <a:gd name="connsiteY63" fmla="*/ 87312 h 320591"/>
              <a:gd name="connsiteX64" fmla="*/ 3743589 w 12191996"/>
              <a:gd name="connsiteY64" fmla="*/ 106362 h 320591"/>
              <a:gd name="connsiteX65" fmla="*/ 3780102 w 12191996"/>
              <a:gd name="connsiteY65" fmla="*/ 125412 h 320591"/>
              <a:gd name="connsiteX66" fmla="*/ 3821377 w 12191996"/>
              <a:gd name="connsiteY66" fmla="*/ 141287 h 320591"/>
              <a:gd name="connsiteX67" fmla="*/ 3867414 w 12191996"/>
              <a:gd name="connsiteY67" fmla="*/ 155575 h 320591"/>
              <a:gd name="connsiteX68" fmla="*/ 3919802 w 12191996"/>
              <a:gd name="connsiteY68" fmla="*/ 166687 h 320591"/>
              <a:gd name="connsiteX69" fmla="*/ 3980127 w 12191996"/>
              <a:gd name="connsiteY69" fmla="*/ 174625 h 320591"/>
              <a:gd name="connsiteX70" fmla="*/ 4048389 w 12191996"/>
              <a:gd name="connsiteY70" fmla="*/ 176212 h 320591"/>
              <a:gd name="connsiteX71" fmla="*/ 4116652 w 12191996"/>
              <a:gd name="connsiteY71" fmla="*/ 174625 h 320591"/>
              <a:gd name="connsiteX72" fmla="*/ 4176977 w 12191996"/>
              <a:gd name="connsiteY72" fmla="*/ 166687 h 320591"/>
              <a:gd name="connsiteX73" fmla="*/ 4229364 w 12191996"/>
              <a:gd name="connsiteY73" fmla="*/ 155575 h 320591"/>
              <a:gd name="connsiteX74" fmla="*/ 4275402 w 12191996"/>
              <a:gd name="connsiteY74" fmla="*/ 141287 h 320591"/>
              <a:gd name="connsiteX75" fmla="*/ 4316677 w 12191996"/>
              <a:gd name="connsiteY75" fmla="*/ 125412 h 320591"/>
              <a:gd name="connsiteX76" fmla="*/ 4353189 w 12191996"/>
              <a:gd name="connsiteY76" fmla="*/ 106362 h 320591"/>
              <a:gd name="connsiteX77" fmla="*/ 4429389 w 12191996"/>
              <a:gd name="connsiteY77" fmla="*/ 68262 h 320591"/>
              <a:gd name="connsiteX78" fmla="*/ 4465902 w 12191996"/>
              <a:gd name="connsiteY78" fmla="*/ 52387 h 320591"/>
              <a:gd name="connsiteX79" fmla="*/ 4507177 w 12191996"/>
              <a:gd name="connsiteY79" fmla="*/ 36512 h 320591"/>
              <a:gd name="connsiteX80" fmla="*/ 4553215 w 12191996"/>
              <a:gd name="connsiteY80" fmla="*/ 20637 h 320591"/>
              <a:gd name="connsiteX81" fmla="*/ 4605602 w 12191996"/>
              <a:gd name="connsiteY81" fmla="*/ 9525 h 320591"/>
              <a:gd name="connsiteX82" fmla="*/ 4665928 w 12191996"/>
              <a:gd name="connsiteY82" fmla="*/ 3175 h 320591"/>
              <a:gd name="connsiteX83" fmla="*/ 4734189 w 12191996"/>
              <a:gd name="connsiteY83" fmla="*/ 0 h 320591"/>
              <a:gd name="connsiteX84" fmla="*/ 4802453 w 12191996"/>
              <a:gd name="connsiteY84" fmla="*/ 3175 h 320591"/>
              <a:gd name="connsiteX85" fmla="*/ 4862777 w 12191996"/>
              <a:gd name="connsiteY85" fmla="*/ 9525 h 320591"/>
              <a:gd name="connsiteX86" fmla="*/ 4915165 w 12191996"/>
              <a:gd name="connsiteY86" fmla="*/ 20637 h 320591"/>
              <a:gd name="connsiteX87" fmla="*/ 4961201 w 12191996"/>
              <a:gd name="connsiteY87" fmla="*/ 36512 h 320591"/>
              <a:gd name="connsiteX88" fmla="*/ 5002477 w 12191996"/>
              <a:gd name="connsiteY88" fmla="*/ 52387 h 320591"/>
              <a:gd name="connsiteX89" fmla="*/ 5038989 w 12191996"/>
              <a:gd name="connsiteY89" fmla="*/ 68262 h 320591"/>
              <a:gd name="connsiteX90" fmla="*/ 5077090 w 12191996"/>
              <a:gd name="connsiteY90" fmla="*/ 87312 h 320591"/>
              <a:gd name="connsiteX91" fmla="*/ 5115189 w 12191996"/>
              <a:gd name="connsiteY91" fmla="*/ 106362 h 320591"/>
              <a:gd name="connsiteX92" fmla="*/ 5151701 w 12191996"/>
              <a:gd name="connsiteY92" fmla="*/ 125412 h 320591"/>
              <a:gd name="connsiteX93" fmla="*/ 5192977 w 12191996"/>
              <a:gd name="connsiteY93" fmla="*/ 141287 h 320591"/>
              <a:gd name="connsiteX94" fmla="*/ 5239014 w 12191996"/>
              <a:gd name="connsiteY94" fmla="*/ 155575 h 320591"/>
              <a:gd name="connsiteX95" fmla="*/ 5291401 w 12191996"/>
              <a:gd name="connsiteY95" fmla="*/ 166687 h 320591"/>
              <a:gd name="connsiteX96" fmla="*/ 5351727 w 12191996"/>
              <a:gd name="connsiteY96" fmla="*/ 174625 h 320591"/>
              <a:gd name="connsiteX97" fmla="*/ 5410199 w 12191996"/>
              <a:gd name="connsiteY97" fmla="*/ 175985 h 320591"/>
              <a:gd name="connsiteX98" fmla="*/ 5468671 w 12191996"/>
              <a:gd name="connsiteY98" fmla="*/ 174625 h 320591"/>
              <a:gd name="connsiteX99" fmla="*/ 5528996 w 12191996"/>
              <a:gd name="connsiteY99" fmla="*/ 166687 h 320591"/>
              <a:gd name="connsiteX100" fmla="*/ 5581383 w 12191996"/>
              <a:gd name="connsiteY100" fmla="*/ 155575 h 320591"/>
              <a:gd name="connsiteX101" fmla="*/ 5627421 w 12191996"/>
              <a:gd name="connsiteY101" fmla="*/ 141287 h 320591"/>
              <a:gd name="connsiteX102" fmla="*/ 5668696 w 12191996"/>
              <a:gd name="connsiteY102" fmla="*/ 125412 h 320591"/>
              <a:gd name="connsiteX103" fmla="*/ 5705209 w 12191996"/>
              <a:gd name="connsiteY103" fmla="*/ 106362 h 320591"/>
              <a:gd name="connsiteX104" fmla="*/ 5743308 w 12191996"/>
              <a:gd name="connsiteY104" fmla="*/ 87312 h 320591"/>
              <a:gd name="connsiteX105" fmla="*/ 5781408 w 12191996"/>
              <a:gd name="connsiteY105" fmla="*/ 68262 h 320591"/>
              <a:gd name="connsiteX106" fmla="*/ 5817921 w 12191996"/>
              <a:gd name="connsiteY106" fmla="*/ 52387 h 320591"/>
              <a:gd name="connsiteX107" fmla="*/ 5859196 w 12191996"/>
              <a:gd name="connsiteY107" fmla="*/ 36512 h 320591"/>
              <a:gd name="connsiteX108" fmla="*/ 5905234 w 12191996"/>
              <a:gd name="connsiteY108" fmla="*/ 20637 h 320591"/>
              <a:gd name="connsiteX109" fmla="*/ 5957621 w 12191996"/>
              <a:gd name="connsiteY109" fmla="*/ 9525 h 320591"/>
              <a:gd name="connsiteX110" fmla="*/ 6017947 w 12191996"/>
              <a:gd name="connsiteY110" fmla="*/ 3175 h 320591"/>
              <a:gd name="connsiteX111" fmla="*/ 6086209 w 12191996"/>
              <a:gd name="connsiteY111" fmla="*/ 0 h 320591"/>
              <a:gd name="connsiteX112" fmla="*/ 6095999 w 12191996"/>
              <a:gd name="connsiteY112" fmla="*/ 455 h 320591"/>
              <a:gd name="connsiteX113" fmla="*/ 6105789 w 12191996"/>
              <a:gd name="connsiteY113" fmla="*/ 0 h 320591"/>
              <a:gd name="connsiteX114" fmla="*/ 6174052 w 12191996"/>
              <a:gd name="connsiteY114" fmla="*/ 3175 h 320591"/>
              <a:gd name="connsiteX115" fmla="*/ 6234377 w 12191996"/>
              <a:gd name="connsiteY115" fmla="*/ 9525 h 320591"/>
              <a:gd name="connsiteX116" fmla="*/ 6286764 w 12191996"/>
              <a:gd name="connsiteY116" fmla="*/ 20637 h 320591"/>
              <a:gd name="connsiteX117" fmla="*/ 6332802 w 12191996"/>
              <a:gd name="connsiteY117" fmla="*/ 36512 h 320591"/>
              <a:gd name="connsiteX118" fmla="*/ 6374077 w 12191996"/>
              <a:gd name="connsiteY118" fmla="*/ 52387 h 320591"/>
              <a:gd name="connsiteX119" fmla="*/ 6410589 w 12191996"/>
              <a:gd name="connsiteY119" fmla="*/ 68262 h 320591"/>
              <a:gd name="connsiteX120" fmla="*/ 6448689 w 12191996"/>
              <a:gd name="connsiteY120" fmla="*/ 87312 h 320591"/>
              <a:gd name="connsiteX121" fmla="*/ 6486789 w 12191996"/>
              <a:gd name="connsiteY121" fmla="*/ 106362 h 320591"/>
              <a:gd name="connsiteX122" fmla="*/ 6523302 w 12191996"/>
              <a:gd name="connsiteY122" fmla="*/ 125412 h 320591"/>
              <a:gd name="connsiteX123" fmla="*/ 6564577 w 12191996"/>
              <a:gd name="connsiteY123" fmla="*/ 141287 h 320591"/>
              <a:gd name="connsiteX124" fmla="*/ 6610614 w 12191996"/>
              <a:gd name="connsiteY124" fmla="*/ 155575 h 320591"/>
              <a:gd name="connsiteX125" fmla="*/ 6663002 w 12191996"/>
              <a:gd name="connsiteY125" fmla="*/ 166687 h 320591"/>
              <a:gd name="connsiteX126" fmla="*/ 6723327 w 12191996"/>
              <a:gd name="connsiteY126" fmla="*/ 174625 h 320591"/>
              <a:gd name="connsiteX127" fmla="*/ 6781799 w 12191996"/>
              <a:gd name="connsiteY127" fmla="*/ 175985 h 320591"/>
              <a:gd name="connsiteX128" fmla="*/ 6840271 w 12191996"/>
              <a:gd name="connsiteY128" fmla="*/ 174625 h 320591"/>
              <a:gd name="connsiteX129" fmla="*/ 6900596 w 12191996"/>
              <a:gd name="connsiteY129" fmla="*/ 166687 h 320591"/>
              <a:gd name="connsiteX130" fmla="*/ 6952983 w 12191996"/>
              <a:gd name="connsiteY130" fmla="*/ 155575 h 320591"/>
              <a:gd name="connsiteX131" fmla="*/ 6999021 w 12191996"/>
              <a:gd name="connsiteY131" fmla="*/ 141287 h 320591"/>
              <a:gd name="connsiteX132" fmla="*/ 7040296 w 12191996"/>
              <a:gd name="connsiteY132" fmla="*/ 125412 h 320591"/>
              <a:gd name="connsiteX133" fmla="*/ 7076808 w 12191996"/>
              <a:gd name="connsiteY133" fmla="*/ 106362 h 320591"/>
              <a:gd name="connsiteX134" fmla="*/ 7114908 w 12191996"/>
              <a:gd name="connsiteY134" fmla="*/ 87312 h 320591"/>
              <a:gd name="connsiteX135" fmla="*/ 7153008 w 12191996"/>
              <a:gd name="connsiteY135" fmla="*/ 68262 h 320591"/>
              <a:gd name="connsiteX136" fmla="*/ 7189521 w 12191996"/>
              <a:gd name="connsiteY136" fmla="*/ 52387 h 320591"/>
              <a:gd name="connsiteX137" fmla="*/ 7230796 w 12191996"/>
              <a:gd name="connsiteY137" fmla="*/ 36512 h 320591"/>
              <a:gd name="connsiteX138" fmla="*/ 7276833 w 12191996"/>
              <a:gd name="connsiteY138" fmla="*/ 20637 h 320591"/>
              <a:gd name="connsiteX139" fmla="*/ 7329221 w 12191996"/>
              <a:gd name="connsiteY139" fmla="*/ 9525 h 320591"/>
              <a:gd name="connsiteX140" fmla="*/ 7389546 w 12191996"/>
              <a:gd name="connsiteY140" fmla="*/ 3175 h 320591"/>
              <a:gd name="connsiteX141" fmla="*/ 7457808 w 12191996"/>
              <a:gd name="connsiteY141" fmla="*/ 0 h 320591"/>
              <a:gd name="connsiteX142" fmla="*/ 7526071 w 12191996"/>
              <a:gd name="connsiteY142" fmla="*/ 3175 h 320591"/>
              <a:gd name="connsiteX143" fmla="*/ 7586396 w 12191996"/>
              <a:gd name="connsiteY143" fmla="*/ 9525 h 320591"/>
              <a:gd name="connsiteX144" fmla="*/ 7638783 w 12191996"/>
              <a:gd name="connsiteY144" fmla="*/ 20637 h 320591"/>
              <a:gd name="connsiteX145" fmla="*/ 7684821 w 12191996"/>
              <a:gd name="connsiteY145" fmla="*/ 36512 h 320591"/>
              <a:gd name="connsiteX146" fmla="*/ 7726096 w 12191996"/>
              <a:gd name="connsiteY146" fmla="*/ 52387 h 320591"/>
              <a:gd name="connsiteX147" fmla="*/ 7762608 w 12191996"/>
              <a:gd name="connsiteY147" fmla="*/ 68262 h 320591"/>
              <a:gd name="connsiteX148" fmla="*/ 7800708 w 12191996"/>
              <a:gd name="connsiteY148" fmla="*/ 87312 h 320591"/>
              <a:gd name="connsiteX149" fmla="*/ 7838808 w 12191996"/>
              <a:gd name="connsiteY149" fmla="*/ 106362 h 320591"/>
              <a:gd name="connsiteX150" fmla="*/ 7875321 w 12191996"/>
              <a:gd name="connsiteY150" fmla="*/ 125412 h 320591"/>
              <a:gd name="connsiteX151" fmla="*/ 7916596 w 12191996"/>
              <a:gd name="connsiteY151" fmla="*/ 141287 h 320591"/>
              <a:gd name="connsiteX152" fmla="*/ 7962633 w 12191996"/>
              <a:gd name="connsiteY152" fmla="*/ 155575 h 320591"/>
              <a:gd name="connsiteX153" fmla="*/ 8015021 w 12191996"/>
              <a:gd name="connsiteY153" fmla="*/ 166687 h 320591"/>
              <a:gd name="connsiteX154" fmla="*/ 8075346 w 12191996"/>
              <a:gd name="connsiteY154" fmla="*/ 174625 h 320591"/>
              <a:gd name="connsiteX155" fmla="*/ 8143608 w 12191996"/>
              <a:gd name="connsiteY155" fmla="*/ 176212 h 320591"/>
              <a:gd name="connsiteX156" fmla="*/ 8211871 w 12191996"/>
              <a:gd name="connsiteY156" fmla="*/ 174625 h 320591"/>
              <a:gd name="connsiteX157" fmla="*/ 8272196 w 12191996"/>
              <a:gd name="connsiteY157" fmla="*/ 166687 h 320591"/>
              <a:gd name="connsiteX158" fmla="*/ 8324583 w 12191996"/>
              <a:gd name="connsiteY158" fmla="*/ 155575 h 320591"/>
              <a:gd name="connsiteX159" fmla="*/ 8370621 w 12191996"/>
              <a:gd name="connsiteY159" fmla="*/ 141287 h 320591"/>
              <a:gd name="connsiteX160" fmla="*/ 8411896 w 12191996"/>
              <a:gd name="connsiteY160" fmla="*/ 125412 h 320591"/>
              <a:gd name="connsiteX161" fmla="*/ 8448408 w 12191996"/>
              <a:gd name="connsiteY161" fmla="*/ 106362 h 320591"/>
              <a:gd name="connsiteX162" fmla="*/ 8486508 w 12191996"/>
              <a:gd name="connsiteY162" fmla="*/ 87312 h 320591"/>
              <a:gd name="connsiteX163" fmla="*/ 8524608 w 12191996"/>
              <a:gd name="connsiteY163" fmla="*/ 68262 h 320591"/>
              <a:gd name="connsiteX164" fmla="*/ 8561120 w 12191996"/>
              <a:gd name="connsiteY164" fmla="*/ 52387 h 320591"/>
              <a:gd name="connsiteX165" fmla="*/ 8602396 w 12191996"/>
              <a:gd name="connsiteY165" fmla="*/ 36512 h 320591"/>
              <a:gd name="connsiteX166" fmla="*/ 8648432 w 12191996"/>
              <a:gd name="connsiteY166" fmla="*/ 20637 h 320591"/>
              <a:gd name="connsiteX167" fmla="*/ 8700820 w 12191996"/>
              <a:gd name="connsiteY167" fmla="*/ 9525 h 320591"/>
              <a:gd name="connsiteX168" fmla="*/ 8761146 w 12191996"/>
              <a:gd name="connsiteY168" fmla="*/ 3175 h 320591"/>
              <a:gd name="connsiteX169" fmla="*/ 8827820 w 12191996"/>
              <a:gd name="connsiteY169" fmla="*/ 0 h 320591"/>
              <a:gd name="connsiteX170" fmla="*/ 8897670 w 12191996"/>
              <a:gd name="connsiteY170" fmla="*/ 3175 h 320591"/>
              <a:gd name="connsiteX171" fmla="*/ 8957996 w 12191996"/>
              <a:gd name="connsiteY171" fmla="*/ 9525 h 320591"/>
              <a:gd name="connsiteX172" fmla="*/ 9010382 w 12191996"/>
              <a:gd name="connsiteY172" fmla="*/ 20637 h 320591"/>
              <a:gd name="connsiteX173" fmla="*/ 9056420 w 12191996"/>
              <a:gd name="connsiteY173" fmla="*/ 36512 h 320591"/>
              <a:gd name="connsiteX174" fmla="*/ 9097696 w 12191996"/>
              <a:gd name="connsiteY174" fmla="*/ 52387 h 320591"/>
              <a:gd name="connsiteX175" fmla="*/ 9134208 w 12191996"/>
              <a:gd name="connsiteY175" fmla="*/ 68262 h 320591"/>
              <a:gd name="connsiteX176" fmla="*/ 9172308 w 12191996"/>
              <a:gd name="connsiteY176" fmla="*/ 87312 h 320591"/>
              <a:gd name="connsiteX177" fmla="*/ 9210408 w 12191996"/>
              <a:gd name="connsiteY177" fmla="*/ 106362 h 320591"/>
              <a:gd name="connsiteX178" fmla="*/ 9246920 w 12191996"/>
              <a:gd name="connsiteY178" fmla="*/ 125412 h 320591"/>
              <a:gd name="connsiteX179" fmla="*/ 9288196 w 12191996"/>
              <a:gd name="connsiteY179" fmla="*/ 141287 h 320591"/>
              <a:gd name="connsiteX180" fmla="*/ 9334232 w 12191996"/>
              <a:gd name="connsiteY180" fmla="*/ 155575 h 320591"/>
              <a:gd name="connsiteX181" fmla="*/ 9386620 w 12191996"/>
              <a:gd name="connsiteY181" fmla="*/ 166687 h 320591"/>
              <a:gd name="connsiteX182" fmla="*/ 9446946 w 12191996"/>
              <a:gd name="connsiteY182" fmla="*/ 174625 h 320591"/>
              <a:gd name="connsiteX183" fmla="*/ 9515208 w 12191996"/>
              <a:gd name="connsiteY183" fmla="*/ 176212 h 320591"/>
              <a:gd name="connsiteX184" fmla="*/ 9583470 w 12191996"/>
              <a:gd name="connsiteY184" fmla="*/ 174625 h 320591"/>
              <a:gd name="connsiteX185" fmla="*/ 9643796 w 12191996"/>
              <a:gd name="connsiteY185" fmla="*/ 166687 h 320591"/>
              <a:gd name="connsiteX186" fmla="*/ 9696182 w 12191996"/>
              <a:gd name="connsiteY186" fmla="*/ 155575 h 320591"/>
              <a:gd name="connsiteX187" fmla="*/ 9742220 w 12191996"/>
              <a:gd name="connsiteY187" fmla="*/ 141287 h 320591"/>
              <a:gd name="connsiteX188" fmla="*/ 9783496 w 12191996"/>
              <a:gd name="connsiteY188" fmla="*/ 125412 h 320591"/>
              <a:gd name="connsiteX189" fmla="*/ 9820008 w 12191996"/>
              <a:gd name="connsiteY189" fmla="*/ 106362 h 320591"/>
              <a:gd name="connsiteX190" fmla="*/ 9896208 w 12191996"/>
              <a:gd name="connsiteY190" fmla="*/ 68262 h 320591"/>
              <a:gd name="connsiteX191" fmla="*/ 9932720 w 12191996"/>
              <a:gd name="connsiteY191" fmla="*/ 52387 h 320591"/>
              <a:gd name="connsiteX192" fmla="*/ 9973996 w 12191996"/>
              <a:gd name="connsiteY192" fmla="*/ 36512 h 320591"/>
              <a:gd name="connsiteX193" fmla="*/ 10020032 w 12191996"/>
              <a:gd name="connsiteY193" fmla="*/ 20637 h 320591"/>
              <a:gd name="connsiteX194" fmla="*/ 10072420 w 12191996"/>
              <a:gd name="connsiteY194" fmla="*/ 9525 h 320591"/>
              <a:gd name="connsiteX195" fmla="*/ 10132746 w 12191996"/>
              <a:gd name="connsiteY195" fmla="*/ 3175 h 320591"/>
              <a:gd name="connsiteX196" fmla="*/ 10201008 w 12191996"/>
              <a:gd name="connsiteY196" fmla="*/ 0 h 320591"/>
              <a:gd name="connsiteX197" fmla="*/ 10269270 w 12191996"/>
              <a:gd name="connsiteY197" fmla="*/ 3175 h 320591"/>
              <a:gd name="connsiteX198" fmla="*/ 10329596 w 12191996"/>
              <a:gd name="connsiteY198" fmla="*/ 9525 h 320591"/>
              <a:gd name="connsiteX199" fmla="*/ 10381982 w 12191996"/>
              <a:gd name="connsiteY199" fmla="*/ 20637 h 320591"/>
              <a:gd name="connsiteX200" fmla="*/ 10428020 w 12191996"/>
              <a:gd name="connsiteY200" fmla="*/ 36512 h 320591"/>
              <a:gd name="connsiteX201" fmla="*/ 10469296 w 12191996"/>
              <a:gd name="connsiteY201" fmla="*/ 52387 h 320591"/>
              <a:gd name="connsiteX202" fmla="*/ 10505808 w 12191996"/>
              <a:gd name="connsiteY202" fmla="*/ 68262 h 320591"/>
              <a:gd name="connsiteX203" fmla="*/ 10543908 w 12191996"/>
              <a:gd name="connsiteY203" fmla="*/ 87312 h 320591"/>
              <a:gd name="connsiteX204" fmla="*/ 10582008 w 12191996"/>
              <a:gd name="connsiteY204" fmla="*/ 106362 h 320591"/>
              <a:gd name="connsiteX205" fmla="*/ 10618520 w 12191996"/>
              <a:gd name="connsiteY205" fmla="*/ 125412 h 320591"/>
              <a:gd name="connsiteX206" fmla="*/ 10659796 w 12191996"/>
              <a:gd name="connsiteY206" fmla="*/ 141287 h 320591"/>
              <a:gd name="connsiteX207" fmla="*/ 10705832 w 12191996"/>
              <a:gd name="connsiteY207" fmla="*/ 155575 h 320591"/>
              <a:gd name="connsiteX208" fmla="*/ 10758220 w 12191996"/>
              <a:gd name="connsiteY208" fmla="*/ 166687 h 320591"/>
              <a:gd name="connsiteX209" fmla="*/ 10818546 w 12191996"/>
              <a:gd name="connsiteY209" fmla="*/ 174625 h 320591"/>
              <a:gd name="connsiteX210" fmla="*/ 10886808 w 12191996"/>
              <a:gd name="connsiteY210" fmla="*/ 176212 h 320591"/>
              <a:gd name="connsiteX211" fmla="*/ 10955070 w 12191996"/>
              <a:gd name="connsiteY211" fmla="*/ 174625 h 320591"/>
              <a:gd name="connsiteX212" fmla="*/ 11015396 w 12191996"/>
              <a:gd name="connsiteY212" fmla="*/ 166687 h 320591"/>
              <a:gd name="connsiteX213" fmla="*/ 11067782 w 12191996"/>
              <a:gd name="connsiteY213" fmla="*/ 155575 h 320591"/>
              <a:gd name="connsiteX214" fmla="*/ 11113820 w 12191996"/>
              <a:gd name="connsiteY214" fmla="*/ 141287 h 320591"/>
              <a:gd name="connsiteX215" fmla="*/ 11155096 w 12191996"/>
              <a:gd name="connsiteY215" fmla="*/ 125412 h 320591"/>
              <a:gd name="connsiteX216" fmla="*/ 11191608 w 12191996"/>
              <a:gd name="connsiteY216" fmla="*/ 106362 h 320591"/>
              <a:gd name="connsiteX217" fmla="*/ 11229708 w 12191996"/>
              <a:gd name="connsiteY217" fmla="*/ 87312 h 320591"/>
              <a:gd name="connsiteX218" fmla="*/ 11267808 w 12191996"/>
              <a:gd name="connsiteY218" fmla="*/ 68262 h 320591"/>
              <a:gd name="connsiteX219" fmla="*/ 11304320 w 12191996"/>
              <a:gd name="connsiteY219" fmla="*/ 52387 h 320591"/>
              <a:gd name="connsiteX220" fmla="*/ 11345596 w 12191996"/>
              <a:gd name="connsiteY220" fmla="*/ 36512 h 320591"/>
              <a:gd name="connsiteX221" fmla="*/ 11391632 w 12191996"/>
              <a:gd name="connsiteY221" fmla="*/ 20637 h 320591"/>
              <a:gd name="connsiteX222" fmla="*/ 11444020 w 12191996"/>
              <a:gd name="connsiteY222" fmla="*/ 9525 h 320591"/>
              <a:gd name="connsiteX223" fmla="*/ 11504346 w 12191996"/>
              <a:gd name="connsiteY223" fmla="*/ 3175 h 320591"/>
              <a:gd name="connsiteX224" fmla="*/ 11572608 w 12191996"/>
              <a:gd name="connsiteY224" fmla="*/ 0 h 320591"/>
              <a:gd name="connsiteX225" fmla="*/ 11640870 w 12191996"/>
              <a:gd name="connsiteY225" fmla="*/ 3175 h 320591"/>
              <a:gd name="connsiteX226" fmla="*/ 11701196 w 12191996"/>
              <a:gd name="connsiteY226" fmla="*/ 9525 h 320591"/>
              <a:gd name="connsiteX227" fmla="*/ 11753582 w 12191996"/>
              <a:gd name="connsiteY227" fmla="*/ 20637 h 320591"/>
              <a:gd name="connsiteX228" fmla="*/ 11799620 w 12191996"/>
              <a:gd name="connsiteY228" fmla="*/ 36512 h 320591"/>
              <a:gd name="connsiteX229" fmla="*/ 11840896 w 12191996"/>
              <a:gd name="connsiteY229" fmla="*/ 52387 h 320591"/>
              <a:gd name="connsiteX230" fmla="*/ 11877408 w 12191996"/>
              <a:gd name="connsiteY230" fmla="*/ 68262 h 320591"/>
              <a:gd name="connsiteX231" fmla="*/ 11915508 w 12191996"/>
              <a:gd name="connsiteY231" fmla="*/ 87312 h 320591"/>
              <a:gd name="connsiteX232" fmla="*/ 11953608 w 12191996"/>
              <a:gd name="connsiteY232" fmla="*/ 106362 h 320591"/>
              <a:gd name="connsiteX233" fmla="*/ 11990120 w 12191996"/>
              <a:gd name="connsiteY233" fmla="*/ 125412 h 320591"/>
              <a:gd name="connsiteX234" fmla="*/ 12031396 w 12191996"/>
              <a:gd name="connsiteY234" fmla="*/ 141287 h 320591"/>
              <a:gd name="connsiteX235" fmla="*/ 12077432 w 12191996"/>
              <a:gd name="connsiteY235" fmla="*/ 155575 h 320591"/>
              <a:gd name="connsiteX236" fmla="*/ 12129820 w 12191996"/>
              <a:gd name="connsiteY236" fmla="*/ 166688 h 320591"/>
              <a:gd name="connsiteX237" fmla="*/ 12190146 w 12191996"/>
              <a:gd name="connsiteY237" fmla="*/ 174625 h 320591"/>
              <a:gd name="connsiteX238" fmla="*/ 12191996 w 12191996"/>
              <a:gd name="connsiteY238" fmla="*/ 174668 h 320591"/>
              <a:gd name="connsiteX239" fmla="*/ 12191996 w 12191996"/>
              <a:gd name="connsiteY239" fmla="*/ 319047 h 320591"/>
              <a:gd name="connsiteX240" fmla="*/ 12190146 w 12191996"/>
              <a:gd name="connsiteY240" fmla="*/ 319004 h 320591"/>
              <a:gd name="connsiteX241" fmla="*/ 12129820 w 12191996"/>
              <a:gd name="connsiteY241" fmla="*/ 311067 h 320591"/>
              <a:gd name="connsiteX242" fmla="*/ 12077432 w 12191996"/>
              <a:gd name="connsiteY242" fmla="*/ 299954 h 320591"/>
              <a:gd name="connsiteX243" fmla="*/ 12031396 w 12191996"/>
              <a:gd name="connsiteY243" fmla="*/ 285666 h 320591"/>
              <a:gd name="connsiteX244" fmla="*/ 11990120 w 12191996"/>
              <a:gd name="connsiteY244" fmla="*/ 269791 h 320591"/>
              <a:gd name="connsiteX245" fmla="*/ 11953608 w 12191996"/>
              <a:gd name="connsiteY245" fmla="*/ 250741 h 320591"/>
              <a:gd name="connsiteX246" fmla="*/ 11915508 w 12191996"/>
              <a:gd name="connsiteY246" fmla="*/ 231691 h 320591"/>
              <a:gd name="connsiteX247" fmla="*/ 11877408 w 12191996"/>
              <a:gd name="connsiteY247" fmla="*/ 212641 h 320591"/>
              <a:gd name="connsiteX248" fmla="*/ 11840896 w 12191996"/>
              <a:gd name="connsiteY248" fmla="*/ 196766 h 320591"/>
              <a:gd name="connsiteX249" fmla="*/ 11799620 w 12191996"/>
              <a:gd name="connsiteY249" fmla="*/ 180891 h 320591"/>
              <a:gd name="connsiteX250" fmla="*/ 11753582 w 12191996"/>
              <a:gd name="connsiteY250" fmla="*/ 165016 h 320591"/>
              <a:gd name="connsiteX251" fmla="*/ 11701196 w 12191996"/>
              <a:gd name="connsiteY251" fmla="*/ 153904 h 320591"/>
              <a:gd name="connsiteX252" fmla="*/ 11640870 w 12191996"/>
              <a:gd name="connsiteY252" fmla="*/ 147554 h 320591"/>
              <a:gd name="connsiteX253" fmla="*/ 11572608 w 12191996"/>
              <a:gd name="connsiteY253" fmla="*/ 144379 h 320591"/>
              <a:gd name="connsiteX254" fmla="*/ 11504346 w 12191996"/>
              <a:gd name="connsiteY254" fmla="*/ 147554 h 320591"/>
              <a:gd name="connsiteX255" fmla="*/ 11444020 w 12191996"/>
              <a:gd name="connsiteY255" fmla="*/ 153904 h 320591"/>
              <a:gd name="connsiteX256" fmla="*/ 11391632 w 12191996"/>
              <a:gd name="connsiteY256" fmla="*/ 165016 h 320591"/>
              <a:gd name="connsiteX257" fmla="*/ 11345596 w 12191996"/>
              <a:gd name="connsiteY257" fmla="*/ 180891 h 320591"/>
              <a:gd name="connsiteX258" fmla="*/ 11304320 w 12191996"/>
              <a:gd name="connsiteY258" fmla="*/ 196766 h 320591"/>
              <a:gd name="connsiteX259" fmla="*/ 11267808 w 12191996"/>
              <a:gd name="connsiteY259" fmla="*/ 212641 h 320591"/>
              <a:gd name="connsiteX260" fmla="*/ 11229708 w 12191996"/>
              <a:gd name="connsiteY260" fmla="*/ 231691 h 320591"/>
              <a:gd name="connsiteX261" fmla="*/ 11191608 w 12191996"/>
              <a:gd name="connsiteY261" fmla="*/ 250741 h 320591"/>
              <a:gd name="connsiteX262" fmla="*/ 11155096 w 12191996"/>
              <a:gd name="connsiteY262" fmla="*/ 269791 h 320591"/>
              <a:gd name="connsiteX263" fmla="*/ 11113820 w 12191996"/>
              <a:gd name="connsiteY263" fmla="*/ 285666 h 320591"/>
              <a:gd name="connsiteX264" fmla="*/ 11067782 w 12191996"/>
              <a:gd name="connsiteY264" fmla="*/ 299954 h 320591"/>
              <a:gd name="connsiteX265" fmla="*/ 11015396 w 12191996"/>
              <a:gd name="connsiteY265" fmla="*/ 311066 h 320591"/>
              <a:gd name="connsiteX266" fmla="*/ 10955070 w 12191996"/>
              <a:gd name="connsiteY266" fmla="*/ 319004 h 320591"/>
              <a:gd name="connsiteX267" fmla="*/ 10886808 w 12191996"/>
              <a:gd name="connsiteY267" fmla="*/ 320591 h 320591"/>
              <a:gd name="connsiteX268" fmla="*/ 10818546 w 12191996"/>
              <a:gd name="connsiteY268" fmla="*/ 319004 h 320591"/>
              <a:gd name="connsiteX269" fmla="*/ 10758220 w 12191996"/>
              <a:gd name="connsiteY269" fmla="*/ 311066 h 320591"/>
              <a:gd name="connsiteX270" fmla="*/ 10705832 w 12191996"/>
              <a:gd name="connsiteY270" fmla="*/ 299954 h 320591"/>
              <a:gd name="connsiteX271" fmla="*/ 10659796 w 12191996"/>
              <a:gd name="connsiteY271" fmla="*/ 285666 h 320591"/>
              <a:gd name="connsiteX272" fmla="*/ 10618520 w 12191996"/>
              <a:gd name="connsiteY272" fmla="*/ 269791 h 320591"/>
              <a:gd name="connsiteX273" fmla="*/ 10582008 w 12191996"/>
              <a:gd name="connsiteY273" fmla="*/ 250741 h 320591"/>
              <a:gd name="connsiteX274" fmla="*/ 10543908 w 12191996"/>
              <a:gd name="connsiteY274" fmla="*/ 231691 h 320591"/>
              <a:gd name="connsiteX275" fmla="*/ 10505808 w 12191996"/>
              <a:gd name="connsiteY275" fmla="*/ 212641 h 320591"/>
              <a:gd name="connsiteX276" fmla="*/ 10469296 w 12191996"/>
              <a:gd name="connsiteY276" fmla="*/ 196766 h 320591"/>
              <a:gd name="connsiteX277" fmla="*/ 10428020 w 12191996"/>
              <a:gd name="connsiteY277" fmla="*/ 180891 h 320591"/>
              <a:gd name="connsiteX278" fmla="*/ 10381982 w 12191996"/>
              <a:gd name="connsiteY278" fmla="*/ 165016 h 320591"/>
              <a:gd name="connsiteX279" fmla="*/ 10329596 w 12191996"/>
              <a:gd name="connsiteY279" fmla="*/ 153904 h 320591"/>
              <a:gd name="connsiteX280" fmla="*/ 10269270 w 12191996"/>
              <a:gd name="connsiteY280" fmla="*/ 147554 h 320591"/>
              <a:gd name="connsiteX281" fmla="*/ 10201008 w 12191996"/>
              <a:gd name="connsiteY281" fmla="*/ 144379 h 320591"/>
              <a:gd name="connsiteX282" fmla="*/ 10132746 w 12191996"/>
              <a:gd name="connsiteY282" fmla="*/ 147554 h 320591"/>
              <a:gd name="connsiteX283" fmla="*/ 10072420 w 12191996"/>
              <a:gd name="connsiteY283" fmla="*/ 153904 h 320591"/>
              <a:gd name="connsiteX284" fmla="*/ 10020032 w 12191996"/>
              <a:gd name="connsiteY284" fmla="*/ 165016 h 320591"/>
              <a:gd name="connsiteX285" fmla="*/ 9973996 w 12191996"/>
              <a:gd name="connsiteY285" fmla="*/ 180891 h 320591"/>
              <a:gd name="connsiteX286" fmla="*/ 9932720 w 12191996"/>
              <a:gd name="connsiteY286" fmla="*/ 196766 h 320591"/>
              <a:gd name="connsiteX287" fmla="*/ 9896208 w 12191996"/>
              <a:gd name="connsiteY287" fmla="*/ 212641 h 320591"/>
              <a:gd name="connsiteX288" fmla="*/ 9820008 w 12191996"/>
              <a:gd name="connsiteY288" fmla="*/ 250741 h 320591"/>
              <a:gd name="connsiteX289" fmla="*/ 9783496 w 12191996"/>
              <a:gd name="connsiteY289" fmla="*/ 269791 h 320591"/>
              <a:gd name="connsiteX290" fmla="*/ 9742220 w 12191996"/>
              <a:gd name="connsiteY290" fmla="*/ 285666 h 320591"/>
              <a:gd name="connsiteX291" fmla="*/ 9696182 w 12191996"/>
              <a:gd name="connsiteY291" fmla="*/ 299954 h 320591"/>
              <a:gd name="connsiteX292" fmla="*/ 9643796 w 12191996"/>
              <a:gd name="connsiteY292" fmla="*/ 311066 h 320591"/>
              <a:gd name="connsiteX293" fmla="*/ 9583470 w 12191996"/>
              <a:gd name="connsiteY293" fmla="*/ 319004 h 320591"/>
              <a:gd name="connsiteX294" fmla="*/ 9515208 w 12191996"/>
              <a:gd name="connsiteY294" fmla="*/ 320591 h 320591"/>
              <a:gd name="connsiteX295" fmla="*/ 9446946 w 12191996"/>
              <a:gd name="connsiteY295" fmla="*/ 319004 h 320591"/>
              <a:gd name="connsiteX296" fmla="*/ 9386620 w 12191996"/>
              <a:gd name="connsiteY296" fmla="*/ 311066 h 320591"/>
              <a:gd name="connsiteX297" fmla="*/ 9334232 w 12191996"/>
              <a:gd name="connsiteY297" fmla="*/ 299954 h 320591"/>
              <a:gd name="connsiteX298" fmla="*/ 9288196 w 12191996"/>
              <a:gd name="connsiteY298" fmla="*/ 285666 h 320591"/>
              <a:gd name="connsiteX299" fmla="*/ 9246920 w 12191996"/>
              <a:gd name="connsiteY299" fmla="*/ 269791 h 320591"/>
              <a:gd name="connsiteX300" fmla="*/ 9210408 w 12191996"/>
              <a:gd name="connsiteY300" fmla="*/ 250741 h 320591"/>
              <a:gd name="connsiteX301" fmla="*/ 9172308 w 12191996"/>
              <a:gd name="connsiteY301" fmla="*/ 231691 h 320591"/>
              <a:gd name="connsiteX302" fmla="*/ 9134208 w 12191996"/>
              <a:gd name="connsiteY302" fmla="*/ 212641 h 320591"/>
              <a:gd name="connsiteX303" fmla="*/ 9097696 w 12191996"/>
              <a:gd name="connsiteY303" fmla="*/ 196766 h 320591"/>
              <a:gd name="connsiteX304" fmla="*/ 9056420 w 12191996"/>
              <a:gd name="connsiteY304" fmla="*/ 180891 h 320591"/>
              <a:gd name="connsiteX305" fmla="*/ 9010382 w 12191996"/>
              <a:gd name="connsiteY305" fmla="*/ 165016 h 320591"/>
              <a:gd name="connsiteX306" fmla="*/ 8957996 w 12191996"/>
              <a:gd name="connsiteY306" fmla="*/ 153904 h 320591"/>
              <a:gd name="connsiteX307" fmla="*/ 8897670 w 12191996"/>
              <a:gd name="connsiteY307" fmla="*/ 147554 h 320591"/>
              <a:gd name="connsiteX308" fmla="*/ 8827820 w 12191996"/>
              <a:gd name="connsiteY308" fmla="*/ 144379 h 320591"/>
              <a:gd name="connsiteX309" fmla="*/ 8761146 w 12191996"/>
              <a:gd name="connsiteY309" fmla="*/ 147554 h 320591"/>
              <a:gd name="connsiteX310" fmla="*/ 8700820 w 12191996"/>
              <a:gd name="connsiteY310" fmla="*/ 153904 h 320591"/>
              <a:gd name="connsiteX311" fmla="*/ 8648432 w 12191996"/>
              <a:gd name="connsiteY311" fmla="*/ 165016 h 320591"/>
              <a:gd name="connsiteX312" fmla="*/ 8602396 w 12191996"/>
              <a:gd name="connsiteY312" fmla="*/ 180891 h 320591"/>
              <a:gd name="connsiteX313" fmla="*/ 8561120 w 12191996"/>
              <a:gd name="connsiteY313" fmla="*/ 196766 h 320591"/>
              <a:gd name="connsiteX314" fmla="*/ 8524608 w 12191996"/>
              <a:gd name="connsiteY314" fmla="*/ 212641 h 320591"/>
              <a:gd name="connsiteX315" fmla="*/ 8486508 w 12191996"/>
              <a:gd name="connsiteY315" fmla="*/ 231691 h 320591"/>
              <a:gd name="connsiteX316" fmla="*/ 8448408 w 12191996"/>
              <a:gd name="connsiteY316" fmla="*/ 250741 h 320591"/>
              <a:gd name="connsiteX317" fmla="*/ 8411896 w 12191996"/>
              <a:gd name="connsiteY317" fmla="*/ 269791 h 320591"/>
              <a:gd name="connsiteX318" fmla="*/ 8370621 w 12191996"/>
              <a:gd name="connsiteY318" fmla="*/ 285666 h 320591"/>
              <a:gd name="connsiteX319" fmla="*/ 8324583 w 12191996"/>
              <a:gd name="connsiteY319" fmla="*/ 299954 h 320591"/>
              <a:gd name="connsiteX320" fmla="*/ 8272196 w 12191996"/>
              <a:gd name="connsiteY320" fmla="*/ 311066 h 320591"/>
              <a:gd name="connsiteX321" fmla="*/ 8211871 w 12191996"/>
              <a:gd name="connsiteY321" fmla="*/ 319004 h 320591"/>
              <a:gd name="connsiteX322" fmla="*/ 8143608 w 12191996"/>
              <a:gd name="connsiteY322" fmla="*/ 320591 h 320591"/>
              <a:gd name="connsiteX323" fmla="*/ 8075346 w 12191996"/>
              <a:gd name="connsiteY323" fmla="*/ 319004 h 320591"/>
              <a:gd name="connsiteX324" fmla="*/ 8015021 w 12191996"/>
              <a:gd name="connsiteY324" fmla="*/ 311066 h 320591"/>
              <a:gd name="connsiteX325" fmla="*/ 7962633 w 12191996"/>
              <a:gd name="connsiteY325" fmla="*/ 299954 h 320591"/>
              <a:gd name="connsiteX326" fmla="*/ 7916596 w 12191996"/>
              <a:gd name="connsiteY326" fmla="*/ 285666 h 320591"/>
              <a:gd name="connsiteX327" fmla="*/ 7875321 w 12191996"/>
              <a:gd name="connsiteY327" fmla="*/ 269791 h 320591"/>
              <a:gd name="connsiteX328" fmla="*/ 7838808 w 12191996"/>
              <a:gd name="connsiteY328" fmla="*/ 250741 h 320591"/>
              <a:gd name="connsiteX329" fmla="*/ 7800708 w 12191996"/>
              <a:gd name="connsiteY329" fmla="*/ 231691 h 320591"/>
              <a:gd name="connsiteX330" fmla="*/ 7762608 w 12191996"/>
              <a:gd name="connsiteY330" fmla="*/ 212641 h 320591"/>
              <a:gd name="connsiteX331" fmla="*/ 7726096 w 12191996"/>
              <a:gd name="connsiteY331" fmla="*/ 196766 h 320591"/>
              <a:gd name="connsiteX332" fmla="*/ 7684821 w 12191996"/>
              <a:gd name="connsiteY332" fmla="*/ 180891 h 320591"/>
              <a:gd name="connsiteX333" fmla="*/ 7638783 w 12191996"/>
              <a:gd name="connsiteY333" fmla="*/ 165016 h 320591"/>
              <a:gd name="connsiteX334" fmla="*/ 7586396 w 12191996"/>
              <a:gd name="connsiteY334" fmla="*/ 153904 h 320591"/>
              <a:gd name="connsiteX335" fmla="*/ 7526071 w 12191996"/>
              <a:gd name="connsiteY335" fmla="*/ 147554 h 320591"/>
              <a:gd name="connsiteX336" fmla="*/ 7457808 w 12191996"/>
              <a:gd name="connsiteY336" fmla="*/ 144379 h 320591"/>
              <a:gd name="connsiteX337" fmla="*/ 7389546 w 12191996"/>
              <a:gd name="connsiteY337" fmla="*/ 147554 h 320591"/>
              <a:gd name="connsiteX338" fmla="*/ 7329221 w 12191996"/>
              <a:gd name="connsiteY338" fmla="*/ 153904 h 320591"/>
              <a:gd name="connsiteX339" fmla="*/ 7276833 w 12191996"/>
              <a:gd name="connsiteY339" fmla="*/ 165016 h 320591"/>
              <a:gd name="connsiteX340" fmla="*/ 7230796 w 12191996"/>
              <a:gd name="connsiteY340" fmla="*/ 180891 h 320591"/>
              <a:gd name="connsiteX341" fmla="*/ 7189521 w 12191996"/>
              <a:gd name="connsiteY341" fmla="*/ 196766 h 320591"/>
              <a:gd name="connsiteX342" fmla="*/ 7153008 w 12191996"/>
              <a:gd name="connsiteY342" fmla="*/ 212641 h 320591"/>
              <a:gd name="connsiteX343" fmla="*/ 7114908 w 12191996"/>
              <a:gd name="connsiteY343" fmla="*/ 231691 h 320591"/>
              <a:gd name="connsiteX344" fmla="*/ 7076808 w 12191996"/>
              <a:gd name="connsiteY344" fmla="*/ 250741 h 320591"/>
              <a:gd name="connsiteX345" fmla="*/ 7040296 w 12191996"/>
              <a:gd name="connsiteY345" fmla="*/ 269791 h 320591"/>
              <a:gd name="connsiteX346" fmla="*/ 6999021 w 12191996"/>
              <a:gd name="connsiteY346" fmla="*/ 285666 h 320591"/>
              <a:gd name="connsiteX347" fmla="*/ 6952983 w 12191996"/>
              <a:gd name="connsiteY347" fmla="*/ 299954 h 320591"/>
              <a:gd name="connsiteX348" fmla="*/ 6900596 w 12191996"/>
              <a:gd name="connsiteY348" fmla="*/ 311066 h 320591"/>
              <a:gd name="connsiteX349" fmla="*/ 6840271 w 12191996"/>
              <a:gd name="connsiteY349" fmla="*/ 319004 h 320591"/>
              <a:gd name="connsiteX350" fmla="*/ 6781799 w 12191996"/>
              <a:gd name="connsiteY350" fmla="*/ 320364 h 320591"/>
              <a:gd name="connsiteX351" fmla="*/ 6723327 w 12191996"/>
              <a:gd name="connsiteY351" fmla="*/ 319004 h 320591"/>
              <a:gd name="connsiteX352" fmla="*/ 6663002 w 12191996"/>
              <a:gd name="connsiteY352" fmla="*/ 311066 h 320591"/>
              <a:gd name="connsiteX353" fmla="*/ 6610614 w 12191996"/>
              <a:gd name="connsiteY353" fmla="*/ 299954 h 320591"/>
              <a:gd name="connsiteX354" fmla="*/ 6564577 w 12191996"/>
              <a:gd name="connsiteY354" fmla="*/ 285666 h 320591"/>
              <a:gd name="connsiteX355" fmla="*/ 6523302 w 12191996"/>
              <a:gd name="connsiteY355" fmla="*/ 269791 h 320591"/>
              <a:gd name="connsiteX356" fmla="*/ 6486789 w 12191996"/>
              <a:gd name="connsiteY356" fmla="*/ 250741 h 320591"/>
              <a:gd name="connsiteX357" fmla="*/ 6448689 w 12191996"/>
              <a:gd name="connsiteY357" fmla="*/ 231691 h 320591"/>
              <a:gd name="connsiteX358" fmla="*/ 6410589 w 12191996"/>
              <a:gd name="connsiteY358" fmla="*/ 212641 h 320591"/>
              <a:gd name="connsiteX359" fmla="*/ 6374077 w 12191996"/>
              <a:gd name="connsiteY359" fmla="*/ 196766 h 320591"/>
              <a:gd name="connsiteX360" fmla="*/ 6332802 w 12191996"/>
              <a:gd name="connsiteY360" fmla="*/ 180891 h 320591"/>
              <a:gd name="connsiteX361" fmla="*/ 6286764 w 12191996"/>
              <a:gd name="connsiteY361" fmla="*/ 165016 h 320591"/>
              <a:gd name="connsiteX362" fmla="*/ 6234377 w 12191996"/>
              <a:gd name="connsiteY362" fmla="*/ 153904 h 320591"/>
              <a:gd name="connsiteX363" fmla="*/ 6174052 w 12191996"/>
              <a:gd name="connsiteY363" fmla="*/ 147554 h 320591"/>
              <a:gd name="connsiteX364" fmla="*/ 6105789 w 12191996"/>
              <a:gd name="connsiteY364" fmla="*/ 144379 h 320591"/>
              <a:gd name="connsiteX365" fmla="*/ 6095999 w 12191996"/>
              <a:gd name="connsiteY365" fmla="*/ 144834 h 320591"/>
              <a:gd name="connsiteX366" fmla="*/ 6086208 w 12191996"/>
              <a:gd name="connsiteY366" fmla="*/ 144379 h 320591"/>
              <a:gd name="connsiteX367" fmla="*/ 6017947 w 12191996"/>
              <a:gd name="connsiteY367" fmla="*/ 147554 h 320591"/>
              <a:gd name="connsiteX368" fmla="*/ 5957621 w 12191996"/>
              <a:gd name="connsiteY368" fmla="*/ 153904 h 320591"/>
              <a:gd name="connsiteX369" fmla="*/ 5905234 w 12191996"/>
              <a:gd name="connsiteY369" fmla="*/ 165016 h 320591"/>
              <a:gd name="connsiteX370" fmla="*/ 5859196 w 12191996"/>
              <a:gd name="connsiteY370" fmla="*/ 180891 h 320591"/>
              <a:gd name="connsiteX371" fmla="*/ 5817921 w 12191996"/>
              <a:gd name="connsiteY371" fmla="*/ 196766 h 320591"/>
              <a:gd name="connsiteX372" fmla="*/ 5781408 w 12191996"/>
              <a:gd name="connsiteY372" fmla="*/ 212641 h 320591"/>
              <a:gd name="connsiteX373" fmla="*/ 5743308 w 12191996"/>
              <a:gd name="connsiteY373" fmla="*/ 231691 h 320591"/>
              <a:gd name="connsiteX374" fmla="*/ 5705209 w 12191996"/>
              <a:gd name="connsiteY374" fmla="*/ 250741 h 320591"/>
              <a:gd name="connsiteX375" fmla="*/ 5668696 w 12191996"/>
              <a:gd name="connsiteY375" fmla="*/ 269791 h 320591"/>
              <a:gd name="connsiteX376" fmla="*/ 5627421 w 12191996"/>
              <a:gd name="connsiteY376" fmla="*/ 285666 h 320591"/>
              <a:gd name="connsiteX377" fmla="*/ 5581383 w 12191996"/>
              <a:gd name="connsiteY377" fmla="*/ 299954 h 320591"/>
              <a:gd name="connsiteX378" fmla="*/ 5528996 w 12191996"/>
              <a:gd name="connsiteY378" fmla="*/ 311066 h 320591"/>
              <a:gd name="connsiteX379" fmla="*/ 5468671 w 12191996"/>
              <a:gd name="connsiteY379" fmla="*/ 319004 h 320591"/>
              <a:gd name="connsiteX380" fmla="*/ 5410199 w 12191996"/>
              <a:gd name="connsiteY380" fmla="*/ 320364 h 320591"/>
              <a:gd name="connsiteX381" fmla="*/ 5351727 w 12191996"/>
              <a:gd name="connsiteY381" fmla="*/ 319004 h 320591"/>
              <a:gd name="connsiteX382" fmla="*/ 5291401 w 12191996"/>
              <a:gd name="connsiteY382" fmla="*/ 311066 h 320591"/>
              <a:gd name="connsiteX383" fmla="*/ 5239014 w 12191996"/>
              <a:gd name="connsiteY383" fmla="*/ 299954 h 320591"/>
              <a:gd name="connsiteX384" fmla="*/ 5192976 w 12191996"/>
              <a:gd name="connsiteY384" fmla="*/ 285666 h 320591"/>
              <a:gd name="connsiteX385" fmla="*/ 5151701 w 12191996"/>
              <a:gd name="connsiteY385" fmla="*/ 269791 h 320591"/>
              <a:gd name="connsiteX386" fmla="*/ 5115189 w 12191996"/>
              <a:gd name="connsiteY386" fmla="*/ 250741 h 320591"/>
              <a:gd name="connsiteX387" fmla="*/ 5077089 w 12191996"/>
              <a:gd name="connsiteY387" fmla="*/ 231691 h 320591"/>
              <a:gd name="connsiteX388" fmla="*/ 5038989 w 12191996"/>
              <a:gd name="connsiteY388" fmla="*/ 212641 h 320591"/>
              <a:gd name="connsiteX389" fmla="*/ 5002476 w 12191996"/>
              <a:gd name="connsiteY389" fmla="*/ 196766 h 320591"/>
              <a:gd name="connsiteX390" fmla="*/ 4961201 w 12191996"/>
              <a:gd name="connsiteY390" fmla="*/ 180891 h 320591"/>
              <a:gd name="connsiteX391" fmla="*/ 4915165 w 12191996"/>
              <a:gd name="connsiteY391" fmla="*/ 165016 h 320591"/>
              <a:gd name="connsiteX392" fmla="*/ 4862777 w 12191996"/>
              <a:gd name="connsiteY392" fmla="*/ 153904 h 320591"/>
              <a:gd name="connsiteX393" fmla="*/ 4802453 w 12191996"/>
              <a:gd name="connsiteY393" fmla="*/ 147554 h 320591"/>
              <a:gd name="connsiteX394" fmla="*/ 4734189 w 12191996"/>
              <a:gd name="connsiteY394" fmla="*/ 144379 h 320591"/>
              <a:gd name="connsiteX395" fmla="*/ 4665928 w 12191996"/>
              <a:gd name="connsiteY395" fmla="*/ 147554 h 320591"/>
              <a:gd name="connsiteX396" fmla="*/ 4605602 w 12191996"/>
              <a:gd name="connsiteY396" fmla="*/ 153904 h 320591"/>
              <a:gd name="connsiteX397" fmla="*/ 4553214 w 12191996"/>
              <a:gd name="connsiteY397" fmla="*/ 165016 h 320591"/>
              <a:gd name="connsiteX398" fmla="*/ 4507177 w 12191996"/>
              <a:gd name="connsiteY398" fmla="*/ 180891 h 320591"/>
              <a:gd name="connsiteX399" fmla="*/ 4465902 w 12191996"/>
              <a:gd name="connsiteY399" fmla="*/ 196766 h 320591"/>
              <a:gd name="connsiteX400" fmla="*/ 4429389 w 12191996"/>
              <a:gd name="connsiteY400" fmla="*/ 212641 h 320591"/>
              <a:gd name="connsiteX401" fmla="*/ 4353189 w 12191996"/>
              <a:gd name="connsiteY401" fmla="*/ 250741 h 320591"/>
              <a:gd name="connsiteX402" fmla="*/ 4316677 w 12191996"/>
              <a:gd name="connsiteY402" fmla="*/ 269791 h 320591"/>
              <a:gd name="connsiteX403" fmla="*/ 4275402 w 12191996"/>
              <a:gd name="connsiteY403" fmla="*/ 285666 h 320591"/>
              <a:gd name="connsiteX404" fmla="*/ 4229364 w 12191996"/>
              <a:gd name="connsiteY404" fmla="*/ 299954 h 320591"/>
              <a:gd name="connsiteX405" fmla="*/ 4176977 w 12191996"/>
              <a:gd name="connsiteY405" fmla="*/ 311066 h 320591"/>
              <a:gd name="connsiteX406" fmla="*/ 4116652 w 12191996"/>
              <a:gd name="connsiteY406" fmla="*/ 319004 h 320591"/>
              <a:gd name="connsiteX407" fmla="*/ 4048389 w 12191996"/>
              <a:gd name="connsiteY407" fmla="*/ 320591 h 320591"/>
              <a:gd name="connsiteX408" fmla="*/ 3980127 w 12191996"/>
              <a:gd name="connsiteY408" fmla="*/ 319004 h 320591"/>
              <a:gd name="connsiteX409" fmla="*/ 3919802 w 12191996"/>
              <a:gd name="connsiteY409" fmla="*/ 311066 h 320591"/>
              <a:gd name="connsiteX410" fmla="*/ 3867414 w 12191996"/>
              <a:gd name="connsiteY410" fmla="*/ 299954 h 320591"/>
              <a:gd name="connsiteX411" fmla="*/ 3821377 w 12191996"/>
              <a:gd name="connsiteY411" fmla="*/ 285666 h 320591"/>
              <a:gd name="connsiteX412" fmla="*/ 3780102 w 12191996"/>
              <a:gd name="connsiteY412" fmla="*/ 269791 h 320591"/>
              <a:gd name="connsiteX413" fmla="*/ 3743589 w 12191996"/>
              <a:gd name="connsiteY413" fmla="*/ 250741 h 320591"/>
              <a:gd name="connsiteX414" fmla="*/ 3705489 w 12191996"/>
              <a:gd name="connsiteY414" fmla="*/ 231691 h 320591"/>
              <a:gd name="connsiteX415" fmla="*/ 3667389 w 12191996"/>
              <a:gd name="connsiteY415" fmla="*/ 212641 h 320591"/>
              <a:gd name="connsiteX416" fmla="*/ 3630877 w 12191996"/>
              <a:gd name="connsiteY416" fmla="*/ 196766 h 320591"/>
              <a:gd name="connsiteX417" fmla="*/ 3589602 w 12191996"/>
              <a:gd name="connsiteY417" fmla="*/ 180891 h 320591"/>
              <a:gd name="connsiteX418" fmla="*/ 3543564 w 12191996"/>
              <a:gd name="connsiteY418" fmla="*/ 165016 h 320591"/>
              <a:gd name="connsiteX419" fmla="*/ 3491177 w 12191996"/>
              <a:gd name="connsiteY419" fmla="*/ 153904 h 320591"/>
              <a:gd name="connsiteX420" fmla="*/ 3430852 w 12191996"/>
              <a:gd name="connsiteY420" fmla="*/ 147554 h 320591"/>
              <a:gd name="connsiteX421" fmla="*/ 3361002 w 12191996"/>
              <a:gd name="connsiteY421" fmla="*/ 144379 h 320591"/>
              <a:gd name="connsiteX422" fmla="*/ 3294327 w 12191996"/>
              <a:gd name="connsiteY422" fmla="*/ 147554 h 320591"/>
              <a:gd name="connsiteX423" fmla="*/ 3234002 w 12191996"/>
              <a:gd name="connsiteY423" fmla="*/ 153904 h 320591"/>
              <a:gd name="connsiteX424" fmla="*/ 3181614 w 12191996"/>
              <a:gd name="connsiteY424" fmla="*/ 165016 h 320591"/>
              <a:gd name="connsiteX425" fmla="*/ 3135577 w 12191996"/>
              <a:gd name="connsiteY425" fmla="*/ 180891 h 320591"/>
              <a:gd name="connsiteX426" fmla="*/ 3094302 w 12191996"/>
              <a:gd name="connsiteY426" fmla="*/ 196766 h 320591"/>
              <a:gd name="connsiteX427" fmla="*/ 3057789 w 12191996"/>
              <a:gd name="connsiteY427" fmla="*/ 212641 h 320591"/>
              <a:gd name="connsiteX428" fmla="*/ 3019689 w 12191996"/>
              <a:gd name="connsiteY428" fmla="*/ 231691 h 320591"/>
              <a:gd name="connsiteX429" fmla="*/ 2981589 w 12191996"/>
              <a:gd name="connsiteY429" fmla="*/ 250741 h 320591"/>
              <a:gd name="connsiteX430" fmla="*/ 2945077 w 12191996"/>
              <a:gd name="connsiteY430" fmla="*/ 269791 h 320591"/>
              <a:gd name="connsiteX431" fmla="*/ 2903802 w 12191996"/>
              <a:gd name="connsiteY431" fmla="*/ 285666 h 320591"/>
              <a:gd name="connsiteX432" fmla="*/ 2857764 w 12191996"/>
              <a:gd name="connsiteY432" fmla="*/ 299954 h 320591"/>
              <a:gd name="connsiteX433" fmla="*/ 2805377 w 12191996"/>
              <a:gd name="connsiteY433" fmla="*/ 311066 h 320591"/>
              <a:gd name="connsiteX434" fmla="*/ 2745052 w 12191996"/>
              <a:gd name="connsiteY434" fmla="*/ 319004 h 320591"/>
              <a:gd name="connsiteX435" fmla="*/ 2676789 w 12191996"/>
              <a:gd name="connsiteY435" fmla="*/ 320591 h 320591"/>
              <a:gd name="connsiteX436" fmla="*/ 2608527 w 12191996"/>
              <a:gd name="connsiteY436" fmla="*/ 319004 h 320591"/>
              <a:gd name="connsiteX437" fmla="*/ 2548202 w 12191996"/>
              <a:gd name="connsiteY437" fmla="*/ 311066 h 320591"/>
              <a:gd name="connsiteX438" fmla="*/ 2495814 w 12191996"/>
              <a:gd name="connsiteY438" fmla="*/ 299954 h 320591"/>
              <a:gd name="connsiteX439" fmla="*/ 2449777 w 12191996"/>
              <a:gd name="connsiteY439" fmla="*/ 285666 h 320591"/>
              <a:gd name="connsiteX440" fmla="*/ 2408502 w 12191996"/>
              <a:gd name="connsiteY440" fmla="*/ 269791 h 320591"/>
              <a:gd name="connsiteX441" fmla="*/ 2371989 w 12191996"/>
              <a:gd name="connsiteY441" fmla="*/ 250741 h 320591"/>
              <a:gd name="connsiteX442" fmla="*/ 2333889 w 12191996"/>
              <a:gd name="connsiteY442" fmla="*/ 231691 h 320591"/>
              <a:gd name="connsiteX443" fmla="*/ 2295789 w 12191996"/>
              <a:gd name="connsiteY443" fmla="*/ 212641 h 320591"/>
              <a:gd name="connsiteX444" fmla="*/ 2259277 w 12191996"/>
              <a:gd name="connsiteY444" fmla="*/ 196766 h 320591"/>
              <a:gd name="connsiteX445" fmla="*/ 2218002 w 12191996"/>
              <a:gd name="connsiteY445" fmla="*/ 180891 h 320591"/>
              <a:gd name="connsiteX446" fmla="*/ 2171964 w 12191996"/>
              <a:gd name="connsiteY446" fmla="*/ 165016 h 320591"/>
              <a:gd name="connsiteX447" fmla="*/ 2119577 w 12191996"/>
              <a:gd name="connsiteY447" fmla="*/ 153904 h 320591"/>
              <a:gd name="connsiteX448" fmla="*/ 2059252 w 12191996"/>
              <a:gd name="connsiteY448" fmla="*/ 147554 h 320591"/>
              <a:gd name="connsiteX449" fmla="*/ 1990989 w 12191996"/>
              <a:gd name="connsiteY449" fmla="*/ 144379 h 320591"/>
              <a:gd name="connsiteX450" fmla="*/ 1922727 w 12191996"/>
              <a:gd name="connsiteY450" fmla="*/ 147554 h 320591"/>
              <a:gd name="connsiteX451" fmla="*/ 1862402 w 12191996"/>
              <a:gd name="connsiteY451" fmla="*/ 153904 h 320591"/>
              <a:gd name="connsiteX452" fmla="*/ 1810014 w 12191996"/>
              <a:gd name="connsiteY452" fmla="*/ 165016 h 320591"/>
              <a:gd name="connsiteX453" fmla="*/ 1763977 w 12191996"/>
              <a:gd name="connsiteY453" fmla="*/ 180891 h 320591"/>
              <a:gd name="connsiteX454" fmla="*/ 1722702 w 12191996"/>
              <a:gd name="connsiteY454" fmla="*/ 196766 h 320591"/>
              <a:gd name="connsiteX455" fmla="*/ 1686189 w 12191996"/>
              <a:gd name="connsiteY455" fmla="*/ 212641 h 320591"/>
              <a:gd name="connsiteX456" fmla="*/ 1648089 w 12191996"/>
              <a:gd name="connsiteY456" fmla="*/ 231691 h 320591"/>
              <a:gd name="connsiteX457" fmla="*/ 1609989 w 12191996"/>
              <a:gd name="connsiteY457" fmla="*/ 250741 h 320591"/>
              <a:gd name="connsiteX458" fmla="*/ 1573477 w 12191996"/>
              <a:gd name="connsiteY458" fmla="*/ 269791 h 320591"/>
              <a:gd name="connsiteX459" fmla="*/ 1532202 w 12191996"/>
              <a:gd name="connsiteY459" fmla="*/ 285666 h 320591"/>
              <a:gd name="connsiteX460" fmla="*/ 1486164 w 12191996"/>
              <a:gd name="connsiteY460" fmla="*/ 299954 h 320591"/>
              <a:gd name="connsiteX461" fmla="*/ 1433777 w 12191996"/>
              <a:gd name="connsiteY461" fmla="*/ 311066 h 320591"/>
              <a:gd name="connsiteX462" fmla="*/ 1373452 w 12191996"/>
              <a:gd name="connsiteY462" fmla="*/ 319004 h 320591"/>
              <a:gd name="connsiteX463" fmla="*/ 1305189 w 12191996"/>
              <a:gd name="connsiteY463" fmla="*/ 320591 h 320591"/>
              <a:gd name="connsiteX464" fmla="*/ 1236927 w 12191996"/>
              <a:gd name="connsiteY464" fmla="*/ 319004 h 320591"/>
              <a:gd name="connsiteX465" fmla="*/ 1176602 w 12191996"/>
              <a:gd name="connsiteY465" fmla="*/ 311066 h 320591"/>
              <a:gd name="connsiteX466" fmla="*/ 1124214 w 12191996"/>
              <a:gd name="connsiteY466" fmla="*/ 299954 h 320591"/>
              <a:gd name="connsiteX467" fmla="*/ 1078177 w 12191996"/>
              <a:gd name="connsiteY467" fmla="*/ 285666 h 320591"/>
              <a:gd name="connsiteX468" fmla="*/ 1036902 w 12191996"/>
              <a:gd name="connsiteY468" fmla="*/ 269791 h 320591"/>
              <a:gd name="connsiteX469" fmla="*/ 1000389 w 12191996"/>
              <a:gd name="connsiteY469" fmla="*/ 250741 h 320591"/>
              <a:gd name="connsiteX470" fmla="*/ 962289 w 12191996"/>
              <a:gd name="connsiteY470" fmla="*/ 231691 h 320591"/>
              <a:gd name="connsiteX471" fmla="*/ 924189 w 12191996"/>
              <a:gd name="connsiteY471" fmla="*/ 212641 h 320591"/>
              <a:gd name="connsiteX472" fmla="*/ 887677 w 12191996"/>
              <a:gd name="connsiteY472" fmla="*/ 196766 h 320591"/>
              <a:gd name="connsiteX473" fmla="*/ 846402 w 12191996"/>
              <a:gd name="connsiteY473" fmla="*/ 180891 h 320591"/>
              <a:gd name="connsiteX474" fmla="*/ 800364 w 12191996"/>
              <a:gd name="connsiteY474" fmla="*/ 165016 h 320591"/>
              <a:gd name="connsiteX475" fmla="*/ 747977 w 12191996"/>
              <a:gd name="connsiteY475" fmla="*/ 153904 h 320591"/>
              <a:gd name="connsiteX476" fmla="*/ 687652 w 12191996"/>
              <a:gd name="connsiteY476" fmla="*/ 147554 h 320591"/>
              <a:gd name="connsiteX477" fmla="*/ 619389 w 12191996"/>
              <a:gd name="connsiteY477" fmla="*/ 144379 h 320591"/>
              <a:gd name="connsiteX478" fmla="*/ 551127 w 12191996"/>
              <a:gd name="connsiteY478" fmla="*/ 147554 h 320591"/>
              <a:gd name="connsiteX479" fmla="*/ 490802 w 12191996"/>
              <a:gd name="connsiteY479" fmla="*/ 153904 h 320591"/>
              <a:gd name="connsiteX480" fmla="*/ 438414 w 12191996"/>
              <a:gd name="connsiteY480" fmla="*/ 165016 h 320591"/>
              <a:gd name="connsiteX481" fmla="*/ 392377 w 12191996"/>
              <a:gd name="connsiteY481" fmla="*/ 180891 h 320591"/>
              <a:gd name="connsiteX482" fmla="*/ 351102 w 12191996"/>
              <a:gd name="connsiteY482" fmla="*/ 196766 h 320591"/>
              <a:gd name="connsiteX483" fmla="*/ 314589 w 12191996"/>
              <a:gd name="connsiteY483" fmla="*/ 212641 h 320591"/>
              <a:gd name="connsiteX484" fmla="*/ 276489 w 12191996"/>
              <a:gd name="connsiteY484" fmla="*/ 231691 h 320591"/>
              <a:gd name="connsiteX485" fmla="*/ 238389 w 12191996"/>
              <a:gd name="connsiteY485" fmla="*/ 250741 h 320591"/>
              <a:gd name="connsiteX486" fmla="*/ 201877 w 12191996"/>
              <a:gd name="connsiteY486" fmla="*/ 269791 h 320591"/>
              <a:gd name="connsiteX487" fmla="*/ 160602 w 12191996"/>
              <a:gd name="connsiteY487" fmla="*/ 285666 h 320591"/>
              <a:gd name="connsiteX488" fmla="*/ 114564 w 12191996"/>
              <a:gd name="connsiteY488" fmla="*/ 299954 h 320591"/>
              <a:gd name="connsiteX489" fmla="*/ 62177 w 12191996"/>
              <a:gd name="connsiteY489" fmla="*/ 311066 h 320591"/>
              <a:gd name="connsiteX490" fmla="*/ 1852 w 12191996"/>
              <a:gd name="connsiteY490" fmla="*/ 319004 h 320591"/>
              <a:gd name="connsiteX491" fmla="*/ 0 w 12191996"/>
              <a:gd name="connsiteY491" fmla="*/ 319047 h 320591"/>
              <a:gd name="connsiteX492" fmla="*/ 0 w 12191996"/>
              <a:gd name="connsiteY492" fmla="*/ 174668 h 320591"/>
              <a:gd name="connsiteX493" fmla="*/ 1852 w 12191996"/>
              <a:gd name="connsiteY493" fmla="*/ 174625 h 320591"/>
              <a:gd name="connsiteX494" fmla="*/ 62177 w 12191996"/>
              <a:gd name="connsiteY494" fmla="*/ 166687 h 320591"/>
              <a:gd name="connsiteX495" fmla="*/ 114564 w 12191996"/>
              <a:gd name="connsiteY495" fmla="*/ 155575 h 320591"/>
              <a:gd name="connsiteX496" fmla="*/ 160602 w 12191996"/>
              <a:gd name="connsiteY496" fmla="*/ 141287 h 320591"/>
              <a:gd name="connsiteX497" fmla="*/ 201877 w 12191996"/>
              <a:gd name="connsiteY497" fmla="*/ 125412 h 320591"/>
              <a:gd name="connsiteX498" fmla="*/ 238389 w 12191996"/>
              <a:gd name="connsiteY498" fmla="*/ 106362 h 320591"/>
              <a:gd name="connsiteX499" fmla="*/ 276489 w 12191996"/>
              <a:gd name="connsiteY499" fmla="*/ 87312 h 320591"/>
              <a:gd name="connsiteX500" fmla="*/ 314589 w 12191996"/>
              <a:gd name="connsiteY500" fmla="*/ 68262 h 320591"/>
              <a:gd name="connsiteX501" fmla="*/ 351102 w 12191996"/>
              <a:gd name="connsiteY501" fmla="*/ 52387 h 320591"/>
              <a:gd name="connsiteX502" fmla="*/ 392377 w 12191996"/>
              <a:gd name="connsiteY502" fmla="*/ 36512 h 320591"/>
              <a:gd name="connsiteX503" fmla="*/ 438414 w 12191996"/>
              <a:gd name="connsiteY503" fmla="*/ 20637 h 320591"/>
              <a:gd name="connsiteX504" fmla="*/ 490802 w 12191996"/>
              <a:gd name="connsiteY504" fmla="*/ 9525 h 320591"/>
              <a:gd name="connsiteX505" fmla="*/ 551127 w 12191996"/>
              <a:gd name="connsiteY505" fmla="*/ 3175 h 320591"/>
              <a:gd name="connsiteX506" fmla="*/ 619389 w 12191996"/>
              <a:gd name="connsiteY506" fmla="*/ 0 h 320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1996" h="320591">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6" y="174668"/>
                </a:lnTo>
                <a:lnTo>
                  <a:pt x="12191996" y="319047"/>
                </a:lnTo>
                <a:lnTo>
                  <a:pt x="12190146" y="319004"/>
                </a:lnTo>
                <a:lnTo>
                  <a:pt x="12129820" y="311067"/>
                </a:lnTo>
                <a:lnTo>
                  <a:pt x="12077432" y="299954"/>
                </a:lnTo>
                <a:lnTo>
                  <a:pt x="12031396" y="285666"/>
                </a:lnTo>
                <a:lnTo>
                  <a:pt x="11990120" y="269791"/>
                </a:lnTo>
                <a:lnTo>
                  <a:pt x="11953608" y="250741"/>
                </a:lnTo>
                <a:lnTo>
                  <a:pt x="11915508" y="231691"/>
                </a:lnTo>
                <a:lnTo>
                  <a:pt x="11877408" y="212641"/>
                </a:lnTo>
                <a:lnTo>
                  <a:pt x="11840896" y="196766"/>
                </a:lnTo>
                <a:lnTo>
                  <a:pt x="11799620" y="180891"/>
                </a:lnTo>
                <a:lnTo>
                  <a:pt x="11753582" y="165016"/>
                </a:lnTo>
                <a:lnTo>
                  <a:pt x="11701196" y="153904"/>
                </a:lnTo>
                <a:lnTo>
                  <a:pt x="11640870" y="147554"/>
                </a:lnTo>
                <a:lnTo>
                  <a:pt x="11572608" y="144379"/>
                </a:lnTo>
                <a:lnTo>
                  <a:pt x="11504346" y="147554"/>
                </a:lnTo>
                <a:lnTo>
                  <a:pt x="11444020" y="153904"/>
                </a:lnTo>
                <a:lnTo>
                  <a:pt x="11391632" y="165016"/>
                </a:lnTo>
                <a:lnTo>
                  <a:pt x="11345596" y="180891"/>
                </a:lnTo>
                <a:lnTo>
                  <a:pt x="11304320" y="196766"/>
                </a:lnTo>
                <a:lnTo>
                  <a:pt x="11267808" y="212641"/>
                </a:lnTo>
                <a:lnTo>
                  <a:pt x="11229708" y="231691"/>
                </a:lnTo>
                <a:lnTo>
                  <a:pt x="11191608" y="250741"/>
                </a:lnTo>
                <a:lnTo>
                  <a:pt x="11155096" y="269791"/>
                </a:lnTo>
                <a:lnTo>
                  <a:pt x="11113820" y="285666"/>
                </a:lnTo>
                <a:lnTo>
                  <a:pt x="11067782" y="299954"/>
                </a:lnTo>
                <a:lnTo>
                  <a:pt x="11015396" y="311066"/>
                </a:lnTo>
                <a:lnTo>
                  <a:pt x="10955070" y="319004"/>
                </a:lnTo>
                <a:lnTo>
                  <a:pt x="10886808" y="320591"/>
                </a:lnTo>
                <a:lnTo>
                  <a:pt x="10818546" y="319004"/>
                </a:lnTo>
                <a:lnTo>
                  <a:pt x="10758220" y="311066"/>
                </a:lnTo>
                <a:lnTo>
                  <a:pt x="10705832" y="299954"/>
                </a:lnTo>
                <a:lnTo>
                  <a:pt x="10659796" y="285666"/>
                </a:lnTo>
                <a:lnTo>
                  <a:pt x="10618520" y="269791"/>
                </a:lnTo>
                <a:lnTo>
                  <a:pt x="10582008" y="250741"/>
                </a:lnTo>
                <a:lnTo>
                  <a:pt x="10543908" y="231691"/>
                </a:lnTo>
                <a:lnTo>
                  <a:pt x="10505808" y="212641"/>
                </a:lnTo>
                <a:lnTo>
                  <a:pt x="10469296" y="196766"/>
                </a:lnTo>
                <a:lnTo>
                  <a:pt x="10428020" y="180891"/>
                </a:lnTo>
                <a:lnTo>
                  <a:pt x="10381982" y="165016"/>
                </a:lnTo>
                <a:lnTo>
                  <a:pt x="10329596" y="153904"/>
                </a:lnTo>
                <a:lnTo>
                  <a:pt x="10269270" y="147554"/>
                </a:lnTo>
                <a:lnTo>
                  <a:pt x="10201008" y="144379"/>
                </a:lnTo>
                <a:lnTo>
                  <a:pt x="10132746" y="147554"/>
                </a:lnTo>
                <a:lnTo>
                  <a:pt x="10072420" y="153904"/>
                </a:lnTo>
                <a:lnTo>
                  <a:pt x="10020032" y="165016"/>
                </a:lnTo>
                <a:lnTo>
                  <a:pt x="9973996" y="180891"/>
                </a:lnTo>
                <a:lnTo>
                  <a:pt x="9932720" y="196766"/>
                </a:lnTo>
                <a:lnTo>
                  <a:pt x="9896208" y="212641"/>
                </a:lnTo>
                <a:lnTo>
                  <a:pt x="9820008" y="250741"/>
                </a:lnTo>
                <a:lnTo>
                  <a:pt x="9783496" y="269791"/>
                </a:lnTo>
                <a:lnTo>
                  <a:pt x="9742220" y="285666"/>
                </a:lnTo>
                <a:lnTo>
                  <a:pt x="9696182" y="299954"/>
                </a:lnTo>
                <a:lnTo>
                  <a:pt x="9643796" y="311066"/>
                </a:lnTo>
                <a:lnTo>
                  <a:pt x="9583470" y="319004"/>
                </a:lnTo>
                <a:lnTo>
                  <a:pt x="9515208" y="320591"/>
                </a:lnTo>
                <a:lnTo>
                  <a:pt x="9446946" y="319004"/>
                </a:lnTo>
                <a:lnTo>
                  <a:pt x="9386620" y="311066"/>
                </a:lnTo>
                <a:lnTo>
                  <a:pt x="9334232" y="299954"/>
                </a:lnTo>
                <a:lnTo>
                  <a:pt x="9288196" y="285666"/>
                </a:lnTo>
                <a:lnTo>
                  <a:pt x="9246920" y="269791"/>
                </a:lnTo>
                <a:lnTo>
                  <a:pt x="9210408" y="250741"/>
                </a:lnTo>
                <a:lnTo>
                  <a:pt x="9172308" y="231691"/>
                </a:lnTo>
                <a:lnTo>
                  <a:pt x="9134208" y="212641"/>
                </a:lnTo>
                <a:lnTo>
                  <a:pt x="9097696" y="196766"/>
                </a:lnTo>
                <a:lnTo>
                  <a:pt x="9056420" y="180891"/>
                </a:lnTo>
                <a:lnTo>
                  <a:pt x="9010382" y="165016"/>
                </a:lnTo>
                <a:lnTo>
                  <a:pt x="8957996" y="153904"/>
                </a:lnTo>
                <a:lnTo>
                  <a:pt x="8897670" y="147554"/>
                </a:lnTo>
                <a:lnTo>
                  <a:pt x="8827820" y="144379"/>
                </a:lnTo>
                <a:lnTo>
                  <a:pt x="8761146" y="147554"/>
                </a:lnTo>
                <a:lnTo>
                  <a:pt x="8700820" y="153904"/>
                </a:lnTo>
                <a:lnTo>
                  <a:pt x="8648432" y="165016"/>
                </a:lnTo>
                <a:lnTo>
                  <a:pt x="8602396" y="180891"/>
                </a:lnTo>
                <a:lnTo>
                  <a:pt x="8561120" y="196766"/>
                </a:lnTo>
                <a:lnTo>
                  <a:pt x="8524608" y="212641"/>
                </a:lnTo>
                <a:lnTo>
                  <a:pt x="8486508" y="231691"/>
                </a:lnTo>
                <a:lnTo>
                  <a:pt x="8448408" y="250741"/>
                </a:lnTo>
                <a:lnTo>
                  <a:pt x="8411896" y="269791"/>
                </a:lnTo>
                <a:lnTo>
                  <a:pt x="8370621" y="285666"/>
                </a:lnTo>
                <a:lnTo>
                  <a:pt x="8324583" y="299954"/>
                </a:lnTo>
                <a:lnTo>
                  <a:pt x="8272196" y="311066"/>
                </a:lnTo>
                <a:lnTo>
                  <a:pt x="8211871" y="319004"/>
                </a:lnTo>
                <a:lnTo>
                  <a:pt x="8143608" y="320591"/>
                </a:lnTo>
                <a:lnTo>
                  <a:pt x="8075346" y="319004"/>
                </a:lnTo>
                <a:lnTo>
                  <a:pt x="8015021" y="311066"/>
                </a:lnTo>
                <a:lnTo>
                  <a:pt x="7962633" y="299954"/>
                </a:lnTo>
                <a:lnTo>
                  <a:pt x="7916596" y="285666"/>
                </a:lnTo>
                <a:lnTo>
                  <a:pt x="7875321" y="269791"/>
                </a:lnTo>
                <a:lnTo>
                  <a:pt x="7838808" y="250741"/>
                </a:lnTo>
                <a:lnTo>
                  <a:pt x="7800708" y="231691"/>
                </a:lnTo>
                <a:lnTo>
                  <a:pt x="7762608" y="212641"/>
                </a:lnTo>
                <a:lnTo>
                  <a:pt x="7726096" y="196766"/>
                </a:lnTo>
                <a:lnTo>
                  <a:pt x="7684821" y="180891"/>
                </a:lnTo>
                <a:lnTo>
                  <a:pt x="7638783" y="165016"/>
                </a:lnTo>
                <a:lnTo>
                  <a:pt x="7586396" y="153904"/>
                </a:lnTo>
                <a:lnTo>
                  <a:pt x="7526071" y="147554"/>
                </a:lnTo>
                <a:lnTo>
                  <a:pt x="7457808" y="144379"/>
                </a:lnTo>
                <a:lnTo>
                  <a:pt x="7389546" y="147554"/>
                </a:lnTo>
                <a:lnTo>
                  <a:pt x="7329221" y="153904"/>
                </a:lnTo>
                <a:lnTo>
                  <a:pt x="7276833" y="165016"/>
                </a:lnTo>
                <a:lnTo>
                  <a:pt x="7230796" y="180891"/>
                </a:lnTo>
                <a:lnTo>
                  <a:pt x="7189521" y="196766"/>
                </a:lnTo>
                <a:lnTo>
                  <a:pt x="7153008" y="212641"/>
                </a:lnTo>
                <a:lnTo>
                  <a:pt x="7114908" y="231691"/>
                </a:lnTo>
                <a:lnTo>
                  <a:pt x="7076808" y="250741"/>
                </a:lnTo>
                <a:lnTo>
                  <a:pt x="7040296" y="269791"/>
                </a:lnTo>
                <a:lnTo>
                  <a:pt x="6999021" y="285666"/>
                </a:lnTo>
                <a:lnTo>
                  <a:pt x="6952983" y="299954"/>
                </a:lnTo>
                <a:lnTo>
                  <a:pt x="6900596" y="311066"/>
                </a:lnTo>
                <a:lnTo>
                  <a:pt x="6840271" y="319004"/>
                </a:lnTo>
                <a:lnTo>
                  <a:pt x="6781799" y="320364"/>
                </a:lnTo>
                <a:lnTo>
                  <a:pt x="6723327" y="319004"/>
                </a:lnTo>
                <a:lnTo>
                  <a:pt x="6663002" y="311066"/>
                </a:lnTo>
                <a:lnTo>
                  <a:pt x="6610614" y="299954"/>
                </a:lnTo>
                <a:lnTo>
                  <a:pt x="6564577" y="285666"/>
                </a:lnTo>
                <a:lnTo>
                  <a:pt x="6523302" y="269791"/>
                </a:lnTo>
                <a:lnTo>
                  <a:pt x="6486789" y="250741"/>
                </a:lnTo>
                <a:lnTo>
                  <a:pt x="6448689" y="231691"/>
                </a:lnTo>
                <a:lnTo>
                  <a:pt x="6410589" y="212641"/>
                </a:lnTo>
                <a:lnTo>
                  <a:pt x="6374077" y="196766"/>
                </a:lnTo>
                <a:lnTo>
                  <a:pt x="6332802" y="180891"/>
                </a:lnTo>
                <a:lnTo>
                  <a:pt x="6286764" y="165016"/>
                </a:lnTo>
                <a:lnTo>
                  <a:pt x="6234377" y="153904"/>
                </a:lnTo>
                <a:lnTo>
                  <a:pt x="6174052" y="147554"/>
                </a:lnTo>
                <a:lnTo>
                  <a:pt x="6105789" y="144379"/>
                </a:lnTo>
                <a:lnTo>
                  <a:pt x="6095999" y="144834"/>
                </a:lnTo>
                <a:lnTo>
                  <a:pt x="6086208" y="144379"/>
                </a:lnTo>
                <a:lnTo>
                  <a:pt x="6017947" y="147554"/>
                </a:lnTo>
                <a:lnTo>
                  <a:pt x="5957621" y="153904"/>
                </a:lnTo>
                <a:lnTo>
                  <a:pt x="5905234" y="165016"/>
                </a:lnTo>
                <a:lnTo>
                  <a:pt x="5859196" y="180891"/>
                </a:lnTo>
                <a:lnTo>
                  <a:pt x="5817921" y="196766"/>
                </a:lnTo>
                <a:lnTo>
                  <a:pt x="5781408" y="212641"/>
                </a:lnTo>
                <a:lnTo>
                  <a:pt x="5743308" y="231691"/>
                </a:lnTo>
                <a:lnTo>
                  <a:pt x="5705209" y="250741"/>
                </a:lnTo>
                <a:lnTo>
                  <a:pt x="5668696" y="269791"/>
                </a:lnTo>
                <a:lnTo>
                  <a:pt x="5627421" y="285666"/>
                </a:lnTo>
                <a:lnTo>
                  <a:pt x="5581383" y="299954"/>
                </a:lnTo>
                <a:lnTo>
                  <a:pt x="5528996" y="311066"/>
                </a:lnTo>
                <a:lnTo>
                  <a:pt x="5468671" y="319004"/>
                </a:lnTo>
                <a:lnTo>
                  <a:pt x="5410199" y="320364"/>
                </a:lnTo>
                <a:lnTo>
                  <a:pt x="5351727" y="319004"/>
                </a:lnTo>
                <a:lnTo>
                  <a:pt x="5291401" y="311066"/>
                </a:lnTo>
                <a:lnTo>
                  <a:pt x="5239014" y="299954"/>
                </a:lnTo>
                <a:lnTo>
                  <a:pt x="5192976" y="285666"/>
                </a:lnTo>
                <a:lnTo>
                  <a:pt x="5151701" y="269791"/>
                </a:lnTo>
                <a:lnTo>
                  <a:pt x="5115189" y="250741"/>
                </a:lnTo>
                <a:lnTo>
                  <a:pt x="5077089" y="231691"/>
                </a:lnTo>
                <a:lnTo>
                  <a:pt x="5038989" y="212641"/>
                </a:lnTo>
                <a:lnTo>
                  <a:pt x="5002476" y="196766"/>
                </a:lnTo>
                <a:lnTo>
                  <a:pt x="4961201" y="180891"/>
                </a:lnTo>
                <a:lnTo>
                  <a:pt x="4915165" y="165016"/>
                </a:lnTo>
                <a:lnTo>
                  <a:pt x="4862777" y="153904"/>
                </a:lnTo>
                <a:lnTo>
                  <a:pt x="4802453" y="147554"/>
                </a:lnTo>
                <a:lnTo>
                  <a:pt x="4734189" y="144379"/>
                </a:lnTo>
                <a:lnTo>
                  <a:pt x="4665928" y="147554"/>
                </a:lnTo>
                <a:lnTo>
                  <a:pt x="4605602" y="153904"/>
                </a:lnTo>
                <a:lnTo>
                  <a:pt x="4553214" y="165016"/>
                </a:lnTo>
                <a:lnTo>
                  <a:pt x="4507177" y="180891"/>
                </a:lnTo>
                <a:lnTo>
                  <a:pt x="4465902" y="196766"/>
                </a:lnTo>
                <a:lnTo>
                  <a:pt x="4429389" y="212641"/>
                </a:lnTo>
                <a:lnTo>
                  <a:pt x="4353189" y="250741"/>
                </a:lnTo>
                <a:lnTo>
                  <a:pt x="4316677" y="269791"/>
                </a:lnTo>
                <a:lnTo>
                  <a:pt x="4275402" y="285666"/>
                </a:lnTo>
                <a:lnTo>
                  <a:pt x="4229364" y="299954"/>
                </a:lnTo>
                <a:lnTo>
                  <a:pt x="4176977" y="311066"/>
                </a:lnTo>
                <a:lnTo>
                  <a:pt x="4116652" y="319004"/>
                </a:lnTo>
                <a:lnTo>
                  <a:pt x="4048389" y="320591"/>
                </a:lnTo>
                <a:lnTo>
                  <a:pt x="3980127" y="319004"/>
                </a:lnTo>
                <a:lnTo>
                  <a:pt x="3919802" y="311066"/>
                </a:lnTo>
                <a:lnTo>
                  <a:pt x="3867414" y="299954"/>
                </a:lnTo>
                <a:lnTo>
                  <a:pt x="3821377" y="285666"/>
                </a:lnTo>
                <a:lnTo>
                  <a:pt x="3780102" y="269791"/>
                </a:lnTo>
                <a:lnTo>
                  <a:pt x="3743589" y="250741"/>
                </a:lnTo>
                <a:lnTo>
                  <a:pt x="3705489" y="231691"/>
                </a:lnTo>
                <a:lnTo>
                  <a:pt x="3667389" y="212641"/>
                </a:lnTo>
                <a:lnTo>
                  <a:pt x="3630877" y="196766"/>
                </a:lnTo>
                <a:lnTo>
                  <a:pt x="3589602" y="180891"/>
                </a:lnTo>
                <a:lnTo>
                  <a:pt x="3543564" y="165016"/>
                </a:lnTo>
                <a:lnTo>
                  <a:pt x="3491177" y="153904"/>
                </a:lnTo>
                <a:lnTo>
                  <a:pt x="3430852" y="147554"/>
                </a:lnTo>
                <a:lnTo>
                  <a:pt x="3361002" y="144379"/>
                </a:lnTo>
                <a:lnTo>
                  <a:pt x="3294327" y="147554"/>
                </a:lnTo>
                <a:lnTo>
                  <a:pt x="3234002" y="153904"/>
                </a:lnTo>
                <a:lnTo>
                  <a:pt x="3181614" y="165016"/>
                </a:lnTo>
                <a:lnTo>
                  <a:pt x="3135577" y="180891"/>
                </a:lnTo>
                <a:lnTo>
                  <a:pt x="3094302" y="196766"/>
                </a:lnTo>
                <a:lnTo>
                  <a:pt x="3057789" y="212641"/>
                </a:lnTo>
                <a:lnTo>
                  <a:pt x="3019689" y="231691"/>
                </a:lnTo>
                <a:lnTo>
                  <a:pt x="2981589" y="250741"/>
                </a:lnTo>
                <a:lnTo>
                  <a:pt x="2945077" y="269791"/>
                </a:lnTo>
                <a:lnTo>
                  <a:pt x="2903802" y="285666"/>
                </a:lnTo>
                <a:lnTo>
                  <a:pt x="2857764" y="299954"/>
                </a:lnTo>
                <a:lnTo>
                  <a:pt x="2805377" y="311066"/>
                </a:lnTo>
                <a:lnTo>
                  <a:pt x="2745052" y="319004"/>
                </a:lnTo>
                <a:lnTo>
                  <a:pt x="2676789" y="320591"/>
                </a:lnTo>
                <a:lnTo>
                  <a:pt x="2608527" y="319004"/>
                </a:lnTo>
                <a:lnTo>
                  <a:pt x="2548202" y="311066"/>
                </a:lnTo>
                <a:lnTo>
                  <a:pt x="2495814" y="299954"/>
                </a:lnTo>
                <a:lnTo>
                  <a:pt x="2449777" y="285666"/>
                </a:lnTo>
                <a:lnTo>
                  <a:pt x="2408502" y="269791"/>
                </a:lnTo>
                <a:lnTo>
                  <a:pt x="2371989" y="250741"/>
                </a:lnTo>
                <a:lnTo>
                  <a:pt x="2333889" y="231691"/>
                </a:lnTo>
                <a:lnTo>
                  <a:pt x="2295789" y="212641"/>
                </a:lnTo>
                <a:lnTo>
                  <a:pt x="2259277" y="196766"/>
                </a:lnTo>
                <a:lnTo>
                  <a:pt x="2218002" y="180891"/>
                </a:lnTo>
                <a:lnTo>
                  <a:pt x="2171964" y="165016"/>
                </a:lnTo>
                <a:lnTo>
                  <a:pt x="2119577" y="153904"/>
                </a:lnTo>
                <a:lnTo>
                  <a:pt x="2059252" y="147554"/>
                </a:lnTo>
                <a:lnTo>
                  <a:pt x="1990989" y="144379"/>
                </a:lnTo>
                <a:lnTo>
                  <a:pt x="1922727" y="147554"/>
                </a:lnTo>
                <a:lnTo>
                  <a:pt x="1862402" y="153904"/>
                </a:lnTo>
                <a:lnTo>
                  <a:pt x="1810014" y="165016"/>
                </a:lnTo>
                <a:lnTo>
                  <a:pt x="1763977" y="180891"/>
                </a:lnTo>
                <a:lnTo>
                  <a:pt x="1722702" y="196766"/>
                </a:lnTo>
                <a:lnTo>
                  <a:pt x="1686189" y="212641"/>
                </a:lnTo>
                <a:lnTo>
                  <a:pt x="1648089" y="231691"/>
                </a:lnTo>
                <a:lnTo>
                  <a:pt x="1609989" y="250741"/>
                </a:lnTo>
                <a:lnTo>
                  <a:pt x="1573477" y="269791"/>
                </a:lnTo>
                <a:lnTo>
                  <a:pt x="1532202" y="285666"/>
                </a:lnTo>
                <a:lnTo>
                  <a:pt x="1486164" y="299954"/>
                </a:lnTo>
                <a:lnTo>
                  <a:pt x="1433777" y="311066"/>
                </a:lnTo>
                <a:lnTo>
                  <a:pt x="1373452" y="319004"/>
                </a:lnTo>
                <a:lnTo>
                  <a:pt x="1305189" y="320591"/>
                </a:lnTo>
                <a:lnTo>
                  <a:pt x="1236927" y="319004"/>
                </a:lnTo>
                <a:lnTo>
                  <a:pt x="1176602" y="311066"/>
                </a:lnTo>
                <a:lnTo>
                  <a:pt x="1124214" y="299954"/>
                </a:lnTo>
                <a:lnTo>
                  <a:pt x="1078177" y="285666"/>
                </a:lnTo>
                <a:lnTo>
                  <a:pt x="1036902" y="269791"/>
                </a:lnTo>
                <a:lnTo>
                  <a:pt x="1000389" y="250741"/>
                </a:lnTo>
                <a:lnTo>
                  <a:pt x="962289" y="231691"/>
                </a:lnTo>
                <a:lnTo>
                  <a:pt x="924189" y="212641"/>
                </a:lnTo>
                <a:lnTo>
                  <a:pt x="887677" y="196766"/>
                </a:lnTo>
                <a:lnTo>
                  <a:pt x="846402" y="180891"/>
                </a:lnTo>
                <a:lnTo>
                  <a:pt x="800364" y="165016"/>
                </a:lnTo>
                <a:lnTo>
                  <a:pt x="747977" y="153904"/>
                </a:lnTo>
                <a:lnTo>
                  <a:pt x="687652" y="147554"/>
                </a:lnTo>
                <a:lnTo>
                  <a:pt x="619389" y="144379"/>
                </a:lnTo>
                <a:lnTo>
                  <a:pt x="551127" y="147554"/>
                </a:lnTo>
                <a:lnTo>
                  <a:pt x="490802" y="153904"/>
                </a:lnTo>
                <a:lnTo>
                  <a:pt x="438414" y="165016"/>
                </a:lnTo>
                <a:lnTo>
                  <a:pt x="392377" y="180891"/>
                </a:lnTo>
                <a:lnTo>
                  <a:pt x="351102" y="196766"/>
                </a:lnTo>
                <a:lnTo>
                  <a:pt x="314589" y="212641"/>
                </a:lnTo>
                <a:lnTo>
                  <a:pt x="276489" y="231691"/>
                </a:lnTo>
                <a:lnTo>
                  <a:pt x="238389" y="250741"/>
                </a:lnTo>
                <a:lnTo>
                  <a:pt x="201877" y="269791"/>
                </a:lnTo>
                <a:lnTo>
                  <a:pt x="160602" y="285666"/>
                </a:lnTo>
                <a:lnTo>
                  <a:pt x="114564" y="299954"/>
                </a:lnTo>
                <a:lnTo>
                  <a:pt x="62177" y="311066"/>
                </a:lnTo>
                <a:lnTo>
                  <a:pt x="1852" y="319004"/>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w="0">
            <a:noFill/>
            <a:prstDash val="solid"/>
            <a:round/>
            <a:headEnd/>
            <a:tailEnd/>
          </a:ln>
        </p:spPr>
        <p:txBody>
          <a:bodyPr wrap="square" rtlCol="0" anchor="ctr">
            <a:noAutofit/>
          </a:bodyPr>
          <a:lstStyle/>
          <a:p>
            <a:pPr algn="ctr" defTabSz="457200"/>
            <a:endParaRPr lang="en-US">
              <a:solidFill>
                <a:schemeClr val="tx1"/>
              </a:solidFill>
            </a:endParaRPr>
          </a:p>
        </p:txBody>
      </p:sp>
    </p:spTree>
    <p:extLst>
      <p:ext uri="{BB962C8B-B14F-4D97-AF65-F5344CB8AC3E}">
        <p14:creationId xmlns:p14="http://schemas.microsoft.com/office/powerpoint/2010/main" val="356364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a:extLst>
              <a:ext uri="{FF2B5EF4-FFF2-40B4-BE49-F238E27FC236}">
                <a16:creationId xmlns:a16="http://schemas.microsoft.com/office/drawing/2014/main" id="{CAC59297-8023-466F-8198-6E3559DC31B8}"/>
              </a:ext>
            </a:extLst>
          </p:cNvPr>
          <p:cNvSpPr>
            <a:spLocks noGrp="1"/>
          </p:cNvSpPr>
          <p:nvPr>
            <p:ph type="title"/>
          </p:nvPr>
        </p:nvSpPr>
        <p:spPr>
          <a:xfrm>
            <a:off x="945780" y="365125"/>
            <a:ext cx="10515600" cy="1325563"/>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r>
              <a:rPr lang="en-US" altLang="zh-CN" b="0" i="0" dirty="0">
                <a:solidFill>
                  <a:srgbClr val="333333"/>
                </a:solidFill>
                <a:effectLst/>
                <a:latin typeface="Arial" panose="020B0604020202020204" pitchFamily="34" charset="0"/>
              </a:rPr>
              <a:t>Retain(T</a:t>
            </a:r>
            <a:r>
              <a:rPr lang="en-US" altLang="zh-CN" sz="3600" b="0" i="0" dirty="0">
                <a:solidFill>
                  <a:srgbClr val="333333"/>
                </a:solidFill>
                <a:effectLst/>
                <a:latin typeface="Arial" panose="020B0604020202020204" pitchFamily="34" charset="0"/>
              </a:rPr>
              <a:t>urnover&lt;10% )</a:t>
            </a:r>
            <a:endParaRPr lang="zh-CN" altLang="en-US" sz="3600" dirty="0"/>
          </a:p>
        </p:txBody>
      </p:sp>
      <p:grpSp>
        <p:nvGrpSpPr>
          <p:cNvPr id="5" name="组合 4">
            <a:extLst>
              <a:ext uri="{FF2B5EF4-FFF2-40B4-BE49-F238E27FC236}">
                <a16:creationId xmlns:a16="http://schemas.microsoft.com/office/drawing/2014/main" id="{48BE12E7-A51C-4F07-A2A2-E3B77FE0D07F}"/>
              </a:ext>
            </a:extLst>
          </p:cNvPr>
          <p:cNvGrpSpPr/>
          <p:nvPr/>
        </p:nvGrpSpPr>
        <p:grpSpPr>
          <a:xfrm>
            <a:off x="1009650" y="1922189"/>
            <a:ext cx="10633320" cy="2815568"/>
            <a:chOff x="1009649" y="2105025"/>
            <a:chExt cx="10633320" cy="2815568"/>
          </a:xfrm>
        </p:grpSpPr>
        <p:sp>
          <p:nvSpPr>
            <p:cNvPr id="7" name="文本框 6">
              <a:extLst>
                <a:ext uri="{FF2B5EF4-FFF2-40B4-BE49-F238E27FC236}">
                  <a16:creationId xmlns:a16="http://schemas.microsoft.com/office/drawing/2014/main" id="{8F2ACE43-287E-42FC-8DF3-CBE062F1B34F}"/>
                </a:ext>
              </a:extLst>
            </p:cNvPr>
            <p:cNvSpPr txBox="1"/>
            <p:nvPr/>
          </p:nvSpPr>
          <p:spPr>
            <a:xfrm>
              <a:off x="1009650" y="2105025"/>
              <a:ext cx="3183364" cy="369332"/>
            </a:xfrm>
            <a:prstGeom prst="rect">
              <a:avLst/>
            </a:prstGeom>
            <a:solidFill>
              <a:schemeClr val="accent6">
                <a:lumMod val="20000"/>
                <a:lumOff val="80000"/>
              </a:schemeClr>
            </a:solidFill>
          </p:spPr>
          <p:txBody>
            <a:bodyPr wrap="square" rtlCol="0">
              <a:spAutoFit/>
            </a:bodyPr>
            <a:lstStyle/>
            <a:p>
              <a:r>
                <a:rPr lang="en-US" altLang="zh-CN" b="0" i="0" dirty="0">
                  <a:solidFill>
                    <a:schemeClr val="accent1">
                      <a:lumMod val="50000"/>
                    </a:schemeClr>
                  </a:solidFill>
                  <a:effectLst/>
                  <a:latin typeface="Arial" panose="020B0604020202020204" pitchFamily="34" charset="0"/>
                </a:rPr>
                <a:t>Food and beverage industry</a:t>
              </a:r>
              <a:endParaRPr lang="zh-CN" altLang="en-US" dirty="0">
                <a:solidFill>
                  <a:schemeClr val="accent1">
                    <a:lumMod val="50000"/>
                  </a:schemeClr>
                </a:solidFill>
              </a:endParaRPr>
            </a:p>
          </p:txBody>
        </p:sp>
        <p:sp>
          <p:nvSpPr>
            <p:cNvPr id="8" name="文本框 7">
              <a:extLst>
                <a:ext uri="{FF2B5EF4-FFF2-40B4-BE49-F238E27FC236}">
                  <a16:creationId xmlns:a16="http://schemas.microsoft.com/office/drawing/2014/main" id="{636CF47C-1D8A-475E-AB04-DD9F8D6ED47B}"/>
                </a:ext>
              </a:extLst>
            </p:cNvPr>
            <p:cNvSpPr txBox="1"/>
            <p:nvPr/>
          </p:nvSpPr>
          <p:spPr>
            <a:xfrm>
              <a:off x="1009649" y="2989267"/>
              <a:ext cx="3183365" cy="369332"/>
            </a:xfrm>
            <a:prstGeom prst="rect">
              <a:avLst/>
            </a:prstGeom>
            <a:solidFill>
              <a:schemeClr val="accent6">
                <a:lumMod val="60000"/>
                <a:lumOff val="40000"/>
              </a:schemeClr>
            </a:solidFill>
          </p:spPr>
          <p:txBody>
            <a:bodyPr wrap="square" rtlCol="0">
              <a:spAutoFit/>
            </a:bodyPr>
            <a:lstStyle/>
            <a:p>
              <a:r>
                <a:rPr lang="en-US" altLang="zh-CN" b="0" i="0" dirty="0">
                  <a:solidFill>
                    <a:schemeClr val="accent1">
                      <a:lumMod val="50000"/>
                    </a:schemeClr>
                  </a:solidFill>
                  <a:effectLst/>
                  <a:latin typeface="Arial" panose="020B0604020202020204" pitchFamily="34" charset="0"/>
                </a:rPr>
                <a:t>Labor-intensive industry</a:t>
              </a:r>
              <a:endParaRPr lang="zh-CN" altLang="en-US" dirty="0">
                <a:solidFill>
                  <a:schemeClr val="accent1">
                    <a:lumMod val="50000"/>
                  </a:schemeClr>
                </a:solidFill>
              </a:endParaRPr>
            </a:p>
          </p:txBody>
        </p:sp>
        <p:sp>
          <p:nvSpPr>
            <p:cNvPr id="10" name="文本框 9">
              <a:extLst>
                <a:ext uri="{FF2B5EF4-FFF2-40B4-BE49-F238E27FC236}">
                  <a16:creationId xmlns:a16="http://schemas.microsoft.com/office/drawing/2014/main" id="{E008FDB2-3FD3-4997-96E2-E713EB2C4FDA}"/>
                </a:ext>
              </a:extLst>
            </p:cNvPr>
            <p:cNvSpPr txBox="1"/>
            <p:nvPr/>
          </p:nvSpPr>
          <p:spPr>
            <a:xfrm>
              <a:off x="1009650" y="2567548"/>
              <a:ext cx="3183366" cy="369332"/>
            </a:xfrm>
            <a:prstGeom prst="rect">
              <a:avLst/>
            </a:prstGeom>
            <a:solidFill>
              <a:schemeClr val="accent6">
                <a:lumMod val="40000"/>
                <a:lumOff val="60000"/>
              </a:schemeClr>
            </a:solidFill>
          </p:spPr>
          <p:txBody>
            <a:bodyPr wrap="square">
              <a:spAutoFit/>
            </a:bodyPr>
            <a:lstStyle/>
            <a:p>
              <a:r>
                <a:rPr lang="en-US" altLang="zh-CN" b="0" i="0" dirty="0">
                  <a:solidFill>
                    <a:schemeClr val="accent1">
                      <a:lumMod val="50000"/>
                    </a:schemeClr>
                  </a:solidFill>
                  <a:effectLst/>
                  <a:latin typeface="Arial" panose="020B0604020202020204" pitchFamily="34" charset="0"/>
                </a:rPr>
                <a:t>Perfectly competitive industry</a:t>
              </a:r>
              <a:endParaRPr lang="zh-CN" altLang="en-US" dirty="0">
                <a:solidFill>
                  <a:schemeClr val="accent1">
                    <a:lumMod val="50000"/>
                  </a:schemeClr>
                </a:solidFill>
              </a:endParaRPr>
            </a:p>
          </p:txBody>
        </p:sp>
        <p:sp>
          <p:nvSpPr>
            <p:cNvPr id="11" name="箭头: 右 10">
              <a:extLst>
                <a:ext uri="{FF2B5EF4-FFF2-40B4-BE49-F238E27FC236}">
                  <a16:creationId xmlns:a16="http://schemas.microsoft.com/office/drawing/2014/main" id="{A5A84E3B-3F78-4FCC-AD01-AE10C0D1E8F9}"/>
                </a:ext>
              </a:extLst>
            </p:cNvPr>
            <p:cNvSpPr/>
            <p:nvPr/>
          </p:nvSpPr>
          <p:spPr>
            <a:xfrm>
              <a:off x="4193016" y="2456841"/>
              <a:ext cx="824753" cy="369332"/>
            </a:xfrm>
            <a:prstGeom prst="rightArrow">
              <a:avLst/>
            </a:prstGeom>
            <a:solidFill>
              <a:schemeClr val="accent6">
                <a:lumMod val="75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zh-CN" altLang="en-US"/>
            </a:p>
          </p:txBody>
        </p:sp>
        <p:sp>
          <p:nvSpPr>
            <p:cNvPr id="13" name="文本框 12">
              <a:extLst>
                <a:ext uri="{FF2B5EF4-FFF2-40B4-BE49-F238E27FC236}">
                  <a16:creationId xmlns:a16="http://schemas.microsoft.com/office/drawing/2014/main" id="{B431CAA4-02E3-4F30-8556-E3BFCCBE2381}"/>
                </a:ext>
              </a:extLst>
            </p:cNvPr>
            <p:cNvSpPr txBox="1"/>
            <p:nvPr/>
          </p:nvSpPr>
          <p:spPr>
            <a:xfrm>
              <a:off x="4999837" y="2318341"/>
              <a:ext cx="2268071" cy="646331"/>
            </a:xfrm>
            <a:prstGeom prst="rect">
              <a:avLst/>
            </a:prstGeom>
            <a:solidFill>
              <a:schemeClr val="accent4">
                <a:lumMod val="40000"/>
                <a:lumOff val="60000"/>
              </a:schemeClr>
            </a:solidFill>
          </p:spPr>
          <p:txBody>
            <a:bodyPr wrap="square" rtlCol="0">
              <a:spAutoFit/>
            </a:bodyPr>
            <a:lstStyle/>
            <a:p>
              <a:r>
                <a:rPr lang="en-US" altLang="zh-CN" b="0" i="0" dirty="0">
                  <a:solidFill>
                    <a:schemeClr val="accent1">
                      <a:lumMod val="50000"/>
                    </a:schemeClr>
                  </a:solidFill>
                  <a:effectLst/>
                  <a:latin typeface="Arial" panose="020B0604020202020204" pitchFamily="34" charset="0"/>
                </a:rPr>
                <a:t>People are the core competitiveness</a:t>
              </a:r>
              <a:endParaRPr lang="zh-CN" altLang="en-US" dirty="0">
                <a:solidFill>
                  <a:schemeClr val="accent1">
                    <a:lumMod val="50000"/>
                  </a:schemeClr>
                </a:solidFill>
              </a:endParaRPr>
            </a:p>
          </p:txBody>
        </p:sp>
        <p:sp>
          <p:nvSpPr>
            <p:cNvPr id="16" name="文本框 15">
              <a:extLst>
                <a:ext uri="{FF2B5EF4-FFF2-40B4-BE49-F238E27FC236}">
                  <a16:creationId xmlns:a16="http://schemas.microsoft.com/office/drawing/2014/main" id="{0D861370-5CF7-4D98-A3DA-9E3A1018FD52}"/>
                </a:ext>
              </a:extLst>
            </p:cNvPr>
            <p:cNvSpPr txBox="1"/>
            <p:nvPr/>
          </p:nvSpPr>
          <p:spPr>
            <a:xfrm>
              <a:off x="8075016" y="2209420"/>
              <a:ext cx="3567953" cy="369332"/>
            </a:xfrm>
            <a:prstGeom prst="rect">
              <a:avLst/>
            </a:prstGeom>
            <a:solidFill>
              <a:schemeClr val="accent2">
                <a:lumMod val="20000"/>
                <a:lumOff val="80000"/>
              </a:schemeClr>
            </a:solidFill>
          </p:spPr>
          <p:txBody>
            <a:bodyPr wrap="square">
              <a:spAutoFit/>
            </a:bodyPr>
            <a:lstStyle/>
            <a:p>
              <a:r>
                <a:rPr lang="en-US" altLang="zh-CN" dirty="0">
                  <a:solidFill>
                    <a:schemeClr val="accent1">
                      <a:lumMod val="50000"/>
                    </a:schemeClr>
                  </a:solidFill>
                </a:rPr>
                <a:t>Every employee is a manager</a:t>
              </a:r>
              <a:endParaRPr lang="zh-CN" altLang="en-US" dirty="0">
                <a:solidFill>
                  <a:schemeClr val="accent1">
                    <a:lumMod val="50000"/>
                  </a:schemeClr>
                </a:solidFill>
              </a:endParaRPr>
            </a:p>
          </p:txBody>
        </p:sp>
        <p:sp>
          <p:nvSpPr>
            <p:cNvPr id="17" name="箭头: 右 16">
              <a:extLst>
                <a:ext uri="{FF2B5EF4-FFF2-40B4-BE49-F238E27FC236}">
                  <a16:creationId xmlns:a16="http://schemas.microsoft.com/office/drawing/2014/main" id="{BB0CDA80-C6CF-440D-AEFE-B241749A97E2}"/>
                </a:ext>
              </a:extLst>
            </p:cNvPr>
            <p:cNvSpPr/>
            <p:nvPr/>
          </p:nvSpPr>
          <p:spPr>
            <a:xfrm>
              <a:off x="7250263" y="2475033"/>
              <a:ext cx="824753" cy="369332"/>
            </a:xfrm>
            <a:prstGeom prst="rightArrow">
              <a:avLst/>
            </a:prstGeom>
            <a:solidFill>
              <a:schemeClr val="accent4">
                <a:lumMod val="75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zh-CN" altLang="en-US"/>
            </a:p>
          </p:txBody>
        </p:sp>
        <p:sp>
          <p:nvSpPr>
            <p:cNvPr id="19" name="文本框 18">
              <a:extLst>
                <a:ext uri="{FF2B5EF4-FFF2-40B4-BE49-F238E27FC236}">
                  <a16:creationId xmlns:a16="http://schemas.microsoft.com/office/drawing/2014/main" id="{CE6F2414-CACA-4668-ABA8-2DC58051DA65}"/>
                </a:ext>
              </a:extLst>
            </p:cNvPr>
            <p:cNvSpPr txBox="1"/>
            <p:nvPr/>
          </p:nvSpPr>
          <p:spPr>
            <a:xfrm>
              <a:off x="8075016" y="2689459"/>
              <a:ext cx="3567953" cy="369332"/>
            </a:xfrm>
            <a:prstGeom prst="rect">
              <a:avLst/>
            </a:prstGeom>
            <a:solidFill>
              <a:schemeClr val="accent2">
                <a:lumMod val="40000"/>
                <a:lumOff val="60000"/>
              </a:schemeClr>
            </a:solidFill>
          </p:spPr>
          <p:txBody>
            <a:bodyPr wrap="square">
              <a:spAutoFit/>
            </a:bodyPr>
            <a:lstStyle/>
            <a:p>
              <a:r>
                <a:rPr lang="en-US" altLang="zh-CN" dirty="0">
                  <a:solidFill>
                    <a:schemeClr val="accent1">
                      <a:lumMod val="50000"/>
                    </a:schemeClr>
                  </a:solidFill>
                </a:rPr>
                <a:t>Employees</a:t>
              </a:r>
              <a:r>
                <a:rPr lang="en-US" altLang="zh-CN" b="0" i="0" dirty="0">
                  <a:solidFill>
                    <a:srgbClr val="333333"/>
                  </a:solidFill>
                  <a:effectLst/>
                  <a:latin typeface="Arial" panose="020B0604020202020204" pitchFamily="34" charset="0"/>
                </a:rPr>
                <a:t> </a:t>
              </a:r>
              <a:r>
                <a:rPr lang="en-US" altLang="zh-CN" dirty="0">
                  <a:solidFill>
                    <a:schemeClr val="accent1">
                      <a:lumMod val="50000"/>
                    </a:schemeClr>
                  </a:solidFill>
                </a:rPr>
                <a:t>as family members.</a:t>
              </a:r>
              <a:endParaRPr lang="zh-CN" altLang="en-US" dirty="0">
                <a:solidFill>
                  <a:schemeClr val="accent1">
                    <a:lumMod val="50000"/>
                  </a:schemeClr>
                </a:solidFill>
              </a:endParaRPr>
            </a:p>
          </p:txBody>
        </p:sp>
        <p:sp>
          <p:nvSpPr>
            <p:cNvPr id="21" name="箭头: 下 20">
              <a:extLst>
                <a:ext uri="{FF2B5EF4-FFF2-40B4-BE49-F238E27FC236}">
                  <a16:creationId xmlns:a16="http://schemas.microsoft.com/office/drawing/2014/main" id="{4182C079-3D22-41ED-9C55-3A8B4D6D2C76}"/>
                </a:ext>
              </a:extLst>
            </p:cNvPr>
            <p:cNvSpPr/>
            <p:nvPr/>
          </p:nvSpPr>
          <p:spPr>
            <a:xfrm>
              <a:off x="9670730" y="3147086"/>
              <a:ext cx="376517" cy="861086"/>
            </a:xfrm>
            <a:prstGeom prst="downArrow">
              <a:avLst/>
            </a:prstGeom>
            <a:solidFill>
              <a:schemeClr val="accent2">
                <a:lumMod val="75000"/>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zh-CN" altLang="en-US"/>
            </a:p>
          </p:txBody>
        </p:sp>
        <p:sp>
          <p:nvSpPr>
            <p:cNvPr id="25" name="文本框 24">
              <a:extLst>
                <a:ext uri="{FF2B5EF4-FFF2-40B4-BE49-F238E27FC236}">
                  <a16:creationId xmlns:a16="http://schemas.microsoft.com/office/drawing/2014/main" id="{C6BAE9DF-3947-419A-A03F-1DDC1168571D}"/>
                </a:ext>
              </a:extLst>
            </p:cNvPr>
            <p:cNvSpPr txBox="1"/>
            <p:nvPr/>
          </p:nvSpPr>
          <p:spPr>
            <a:xfrm>
              <a:off x="8953554" y="3997263"/>
              <a:ext cx="1810871" cy="923330"/>
            </a:xfrm>
            <a:prstGeom prst="rect">
              <a:avLst/>
            </a:prstGeom>
            <a:solidFill>
              <a:schemeClr val="accent1">
                <a:lumMod val="60000"/>
                <a:lumOff val="40000"/>
              </a:schemeClr>
            </a:solidFill>
          </p:spPr>
          <p:txBody>
            <a:bodyPr wrap="square">
              <a:spAutoFit/>
            </a:bodyPr>
            <a:lstStyle/>
            <a:p>
              <a:pPr algn="ctr"/>
              <a:r>
                <a:rPr lang="en-US" altLang="zh-CN" dirty="0"/>
                <a:t>Respect</a:t>
              </a:r>
            </a:p>
            <a:p>
              <a:pPr algn="ctr"/>
              <a:r>
                <a:rPr lang="en-US" altLang="zh-CN" dirty="0"/>
                <a:t>Hope</a:t>
              </a:r>
            </a:p>
            <a:p>
              <a:pPr algn="ctr"/>
              <a:r>
                <a:rPr lang="en-US" altLang="zh-CN" dirty="0"/>
                <a:t>A</a:t>
              </a:r>
              <a:r>
                <a:rPr lang="en-US" altLang="zh-CN" b="0" i="0" dirty="0"/>
                <a:t>uthorization</a:t>
              </a:r>
              <a:endParaRPr lang="zh-CN" altLang="en-US" dirty="0"/>
            </a:p>
          </p:txBody>
        </p:sp>
      </p:grpSp>
      <p:graphicFrame>
        <p:nvGraphicFramePr>
          <p:cNvPr id="28" name="图示 27">
            <a:extLst>
              <a:ext uri="{FF2B5EF4-FFF2-40B4-BE49-F238E27FC236}">
                <a16:creationId xmlns:a16="http://schemas.microsoft.com/office/drawing/2014/main" id="{30832383-7D9C-4346-97EB-E7151FF6F30F}"/>
              </a:ext>
            </a:extLst>
          </p:cNvPr>
          <p:cNvGraphicFramePr/>
          <p:nvPr/>
        </p:nvGraphicFramePr>
        <p:xfrm>
          <a:off x="1009650" y="3355553"/>
          <a:ext cx="7811247" cy="3234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581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1F07061-9172-4F21-9D03-322191C870C7}"/>
              </a:ext>
            </a:extLst>
          </p:cNvPr>
          <p:cNvSpPr>
            <a:spLocks noGrp="1"/>
          </p:cNvSpPr>
          <p:nvPr>
            <p:ph type="title"/>
          </p:nvPr>
        </p:nvSpPr>
        <p:spPr>
          <a:xfrm>
            <a:off x="1137036" y="548640"/>
            <a:ext cx="10254863" cy="1188720"/>
          </a:xfrm>
          <a:scene3d>
            <a:camera prst="orthographicFront">
              <a:rot lat="0" lon="0" rev="0"/>
            </a:camera>
            <a:lightRig rig="contrasting" dir="t">
              <a:rot lat="0" lon="0" rev="1500000"/>
            </a:lightRig>
          </a:scene3d>
        </p:spPr>
        <p:txBody>
          <a:bodyPr vert="horz" lIns="91440" tIns="45720" rIns="91440" bIns="45720" rtlCol="0" anchor="ctr">
            <a:normAutofit/>
          </a:bodyPr>
          <a:lstStyle/>
          <a:p>
            <a:r>
              <a:rPr lang="en-US" altLang="zh-CN" sz="3700" b="1" kern="1200" dirty="0">
                <a:solidFill>
                  <a:schemeClr val="tx1">
                    <a:lumMod val="85000"/>
                    <a:lumOff val="15000"/>
                  </a:schemeClr>
                </a:solidFill>
                <a:latin typeface="+mj-lt"/>
                <a:ea typeface="+mj-ea"/>
                <a:cs typeface="+mj-cs"/>
              </a:rPr>
              <a:t>Critical exploration of family-friendly management </a:t>
            </a:r>
          </a:p>
        </p:txBody>
      </p:sp>
      <p:sp>
        <p:nvSpPr>
          <p:cNvPr id="6" name="内容占位符 5">
            <a:extLst>
              <a:ext uri="{FF2B5EF4-FFF2-40B4-BE49-F238E27FC236}">
                <a16:creationId xmlns:a16="http://schemas.microsoft.com/office/drawing/2014/main" id="{0A0C0C69-793A-44DF-964B-6C52B742240F}"/>
              </a:ext>
            </a:extLst>
          </p:cNvPr>
          <p:cNvSpPr>
            <a:spLocks noGrp="1"/>
          </p:cNvSpPr>
          <p:nvPr>
            <p:ph type="body" sz="half" idx="2"/>
          </p:nvPr>
        </p:nvSpPr>
        <p:spPr>
          <a:xfrm>
            <a:off x="1524000" y="2285996"/>
            <a:ext cx="9867899" cy="3857629"/>
          </a:xfrm>
        </p:spPr>
        <p:txBody>
          <a:bodyPr vert="horz" lIns="91440" tIns="45720" rIns="91440" bIns="45720" rtlCol="0" anchor="ctr">
            <a:noAutofit/>
          </a:bodyPr>
          <a:lstStyle/>
          <a:p>
            <a:r>
              <a:rPr lang="en-US" altLang="zh-CN" sz="2400" b="1" dirty="0">
                <a:solidFill>
                  <a:schemeClr val="tx1">
                    <a:lumMod val="85000"/>
                    <a:lumOff val="15000"/>
                  </a:schemeClr>
                </a:solidFill>
              </a:rPr>
              <a:t>"Family culture" is an important support for Haidilao service, but now "family culture" has become an obstacle on the road of Haidilao. </a:t>
            </a:r>
            <a:r>
              <a:rPr lang="en-US" altLang="zh-CN" sz="2400" dirty="0">
                <a:solidFill>
                  <a:schemeClr val="tx1">
                    <a:lumMod val="85000"/>
                    <a:lumOff val="15000"/>
                  </a:schemeClr>
                </a:solidFill>
              </a:rPr>
              <a:t>Haidilao employs the recommendation system to recruit ordinary employees, which is conducive to obtaining candidates with high credibility and quality and improves the quality of recruitment. However, many </a:t>
            </a:r>
            <a:r>
              <a:rPr lang="en-US" altLang="zh-CN" sz="2400" dirty="0" err="1">
                <a:solidFill>
                  <a:schemeClr val="tx1">
                    <a:lumMod val="85000"/>
                    <a:lumOff val="15000"/>
                  </a:schemeClr>
                </a:solidFill>
              </a:rPr>
              <a:t>haidilao</a:t>
            </a:r>
            <a:r>
              <a:rPr lang="en-US" altLang="zh-CN" sz="2400" dirty="0">
                <a:solidFill>
                  <a:schemeClr val="tx1">
                    <a:lumMod val="85000"/>
                    <a:lumOff val="15000"/>
                  </a:schemeClr>
                </a:solidFill>
              </a:rPr>
              <a:t> employees are from hometown, relatives, friends, and even many employees come from the same family. Such nepotism between new employees and previous management and social relations between employees, on the one hand, may lead to cliques, "circles" and internal intrigue; On the other hand, small changes such as employee rewards and punishments, employee turnover or organizational changes can be shocking</a:t>
            </a:r>
          </a:p>
        </p:txBody>
      </p:sp>
    </p:spTree>
    <p:extLst>
      <p:ext uri="{BB962C8B-B14F-4D97-AF65-F5344CB8AC3E}">
        <p14:creationId xmlns:p14="http://schemas.microsoft.com/office/powerpoint/2010/main" val="3589029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E4BE12-5178-4B9C-9995-AB2B384BEED2}"/>
              </a:ext>
            </a:extLst>
          </p:cNvPr>
          <p:cNvSpPr>
            <a:spLocks noGrp="1"/>
          </p:cNvSpPr>
          <p:nvPr>
            <p:ph type="title"/>
          </p:nvPr>
        </p:nvSpPr>
        <p:spPr>
          <a:xfrm>
            <a:off x="546846" y="356160"/>
            <a:ext cx="6279776" cy="1325563"/>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r>
              <a:rPr lang="en-US" altLang="zh-CN" b="0" i="0" dirty="0">
                <a:solidFill>
                  <a:srgbClr val="333333"/>
                </a:solidFill>
                <a:effectLst/>
                <a:latin typeface="Arial" panose="020B0604020202020204" pitchFamily="34" charset="0"/>
              </a:rPr>
              <a:t>Promotion</a:t>
            </a:r>
            <a:br>
              <a:rPr lang="en-US" altLang="zh-CN" b="0" i="0" dirty="0">
                <a:solidFill>
                  <a:srgbClr val="333333"/>
                </a:solidFill>
                <a:effectLst/>
                <a:latin typeface="Arial" panose="020B0604020202020204" pitchFamily="34" charset="0"/>
              </a:rPr>
            </a:br>
            <a:r>
              <a:rPr lang="en-US" altLang="zh-CN" b="0" i="0" dirty="0">
                <a:solidFill>
                  <a:srgbClr val="333333"/>
                </a:solidFill>
                <a:effectLst/>
                <a:latin typeface="Arial" panose="020B0604020202020204" pitchFamily="34" charset="0"/>
              </a:rPr>
              <a:t>(No glass ceiling)</a:t>
            </a:r>
            <a:endParaRPr lang="zh-CN" altLang="en-US" dirty="0"/>
          </a:p>
        </p:txBody>
      </p:sp>
      <p:grpSp>
        <p:nvGrpSpPr>
          <p:cNvPr id="10" name="组合 9">
            <a:extLst>
              <a:ext uri="{FF2B5EF4-FFF2-40B4-BE49-F238E27FC236}">
                <a16:creationId xmlns:a16="http://schemas.microsoft.com/office/drawing/2014/main" id="{42632EBC-FB07-4D82-8827-CA27CD10B872}"/>
              </a:ext>
            </a:extLst>
          </p:cNvPr>
          <p:cNvGrpSpPr/>
          <p:nvPr/>
        </p:nvGrpSpPr>
        <p:grpSpPr>
          <a:xfrm>
            <a:off x="546846" y="1775013"/>
            <a:ext cx="6436659" cy="4792507"/>
            <a:chOff x="546846" y="1775013"/>
            <a:chExt cx="6436659" cy="4792507"/>
          </a:xfrm>
        </p:grpSpPr>
        <p:graphicFrame>
          <p:nvGraphicFramePr>
            <p:cNvPr id="7" name="图示 6">
              <a:extLst>
                <a:ext uri="{FF2B5EF4-FFF2-40B4-BE49-F238E27FC236}">
                  <a16:creationId xmlns:a16="http://schemas.microsoft.com/office/drawing/2014/main" id="{C4C144A3-42D5-42AA-8D3E-9FE8B999D244}"/>
                </a:ext>
              </a:extLst>
            </p:cNvPr>
            <p:cNvGraphicFramePr/>
            <p:nvPr/>
          </p:nvGraphicFramePr>
          <p:xfrm>
            <a:off x="546846" y="1775013"/>
            <a:ext cx="6436659" cy="4792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文本框 2">
              <a:extLst>
                <a:ext uri="{FF2B5EF4-FFF2-40B4-BE49-F238E27FC236}">
                  <a16:creationId xmlns:a16="http://schemas.microsoft.com/office/drawing/2014/main" id="{982FF54E-FBA6-4A9B-A6E3-BD2C6A869403}"/>
                </a:ext>
              </a:extLst>
            </p:cNvPr>
            <p:cNvSpPr txBox="1"/>
            <p:nvPr/>
          </p:nvSpPr>
          <p:spPr>
            <a:xfrm>
              <a:off x="3290047" y="5369859"/>
              <a:ext cx="335361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altLang="zh-CN" dirty="0"/>
                <a:t>Haidilao Promotion Way</a:t>
              </a:r>
              <a:endParaRPr lang="zh-CN" altLang="en-US" dirty="0"/>
            </a:p>
          </p:txBody>
        </p:sp>
      </p:grpSp>
      <p:sp>
        <p:nvSpPr>
          <p:cNvPr id="8" name="文本框 7">
            <a:extLst>
              <a:ext uri="{FF2B5EF4-FFF2-40B4-BE49-F238E27FC236}">
                <a16:creationId xmlns:a16="http://schemas.microsoft.com/office/drawing/2014/main" id="{9793C7BF-BE6C-4795-B0E6-E46375565D82}"/>
              </a:ext>
            </a:extLst>
          </p:cNvPr>
          <p:cNvSpPr txBox="1"/>
          <p:nvPr/>
        </p:nvSpPr>
        <p:spPr>
          <a:xfrm>
            <a:off x="7526685" y="1941331"/>
            <a:ext cx="4477056" cy="4001095"/>
          </a:xfrm>
          <a:prstGeom prst="rect">
            <a:avLst/>
          </a:prstGeom>
          <a:solidFill>
            <a:schemeClr val="bg2">
              <a:lumMod val="90000"/>
            </a:schemeClr>
          </a:solidFill>
        </p:spPr>
        <p:txBody>
          <a:bodyPr wrap="square">
            <a:spAutoFit/>
          </a:bodyPr>
          <a:lstStyle/>
          <a:p>
            <a:pPr latinLnBrk="1"/>
            <a:r>
              <a:rPr lang="en-US" altLang="zh-CN" b="0" i="0" dirty="0">
                <a:solidFill>
                  <a:srgbClr val="333333"/>
                </a:solidFill>
                <a:effectLst/>
                <a:latin typeface="Arial" panose="020B0604020202020204" pitchFamily="34" charset="0"/>
              </a:rPr>
              <a:t>How to motivate the old store manager to the new store manager.</a:t>
            </a:r>
          </a:p>
          <a:p>
            <a:pPr latinLnBrk="1"/>
            <a:endParaRPr lang="en-US" altLang="zh-CN" dirty="0">
              <a:solidFill>
                <a:srgbClr val="333333"/>
              </a:solidFill>
              <a:latin typeface="Arial" panose="020B0604020202020204" pitchFamily="34" charset="0"/>
            </a:endParaRPr>
          </a:p>
          <a:p>
            <a:pPr latinLnBrk="1"/>
            <a:r>
              <a:rPr lang="en-US" altLang="zh-CN" sz="2800" b="1" i="0" dirty="0">
                <a:solidFill>
                  <a:srgbClr val="4A90E2"/>
                </a:solidFill>
                <a:effectLst/>
                <a:latin typeface="Arial" panose="020B0604020202020204" pitchFamily="34" charset="0"/>
              </a:rPr>
              <a:t>"Altruistic" profit-sharing mechanism:</a:t>
            </a:r>
          </a:p>
          <a:p>
            <a:pPr latinLnBrk="1"/>
            <a:r>
              <a:rPr lang="en-US" altLang="zh-CN" b="0" i="0" dirty="0">
                <a:solidFill>
                  <a:srgbClr val="333333"/>
                </a:solidFill>
                <a:effectLst/>
                <a:latin typeface="Arial" panose="020B0604020202020204" pitchFamily="34" charset="0"/>
              </a:rPr>
              <a:t>The store manager can choose the higher of the following two schemes: 2.8% of the profit of his own restaurant, or according to the following formula: 0.4% of the profit of his own restaurant + 3.1% of the profit of his apprentice + 1.5% of the profit of the next generation of apprentices.</a:t>
            </a:r>
          </a:p>
          <a:p>
            <a:pPr latinLnBrk="1"/>
            <a:endParaRPr lang="zh-CN" altLang="en-US" dirty="0"/>
          </a:p>
        </p:txBody>
      </p:sp>
      <p:sp>
        <p:nvSpPr>
          <p:cNvPr id="16" name="文本框 15">
            <a:extLst>
              <a:ext uri="{FF2B5EF4-FFF2-40B4-BE49-F238E27FC236}">
                <a16:creationId xmlns:a16="http://schemas.microsoft.com/office/drawing/2014/main" id="{018BB69E-2A39-47A3-BEC3-61537E7B6183}"/>
              </a:ext>
            </a:extLst>
          </p:cNvPr>
          <p:cNvSpPr txBox="1"/>
          <p:nvPr/>
        </p:nvSpPr>
        <p:spPr>
          <a:xfrm>
            <a:off x="7526685" y="356160"/>
            <a:ext cx="3783107" cy="830997"/>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latinLnBrk="1"/>
            <a:r>
              <a:rPr lang="en-US" altLang="zh-CN" sz="4800" b="0" i="0" dirty="0">
                <a:solidFill>
                  <a:srgbClr val="333333"/>
                </a:solidFill>
                <a:effectLst/>
                <a:latin typeface="Arial" panose="020B0604020202020204" pitchFamily="34" charset="0"/>
              </a:rPr>
              <a:t>Mentoring</a:t>
            </a:r>
          </a:p>
        </p:txBody>
      </p:sp>
    </p:spTree>
    <p:extLst>
      <p:ext uri="{BB962C8B-B14F-4D97-AF65-F5344CB8AC3E}">
        <p14:creationId xmlns:p14="http://schemas.microsoft.com/office/powerpoint/2010/main" val="3860123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A0EC069-DE98-4634-85F4-7E01F7EE5EAA}"/>
              </a:ext>
            </a:extLst>
          </p:cNvPr>
          <p:cNvSpPr>
            <a:spLocks noGrp="1"/>
          </p:cNvSpPr>
          <p:nvPr>
            <p:ph type="title"/>
          </p:nvPr>
        </p:nvSpPr>
        <p:spPr/>
        <p:txBody>
          <a:bodyPr/>
          <a:lstStyle/>
          <a:p>
            <a:r>
              <a:rPr lang="en-US" altLang="zh-CN" sz="4400" b="1" kern="1200" dirty="0">
                <a:solidFill>
                  <a:schemeClr val="tx1">
                    <a:lumMod val="85000"/>
                    <a:lumOff val="15000"/>
                  </a:schemeClr>
                </a:solidFill>
                <a:latin typeface="+mj-lt"/>
                <a:ea typeface="+mj-ea"/>
                <a:cs typeface="+mj-cs"/>
              </a:rPr>
              <a:t>Critical exploration of </a:t>
            </a:r>
            <a:r>
              <a:rPr lang="en-US" altLang="zh-CN" sz="4400" b="0" i="0" dirty="0">
                <a:solidFill>
                  <a:srgbClr val="333333"/>
                </a:solidFill>
                <a:effectLst/>
                <a:latin typeface="Arial" panose="020B0604020202020204" pitchFamily="34" charset="0"/>
              </a:rPr>
              <a:t>Mentoring</a:t>
            </a:r>
            <a:endParaRPr lang="zh-CN" altLang="en-US" dirty="0"/>
          </a:p>
        </p:txBody>
      </p:sp>
      <p:sp>
        <p:nvSpPr>
          <p:cNvPr id="5" name="文本框 4">
            <a:extLst>
              <a:ext uri="{FF2B5EF4-FFF2-40B4-BE49-F238E27FC236}">
                <a16:creationId xmlns:a16="http://schemas.microsoft.com/office/drawing/2014/main" id="{760C8142-04F4-4DD8-B37E-FA42DE688606}"/>
              </a:ext>
            </a:extLst>
          </p:cNvPr>
          <p:cNvSpPr txBox="1"/>
          <p:nvPr/>
        </p:nvSpPr>
        <p:spPr>
          <a:xfrm>
            <a:off x="838199" y="1556409"/>
            <a:ext cx="3303495" cy="230832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altLang="zh-CN" dirty="0"/>
              <a:t>On November 5, 2021, Haidilao issued an official notice, deciding to gradually close down about 300 </a:t>
            </a:r>
            <a:r>
              <a:rPr lang="en-US" altLang="zh-CN" dirty="0" err="1"/>
              <a:t>haidilao</a:t>
            </a:r>
            <a:r>
              <a:rPr lang="en-US" altLang="zh-CN" dirty="0"/>
              <a:t> stores with relatively low customer flow and lower business performance than expected before December 31, 2021.</a:t>
            </a:r>
            <a:endParaRPr lang="zh-CN" altLang="en-US" dirty="0"/>
          </a:p>
        </p:txBody>
      </p:sp>
      <p:graphicFrame>
        <p:nvGraphicFramePr>
          <p:cNvPr id="8" name="图表 7">
            <a:extLst>
              <a:ext uri="{FF2B5EF4-FFF2-40B4-BE49-F238E27FC236}">
                <a16:creationId xmlns:a16="http://schemas.microsoft.com/office/drawing/2014/main" id="{07E82336-C9E3-4FAB-9479-C82B222CF4C5}"/>
              </a:ext>
            </a:extLst>
          </p:cNvPr>
          <p:cNvGraphicFramePr/>
          <p:nvPr/>
        </p:nvGraphicFramePr>
        <p:xfrm>
          <a:off x="4141694" y="1578348"/>
          <a:ext cx="3514165" cy="230832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图表 10">
            <a:extLst>
              <a:ext uri="{FF2B5EF4-FFF2-40B4-BE49-F238E27FC236}">
                <a16:creationId xmlns:a16="http://schemas.microsoft.com/office/drawing/2014/main" id="{FA26F27D-2FCE-4FD9-830E-02520E1E4DF1}"/>
              </a:ext>
            </a:extLst>
          </p:cNvPr>
          <p:cNvGraphicFramePr/>
          <p:nvPr/>
        </p:nvGraphicFramePr>
        <p:xfrm>
          <a:off x="7987554" y="1553556"/>
          <a:ext cx="3988172" cy="233311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6" name="文本框 11">
            <a:extLst>
              <a:ext uri="{FF2B5EF4-FFF2-40B4-BE49-F238E27FC236}">
                <a16:creationId xmlns:a16="http://schemas.microsoft.com/office/drawing/2014/main" id="{074C7547-04F3-4223-86B2-422E47E0A3FA}"/>
              </a:ext>
            </a:extLst>
          </p:cNvPr>
          <p:cNvGraphicFramePr/>
          <p:nvPr/>
        </p:nvGraphicFramePr>
        <p:xfrm>
          <a:off x="947177" y="4124688"/>
          <a:ext cx="10145245" cy="26776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2252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D4F275E-EE30-4B60-8C89-18005D5D8B7E}"/>
              </a:ext>
            </a:extLst>
          </p:cNvPr>
          <p:cNvSpPr>
            <a:spLocks noGrp="1"/>
          </p:cNvSpPr>
          <p:nvPr>
            <p:ph type="title"/>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a:bodyPr>
          <a:lstStyle/>
          <a:p>
            <a:r>
              <a:rPr lang="en-US" altLang="zh-CN" kern="1200" dirty="0">
                <a:solidFill>
                  <a:schemeClr val="tx1">
                    <a:lumMod val="85000"/>
                    <a:lumOff val="15000"/>
                  </a:schemeClr>
                </a:solidFill>
                <a:latin typeface="Arial" panose="020B0604020202020204" pitchFamily="34" charset="0"/>
                <a:cs typeface="Arial" panose="020B0604020202020204" pitchFamily="34" charset="0"/>
              </a:rPr>
              <a:t>Critical </a:t>
            </a:r>
            <a:r>
              <a:rPr lang="en-US" altLang="zh-CN" dirty="0">
                <a:solidFill>
                  <a:schemeClr val="tx1">
                    <a:lumMod val="85000"/>
                    <a:lumOff val="15000"/>
                  </a:schemeClr>
                </a:solidFill>
                <a:latin typeface="Arial" panose="020B0604020202020204" pitchFamily="34" charset="0"/>
                <a:cs typeface="Arial" panose="020B0604020202020204" pitchFamily="34" charset="0"/>
              </a:rPr>
              <a:t>exploration</a:t>
            </a:r>
            <a:r>
              <a:rPr lang="en-US" altLang="zh-CN" kern="1200" dirty="0">
                <a:solidFill>
                  <a:schemeClr val="tx1">
                    <a:lumMod val="85000"/>
                    <a:lumOff val="15000"/>
                  </a:schemeClr>
                </a:solidFill>
                <a:latin typeface="Arial" panose="020B0604020202020204" pitchFamily="34" charset="0"/>
                <a:cs typeface="Arial" panose="020B0604020202020204" pitchFamily="34" charset="0"/>
              </a:rPr>
              <a:t> of o</a:t>
            </a:r>
            <a:r>
              <a:rPr lang="en-US" altLang="zh-CN" i="0" dirty="0">
                <a:solidFill>
                  <a:srgbClr val="333333"/>
                </a:solidFill>
                <a:effectLst/>
                <a:latin typeface="Arial" panose="020B0604020202020204" pitchFamily="34" charset="0"/>
                <a:cs typeface="Arial" panose="020B0604020202020204" pitchFamily="34" charset="0"/>
              </a:rPr>
              <a:t>rganization change</a:t>
            </a:r>
            <a:endParaRPr lang="zh-CN" altLang="en-US" dirty="0">
              <a:latin typeface="Arial" panose="020B0604020202020204" pitchFamily="34" charset="0"/>
              <a:cs typeface="Arial" panose="020B0604020202020204" pitchFamily="34" charset="0"/>
            </a:endParaRPr>
          </a:p>
        </p:txBody>
      </p:sp>
      <p:graphicFrame>
        <p:nvGraphicFramePr>
          <p:cNvPr id="3" name="图示 2">
            <a:extLst>
              <a:ext uri="{FF2B5EF4-FFF2-40B4-BE49-F238E27FC236}">
                <a16:creationId xmlns:a16="http://schemas.microsoft.com/office/drawing/2014/main" id="{AD5D7E6D-EAEB-494C-9999-EF4434B18E89}"/>
              </a:ext>
            </a:extLst>
          </p:cNvPr>
          <p:cNvGraphicFramePr/>
          <p:nvPr/>
        </p:nvGraphicFramePr>
        <p:xfrm>
          <a:off x="425823" y="2515567"/>
          <a:ext cx="4693024" cy="3236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文本框 4">
            <a:extLst>
              <a:ext uri="{FF2B5EF4-FFF2-40B4-BE49-F238E27FC236}">
                <a16:creationId xmlns:a16="http://schemas.microsoft.com/office/drawing/2014/main" id="{1B024160-2D64-4665-9B99-CDB9AD04E22A}"/>
              </a:ext>
            </a:extLst>
          </p:cNvPr>
          <p:cNvSpPr txBox="1"/>
          <p:nvPr/>
        </p:nvSpPr>
        <p:spPr>
          <a:xfrm>
            <a:off x="6233388" y="1698944"/>
            <a:ext cx="5062398" cy="64633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altLang="zh-CN" dirty="0"/>
              <a:t>Organizational changes are incomprehensible and overwhelming to managers at all levels.</a:t>
            </a:r>
            <a:endParaRPr lang="zh-CN" altLang="en-US" dirty="0"/>
          </a:p>
        </p:txBody>
      </p:sp>
      <p:sp>
        <p:nvSpPr>
          <p:cNvPr id="7" name="文本框 6">
            <a:extLst>
              <a:ext uri="{FF2B5EF4-FFF2-40B4-BE49-F238E27FC236}">
                <a16:creationId xmlns:a16="http://schemas.microsoft.com/office/drawing/2014/main" id="{30C33579-3FC4-4E36-BD03-358BE655AF6C}"/>
              </a:ext>
            </a:extLst>
          </p:cNvPr>
          <p:cNvSpPr txBox="1"/>
          <p:nvPr/>
        </p:nvSpPr>
        <p:spPr>
          <a:xfrm>
            <a:off x="425824" y="1690688"/>
            <a:ext cx="469302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US" altLang="zh-CN" b="0" i="0" dirty="0">
                <a:solidFill>
                  <a:schemeClr val="tx1"/>
                </a:solidFill>
                <a:effectLst/>
                <a:latin typeface="Arial" panose="020B0604020202020204" pitchFamily="34" charset="0"/>
              </a:rPr>
              <a:t>Traditional linear functional organizational structure</a:t>
            </a:r>
            <a:endParaRPr lang="zh-CN" altLang="en-US" dirty="0">
              <a:solidFill>
                <a:schemeClr val="tx1"/>
              </a:solidFill>
            </a:endParaRPr>
          </a:p>
        </p:txBody>
      </p:sp>
      <p:sp>
        <p:nvSpPr>
          <p:cNvPr id="9" name="文本框 8">
            <a:extLst>
              <a:ext uri="{FF2B5EF4-FFF2-40B4-BE49-F238E27FC236}">
                <a16:creationId xmlns:a16="http://schemas.microsoft.com/office/drawing/2014/main" id="{DC4933E8-2C7A-4E92-ACAC-B18E277FC256}"/>
              </a:ext>
            </a:extLst>
          </p:cNvPr>
          <p:cNvSpPr txBox="1"/>
          <p:nvPr/>
        </p:nvSpPr>
        <p:spPr>
          <a:xfrm>
            <a:off x="313765" y="6045949"/>
            <a:ext cx="11152094" cy="830997"/>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r>
              <a:rPr lang="en-US" altLang="zh-CN" sz="2400" b="1" i="0" dirty="0">
                <a:solidFill>
                  <a:schemeClr val="bg1"/>
                </a:solidFill>
                <a:effectLst/>
                <a:latin typeface="Arial" panose="020B0604020202020204" pitchFamily="34" charset="0"/>
              </a:rPr>
              <a:t>Rebuild and strengthen part of the functional departments, and restore the regional management system</a:t>
            </a:r>
            <a:endParaRPr lang="zh-CN" altLang="en-US" sz="2400" b="1" dirty="0">
              <a:solidFill>
                <a:schemeClr val="bg1"/>
              </a:solidFill>
            </a:endParaRPr>
          </a:p>
        </p:txBody>
      </p:sp>
      <p:grpSp>
        <p:nvGrpSpPr>
          <p:cNvPr id="15" name="组合 14">
            <a:extLst>
              <a:ext uri="{FF2B5EF4-FFF2-40B4-BE49-F238E27FC236}">
                <a16:creationId xmlns:a16="http://schemas.microsoft.com/office/drawing/2014/main" id="{D5D78180-2106-4515-9D47-2815BA2A6F39}"/>
              </a:ext>
            </a:extLst>
          </p:cNvPr>
          <p:cNvGrpSpPr/>
          <p:nvPr/>
        </p:nvGrpSpPr>
        <p:grpSpPr>
          <a:xfrm>
            <a:off x="6409765" y="2267503"/>
            <a:ext cx="4886021" cy="3484567"/>
            <a:chOff x="6240929" y="2476590"/>
            <a:chExt cx="5112871" cy="3484567"/>
          </a:xfrm>
        </p:grpSpPr>
        <p:grpSp>
          <p:nvGrpSpPr>
            <p:cNvPr id="14" name="组合 13">
              <a:extLst>
                <a:ext uri="{FF2B5EF4-FFF2-40B4-BE49-F238E27FC236}">
                  <a16:creationId xmlns:a16="http://schemas.microsoft.com/office/drawing/2014/main" id="{72F920FA-0B15-4663-A5B2-0AB37E71F8AF}"/>
                </a:ext>
              </a:extLst>
            </p:cNvPr>
            <p:cNvGrpSpPr/>
            <p:nvPr/>
          </p:nvGrpSpPr>
          <p:grpSpPr>
            <a:xfrm>
              <a:off x="6240929" y="2476590"/>
              <a:ext cx="5112871" cy="3115234"/>
              <a:chOff x="6240929" y="2476590"/>
              <a:chExt cx="5112871" cy="3115234"/>
            </a:xfrm>
          </p:grpSpPr>
          <p:graphicFrame>
            <p:nvGraphicFramePr>
              <p:cNvPr id="10" name="图示 9">
                <a:extLst>
                  <a:ext uri="{FF2B5EF4-FFF2-40B4-BE49-F238E27FC236}">
                    <a16:creationId xmlns:a16="http://schemas.microsoft.com/office/drawing/2014/main" id="{F4D6A0AA-D024-4E81-9456-0FD75BA2BA45}"/>
                  </a:ext>
                </a:extLst>
              </p:cNvPr>
              <p:cNvGraphicFramePr/>
              <p:nvPr/>
            </p:nvGraphicFramePr>
            <p:xfrm>
              <a:off x="6240929" y="2476590"/>
              <a:ext cx="5112871" cy="28418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左大括号 11">
                <a:extLst>
                  <a:ext uri="{FF2B5EF4-FFF2-40B4-BE49-F238E27FC236}">
                    <a16:creationId xmlns:a16="http://schemas.microsoft.com/office/drawing/2014/main" id="{F79564F9-85DB-45DD-BCC8-BB4C50A934BD}"/>
                  </a:ext>
                </a:extLst>
              </p:cNvPr>
              <p:cNvSpPr/>
              <p:nvPr/>
            </p:nvSpPr>
            <p:spPr>
              <a:xfrm rot="16200000">
                <a:off x="7974108" y="3839225"/>
                <a:ext cx="546847" cy="2958352"/>
              </a:xfrm>
              <a:prstGeom prst="leftBrace">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zh-CN" altLang="en-US"/>
              </a:p>
            </p:txBody>
          </p:sp>
        </p:grpSp>
        <p:sp>
          <p:nvSpPr>
            <p:cNvPr id="13" name="文本框 12">
              <a:extLst>
                <a:ext uri="{FF2B5EF4-FFF2-40B4-BE49-F238E27FC236}">
                  <a16:creationId xmlns:a16="http://schemas.microsoft.com/office/drawing/2014/main" id="{2C5D9A74-375D-4401-9B86-D6BBF720FC53}"/>
                </a:ext>
              </a:extLst>
            </p:cNvPr>
            <p:cNvSpPr txBox="1"/>
            <p:nvPr/>
          </p:nvSpPr>
          <p:spPr>
            <a:xfrm>
              <a:off x="7462701" y="5591825"/>
              <a:ext cx="1569660" cy="369332"/>
            </a:xfrm>
            <a:prstGeom prst="rect">
              <a:avLst/>
            </a:prstGeom>
          </p:spPr>
          <p:style>
            <a:lnRef idx="1">
              <a:schemeClr val="accent5"/>
            </a:lnRef>
            <a:fillRef idx="3">
              <a:schemeClr val="accent5"/>
            </a:fillRef>
            <a:effectRef idx="2">
              <a:schemeClr val="accent5"/>
            </a:effectRef>
            <a:fontRef idx="minor">
              <a:schemeClr val="lt1"/>
            </a:fontRef>
          </p:style>
          <p:txBody>
            <a:bodyPr wrap="none" rtlCol="0">
              <a:spAutoFit/>
            </a:bodyPr>
            <a:lstStyle/>
            <a:p>
              <a:r>
                <a:rPr lang="en-US" altLang="zh-CN" dirty="0"/>
                <a:t>Cliques group</a:t>
              </a:r>
              <a:endParaRPr lang="zh-CN" altLang="en-US" dirty="0"/>
            </a:p>
          </p:txBody>
        </p:sp>
      </p:grpSp>
      <p:grpSp>
        <p:nvGrpSpPr>
          <p:cNvPr id="20" name="组合 19">
            <a:extLst>
              <a:ext uri="{FF2B5EF4-FFF2-40B4-BE49-F238E27FC236}">
                <a16:creationId xmlns:a16="http://schemas.microsoft.com/office/drawing/2014/main" id="{68FA5AD4-BB56-47B2-AAEF-A8C483938FD5}"/>
              </a:ext>
            </a:extLst>
          </p:cNvPr>
          <p:cNvGrpSpPr/>
          <p:nvPr/>
        </p:nvGrpSpPr>
        <p:grpSpPr>
          <a:xfrm>
            <a:off x="5325034" y="2752163"/>
            <a:ext cx="908354" cy="676837"/>
            <a:chOff x="5325034" y="2752163"/>
            <a:chExt cx="908354" cy="676837"/>
          </a:xfrm>
        </p:grpSpPr>
        <p:sp>
          <p:nvSpPr>
            <p:cNvPr id="16" name="箭头: 右 15">
              <a:extLst>
                <a:ext uri="{FF2B5EF4-FFF2-40B4-BE49-F238E27FC236}">
                  <a16:creationId xmlns:a16="http://schemas.microsoft.com/office/drawing/2014/main" id="{66280322-16D5-4671-A8E9-95ED87599335}"/>
                </a:ext>
              </a:extLst>
            </p:cNvPr>
            <p:cNvSpPr/>
            <p:nvPr/>
          </p:nvSpPr>
          <p:spPr>
            <a:xfrm>
              <a:off x="5325035" y="2931459"/>
              <a:ext cx="908353" cy="497541"/>
            </a:xfrm>
            <a:prstGeom prst="righ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zh-CN" altLang="en-US">
                <a:solidFill>
                  <a:schemeClr val="accent1">
                    <a:lumMod val="60000"/>
                    <a:lumOff val="40000"/>
                  </a:schemeClr>
                </a:solidFill>
              </a:endParaRPr>
            </a:p>
          </p:txBody>
        </p:sp>
        <p:sp>
          <p:nvSpPr>
            <p:cNvPr id="18" name="文本框 17">
              <a:extLst>
                <a:ext uri="{FF2B5EF4-FFF2-40B4-BE49-F238E27FC236}">
                  <a16:creationId xmlns:a16="http://schemas.microsoft.com/office/drawing/2014/main" id="{76FEBE9A-5C3F-45AA-B410-4F73C443D345}"/>
                </a:ext>
              </a:extLst>
            </p:cNvPr>
            <p:cNvSpPr txBox="1"/>
            <p:nvPr/>
          </p:nvSpPr>
          <p:spPr>
            <a:xfrm>
              <a:off x="5325034" y="2752163"/>
              <a:ext cx="671979" cy="369332"/>
            </a:xfrm>
            <a:prstGeom prst="rect">
              <a:avLst/>
            </a:prstGeom>
            <a:noFill/>
          </p:spPr>
          <p:txBody>
            <a:bodyPr wrap="none" rtlCol="0">
              <a:spAutoFit/>
            </a:bodyPr>
            <a:lstStyle/>
            <a:p>
              <a:r>
                <a:rPr lang="en-US" altLang="zh-CN" dirty="0"/>
                <a:t>2016</a:t>
              </a:r>
              <a:endParaRPr lang="zh-CN" altLang="en-US" dirty="0"/>
            </a:p>
          </p:txBody>
        </p:sp>
      </p:grpSp>
      <p:grpSp>
        <p:nvGrpSpPr>
          <p:cNvPr id="21" name="组合 20">
            <a:extLst>
              <a:ext uri="{FF2B5EF4-FFF2-40B4-BE49-F238E27FC236}">
                <a16:creationId xmlns:a16="http://schemas.microsoft.com/office/drawing/2014/main" id="{D84E74E2-0F7C-43C9-9DCE-3E3B2F746FCC}"/>
              </a:ext>
            </a:extLst>
          </p:cNvPr>
          <p:cNvGrpSpPr/>
          <p:nvPr/>
        </p:nvGrpSpPr>
        <p:grpSpPr>
          <a:xfrm>
            <a:off x="5325035" y="4437869"/>
            <a:ext cx="908353" cy="762345"/>
            <a:chOff x="5325035" y="4437869"/>
            <a:chExt cx="908353" cy="762345"/>
          </a:xfrm>
        </p:grpSpPr>
        <p:sp>
          <p:nvSpPr>
            <p:cNvPr id="17" name="箭头: 右 16">
              <a:extLst>
                <a:ext uri="{FF2B5EF4-FFF2-40B4-BE49-F238E27FC236}">
                  <a16:creationId xmlns:a16="http://schemas.microsoft.com/office/drawing/2014/main" id="{A33F31E9-F8C7-408E-8138-6A389EC53534}"/>
                </a:ext>
              </a:extLst>
            </p:cNvPr>
            <p:cNvSpPr/>
            <p:nvPr/>
          </p:nvSpPr>
          <p:spPr>
            <a:xfrm rot="10800000">
              <a:off x="5325035" y="4669772"/>
              <a:ext cx="908353" cy="530442"/>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b="1">
                <a:ln w="22225">
                  <a:solidFill>
                    <a:schemeClr val="accent2"/>
                  </a:solidFill>
                  <a:prstDash val="solid"/>
                </a:ln>
                <a:solidFill>
                  <a:schemeClr val="accent2"/>
                </a:solidFill>
              </a:endParaRPr>
            </a:p>
          </p:txBody>
        </p:sp>
        <p:sp>
          <p:nvSpPr>
            <p:cNvPr id="19" name="文本框 18">
              <a:extLst>
                <a:ext uri="{FF2B5EF4-FFF2-40B4-BE49-F238E27FC236}">
                  <a16:creationId xmlns:a16="http://schemas.microsoft.com/office/drawing/2014/main" id="{EE8FD3F9-6678-4DE8-BC6E-4C50FBA20192}"/>
                </a:ext>
              </a:extLst>
            </p:cNvPr>
            <p:cNvSpPr txBox="1"/>
            <p:nvPr/>
          </p:nvSpPr>
          <p:spPr>
            <a:xfrm>
              <a:off x="5540188" y="4437869"/>
              <a:ext cx="693200" cy="369332"/>
            </a:xfrm>
            <a:prstGeom prst="rect">
              <a:avLst/>
            </a:prstGeom>
            <a:noFill/>
          </p:spPr>
          <p:txBody>
            <a:bodyPr wrap="square" rtlCol="0">
              <a:spAutoFit/>
            </a:bodyPr>
            <a:lstStyle/>
            <a:p>
              <a:r>
                <a:rPr lang="en-US" altLang="zh-CN" dirty="0"/>
                <a:t>2021</a:t>
              </a:r>
              <a:endParaRPr lang="zh-CN" altLang="en-US" dirty="0"/>
            </a:p>
          </p:txBody>
        </p:sp>
      </p:grpSp>
    </p:spTree>
    <p:extLst>
      <p:ext uri="{BB962C8B-B14F-4D97-AF65-F5344CB8AC3E}">
        <p14:creationId xmlns:p14="http://schemas.microsoft.com/office/powerpoint/2010/main" val="517988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948023-6A79-4870-9A88-55F49B94362D}"/>
              </a:ext>
            </a:extLst>
          </p:cNvPr>
          <p:cNvSpPr>
            <a:spLocks noGrp="1"/>
          </p:cNvSpPr>
          <p:nvPr>
            <p:ph type="title"/>
          </p:nvPr>
        </p:nvSpPr>
        <p:spPr>
          <a:xfrm>
            <a:off x="1137034" y="609597"/>
            <a:ext cx="10248142" cy="1330841"/>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p>
            <a:r>
              <a:rPr lang="en-US" altLang="zh-CN" kern="1200" dirty="0">
                <a:solidFill>
                  <a:schemeClr val="tx1"/>
                </a:solidFill>
                <a:latin typeface="+mj-lt"/>
                <a:ea typeface="+mj-ea"/>
                <a:cs typeface="+mj-cs"/>
              </a:rPr>
              <a:t>The challenges of Haidilao people strategy in 4.0 industrial revolution</a:t>
            </a:r>
          </a:p>
        </p:txBody>
      </p:sp>
      <p:graphicFrame>
        <p:nvGraphicFramePr>
          <p:cNvPr id="6" name="图示 5">
            <a:extLst>
              <a:ext uri="{FF2B5EF4-FFF2-40B4-BE49-F238E27FC236}">
                <a16:creationId xmlns:a16="http://schemas.microsoft.com/office/drawing/2014/main" id="{B004DFB2-B397-4589-AF1C-789761F7C8D8}"/>
              </a:ext>
            </a:extLst>
          </p:cNvPr>
          <p:cNvGraphicFramePr/>
          <p:nvPr>
            <p:extLst>
              <p:ext uri="{D42A27DB-BD31-4B8C-83A1-F6EECF244321}">
                <p14:modId xmlns:p14="http://schemas.microsoft.com/office/powerpoint/2010/main" val="222291365"/>
              </p:ext>
            </p:extLst>
          </p:nvPr>
        </p:nvGraphicFramePr>
        <p:xfrm>
          <a:off x="1219395" y="2290483"/>
          <a:ext cx="10545257" cy="4147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189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0">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标题 1">
            <a:extLst>
              <a:ext uri="{FF2B5EF4-FFF2-40B4-BE49-F238E27FC236}">
                <a16:creationId xmlns:a16="http://schemas.microsoft.com/office/drawing/2014/main" id="{309365C4-6256-4E15-8686-20238E80EB52}"/>
              </a:ext>
            </a:extLst>
          </p:cNvPr>
          <p:cNvSpPr>
            <a:spLocks noGrp="1"/>
          </p:cNvSpPr>
          <p:nvPr>
            <p:ph type="title"/>
          </p:nvPr>
        </p:nvSpPr>
        <p:spPr>
          <a:xfrm>
            <a:off x="874815" y="2322864"/>
            <a:ext cx="5491090" cy="2387600"/>
          </a:xfrm>
        </p:spPr>
        <p:txBody>
          <a:bodyPr vert="horz" lIns="91440" tIns="45720" rIns="91440" bIns="45720" rtlCol="0" anchor="b">
            <a:normAutofit/>
          </a:bodyPr>
          <a:lstStyle/>
          <a:p>
            <a:r>
              <a:rPr lang="en-US" altLang="zh-CN" sz="6000" kern="1200" dirty="0">
                <a:solidFill>
                  <a:schemeClr val="tx1"/>
                </a:solidFill>
                <a:latin typeface="+mj-lt"/>
                <a:ea typeface="+mj-ea"/>
                <a:cs typeface="+mj-cs"/>
              </a:rPr>
              <a:t>Thanks for you listening</a:t>
            </a:r>
          </a:p>
        </p:txBody>
      </p:sp>
      <p:pic>
        <p:nvPicPr>
          <p:cNvPr id="16" name="Graphic 5" descr="Grinning Face with No Fill">
            <a:extLst>
              <a:ext uri="{FF2B5EF4-FFF2-40B4-BE49-F238E27FC236}">
                <a16:creationId xmlns:a16="http://schemas.microsoft.com/office/drawing/2014/main" id="{DDD5F28A-5E4A-4EBD-8FCA-32AF415317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17733" y="654567"/>
            <a:ext cx="5169282" cy="516928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3" name="Rectangle 12">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335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6"/>
                                        </p:tgtEl>
                                        <p:attrNameLst>
                                          <p:attrName>style.visibility</p:attrName>
                                        </p:attrNameLst>
                                      </p:cBhvr>
                                      <p:to>
                                        <p:strVal val="visible"/>
                                      </p:to>
                                    </p:set>
                                    <p:animEffect transition="in" filter="fade">
                                      <p:cBhvr>
                                        <p:cTn id="7" dur="700"/>
                                        <p:tgtEl>
                                          <p:spTgt spid="1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f8d1b9f2-fed3-4e8f-8f36-1fbf8a3a319c">
      <UserInfo>
        <DisplayName>DBA In-Sessional English Language Support_GRP Members</DisplayName>
        <AccountId>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4" ma:contentTypeDescription="Create a new document." ma:contentTypeScope="" ma:versionID="efdc7e7937452fc49e0653961eeea58d">
  <xsd:schema xmlns:xsd="http://www.w3.org/2001/XMLSchema" xmlns:xs="http://www.w3.org/2001/XMLSchema" xmlns:p="http://schemas.microsoft.com/office/2006/metadata/properties" xmlns:ns2="f8d1b9f2-fed3-4e8f-8f36-1fbf8a3a319c" xmlns:ns3="95a96852-b131-4598-b7ec-a8e94bbe3ddd" targetNamespace="http://schemas.microsoft.com/office/2006/metadata/properties" ma:root="true" ma:fieldsID="bb49200f49c3a2dc8709e0355a0a027c" ns2:_="" ns3:_="">
    <xsd:import namespace="f8d1b9f2-fed3-4e8f-8f36-1fbf8a3a319c"/>
    <xsd:import namespace="95a96852-b131-4598-b7ec-a8e94bbe3dd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BAD4BE-F1ED-4745-AC03-19AF6E0E0462}">
  <ds:schemaRefs>
    <ds:schemaRef ds:uri="http://schemas.microsoft.com/office/2006/metadata/properties"/>
    <ds:schemaRef ds:uri="http://schemas.microsoft.com/office/infopath/2007/PartnerControls"/>
    <ds:schemaRef ds:uri="f8d1b9f2-fed3-4e8f-8f36-1fbf8a3a319c"/>
  </ds:schemaRefs>
</ds:datastoreItem>
</file>

<file path=customXml/itemProps2.xml><?xml version="1.0" encoding="utf-8"?>
<ds:datastoreItem xmlns:ds="http://schemas.openxmlformats.org/officeDocument/2006/customXml" ds:itemID="{43FFD324-672C-4ECC-8FAF-159579EE1CA9}">
  <ds:schemaRefs>
    <ds:schemaRef ds:uri="http://schemas.microsoft.com/sharepoint/v3/contenttype/forms"/>
  </ds:schemaRefs>
</ds:datastoreItem>
</file>

<file path=customXml/itemProps3.xml><?xml version="1.0" encoding="utf-8"?>
<ds:datastoreItem xmlns:ds="http://schemas.openxmlformats.org/officeDocument/2006/customXml" ds:itemID="{2A66DB8F-AF64-4C67-A440-407956CD78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d1b9f2-fed3-4e8f-8f36-1fbf8a3a319c"/>
    <ds:schemaRef ds:uri="95a96852-b131-4598-b7ec-a8e94bbe3dd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155</TotalTime>
  <Words>1722</Words>
  <Application>Microsoft Office PowerPoint</Application>
  <PresentationFormat>Widescreen</PresentationFormat>
  <Paragraphs>177</Paragraphs>
  <Slides>25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等线</vt:lpstr>
      <vt:lpstr>等线 Light</vt:lpstr>
      <vt:lpstr>Arial</vt:lpstr>
      <vt:lpstr>Calibri</vt:lpstr>
      <vt:lpstr>Times New Roman</vt:lpstr>
      <vt:lpstr>Office 主题​​</vt:lpstr>
      <vt:lpstr>Haidilao People Strategy</vt:lpstr>
      <vt:lpstr>PowerPoint Presentation</vt:lpstr>
      <vt:lpstr>Part 1 Theoretical models and concepts</vt:lpstr>
      <vt:lpstr>Business Model Theory</vt:lpstr>
      <vt:lpstr>PowerPoint Presentation</vt:lpstr>
      <vt:lpstr>PowerPoint Presentation</vt:lpstr>
      <vt:lpstr>Learning Organisation Theory in Haidilao Hotpot</vt:lpstr>
      <vt:lpstr>Five disciplines in Haidilao</vt:lpstr>
      <vt:lpstr>PowerPoint Presentation</vt:lpstr>
      <vt:lpstr>Haidilao Recruitment in UK</vt:lpstr>
      <vt:lpstr>PowerPoint Presentation</vt:lpstr>
      <vt:lpstr>Haidilao Salary in UK</vt:lpstr>
      <vt:lpstr>Haidilao Benefit in UK</vt:lpstr>
      <vt:lpstr>Promotion mechanism without ceiling</vt:lpstr>
      <vt:lpstr>Maslow Hierarchy of Haidilao</vt:lpstr>
      <vt:lpstr>McClelland Achievement Motivation Theory</vt:lpstr>
      <vt:lpstr>4.0 industrial revolution in Haidilao</vt:lpstr>
      <vt:lpstr>Part 2 Critical exploration to people strategy </vt:lpstr>
      <vt:lpstr>Retain(Turnover&lt;10% )</vt:lpstr>
      <vt:lpstr>Critical exploration of family-friendly management </vt:lpstr>
      <vt:lpstr>Promotion (No glass ceiling)</vt:lpstr>
      <vt:lpstr>Critical exploration of Mentoring</vt:lpstr>
      <vt:lpstr>Critical exploration of organization change</vt:lpstr>
      <vt:lpstr>The challenges of Haidilao people strategy in 4.0 industrial revolution</vt:lpstr>
      <vt:lpstr>Thanks for you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Haidilao Recruitment in UK</dc:title>
  <dc:creator>A8678</dc:creator>
  <cp:lastModifiedBy>Emma Roberts (IMH)</cp:lastModifiedBy>
  <cp:revision>19</cp:revision>
  <dcterms:created xsi:type="dcterms:W3CDTF">2021-11-05T07:33:00Z</dcterms:created>
  <dcterms:modified xsi:type="dcterms:W3CDTF">2021-11-09T08:38:01Z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2227FB2992F24FE5B7975498B73DC06F</vt:lpwstr>
  </property>
  <property fmtid="{D5CDD505-2E9C-101B-9397-08002B2CF9AE}" pid="3" name="KSOProductBuildVer">
    <vt:lpwstr>2052-11.1.0.11115</vt:lpwstr>
  </property>
  <property fmtid="{D5CDD505-2E9C-101B-9397-08002B2CF9AE}" pid="4" name="ContentTypeId">
    <vt:lpwstr>0x010100E1D3DB7307EE1944BCC16F12556F44EF</vt:lpwstr>
  </property>
</Properties>
</file>