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17"/>
  </p:notesMasterIdLst>
  <p:sldIdLst>
    <p:sldId id="257" r:id="rId5"/>
    <p:sldId id="258" r:id="rId6"/>
    <p:sldId id="259" r:id="rId7"/>
    <p:sldId id="260" r:id="rId8"/>
    <p:sldId id="263" r:id="rId9"/>
    <p:sldId id="264" r:id="rId10"/>
    <p:sldId id="265" r:id="rId11"/>
    <p:sldId id="268" r:id="rId12"/>
    <p:sldId id="266" r:id="rId13"/>
    <p:sldId id="267" r:id="rId14"/>
    <p:sldId id="261" r:id="rId15"/>
    <p:sldId id="26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</a:t>
            </a:r>
            <a:endParaRPr lang="en-US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Gwyneth jones</a:t>
            </a:r>
          </a:p>
          <a:p>
            <a:r>
              <a:rPr lang="en-US">
                <a:solidFill>
                  <a:srgbClr val="FFFFFF">
                    <a:alpha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january 2025</a:t>
            </a:r>
            <a:endParaRPr lang="en-US" dirty="0">
              <a:solidFill>
                <a:srgbClr val="FFFFFF">
                  <a:alpha val="75000"/>
                </a:srgb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Pastel workspace setup">
            <a:extLst>
              <a:ext uri="{FF2B5EF4-FFF2-40B4-BE49-F238E27FC236}">
                <a16:creationId xmlns:a16="http://schemas.microsoft.com/office/drawing/2014/main" id="{B9D5BB4F-737E-54E9-B157-7FEF60CE1AE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7110" y="930691"/>
            <a:ext cx="7174665" cy="48204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88598" y="5054190"/>
            <a:ext cx="6497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Report Writing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report’s title 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Month and year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 and module code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full name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student number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BE8CE17B-31BF-8D07-E565-9CC480A99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531" y="702156"/>
            <a:ext cx="4956802" cy="527319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/>
            <a:endParaRPr lang="en-US" kern="1200" cap="all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/>
              <a:pPr defTabSz="457200"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209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 format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FD1394-68E4-5C0B-AE77-4CB21D3FAFE9}"/>
              </a:ext>
            </a:extLst>
          </p:cNvPr>
          <p:cNvSpPr txBox="1"/>
          <p:nvPr/>
        </p:nvSpPr>
        <p:spPr>
          <a:xfrm>
            <a:off x="4149852" y="2577809"/>
            <a:ext cx="7249075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Writing: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Written in UK English in an appropriate business / academic style and in the third person (e.g. no ‘I’ or ‘we’)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Formatting: </a:t>
            </a:r>
          </a:p>
          <a:p>
            <a:endParaRPr lang="en-GB" sz="16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report should be typed using a legible font such as Times New Roman, Ariel or Calibri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Font size: 12 for the main body and 14 for Headings and Sub-Headings.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Headings and Sub-Headings from the Introduction to the Recommendations sections should be numbered appropriately.</a:t>
            </a:r>
          </a:p>
        </p:txBody>
      </p:sp>
    </p:spTree>
    <p:extLst>
      <p:ext uri="{BB962C8B-B14F-4D97-AF65-F5344CB8AC3E}">
        <p14:creationId xmlns:p14="http://schemas.microsoft.com/office/powerpoint/2010/main" val="743543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Report length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23305" y="3473363"/>
            <a:ext cx="715127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your assignment: 5,000 words (+/- 10%)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Please note that your word count starts at your Introduction and finishes with your Recommendations.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Everything that is included before and after these sections do not form part of the word count. </a:t>
            </a:r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878F1F4A-D140-6A5C-6DE3-F851B1F0E5C2}"/>
              </a:ext>
            </a:extLst>
          </p:cNvPr>
          <p:cNvSpPr/>
          <p:nvPr/>
        </p:nvSpPr>
        <p:spPr>
          <a:xfrm>
            <a:off x="2610034" y="3915052"/>
            <a:ext cx="408373" cy="1312637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2ED5BC-557B-A2B0-BE77-900CAFAF5215}"/>
              </a:ext>
            </a:extLst>
          </p:cNvPr>
          <p:cNvSpPr txBox="1"/>
          <p:nvPr/>
        </p:nvSpPr>
        <p:spPr>
          <a:xfrm>
            <a:off x="3283113" y="4112867"/>
            <a:ext cx="13227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Relevant for your word count</a:t>
            </a:r>
          </a:p>
        </p:txBody>
      </p:sp>
    </p:spTree>
    <p:extLst>
      <p:ext uri="{BB962C8B-B14F-4D97-AF65-F5344CB8AC3E}">
        <p14:creationId xmlns:p14="http://schemas.microsoft.com/office/powerpoint/2010/main" val="29374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1141608"/>
            <a:ext cx="715127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Table of Contents: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Make sure your Table of Contents has the correct page numbers!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LIST OF FIGURES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If you include any images, models, graphs etc. – make sure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you include them in a List of Figures (with page numbers), even if there is only one of them.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LIST OF TABLES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If you include any tables – make sure that you include them in a List of Tables (with page numbers), even if there is only one of them.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APPENDICES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Appendices are anything that is informative to the report, but is not required in the main body of the report (e.g. completed questionnaires, company information)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APPENDIX A – Could be company information (e.g.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accounts)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APPENDIX B – 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ould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be and other key information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Just list out your appendices, there is no need to include page numbers for your appendices.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472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1603247"/>
            <a:ext cx="7151276" cy="4278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Executive Summary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is a one-page overview of what is contained within your report.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should be the last part of the document that you write.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It should be a true high-level summary of what is contained within the document.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 is not sufficient to say that the report will discuss ‘certain things’, you need to provide an actual summary of what the report has found.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Typically, the following would be expected in the Executive Summary: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Outline of the purpose / remit of the report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Brief background information (e.g. to your organisation / the challenge)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Scope / context of the report (what will your analysis focus on and why?)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models / frameworks have informed your discussion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Findings of the report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Conclusions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349419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2570913"/>
            <a:ext cx="715127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Introduction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Introduction to your organisation / their strategic environment / challenges etc.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scope / context that your report focusses on and why?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is important for your analysis and conclusions/recommendations!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1041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2570913"/>
            <a:ext cx="715127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Conclusions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is a very brief summation of your document.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should not contain any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new information.</a:t>
            </a:r>
          </a:p>
        </p:txBody>
      </p:sp>
    </p:spTree>
    <p:extLst>
      <p:ext uri="{BB962C8B-B14F-4D97-AF65-F5344CB8AC3E}">
        <p14:creationId xmlns:p14="http://schemas.microsoft.com/office/powerpoint/2010/main" val="1797810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82005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1239262"/>
            <a:ext cx="7151276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Recommendations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Here, based on your findings, you would make recommendations, e.g.: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hich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options do you recommend to your organisation?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How would the organisation need to adapt (e.g. its strategy, leadership), to meet its overall goals?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sure that your recommendations are actionable (realistic) and relevant to your organisation.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Make sure that this discussion is in line with the arguments that you have made in the previous report sections.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Implications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As part of your Recommendations, you would also discuss the implications of your recommended path on certain areas of the organisation and what would need to be addressed</a:t>
            </a: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for example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strategic capabilities / competencies, organisational structure, incentive strategies, change management etc.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You would also outline potential risks.</a:t>
            </a:r>
          </a:p>
        </p:txBody>
      </p:sp>
    </p:spTree>
    <p:extLst>
      <p:ext uri="{BB962C8B-B14F-4D97-AF65-F5344CB8AC3E}">
        <p14:creationId xmlns:p14="http://schemas.microsoft.com/office/powerpoint/2010/main" val="1536949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82005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 include: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Title Page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Findings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lvl="1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lvl="1"/>
            <a:r>
              <a:rPr lang="en-US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Appendices (if appropriate)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CD4AD-F967-4A7F-D825-406826430B39}"/>
              </a:ext>
            </a:extLst>
          </p:cNvPr>
          <p:cNvSpPr txBox="1"/>
          <p:nvPr/>
        </p:nvSpPr>
        <p:spPr>
          <a:xfrm>
            <a:off x="4870592" y="2242440"/>
            <a:ext cx="715127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reference section will be using the Harvard Referencing method.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reference list should be well balanced: you are expected to show a wide level of reading from a variety of sources including textbooks, academic journals, academic and corporate websites, academic databases etc.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 are expected to use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minimum of 50 credible and balanced references.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6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964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integration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integration should be well balanced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FD1394-68E4-5C0B-AE77-4CB21D3FAFE9}"/>
              </a:ext>
            </a:extLst>
          </p:cNvPr>
          <p:cNvSpPr txBox="1"/>
          <p:nvPr/>
        </p:nvSpPr>
        <p:spPr>
          <a:xfrm>
            <a:off x="4149852" y="2577809"/>
            <a:ext cx="7249075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 as much theory as possible throughout your assignment, e.g.: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or concepts of strategy / strategic management / leadership etc.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Theorists’ views on the use of the strategic and analysis tools/frameworks you decided to use as part of your analysis of your chosen organisation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need to go too much into the theoretical background of analysis tools/frameworks. It is important, though, to see you applying them appropriately.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Basically, your theory integration should support your analysis, not dominate your report.</a:t>
            </a:r>
          </a:p>
        </p:txBody>
      </p:sp>
    </p:spTree>
    <p:extLst>
      <p:ext uri="{BB962C8B-B14F-4D97-AF65-F5344CB8AC3E}">
        <p14:creationId xmlns:p14="http://schemas.microsoft.com/office/powerpoint/2010/main" val="950499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DDB-F55E-1759-6809-DA6A00948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analysis tools &amp; leadership theories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84DA1727-2119-94FE-CFBA-8293F695F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to apply appropriate strategic analysis tools / leadership theories to your chosen organisation</a:t>
            </a:r>
            <a:endParaRPr lang="en-US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D02B9-C3B1-038B-3D89-3975D9C6F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9BBFBB-F6B3-2A08-3D05-6A5802C8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FD1394-68E4-5C0B-AE77-4CB21D3FAFE9}"/>
              </a:ext>
            </a:extLst>
          </p:cNvPr>
          <p:cNvSpPr txBox="1"/>
          <p:nvPr/>
        </p:nvSpPr>
        <p:spPr>
          <a:xfrm>
            <a:off x="4149852" y="891049"/>
            <a:ext cx="7249075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part of your strategic analysis, reflect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 you think your chosen organisation is in terms of strategy?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might you wish to demonstrate the above points i.e. what strategic management tools might you make use of in your analysis?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leadership concepts might you want to apply?</a:t>
            </a:r>
          </a:p>
          <a:p>
            <a:pPr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you know form our lectures, there are a wide range of strategic analysis tools available, including: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Porter’s Five Forces 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Porter's Generic Strategies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Bowman's Strategic Clock 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Ansoff’s Matrix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may consider other analysis tools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should consider applying </a:t>
            </a:r>
            <a:r>
              <a:rPr lang="en-GB" sz="1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to four strategic analysis tools in total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1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Following your strategic analysis, you should identify the organisation’s choices in the context of </a:t>
            </a:r>
            <a:r>
              <a:rPr lang="en-GB" sz="1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different leadership theories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evaluate the likelihood of success for each.</a:t>
            </a:r>
          </a:p>
        </p:txBody>
      </p:sp>
    </p:spTree>
    <p:extLst>
      <p:ext uri="{BB962C8B-B14F-4D97-AF65-F5344CB8AC3E}">
        <p14:creationId xmlns:p14="http://schemas.microsoft.com/office/powerpoint/2010/main" val="345465932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1181</Words>
  <Application>Microsoft Office PowerPoint</Application>
  <PresentationFormat>Widescreen</PresentationFormat>
  <Paragraphs>214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Franklin Gothic Book</vt:lpstr>
      <vt:lpstr>Franklin Gothic Demi</vt:lpstr>
      <vt:lpstr>Times New Roman</vt:lpstr>
      <vt:lpstr>Wingdings 2</vt:lpstr>
      <vt:lpstr>DividendVTI</vt:lpstr>
      <vt:lpstr>Best practice</vt:lpstr>
      <vt:lpstr>Title page</vt:lpstr>
      <vt:lpstr>Report format</vt:lpstr>
      <vt:lpstr>Report length</vt:lpstr>
      <vt:lpstr>Table of contents</vt:lpstr>
      <vt:lpstr>Executive summary</vt:lpstr>
      <vt:lpstr>Conclusions</vt:lpstr>
      <vt:lpstr>Conclusions</vt:lpstr>
      <vt:lpstr>recommendations</vt:lpstr>
      <vt:lpstr>references</vt:lpstr>
      <vt:lpstr>Theory integration</vt:lpstr>
      <vt:lpstr>Applying analysis tools &amp; leadership theories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310</cp:revision>
  <dcterms:created xsi:type="dcterms:W3CDTF">2021-11-30T09:35:50Z</dcterms:created>
  <dcterms:modified xsi:type="dcterms:W3CDTF">2025-01-26T23:57:52Z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