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3.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4.xml" ContentType="application/vnd.openxmlformats-officedocument.theme+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5.xml" ContentType="application/vnd.openxmlformats-officedocument.theme+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6.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4"/>
    <p:sldMasterId id="2147483696" r:id="rId5"/>
    <p:sldMasterId id="2147483709" r:id="rId6"/>
    <p:sldMasterId id="2147483718" r:id="rId7"/>
    <p:sldMasterId id="2147483722" r:id="rId8"/>
    <p:sldMasterId id="2147483726" r:id="rId9"/>
    <p:sldMasterId id="2147483731" r:id="rId10"/>
  </p:sldMasterIdLst>
  <p:notesMasterIdLst>
    <p:notesMasterId r:id="rId36"/>
  </p:notesMasterIdLst>
  <p:sldIdLst>
    <p:sldId id="256" r:id="rId11"/>
    <p:sldId id="378" r:id="rId12"/>
    <p:sldId id="259" r:id="rId13"/>
    <p:sldId id="448" r:id="rId14"/>
    <p:sldId id="261" r:id="rId15"/>
    <p:sldId id="269" r:id="rId16"/>
    <p:sldId id="262" r:id="rId17"/>
    <p:sldId id="270" r:id="rId18"/>
    <p:sldId id="285" r:id="rId19"/>
    <p:sldId id="264" r:id="rId20"/>
    <p:sldId id="266" r:id="rId21"/>
    <p:sldId id="287" r:id="rId22"/>
    <p:sldId id="263" r:id="rId23"/>
    <p:sldId id="258" r:id="rId24"/>
    <p:sldId id="453" r:id="rId25"/>
    <p:sldId id="272" r:id="rId26"/>
    <p:sldId id="454" r:id="rId27"/>
    <p:sldId id="274" r:id="rId28"/>
    <p:sldId id="275" r:id="rId29"/>
    <p:sldId id="455" r:id="rId30"/>
    <p:sldId id="276" r:id="rId31"/>
    <p:sldId id="257" r:id="rId32"/>
    <p:sldId id="267" r:id="rId33"/>
    <p:sldId id="456" r:id="rId34"/>
    <p:sldId id="377" r:id="rId3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CC"/>
    <a:srgbClr val="660033"/>
    <a:srgbClr val="FF3300"/>
    <a:srgbClr val="FF0066"/>
    <a:srgbClr val="FF0000"/>
    <a:srgbClr val="00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D406524-D165-4B9E-B835-793F2A0323D5}" v="5" dt="2024-03-19T14:02:58.30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4572" autoAdjust="0"/>
  </p:normalViewPr>
  <p:slideViewPr>
    <p:cSldViewPr>
      <p:cViewPr varScale="1">
        <p:scale>
          <a:sx n="79" d="100"/>
          <a:sy n="79" d="100"/>
        </p:scale>
        <p:origin x="246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3.xml"/><Relationship Id="rId18" Type="http://schemas.openxmlformats.org/officeDocument/2006/relationships/slide" Target="slides/slide8.xml"/><Relationship Id="rId26" Type="http://schemas.openxmlformats.org/officeDocument/2006/relationships/slide" Target="slides/slide16.xml"/><Relationship Id="rId39" Type="http://schemas.openxmlformats.org/officeDocument/2006/relationships/theme" Target="theme/theme1.xml"/><Relationship Id="rId21" Type="http://schemas.openxmlformats.org/officeDocument/2006/relationships/slide" Target="slides/slide11.xml"/><Relationship Id="rId34" Type="http://schemas.openxmlformats.org/officeDocument/2006/relationships/slide" Target="slides/slide24.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6.xml"/><Relationship Id="rId20" Type="http://schemas.openxmlformats.org/officeDocument/2006/relationships/slide" Target="slides/slide10.xml"/><Relationship Id="rId29" Type="http://schemas.openxmlformats.org/officeDocument/2006/relationships/slide" Target="slides/slide19.xml"/><Relationship Id="rId41"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1.xml"/><Relationship Id="rId24" Type="http://schemas.openxmlformats.org/officeDocument/2006/relationships/slide" Target="slides/slide14.xml"/><Relationship Id="rId32" Type="http://schemas.openxmlformats.org/officeDocument/2006/relationships/slide" Target="slides/slide22.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5.xml"/><Relationship Id="rId23" Type="http://schemas.openxmlformats.org/officeDocument/2006/relationships/slide" Target="slides/slide13.xml"/><Relationship Id="rId28" Type="http://schemas.openxmlformats.org/officeDocument/2006/relationships/slide" Target="slides/slide18.xml"/><Relationship Id="rId36" Type="http://schemas.openxmlformats.org/officeDocument/2006/relationships/notesMaster" Target="notesMasters/notesMaster1.xml"/><Relationship Id="rId10" Type="http://schemas.openxmlformats.org/officeDocument/2006/relationships/slideMaster" Target="slideMasters/slideMaster7.xml"/><Relationship Id="rId19" Type="http://schemas.openxmlformats.org/officeDocument/2006/relationships/slide" Target="slides/slide9.xml"/><Relationship Id="rId31" Type="http://schemas.openxmlformats.org/officeDocument/2006/relationships/slide" Target="slides/slide21.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4.xml"/><Relationship Id="rId22" Type="http://schemas.openxmlformats.org/officeDocument/2006/relationships/slide" Target="slides/slide12.xml"/><Relationship Id="rId27" Type="http://schemas.openxmlformats.org/officeDocument/2006/relationships/slide" Target="slides/slide17.xml"/><Relationship Id="rId30" Type="http://schemas.openxmlformats.org/officeDocument/2006/relationships/slide" Target="slides/slide20.xml"/><Relationship Id="rId35" Type="http://schemas.openxmlformats.org/officeDocument/2006/relationships/slide" Target="slides/slide25.xml"/><Relationship Id="rId8" Type="http://schemas.openxmlformats.org/officeDocument/2006/relationships/slideMaster" Target="slideMasters/slideMaster5.xml"/><Relationship Id="rId3" Type="http://schemas.openxmlformats.org/officeDocument/2006/relationships/customXml" Target="../customXml/item3.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slide" Target="slides/slide15.xml"/><Relationship Id="rId33" Type="http://schemas.openxmlformats.org/officeDocument/2006/relationships/slide" Target="slides/slide23.xml"/><Relationship Id="rId38"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80176DF-F8B5-4238-A2FF-508BDDDC945B}" type="doc">
      <dgm:prSet loTypeId="urn:microsoft.com/office/officeart/2005/8/layout/radial2" loCatId="relationship" qsTypeId="urn:microsoft.com/office/officeart/2005/8/quickstyle/simple1" qsCatId="simple" csTypeId="urn:microsoft.com/office/officeart/2005/8/colors/colorful1" csCatId="colorful" phldr="1"/>
      <dgm:spPr/>
      <dgm:t>
        <a:bodyPr/>
        <a:lstStyle/>
        <a:p>
          <a:endParaRPr lang="en-GB"/>
        </a:p>
      </dgm:t>
    </dgm:pt>
    <dgm:pt modelId="{A9059E55-6F0A-497B-A4F9-65A1B4D72156}">
      <dgm:prSet phldrT="[Text]" custT="1"/>
      <dgm:spPr/>
      <dgm:t>
        <a:bodyPr/>
        <a:lstStyle/>
        <a:p>
          <a:endParaRPr lang="en-GB" sz="1400" dirty="0"/>
        </a:p>
      </dgm:t>
    </dgm:pt>
    <dgm:pt modelId="{966293C4-AE9D-4B41-AD23-DC2FC7691D45}" type="parTrans" cxnId="{EAF5CA14-154C-4599-AB1A-C92F34250280}">
      <dgm:prSet/>
      <dgm:spPr/>
      <dgm:t>
        <a:bodyPr/>
        <a:lstStyle/>
        <a:p>
          <a:endParaRPr lang="en-GB"/>
        </a:p>
      </dgm:t>
    </dgm:pt>
    <dgm:pt modelId="{70282CF5-E476-4071-8107-45FA747B2848}" type="sibTrans" cxnId="{EAF5CA14-154C-4599-AB1A-C92F34250280}">
      <dgm:prSet/>
      <dgm:spPr/>
      <dgm:t>
        <a:bodyPr/>
        <a:lstStyle/>
        <a:p>
          <a:endParaRPr lang="en-GB"/>
        </a:p>
      </dgm:t>
    </dgm:pt>
    <dgm:pt modelId="{944F0CA0-CB8B-4770-AC58-26EC47B6AFE6}">
      <dgm:prSet phldrT="[Text]" custT="1"/>
      <dgm:spPr/>
      <dgm:t>
        <a:bodyPr/>
        <a:lstStyle/>
        <a:p>
          <a:r>
            <a:rPr lang="en-GB" sz="1400" dirty="0"/>
            <a:t>Workforce Development (WD)</a:t>
          </a:r>
        </a:p>
      </dgm:t>
    </dgm:pt>
    <dgm:pt modelId="{74CC9DD9-8F38-4AB4-A8EC-AB51C2599D12}" type="sibTrans" cxnId="{57B24C9D-46F0-49E5-958C-F4C3AE7A4591}">
      <dgm:prSet/>
      <dgm:spPr/>
      <dgm:t>
        <a:bodyPr/>
        <a:lstStyle/>
        <a:p>
          <a:endParaRPr lang="en-GB"/>
        </a:p>
      </dgm:t>
    </dgm:pt>
    <dgm:pt modelId="{B5E49ADA-77A8-4CD6-9AC0-CB005EBAFA19}" type="parTrans" cxnId="{57B24C9D-46F0-49E5-958C-F4C3AE7A4591}">
      <dgm:prSet/>
      <dgm:spPr/>
      <dgm:t>
        <a:bodyPr/>
        <a:lstStyle/>
        <a:p>
          <a:endParaRPr lang="en-GB"/>
        </a:p>
      </dgm:t>
    </dgm:pt>
    <dgm:pt modelId="{FC97BAEB-5F0A-49E9-9031-0F19C5AC2A52}">
      <dgm:prSet phldrT="[Text]" custT="1"/>
      <dgm:spPr/>
      <dgm:t>
        <a:bodyPr/>
        <a:lstStyle/>
        <a:p>
          <a:endParaRPr lang="en-GB" sz="1400" dirty="0"/>
        </a:p>
      </dgm:t>
    </dgm:pt>
    <dgm:pt modelId="{62C51CD2-DA23-41B4-9B01-E861597A6017}" type="parTrans" cxnId="{4D783A09-36C9-42B6-A9B7-8D04A89E353A}">
      <dgm:prSet/>
      <dgm:spPr/>
      <dgm:t>
        <a:bodyPr/>
        <a:lstStyle/>
        <a:p>
          <a:endParaRPr lang="en-GB"/>
        </a:p>
      </dgm:t>
    </dgm:pt>
    <dgm:pt modelId="{59969084-F6A4-40F2-8973-359ABAD80868}" type="sibTrans" cxnId="{4D783A09-36C9-42B6-A9B7-8D04A89E353A}">
      <dgm:prSet/>
      <dgm:spPr/>
      <dgm:t>
        <a:bodyPr/>
        <a:lstStyle/>
        <a:p>
          <a:endParaRPr lang="en-GB"/>
        </a:p>
      </dgm:t>
    </dgm:pt>
    <dgm:pt modelId="{28E85FD5-642A-4E44-9D77-B8E7571EEE44}">
      <dgm:prSet phldrT="[Text]"/>
      <dgm:spPr/>
      <dgm:t>
        <a:bodyPr/>
        <a:lstStyle/>
        <a:p>
          <a:r>
            <a:rPr lang="en-GB" dirty="0"/>
            <a:t>Business Performance (BP)</a:t>
          </a:r>
        </a:p>
      </dgm:t>
    </dgm:pt>
    <dgm:pt modelId="{75EADBA1-50C2-4575-8E9C-C6005AE63A94}" type="sibTrans" cxnId="{FCF590C5-0197-44B2-BFDE-380AED422692}">
      <dgm:prSet/>
      <dgm:spPr/>
      <dgm:t>
        <a:bodyPr/>
        <a:lstStyle/>
        <a:p>
          <a:endParaRPr lang="en-GB"/>
        </a:p>
      </dgm:t>
    </dgm:pt>
    <dgm:pt modelId="{EE139737-DBFA-4C90-B4EC-1561980009D1}" type="parTrans" cxnId="{FCF590C5-0197-44B2-BFDE-380AED422692}">
      <dgm:prSet/>
      <dgm:spPr/>
      <dgm:t>
        <a:bodyPr/>
        <a:lstStyle/>
        <a:p>
          <a:endParaRPr lang="en-GB"/>
        </a:p>
      </dgm:t>
    </dgm:pt>
    <dgm:pt modelId="{B6304353-B708-4F89-9E86-557C6FEEC430}" type="pres">
      <dgm:prSet presAssocID="{E80176DF-F8B5-4238-A2FF-508BDDDC945B}" presName="composite" presStyleCnt="0">
        <dgm:presLayoutVars>
          <dgm:chMax val="5"/>
          <dgm:dir/>
          <dgm:animLvl val="ctr"/>
          <dgm:resizeHandles val="exact"/>
        </dgm:presLayoutVars>
      </dgm:prSet>
      <dgm:spPr/>
    </dgm:pt>
    <dgm:pt modelId="{684654EB-2384-4591-9349-AA110D3B0D94}" type="pres">
      <dgm:prSet presAssocID="{E80176DF-F8B5-4238-A2FF-508BDDDC945B}" presName="cycle" presStyleCnt="0"/>
      <dgm:spPr/>
    </dgm:pt>
    <dgm:pt modelId="{72DFF658-602A-4FF1-9071-C25665E7DE5C}" type="pres">
      <dgm:prSet presAssocID="{E80176DF-F8B5-4238-A2FF-508BDDDC945B}" presName="centerShape" presStyleCnt="0"/>
      <dgm:spPr/>
    </dgm:pt>
    <dgm:pt modelId="{168BA934-EA1B-4FB2-B183-07453D300590}" type="pres">
      <dgm:prSet presAssocID="{E80176DF-F8B5-4238-A2FF-508BDDDC945B}" presName="connSite" presStyleLbl="node1" presStyleIdx="0" presStyleCnt="3"/>
      <dgm:spPr/>
    </dgm:pt>
    <dgm:pt modelId="{414DC53F-BF2C-4D50-8688-6BCDEF69834F}" type="pres">
      <dgm:prSet presAssocID="{E80176DF-F8B5-4238-A2FF-508BDDDC945B}" presName="visible" presStyleLbl="node1" presStyleIdx="0" presStyleCnt="3" custScaleX="124628" custScaleY="109735" custLinFactNeighborX="-19724" custLinFactNeighborY="-27451"/>
      <dgm:spPr/>
    </dgm:pt>
    <dgm:pt modelId="{70B7F810-8C95-462C-B39A-15A08175E530}" type="pres">
      <dgm:prSet presAssocID="{B5E49ADA-77A8-4CD6-9AC0-CB005EBAFA19}" presName="Name25" presStyleLbl="parChTrans1D1" presStyleIdx="0" presStyleCnt="2"/>
      <dgm:spPr/>
    </dgm:pt>
    <dgm:pt modelId="{06134BDC-AD48-4618-A6AC-1E6BEDB010E1}" type="pres">
      <dgm:prSet presAssocID="{944F0CA0-CB8B-4770-AC58-26EC47B6AFE6}" presName="node" presStyleCnt="0"/>
      <dgm:spPr/>
    </dgm:pt>
    <dgm:pt modelId="{A85CA130-8516-401A-9387-86B4C30897CE}" type="pres">
      <dgm:prSet presAssocID="{944F0CA0-CB8B-4770-AC58-26EC47B6AFE6}" presName="parentNode" presStyleLbl="node1" presStyleIdx="1" presStyleCnt="3" custScaleX="129631" custScaleY="126487" custLinFactNeighborX="22089" custLinFactNeighborY="-25928">
        <dgm:presLayoutVars>
          <dgm:chMax val="1"/>
          <dgm:bulletEnabled val="1"/>
        </dgm:presLayoutVars>
      </dgm:prSet>
      <dgm:spPr/>
    </dgm:pt>
    <dgm:pt modelId="{A6F4CAEA-B1D1-484C-87AE-4F7D778731C7}" type="pres">
      <dgm:prSet presAssocID="{944F0CA0-CB8B-4770-AC58-26EC47B6AFE6}" presName="childNode" presStyleLbl="revTx" presStyleIdx="0" presStyleCnt="1">
        <dgm:presLayoutVars>
          <dgm:bulletEnabled val="1"/>
        </dgm:presLayoutVars>
      </dgm:prSet>
      <dgm:spPr/>
    </dgm:pt>
    <dgm:pt modelId="{7E22D6EB-E1E5-4C5D-A5D2-B5672701761C}" type="pres">
      <dgm:prSet presAssocID="{EE139737-DBFA-4C90-B4EC-1561980009D1}" presName="Name25" presStyleLbl="parChTrans1D1" presStyleIdx="1" presStyleCnt="2"/>
      <dgm:spPr/>
    </dgm:pt>
    <dgm:pt modelId="{768C8372-54CC-4B53-9D77-1FD35D8F6DE1}" type="pres">
      <dgm:prSet presAssocID="{28E85FD5-642A-4E44-9D77-B8E7571EEE44}" presName="node" presStyleCnt="0"/>
      <dgm:spPr/>
    </dgm:pt>
    <dgm:pt modelId="{9B253933-CBED-4CB4-9BCF-1FB1A63EC50E}" type="pres">
      <dgm:prSet presAssocID="{28E85FD5-642A-4E44-9D77-B8E7571EEE44}" presName="parentNode" presStyleLbl="node1" presStyleIdx="2" presStyleCnt="3" custScaleX="119558" custScaleY="119426" custLinFactNeighborX="22804" custLinFactNeighborY="-17430">
        <dgm:presLayoutVars>
          <dgm:chMax val="1"/>
          <dgm:bulletEnabled val="1"/>
        </dgm:presLayoutVars>
      </dgm:prSet>
      <dgm:spPr/>
    </dgm:pt>
    <dgm:pt modelId="{77DCBA54-2DDD-43A8-BF07-33C47DDEC7E3}" type="pres">
      <dgm:prSet presAssocID="{28E85FD5-642A-4E44-9D77-B8E7571EEE44}" presName="childNode" presStyleLbl="revTx" presStyleIdx="0" presStyleCnt="1">
        <dgm:presLayoutVars>
          <dgm:bulletEnabled val="1"/>
        </dgm:presLayoutVars>
      </dgm:prSet>
      <dgm:spPr/>
    </dgm:pt>
  </dgm:ptLst>
  <dgm:cxnLst>
    <dgm:cxn modelId="{4D783A09-36C9-42B6-A9B7-8D04A89E353A}" srcId="{944F0CA0-CB8B-4770-AC58-26EC47B6AFE6}" destId="{FC97BAEB-5F0A-49E9-9031-0F19C5AC2A52}" srcOrd="1" destOrd="0" parTransId="{62C51CD2-DA23-41B4-9B01-E861597A6017}" sibTransId="{59969084-F6A4-40F2-8973-359ABAD80868}"/>
    <dgm:cxn modelId="{EAF5CA14-154C-4599-AB1A-C92F34250280}" srcId="{944F0CA0-CB8B-4770-AC58-26EC47B6AFE6}" destId="{A9059E55-6F0A-497B-A4F9-65A1B4D72156}" srcOrd="0" destOrd="0" parTransId="{966293C4-AE9D-4B41-AD23-DC2FC7691D45}" sibTransId="{70282CF5-E476-4071-8107-45FA747B2848}"/>
    <dgm:cxn modelId="{99CD3326-C454-4CF2-867A-FFB57A073A43}" type="presOf" srcId="{B5E49ADA-77A8-4CD6-9AC0-CB005EBAFA19}" destId="{70B7F810-8C95-462C-B39A-15A08175E530}" srcOrd="0" destOrd="0" presId="urn:microsoft.com/office/officeart/2005/8/layout/radial2"/>
    <dgm:cxn modelId="{419A0C35-AD42-41D8-97EB-D65981D62887}" type="presOf" srcId="{944F0CA0-CB8B-4770-AC58-26EC47B6AFE6}" destId="{A85CA130-8516-401A-9387-86B4C30897CE}" srcOrd="0" destOrd="0" presId="urn:microsoft.com/office/officeart/2005/8/layout/radial2"/>
    <dgm:cxn modelId="{862D805E-33EB-4E8B-A4DB-C94D8F18C9E5}" type="presOf" srcId="{A9059E55-6F0A-497B-A4F9-65A1B4D72156}" destId="{A6F4CAEA-B1D1-484C-87AE-4F7D778731C7}" srcOrd="0" destOrd="0" presId="urn:microsoft.com/office/officeart/2005/8/layout/radial2"/>
    <dgm:cxn modelId="{5F030F54-7164-466E-AC05-9E2ECD66E8B5}" type="presOf" srcId="{E80176DF-F8B5-4238-A2FF-508BDDDC945B}" destId="{B6304353-B708-4F89-9E86-557C6FEEC430}" srcOrd="0" destOrd="0" presId="urn:microsoft.com/office/officeart/2005/8/layout/radial2"/>
    <dgm:cxn modelId="{57B24C9D-46F0-49E5-958C-F4C3AE7A4591}" srcId="{E80176DF-F8B5-4238-A2FF-508BDDDC945B}" destId="{944F0CA0-CB8B-4770-AC58-26EC47B6AFE6}" srcOrd="0" destOrd="0" parTransId="{B5E49ADA-77A8-4CD6-9AC0-CB005EBAFA19}" sibTransId="{74CC9DD9-8F38-4AB4-A8EC-AB51C2599D12}"/>
    <dgm:cxn modelId="{D377C0A9-33F1-4CE0-AE6C-C7554D012879}" type="presOf" srcId="{28E85FD5-642A-4E44-9D77-B8E7571EEE44}" destId="{9B253933-CBED-4CB4-9BCF-1FB1A63EC50E}" srcOrd="0" destOrd="0" presId="urn:microsoft.com/office/officeart/2005/8/layout/radial2"/>
    <dgm:cxn modelId="{FCF590C5-0197-44B2-BFDE-380AED422692}" srcId="{E80176DF-F8B5-4238-A2FF-508BDDDC945B}" destId="{28E85FD5-642A-4E44-9D77-B8E7571EEE44}" srcOrd="1" destOrd="0" parTransId="{EE139737-DBFA-4C90-B4EC-1561980009D1}" sibTransId="{75EADBA1-50C2-4575-8E9C-C6005AE63A94}"/>
    <dgm:cxn modelId="{D72C6CDC-8A8A-4A6D-A201-DC7EF248DC0D}" type="presOf" srcId="{FC97BAEB-5F0A-49E9-9031-0F19C5AC2A52}" destId="{A6F4CAEA-B1D1-484C-87AE-4F7D778731C7}" srcOrd="0" destOrd="1" presId="urn:microsoft.com/office/officeart/2005/8/layout/radial2"/>
    <dgm:cxn modelId="{16EFF1F5-2881-4290-BF7A-E75D1609DCE6}" type="presOf" srcId="{EE139737-DBFA-4C90-B4EC-1561980009D1}" destId="{7E22D6EB-E1E5-4C5D-A5D2-B5672701761C}" srcOrd="0" destOrd="0" presId="urn:microsoft.com/office/officeart/2005/8/layout/radial2"/>
    <dgm:cxn modelId="{A5D4C170-3B06-41E0-B2B7-A6BB92E3E19E}" type="presParOf" srcId="{B6304353-B708-4F89-9E86-557C6FEEC430}" destId="{684654EB-2384-4591-9349-AA110D3B0D94}" srcOrd="0" destOrd="0" presId="urn:microsoft.com/office/officeart/2005/8/layout/radial2"/>
    <dgm:cxn modelId="{B141836C-9EA3-4C94-94CC-EAD84C5FAC1A}" type="presParOf" srcId="{684654EB-2384-4591-9349-AA110D3B0D94}" destId="{72DFF658-602A-4FF1-9071-C25665E7DE5C}" srcOrd="0" destOrd="0" presId="urn:microsoft.com/office/officeart/2005/8/layout/radial2"/>
    <dgm:cxn modelId="{DC6A7673-3713-4F93-AD80-589AD18AFA4E}" type="presParOf" srcId="{72DFF658-602A-4FF1-9071-C25665E7DE5C}" destId="{168BA934-EA1B-4FB2-B183-07453D300590}" srcOrd="0" destOrd="0" presId="urn:microsoft.com/office/officeart/2005/8/layout/radial2"/>
    <dgm:cxn modelId="{0D99A699-900A-42DF-B1E3-345FE62C87EE}" type="presParOf" srcId="{72DFF658-602A-4FF1-9071-C25665E7DE5C}" destId="{414DC53F-BF2C-4D50-8688-6BCDEF69834F}" srcOrd="1" destOrd="0" presId="urn:microsoft.com/office/officeart/2005/8/layout/radial2"/>
    <dgm:cxn modelId="{FC2FA86F-CD01-47F8-B5B8-22D5E8D1CB36}" type="presParOf" srcId="{684654EB-2384-4591-9349-AA110D3B0D94}" destId="{70B7F810-8C95-462C-B39A-15A08175E530}" srcOrd="1" destOrd="0" presId="urn:microsoft.com/office/officeart/2005/8/layout/radial2"/>
    <dgm:cxn modelId="{034AD654-FE4C-4E8E-B52F-E1F2DED03A72}" type="presParOf" srcId="{684654EB-2384-4591-9349-AA110D3B0D94}" destId="{06134BDC-AD48-4618-A6AC-1E6BEDB010E1}" srcOrd="2" destOrd="0" presId="urn:microsoft.com/office/officeart/2005/8/layout/radial2"/>
    <dgm:cxn modelId="{1ADBAB89-BC3F-4768-B602-BBE544CB4EB6}" type="presParOf" srcId="{06134BDC-AD48-4618-A6AC-1E6BEDB010E1}" destId="{A85CA130-8516-401A-9387-86B4C30897CE}" srcOrd="0" destOrd="0" presId="urn:microsoft.com/office/officeart/2005/8/layout/radial2"/>
    <dgm:cxn modelId="{12DCCB6D-D85D-456F-8534-E0405503084C}" type="presParOf" srcId="{06134BDC-AD48-4618-A6AC-1E6BEDB010E1}" destId="{A6F4CAEA-B1D1-484C-87AE-4F7D778731C7}" srcOrd="1" destOrd="0" presId="urn:microsoft.com/office/officeart/2005/8/layout/radial2"/>
    <dgm:cxn modelId="{200DD3F4-8920-4F85-AFE2-3656CA7C8727}" type="presParOf" srcId="{684654EB-2384-4591-9349-AA110D3B0D94}" destId="{7E22D6EB-E1E5-4C5D-A5D2-B5672701761C}" srcOrd="3" destOrd="0" presId="urn:microsoft.com/office/officeart/2005/8/layout/radial2"/>
    <dgm:cxn modelId="{07418FFF-890F-4F56-A0CE-600426D657DE}" type="presParOf" srcId="{684654EB-2384-4591-9349-AA110D3B0D94}" destId="{768C8372-54CC-4B53-9D77-1FD35D8F6DE1}" srcOrd="4" destOrd="0" presId="urn:microsoft.com/office/officeart/2005/8/layout/radial2"/>
    <dgm:cxn modelId="{2CA410D2-B289-4050-9102-4F8A29EEF2EC}" type="presParOf" srcId="{768C8372-54CC-4B53-9D77-1FD35D8F6DE1}" destId="{9B253933-CBED-4CB4-9BCF-1FB1A63EC50E}" srcOrd="0" destOrd="0" presId="urn:microsoft.com/office/officeart/2005/8/layout/radial2"/>
    <dgm:cxn modelId="{36AA6D81-91AD-4B3D-AA00-2E6CF9ACF88C}" type="presParOf" srcId="{768C8372-54CC-4B53-9D77-1FD35D8F6DE1}" destId="{77DCBA54-2DDD-43A8-BF07-33C47DDEC7E3}" srcOrd="1" destOrd="0" presId="urn:microsoft.com/office/officeart/2005/8/layout/radial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1517FE3-2564-47CF-9BE4-D825969D447E}" type="doc">
      <dgm:prSet loTypeId="urn:microsoft.com/office/officeart/2005/8/layout/equation2" loCatId="process" qsTypeId="urn:microsoft.com/office/officeart/2005/8/quickstyle/simple5" qsCatId="simple" csTypeId="urn:microsoft.com/office/officeart/2005/8/colors/colorful1" csCatId="colorful" phldr="1"/>
      <dgm:spPr/>
    </dgm:pt>
    <dgm:pt modelId="{E3B217EE-2655-4211-ADE3-FBCD56A23CBB}">
      <dgm:prSet phldrT="[Text]" custT="1"/>
      <dgm:spPr/>
      <dgm:t>
        <a:bodyPr/>
        <a:lstStyle/>
        <a:p>
          <a:r>
            <a:rPr lang="en-GB" sz="1600" dirty="0">
              <a:solidFill>
                <a:schemeClr val="tx1"/>
              </a:solidFill>
            </a:rPr>
            <a:t>Mindfulness (M</a:t>
          </a:r>
          <a:r>
            <a:rPr lang="en-GB" sz="1600" dirty="0"/>
            <a:t>)</a:t>
          </a:r>
        </a:p>
      </dgm:t>
    </dgm:pt>
    <dgm:pt modelId="{EBCDA546-5562-42C9-99E2-1CB49787E7F7}" type="parTrans" cxnId="{C9ACEDB0-100E-4EB1-88FF-1C5F704AC488}">
      <dgm:prSet/>
      <dgm:spPr/>
      <dgm:t>
        <a:bodyPr/>
        <a:lstStyle/>
        <a:p>
          <a:endParaRPr lang="en-GB"/>
        </a:p>
      </dgm:t>
    </dgm:pt>
    <dgm:pt modelId="{F6DA89C9-BC2A-445B-8452-E2DB5C9F21E5}" type="sibTrans" cxnId="{C9ACEDB0-100E-4EB1-88FF-1C5F704AC488}">
      <dgm:prSet/>
      <dgm:spPr/>
      <dgm:t>
        <a:bodyPr/>
        <a:lstStyle/>
        <a:p>
          <a:endParaRPr lang="en-GB"/>
        </a:p>
      </dgm:t>
    </dgm:pt>
    <dgm:pt modelId="{73219D5F-8B48-423A-90E4-5C2004ECAE0A}">
      <dgm:prSet phldrT="[Text]" custT="1"/>
      <dgm:spPr/>
      <dgm:t>
        <a:bodyPr/>
        <a:lstStyle/>
        <a:p>
          <a:r>
            <a:rPr lang="en-GB" sz="1600" dirty="0"/>
            <a:t>Emotional Intelligence (EI)</a:t>
          </a:r>
        </a:p>
      </dgm:t>
    </dgm:pt>
    <dgm:pt modelId="{E73BA39C-2837-4F61-8613-60DCDCED908A}" type="parTrans" cxnId="{80F38D64-1ABD-4D76-843C-665774D93648}">
      <dgm:prSet/>
      <dgm:spPr/>
      <dgm:t>
        <a:bodyPr/>
        <a:lstStyle/>
        <a:p>
          <a:endParaRPr lang="en-GB"/>
        </a:p>
      </dgm:t>
    </dgm:pt>
    <dgm:pt modelId="{6F4DEB02-8DBE-4188-A6E2-4BFE429E2104}" type="sibTrans" cxnId="{80F38D64-1ABD-4D76-843C-665774D93648}">
      <dgm:prSet/>
      <dgm:spPr>
        <a:solidFill>
          <a:schemeClr val="accent1">
            <a:lumMod val="60000"/>
            <a:lumOff val="40000"/>
          </a:schemeClr>
        </a:solidFill>
        <a:ln>
          <a:solidFill>
            <a:schemeClr val="accent1"/>
          </a:solidFill>
        </a:ln>
      </dgm:spPr>
      <dgm:t>
        <a:bodyPr/>
        <a:lstStyle/>
        <a:p>
          <a:endParaRPr lang="en-GB" dirty="0"/>
        </a:p>
      </dgm:t>
    </dgm:pt>
    <dgm:pt modelId="{AA5A98C4-D0FF-45F9-8132-05D64B51D854}">
      <dgm:prSet phldrT="[Text]"/>
      <dgm:spPr/>
      <dgm:t>
        <a:bodyPr/>
        <a:lstStyle/>
        <a:p>
          <a:r>
            <a:rPr lang="en-GB" dirty="0">
              <a:solidFill>
                <a:schemeClr val="tx1"/>
              </a:solidFill>
            </a:rPr>
            <a:t>Own workplace performance (WP)</a:t>
          </a:r>
        </a:p>
      </dgm:t>
    </dgm:pt>
    <dgm:pt modelId="{4A0047DD-09E7-4BF9-8772-C879A7FDD49D}" type="parTrans" cxnId="{11397AD1-D99D-4CF8-97E4-C0CF00BB0710}">
      <dgm:prSet/>
      <dgm:spPr/>
      <dgm:t>
        <a:bodyPr/>
        <a:lstStyle/>
        <a:p>
          <a:endParaRPr lang="en-GB"/>
        </a:p>
      </dgm:t>
    </dgm:pt>
    <dgm:pt modelId="{C7DDE56B-637A-4D42-A60D-A585965565D4}" type="sibTrans" cxnId="{11397AD1-D99D-4CF8-97E4-C0CF00BB0710}">
      <dgm:prSet/>
      <dgm:spPr/>
      <dgm:t>
        <a:bodyPr/>
        <a:lstStyle/>
        <a:p>
          <a:endParaRPr lang="en-GB"/>
        </a:p>
      </dgm:t>
    </dgm:pt>
    <dgm:pt modelId="{9A4BFD03-63AF-4F92-BC3C-CD56FE027142}" type="pres">
      <dgm:prSet presAssocID="{F1517FE3-2564-47CF-9BE4-D825969D447E}" presName="Name0" presStyleCnt="0">
        <dgm:presLayoutVars>
          <dgm:dir/>
          <dgm:resizeHandles val="exact"/>
        </dgm:presLayoutVars>
      </dgm:prSet>
      <dgm:spPr/>
    </dgm:pt>
    <dgm:pt modelId="{B49F85C2-1531-47CC-9DFD-19ACE4B378EC}" type="pres">
      <dgm:prSet presAssocID="{F1517FE3-2564-47CF-9BE4-D825969D447E}" presName="vNodes" presStyleCnt="0"/>
      <dgm:spPr/>
    </dgm:pt>
    <dgm:pt modelId="{F0ABA7D8-BDAA-4955-AE8B-32739CE878A7}" type="pres">
      <dgm:prSet presAssocID="{E3B217EE-2655-4211-ADE3-FBCD56A23CBB}" presName="node" presStyleLbl="node1" presStyleIdx="0" presStyleCnt="3" custScaleX="171179" custScaleY="141764" custLinFactY="-4270" custLinFactNeighborX="-4577" custLinFactNeighborY="-100000">
        <dgm:presLayoutVars>
          <dgm:bulletEnabled val="1"/>
        </dgm:presLayoutVars>
      </dgm:prSet>
      <dgm:spPr/>
    </dgm:pt>
    <dgm:pt modelId="{11162C0B-28A1-4A17-B062-D95468F2CDA4}" type="pres">
      <dgm:prSet presAssocID="{F6DA89C9-BC2A-445B-8452-E2DB5C9F21E5}" presName="spacerT" presStyleCnt="0"/>
      <dgm:spPr/>
    </dgm:pt>
    <dgm:pt modelId="{6F353D2D-F3AD-46C1-A663-45E456B9EA74}" type="pres">
      <dgm:prSet presAssocID="{F6DA89C9-BC2A-445B-8452-E2DB5C9F21E5}" presName="sibTrans" presStyleLbl="sibTrans2D1" presStyleIdx="0" presStyleCnt="2" custLinFactNeighborX="-7892" custLinFactNeighborY="-55254"/>
      <dgm:spPr/>
    </dgm:pt>
    <dgm:pt modelId="{D681DEC0-04F3-48FC-BFE8-8DE1DF2376F8}" type="pres">
      <dgm:prSet presAssocID="{F6DA89C9-BC2A-445B-8452-E2DB5C9F21E5}" presName="spacerB" presStyleCnt="0"/>
      <dgm:spPr/>
    </dgm:pt>
    <dgm:pt modelId="{3E333EEF-91A0-46CF-AF22-B681B6338550}" type="pres">
      <dgm:prSet presAssocID="{73219D5F-8B48-423A-90E4-5C2004ECAE0A}" presName="node" presStyleLbl="node1" presStyleIdx="1" presStyleCnt="3" custScaleX="160101" custScaleY="136137" custLinFactNeighborX="-4577" custLinFactNeighborY="62521">
        <dgm:presLayoutVars>
          <dgm:bulletEnabled val="1"/>
        </dgm:presLayoutVars>
      </dgm:prSet>
      <dgm:spPr/>
    </dgm:pt>
    <dgm:pt modelId="{35AFC0AB-ACC9-4480-AC62-8E391A05E7C2}" type="pres">
      <dgm:prSet presAssocID="{F1517FE3-2564-47CF-9BE4-D825969D447E}" presName="sibTransLast" presStyleLbl="sibTrans2D1" presStyleIdx="1" presStyleCnt="2" custScaleX="238654" custLinFactNeighborX="-45220" custLinFactNeighborY="1070"/>
      <dgm:spPr/>
    </dgm:pt>
    <dgm:pt modelId="{B18509CD-9D98-429B-9E78-2F1980F4A5A7}" type="pres">
      <dgm:prSet presAssocID="{F1517FE3-2564-47CF-9BE4-D825969D447E}" presName="connectorText" presStyleLbl="sibTrans2D1" presStyleIdx="1" presStyleCnt="2"/>
      <dgm:spPr/>
    </dgm:pt>
    <dgm:pt modelId="{2E2A2307-167C-4B5C-B8AB-9F72B4E35B87}" type="pres">
      <dgm:prSet presAssocID="{F1517FE3-2564-47CF-9BE4-D825969D447E}" presName="lastNode" presStyleLbl="node1" presStyleIdx="2" presStyleCnt="3" custLinFactX="19758" custLinFactNeighborX="100000" custLinFactNeighborY="0">
        <dgm:presLayoutVars>
          <dgm:bulletEnabled val="1"/>
        </dgm:presLayoutVars>
      </dgm:prSet>
      <dgm:spPr/>
    </dgm:pt>
  </dgm:ptLst>
  <dgm:cxnLst>
    <dgm:cxn modelId="{828AFC2C-B768-4FAF-9B98-63640039DDED}" type="presOf" srcId="{73219D5F-8B48-423A-90E4-5C2004ECAE0A}" destId="{3E333EEF-91A0-46CF-AF22-B681B6338550}" srcOrd="0" destOrd="0" presId="urn:microsoft.com/office/officeart/2005/8/layout/equation2"/>
    <dgm:cxn modelId="{80F38D64-1ABD-4D76-843C-665774D93648}" srcId="{F1517FE3-2564-47CF-9BE4-D825969D447E}" destId="{73219D5F-8B48-423A-90E4-5C2004ECAE0A}" srcOrd="1" destOrd="0" parTransId="{E73BA39C-2837-4F61-8613-60DCDCED908A}" sibTransId="{6F4DEB02-8DBE-4188-A6E2-4BFE429E2104}"/>
    <dgm:cxn modelId="{4A24F865-66DD-4964-ABA5-8A5B95466AE9}" type="presOf" srcId="{6F4DEB02-8DBE-4188-A6E2-4BFE429E2104}" destId="{35AFC0AB-ACC9-4480-AC62-8E391A05E7C2}" srcOrd="0" destOrd="0" presId="urn:microsoft.com/office/officeart/2005/8/layout/equation2"/>
    <dgm:cxn modelId="{AC70B082-A3E5-4205-A4AB-0B62F7C56632}" type="presOf" srcId="{F6DA89C9-BC2A-445B-8452-E2DB5C9F21E5}" destId="{6F353D2D-F3AD-46C1-A663-45E456B9EA74}" srcOrd="0" destOrd="0" presId="urn:microsoft.com/office/officeart/2005/8/layout/equation2"/>
    <dgm:cxn modelId="{B6592790-FC49-4010-910D-2079CF78E112}" type="presOf" srcId="{E3B217EE-2655-4211-ADE3-FBCD56A23CBB}" destId="{F0ABA7D8-BDAA-4955-AE8B-32739CE878A7}" srcOrd="0" destOrd="0" presId="urn:microsoft.com/office/officeart/2005/8/layout/equation2"/>
    <dgm:cxn modelId="{DC8AD799-BFD8-4E38-96B7-BA47A87518BA}" type="presOf" srcId="{F1517FE3-2564-47CF-9BE4-D825969D447E}" destId="{9A4BFD03-63AF-4F92-BC3C-CD56FE027142}" srcOrd="0" destOrd="0" presId="urn:microsoft.com/office/officeart/2005/8/layout/equation2"/>
    <dgm:cxn modelId="{5D11D79A-927D-4CD9-8C9A-B2A40E2D0F03}" type="presOf" srcId="{6F4DEB02-8DBE-4188-A6E2-4BFE429E2104}" destId="{B18509CD-9D98-429B-9E78-2F1980F4A5A7}" srcOrd="1" destOrd="0" presId="urn:microsoft.com/office/officeart/2005/8/layout/equation2"/>
    <dgm:cxn modelId="{36D4EA9D-2BB9-4F49-88C4-8A0C7BEEFC25}" type="presOf" srcId="{AA5A98C4-D0FF-45F9-8132-05D64B51D854}" destId="{2E2A2307-167C-4B5C-B8AB-9F72B4E35B87}" srcOrd="0" destOrd="0" presId="urn:microsoft.com/office/officeart/2005/8/layout/equation2"/>
    <dgm:cxn modelId="{C9ACEDB0-100E-4EB1-88FF-1C5F704AC488}" srcId="{F1517FE3-2564-47CF-9BE4-D825969D447E}" destId="{E3B217EE-2655-4211-ADE3-FBCD56A23CBB}" srcOrd="0" destOrd="0" parTransId="{EBCDA546-5562-42C9-99E2-1CB49787E7F7}" sibTransId="{F6DA89C9-BC2A-445B-8452-E2DB5C9F21E5}"/>
    <dgm:cxn modelId="{11397AD1-D99D-4CF8-97E4-C0CF00BB0710}" srcId="{F1517FE3-2564-47CF-9BE4-D825969D447E}" destId="{AA5A98C4-D0FF-45F9-8132-05D64B51D854}" srcOrd="2" destOrd="0" parTransId="{4A0047DD-09E7-4BF9-8772-C879A7FDD49D}" sibTransId="{C7DDE56B-637A-4D42-A60D-A585965565D4}"/>
    <dgm:cxn modelId="{DF03994A-2D0C-4201-B120-D225D40621F9}" type="presParOf" srcId="{9A4BFD03-63AF-4F92-BC3C-CD56FE027142}" destId="{B49F85C2-1531-47CC-9DFD-19ACE4B378EC}" srcOrd="0" destOrd="0" presId="urn:microsoft.com/office/officeart/2005/8/layout/equation2"/>
    <dgm:cxn modelId="{B916B2E7-A288-49B0-94FD-7256BD5639B7}" type="presParOf" srcId="{B49F85C2-1531-47CC-9DFD-19ACE4B378EC}" destId="{F0ABA7D8-BDAA-4955-AE8B-32739CE878A7}" srcOrd="0" destOrd="0" presId="urn:microsoft.com/office/officeart/2005/8/layout/equation2"/>
    <dgm:cxn modelId="{5F1EFABA-79A3-49B2-8A77-F4EB75E3086B}" type="presParOf" srcId="{B49F85C2-1531-47CC-9DFD-19ACE4B378EC}" destId="{11162C0B-28A1-4A17-B062-D95468F2CDA4}" srcOrd="1" destOrd="0" presId="urn:microsoft.com/office/officeart/2005/8/layout/equation2"/>
    <dgm:cxn modelId="{08C02F60-9EEA-47BE-9481-399287248130}" type="presParOf" srcId="{B49F85C2-1531-47CC-9DFD-19ACE4B378EC}" destId="{6F353D2D-F3AD-46C1-A663-45E456B9EA74}" srcOrd="2" destOrd="0" presId="urn:microsoft.com/office/officeart/2005/8/layout/equation2"/>
    <dgm:cxn modelId="{8B9118F9-4483-4426-BEEA-2E5E6D6EB409}" type="presParOf" srcId="{B49F85C2-1531-47CC-9DFD-19ACE4B378EC}" destId="{D681DEC0-04F3-48FC-BFE8-8DE1DF2376F8}" srcOrd="3" destOrd="0" presId="urn:microsoft.com/office/officeart/2005/8/layout/equation2"/>
    <dgm:cxn modelId="{1505743D-66BA-4B2B-91E5-82EFB42DD3F6}" type="presParOf" srcId="{B49F85C2-1531-47CC-9DFD-19ACE4B378EC}" destId="{3E333EEF-91A0-46CF-AF22-B681B6338550}" srcOrd="4" destOrd="0" presId="urn:microsoft.com/office/officeart/2005/8/layout/equation2"/>
    <dgm:cxn modelId="{BCC819D4-ABFF-456F-AD75-052A28F77F4E}" type="presParOf" srcId="{9A4BFD03-63AF-4F92-BC3C-CD56FE027142}" destId="{35AFC0AB-ACC9-4480-AC62-8E391A05E7C2}" srcOrd="1" destOrd="0" presId="urn:microsoft.com/office/officeart/2005/8/layout/equation2"/>
    <dgm:cxn modelId="{2828B81F-98D1-46BD-AF77-1222CE5C56B5}" type="presParOf" srcId="{35AFC0AB-ACC9-4480-AC62-8E391A05E7C2}" destId="{B18509CD-9D98-429B-9E78-2F1980F4A5A7}" srcOrd="0" destOrd="0" presId="urn:microsoft.com/office/officeart/2005/8/layout/equation2"/>
    <dgm:cxn modelId="{7B438126-03D2-456F-B1EC-084B0FAA4C9B}" type="presParOf" srcId="{9A4BFD03-63AF-4F92-BC3C-CD56FE027142}" destId="{2E2A2307-167C-4B5C-B8AB-9F72B4E35B87}" srcOrd="2" destOrd="0" presId="urn:microsoft.com/office/officeart/2005/8/layout/equation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3C944AC-DA00-4681-A141-C0CA777502D3}" type="doc">
      <dgm:prSet loTypeId="urn:microsoft.com/office/officeart/2005/8/layout/chart3" loCatId="cycle" qsTypeId="urn:microsoft.com/office/officeart/2005/8/quickstyle/simple1" qsCatId="simple" csTypeId="urn:microsoft.com/office/officeart/2005/8/colors/colorful1" csCatId="colorful" phldr="1"/>
      <dgm:spPr/>
    </dgm:pt>
    <dgm:pt modelId="{6B2FA5D2-5A25-4298-A48C-7AB9BE014D18}">
      <dgm:prSet phldrT="[Text]"/>
      <dgm:spPr/>
      <dgm:t>
        <a:bodyPr/>
        <a:lstStyle/>
        <a:p>
          <a:r>
            <a:rPr lang="en-GB" dirty="0">
              <a:solidFill>
                <a:schemeClr val="bg2">
                  <a:lumMod val="25000"/>
                </a:schemeClr>
              </a:solidFill>
            </a:rPr>
            <a:t>Self Awareness</a:t>
          </a:r>
        </a:p>
      </dgm:t>
    </dgm:pt>
    <dgm:pt modelId="{02F01A0A-1BDF-4E84-BAE8-74F451720045}" type="parTrans" cxnId="{8ED5D53A-D204-4704-BB4F-CC3DA0889F95}">
      <dgm:prSet/>
      <dgm:spPr/>
      <dgm:t>
        <a:bodyPr/>
        <a:lstStyle/>
        <a:p>
          <a:endParaRPr lang="en-GB"/>
        </a:p>
      </dgm:t>
    </dgm:pt>
    <dgm:pt modelId="{F293E096-0FFA-46C4-A5A3-1EB0796CD695}" type="sibTrans" cxnId="{8ED5D53A-D204-4704-BB4F-CC3DA0889F95}">
      <dgm:prSet/>
      <dgm:spPr/>
      <dgm:t>
        <a:bodyPr/>
        <a:lstStyle/>
        <a:p>
          <a:endParaRPr lang="en-GB"/>
        </a:p>
      </dgm:t>
    </dgm:pt>
    <dgm:pt modelId="{444DFEAE-34B4-4986-AB6C-8F3169093CAD}">
      <dgm:prSet phldrT="[Text]"/>
      <dgm:spPr/>
      <dgm:t>
        <a:bodyPr/>
        <a:lstStyle/>
        <a:p>
          <a:r>
            <a:rPr lang="en-GB" dirty="0"/>
            <a:t>Empathy</a:t>
          </a:r>
        </a:p>
      </dgm:t>
    </dgm:pt>
    <dgm:pt modelId="{EBF41FED-9FD5-4D32-B2C4-6D30091E5EC7}" type="parTrans" cxnId="{7B8154D4-7C61-4B37-B72A-C58DF55E5E4C}">
      <dgm:prSet/>
      <dgm:spPr/>
      <dgm:t>
        <a:bodyPr/>
        <a:lstStyle/>
        <a:p>
          <a:endParaRPr lang="en-GB"/>
        </a:p>
      </dgm:t>
    </dgm:pt>
    <dgm:pt modelId="{6CC7746A-07CD-4CAA-8AA1-80C2497977E8}" type="sibTrans" cxnId="{7B8154D4-7C61-4B37-B72A-C58DF55E5E4C}">
      <dgm:prSet/>
      <dgm:spPr/>
      <dgm:t>
        <a:bodyPr/>
        <a:lstStyle/>
        <a:p>
          <a:endParaRPr lang="en-GB"/>
        </a:p>
      </dgm:t>
    </dgm:pt>
    <dgm:pt modelId="{2F62B3FD-B6D7-4F74-84CA-41851C5C334E}">
      <dgm:prSet phldrT="[Text]"/>
      <dgm:spPr/>
      <dgm:t>
        <a:bodyPr/>
        <a:lstStyle/>
        <a:p>
          <a:r>
            <a:rPr lang="en-GB" dirty="0"/>
            <a:t>Social Skill</a:t>
          </a:r>
        </a:p>
      </dgm:t>
    </dgm:pt>
    <dgm:pt modelId="{9B0035B5-31FB-4422-9587-8AF4E39D38CD}" type="parTrans" cxnId="{3F79AFA2-A73F-4A20-B1BB-0B6746C3296F}">
      <dgm:prSet/>
      <dgm:spPr/>
      <dgm:t>
        <a:bodyPr/>
        <a:lstStyle/>
        <a:p>
          <a:endParaRPr lang="en-GB"/>
        </a:p>
      </dgm:t>
    </dgm:pt>
    <dgm:pt modelId="{472333BF-26DA-47DC-BEB9-A95ADB27B111}" type="sibTrans" cxnId="{3F79AFA2-A73F-4A20-B1BB-0B6746C3296F}">
      <dgm:prSet/>
      <dgm:spPr/>
      <dgm:t>
        <a:bodyPr/>
        <a:lstStyle/>
        <a:p>
          <a:endParaRPr lang="en-GB"/>
        </a:p>
      </dgm:t>
    </dgm:pt>
    <dgm:pt modelId="{62B82D04-95B7-4F7F-960D-A1D7A68B8DE3}">
      <dgm:prSet/>
      <dgm:spPr/>
      <dgm:t>
        <a:bodyPr/>
        <a:lstStyle/>
        <a:p>
          <a:r>
            <a:rPr lang="en-GB" baseline="0" dirty="0"/>
            <a:t>Self Regulation</a:t>
          </a:r>
        </a:p>
      </dgm:t>
    </dgm:pt>
    <dgm:pt modelId="{5E936E87-6484-421A-B271-D66447E48B39}" type="parTrans" cxnId="{514C5368-E1CB-4C3F-A0EC-E2AB796DA89D}">
      <dgm:prSet/>
      <dgm:spPr/>
      <dgm:t>
        <a:bodyPr/>
        <a:lstStyle/>
        <a:p>
          <a:endParaRPr lang="en-GB"/>
        </a:p>
      </dgm:t>
    </dgm:pt>
    <dgm:pt modelId="{958CCAA0-308A-4C75-8F1D-38F893904CF7}" type="sibTrans" cxnId="{514C5368-E1CB-4C3F-A0EC-E2AB796DA89D}">
      <dgm:prSet/>
      <dgm:spPr/>
      <dgm:t>
        <a:bodyPr/>
        <a:lstStyle/>
        <a:p>
          <a:endParaRPr lang="en-GB"/>
        </a:p>
      </dgm:t>
    </dgm:pt>
    <dgm:pt modelId="{04DD0AC6-011F-4049-9C8D-7A2D22EDE077}">
      <dgm:prSet/>
      <dgm:spPr/>
      <dgm:t>
        <a:bodyPr/>
        <a:lstStyle/>
        <a:p>
          <a:r>
            <a:rPr lang="en-GB" baseline="0" dirty="0"/>
            <a:t>Motivation</a:t>
          </a:r>
        </a:p>
      </dgm:t>
    </dgm:pt>
    <dgm:pt modelId="{86D31625-7096-4AB9-A3EB-B08FF6540201}" type="parTrans" cxnId="{2E68AFFE-C2C9-4573-8554-7235598300D2}">
      <dgm:prSet/>
      <dgm:spPr/>
      <dgm:t>
        <a:bodyPr/>
        <a:lstStyle/>
        <a:p>
          <a:endParaRPr lang="en-GB"/>
        </a:p>
      </dgm:t>
    </dgm:pt>
    <dgm:pt modelId="{5ECE1FBB-2DCD-4545-B97F-F88974C1C05F}" type="sibTrans" cxnId="{2E68AFFE-C2C9-4573-8554-7235598300D2}">
      <dgm:prSet/>
      <dgm:spPr/>
      <dgm:t>
        <a:bodyPr/>
        <a:lstStyle/>
        <a:p>
          <a:endParaRPr lang="en-GB"/>
        </a:p>
      </dgm:t>
    </dgm:pt>
    <dgm:pt modelId="{98CE3730-396A-4674-84D0-F0D9501A4E61}" type="pres">
      <dgm:prSet presAssocID="{13C944AC-DA00-4681-A141-C0CA777502D3}" presName="compositeShape" presStyleCnt="0">
        <dgm:presLayoutVars>
          <dgm:chMax val="7"/>
          <dgm:dir/>
          <dgm:resizeHandles val="exact"/>
        </dgm:presLayoutVars>
      </dgm:prSet>
      <dgm:spPr/>
    </dgm:pt>
    <dgm:pt modelId="{90AA4D4B-4D0E-4F88-B743-F25EF9EF196B}" type="pres">
      <dgm:prSet presAssocID="{13C944AC-DA00-4681-A141-C0CA777502D3}" presName="wedge1" presStyleLbl="node1" presStyleIdx="0" presStyleCnt="5" custLinFactNeighborX="-15143" custLinFactNeighborY="-7762"/>
      <dgm:spPr/>
    </dgm:pt>
    <dgm:pt modelId="{B1CF2C4D-E230-4AB3-BB39-1DFD26B6A9B3}" type="pres">
      <dgm:prSet presAssocID="{13C944AC-DA00-4681-A141-C0CA777502D3}" presName="wedge1Tx" presStyleLbl="node1" presStyleIdx="0" presStyleCnt="5">
        <dgm:presLayoutVars>
          <dgm:chMax val="0"/>
          <dgm:chPref val="0"/>
          <dgm:bulletEnabled val="1"/>
        </dgm:presLayoutVars>
      </dgm:prSet>
      <dgm:spPr/>
    </dgm:pt>
    <dgm:pt modelId="{179E832D-7C1D-469D-9088-BB2F2F0C0782}" type="pres">
      <dgm:prSet presAssocID="{13C944AC-DA00-4681-A141-C0CA777502D3}" presName="wedge2" presStyleLbl="node1" presStyleIdx="1" presStyleCnt="5" custLinFactNeighborX="-11905" custLinFactNeighborY="-10266"/>
      <dgm:spPr/>
    </dgm:pt>
    <dgm:pt modelId="{748DC068-BA0F-47DB-944A-49D51FCE3BF2}" type="pres">
      <dgm:prSet presAssocID="{13C944AC-DA00-4681-A141-C0CA777502D3}" presName="wedge2Tx" presStyleLbl="node1" presStyleIdx="1" presStyleCnt="5">
        <dgm:presLayoutVars>
          <dgm:chMax val="0"/>
          <dgm:chPref val="0"/>
          <dgm:bulletEnabled val="1"/>
        </dgm:presLayoutVars>
      </dgm:prSet>
      <dgm:spPr/>
    </dgm:pt>
    <dgm:pt modelId="{6C8FD4F2-A6CC-4BCB-B583-8B615ACD38DA}" type="pres">
      <dgm:prSet presAssocID="{13C944AC-DA00-4681-A141-C0CA777502D3}" presName="wedge3" presStyleLbl="node1" presStyleIdx="2" presStyleCnt="5" custLinFactNeighborX="-13393" custLinFactNeighborY="-10187"/>
      <dgm:spPr/>
    </dgm:pt>
    <dgm:pt modelId="{F65C4A01-9BBC-42B5-84AF-9B11B16292B0}" type="pres">
      <dgm:prSet presAssocID="{13C944AC-DA00-4681-A141-C0CA777502D3}" presName="wedge3Tx" presStyleLbl="node1" presStyleIdx="2" presStyleCnt="5">
        <dgm:presLayoutVars>
          <dgm:chMax val="0"/>
          <dgm:chPref val="0"/>
          <dgm:bulletEnabled val="1"/>
        </dgm:presLayoutVars>
      </dgm:prSet>
      <dgm:spPr/>
    </dgm:pt>
    <dgm:pt modelId="{85EF051E-BF35-425F-8357-F45B39BF2DA0}" type="pres">
      <dgm:prSet presAssocID="{13C944AC-DA00-4681-A141-C0CA777502D3}" presName="wedge4" presStyleLbl="node1" presStyleIdx="3" presStyleCnt="5" custLinFactNeighborX="-13393" custLinFactNeighborY="-11226"/>
      <dgm:spPr/>
    </dgm:pt>
    <dgm:pt modelId="{05F65B17-F047-4589-8765-55B9E9EE195E}" type="pres">
      <dgm:prSet presAssocID="{13C944AC-DA00-4681-A141-C0CA777502D3}" presName="wedge4Tx" presStyleLbl="node1" presStyleIdx="3" presStyleCnt="5">
        <dgm:presLayoutVars>
          <dgm:chMax val="0"/>
          <dgm:chPref val="0"/>
          <dgm:bulletEnabled val="1"/>
        </dgm:presLayoutVars>
      </dgm:prSet>
      <dgm:spPr/>
    </dgm:pt>
    <dgm:pt modelId="{CD51A1DA-C378-4110-B70F-BCE66A2A878A}" type="pres">
      <dgm:prSet presAssocID="{13C944AC-DA00-4681-A141-C0CA777502D3}" presName="wedge5" presStyleLbl="node1" presStyleIdx="4" presStyleCnt="5" custLinFactNeighborX="-13196" custLinFactNeighborY="-12408"/>
      <dgm:spPr/>
    </dgm:pt>
    <dgm:pt modelId="{B9F2FF3F-88B2-4BE5-9309-3AD9FE085A93}" type="pres">
      <dgm:prSet presAssocID="{13C944AC-DA00-4681-A141-C0CA777502D3}" presName="wedge5Tx" presStyleLbl="node1" presStyleIdx="4" presStyleCnt="5">
        <dgm:presLayoutVars>
          <dgm:chMax val="0"/>
          <dgm:chPref val="0"/>
          <dgm:bulletEnabled val="1"/>
        </dgm:presLayoutVars>
      </dgm:prSet>
      <dgm:spPr/>
    </dgm:pt>
  </dgm:ptLst>
  <dgm:cxnLst>
    <dgm:cxn modelId="{9EDD3E39-98DB-49A2-AB24-B13627225CC7}" type="presOf" srcId="{62B82D04-95B7-4F7F-960D-A1D7A68B8DE3}" destId="{748DC068-BA0F-47DB-944A-49D51FCE3BF2}" srcOrd="1" destOrd="0" presId="urn:microsoft.com/office/officeart/2005/8/layout/chart3"/>
    <dgm:cxn modelId="{8ED5D53A-D204-4704-BB4F-CC3DA0889F95}" srcId="{13C944AC-DA00-4681-A141-C0CA777502D3}" destId="{6B2FA5D2-5A25-4298-A48C-7AB9BE014D18}" srcOrd="0" destOrd="0" parTransId="{02F01A0A-1BDF-4E84-BAE8-74F451720045}" sibTransId="{F293E096-0FFA-46C4-A5A3-1EB0796CD695}"/>
    <dgm:cxn modelId="{514C5368-E1CB-4C3F-A0EC-E2AB796DA89D}" srcId="{13C944AC-DA00-4681-A141-C0CA777502D3}" destId="{62B82D04-95B7-4F7F-960D-A1D7A68B8DE3}" srcOrd="1" destOrd="0" parTransId="{5E936E87-6484-421A-B271-D66447E48B39}" sibTransId="{958CCAA0-308A-4C75-8F1D-38F893904CF7}"/>
    <dgm:cxn modelId="{3B9A087E-B586-4A06-BB88-48ECACFD29D1}" type="presOf" srcId="{13C944AC-DA00-4681-A141-C0CA777502D3}" destId="{98CE3730-396A-4674-84D0-F0D9501A4E61}" srcOrd="0" destOrd="0" presId="urn:microsoft.com/office/officeart/2005/8/layout/chart3"/>
    <dgm:cxn modelId="{B9975D81-5986-4FD3-84DB-8B1E4B141D3A}" type="presOf" srcId="{2F62B3FD-B6D7-4F74-84CA-41851C5C334E}" destId="{CD51A1DA-C378-4110-B70F-BCE66A2A878A}" srcOrd="0" destOrd="0" presId="urn:microsoft.com/office/officeart/2005/8/layout/chart3"/>
    <dgm:cxn modelId="{FBDF578E-6143-4683-8FE5-13ED8683A8D6}" type="presOf" srcId="{6B2FA5D2-5A25-4298-A48C-7AB9BE014D18}" destId="{B1CF2C4D-E230-4AB3-BB39-1DFD26B6A9B3}" srcOrd="1" destOrd="0" presId="urn:microsoft.com/office/officeart/2005/8/layout/chart3"/>
    <dgm:cxn modelId="{31D9AB96-DA3D-4072-B899-11B09D9E3005}" type="presOf" srcId="{2F62B3FD-B6D7-4F74-84CA-41851C5C334E}" destId="{B9F2FF3F-88B2-4BE5-9309-3AD9FE085A93}" srcOrd="1" destOrd="0" presId="urn:microsoft.com/office/officeart/2005/8/layout/chart3"/>
    <dgm:cxn modelId="{FBAE919D-0F6F-47E9-A317-7BF41C78C16E}" type="presOf" srcId="{444DFEAE-34B4-4986-AB6C-8F3169093CAD}" destId="{05F65B17-F047-4589-8765-55B9E9EE195E}" srcOrd="1" destOrd="0" presId="urn:microsoft.com/office/officeart/2005/8/layout/chart3"/>
    <dgm:cxn modelId="{9D60B19F-5C09-4C09-A0F2-E44D45C8B597}" type="presOf" srcId="{04DD0AC6-011F-4049-9C8D-7A2D22EDE077}" destId="{6C8FD4F2-A6CC-4BCB-B583-8B615ACD38DA}" srcOrd="0" destOrd="0" presId="urn:microsoft.com/office/officeart/2005/8/layout/chart3"/>
    <dgm:cxn modelId="{3F79AFA2-A73F-4A20-B1BB-0B6746C3296F}" srcId="{13C944AC-DA00-4681-A141-C0CA777502D3}" destId="{2F62B3FD-B6D7-4F74-84CA-41851C5C334E}" srcOrd="4" destOrd="0" parTransId="{9B0035B5-31FB-4422-9587-8AF4E39D38CD}" sibTransId="{472333BF-26DA-47DC-BEB9-A95ADB27B111}"/>
    <dgm:cxn modelId="{F44663A7-5018-44E0-8D60-0564187A6973}" type="presOf" srcId="{444DFEAE-34B4-4986-AB6C-8F3169093CAD}" destId="{85EF051E-BF35-425F-8357-F45B39BF2DA0}" srcOrd="0" destOrd="0" presId="urn:microsoft.com/office/officeart/2005/8/layout/chart3"/>
    <dgm:cxn modelId="{93DDA5B0-E9A5-4CAE-A705-0EDF58DD82EE}" type="presOf" srcId="{62B82D04-95B7-4F7F-960D-A1D7A68B8DE3}" destId="{179E832D-7C1D-469D-9088-BB2F2F0C0782}" srcOrd="0" destOrd="0" presId="urn:microsoft.com/office/officeart/2005/8/layout/chart3"/>
    <dgm:cxn modelId="{7B8154D4-7C61-4B37-B72A-C58DF55E5E4C}" srcId="{13C944AC-DA00-4681-A141-C0CA777502D3}" destId="{444DFEAE-34B4-4986-AB6C-8F3169093CAD}" srcOrd="3" destOrd="0" parTransId="{EBF41FED-9FD5-4D32-B2C4-6D30091E5EC7}" sibTransId="{6CC7746A-07CD-4CAA-8AA1-80C2497977E8}"/>
    <dgm:cxn modelId="{B31CEBDB-270B-4EC6-9A7B-1F62D87DA54A}" type="presOf" srcId="{04DD0AC6-011F-4049-9C8D-7A2D22EDE077}" destId="{F65C4A01-9BBC-42B5-84AF-9B11B16292B0}" srcOrd="1" destOrd="0" presId="urn:microsoft.com/office/officeart/2005/8/layout/chart3"/>
    <dgm:cxn modelId="{5E00F6EE-9AB6-4C2E-8805-7B817FEEBDDA}" type="presOf" srcId="{6B2FA5D2-5A25-4298-A48C-7AB9BE014D18}" destId="{90AA4D4B-4D0E-4F88-B743-F25EF9EF196B}" srcOrd="0" destOrd="0" presId="urn:microsoft.com/office/officeart/2005/8/layout/chart3"/>
    <dgm:cxn modelId="{2E68AFFE-C2C9-4573-8554-7235598300D2}" srcId="{13C944AC-DA00-4681-A141-C0CA777502D3}" destId="{04DD0AC6-011F-4049-9C8D-7A2D22EDE077}" srcOrd="2" destOrd="0" parTransId="{86D31625-7096-4AB9-A3EB-B08FF6540201}" sibTransId="{5ECE1FBB-2DCD-4545-B97F-F88974C1C05F}"/>
    <dgm:cxn modelId="{0B2888E9-3D9E-4449-A0A0-B0DA2E7EDDC5}" type="presParOf" srcId="{98CE3730-396A-4674-84D0-F0D9501A4E61}" destId="{90AA4D4B-4D0E-4F88-B743-F25EF9EF196B}" srcOrd="0" destOrd="0" presId="urn:microsoft.com/office/officeart/2005/8/layout/chart3"/>
    <dgm:cxn modelId="{0F9D295A-5A37-4FD8-9A4F-EB6BF0FB109C}" type="presParOf" srcId="{98CE3730-396A-4674-84D0-F0D9501A4E61}" destId="{B1CF2C4D-E230-4AB3-BB39-1DFD26B6A9B3}" srcOrd="1" destOrd="0" presId="urn:microsoft.com/office/officeart/2005/8/layout/chart3"/>
    <dgm:cxn modelId="{CEED6968-AC60-4783-917C-0561A539A678}" type="presParOf" srcId="{98CE3730-396A-4674-84D0-F0D9501A4E61}" destId="{179E832D-7C1D-469D-9088-BB2F2F0C0782}" srcOrd="2" destOrd="0" presId="urn:microsoft.com/office/officeart/2005/8/layout/chart3"/>
    <dgm:cxn modelId="{662930D8-5070-4C38-8872-BDCD437D3F45}" type="presParOf" srcId="{98CE3730-396A-4674-84D0-F0D9501A4E61}" destId="{748DC068-BA0F-47DB-944A-49D51FCE3BF2}" srcOrd="3" destOrd="0" presId="urn:microsoft.com/office/officeart/2005/8/layout/chart3"/>
    <dgm:cxn modelId="{0F2530B0-2109-49A1-84E4-A47545940BC5}" type="presParOf" srcId="{98CE3730-396A-4674-84D0-F0D9501A4E61}" destId="{6C8FD4F2-A6CC-4BCB-B583-8B615ACD38DA}" srcOrd="4" destOrd="0" presId="urn:microsoft.com/office/officeart/2005/8/layout/chart3"/>
    <dgm:cxn modelId="{3DC3EA48-964F-404A-82A2-19ACF00C97EB}" type="presParOf" srcId="{98CE3730-396A-4674-84D0-F0D9501A4E61}" destId="{F65C4A01-9BBC-42B5-84AF-9B11B16292B0}" srcOrd="5" destOrd="0" presId="urn:microsoft.com/office/officeart/2005/8/layout/chart3"/>
    <dgm:cxn modelId="{A70E7E2A-F587-4C79-BC18-6F2DC1E8F914}" type="presParOf" srcId="{98CE3730-396A-4674-84D0-F0D9501A4E61}" destId="{85EF051E-BF35-425F-8357-F45B39BF2DA0}" srcOrd="6" destOrd="0" presId="urn:microsoft.com/office/officeart/2005/8/layout/chart3"/>
    <dgm:cxn modelId="{74F5B193-D865-47D2-A317-19FD217626F7}" type="presParOf" srcId="{98CE3730-396A-4674-84D0-F0D9501A4E61}" destId="{05F65B17-F047-4589-8765-55B9E9EE195E}" srcOrd="7" destOrd="0" presId="urn:microsoft.com/office/officeart/2005/8/layout/chart3"/>
    <dgm:cxn modelId="{DD37F205-4179-4BE2-A2C8-B37FCD23FCA8}" type="presParOf" srcId="{98CE3730-396A-4674-84D0-F0D9501A4E61}" destId="{CD51A1DA-C378-4110-B70F-BCE66A2A878A}" srcOrd="8" destOrd="0" presId="urn:microsoft.com/office/officeart/2005/8/layout/chart3"/>
    <dgm:cxn modelId="{E42A77B3-AC92-4747-B72A-033158C2C3C9}" type="presParOf" srcId="{98CE3730-396A-4674-84D0-F0D9501A4E61}" destId="{B9F2FF3F-88B2-4BE5-9309-3AD9FE085A93}" srcOrd="9" destOrd="0" presId="urn:microsoft.com/office/officeart/2005/8/layout/char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22D6EB-E1E5-4C5D-A5D2-B5672701761C}">
      <dsp:nvSpPr>
        <dsp:cNvPr id="0" name=""/>
        <dsp:cNvSpPr/>
      </dsp:nvSpPr>
      <dsp:spPr>
        <a:xfrm rot="1273914">
          <a:off x="1738051" y="2050828"/>
          <a:ext cx="785830" cy="66357"/>
        </a:xfrm>
        <a:custGeom>
          <a:avLst/>
          <a:gdLst/>
          <a:ahLst/>
          <a:cxnLst/>
          <a:rect l="0" t="0" r="0" b="0"/>
          <a:pathLst>
            <a:path>
              <a:moveTo>
                <a:pt x="0" y="33178"/>
              </a:moveTo>
              <a:lnTo>
                <a:pt x="785830" y="33178"/>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0B7F810-8C95-462C-B39A-15A08175E530}">
      <dsp:nvSpPr>
        <dsp:cNvPr id="0" name=""/>
        <dsp:cNvSpPr/>
      </dsp:nvSpPr>
      <dsp:spPr>
        <a:xfrm rot="20022282">
          <a:off x="1725316" y="1113617"/>
          <a:ext cx="761621" cy="66357"/>
        </a:xfrm>
        <a:custGeom>
          <a:avLst/>
          <a:gdLst/>
          <a:ahLst/>
          <a:cxnLst/>
          <a:rect l="0" t="0" r="0" b="0"/>
          <a:pathLst>
            <a:path>
              <a:moveTo>
                <a:pt x="0" y="33178"/>
              </a:moveTo>
              <a:lnTo>
                <a:pt x="761621" y="33178"/>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14DC53F-BF2C-4D50-8688-6BCDEF69834F}">
      <dsp:nvSpPr>
        <dsp:cNvPr id="0" name=""/>
        <dsp:cNvSpPr/>
      </dsp:nvSpPr>
      <dsp:spPr>
        <a:xfrm>
          <a:off x="-207926" y="0"/>
          <a:ext cx="2526329" cy="2224433"/>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85CA130-8516-401A-9387-86B4C30897CE}">
      <dsp:nvSpPr>
        <dsp:cNvPr id="0" name=""/>
        <dsp:cNvSpPr/>
      </dsp:nvSpPr>
      <dsp:spPr>
        <a:xfrm>
          <a:off x="2362494" y="-138619"/>
          <a:ext cx="1576646" cy="1538407"/>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GB" sz="1400" kern="1200" dirty="0"/>
            <a:t>Workforce Development (WD)</a:t>
          </a:r>
        </a:p>
      </dsp:txBody>
      <dsp:txXfrm>
        <a:off x="2593388" y="86675"/>
        <a:ext cx="1114858" cy="1087819"/>
      </dsp:txXfrm>
    </dsp:sp>
    <dsp:sp modelId="{A6F4CAEA-B1D1-484C-87AE-4F7D778731C7}">
      <dsp:nvSpPr>
        <dsp:cNvPr id="0" name=""/>
        <dsp:cNvSpPr/>
      </dsp:nvSpPr>
      <dsp:spPr>
        <a:xfrm>
          <a:off x="3610281" y="-138619"/>
          <a:ext cx="2364970" cy="15384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114300" lvl="1" indent="-114300" algn="l" defTabSz="622300">
            <a:lnSpc>
              <a:spcPct val="90000"/>
            </a:lnSpc>
            <a:spcBef>
              <a:spcPct val="0"/>
            </a:spcBef>
            <a:spcAft>
              <a:spcPct val="15000"/>
            </a:spcAft>
            <a:buChar char="•"/>
          </a:pPr>
          <a:endParaRPr lang="en-GB" sz="1400" kern="1200" dirty="0"/>
        </a:p>
        <a:p>
          <a:pPr marL="114300" lvl="1" indent="-114300" algn="l" defTabSz="622300">
            <a:lnSpc>
              <a:spcPct val="90000"/>
            </a:lnSpc>
            <a:spcBef>
              <a:spcPct val="0"/>
            </a:spcBef>
            <a:spcAft>
              <a:spcPct val="15000"/>
            </a:spcAft>
            <a:buChar char="•"/>
          </a:pPr>
          <a:endParaRPr lang="en-GB" sz="1400" kern="1200" dirty="0"/>
        </a:p>
      </dsp:txBody>
      <dsp:txXfrm>
        <a:off x="3610281" y="-138619"/>
        <a:ext cx="2364970" cy="1538407"/>
      </dsp:txXfrm>
    </dsp:sp>
    <dsp:sp modelId="{9B253933-CBED-4CB4-9BCF-1FB1A63EC50E}">
      <dsp:nvSpPr>
        <dsp:cNvPr id="0" name=""/>
        <dsp:cNvSpPr/>
      </dsp:nvSpPr>
      <dsp:spPr>
        <a:xfrm>
          <a:off x="2447762" y="1763299"/>
          <a:ext cx="1454133" cy="1452527"/>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a:lnSpc>
              <a:spcPct val="90000"/>
            </a:lnSpc>
            <a:spcBef>
              <a:spcPct val="0"/>
            </a:spcBef>
            <a:spcAft>
              <a:spcPct val="35000"/>
            </a:spcAft>
            <a:buNone/>
          </a:pPr>
          <a:r>
            <a:rPr lang="en-GB" sz="1500" kern="1200" dirty="0"/>
            <a:t>Business Performance (BP)</a:t>
          </a:r>
        </a:p>
      </dsp:txBody>
      <dsp:txXfrm>
        <a:off x="2660715" y="1976017"/>
        <a:ext cx="1028227" cy="102709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ABA7D8-BDAA-4955-AE8B-32739CE878A7}">
      <dsp:nvSpPr>
        <dsp:cNvPr id="0" name=""/>
        <dsp:cNvSpPr/>
      </dsp:nvSpPr>
      <dsp:spPr>
        <a:xfrm>
          <a:off x="564648" y="0"/>
          <a:ext cx="1621338" cy="1342731"/>
        </a:xfrm>
        <a:prstGeom prst="ellips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GB" sz="1600" kern="1200" dirty="0">
              <a:solidFill>
                <a:schemeClr val="tx1"/>
              </a:solidFill>
            </a:rPr>
            <a:t>Mindfulness (M</a:t>
          </a:r>
          <a:r>
            <a:rPr lang="en-GB" sz="1600" kern="1200" dirty="0"/>
            <a:t>)</a:t>
          </a:r>
        </a:p>
      </dsp:txBody>
      <dsp:txXfrm>
        <a:off x="802087" y="196638"/>
        <a:ext cx="1146460" cy="949455"/>
      </dsp:txXfrm>
    </dsp:sp>
    <dsp:sp modelId="{6F353D2D-F3AD-46C1-A663-45E456B9EA74}">
      <dsp:nvSpPr>
        <dsp:cNvPr id="0" name=""/>
        <dsp:cNvSpPr/>
      </dsp:nvSpPr>
      <dsp:spPr>
        <a:xfrm>
          <a:off x="1100638" y="1377344"/>
          <a:ext cx="549352" cy="549352"/>
        </a:xfrm>
        <a:prstGeom prst="mathPlus">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GB" sz="900" kern="1200"/>
        </a:p>
      </dsp:txBody>
      <dsp:txXfrm>
        <a:off x="1173455" y="1587416"/>
        <a:ext cx="403718" cy="129208"/>
      </dsp:txXfrm>
    </dsp:sp>
    <dsp:sp modelId="{3E333EEF-91A0-46CF-AF22-B681B6338550}">
      <dsp:nvSpPr>
        <dsp:cNvPr id="0" name=""/>
        <dsp:cNvSpPr/>
      </dsp:nvSpPr>
      <dsp:spPr>
        <a:xfrm>
          <a:off x="617111" y="2046300"/>
          <a:ext cx="1516412" cy="1289434"/>
        </a:xfrm>
        <a:prstGeom prst="ellips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GB" sz="1600" kern="1200" dirty="0"/>
            <a:t>Emotional Intelligence (EI)</a:t>
          </a:r>
        </a:p>
      </dsp:txBody>
      <dsp:txXfrm>
        <a:off x="839184" y="2235133"/>
        <a:ext cx="1072266" cy="911768"/>
      </dsp:txXfrm>
    </dsp:sp>
    <dsp:sp modelId="{35AFC0AB-ACC9-4480-AC62-8E391A05E7C2}">
      <dsp:nvSpPr>
        <dsp:cNvPr id="0" name=""/>
        <dsp:cNvSpPr/>
      </dsp:nvSpPr>
      <dsp:spPr>
        <a:xfrm>
          <a:off x="1750452" y="1495465"/>
          <a:ext cx="1542690" cy="352343"/>
        </a:xfrm>
        <a:prstGeom prst="rightArrow">
          <a:avLst>
            <a:gd name="adj1" fmla="val 60000"/>
            <a:gd name="adj2" fmla="val 50000"/>
          </a:avLst>
        </a:prstGeom>
        <a:solidFill>
          <a:schemeClr val="accent1">
            <a:lumMod val="60000"/>
            <a:lumOff val="40000"/>
          </a:schemeClr>
        </a:solidFill>
        <a:ln>
          <a:solidFill>
            <a:schemeClr val="accent1"/>
          </a:solid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GB" sz="1500" kern="1200" dirty="0"/>
        </a:p>
      </dsp:txBody>
      <dsp:txXfrm>
        <a:off x="1750452" y="1565934"/>
        <a:ext cx="1436987" cy="211405"/>
      </dsp:txXfrm>
    </dsp:sp>
    <dsp:sp modelId="{2E2A2307-167C-4B5C-B8AB-9F72B4E35B87}">
      <dsp:nvSpPr>
        <dsp:cNvPr id="0" name=""/>
        <dsp:cNvSpPr/>
      </dsp:nvSpPr>
      <dsp:spPr>
        <a:xfrm>
          <a:off x="3405634" y="720707"/>
          <a:ext cx="1894319" cy="1894319"/>
        </a:xfrm>
        <a:prstGeom prst="ellipse">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en-GB" sz="1900" kern="1200" dirty="0">
              <a:solidFill>
                <a:schemeClr val="tx1"/>
              </a:solidFill>
            </a:rPr>
            <a:t>Own workplace performance (WP)</a:t>
          </a:r>
        </a:p>
      </dsp:txBody>
      <dsp:txXfrm>
        <a:off x="3683051" y="998124"/>
        <a:ext cx="1339485" cy="133948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0AA4D4B-4D0E-4F88-B743-F25EF9EF196B}">
      <dsp:nvSpPr>
        <dsp:cNvPr id="0" name=""/>
        <dsp:cNvSpPr/>
      </dsp:nvSpPr>
      <dsp:spPr>
        <a:xfrm>
          <a:off x="883915" y="-22152"/>
          <a:ext cx="3413760" cy="3413760"/>
        </a:xfrm>
        <a:prstGeom prst="pie">
          <a:avLst>
            <a:gd name="adj1" fmla="val 16200000"/>
            <a:gd name="adj2" fmla="val 2052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GB" sz="1700" kern="1200" dirty="0">
              <a:solidFill>
                <a:schemeClr val="bg2">
                  <a:lumMod val="25000"/>
                </a:schemeClr>
              </a:solidFill>
            </a:rPr>
            <a:t>Self Awareness</a:t>
          </a:r>
        </a:p>
      </dsp:txBody>
      <dsp:txXfrm>
        <a:off x="2633873" y="487879"/>
        <a:ext cx="1158240" cy="792480"/>
      </dsp:txXfrm>
    </dsp:sp>
    <dsp:sp modelId="{179E832D-7C1D-469D-9088-BB2F2F0C0782}">
      <dsp:nvSpPr>
        <dsp:cNvPr id="0" name=""/>
        <dsp:cNvSpPr/>
      </dsp:nvSpPr>
      <dsp:spPr>
        <a:xfrm>
          <a:off x="874971" y="56959"/>
          <a:ext cx="3413760" cy="3413760"/>
        </a:xfrm>
        <a:prstGeom prst="pie">
          <a:avLst>
            <a:gd name="adj1" fmla="val 20520000"/>
            <a:gd name="adj2" fmla="val 324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GB" sz="1700" kern="1200" baseline="0" dirty="0"/>
            <a:t>Self Regulation</a:t>
          </a:r>
        </a:p>
      </dsp:txBody>
      <dsp:txXfrm>
        <a:off x="3106107" y="1601279"/>
        <a:ext cx="1016000" cy="857504"/>
      </dsp:txXfrm>
    </dsp:sp>
    <dsp:sp modelId="{6C8FD4F2-A6CC-4BCB-B583-8B615ACD38DA}">
      <dsp:nvSpPr>
        <dsp:cNvPr id="0" name=""/>
        <dsp:cNvSpPr/>
      </dsp:nvSpPr>
      <dsp:spPr>
        <a:xfrm>
          <a:off x="824174" y="59656"/>
          <a:ext cx="3413760" cy="3413760"/>
        </a:xfrm>
        <a:prstGeom prst="pie">
          <a:avLst>
            <a:gd name="adj1" fmla="val 3240000"/>
            <a:gd name="adj2" fmla="val 756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GB" sz="1700" kern="1200" baseline="0" dirty="0"/>
            <a:t>Motivation</a:t>
          </a:r>
        </a:p>
      </dsp:txBody>
      <dsp:txXfrm>
        <a:off x="1921454" y="2619976"/>
        <a:ext cx="1219200" cy="731520"/>
      </dsp:txXfrm>
    </dsp:sp>
    <dsp:sp modelId="{85EF051E-BF35-425F-8357-F45B39BF2DA0}">
      <dsp:nvSpPr>
        <dsp:cNvPr id="0" name=""/>
        <dsp:cNvSpPr/>
      </dsp:nvSpPr>
      <dsp:spPr>
        <a:xfrm>
          <a:off x="824174" y="24187"/>
          <a:ext cx="3413760" cy="3413760"/>
        </a:xfrm>
        <a:prstGeom prst="pie">
          <a:avLst>
            <a:gd name="adj1" fmla="val 7560000"/>
            <a:gd name="adj2" fmla="val 1188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GB" sz="1700" kern="1200" dirty="0"/>
            <a:t>Empathy</a:t>
          </a:r>
        </a:p>
      </dsp:txBody>
      <dsp:txXfrm>
        <a:off x="986734" y="1568507"/>
        <a:ext cx="1016000" cy="857504"/>
      </dsp:txXfrm>
    </dsp:sp>
    <dsp:sp modelId="{CD51A1DA-C378-4110-B70F-BCE66A2A878A}">
      <dsp:nvSpPr>
        <dsp:cNvPr id="0" name=""/>
        <dsp:cNvSpPr/>
      </dsp:nvSpPr>
      <dsp:spPr>
        <a:xfrm>
          <a:off x="830899" y="-16163"/>
          <a:ext cx="3413760" cy="3413760"/>
        </a:xfrm>
        <a:prstGeom prst="pie">
          <a:avLst>
            <a:gd name="adj1" fmla="val 11880000"/>
            <a:gd name="adj2" fmla="val 1620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GB" sz="1700" kern="1200" dirty="0"/>
            <a:t>Social Skill</a:t>
          </a:r>
        </a:p>
      </dsp:txBody>
      <dsp:txXfrm>
        <a:off x="1328739" y="504028"/>
        <a:ext cx="1158240" cy="792480"/>
      </dsp:txXfrm>
    </dsp:sp>
  </dsp:spTree>
</dsp:drawing>
</file>

<file path=ppt/diagrams/layout1.xml><?xml version="1.0" encoding="utf-8"?>
<dgm:layoutDef xmlns:dgm="http://schemas.openxmlformats.org/drawingml/2006/diagram" xmlns:a="http://schemas.openxmlformats.org/drawingml/2006/main" uniqueId="urn:microsoft.com/office/officeart/2005/8/layout/radial2">
  <dgm:title val=""/>
  <dgm:desc val=""/>
  <dgm:catLst>
    <dgm:cat type="relationship" pri="20000"/>
    <dgm:cat type="convert" pri="9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ite">
    <dgm:varLst>
      <dgm:chMax val="5"/>
      <dgm:dir/>
      <dgm:animLvl val="ctr"/>
      <dgm:resizeHandles val="exact"/>
    </dgm:varLst>
    <dgm:alg type="composite"/>
    <dgm:shape xmlns:r="http://schemas.openxmlformats.org/officeDocument/2006/relationships" r:blip="">
      <dgm:adjLst/>
    </dgm:shape>
    <dgm:presOf/>
    <dgm:constrLst>
      <dgm:constr type="w" for="ch" forName="cycle" refType="w"/>
      <dgm:constr type="h" for="ch" forName="cycle" refType="h"/>
    </dgm:constrLst>
    <dgm:ruleLst/>
    <dgm:layoutNode name="cycle">
      <dgm:choose name="Name0">
        <dgm:if name="Name1" func="var" arg="dir" op="equ" val="norm">
          <dgm:choose name="Name2">
            <dgm:if name="Name3" axis="ch" ptType="node" func="cnt" op="lte" val="1">
              <dgm:alg type="cycle">
                <dgm:param type="stAng" val="90"/>
                <dgm:param type="spanAng" val="360"/>
                <dgm:param type="ctrShpMap" val="fNode"/>
              </dgm:alg>
            </dgm:if>
            <dgm:if name="Name4" axis="ch" ptType="node" func="cnt" op="equ" val="2">
              <dgm:alg type="cycle">
                <dgm:param type="stAng" val="70"/>
                <dgm:param type="spanAng" val="40"/>
                <dgm:param type="ctrShpMap" val="fNode"/>
              </dgm:alg>
            </dgm:if>
            <dgm:if name="Name5" axis="ch" ptType="node" func="cnt" op="equ" val="3">
              <dgm:alg type="cycle">
                <dgm:param type="stAng" val="60"/>
                <dgm:param type="spanAng" val="60"/>
                <dgm:param type="ctrShpMap" val="fNode"/>
              </dgm:alg>
            </dgm:if>
            <dgm:else name="Name6">
              <dgm:alg type="cycle">
                <dgm:param type="stAng" val="45"/>
                <dgm:param type="spanAng" val="90"/>
                <dgm:param type="ctrShpMap" val="fNode"/>
              </dgm:alg>
            </dgm:else>
          </dgm:choose>
        </dgm:if>
        <dgm:else name="Name7">
          <dgm:choose name="Name8">
            <dgm:if name="Name9" axis="ch" ptType="node" func="cnt" op="lte" val="1">
              <dgm:alg type="cycle">
                <dgm:param type="stAng" val="-90"/>
                <dgm:param type="spanAng" val="-360"/>
                <dgm:param type="ctrShpMap" val="fNode"/>
              </dgm:alg>
            </dgm:if>
            <dgm:if name="Name10" axis="ch" ptType="node" func="cnt" op="equ" val="2">
              <dgm:alg type="cycle">
                <dgm:param type="stAng" val="-70"/>
                <dgm:param type="spanAng" val="-40"/>
                <dgm:param type="ctrShpMap" val="fNode"/>
              </dgm:alg>
            </dgm:if>
            <dgm:if name="Name11" axis="ch" ptType="node" func="cnt" op="equ" val="3">
              <dgm:alg type="cycle">
                <dgm:param type="stAng" val="-60"/>
                <dgm:param type="spanAng" val="-60"/>
                <dgm:param type="ctrShpMap" val="fNode"/>
              </dgm:alg>
            </dgm:if>
            <dgm:else name="Name12">
              <dgm:alg type="cycle">
                <dgm:param type="stAng" val="-45"/>
                <dgm:param type="spanAng" val="-90"/>
                <dgm:param type="ctrShpMap" val="fNode"/>
              </dgm:alg>
            </dgm:else>
          </dgm:choose>
        </dgm:else>
      </dgm:choose>
      <dgm:shape xmlns:r="http://schemas.openxmlformats.org/officeDocument/2006/relationships" r:blip="">
        <dgm:adjLst/>
      </dgm:shape>
      <dgm:presOf/>
      <dgm:constrLst>
        <dgm:constr type="sp" val="20"/>
        <dgm:constr type="w" for="ch" forName="centerShape" refType="w"/>
        <dgm:constr type="w" for="ch" forName="node" refType="w" refFor="ch" refForName="centerShape" fact="1.5"/>
        <dgm:constr type="sibSp" refType="w" refFor="ch" refForName="centerShape" op="equ" fact="0.08"/>
        <dgm:constr type="primFontSz" for="des" forName="parentNode" op="equ" val="65"/>
        <dgm:constr type="secFontSz" for="des" forName="childNode" op="equ" val="65"/>
      </dgm:constrLst>
      <dgm:ruleLst/>
      <dgm:choose name="Name13">
        <dgm:if name="Name14" axis="ch" ptType="node" hideLastTrans="0" func="cnt" op="gte" val="1">
          <dgm:layoutNode name="centerShape" styleLbl="node0">
            <dgm:alg type="composite"/>
            <dgm:shape xmlns:r="http://schemas.openxmlformats.org/officeDocument/2006/relationships" r:blip="">
              <dgm:adjLst/>
            </dgm:shape>
            <dgm:presOf axis="ch" ptType="node" cnt="1"/>
            <dgm:constrLst>
              <dgm:constr type="w" for="ch" forName="connSite" refType="w" fact="0.7"/>
              <dgm:constr type="h" for="ch" forName="connSite" refType="w" fact="0.7"/>
              <dgm:constr type="ctrX" for="ch" forName="connSite" refType="w" fact="0.5"/>
              <dgm:constr type="ctrY" for="ch" forName="connSite" refType="h" fact="0.5"/>
              <dgm:constr type="w" for="ch" forName="visible" refType="w"/>
              <dgm:constr type="h" for="ch" forName="visible" refType="w"/>
              <dgm:constr type="ctrX" for="ch" forName="visible" refType="w" fact="0.5"/>
              <dgm:constr type="ctrY" for="ch" forName="visible" refType="h" fact="0.5"/>
            </dgm:constrLst>
            <dgm:ruleLst/>
            <dgm:layoutNode name="connSite">
              <dgm:alg type="sp"/>
              <dgm:shape xmlns:r="http://schemas.openxmlformats.org/officeDocument/2006/relationships" type="ellipse" r:blip="" hideGeom="1">
                <dgm:adjLst/>
              </dgm:shape>
              <dgm:presOf/>
              <dgm:constrLst/>
              <dgm:ruleLst/>
            </dgm:layoutNode>
            <dgm:layoutNode name="visible">
              <dgm:alg type="sp"/>
              <dgm:shape xmlns:r="http://schemas.openxmlformats.org/officeDocument/2006/relationships" type="ellipse" r:blip="" blipPhldr="1">
                <dgm:adjLst/>
              </dgm:shape>
              <dgm:presOf/>
              <dgm:constrLst/>
              <dgm:ruleLst/>
            </dgm:layoutNode>
          </dgm:layoutNode>
        </dgm:if>
        <dgm:else name="Name15"/>
      </dgm:choose>
      <dgm:forEach name="Name16" axis="ch">
        <dgm:forEach name="Name17" axis="self" ptType="node">
          <dgm:layoutNode name="node">
            <dgm:alg type="composite"/>
            <dgm:shape xmlns:r="http://schemas.openxmlformats.org/officeDocument/2006/relationships" r:blip="">
              <dgm:adjLst/>
            </dgm:shape>
            <dgm:presOf/>
            <dgm:choose name="Name18">
              <dgm:if name="Name19" func="var" arg="dir" op="equ" val="norm">
                <dgm:constrLst>
                  <dgm:constr type="t" for="ch" forName="parentNode"/>
                  <dgm:constr type="l" for="ch" forName="parentNode"/>
                  <dgm:constr type="w" for="ch" forName="parentNode" refType="w" fact="0.4"/>
                  <dgm:constr type="h" for="ch" forName="parentNode" refType="w" refFor="ch" refForName="parentNode" op="equ"/>
                  <dgm:constr type="ctrY" for="ch" forName="childNode" refType="h" refFor="ch" refForName="parentNode" fact="0.5"/>
                  <dgm:constr type="l" for="ch" forName="childNode" refType="w" refFor="ch" refForName="parentNode" op="equ" fact="1.1"/>
                  <dgm:constr type="w" for="ch" forName="childNode" refType="w" fact="0.6"/>
                  <dgm:constr type="h" for="ch" forName="childNode" refType="h" refFor="ch" refForName="parentNode"/>
                </dgm:constrLst>
              </dgm:if>
              <dgm:else name="Name20">
                <dgm:constrLst>
                  <dgm:constr type="t" for="ch" forName="parentNode"/>
                  <dgm:constr type="r" for="ch" forName="parentNode" refType="w"/>
                  <dgm:constr type="w" for="ch" forName="parentNode" refType="w" fact="0.4"/>
                  <dgm:constr type="h" for="ch" forName="parentNode" refType="w" refFor="ch" refForName="parentNode" op="equ"/>
                  <dgm:constr type="ctrY" for="ch" forName="childNode" refType="h" refFor="ch" refForName="parentNode" fact="0.5"/>
                  <dgm:constr type="l" for="ch" forName="childNode"/>
                  <dgm:constr type="w" for="ch" forName="childNode" refType="w" fact="0.6"/>
                  <dgm:constr type="h" for="ch" forName="childNode" refType="h" refFor="ch" refForName="parentNode"/>
                </dgm:constrLst>
              </dgm:else>
            </dgm:choose>
            <dgm:ruleLst/>
            <dgm:layoutNode name="parentNode" styleLbl="node1">
              <dgm:varLst>
                <dgm:chMax val="1"/>
                <dgm:bulletEnabled val="1"/>
              </dgm:varLst>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childNode" styleLbl="revTx" moveWith="parentNode">
              <dgm:varLst>
                <dgm:bulletEnabled val="1"/>
              </dgm:varLst>
              <dgm:alg type="tx">
                <dgm:param type="txAnchorVertCh" val="mid"/>
                <dgm:param type="stBulletLvl" val="1"/>
              </dgm:alg>
              <dgm:choose name="Name21">
                <dgm:if name="Name22" axis="ch" ptType="node" func="cnt" op="gte" val="1">
                  <dgm:shape xmlns:r="http://schemas.openxmlformats.org/officeDocument/2006/relationships" type="rect" r:blip="">
                    <dgm:adjLst/>
                  </dgm:shape>
                </dgm:if>
                <dgm:else name="Name23">
                  <dgm:shape xmlns:r="http://schemas.openxmlformats.org/officeDocument/2006/relationships" type="rect" r:blip="" hideGeom="1">
                    <dgm:adjLst/>
                  </dgm:shape>
                </dgm:else>
              </dgm:choose>
              <dgm:presOf axis="des" ptType="node"/>
              <dgm:constrLst>
                <dgm:constr type="tMarg"/>
                <dgm:constr type="bMarg"/>
                <dgm:constr type="lMarg"/>
                <dgm:constr type="rMarg"/>
              </dgm:constrLst>
              <dgm:ruleLst>
                <dgm:rule type="secFontSz" val="5" fact="NaN" max="NaN"/>
              </dgm:ruleLst>
            </dgm:layoutNode>
          </dgm:layoutNode>
        </dgm:forEach>
        <dgm:forEach name="Name24" axis="self" ptType="parTrans" cnt="1">
          <dgm:layoutNode name="Name25">
            <dgm:alg type="conn">
              <dgm:param type="dim" val="1D"/>
              <dgm:param type="endSty" val="noArr"/>
              <dgm:param type="begPts" val="auto"/>
              <dgm:param type="endPts" val="auto"/>
              <dgm:param type="srcNode" val="connSite"/>
              <dgm:param type="dstNode" val="parentNode"/>
            </dgm:alg>
            <dgm:shape xmlns:r="http://schemas.openxmlformats.org/officeDocument/2006/relationships" type="conn" r:blip="" zOrderOff="-99">
              <dgm:adjLst/>
            </dgm:shape>
            <dgm:presOf axis="self"/>
            <dgm:constrLst>
              <dgm:constr type="connDist"/>
              <dgm:constr type="w" val="1"/>
              <dgm:constr type="h" val="5"/>
              <dgm:constr type="begPad"/>
              <dgm:constr type="endPad"/>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equation2">
  <dgm:title val=""/>
  <dgm:desc val=""/>
  <dgm:catLst>
    <dgm:cat type="relationship" pri="18000"/>
    <dgm:cat type="process" pri="26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linDir" val="fromL"/>
          <dgm:param type="fallback" val="2D"/>
        </dgm:alg>
      </dgm:if>
      <dgm:else name="Name3">
        <dgm:alg type="lin">
          <dgm:param type="linDir" val="fromR"/>
          <dgm:param type="fallback" val="2D"/>
        </dgm:alg>
      </dgm:else>
    </dgm:choose>
    <dgm:shape xmlns:r="http://schemas.openxmlformats.org/officeDocument/2006/relationships" r:blip="">
      <dgm:adjLst/>
    </dgm:shape>
    <dgm:presOf/>
    <dgm:choose name="Name4">
      <dgm:if name="Name5" axis="ch" ptType="node" func="cnt" op="gte" val="3">
        <dgm:constrLst>
          <dgm:constr type="h" for="des" forName="node" refType="w" fact="0.5"/>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ch" forName="lastNode" op="equ" val="65"/>
          <dgm:constr type="primFontSz" for="des" forName="node" op="equ" val="65"/>
          <dgm:constr type="primFontSz" for="des" forName="sibTrans" val="55"/>
          <dgm:constr type="primFontSz" for="des" forName="sibTrans" refType="primFontSz" refFor="des" refForName="node" op="lte" fact="0.8"/>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if>
      <dgm:else name="Name6">
        <dgm:constrLst>
          <dgm:constr type="h" for="des" forName="node" refType="w"/>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des" forName="node" val="65"/>
          <dgm:constr type="primFontSz" for="ch" forName="lastNode" refType="primFontSz" refFor="des" refForName="node" op="equ"/>
          <dgm:constr type="primFontSz" for="des" forName="sibTrans" val="55"/>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else>
    </dgm:choose>
    <dgm:ruleLst/>
    <dgm:choose name="Name7">
      <dgm:if name="Name8" axis="ch" ptType="node" func="cnt" op="gte" val="1">
        <dgm:layoutNode name="vNodes">
          <dgm:alg type="lin">
            <dgm:param type="linDir" val="fromT"/>
            <dgm:param type="fallback" val="2D"/>
          </dgm:alg>
          <dgm:shape xmlns:r="http://schemas.openxmlformats.org/officeDocument/2006/relationships" r:blip="">
            <dgm:adjLst/>
          </dgm:shape>
          <dgm:presOf/>
          <dgm:constrLst/>
          <dgm:ruleLst/>
          <dgm:forEach name="Name9" axis="ch" ptType="node">
            <dgm:choose name="Name10">
              <dgm:if name="Name11" axis="self" func="revPos" op="neq" val="1">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choose name="Name12">
                  <dgm:if name="Name13" axis="self" ptType="node" func="revPos" op="gt" val="2">
                    <dgm:forEach name="sibTransForEach" axis="followSib" ptType="sibTrans" cnt="1">
                      <dgm:layoutNode name="spacerT">
                        <dgm:alg type="sp"/>
                        <dgm:shape xmlns:r="http://schemas.openxmlformats.org/officeDocument/2006/relationships" r:blip="">
                          <dgm:adjLst/>
                        </dgm:shape>
                        <dgm:presOf axis="self"/>
                        <dgm:constrLst/>
                        <dgm:ruleLst/>
                      </dgm:layoutNode>
                      <dgm:layoutNode name="sibTrans">
                        <dgm:alg type="tx"/>
                        <dgm:shape xmlns:r="http://schemas.openxmlformats.org/officeDocument/2006/relationships" type="mathPlus" r:blip="">
                          <dgm:adjLst/>
                        </dgm:shape>
                        <dgm:presOf axis="self"/>
                        <dgm:constrLst>
                          <dgm:constr type="h" refType="w"/>
                          <dgm:constr type="lMarg"/>
                          <dgm:constr type="rMarg"/>
                          <dgm:constr type="tMarg"/>
                          <dgm:constr type="bMarg"/>
                        </dgm:constrLst>
                        <dgm:ruleLst>
                          <dgm:rule type="primFontSz" val="5" fact="NaN" max="NaN"/>
                        </dgm:ruleLst>
                      </dgm:layoutNode>
                      <dgm:layoutNode name="spacerB">
                        <dgm:alg type="sp"/>
                        <dgm:shape xmlns:r="http://schemas.openxmlformats.org/officeDocument/2006/relationships" r:blip="">
                          <dgm:adjLst/>
                        </dgm:shape>
                        <dgm:presOf axis="self"/>
                        <dgm:constrLst/>
                        <dgm:ruleLst/>
                      </dgm:layoutNode>
                    </dgm:forEach>
                  </dgm:if>
                  <dgm:else name="Name14"/>
                </dgm:choose>
              </dgm:if>
              <dgm:else name="Name15"/>
            </dgm:choose>
          </dgm:forEach>
        </dgm:layoutNode>
        <dgm:choose name="Name16">
          <dgm:if name="Name17" axis="ch" ptType="node" func="cnt" op="gt" val="1">
            <dgm:layoutNode name="sibTransLast">
              <dgm:alg type="conn">
                <dgm:param type="begPts" val="auto"/>
                <dgm:param type="endPts" val="auto"/>
                <dgm:param type="srcNode" val="vNodes"/>
                <dgm:param type="dstNode" val="lastNode"/>
              </dgm:alg>
              <dgm:shape xmlns:r="http://schemas.openxmlformats.org/officeDocument/2006/relationships" type="conn" r:blip="">
                <dgm:adjLst/>
              </dgm:shape>
              <dgm:presOf axis="ch" ptType="sibTrans" st="-1" cnt="1"/>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ch desOrSelf" ptType="sibTrans sibTrans" st="-1 1" cnt="1 0"/>
                <dgm:constrLst>
                  <dgm:constr type="lMarg"/>
                  <dgm:constr type="rMarg"/>
                  <dgm:constr type="tMarg"/>
                  <dgm:constr type="bMarg"/>
                </dgm:constrLst>
                <dgm:ruleLst>
                  <dgm:rule type="primFontSz" val="5" fact="NaN" max="NaN"/>
                </dgm:ruleLst>
              </dgm:layoutNode>
            </dgm:layoutNode>
          </dgm:if>
          <dgm:else name="Name18"/>
        </dgm:choose>
        <dgm:layoutNode name="lastNode">
          <dgm:varLst>
            <dgm:bulletEnabled val="1"/>
          </dgm:varLst>
          <dgm:alg type="tx">
            <dgm:param type="txAnchorVertCh" val="mid"/>
          </dgm:alg>
          <dgm:shape xmlns:r="http://schemas.openxmlformats.org/officeDocument/2006/relationships" type="ellipse" r:blip="">
            <dgm:adjLst/>
          </dgm:shape>
          <dgm:presOf axis="ch desOrSelf" ptType="node node" st="-1 1" cnt="1 0"/>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19"/>
    </dgm:choose>
  </dgm:layoutNode>
</dgm:layoutDef>
</file>

<file path=ppt/diagrams/layout3.xml><?xml version="1.0" encoding="utf-8"?>
<dgm:layoutDef xmlns:dgm="http://schemas.openxmlformats.org/drawingml/2006/diagram" xmlns:a="http://schemas.openxmlformats.org/drawingml/2006/main" uniqueId="urn:microsoft.com/office/officeart/2005/8/layout/chart3">
  <dgm:title val=""/>
  <dgm:desc val=""/>
  <dgm:catLst>
    <dgm:cat type="relationship" pri="27000"/>
    <dgm:cat type="cycle" pri="8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ompositeShape">
    <dgm:varLst>
      <dgm:chMax val="7"/>
      <dgm:dir/>
      <dgm:resizeHandles val="exact"/>
    </dgm:varLst>
    <dgm:alg type="composite">
      <dgm:param type="horzAlign" val="ctr"/>
      <dgm:param type="vertAlign" val="mid"/>
      <dgm:param type="ar" val="1"/>
    </dgm:alg>
    <dgm:presOf/>
    <dgm:shape xmlns:r="http://schemas.openxmlformats.org/officeDocument/2006/relationships" r:blip="">
      <dgm:adjLst/>
    </dgm:shape>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wedge1Tx" refType="w" fact="0.205"/>
          <dgm:constr type="t" for="ch" forName="wedge1Tx" refType="h" fact="0.205"/>
          <dgm:constr type="w" for="ch" forName="wedge1Tx" refType="w" fact="0.59"/>
          <dgm:constr type="h" for="ch" forName="wedge1Tx" refType="h" fact="0.59"/>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wedge1Tx" refType="w" fact="0.52"/>
          <dgm:constr type="t" for="ch" forName="wedge1Tx" refType="h" fact="0.205"/>
          <dgm:constr type="w" for="ch" forName="wedge1Tx" refType="w" fact="0.295"/>
          <dgm:constr type="h" for="ch" forName="wedge1Tx" refType="h" fact="0.59"/>
          <dgm:constr type="l" for="ch" forName="wedge2" refType="w" fact="0.08"/>
          <dgm:constr type="t" for="ch" forName="wedge2" refType="w" fact="0.08"/>
          <dgm:constr type="w" for="ch" forName="wedge2" refType="w" fact="0.84"/>
          <dgm:constr type="h" for="ch" forName="wedge2" refType="h" fact="0.84"/>
          <dgm:constr type="l" for="ch" forName="wedge2Tx" refType="w" fact="0.2"/>
          <dgm:constr type="t" for="ch" forName="wedge2Tx" refType="h" fact="0.205"/>
          <dgm:constr type="w" for="ch" forName="wedge2Tx" refType="w" fact="0.295"/>
          <dgm:constr type="h" for="ch" forName="wedge2Tx" refType="h" fact="0.59"/>
          <dgm:constr type="primFontSz" for="ch" ptType="node" op="equ"/>
        </dgm:constrLst>
      </dgm:if>
      <dgm:if name="Name3" axis="ch" ptType="node" func="cnt" op="equ" val="3">
        <dgm:choose name="Name4">
          <dgm:if name="Name5" func="var" arg="dir" op="equ" val="norm">
            <dgm:constrLst>
              <dgm:constr type="l" for="ch" forName="wedge1" refType="w" fact="0.1233"/>
              <dgm:constr type="t" for="ch" forName="wedge1" refType="w" fact="0.055"/>
              <dgm:constr type="w" for="ch" forName="wedge1" refType="w" fact="0.84"/>
              <dgm:constr type="h" for="ch" forName="wedge1" refType="h" fact="0.84"/>
              <dgm:constr type="l" for="ch" forName="wedge1Tx" refType="w" fact="0.58"/>
              <dgm:constr type="t" for="ch" forName="wedge1Tx" refType="h" fact="0.21"/>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8"/>
              <dgm:constr type="t" for="ch" forName="wedge3" refType="w" fact="0.08"/>
              <dgm:constr type="w" for="ch" forName="wedge3" refType="w" fact="0.84"/>
              <dgm:constr type="h" for="ch" forName="wedge3" refType="h" fact="0.84"/>
              <dgm:constr type="l" for="ch" forName="wedge3Tx" refType="w" fact="0.17"/>
              <dgm:constr type="t" for="ch" forName="wedge3Tx" refType="h" fact="0.245"/>
              <dgm:constr type="w" for="ch" forName="wedge3Tx" refType="w" fact="0.285"/>
              <dgm:constr type="h" for="ch" forName="wedge3Tx" refType="h" fact="0.28"/>
              <dgm:constr type="primFontSz" for="ch" ptType="node" op="equ"/>
            </dgm:constrLst>
          </dgm:if>
          <dgm:else name="Name6">
            <dgm:constrLst>
              <dgm:constr type="l" for="ch" forName="wedge1" refType="w" fact="0.08"/>
              <dgm:constr type="t" for="ch" forName="wedge1" refType="w" fact="0.08"/>
              <dgm:constr type="w" for="ch" forName="wedge1" refType="w" fact="0.84"/>
              <dgm:constr type="h" for="ch" forName="wedge1" refType="h" fact="0.84"/>
              <dgm:constr type="l" for="ch" forName="wedge1Tx" refType="w" fact="0.545"/>
              <dgm:constr type="t" for="ch" forName="wedge1Tx" refType="h" fact="0.245"/>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367"/>
              <dgm:constr type="t" for="ch" forName="wedge3" refType="w" fact="0.055"/>
              <dgm:constr type="w" for="ch" forName="wedge3" refType="w" fact="0.84"/>
              <dgm:constr type="h" for="ch" forName="wedge3" refType="h" fact="0.84"/>
              <dgm:constr type="l" for="ch" forName="wedge3Tx" refType="w" fact="0.14"/>
              <dgm:constr type="t" for="ch" forName="wedge3Tx" refType="h" fact="0.21"/>
              <dgm:constr type="w" for="ch" forName="wedge3Tx" refType="w" fact="0.285"/>
              <dgm:constr type="h" for="ch" forName="wedge3Tx" refType="h" fact="0.28"/>
              <dgm:constr type="primFontSz" for="ch" ptType="node" op="equ"/>
            </dgm:constrLst>
          </dgm:else>
        </dgm:choose>
      </dgm:if>
      <dgm:if name="Name7" axis="ch" ptType="node" func="cnt" op="equ" val="4">
        <dgm:choose name="Name8">
          <dgm:if name="Name9" func="var" arg="dir" op="equ" val="norm">
            <dgm:constrLst>
              <dgm:constr type="l" for="ch" forName="wedge1" refType="w" fact="0.1154"/>
              <dgm:constr type="t" for="ch" forName="wedge1" refType="w" fact="0.0446"/>
              <dgm:constr type="w" for="ch" forName="wedge1" refType="w" fact="0.84"/>
              <dgm:constr type="h" for="ch" forName="wedge1" refType="h" fact="0.84"/>
              <dgm:constr type="l" for="ch" forName="wedge1Tx" refType="w" fact="0.545"/>
              <dgm:constr type="t" for="ch" forName="wedge1Tx" refType="h" fact="0.2"/>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8"/>
              <dgm:constr type="t" for="ch" forName="wedge4" refType="h" fact="0.08"/>
              <dgm:constr type="w" for="ch" forName="wedge4" refType="w" fact="0.84"/>
              <dgm:constr type="h" for="ch" forName="wedge4" refType="h" fact="0.84"/>
              <dgm:constr type="l" for="ch" forName="wedge4Tx" refType="w" fact="0.175"/>
              <dgm:constr type="t" for="ch" forName="wedge4Tx" refType="h" fact="0.235"/>
              <dgm:constr type="w" for="ch" forName="wedge4Tx" refType="w" fact="0.31"/>
              <dgm:constr type="h" for="ch" forName="wedge4Tx" refType="h" fact="0.25"/>
              <dgm:constr type="primFontSz" for="ch" ptType="node" op="equ"/>
            </dgm:constrLst>
          </dgm:if>
          <dgm:else name="Name10">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5"/>
              <dgm:constr type="t" for="ch" forName="wedge1Tx" refType="h" fact="0.235"/>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446"/>
              <dgm:constr type="t" for="ch" forName="wedge4" refType="h" fact="0.0446"/>
              <dgm:constr type="w" for="ch" forName="wedge4" refType="w" fact="0.84"/>
              <dgm:constr type="h" for="ch" forName="wedge4" refType="h" fact="0.84"/>
              <dgm:constr type="l" for="ch" forName="wedge4Tx" refType="w" fact="0.145"/>
              <dgm:constr type="t" for="ch" forName="wedge4Tx" refType="h" fact="0.2"/>
              <dgm:constr type="w" for="ch" forName="wedge4Tx" refType="w" fact="0.31"/>
              <dgm:constr type="h" for="ch" forName="wedge4Tx" refType="h" fact="0.25"/>
              <dgm:constr type="primFontSz" for="ch" ptType="node" op="equ"/>
            </dgm:constrLst>
          </dgm:else>
        </dgm:choose>
      </dgm:if>
      <dgm:if name="Name11" axis="ch" ptType="node" func="cnt" op="equ" val="5">
        <dgm:choose name="Name12">
          <dgm:if name="Name13" func="var" arg="dir" op="equ" val="norm">
            <dgm:constrLst>
              <dgm:constr type="l" for="ch" forName="wedge1" refType="w" fact="0.1094"/>
              <dgm:constr type="t" for="ch" forName="wedge1" refType="w" fact="0.0395"/>
              <dgm:constr type="w" for="ch" forName="wedge1" refType="w" fact="0.84"/>
              <dgm:constr type="h" for="ch" forName="wedge1" refType="h" fact="0.84"/>
              <dgm:constr type="l" for="ch" forName="wedge1Tx" refType="w" fact="0.54"/>
              <dgm:constr type="t" for="ch" forName="wedge1Tx" refType="h" fact="0.165"/>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8"/>
              <dgm:constr type="t" for="ch" forName="wedge5" refType="h" fact="0.08"/>
              <dgm:constr type="w" for="ch" forName="wedge5" refType="w" fact="0.84"/>
              <dgm:constr type="h" for="ch" forName="wedge5" refType="h" fact="0.84"/>
              <dgm:constr type="l" for="ch" forName="wedge5Tx" refType="w" fact="0.2025"/>
              <dgm:constr type="t" for="ch" forName="wedge5Tx" refType="h" fact="0.208"/>
              <dgm:constr type="w" for="ch" forName="wedge5Tx" refType="w" fact="0.285"/>
              <dgm:constr type="h" for="ch" forName="wedge5Tx" refType="h" fact="0.195"/>
              <dgm:constr type="primFontSz" for="ch" ptType="node" op="equ"/>
            </dgm:constrLst>
          </dgm:if>
          <dgm:else name="Name14">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
              <dgm:constr type="t" for="ch" forName="wedge1Tx" refType="h" fact="0.208"/>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506"/>
              <dgm:constr type="t" for="ch" forName="wedge5" refType="h" fact="0.0395"/>
              <dgm:constr type="w" for="ch" forName="wedge5" refType="w" fact="0.84"/>
              <dgm:constr type="h" for="ch" forName="wedge5" refType="h" fact="0.84"/>
              <dgm:constr type="l" for="ch" forName="wedge5Tx" refType="w" fact="0.18"/>
              <dgm:constr type="t" for="ch" forName="wedge5Tx" refType="h" fact="0.165"/>
              <dgm:constr type="w" for="ch" forName="wedge5Tx" refType="w" fact="0.285"/>
              <dgm:constr type="h" for="ch" forName="wedge5Tx" refType="h" fact="0.195"/>
              <dgm:constr type="primFontSz" for="ch" ptType="node" op="equ"/>
            </dgm:constrLst>
          </dgm:else>
        </dgm:choose>
      </dgm:if>
      <dgm:if name="Name15" axis="ch" ptType="node" func="cnt" op="equ" val="6">
        <dgm:choose name="Name16">
          <dgm:if name="Name17" func="var" arg="dir" op="equ" val="norm">
            <dgm:constrLst>
              <dgm:constr type="l" for="ch" forName="wedge1" refType="w" fact="0.105"/>
              <dgm:constr type="t" for="ch" forName="wedge1" refType="w" fact="0.0367"/>
              <dgm:constr type="w" for="ch" forName="wedge1" refType="w" fact="0.84"/>
              <dgm:constr type="h" for="ch" forName="wedge1" refType="h" fact="0.84"/>
              <dgm:constr type="l" for="ch" forName="wedge1Tx" refType="w" fact="0.534"/>
              <dgm:constr type="t" for="ch" forName="wedge1Tx" refType="h" fact="0.126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8"/>
              <dgm:constr type="t" for="ch" forName="wedge6" refType="h" fact="0.08"/>
              <dgm:constr type="w" for="ch" forName="wedge6" refType="w" fact="0.84"/>
              <dgm:constr type="h" for="ch" forName="wedge6" refType="h" fact="0.84"/>
              <dgm:constr type="l" for="ch" forName="wedge6Tx" refType="w" fact="0.246"/>
              <dgm:constr type="t" for="ch" forName="wedge6Tx" refType="h" fact="0.17"/>
              <dgm:constr type="w" for="ch" forName="wedge6Tx" refType="w" fact="0.245"/>
              <dgm:constr type="h" for="ch" forName="wedge6Tx" refType="h" fact="0.18"/>
              <dgm:constr type="primFontSz" for="ch" ptType="node" op="equ"/>
            </dgm:constrLst>
          </dgm:if>
          <dgm:else name="Name18">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9"/>
              <dgm:constr type="t" for="ch" forName="wedge1Tx" refType="h" fact="0.1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55"/>
              <dgm:constr type="t" for="ch" forName="wedge6" refType="h" fact="0.0367"/>
              <dgm:constr type="w" for="ch" forName="wedge6" refType="w" fact="0.84"/>
              <dgm:constr type="h" for="ch" forName="wedge6" refType="h" fact="0.84"/>
              <dgm:constr type="l" for="ch" forName="wedge6Tx" refType="w" fact="0.221"/>
              <dgm:constr type="t" for="ch" forName="wedge6Tx" refType="h" fact="0.1267"/>
              <dgm:constr type="w" for="ch" forName="wedge6Tx" refType="w" fact="0.245"/>
              <dgm:constr type="h" for="ch" forName="wedge6Tx" refType="h" fact="0.18"/>
              <dgm:constr type="primFontSz" for="ch" ptType="node" op="equ"/>
            </dgm:constrLst>
          </dgm:else>
        </dgm:choose>
      </dgm:if>
      <dgm:else name="Name19">
        <dgm:choose name="Name20">
          <dgm:if name="Name21" func="var" arg="dir" op="equ" val="norm">
            <dgm:constrLst>
              <dgm:constr type="l" for="ch" forName="wedge1" refType="w" fact="0.1017"/>
              <dgm:constr type="t" for="ch" forName="wedge1" refType="w" fact="0.035"/>
              <dgm:constr type="w" for="ch" forName="wedge1" refType="w" fact="0.84"/>
              <dgm:constr type="h" for="ch" forName="wedge1" refType="h" fact="0.84"/>
              <dgm:constr type="l" for="ch" forName="wedge1Tx" refType="w" fact="0.53"/>
              <dgm:constr type="t" for="ch" forName="wedge1Tx" refType="h" fact="0.115"/>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8"/>
              <dgm:constr type="t" for="ch" forName="wedge7" refType="h" fact="0.08"/>
              <dgm:constr type="w" for="ch" forName="wedge7" refType="w" fact="0.84"/>
              <dgm:constr type="h" for="ch" forName="wedge7" refType="h" fact="0.84"/>
              <dgm:constr type="l" for="ch" forName="wedge7Tx" refType="w" fact="0.262"/>
              <dgm:constr type="t" for="ch" forName="wedge7Tx" refType="h" fact="0.16"/>
              <dgm:constr type="w" for="ch" forName="wedge7Tx" refType="w" fact="0.23"/>
              <dgm:constr type="h" for="ch" forName="wedge7Tx" refType="h" fact="0.145"/>
              <dgm:constr type="primFontSz" for="ch" ptType="node" op="equ"/>
            </dgm:constrLst>
          </dgm:if>
          <dgm:else name="Name22">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8"/>
              <dgm:constr type="t" for="ch" forName="wedge1Tx" refType="h" fact="0.16"/>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583"/>
              <dgm:constr type="t" for="ch" forName="wedge7" refType="h" fact="0.035"/>
              <dgm:constr type="w" for="ch" forName="wedge7" refType="w" fact="0.84"/>
              <dgm:constr type="h" for="ch" forName="wedge7" refType="h" fact="0.84"/>
              <dgm:constr type="l" for="ch" forName="wedge7Tx" refType="w" fact="0.2403"/>
              <dgm:constr type="t" for="ch" forName="wedge7Tx" refType="h" fact="0.115"/>
              <dgm:constr type="w" for="ch" forName="wedge7Tx" refType="w" fact="0.23"/>
              <dgm:constr type="h" for="ch" forName="wedge7Tx" refType="h" fact="0.145"/>
              <dgm:constr type="primFontSz" for="ch" ptType="node" op="equ"/>
            </dgm:constrLst>
          </dgm:else>
        </dgm:choose>
      </dgm:else>
    </dgm:choose>
    <dgm:ruleLst/>
    <dgm:choose name="Name23">
      <dgm:if name="Name24" axis="ch" ptType="node" func="cnt" op="gte" val="1">
        <dgm:layoutNode name="wedge1">
          <dgm:alg type="sp"/>
          <dgm:choose name="Name25">
            <dgm:if name="Name26" axis="ch" ptType="node" func="cnt" op="equ" val="1">
              <dgm:shape xmlns:r="http://schemas.openxmlformats.org/officeDocument/2006/relationships" type="ellipse" r:blip="">
                <dgm:adjLst/>
              </dgm:shape>
            </dgm:if>
            <dgm:if name="Name27" axis="ch" ptType="node" func="cnt" op="equ" val="2">
              <dgm:shape xmlns:r="http://schemas.openxmlformats.org/officeDocument/2006/relationships" type="pie" r:blip="">
                <dgm:adjLst>
                  <dgm:adj idx="1" val="270"/>
                  <dgm:adj idx="2" val="90"/>
                </dgm:adjLst>
              </dgm:shape>
            </dgm:if>
            <dgm:if name="Name28" axis="ch" ptType="node" func="cnt" op="equ" val="3">
              <dgm:shape xmlns:r="http://schemas.openxmlformats.org/officeDocument/2006/relationships" type="pie" r:blip="">
                <dgm:adjLst>
                  <dgm:adj idx="1" val="270"/>
                  <dgm:adj idx="2" val="30"/>
                </dgm:adjLst>
              </dgm:shape>
            </dgm:if>
            <dgm:if name="Name29" axis="ch" ptType="node" func="cnt" op="equ" val="4">
              <dgm:shape xmlns:r="http://schemas.openxmlformats.org/officeDocument/2006/relationships" type="pie" r:blip="">
                <dgm:adjLst>
                  <dgm:adj idx="1" val="270"/>
                  <dgm:adj idx="2" val="0"/>
                </dgm:adjLst>
              </dgm:shape>
            </dgm:if>
            <dgm:if name="Name30" axis="ch" ptType="node" func="cnt" op="equ" val="5">
              <dgm:shape xmlns:r="http://schemas.openxmlformats.org/officeDocument/2006/relationships" type="pie" r:blip="">
                <dgm:adjLst>
                  <dgm:adj idx="1" val="270"/>
                  <dgm:adj idx="2" val="342"/>
                </dgm:adjLst>
              </dgm:shape>
            </dgm:if>
            <dgm:if name="Name31" axis="ch" ptType="node" func="cnt" op="equ" val="6">
              <dgm:shape xmlns:r="http://schemas.openxmlformats.org/officeDocument/2006/relationships" type="pie" r:blip="">
                <dgm:adjLst>
                  <dgm:adj idx="1" val="270"/>
                  <dgm:adj idx="2" val="330"/>
                </dgm:adjLst>
              </dgm:shape>
            </dgm:if>
            <dgm:else name="Name32">
              <dgm:shape xmlns:r="http://schemas.openxmlformats.org/officeDocument/2006/relationships" type="pie" r:blip="">
                <dgm:adjLst>
                  <dgm:adj idx="1" val="270"/>
                  <dgm:adj idx="2" val="321.4286"/>
                </dgm:adjLst>
              </dgm:shape>
            </dgm:else>
          </dgm:choose>
          <dgm:choose name="Name33">
            <dgm:if name="Name34" func="var" arg="dir" op="equ" val="norm">
              <dgm:presOf axis="ch desOrSelf" ptType="node node" st="1 1" cnt="1 0"/>
            </dgm:if>
            <dgm:else name="Name35">
              <dgm:choose name="Name36">
                <dgm:if name="Name37" axis="ch" ptType="node" func="cnt" op="equ" val="1">
                  <dgm:presOf axis="ch desOrSelf" ptType="node node" st="1 1" cnt="1 0"/>
                </dgm:if>
                <dgm:if name="Name38" axis="ch" ptType="node" func="cnt" op="equ" val="2">
                  <dgm:presOf axis="ch desOrSelf" ptType="node node" st="2 1" cnt="1 0"/>
                </dgm:if>
                <dgm:if name="Name39" axis="ch" ptType="node" func="cnt" op="equ" val="3">
                  <dgm:presOf axis="ch desOrSelf" ptType="node node" st="3 1" cnt="1 0"/>
                </dgm:if>
                <dgm:if name="Name40" axis="ch" ptType="node" func="cnt" op="equ" val="4">
                  <dgm:presOf axis="ch desOrSelf" ptType="node node" st="4 1" cnt="1 0"/>
                </dgm:if>
                <dgm:if name="Name41" axis="ch" ptType="node" func="cnt" op="equ" val="5">
                  <dgm:presOf axis="ch desOrSelf" ptType="node node" st="5 1" cnt="1 0"/>
                </dgm:if>
                <dgm:if name="Name42" axis="ch" ptType="node" func="cnt" op="equ" val="6">
                  <dgm:presOf axis="ch desOrSelf" ptType="node node" st="6 1" cnt="1 0"/>
                </dgm:if>
                <dgm:else name="Name43">
                  <dgm:presOf axis="ch desOrSelf" ptType="node node" st="7 1" cnt="1 0"/>
                </dgm:else>
              </dgm:choose>
            </dgm:else>
          </dgm:choose>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44">
            <dgm:if name="Name45" func="var" arg="dir" op="equ" val="norm">
              <dgm:presOf axis="ch desOrSelf" ptType="node node" st="1 1" cnt="1 0"/>
            </dgm:if>
            <dgm:else name="Name46">
              <dgm:choose name="Name47">
                <dgm:if name="Name48" axis="ch" ptType="node" func="cnt" op="equ" val="1">
                  <dgm:presOf axis="ch desOrSelf" ptType="node node" st="1 1" cnt="1 0"/>
                </dgm:if>
                <dgm:if name="Name49" axis="ch" ptType="node" func="cnt" op="equ" val="2">
                  <dgm:presOf axis="ch desOrSelf" ptType="node node" st="2 1" cnt="1 0"/>
                </dgm:if>
                <dgm:if name="Name50" axis="ch" ptType="node" func="cnt" op="equ" val="3">
                  <dgm:presOf axis="ch desOrSelf" ptType="node node" st="3 1" cnt="1 0"/>
                </dgm:if>
                <dgm:if name="Name51" axis="ch" ptType="node" func="cnt" op="equ" val="4">
                  <dgm:presOf axis="ch desOrSelf" ptType="node node" st="4 1" cnt="1 0"/>
                </dgm:if>
                <dgm:if name="Name52" axis="ch" ptType="node" func="cnt" op="equ" val="5">
                  <dgm:presOf axis="ch desOrSelf" ptType="node node" st="5 1" cnt="1 0"/>
                </dgm:if>
                <dgm:if name="Name53" axis="ch" ptType="node" func="cnt" op="equ" val="6">
                  <dgm:presOf axis="ch desOrSelf" ptType="node node" st="6 1" cnt="1 0"/>
                </dgm:if>
                <dgm:else name="Name54">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55"/>
    </dgm:choose>
    <dgm:choose name="Name56">
      <dgm:if name="Name57" axis="ch" ptType="node" func="cnt" op="gte" val="2">
        <dgm:layoutNode name="wedge2">
          <dgm:alg type="sp"/>
          <dgm:choose name="Name58">
            <dgm:if name="Name59" axis="ch" ptType="node" func="cnt" op="equ" val="2">
              <dgm:shape xmlns:r="http://schemas.openxmlformats.org/officeDocument/2006/relationships" type="pie" r:blip="">
                <dgm:adjLst>
                  <dgm:adj idx="1" val="90"/>
                  <dgm:adj idx="2" val="270"/>
                </dgm:adjLst>
              </dgm:shape>
            </dgm:if>
            <dgm:if name="Name60" axis="ch" ptType="node" func="cnt" op="equ" val="3">
              <dgm:shape xmlns:r="http://schemas.openxmlformats.org/officeDocument/2006/relationships" type="pie" r:blip="">
                <dgm:adjLst>
                  <dgm:adj idx="1" val="30"/>
                  <dgm:adj idx="2" val="150"/>
                </dgm:adjLst>
              </dgm:shape>
            </dgm:if>
            <dgm:if name="Name61" axis="ch" ptType="node" func="cnt" op="equ" val="4">
              <dgm:shape xmlns:r="http://schemas.openxmlformats.org/officeDocument/2006/relationships" type="pie" r:blip="">
                <dgm:adjLst>
                  <dgm:adj idx="1" val="0"/>
                  <dgm:adj idx="2" val="90"/>
                </dgm:adjLst>
              </dgm:shape>
            </dgm:if>
            <dgm:if name="Name62" axis="ch" ptType="node" func="cnt" op="equ" val="5">
              <dgm:shape xmlns:r="http://schemas.openxmlformats.org/officeDocument/2006/relationships" type="pie" r:blip="">
                <dgm:adjLst>
                  <dgm:adj idx="1" val="342"/>
                  <dgm:adj idx="2" val="54"/>
                </dgm:adjLst>
              </dgm:shape>
            </dgm:if>
            <dgm:if name="Name63" axis="ch" ptType="node" func="cnt" op="equ" val="6">
              <dgm:shape xmlns:r="http://schemas.openxmlformats.org/officeDocument/2006/relationships" type="pie" r:blip="">
                <dgm:adjLst>
                  <dgm:adj idx="1" val="330"/>
                  <dgm:adj idx="2" val="30"/>
                </dgm:adjLst>
              </dgm:shape>
            </dgm:if>
            <dgm:else name="Name64">
              <dgm:shape xmlns:r="http://schemas.openxmlformats.org/officeDocument/2006/relationships" type="pie" r:blip="">
                <dgm:adjLst>
                  <dgm:adj idx="1" val="321.4286"/>
                  <dgm:adj idx="2" val="12.85714"/>
                </dgm:adjLst>
              </dgm:shape>
            </dgm:else>
          </dgm:choose>
          <dgm:choose name="Name65">
            <dgm:if name="Name66" func="var" arg="dir" op="equ" val="norm">
              <dgm:presOf axis="ch desOrSelf" ptType="node node" st="2 1" cnt="1 0"/>
            </dgm:if>
            <dgm:else name="Name67">
              <dgm:choose name="Name68">
                <dgm:if name="Name69" axis="ch" ptType="node" func="cnt" op="equ" val="2">
                  <dgm:presOf axis="ch desOrSelf" ptType="node node" st="1 1" cnt="1 0"/>
                </dgm:if>
                <dgm:if name="Name70" axis="ch" ptType="node" func="cnt" op="equ" val="3">
                  <dgm:presOf axis="ch desOrSelf" ptType="node node" st="2 1" cnt="1 0"/>
                </dgm:if>
                <dgm:if name="Name71" axis="ch" ptType="node" func="cnt" op="equ" val="4">
                  <dgm:presOf axis="ch desOrSelf" ptType="node node" st="3 1" cnt="1 0"/>
                </dgm:if>
                <dgm:if name="Name72" axis="ch" ptType="node" func="cnt" op="equ" val="5">
                  <dgm:presOf axis="ch desOrSelf" ptType="node node" st="4 1" cnt="1 0"/>
                </dgm:if>
                <dgm:if name="Name73" axis="ch" ptType="node" func="cnt" op="equ" val="6">
                  <dgm:presOf axis="ch desOrSelf" ptType="node node" st="5 1" cnt="1 0"/>
                </dgm:if>
                <dgm:else name="Name74">
                  <dgm:presOf axis="ch desOrSelf" ptType="node node" st="6 1" cnt="1 0"/>
                </dgm:else>
              </dgm:choose>
            </dgm:else>
          </dgm:choose>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75">
            <dgm:if name="Name76" func="var" arg="dir" op="equ" val="norm">
              <dgm:presOf axis="ch desOrSelf" ptType="node node" st="2 1" cnt="1 0"/>
            </dgm:if>
            <dgm:else name="Name77">
              <dgm:choose name="Name78">
                <dgm:if name="Name79" axis="ch" ptType="node" func="cnt" op="equ" val="2">
                  <dgm:presOf axis="ch desOrSelf" ptType="node node" st="1 1" cnt="1 0"/>
                </dgm:if>
                <dgm:if name="Name80" axis="ch" ptType="node" func="cnt" op="equ" val="3">
                  <dgm:presOf axis="ch desOrSelf" ptType="node node" st="2 1" cnt="1 0"/>
                </dgm:if>
                <dgm:if name="Name81" axis="ch" ptType="node" func="cnt" op="equ" val="4">
                  <dgm:presOf axis="ch desOrSelf" ptType="node node" st="3 1" cnt="1 0"/>
                </dgm:if>
                <dgm:if name="Name82" axis="ch" ptType="node" func="cnt" op="equ" val="5">
                  <dgm:presOf axis="ch desOrSelf" ptType="node node" st="4 1" cnt="1 0"/>
                </dgm:if>
                <dgm:if name="Name83" axis="ch" ptType="node" func="cnt" op="equ" val="6">
                  <dgm:presOf axis="ch desOrSelf" ptType="node node" st="5 1" cnt="1 0"/>
                </dgm:if>
                <dgm:else name="Name84">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85"/>
    </dgm:choose>
    <dgm:choose name="Name86">
      <dgm:if name="Name87" axis="ch" ptType="node" func="cnt" op="gte" val="3">
        <dgm:layoutNode name="wedge3">
          <dgm:alg type="sp"/>
          <dgm:choose name="Name88">
            <dgm:if name="Name89" axis="ch" ptType="node" func="cnt" op="equ" val="3">
              <dgm:shape xmlns:r="http://schemas.openxmlformats.org/officeDocument/2006/relationships" type="pie" r:blip="">
                <dgm:adjLst>
                  <dgm:adj idx="1" val="150"/>
                  <dgm:adj idx="2" val="270"/>
                </dgm:adjLst>
              </dgm:shape>
            </dgm:if>
            <dgm:if name="Name90" axis="ch" ptType="node" func="cnt" op="equ" val="4">
              <dgm:shape xmlns:r="http://schemas.openxmlformats.org/officeDocument/2006/relationships" type="pie" r:blip="">
                <dgm:adjLst>
                  <dgm:adj idx="1" val="90"/>
                  <dgm:adj idx="2" val="180"/>
                </dgm:adjLst>
              </dgm:shape>
            </dgm:if>
            <dgm:if name="Name91" axis="ch" ptType="node" func="cnt" op="equ" val="5">
              <dgm:shape xmlns:r="http://schemas.openxmlformats.org/officeDocument/2006/relationships" type="pie" r:blip="">
                <dgm:adjLst>
                  <dgm:adj idx="1" val="54"/>
                  <dgm:adj idx="2" val="126"/>
                </dgm:adjLst>
              </dgm:shape>
            </dgm:if>
            <dgm:if name="Name92" axis="ch" ptType="node" func="cnt" op="equ" val="6">
              <dgm:shape xmlns:r="http://schemas.openxmlformats.org/officeDocument/2006/relationships" type="pie" r:blip="">
                <dgm:adjLst>
                  <dgm:adj idx="1" val="30"/>
                  <dgm:adj idx="2" val="90"/>
                </dgm:adjLst>
              </dgm:shape>
            </dgm:if>
            <dgm:else name="Name93">
              <dgm:shape xmlns:r="http://schemas.openxmlformats.org/officeDocument/2006/relationships" type="pie" r:blip="">
                <dgm:adjLst>
                  <dgm:adj idx="1" val="12.85714"/>
                  <dgm:adj idx="2" val="64.28571"/>
                </dgm:adjLst>
              </dgm:shape>
            </dgm:else>
          </dgm:choose>
          <dgm:choose name="Name94">
            <dgm:if name="Name95" func="var" arg="dir" op="equ" val="norm">
              <dgm:presOf axis="ch desOrSelf" ptType="node node" st="3 1" cnt="1 0"/>
            </dgm:if>
            <dgm:else name="Name96">
              <dgm:choose name="Name97">
                <dgm:if name="Name98" axis="ch" ptType="node" func="cnt" op="equ" val="3">
                  <dgm:presOf axis="ch desOrSelf" ptType="node node" st="1 1" cnt="1 0"/>
                </dgm:if>
                <dgm:if name="Name99" axis="ch" ptType="node" func="cnt" op="equ" val="4">
                  <dgm:presOf axis="ch desOrSelf" ptType="node node" st="2 1" cnt="1 0"/>
                </dgm:if>
                <dgm:if name="Name100" axis="ch" ptType="node" func="cnt" op="equ" val="5">
                  <dgm:presOf axis="ch desOrSelf" ptType="node node" st="3 1" cnt="1 0"/>
                </dgm:if>
                <dgm:if name="Name101" axis="ch" ptType="node" func="cnt" op="equ" val="6">
                  <dgm:presOf axis="ch desOrSelf" ptType="node node" st="4 1" cnt="1 0"/>
                </dgm:if>
                <dgm:else name="Name102">
                  <dgm:presOf axis="ch desOrSelf" ptType="node node" st="5 1" cnt="1 0"/>
                </dgm:else>
              </dgm:choose>
            </dgm:else>
          </dgm:choose>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103">
            <dgm:if name="Name104" func="var" arg="dir" op="equ" val="norm">
              <dgm:presOf axis="ch desOrSelf" ptType="node node" st="3 1" cnt="1 0"/>
            </dgm:if>
            <dgm:else name="Name105">
              <dgm:choose name="Name106">
                <dgm:if name="Name107" axis="ch" ptType="node" func="cnt" op="equ" val="3">
                  <dgm:presOf axis="ch desOrSelf" ptType="node node" st="1 1" cnt="1 0"/>
                </dgm:if>
                <dgm:if name="Name108" axis="ch" ptType="node" func="cnt" op="equ" val="4">
                  <dgm:presOf axis="ch desOrSelf" ptType="node node" st="2 1" cnt="1 0"/>
                </dgm:if>
                <dgm:if name="Name109" axis="ch" ptType="node" func="cnt" op="equ" val="5">
                  <dgm:presOf axis="ch desOrSelf" ptType="node node" st="3 1" cnt="1 0"/>
                </dgm:if>
                <dgm:if name="Name110" axis="ch" ptType="node" func="cnt" op="equ" val="6">
                  <dgm:presOf axis="ch desOrSelf" ptType="node node" st="4 1" cnt="1 0"/>
                </dgm:if>
                <dgm:else name="Name111">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12"/>
    </dgm:choose>
    <dgm:choose name="Name113">
      <dgm:if name="Name114" axis="ch" ptType="node" func="cnt" op="gte" val="4">
        <dgm:layoutNode name="wedge4">
          <dgm:alg type="sp"/>
          <dgm:choose name="Name115">
            <dgm:if name="Name116" axis="ch" ptType="node" func="cnt" op="equ" val="4">
              <dgm:shape xmlns:r="http://schemas.openxmlformats.org/officeDocument/2006/relationships" type="pie" r:blip="">
                <dgm:adjLst>
                  <dgm:adj idx="1" val="180"/>
                  <dgm:adj idx="2" val="270"/>
                </dgm:adjLst>
              </dgm:shape>
            </dgm:if>
            <dgm:if name="Name117" axis="ch" ptType="node" func="cnt" op="equ" val="5">
              <dgm:shape xmlns:r="http://schemas.openxmlformats.org/officeDocument/2006/relationships" type="pie" r:blip="">
                <dgm:adjLst>
                  <dgm:adj idx="1" val="126"/>
                  <dgm:adj idx="2" val="198"/>
                </dgm:adjLst>
              </dgm:shape>
            </dgm:if>
            <dgm:if name="Name118" axis="ch" ptType="node" func="cnt" op="equ" val="6">
              <dgm:shape xmlns:r="http://schemas.openxmlformats.org/officeDocument/2006/relationships" type="pie" r:blip="">
                <dgm:adjLst>
                  <dgm:adj idx="1" val="90"/>
                  <dgm:adj idx="2" val="150"/>
                </dgm:adjLst>
              </dgm:shape>
            </dgm:if>
            <dgm:else name="Name119">
              <dgm:shape xmlns:r="http://schemas.openxmlformats.org/officeDocument/2006/relationships" type="pie" r:blip="">
                <dgm:adjLst>
                  <dgm:adj idx="1" val="64.2871"/>
                  <dgm:adj idx="2" val="115.7143"/>
                </dgm:adjLst>
              </dgm:shape>
            </dgm:else>
          </dgm:choose>
          <dgm:choose name="Name120">
            <dgm:if name="Name121" func="var" arg="dir" op="equ" val="norm">
              <dgm:presOf axis="ch desOrSelf" ptType="node node" st="4 1" cnt="1 0"/>
            </dgm:if>
            <dgm:else name="Name122">
              <dgm:choose name="Name123">
                <dgm:if name="Name124" axis="ch" ptType="node" func="cnt" op="equ" val="4">
                  <dgm:presOf axis="ch desOrSelf" ptType="node node" st="1 1" cnt="1 0"/>
                </dgm:if>
                <dgm:if name="Name125" axis="ch" ptType="node" func="cnt" op="equ" val="5">
                  <dgm:presOf axis="ch desOrSelf" ptType="node node" st="2 1" cnt="1 0"/>
                </dgm:if>
                <dgm:if name="Name126" axis="ch" ptType="node" func="cnt" op="equ" val="6">
                  <dgm:presOf axis="ch desOrSelf" ptType="node node" st="3 1" cnt="1 0"/>
                </dgm:if>
                <dgm:else name="Name127">
                  <dgm:presOf axis="ch desOrSelf" ptType="node node" st="4 1" cnt="1 0"/>
                </dgm:else>
              </dgm:choose>
            </dgm:else>
          </dgm:choose>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28">
            <dgm:if name="Name129" func="var" arg="dir" op="equ" val="norm">
              <dgm:presOf axis="ch desOrSelf" ptType="node node" st="4 1" cnt="1 0"/>
            </dgm:if>
            <dgm:else name="Name130">
              <dgm:choose name="Name131">
                <dgm:if name="Name132" axis="ch" ptType="node" func="cnt" op="equ" val="4">
                  <dgm:presOf axis="ch desOrSelf" ptType="node node" st="1 1" cnt="1 0"/>
                </dgm:if>
                <dgm:if name="Name133" axis="ch" ptType="node" func="cnt" op="equ" val="5">
                  <dgm:presOf axis="ch desOrSelf" ptType="node node" st="2 1" cnt="1 0"/>
                </dgm:if>
                <dgm:if name="Name134" axis="ch" ptType="node" func="cnt" op="equ" val="6">
                  <dgm:presOf axis="ch desOrSelf" ptType="node node" st="3 1" cnt="1 0"/>
                </dgm:if>
                <dgm:else name="Name135">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36"/>
    </dgm:choose>
    <dgm:choose name="Name137">
      <dgm:if name="Name138" axis="ch" ptType="node" func="cnt" op="gte" val="5">
        <dgm:layoutNode name="wedge5">
          <dgm:alg type="sp"/>
          <dgm:choose name="Name139">
            <dgm:if name="Name140" axis="ch" ptType="node" func="cnt" op="equ" val="5">
              <dgm:shape xmlns:r="http://schemas.openxmlformats.org/officeDocument/2006/relationships" type="pie" r:blip="">
                <dgm:adjLst>
                  <dgm:adj idx="1" val="198"/>
                  <dgm:adj idx="2" val="270"/>
                </dgm:adjLst>
              </dgm:shape>
            </dgm:if>
            <dgm:if name="Name141" axis="ch" ptType="node" func="cnt" op="equ" val="6">
              <dgm:shape xmlns:r="http://schemas.openxmlformats.org/officeDocument/2006/relationships" type="pie" r:blip="">
                <dgm:adjLst>
                  <dgm:adj idx="1" val="150"/>
                  <dgm:adj idx="2" val="210"/>
                </dgm:adjLst>
              </dgm:shape>
            </dgm:if>
            <dgm:else name="Name142">
              <dgm:shape xmlns:r="http://schemas.openxmlformats.org/officeDocument/2006/relationships" type="pie" r:blip="">
                <dgm:adjLst>
                  <dgm:adj idx="1" val="115.7143"/>
                  <dgm:adj idx="2" val="167.1429"/>
                </dgm:adjLst>
              </dgm:shape>
            </dgm:else>
          </dgm:choose>
          <dgm:choose name="Name143">
            <dgm:if name="Name144" func="var" arg="dir" op="equ" val="norm">
              <dgm:presOf axis="ch desOrSelf" ptType="node node" st="5 1" cnt="1 0"/>
            </dgm:if>
            <dgm:else name="Name145">
              <dgm:choose name="Name146">
                <dgm:if name="Name147" axis="ch" ptType="node" func="cnt" op="equ" val="5">
                  <dgm:presOf axis="ch desOrSelf" ptType="node node" st="1 1" cnt="1 0"/>
                </dgm:if>
                <dgm:if name="Name148" axis="ch" ptType="node" func="cnt" op="equ" val="6">
                  <dgm:presOf axis="ch desOrSelf" ptType="node node" st="2 1" cnt="1 0"/>
                </dgm:if>
                <dgm:else name="Name149">
                  <dgm:presOf axis="ch desOrSelf" ptType="node node" st="3 1" cnt="1 0"/>
                </dgm:else>
              </dgm:choose>
            </dgm:else>
          </dgm:choose>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50">
            <dgm:if name="Name151" func="var" arg="dir" op="equ" val="norm">
              <dgm:presOf axis="ch desOrSelf" ptType="node node" st="5 1" cnt="1 0"/>
            </dgm:if>
            <dgm:else name="Name152">
              <dgm:choose name="Name153">
                <dgm:if name="Name154" axis="ch" ptType="node" func="cnt" op="equ" val="5">
                  <dgm:presOf axis="ch desOrSelf" ptType="node node" st="1 1" cnt="1 0"/>
                </dgm:if>
                <dgm:if name="Name155" axis="ch" ptType="node" func="cnt" op="equ" val="6">
                  <dgm:presOf axis="ch desOrSelf" ptType="node node" st="2 1" cnt="1 0"/>
                </dgm:if>
                <dgm:else name="Name156">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57"/>
    </dgm:choose>
    <dgm:choose name="Name158">
      <dgm:if name="Name159" axis="ch" ptType="node" func="cnt" op="gte" val="6">
        <dgm:layoutNode name="wedge6">
          <dgm:alg type="sp"/>
          <dgm:choose name="Name160">
            <dgm:if name="Name161" axis="ch" ptType="node" func="cnt" op="equ" val="6">
              <dgm:shape xmlns:r="http://schemas.openxmlformats.org/officeDocument/2006/relationships" type="pie" r:blip="">
                <dgm:adjLst>
                  <dgm:adj idx="1" val="210"/>
                  <dgm:adj idx="2" val="270"/>
                </dgm:adjLst>
              </dgm:shape>
            </dgm:if>
            <dgm:else name="Name162">
              <dgm:shape xmlns:r="http://schemas.openxmlformats.org/officeDocument/2006/relationships" type="pie" r:blip="">
                <dgm:adjLst>
                  <dgm:adj idx="1" val="167.1429"/>
                  <dgm:adj idx="2" val="218.5714"/>
                </dgm:adjLst>
              </dgm:shape>
            </dgm:else>
          </dgm:choose>
          <dgm:choose name="Name163">
            <dgm:if name="Name164" func="var" arg="dir" op="equ" val="norm">
              <dgm:presOf axis="ch desOrSelf" ptType="node node" st="6 1" cnt="1 0"/>
            </dgm:if>
            <dgm:else name="Name165">
              <dgm:choose name="Name166">
                <dgm:if name="Name167" axis="ch" ptType="node" func="cnt" op="equ" val="6">
                  <dgm:presOf axis="ch desOrSelf" ptType="node node" st="1 1" cnt="1 0"/>
                </dgm:if>
                <dgm:else name="Name168">
                  <dgm:presOf axis="ch desOrSelf" ptType="node node" st="2 1" cnt="1 0"/>
                </dgm:else>
              </dgm:choose>
            </dgm:else>
          </dgm:choose>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69">
            <dgm:if name="Name170" func="var" arg="dir" op="equ" val="norm">
              <dgm:presOf axis="ch desOrSelf" ptType="node node" st="6 1" cnt="1 0"/>
            </dgm:if>
            <dgm:else name="Name171">
              <dgm:choose name="Name172">
                <dgm:if name="Name173" axis="ch" ptType="node" func="cnt" op="equ" val="6">
                  <dgm:presOf axis="ch desOrSelf" ptType="node node" st="1 1" cnt="1 0"/>
                </dgm:if>
                <dgm:else name="Name174">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75"/>
    </dgm:choose>
    <dgm:choose name="Name176">
      <dgm:if name="Name177" axis="ch" ptType="node" func="cnt" op="gte" val="7">
        <dgm:layoutNode name="wedge7">
          <dgm:alg type="sp"/>
          <dgm:shape xmlns:r="http://schemas.openxmlformats.org/officeDocument/2006/relationships" type="pie" r:blip="">
            <dgm:adjLst>
              <dgm:adj idx="1" val="218.5714"/>
              <dgm:adj idx="2" val="270"/>
            </dgm:adjLst>
          </dgm:shape>
          <dgm:choose name="Name178">
            <dgm:if name="Name179" func="var" arg="dir" op="equ" val="norm">
              <dgm:presOf axis="ch desOrSelf" ptType="node node" st="7 1" cnt="1 0"/>
            </dgm:if>
            <dgm:else name="Name180">
              <dgm:presOf axis="ch desOrSelf" ptType="node node" st="1 1" cnt="1 0"/>
            </dgm:else>
          </dgm:choose>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81">
            <dgm:if name="Name182" func="var" arg="dir" op="equ" val="norm">
              <dgm:presOf axis="ch desOrSelf" ptType="node node" st="7 1" cnt="1 0"/>
            </dgm:if>
            <dgm:else name="Name183">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84"/>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9197E91-9ACA-49B4-A1B1-B4642D5CCFDC}" type="datetimeFigureOut">
              <a:rPr lang="en-GB" smtClean="0"/>
              <a:t>21/03/2026</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C6CB15D-7834-4590-98D7-9EFFC39372F4}" type="slidenum">
              <a:rPr lang="en-GB" smtClean="0"/>
              <a:t>‹#›</a:t>
            </a:fld>
            <a:endParaRPr lang="en-GB"/>
          </a:p>
        </p:txBody>
      </p:sp>
    </p:spTree>
    <p:extLst>
      <p:ext uri="{BB962C8B-B14F-4D97-AF65-F5344CB8AC3E}">
        <p14:creationId xmlns:p14="http://schemas.microsoft.com/office/powerpoint/2010/main" val="13453572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C6CB15D-7834-4590-98D7-9EFFC39372F4}" type="slidenum">
              <a:rPr lang="en-GB" smtClean="0"/>
              <a:t>2</a:t>
            </a:fld>
            <a:endParaRPr lang="en-GB"/>
          </a:p>
        </p:txBody>
      </p:sp>
    </p:spTree>
    <p:extLst>
      <p:ext uri="{BB962C8B-B14F-4D97-AF65-F5344CB8AC3E}">
        <p14:creationId xmlns:p14="http://schemas.microsoft.com/office/powerpoint/2010/main" val="36746939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9A7E7F2-B72D-4701-8A9B-2678FF824713}" type="slidenum">
              <a:rPr lang="en-GB" smtClean="0"/>
              <a:t>12</a:t>
            </a:fld>
            <a:endParaRPr lang="en-GB"/>
          </a:p>
        </p:txBody>
      </p:sp>
    </p:spTree>
    <p:extLst>
      <p:ext uri="{BB962C8B-B14F-4D97-AF65-F5344CB8AC3E}">
        <p14:creationId xmlns:p14="http://schemas.microsoft.com/office/powerpoint/2010/main" val="2441482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r>
              <a:rPr lang="en-GB" sz="1100">
                <a:latin typeface="Arial" panose="020B0604020202020204" pitchFamily="34" charset="0"/>
                <a:cs typeface="Arial" panose="020B0604020202020204" pitchFamily="34" charset="0"/>
              </a:rPr>
              <a:t>. </a:t>
            </a:r>
            <a:endParaRPr lang="en-GB" sz="11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D3193151-287D-4810-BEED-183EA3CEE59C}" type="slidenum">
              <a:rPr lang="en-US">
                <a:solidFill>
                  <a:prstClr val="black"/>
                </a:solidFill>
              </a:rPr>
              <a:pPr/>
              <a:t>13</a:t>
            </a:fld>
            <a:endParaRPr lang="en-US">
              <a:solidFill>
                <a:prstClr val="black"/>
              </a:solidFill>
            </a:endParaRPr>
          </a:p>
        </p:txBody>
      </p:sp>
    </p:spTree>
    <p:extLst>
      <p:ext uri="{BB962C8B-B14F-4D97-AF65-F5344CB8AC3E}">
        <p14:creationId xmlns:p14="http://schemas.microsoft.com/office/powerpoint/2010/main" val="29916304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dirty="0"/>
              <a:t>Goleman  brings the 5 components into a model that has 4 domains that give more context to the EI application</a:t>
            </a:r>
          </a:p>
        </p:txBody>
      </p:sp>
      <p:sp>
        <p:nvSpPr>
          <p:cNvPr id="4" name="Slide Number Placeholder 3"/>
          <p:cNvSpPr>
            <a:spLocks noGrp="1"/>
          </p:cNvSpPr>
          <p:nvPr>
            <p:ph type="sldNum" sz="quarter" idx="10"/>
          </p:nvPr>
        </p:nvSpPr>
        <p:spPr/>
        <p:txBody>
          <a:bodyPr/>
          <a:lstStyle/>
          <a:p>
            <a:fld id="{29A7E7F2-B72D-4701-8A9B-2678FF824713}" type="slidenum">
              <a:rPr lang="en-GB" smtClean="0"/>
              <a:t>14</a:t>
            </a:fld>
            <a:endParaRPr lang="en-GB"/>
          </a:p>
        </p:txBody>
      </p:sp>
    </p:spTree>
    <p:extLst>
      <p:ext uri="{BB962C8B-B14F-4D97-AF65-F5344CB8AC3E}">
        <p14:creationId xmlns:p14="http://schemas.microsoft.com/office/powerpoint/2010/main" val="6784720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dirty="0"/>
              <a:t>Goleman </a:t>
            </a:r>
          </a:p>
        </p:txBody>
      </p:sp>
      <p:sp>
        <p:nvSpPr>
          <p:cNvPr id="4" name="Slide Number Placeholder 3"/>
          <p:cNvSpPr>
            <a:spLocks noGrp="1"/>
          </p:cNvSpPr>
          <p:nvPr>
            <p:ph type="sldNum" sz="quarter" idx="10"/>
          </p:nvPr>
        </p:nvSpPr>
        <p:spPr/>
        <p:txBody>
          <a:bodyPr/>
          <a:lstStyle/>
          <a:p>
            <a:fld id="{29A7E7F2-B72D-4701-8A9B-2678FF824713}" type="slidenum">
              <a:rPr lang="en-GB" smtClean="0"/>
              <a:t>15</a:t>
            </a:fld>
            <a:endParaRPr lang="en-GB"/>
          </a:p>
        </p:txBody>
      </p:sp>
    </p:spTree>
    <p:extLst>
      <p:ext uri="{BB962C8B-B14F-4D97-AF65-F5344CB8AC3E}">
        <p14:creationId xmlns:p14="http://schemas.microsoft.com/office/powerpoint/2010/main" val="30575364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9A7E7F2-B72D-4701-8A9B-2678FF824713}" type="slidenum">
              <a:rPr lang="en-GB" smtClean="0"/>
              <a:t>19</a:t>
            </a:fld>
            <a:endParaRPr lang="en-GB"/>
          </a:p>
        </p:txBody>
      </p:sp>
    </p:spTree>
    <p:extLst>
      <p:ext uri="{BB962C8B-B14F-4D97-AF65-F5344CB8AC3E}">
        <p14:creationId xmlns:p14="http://schemas.microsoft.com/office/powerpoint/2010/main" val="354886103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5.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6.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6.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7.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7.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7.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7.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7.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7.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7.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116CA7-34D5-5148-87A1-BB65ECA5656A}"/>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566AE20-C429-AB4A-8ED7-89E715B948F4}"/>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32815352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8A18C3-F9AF-984A-84B1-8B52BF988BA4}"/>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4607CCAD-CEB2-4242-A349-77255D7949FA}"/>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F83D626-E580-F446-A205-95424DDA558D}"/>
              </a:ext>
            </a:extLst>
          </p:cNvPr>
          <p:cNvSpPr>
            <a:spLocks noGrp="1"/>
          </p:cNvSpPr>
          <p:nvPr>
            <p:ph type="dt" sz="half" idx="10"/>
          </p:nvPr>
        </p:nvSpPr>
        <p:spPr>
          <a:xfrm>
            <a:off x="628650" y="6356350"/>
            <a:ext cx="2057400" cy="365125"/>
          </a:xfrm>
          <a:prstGeom prst="rect">
            <a:avLst/>
          </a:prstGeom>
        </p:spPr>
        <p:txBody>
          <a:bodyPr/>
          <a:lstStyle/>
          <a:p>
            <a:fld id="{229FF2C5-B12F-48A9-836F-7A0063371E09}" type="datetime1">
              <a:rPr lang="en-GB" smtClean="0"/>
              <a:t>21/03/2026</a:t>
            </a:fld>
            <a:endParaRPr lang="en-GB"/>
          </a:p>
        </p:txBody>
      </p:sp>
      <p:sp>
        <p:nvSpPr>
          <p:cNvPr id="5" name="Footer Placeholder 4">
            <a:extLst>
              <a:ext uri="{FF2B5EF4-FFF2-40B4-BE49-F238E27FC236}">
                <a16:creationId xmlns:a16="http://schemas.microsoft.com/office/drawing/2014/main" id="{B8338C1C-CB13-4B4D-8DD9-B7004B106498}"/>
              </a:ext>
            </a:extLst>
          </p:cNvPr>
          <p:cNvSpPr>
            <a:spLocks noGrp="1"/>
          </p:cNvSpPr>
          <p:nvPr>
            <p:ph type="ftr" sz="quarter" idx="11"/>
          </p:nvPr>
        </p:nvSpPr>
        <p:spPr>
          <a:xfrm>
            <a:off x="3028950" y="6356350"/>
            <a:ext cx="3086100" cy="365125"/>
          </a:xfrm>
          <a:prstGeom prst="rect">
            <a:avLst/>
          </a:prstGeom>
        </p:spPr>
        <p:txBody>
          <a:bodyPr/>
          <a:lstStyle/>
          <a:p>
            <a:r>
              <a:rPr lang="en-GB"/>
              <a:t>TSD60051013</a:t>
            </a:r>
          </a:p>
        </p:txBody>
      </p:sp>
      <p:sp>
        <p:nvSpPr>
          <p:cNvPr id="6" name="Slide Number Placeholder 5">
            <a:extLst>
              <a:ext uri="{FF2B5EF4-FFF2-40B4-BE49-F238E27FC236}">
                <a16:creationId xmlns:a16="http://schemas.microsoft.com/office/drawing/2014/main" id="{970F1107-F739-9449-B06A-1E49EA87E8E2}"/>
              </a:ext>
            </a:extLst>
          </p:cNvPr>
          <p:cNvSpPr>
            <a:spLocks noGrp="1"/>
          </p:cNvSpPr>
          <p:nvPr>
            <p:ph type="sldNum" sz="quarter" idx="12"/>
          </p:nvPr>
        </p:nvSpPr>
        <p:spPr>
          <a:xfrm>
            <a:off x="6457950" y="6356350"/>
            <a:ext cx="2057400" cy="365125"/>
          </a:xfrm>
          <a:prstGeom prst="rect">
            <a:avLst/>
          </a:prstGeom>
        </p:spPr>
        <p:txBody>
          <a:bodyPr/>
          <a:lstStyle/>
          <a:p>
            <a:fld id="{7CB3D1F3-51ED-44EA-84DA-3B6A2B849620}" type="slidenum">
              <a:rPr lang="en-GB" smtClean="0"/>
              <a:t>‹#›</a:t>
            </a:fld>
            <a:endParaRPr lang="en-GB"/>
          </a:p>
        </p:txBody>
      </p:sp>
    </p:spTree>
    <p:extLst>
      <p:ext uri="{BB962C8B-B14F-4D97-AF65-F5344CB8AC3E}">
        <p14:creationId xmlns:p14="http://schemas.microsoft.com/office/powerpoint/2010/main" val="7742886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83137-3757-FC41-9B75-B84A236CA245}"/>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4375F30-4724-4D44-847E-A6B321B90D04}"/>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964BA96-4AAB-B44B-8C35-FCF7B8014B67}"/>
              </a:ext>
            </a:extLst>
          </p:cNvPr>
          <p:cNvSpPr>
            <a:spLocks noGrp="1"/>
          </p:cNvSpPr>
          <p:nvPr>
            <p:ph type="dt" sz="half" idx="10"/>
          </p:nvPr>
        </p:nvSpPr>
        <p:spPr>
          <a:xfrm>
            <a:off x="628650" y="6356350"/>
            <a:ext cx="2057400" cy="365125"/>
          </a:xfrm>
          <a:prstGeom prst="rect">
            <a:avLst/>
          </a:prstGeom>
        </p:spPr>
        <p:txBody>
          <a:bodyPr/>
          <a:lstStyle/>
          <a:p>
            <a:fld id="{B372AF6E-24CD-4B90-B7F2-E8D7DD0D03A5}" type="datetime1">
              <a:rPr lang="en-GB" smtClean="0"/>
              <a:t>21/03/2026</a:t>
            </a:fld>
            <a:endParaRPr lang="en-GB"/>
          </a:p>
        </p:txBody>
      </p:sp>
      <p:sp>
        <p:nvSpPr>
          <p:cNvPr id="5" name="Footer Placeholder 4">
            <a:extLst>
              <a:ext uri="{FF2B5EF4-FFF2-40B4-BE49-F238E27FC236}">
                <a16:creationId xmlns:a16="http://schemas.microsoft.com/office/drawing/2014/main" id="{20B5C10F-94B6-7E43-8A5E-6CC4EB72485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5377DE05-ED81-A243-B3B4-A5B4612C8960}"/>
              </a:ext>
            </a:extLst>
          </p:cNvPr>
          <p:cNvSpPr>
            <a:spLocks noGrp="1"/>
          </p:cNvSpPr>
          <p:nvPr>
            <p:ph type="sldNum" sz="quarter" idx="12"/>
          </p:nvPr>
        </p:nvSpPr>
        <p:spPr>
          <a:xfrm>
            <a:off x="6457950" y="6356350"/>
            <a:ext cx="2057400" cy="365125"/>
          </a:xfrm>
          <a:prstGeom prst="rect">
            <a:avLst/>
          </a:prstGeom>
        </p:spPr>
        <p:txBody>
          <a:bodyPr/>
          <a:lstStyle/>
          <a:p>
            <a:fld id="{7CB3D1F3-51ED-44EA-84DA-3B6A2B849620}" type="slidenum">
              <a:rPr lang="en-GB" smtClean="0"/>
              <a:t>‹#›</a:t>
            </a:fld>
            <a:endParaRPr lang="en-GB"/>
          </a:p>
        </p:txBody>
      </p:sp>
    </p:spTree>
    <p:extLst>
      <p:ext uri="{BB962C8B-B14F-4D97-AF65-F5344CB8AC3E}">
        <p14:creationId xmlns:p14="http://schemas.microsoft.com/office/powerpoint/2010/main" val="84848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5982F2-D6BB-7944-976C-24EA4E30A670}"/>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0C1C5160-D87B-F645-B40C-EC55F6551C02}"/>
              </a:ext>
            </a:extLst>
          </p:cNvPr>
          <p:cNvSpPr>
            <a:spLocks noGrp="1"/>
          </p:cNvSpPr>
          <p:nvPr>
            <p:ph sz="half" idx="1"/>
          </p:nvPr>
        </p:nvSpPr>
        <p:spPr>
          <a:xfrm>
            <a:off x="62865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F565436-10B0-E94E-8149-4193432F1E53}"/>
              </a:ext>
            </a:extLst>
          </p:cNvPr>
          <p:cNvSpPr>
            <a:spLocks noGrp="1"/>
          </p:cNvSpPr>
          <p:nvPr>
            <p:ph sz="half" idx="2"/>
          </p:nvPr>
        </p:nvSpPr>
        <p:spPr>
          <a:xfrm>
            <a:off x="464820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C970057-2422-8A40-BE17-8F87F5E65776}"/>
              </a:ext>
            </a:extLst>
          </p:cNvPr>
          <p:cNvSpPr>
            <a:spLocks noGrp="1"/>
          </p:cNvSpPr>
          <p:nvPr>
            <p:ph type="dt" sz="half" idx="10"/>
          </p:nvPr>
        </p:nvSpPr>
        <p:spPr>
          <a:xfrm>
            <a:off x="628650" y="6356350"/>
            <a:ext cx="2057400" cy="365125"/>
          </a:xfrm>
          <a:prstGeom prst="rect">
            <a:avLst/>
          </a:prstGeom>
        </p:spPr>
        <p:txBody>
          <a:bodyPr/>
          <a:lstStyle/>
          <a:p>
            <a:fld id="{7FF90D1F-6AD4-4833-A781-58EF52D5EC8B}" type="datetime1">
              <a:rPr lang="en-GB" smtClean="0"/>
              <a:t>21/03/2026</a:t>
            </a:fld>
            <a:endParaRPr lang="en-GB"/>
          </a:p>
        </p:txBody>
      </p:sp>
      <p:sp>
        <p:nvSpPr>
          <p:cNvPr id="6" name="Footer Placeholder 5">
            <a:extLst>
              <a:ext uri="{FF2B5EF4-FFF2-40B4-BE49-F238E27FC236}">
                <a16:creationId xmlns:a16="http://schemas.microsoft.com/office/drawing/2014/main" id="{DBDDE6B4-8900-5841-B45E-67AB845958CF}"/>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9AD3B9D1-DECA-EC4A-8822-CA62008B5DF6}"/>
              </a:ext>
            </a:extLst>
          </p:cNvPr>
          <p:cNvSpPr>
            <a:spLocks noGrp="1"/>
          </p:cNvSpPr>
          <p:nvPr>
            <p:ph type="sldNum" sz="quarter" idx="12"/>
          </p:nvPr>
        </p:nvSpPr>
        <p:spPr>
          <a:xfrm>
            <a:off x="6457950" y="6356350"/>
            <a:ext cx="2057400" cy="365125"/>
          </a:xfrm>
          <a:prstGeom prst="rect">
            <a:avLst/>
          </a:prstGeom>
        </p:spPr>
        <p:txBody>
          <a:bodyPr/>
          <a:lstStyle/>
          <a:p>
            <a:fld id="{7CB3D1F3-51ED-44EA-84DA-3B6A2B849620}" type="slidenum">
              <a:rPr lang="en-GB" smtClean="0"/>
              <a:t>‹#›</a:t>
            </a:fld>
            <a:endParaRPr lang="en-GB"/>
          </a:p>
        </p:txBody>
      </p:sp>
    </p:spTree>
    <p:extLst>
      <p:ext uri="{BB962C8B-B14F-4D97-AF65-F5344CB8AC3E}">
        <p14:creationId xmlns:p14="http://schemas.microsoft.com/office/powerpoint/2010/main" val="21711544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61F02E-4691-5B41-A12D-981090D63C95}"/>
              </a:ext>
            </a:extLst>
          </p:cNvPr>
          <p:cNvSpPr>
            <a:spLocks noGrp="1"/>
          </p:cNvSpPr>
          <p:nvPr>
            <p:ph type="title"/>
          </p:nvPr>
        </p:nvSpPr>
        <p:spPr>
          <a:xfrm>
            <a:off x="630238" y="365125"/>
            <a:ext cx="78867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6D1E9276-A334-1C45-89B5-AFFBF6C40089}"/>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21D23CB-DB39-5E49-8879-CDF04F0B2710}"/>
              </a:ext>
            </a:extLst>
          </p:cNvPr>
          <p:cNvSpPr>
            <a:spLocks noGrp="1"/>
          </p:cNvSpPr>
          <p:nvPr>
            <p:ph sz="half" idx="2"/>
          </p:nvPr>
        </p:nvSpPr>
        <p:spPr>
          <a:xfrm>
            <a:off x="630238" y="2505075"/>
            <a:ext cx="386873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129C764-0FD9-284A-AA8E-1E42341CBD5A}"/>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7EF579A-02C9-B04A-8635-505C0117E5EE}"/>
              </a:ext>
            </a:extLst>
          </p:cNvPr>
          <p:cNvSpPr>
            <a:spLocks noGrp="1"/>
          </p:cNvSpPr>
          <p:nvPr>
            <p:ph sz="quarter" idx="4"/>
          </p:nvPr>
        </p:nvSpPr>
        <p:spPr>
          <a:xfrm>
            <a:off x="4629150" y="2505075"/>
            <a:ext cx="38877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8696C75-4933-9F45-BD25-8DD70AA361F0}"/>
              </a:ext>
            </a:extLst>
          </p:cNvPr>
          <p:cNvSpPr>
            <a:spLocks noGrp="1"/>
          </p:cNvSpPr>
          <p:nvPr>
            <p:ph type="dt" sz="half" idx="10"/>
          </p:nvPr>
        </p:nvSpPr>
        <p:spPr>
          <a:xfrm>
            <a:off x="628650" y="6356350"/>
            <a:ext cx="2057400" cy="365125"/>
          </a:xfrm>
          <a:prstGeom prst="rect">
            <a:avLst/>
          </a:prstGeom>
        </p:spPr>
        <p:txBody>
          <a:bodyPr/>
          <a:lstStyle/>
          <a:p>
            <a:fld id="{D4726F54-918A-4AC5-9654-D7F4C3F85898}" type="datetime1">
              <a:rPr lang="en-GB" smtClean="0"/>
              <a:t>21/03/2026</a:t>
            </a:fld>
            <a:endParaRPr lang="en-GB"/>
          </a:p>
        </p:txBody>
      </p:sp>
      <p:sp>
        <p:nvSpPr>
          <p:cNvPr id="8" name="Footer Placeholder 7">
            <a:extLst>
              <a:ext uri="{FF2B5EF4-FFF2-40B4-BE49-F238E27FC236}">
                <a16:creationId xmlns:a16="http://schemas.microsoft.com/office/drawing/2014/main" id="{5B3C18E0-AF7C-1142-916D-865075531BA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287EDA83-2DBB-A142-9D6A-029E84283F0D}"/>
              </a:ext>
            </a:extLst>
          </p:cNvPr>
          <p:cNvSpPr>
            <a:spLocks noGrp="1"/>
          </p:cNvSpPr>
          <p:nvPr>
            <p:ph type="sldNum" sz="quarter" idx="12"/>
          </p:nvPr>
        </p:nvSpPr>
        <p:spPr>
          <a:xfrm>
            <a:off x="6457950" y="6356350"/>
            <a:ext cx="2057400" cy="365125"/>
          </a:xfrm>
          <a:prstGeom prst="rect">
            <a:avLst/>
          </a:prstGeom>
        </p:spPr>
        <p:txBody>
          <a:bodyPr/>
          <a:lstStyle/>
          <a:p>
            <a:fld id="{7CB3D1F3-51ED-44EA-84DA-3B6A2B849620}" type="slidenum">
              <a:rPr lang="en-GB" smtClean="0"/>
              <a:t>‹#›</a:t>
            </a:fld>
            <a:endParaRPr lang="en-GB"/>
          </a:p>
        </p:txBody>
      </p:sp>
    </p:spTree>
    <p:extLst>
      <p:ext uri="{BB962C8B-B14F-4D97-AF65-F5344CB8AC3E}">
        <p14:creationId xmlns:p14="http://schemas.microsoft.com/office/powerpoint/2010/main" val="19140285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171F7D-3314-5346-B266-0DDCA7EA93A5}"/>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17153B25-5BED-2146-94C2-20011F27D56F}"/>
              </a:ext>
            </a:extLst>
          </p:cNvPr>
          <p:cNvSpPr>
            <a:spLocks noGrp="1"/>
          </p:cNvSpPr>
          <p:nvPr>
            <p:ph type="dt" sz="half" idx="10"/>
          </p:nvPr>
        </p:nvSpPr>
        <p:spPr>
          <a:xfrm>
            <a:off x="628650" y="6356350"/>
            <a:ext cx="2057400" cy="365125"/>
          </a:xfrm>
          <a:prstGeom prst="rect">
            <a:avLst/>
          </a:prstGeom>
        </p:spPr>
        <p:txBody>
          <a:bodyPr/>
          <a:lstStyle/>
          <a:p>
            <a:fld id="{3377DA89-ED9D-44AA-BD95-5E705631C41D}" type="datetime1">
              <a:rPr lang="en-GB" smtClean="0"/>
              <a:t>21/03/2026</a:t>
            </a:fld>
            <a:endParaRPr lang="en-GB"/>
          </a:p>
        </p:txBody>
      </p:sp>
      <p:sp>
        <p:nvSpPr>
          <p:cNvPr id="4" name="Footer Placeholder 3">
            <a:extLst>
              <a:ext uri="{FF2B5EF4-FFF2-40B4-BE49-F238E27FC236}">
                <a16:creationId xmlns:a16="http://schemas.microsoft.com/office/drawing/2014/main" id="{502C01A9-54E3-554C-B610-622E0EBD58E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1C0DF8FA-F7D5-224A-8113-85D76D6F42D7}"/>
              </a:ext>
            </a:extLst>
          </p:cNvPr>
          <p:cNvSpPr>
            <a:spLocks noGrp="1"/>
          </p:cNvSpPr>
          <p:nvPr>
            <p:ph type="sldNum" sz="quarter" idx="12"/>
          </p:nvPr>
        </p:nvSpPr>
        <p:spPr>
          <a:xfrm>
            <a:off x="6457950" y="6356350"/>
            <a:ext cx="2057400" cy="365125"/>
          </a:xfrm>
          <a:prstGeom prst="rect">
            <a:avLst/>
          </a:prstGeom>
        </p:spPr>
        <p:txBody>
          <a:bodyPr/>
          <a:lstStyle/>
          <a:p>
            <a:fld id="{7CB3D1F3-51ED-44EA-84DA-3B6A2B849620}" type="slidenum">
              <a:rPr lang="en-GB" smtClean="0"/>
              <a:t>‹#›</a:t>
            </a:fld>
            <a:endParaRPr lang="en-GB"/>
          </a:p>
        </p:txBody>
      </p:sp>
    </p:spTree>
    <p:extLst>
      <p:ext uri="{BB962C8B-B14F-4D97-AF65-F5344CB8AC3E}">
        <p14:creationId xmlns:p14="http://schemas.microsoft.com/office/powerpoint/2010/main" val="37596760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0C4A5B3-925B-5741-8171-704CECCEC207}"/>
              </a:ext>
            </a:extLst>
          </p:cNvPr>
          <p:cNvSpPr>
            <a:spLocks noGrp="1"/>
          </p:cNvSpPr>
          <p:nvPr>
            <p:ph type="dt" sz="half" idx="10"/>
          </p:nvPr>
        </p:nvSpPr>
        <p:spPr>
          <a:xfrm>
            <a:off x="628650" y="6356350"/>
            <a:ext cx="2057400" cy="365125"/>
          </a:xfrm>
          <a:prstGeom prst="rect">
            <a:avLst/>
          </a:prstGeom>
        </p:spPr>
        <p:txBody>
          <a:bodyPr/>
          <a:lstStyle/>
          <a:p>
            <a:fld id="{FE7ED35E-E954-40DD-895D-4405D05DBA4F}" type="datetime1">
              <a:rPr lang="en-GB" smtClean="0"/>
              <a:t>21/03/2026</a:t>
            </a:fld>
            <a:endParaRPr lang="en-GB"/>
          </a:p>
        </p:txBody>
      </p:sp>
      <p:sp>
        <p:nvSpPr>
          <p:cNvPr id="3" name="Footer Placeholder 2">
            <a:extLst>
              <a:ext uri="{FF2B5EF4-FFF2-40B4-BE49-F238E27FC236}">
                <a16:creationId xmlns:a16="http://schemas.microsoft.com/office/drawing/2014/main" id="{3C43D290-69D1-C744-934F-C5BB379A2E4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259977DC-173F-CD4B-94A9-3418FFA002CF}"/>
              </a:ext>
            </a:extLst>
          </p:cNvPr>
          <p:cNvSpPr>
            <a:spLocks noGrp="1"/>
          </p:cNvSpPr>
          <p:nvPr>
            <p:ph type="sldNum" sz="quarter" idx="12"/>
          </p:nvPr>
        </p:nvSpPr>
        <p:spPr>
          <a:xfrm>
            <a:off x="6457950" y="6356350"/>
            <a:ext cx="2057400" cy="365125"/>
          </a:xfrm>
          <a:prstGeom prst="rect">
            <a:avLst/>
          </a:prstGeom>
        </p:spPr>
        <p:txBody>
          <a:bodyPr/>
          <a:lstStyle/>
          <a:p>
            <a:fld id="{7CB3D1F3-51ED-44EA-84DA-3B6A2B849620}" type="slidenum">
              <a:rPr lang="en-GB" smtClean="0"/>
              <a:t>‹#›</a:t>
            </a:fld>
            <a:endParaRPr lang="en-GB"/>
          </a:p>
        </p:txBody>
      </p:sp>
    </p:spTree>
    <p:extLst>
      <p:ext uri="{BB962C8B-B14F-4D97-AF65-F5344CB8AC3E}">
        <p14:creationId xmlns:p14="http://schemas.microsoft.com/office/powerpoint/2010/main" val="42369110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13E675-77CB-A844-B43E-587A75DB1C07}"/>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B9450DF-79A7-F040-B53B-BF43C0CE2080}"/>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5A6DF68-8137-1D41-94DC-EEAB311F032F}"/>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48C27C9-AADD-F842-BD24-C39CA852192D}"/>
              </a:ext>
            </a:extLst>
          </p:cNvPr>
          <p:cNvSpPr>
            <a:spLocks noGrp="1"/>
          </p:cNvSpPr>
          <p:nvPr>
            <p:ph type="dt" sz="half" idx="10"/>
          </p:nvPr>
        </p:nvSpPr>
        <p:spPr>
          <a:xfrm>
            <a:off x="628650" y="6356350"/>
            <a:ext cx="2057400" cy="365125"/>
          </a:xfrm>
          <a:prstGeom prst="rect">
            <a:avLst/>
          </a:prstGeom>
        </p:spPr>
        <p:txBody>
          <a:bodyPr/>
          <a:lstStyle/>
          <a:p>
            <a:fld id="{0CFE0FFB-BDF0-436A-8C43-6EE298C9F366}" type="datetime1">
              <a:rPr lang="en-GB" smtClean="0"/>
              <a:t>21/03/2026</a:t>
            </a:fld>
            <a:endParaRPr lang="en-GB"/>
          </a:p>
        </p:txBody>
      </p:sp>
      <p:sp>
        <p:nvSpPr>
          <p:cNvPr id="6" name="Footer Placeholder 5">
            <a:extLst>
              <a:ext uri="{FF2B5EF4-FFF2-40B4-BE49-F238E27FC236}">
                <a16:creationId xmlns:a16="http://schemas.microsoft.com/office/drawing/2014/main" id="{9EF87859-F2F7-0343-957E-1249075D338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BC83FDCE-1FE4-4842-9EBF-CCA5503E8B53}"/>
              </a:ext>
            </a:extLst>
          </p:cNvPr>
          <p:cNvSpPr>
            <a:spLocks noGrp="1"/>
          </p:cNvSpPr>
          <p:nvPr>
            <p:ph type="sldNum" sz="quarter" idx="12"/>
          </p:nvPr>
        </p:nvSpPr>
        <p:spPr>
          <a:xfrm>
            <a:off x="6457950" y="6356350"/>
            <a:ext cx="2057400" cy="365125"/>
          </a:xfrm>
          <a:prstGeom prst="rect">
            <a:avLst/>
          </a:prstGeom>
        </p:spPr>
        <p:txBody>
          <a:bodyPr/>
          <a:lstStyle/>
          <a:p>
            <a:fld id="{7CB3D1F3-51ED-44EA-84DA-3B6A2B849620}" type="slidenum">
              <a:rPr lang="en-GB" smtClean="0"/>
              <a:t>‹#›</a:t>
            </a:fld>
            <a:endParaRPr lang="en-GB"/>
          </a:p>
        </p:txBody>
      </p:sp>
    </p:spTree>
    <p:extLst>
      <p:ext uri="{BB962C8B-B14F-4D97-AF65-F5344CB8AC3E}">
        <p14:creationId xmlns:p14="http://schemas.microsoft.com/office/powerpoint/2010/main" val="21124750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96F403-AED5-A94B-A777-CF56FE3B8EA4}"/>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4F79C81-9488-094E-9237-85F648CF1931}"/>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7A5C87DE-7AB5-8649-AF80-D4D53DE740E4}"/>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9406AFB-7539-1A47-BCFA-876A2D15E0F9}"/>
              </a:ext>
            </a:extLst>
          </p:cNvPr>
          <p:cNvSpPr>
            <a:spLocks noGrp="1"/>
          </p:cNvSpPr>
          <p:nvPr>
            <p:ph type="dt" sz="half" idx="10"/>
          </p:nvPr>
        </p:nvSpPr>
        <p:spPr>
          <a:xfrm>
            <a:off x="628650" y="6356350"/>
            <a:ext cx="2057400" cy="365125"/>
          </a:xfrm>
          <a:prstGeom prst="rect">
            <a:avLst/>
          </a:prstGeom>
        </p:spPr>
        <p:txBody>
          <a:bodyPr/>
          <a:lstStyle/>
          <a:p>
            <a:fld id="{7975A1BC-F4F6-4BE5-864D-24856EC73ECB}" type="datetime1">
              <a:rPr lang="en-GB" smtClean="0"/>
              <a:t>21/03/2026</a:t>
            </a:fld>
            <a:endParaRPr lang="en-GB"/>
          </a:p>
        </p:txBody>
      </p:sp>
      <p:sp>
        <p:nvSpPr>
          <p:cNvPr id="6" name="Footer Placeholder 5">
            <a:extLst>
              <a:ext uri="{FF2B5EF4-FFF2-40B4-BE49-F238E27FC236}">
                <a16:creationId xmlns:a16="http://schemas.microsoft.com/office/drawing/2014/main" id="{8BB01B90-0A84-7243-9FD4-638110B7630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EEE3B678-BB58-E44E-91CD-95960F82D47C}"/>
              </a:ext>
            </a:extLst>
          </p:cNvPr>
          <p:cNvSpPr>
            <a:spLocks noGrp="1"/>
          </p:cNvSpPr>
          <p:nvPr>
            <p:ph type="sldNum" sz="quarter" idx="12"/>
          </p:nvPr>
        </p:nvSpPr>
        <p:spPr>
          <a:xfrm>
            <a:off x="6457950" y="6356350"/>
            <a:ext cx="2057400" cy="365125"/>
          </a:xfrm>
          <a:prstGeom prst="rect">
            <a:avLst/>
          </a:prstGeom>
        </p:spPr>
        <p:txBody>
          <a:bodyPr/>
          <a:lstStyle/>
          <a:p>
            <a:fld id="{7CB3D1F3-51ED-44EA-84DA-3B6A2B849620}" type="slidenum">
              <a:rPr lang="en-GB" smtClean="0"/>
              <a:t>‹#›</a:t>
            </a:fld>
            <a:endParaRPr lang="en-GB"/>
          </a:p>
        </p:txBody>
      </p:sp>
    </p:spTree>
    <p:extLst>
      <p:ext uri="{BB962C8B-B14F-4D97-AF65-F5344CB8AC3E}">
        <p14:creationId xmlns:p14="http://schemas.microsoft.com/office/powerpoint/2010/main" val="9556978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F035A-DE94-E849-BE1E-40528EE08DEA}"/>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543FB9BB-ADF9-6349-BF90-48B0E92ECED7}"/>
              </a:ext>
            </a:extLst>
          </p:cNvPr>
          <p:cNvSpPr>
            <a:spLocks noGrp="1"/>
          </p:cNvSpPr>
          <p:nvPr>
            <p:ph type="body" orient="vert" idx="1"/>
          </p:nvPr>
        </p:nvSpPr>
        <p:spPr>
          <a:xfrm>
            <a:off x="628650" y="1825625"/>
            <a:ext cx="78867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ADBE1B4-5913-D047-9ECB-09F96038CEDD}"/>
              </a:ext>
            </a:extLst>
          </p:cNvPr>
          <p:cNvSpPr>
            <a:spLocks noGrp="1"/>
          </p:cNvSpPr>
          <p:nvPr>
            <p:ph type="dt" sz="half" idx="10"/>
          </p:nvPr>
        </p:nvSpPr>
        <p:spPr>
          <a:xfrm>
            <a:off x="628650" y="6356350"/>
            <a:ext cx="2057400" cy="365125"/>
          </a:xfrm>
          <a:prstGeom prst="rect">
            <a:avLst/>
          </a:prstGeom>
        </p:spPr>
        <p:txBody>
          <a:bodyPr/>
          <a:lstStyle/>
          <a:p>
            <a:fld id="{FB753635-C00D-4B19-8E9B-244CE9048CF1}" type="datetime1">
              <a:rPr lang="en-GB" smtClean="0"/>
              <a:t>21/03/2026</a:t>
            </a:fld>
            <a:endParaRPr lang="en-GB"/>
          </a:p>
        </p:txBody>
      </p:sp>
      <p:sp>
        <p:nvSpPr>
          <p:cNvPr id="5" name="Footer Placeholder 4">
            <a:extLst>
              <a:ext uri="{FF2B5EF4-FFF2-40B4-BE49-F238E27FC236}">
                <a16:creationId xmlns:a16="http://schemas.microsoft.com/office/drawing/2014/main" id="{C6C8F4C3-89F7-C44F-BCA8-E6E493BC517E}"/>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C4798F91-C66D-1342-B01A-5DFC19DAFBDA}"/>
              </a:ext>
            </a:extLst>
          </p:cNvPr>
          <p:cNvSpPr>
            <a:spLocks noGrp="1"/>
          </p:cNvSpPr>
          <p:nvPr>
            <p:ph type="sldNum" sz="quarter" idx="12"/>
          </p:nvPr>
        </p:nvSpPr>
        <p:spPr>
          <a:xfrm>
            <a:off x="6457950" y="6356350"/>
            <a:ext cx="2057400" cy="365125"/>
          </a:xfrm>
          <a:prstGeom prst="rect">
            <a:avLst/>
          </a:prstGeom>
        </p:spPr>
        <p:txBody>
          <a:bodyPr/>
          <a:lstStyle/>
          <a:p>
            <a:fld id="{7CB3D1F3-51ED-44EA-84DA-3B6A2B849620}" type="slidenum">
              <a:rPr lang="en-GB" smtClean="0"/>
              <a:t>‹#›</a:t>
            </a:fld>
            <a:endParaRPr lang="en-GB"/>
          </a:p>
        </p:txBody>
      </p:sp>
    </p:spTree>
    <p:extLst>
      <p:ext uri="{BB962C8B-B14F-4D97-AF65-F5344CB8AC3E}">
        <p14:creationId xmlns:p14="http://schemas.microsoft.com/office/powerpoint/2010/main" val="15394455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43B820E-6FB2-644C-B74D-005DD9AB229F}"/>
              </a:ext>
            </a:extLst>
          </p:cNvPr>
          <p:cNvSpPr>
            <a:spLocks noGrp="1"/>
          </p:cNvSpPr>
          <p:nvPr>
            <p:ph type="title" orient="vert"/>
          </p:nvPr>
        </p:nvSpPr>
        <p:spPr>
          <a:xfrm>
            <a:off x="6543675" y="365125"/>
            <a:ext cx="1971675"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A3B5AF3-57F2-B64B-B5EE-B476725037E7}"/>
              </a:ext>
            </a:extLst>
          </p:cNvPr>
          <p:cNvSpPr>
            <a:spLocks noGrp="1"/>
          </p:cNvSpPr>
          <p:nvPr>
            <p:ph type="body" orient="vert" idx="1"/>
          </p:nvPr>
        </p:nvSpPr>
        <p:spPr>
          <a:xfrm>
            <a:off x="628650" y="365125"/>
            <a:ext cx="5762625"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2EAD41-DB02-514F-88ED-552CDF27F64D}"/>
              </a:ext>
            </a:extLst>
          </p:cNvPr>
          <p:cNvSpPr>
            <a:spLocks noGrp="1"/>
          </p:cNvSpPr>
          <p:nvPr>
            <p:ph type="dt" sz="half" idx="10"/>
          </p:nvPr>
        </p:nvSpPr>
        <p:spPr>
          <a:xfrm>
            <a:off x="628650" y="6356350"/>
            <a:ext cx="2057400" cy="365125"/>
          </a:xfrm>
          <a:prstGeom prst="rect">
            <a:avLst/>
          </a:prstGeom>
        </p:spPr>
        <p:txBody>
          <a:bodyPr/>
          <a:lstStyle/>
          <a:p>
            <a:fld id="{7D895083-90FD-4C2E-B5BA-0DD43CCF8CB7}" type="datetime1">
              <a:rPr lang="en-GB" smtClean="0"/>
              <a:t>21/03/2026</a:t>
            </a:fld>
            <a:endParaRPr lang="en-GB"/>
          </a:p>
        </p:txBody>
      </p:sp>
      <p:sp>
        <p:nvSpPr>
          <p:cNvPr id="5" name="Footer Placeholder 4">
            <a:extLst>
              <a:ext uri="{FF2B5EF4-FFF2-40B4-BE49-F238E27FC236}">
                <a16:creationId xmlns:a16="http://schemas.microsoft.com/office/drawing/2014/main" id="{A28BF2B1-824C-224A-8BD0-451EAB458203}"/>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6433EE70-487F-184E-9561-653FF3BDBA54}"/>
              </a:ext>
            </a:extLst>
          </p:cNvPr>
          <p:cNvSpPr>
            <a:spLocks noGrp="1"/>
          </p:cNvSpPr>
          <p:nvPr>
            <p:ph type="sldNum" sz="quarter" idx="12"/>
          </p:nvPr>
        </p:nvSpPr>
        <p:spPr>
          <a:xfrm>
            <a:off x="6457950" y="6356350"/>
            <a:ext cx="2057400" cy="365125"/>
          </a:xfrm>
          <a:prstGeom prst="rect">
            <a:avLst/>
          </a:prstGeom>
        </p:spPr>
        <p:txBody>
          <a:bodyPr/>
          <a:lstStyle/>
          <a:p>
            <a:fld id="{7CB3D1F3-51ED-44EA-84DA-3B6A2B849620}" type="slidenum">
              <a:rPr lang="en-GB" smtClean="0"/>
              <a:t>‹#›</a:t>
            </a:fld>
            <a:endParaRPr lang="en-GB"/>
          </a:p>
        </p:txBody>
      </p:sp>
    </p:spTree>
    <p:extLst>
      <p:ext uri="{BB962C8B-B14F-4D97-AF65-F5344CB8AC3E}">
        <p14:creationId xmlns:p14="http://schemas.microsoft.com/office/powerpoint/2010/main" val="42370475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2" name="Text Placeholder 2">
            <a:extLst>
              <a:ext uri="{FF2B5EF4-FFF2-40B4-BE49-F238E27FC236}">
                <a16:creationId xmlns:a16="http://schemas.microsoft.com/office/drawing/2014/main" id="{3A69AF18-C38F-3FB4-21F4-AE29689A4739}"/>
              </a:ext>
            </a:extLst>
          </p:cNvPr>
          <p:cNvSpPr>
            <a:spLocks noGrp="1"/>
          </p:cNvSpPr>
          <p:nvPr>
            <p:ph idx="1"/>
          </p:nvPr>
        </p:nvSpPr>
        <p:spPr>
          <a:xfrm>
            <a:off x="473108" y="1470582"/>
            <a:ext cx="3910357" cy="3751868"/>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3540679005"/>
      </p:ext>
    </p:extLst>
  </p:cSld>
  <p:clrMapOvr>
    <a:masterClrMapping/>
  </p:clrMapOvr>
  <p:hf sldNum="0" hd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1_Custom Layout">
    <p:spTree>
      <p:nvGrpSpPr>
        <p:cNvPr id="1" name=""/>
        <p:cNvGrpSpPr/>
        <p:nvPr/>
      </p:nvGrpSpPr>
      <p:grpSpPr>
        <a:xfrm>
          <a:off x="0" y="0"/>
          <a:ext cx="0" cy="0"/>
          <a:chOff x="0" y="0"/>
          <a:chExt cx="0" cy="0"/>
        </a:xfrm>
      </p:grpSpPr>
      <p:pic>
        <p:nvPicPr>
          <p:cNvPr id="5" name="Picture 4" descr="A close-up of a blue and yellow banner&#10;&#10;Description automatically generated">
            <a:extLst>
              <a:ext uri="{FF2B5EF4-FFF2-40B4-BE49-F238E27FC236}">
                <a16:creationId xmlns:a16="http://schemas.microsoft.com/office/drawing/2014/main" id="{DA7057D0-FC8F-3847-733D-20DDF758B554}"/>
              </a:ext>
            </a:extLst>
          </p:cNvPr>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628354384"/>
      </p:ext>
    </p:extLst>
  </p:cSld>
  <p:clrMapOvr>
    <a:masterClrMapping/>
  </p:clrMapOvr>
  <p:hf sldNum="0" hd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2_Custom Layout">
    <p:spTree>
      <p:nvGrpSpPr>
        <p:cNvPr id="1" name=""/>
        <p:cNvGrpSpPr/>
        <p:nvPr/>
      </p:nvGrpSpPr>
      <p:grpSpPr>
        <a:xfrm>
          <a:off x="0" y="0"/>
          <a:ext cx="0" cy="0"/>
          <a:chOff x="0" y="0"/>
          <a:chExt cx="0" cy="0"/>
        </a:xfrm>
      </p:grpSpPr>
      <p:pic>
        <p:nvPicPr>
          <p:cNvPr id="3" name="Picture 2" descr="A blue background with a blue background&#10;&#10;Description automatically generated">
            <a:extLst>
              <a:ext uri="{FF2B5EF4-FFF2-40B4-BE49-F238E27FC236}">
                <a16:creationId xmlns:a16="http://schemas.microsoft.com/office/drawing/2014/main" id="{69C8BF3C-607A-57A8-722A-506D472D1DFB}"/>
              </a:ext>
            </a:extLst>
          </p:cNvPr>
          <p:cNvPicPr>
            <a:picLocks noChangeAspect="1"/>
          </p:cNvPicPr>
          <p:nvPr/>
        </p:nvPicPr>
        <p:blipFill>
          <a:blip r:embed="rId2"/>
          <a:stretch>
            <a:fillRect/>
          </a:stretch>
        </p:blipFill>
        <p:spPr>
          <a:xfrm>
            <a:off x="0" y="0"/>
            <a:ext cx="9144000" cy="6858000"/>
          </a:xfrm>
          <a:prstGeom prst="rect">
            <a:avLst/>
          </a:prstGeom>
        </p:spPr>
      </p:pic>
      <p:sp>
        <p:nvSpPr>
          <p:cNvPr id="4" name="Text Placeholder 2">
            <a:extLst>
              <a:ext uri="{FF2B5EF4-FFF2-40B4-BE49-F238E27FC236}">
                <a16:creationId xmlns:a16="http://schemas.microsoft.com/office/drawing/2014/main" id="{CEE8E5BF-F8FD-1004-2D0C-A2318DDFCDEB}"/>
              </a:ext>
            </a:extLst>
          </p:cNvPr>
          <p:cNvSpPr>
            <a:spLocks noGrp="1"/>
          </p:cNvSpPr>
          <p:nvPr>
            <p:ph idx="1"/>
          </p:nvPr>
        </p:nvSpPr>
        <p:spPr>
          <a:xfrm>
            <a:off x="473108" y="1470582"/>
            <a:ext cx="3649147"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
        <p:nvSpPr>
          <p:cNvPr id="6" name="Text Placeholder 2">
            <a:extLst>
              <a:ext uri="{FF2B5EF4-FFF2-40B4-BE49-F238E27FC236}">
                <a16:creationId xmlns:a16="http://schemas.microsoft.com/office/drawing/2014/main" id="{D064EFEB-B375-BC6B-33CA-D988E61B1FC5}"/>
              </a:ext>
            </a:extLst>
          </p:cNvPr>
          <p:cNvSpPr>
            <a:spLocks noGrp="1"/>
          </p:cNvSpPr>
          <p:nvPr>
            <p:ph idx="10"/>
          </p:nvPr>
        </p:nvSpPr>
        <p:spPr>
          <a:xfrm>
            <a:off x="5042623" y="1470582"/>
            <a:ext cx="3649147"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3328837123"/>
      </p:ext>
    </p:extLst>
  </p:cSld>
  <p:clrMapOvr>
    <a:masterClrMapping/>
  </p:clrMapOvr>
  <p:hf sldNum="0" hd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_Custom Layout">
    <p:spTree>
      <p:nvGrpSpPr>
        <p:cNvPr id="1" name=""/>
        <p:cNvGrpSpPr/>
        <p:nvPr/>
      </p:nvGrpSpPr>
      <p:grpSpPr>
        <a:xfrm>
          <a:off x="0" y="0"/>
          <a:ext cx="0" cy="0"/>
          <a:chOff x="0" y="0"/>
          <a:chExt cx="0" cy="0"/>
        </a:xfrm>
      </p:grpSpPr>
      <p:pic>
        <p:nvPicPr>
          <p:cNvPr id="4" name="Picture 3" descr="A blue background with a logo&#10;&#10;Description automatically generated">
            <a:extLst>
              <a:ext uri="{FF2B5EF4-FFF2-40B4-BE49-F238E27FC236}">
                <a16:creationId xmlns:a16="http://schemas.microsoft.com/office/drawing/2014/main" id="{51A1BA08-5390-B75E-C2D0-6DD9A81611AD}"/>
              </a:ext>
            </a:extLst>
          </p:cNvPr>
          <p:cNvPicPr>
            <a:picLocks noChangeAspect="1"/>
          </p:cNvPicPr>
          <p:nvPr/>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473108" y="1470582"/>
            <a:ext cx="8102927" cy="1799393"/>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254805176"/>
      </p:ext>
    </p:extLst>
  </p:cSld>
  <p:clrMapOvr>
    <a:masterClrMapping/>
  </p:clrMapOvr>
  <p:hf sldNum="0" hdr="0" dt="0"/>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4_Custom Layout">
    <p:spTree>
      <p:nvGrpSpPr>
        <p:cNvPr id="1" name=""/>
        <p:cNvGrpSpPr/>
        <p:nvPr/>
      </p:nvGrpSpPr>
      <p:grpSpPr>
        <a:xfrm>
          <a:off x="0" y="0"/>
          <a:ext cx="0" cy="0"/>
          <a:chOff x="0" y="0"/>
          <a:chExt cx="0" cy="0"/>
        </a:xfrm>
      </p:grpSpPr>
      <p:pic>
        <p:nvPicPr>
          <p:cNvPr id="4" name="Picture 3" descr="A blue background with yellow text&#10;&#10;Description automatically generated">
            <a:extLst>
              <a:ext uri="{FF2B5EF4-FFF2-40B4-BE49-F238E27FC236}">
                <a16:creationId xmlns:a16="http://schemas.microsoft.com/office/drawing/2014/main" id="{0BEAED2B-9FEC-B78D-03CD-086B9CE00DD0}"/>
              </a:ext>
            </a:extLst>
          </p:cNvPr>
          <p:cNvPicPr>
            <a:picLocks noChangeAspect="1"/>
          </p:cNvPicPr>
          <p:nvPr/>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473108" y="1470581"/>
            <a:ext cx="8102927" cy="3747462"/>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2630051971"/>
      </p:ext>
    </p:extLst>
  </p:cSld>
  <p:clrMapOvr>
    <a:masterClrMapping/>
  </p:clrMapOvr>
  <p:hf sldNum="0" hdr="0" dt="0"/>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508230664"/>
      </p:ext>
    </p:extLst>
  </p:cSld>
  <p:clrMapOvr>
    <a:masterClrMapping/>
  </p:clrMapOvr>
  <p:hf sldNum="0" hdr="0" dt="0"/>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5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268665" y="365126"/>
            <a:ext cx="8611385"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268665" y="1825625"/>
            <a:ext cx="8611385"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074513577"/>
      </p:ext>
    </p:extLst>
  </p:cSld>
  <p:clrMapOvr>
    <a:masterClrMapping/>
  </p:clrMapOvr>
  <p:hf sldNum="0" hdr="0" dt="0"/>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cSld name="1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116CA7-34D5-5148-87A1-BB65ECA5656A}"/>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566AE20-C429-AB4A-8ED7-89E715B948F4}"/>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208456461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8A18C3-F9AF-984A-84B1-8B52BF988BA4}"/>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4607CCAD-CEB2-4242-A349-77255D7949FA}"/>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F83D626-E580-F446-A205-95424DDA558D}"/>
              </a:ext>
            </a:extLst>
          </p:cNvPr>
          <p:cNvSpPr>
            <a:spLocks noGrp="1"/>
          </p:cNvSpPr>
          <p:nvPr>
            <p:ph type="dt" sz="half" idx="10"/>
          </p:nvPr>
        </p:nvSpPr>
        <p:spPr>
          <a:xfrm>
            <a:off x="628650" y="6356350"/>
            <a:ext cx="2057400" cy="365125"/>
          </a:xfrm>
          <a:prstGeom prst="rect">
            <a:avLst/>
          </a:prstGeom>
        </p:spPr>
        <p:txBody>
          <a:bodyPr/>
          <a:lstStyle/>
          <a:p>
            <a:fld id="{229FF2C5-B12F-48A9-836F-7A0063371E09}" type="datetime1">
              <a:rPr lang="en-GB" smtClean="0"/>
              <a:t>21/03/2026</a:t>
            </a:fld>
            <a:endParaRPr lang="en-GB"/>
          </a:p>
        </p:txBody>
      </p:sp>
      <p:sp>
        <p:nvSpPr>
          <p:cNvPr id="5" name="Footer Placeholder 4">
            <a:extLst>
              <a:ext uri="{FF2B5EF4-FFF2-40B4-BE49-F238E27FC236}">
                <a16:creationId xmlns:a16="http://schemas.microsoft.com/office/drawing/2014/main" id="{B8338C1C-CB13-4B4D-8DD9-B7004B106498}"/>
              </a:ext>
            </a:extLst>
          </p:cNvPr>
          <p:cNvSpPr>
            <a:spLocks noGrp="1"/>
          </p:cNvSpPr>
          <p:nvPr>
            <p:ph type="ftr" sz="quarter" idx="11"/>
          </p:nvPr>
        </p:nvSpPr>
        <p:spPr>
          <a:xfrm>
            <a:off x="3028950" y="6356350"/>
            <a:ext cx="3086100" cy="365125"/>
          </a:xfrm>
          <a:prstGeom prst="rect">
            <a:avLst/>
          </a:prstGeom>
        </p:spPr>
        <p:txBody>
          <a:bodyPr/>
          <a:lstStyle/>
          <a:p>
            <a:r>
              <a:rPr lang="en-GB"/>
              <a:t>TSD60051013</a:t>
            </a:r>
          </a:p>
        </p:txBody>
      </p:sp>
      <p:sp>
        <p:nvSpPr>
          <p:cNvPr id="6" name="Slide Number Placeholder 5">
            <a:extLst>
              <a:ext uri="{FF2B5EF4-FFF2-40B4-BE49-F238E27FC236}">
                <a16:creationId xmlns:a16="http://schemas.microsoft.com/office/drawing/2014/main" id="{970F1107-F739-9449-B06A-1E49EA87E8E2}"/>
              </a:ext>
            </a:extLst>
          </p:cNvPr>
          <p:cNvSpPr>
            <a:spLocks noGrp="1"/>
          </p:cNvSpPr>
          <p:nvPr>
            <p:ph type="sldNum" sz="quarter" idx="12"/>
          </p:nvPr>
        </p:nvSpPr>
        <p:spPr>
          <a:xfrm>
            <a:off x="6457950" y="6356350"/>
            <a:ext cx="2057400" cy="365125"/>
          </a:xfrm>
          <a:prstGeom prst="rect">
            <a:avLst/>
          </a:prstGeom>
        </p:spPr>
        <p:txBody>
          <a:bodyPr/>
          <a:lstStyle/>
          <a:p>
            <a:fld id="{7CB3D1F3-51ED-44EA-84DA-3B6A2B849620}" type="slidenum">
              <a:rPr lang="en-GB" smtClean="0"/>
              <a:t>‹#›</a:t>
            </a:fld>
            <a:endParaRPr lang="en-GB"/>
          </a:p>
        </p:txBody>
      </p:sp>
    </p:spTree>
    <p:extLst>
      <p:ext uri="{BB962C8B-B14F-4D97-AF65-F5344CB8AC3E}">
        <p14:creationId xmlns:p14="http://schemas.microsoft.com/office/powerpoint/2010/main" val="325390817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cSld name="Comparis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61F02E-4691-5B41-A12D-981090D63C95}"/>
              </a:ext>
            </a:extLst>
          </p:cNvPr>
          <p:cNvSpPr>
            <a:spLocks noGrp="1"/>
          </p:cNvSpPr>
          <p:nvPr>
            <p:ph type="title"/>
          </p:nvPr>
        </p:nvSpPr>
        <p:spPr>
          <a:xfrm>
            <a:off x="630238" y="365125"/>
            <a:ext cx="78867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6D1E9276-A334-1C45-89B5-AFFBF6C40089}"/>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21D23CB-DB39-5E49-8879-CDF04F0B2710}"/>
              </a:ext>
            </a:extLst>
          </p:cNvPr>
          <p:cNvSpPr>
            <a:spLocks noGrp="1"/>
          </p:cNvSpPr>
          <p:nvPr>
            <p:ph sz="half" idx="2"/>
          </p:nvPr>
        </p:nvSpPr>
        <p:spPr>
          <a:xfrm>
            <a:off x="630238" y="2505075"/>
            <a:ext cx="386873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129C764-0FD9-284A-AA8E-1E42341CBD5A}"/>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7EF579A-02C9-B04A-8635-505C0117E5EE}"/>
              </a:ext>
            </a:extLst>
          </p:cNvPr>
          <p:cNvSpPr>
            <a:spLocks noGrp="1"/>
          </p:cNvSpPr>
          <p:nvPr>
            <p:ph sz="quarter" idx="4"/>
          </p:nvPr>
        </p:nvSpPr>
        <p:spPr>
          <a:xfrm>
            <a:off x="4629150" y="2505075"/>
            <a:ext cx="38877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8696C75-4933-9F45-BD25-8DD70AA361F0}"/>
              </a:ext>
            </a:extLst>
          </p:cNvPr>
          <p:cNvSpPr>
            <a:spLocks noGrp="1"/>
          </p:cNvSpPr>
          <p:nvPr>
            <p:ph type="dt" sz="half" idx="10"/>
          </p:nvPr>
        </p:nvSpPr>
        <p:spPr>
          <a:xfrm>
            <a:off x="628650" y="6356350"/>
            <a:ext cx="2057400" cy="365125"/>
          </a:xfrm>
          <a:prstGeom prst="rect">
            <a:avLst/>
          </a:prstGeom>
        </p:spPr>
        <p:txBody>
          <a:bodyPr/>
          <a:lstStyle/>
          <a:p>
            <a:fld id="{D4726F54-918A-4AC5-9654-D7F4C3F85898}" type="datetime1">
              <a:rPr lang="en-GB" smtClean="0"/>
              <a:t>21/03/2026</a:t>
            </a:fld>
            <a:endParaRPr lang="en-GB"/>
          </a:p>
        </p:txBody>
      </p:sp>
      <p:sp>
        <p:nvSpPr>
          <p:cNvPr id="8" name="Footer Placeholder 7">
            <a:extLst>
              <a:ext uri="{FF2B5EF4-FFF2-40B4-BE49-F238E27FC236}">
                <a16:creationId xmlns:a16="http://schemas.microsoft.com/office/drawing/2014/main" id="{5B3C18E0-AF7C-1142-916D-865075531BA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287EDA83-2DBB-A142-9D6A-029E84283F0D}"/>
              </a:ext>
            </a:extLst>
          </p:cNvPr>
          <p:cNvSpPr>
            <a:spLocks noGrp="1"/>
          </p:cNvSpPr>
          <p:nvPr>
            <p:ph type="sldNum" sz="quarter" idx="12"/>
          </p:nvPr>
        </p:nvSpPr>
        <p:spPr>
          <a:xfrm>
            <a:off x="6457950" y="6356350"/>
            <a:ext cx="2057400" cy="365125"/>
          </a:xfrm>
          <a:prstGeom prst="rect">
            <a:avLst/>
          </a:prstGeom>
        </p:spPr>
        <p:txBody>
          <a:bodyPr/>
          <a:lstStyle/>
          <a:p>
            <a:fld id="{7CB3D1F3-51ED-44EA-84DA-3B6A2B849620}" type="slidenum">
              <a:rPr lang="en-GB" smtClean="0"/>
              <a:t>‹#›</a:t>
            </a:fld>
            <a:endParaRPr lang="en-GB"/>
          </a:p>
        </p:txBody>
      </p:sp>
    </p:spTree>
    <p:extLst>
      <p:ext uri="{BB962C8B-B14F-4D97-AF65-F5344CB8AC3E}">
        <p14:creationId xmlns:p14="http://schemas.microsoft.com/office/powerpoint/2010/main" val="169858810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cSld name="Title Onl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171F7D-3314-5346-B266-0DDCA7EA93A5}"/>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17153B25-5BED-2146-94C2-20011F27D56F}"/>
              </a:ext>
            </a:extLst>
          </p:cNvPr>
          <p:cNvSpPr>
            <a:spLocks noGrp="1"/>
          </p:cNvSpPr>
          <p:nvPr>
            <p:ph type="dt" sz="half" idx="10"/>
          </p:nvPr>
        </p:nvSpPr>
        <p:spPr>
          <a:xfrm>
            <a:off x="628650" y="6356350"/>
            <a:ext cx="2057400" cy="365125"/>
          </a:xfrm>
          <a:prstGeom prst="rect">
            <a:avLst/>
          </a:prstGeom>
        </p:spPr>
        <p:txBody>
          <a:bodyPr/>
          <a:lstStyle/>
          <a:p>
            <a:fld id="{3377DA89-ED9D-44AA-BD95-5E705631C41D}" type="datetime1">
              <a:rPr lang="en-GB" smtClean="0"/>
              <a:t>21/03/2026</a:t>
            </a:fld>
            <a:endParaRPr lang="en-GB"/>
          </a:p>
        </p:txBody>
      </p:sp>
      <p:sp>
        <p:nvSpPr>
          <p:cNvPr id="4" name="Footer Placeholder 3">
            <a:extLst>
              <a:ext uri="{FF2B5EF4-FFF2-40B4-BE49-F238E27FC236}">
                <a16:creationId xmlns:a16="http://schemas.microsoft.com/office/drawing/2014/main" id="{502C01A9-54E3-554C-B610-622E0EBD58E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1C0DF8FA-F7D5-224A-8113-85D76D6F42D7}"/>
              </a:ext>
            </a:extLst>
          </p:cNvPr>
          <p:cNvSpPr>
            <a:spLocks noGrp="1"/>
          </p:cNvSpPr>
          <p:nvPr>
            <p:ph type="sldNum" sz="quarter" idx="12"/>
          </p:nvPr>
        </p:nvSpPr>
        <p:spPr>
          <a:xfrm>
            <a:off x="6457950" y="6356350"/>
            <a:ext cx="2057400" cy="365125"/>
          </a:xfrm>
          <a:prstGeom prst="rect">
            <a:avLst/>
          </a:prstGeom>
        </p:spPr>
        <p:txBody>
          <a:bodyPr/>
          <a:lstStyle/>
          <a:p>
            <a:fld id="{7CB3D1F3-51ED-44EA-84DA-3B6A2B849620}" type="slidenum">
              <a:rPr lang="en-GB" smtClean="0"/>
              <a:t>‹#›</a:t>
            </a:fld>
            <a:endParaRPr lang="en-GB"/>
          </a:p>
        </p:txBody>
      </p:sp>
    </p:spTree>
    <p:extLst>
      <p:ext uri="{BB962C8B-B14F-4D97-AF65-F5344CB8AC3E}">
        <p14:creationId xmlns:p14="http://schemas.microsoft.com/office/powerpoint/2010/main" val="24018726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Obj">
  <p:cSld name="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5982F2-D6BB-7944-976C-24EA4E30A670}"/>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0C1C5160-D87B-F645-B40C-EC55F6551C02}"/>
              </a:ext>
            </a:extLst>
          </p:cNvPr>
          <p:cNvSpPr>
            <a:spLocks noGrp="1"/>
          </p:cNvSpPr>
          <p:nvPr>
            <p:ph sz="half" idx="1"/>
          </p:nvPr>
        </p:nvSpPr>
        <p:spPr>
          <a:xfrm>
            <a:off x="62865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F565436-10B0-E94E-8149-4193432F1E53}"/>
              </a:ext>
            </a:extLst>
          </p:cNvPr>
          <p:cNvSpPr>
            <a:spLocks noGrp="1"/>
          </p:cNvSpPr>
          <p:nvPr>
            <p:ph sz="half" idx="2"/>
          </p:nvPr>
        </p:nvSpPr>
        <p:spPr>
          <a:xfrm>
            <a:off x="464820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C970057-2422-8A40-BE17-8F87F5E65776}"/>
              </a:ext>
            </a:extLst>
          </p:cNvPr>
          <p:cNvSpPr>
            <a:spLocks noGrp="1"/>
          </p:cNvSpPr>
          <p:nvPr>
            <p:ph type="dt" sz="half" idx="10"/>
          </p:nvPr>
        </p:nvSpPr>
        <p:spPr>
          <a:xfrm>
            <a:off x="628650" y="6356350"/>
            <a:ext cx="2057400" cy="365125"/>
          </a:xfrm>
          <a:prstGeom prst="rect">
            <a:avLst/>
          </a:prstGeom>
        </p:spPr>
        <p:txBody>
          <a:bodyPr/>
          <a:lstStyle/>
          <a:p>
            <a:fld id="{7FF90D1F-6AD4-4833-A781-58EF52D5EC8B}" type="datetime1">
              <a:rPr lang="en-GB" smtClean="0"/>
              <a:t>21/03/2026</a:t>
            </a:fld>
            <a:endParaRPr lang="en-GB"/>
          </a:p>
        </p:txBody>
      </p:sp>
      <p:sp>
        <p:nvSpPr>
          <p:cNvPr id="6" name="Footer Placeholder 5">
            <a:extLst>
              <a:ext uri="{FF2B5EF4-FFF2-40B4-BE49-F238E27FC236}">
                <a16:creationId xmlns:a16="http://schemas.microsoft.com/office/drawing/2014/main" id="{DBDDE6B4-8900-5841-B45E-67AB845958CF}"/>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9AD3B9D1-DECA-EC4A-8822-CA62008B5DF6}"/>
              </a:ext>
            </a:extLst>
          </p:cNvPr>
          <p:cNvSpPr>
            <a:spLocks noGrp="1"/>
          </p:cNvSpPr>
          <p:nvPr>
            <p:ph type="sldNum" sz="quarter" idx="12"/>
          </p:nvPr>
        </p:nvSpPr>
        <p:spPr>
          <a:xfrm>
            <a:off x="6457950" y="6356350"/>
            <a:ext cx="2057400" cy="365125"/>
          </a:xfrm>
          <a:prstGeom prst="rect">
            <a:avLst/>
          </a:prstGeom>
        </p:spPr>
        <p:txBody>
          <a:bodyPr/>
          <a:lstStyle/>
          <a:p>
            <a:fld id="{7CB3D1F3-51ED-44EA-84DA-3B6A2B849620}" type="slidenum">
              <a:rPr lang="en-GB" smtClean="0"/>
              <a:t>‹#›</a:t>
            </a:fld>
            <a:endParaRPr lang="en-GB"/>
          </a:p>
        </p:txBody>
      </p:sp>
    </p:spTree>
    <p:extLst>
      <p:ext uri="{BB962C8B-B14F-4D97-AF65-F5344CB8AC3E}">
        <p14:creationId xmlns:p14="http://schemas.microsoft.com/office/powerpoint/2010/main" val="155056448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
        <p:nvSpPr>
          <p:cNvPr id="4" name="Text Placeholder 2">
            <a:extLst>
              <a:ext uri="{FF2B5EF4-FFF2-40B4-BE49-F238E27FC236}">
                <a16:creationId xmlns:a16="http://schemas.microsoft.com/office/drawing/2014/main" id="{C4FD0158-1FCA-E74C-B123-8A32383F3E85}"/>
              </a:ext>
            </a:extLst>
          </p:cNvPr>
          <p:cNvSpPr>
            <a:spLocks noGrp="1"/>
          </p:cNvSpPr>
          <p:nvPr>
            <p:ph idx="10"/>
          </p:nvPr>
        </p:nvSpPr>
        <p:spPr>
          <a:xfrm>
            <a:off x="5269584" y="1470582"/>
            <a:ext cx="340130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US"/>
              <a:t>Click to edit Master text styles</a:t>
            </a:r>
          </a:p>
        </p:txBody>
      </p:sp>
    </p:spTree>
    <p:extLst>
      <p:ext uri="{BB962C8B-B14F-4D97-AF65-F5344CB8AC3E}">
        <p14:creationId xmlns:p14="http://schemas.microsoft.com/office/powerpoint/2010/main" val="168504428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1_Custom Layout">
    <p:spTree>
      <p:nvGrpSpPr>
        <p:cNvPr id="1" name=""/>
        <p:cNvGrpSpPr/>
        <p:nvPr/>
      </p:nvGrpSpPr>
      <p:grpSpPr>
        <a:xfrm>
          <a:off x="0" y="0"/>
          <a:ext cx="0" cy="0"/>
          <a:chOff x="0" y="0"/>
          <a:chExt cx="0" cy="0"/>
        </a:xfrm>
      </p:grpSpPr>
      <p:pic>
        <p:nvPicPr>
          <p:cNvPr id="5" name="Picture 4" descr="A building with a castle and a lawn&#10;&#10;Description automatically generated with medium confidence">
            <a:extLst>
              <a:ext uri="{FF2B5EF4-FFF2-40B4-BE49-F238E27FC236}">
                <a16:creationId xmlns:a16="http://schemas.microsoft.com/office/drawing/2014/main" id="{1C817A1A-66FC-0D73-CAE6-0ACB41F8C61A}"/>
              </a:ext>
            </a:extLst>
          </p:cNvPr>
          <p:cNvPicPr>
            <a:picLocks noChangeAspect="1"/>
          </p:cNvPicPr>
          <p:nvPr/>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416688791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6_Custom Layout">
    <p:spTree>
      <p:nvGrpSpPr>
        <p:cNvPr id="1" name=""/>
        <p:cNvGrpSpPr/>
        <p:nvPr/>
      </p:nvGrpSpPr>
      <p:grpSpPr>
        <a:xfrm>
          <a:off x="0" y="0"/>
          <a:ext cx="0" cy="0"/>
          <a:chOff x="0" y="0"/>
          <a:chExt cx="0" cy="0"/>
        </a:xfrm>
      </p:grpSpPr>
      <p:pic>
        <p:nvPicPr>
          <p:cNvPr id="7" name="Picture 6" descr="A collage of a building and a blue background&#10;&#10;Description automatically generated">
            <a:extLst>
              <a:ext uri="{FF2B5EF4-FFF2-40B4-BE49-F238E27FC236}">
                <a16:creationId xmlns:a16="http://schemas.microsoft.com/office/drawing/2014/main" id="{4D30E6F1-26E9-F12A-7CD6-2618AF1BD9A6}"/>
              </a:ext>
            </a:extLst>
          </p:cNvPr>
          <p:cNvPicPr>
            <a:picLocks noChangeAspect="1"/>
          </p:cNvPicPr>
          <p:nvPr/>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71122333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2_Custom Layout">
    <p:spTree>
      <p:nvGrpSpPr>
        <p:cNvPr id="1" name=""/>
        <p:cNvGrpSpPr/>
        <p:nvPr/>
      </p:nvGrpSpPr>
      <p:grpSpPr>
        <a:xfrm>
          <a:off x="0" y="0"/>
          <a:ext cx="0" cy="0"/>
          <a:chOff x="0" y="0"/>
          <a:chExt cx="0" cy="0"/>
        </a:xfrm>
      </p:grpSpPr>
      <p:pic>
        <p:nvPicPr>
          <p:cNvPr id="4" name="Picture 3" descr="A person walking in front of a building&#10;&#10;Description automatically generated">
            <a:extLst>
              <a:ext uri="{FF2B5EF4-FFF2-40B4-BE49-F238E27FC236}">
                <a16:creationId xmlns:a16="http://schemas.microsoft.com/office/drawing/2014/main" id="{4BDD6A68-7D05-A905-FEEF-FE5BD34B57B1}"/>
              </a:ext>
            </a:extLst>
          </p:cNvPr>
          <p:cNvPicPr>
            <a:picLocks noChangeAspect="1"/>
          </p:cNvPicPr>
          <p:nvPr/>
        </p:nvPicPr>
        <p:blipFill>
          <a:blip r:embed="rId2"/>
          <a:stretch>
            <a:fillRect/>
          </a:stretch>
        </p:blipFill>
        <p:spPr>
          <a:xfrm>
            <a:off x="0" y="0"/>
            <a:ext cx="9168848" cy="6876636"/>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50436946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3_Custom Layout">
    <p:spTree>
      <p:nvGrpSpPr>
        <p:cNvPr id="1" name=""/>
        <p:cNvGrpSpPr/>
        <p:nvPr/>
      </p:nvGrpSpPr>
      <p:grpSpPr>
        <a:xfrm>
          <a:off x="0" y="0"/>
          <a:ext cx="0" cy="0"/>
          <a:chOff x="0" y="0"/>
          <a:chExt cx="0" cy="0"/>
        </a:xfrm>
      </p:grpSpPr>
      <p:pic>
        <p:nvPicPr>
          <p:cNvPr id="5" name="Picture 4" descr="A close-up of a sign&#10;&#10;Description automatically generated">
            <a:extLst>
              <a:ext uri="{FF2B5EF4-FFF2-40B4-BE49-F238E27FC236}">
                <a16:creationId xmlns:a16="http://schemas.microsoft.com/office/drawing/2014/main" id="{3E77CE5E-641B-461F-2079-9D6FE68EF013}"/>
              </a:ext>
            </a:extLst>
          </p:cNvPr>
          <p:cNvPicPr>
            <a:picLocks noChangeAspect="1"/>
          </p:cNvPicPr>
          <p:nvPr/>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123920050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4_Custom Layout">
    <p:spTree>
      <p:nvGrpSpPr>
        <p:cNvPr id="1" name=""/>
        <p:cNvGrpSpPr/>
        <p:nvPr/>
      </p:nvGrpSpPr>
      <p:grpSpPr>
        <a:xfrm>
          <a:off x="0" y="0"/>
          <a:ext cx="0" cy="0"/>
          <a:chOff x="0" y="0"/>
          <a:chExt cx="0" cy="0"/>
        </a:xfrm>
      </p:grpSpPr>
      <p:pic>
        <p:nvPicPr>
          <p:cNvPr id="4" name="Picture 3" descr="A brick building with a blue background&#10;&#10;Description automatically generated">
            <a:extLst>
              <a:ext uri="{FF2B5EF4-FFF2-40B4-BE49-F238E27FC236}">
                <a16:creationId xmlns:a16="http://schemas.microsoft.com/office/drawing/2014/main" id="{64464E32-E365-A57D-70E2-930F08636E93}"/>
              </a:ext>
            </a:extLst>
          </p:cNvPr>
          <p:cNvPicPr>
            <a:picLocks noChangeAspect="1"/>
          </p:cNvPicPr>
          <p:nvPr/>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400043607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5_Custom Layout">
    <p:spTree>
      <p:nvGrpSpPr>
        <p:cNvPr id="1" name=""/>
        <p:cNvGrpSpPr/>
        <p:nvPr/>
      </p:nvGrpSpPr>
      <p:grpSpPr>
        <a:xfrm>
          <a:off x="0" y="0"/>
          <a:ext cx="0" cy="0"/>
          <a:chOff x="0" y="0"/>
          <a:chExt cx="0" cy="0"/>
        </a:xfrm>
      </p:grpSpPr>
      <p:pic>
        <p:nvPicPr>
          <p:cNvPr id="5" name="Picture 4" descr="A building with glass doors&#10;&#10;Description automatically generated with medium confidence">
            <a:extLst>
              <a:ext uri="{FF2B5EF4-FFF2-40B4-BE49-F238E27FC236}">
                <a16:creationId xmlns:a16="http://schemas.microsoft.com/office/drawing/2014/main" id="{EA3385E4-FDDB-6E79-32ED-E22FFEB3DEF6}"/>
              </a:ext>
            </a:extLst>
          </p:cNvPr>
          <p:cNvPicPr>
            <a:picLocks noChangeAspect="1"/>
          </p:cNvPicPr>
          <p:nvPr/>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301441525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3448770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268665" y="365126"/>
            <a:ext cx="8611385"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268665" y="1825625"/>
            <a:ext cx="8611385"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08963844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1_Custom Layout">
    <p:spTree>
      <p:nvGrpSpPr>
        <p:cNvPr id="1" name=""/>
        <p:cNvGrpSpPr/>
        <p:nvPr/>
      </p:nvGrpSpPr>
      <p:grpSpPr>
        <a:xfrm>
          <a:off x="0" y="0"/>
          <a:ext cx="0" cy="0"/>
          <a:chOff x="0" y="0"/>
          <a:chExt cx="0" cy="0"/>
        </a:xfrm>
      </p:grpSpPr>
      <p:pic>
        <p:nvPicPr>
          <p:cNvPr id="5" name="Picture 4" descr="A blue and white screen&#10;&#10;Description automatically generated">
            <a:extLst>
              <a:ext uri="{FF2B5EF4-FFF2-40B4-BE49-F238E27FC236}">
                <a16:creationId xmlns:a16="http://schemas.microsoft.com/office/drawing/2014/main" id="{361A0246-C9A2-6F9B-996B-EEEFCFE6CAC5}"/>
              </a:ext>
            </a:extLst>
          </p:cNvPr>
          <p:cNvPicPr>
            <a:picLocks noChangeAspect="1"/>
          </p:cNvPicPr>
          <p:nvPr/>
        </p:nvPicPr>
        <p:blipFill>
          <a:blip r:embed="rId2"/>
          <a:stretch>
            <a:fillRect/>
          </a:stretch>
        </p:blipFill>
        <p:spPr>
          <a:xfrm>
            <a:off x="0" y="0"/>
            <a:ext cx="9144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226243" y="1420927"/>
            <a:ext cx="869622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226243" y="2881427"/>
            <a:ext cx="8696227" cy="365134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53360234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07025915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8A18C3-F9AF-984A-84B1-8B52BF988BA4}"/>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4607CCAD-CEB2-4242-A349-77255D7949FA}"/>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F83D626-E580-F446-A205-95424DDA558D}"/>
              </a:ext>
            </a:extLst>
          </p:cNvPr>
          <p:cNvSpPr>
            <a:spLocks noGrp="1"/>
          </p:cNvSpPr>
          <p:nvPr>
            <p:ph type="dt" sz="half" idx="10"/>
          </p:nvPr>
        </p:nvSpPr>
        <p:spPr>
          <a:xfrm>
            <a:off x="628650" y="6356350"/>
            <a:ext cx="2057400" cy="365125"/>
          </a:xfrm>
          <a:prstGeom prst="rect">
            <a:avLst/>
          </a:prstGeom>
        </p:spPr>
        <p:txBody>
          <a:bodyPr/>
          <a:lstStyle/>
          <a:p>
            <a:fld id="{229FF2C5-B12F-48A9-836F-7A0063371E09}" type="datetime1">
              <a:rPr lang="en-GB" smtClean="0"/>
              <a:t>21/03/2026</a:t>
            </a:fld>
            <a:endParaRPr lang="en-GB"/>
          </a:p>
        </p:txBody>
      </p:sp>
      <p:sp>
        <p:nvSpPr>
          <p:cNvPr id="5" name="Footer Placeholder 4">
            <a:extLst>
              <a:ext uri="{FF2B5EF4-FFF2-40B4-BE49-F238E27FC236}">
                <a16:creationId xmlns:a16="http://schemas.microsoft.com/office/drawing/2014/main" id="{B8338C1C-CB13-4B4D-8DD9-B7004B106498}"/>
              </a:ext>
            </a:extLst>
          </p:cNvPr>
          <p:cNvSpPr>
            <a:spLocks noGrp="1"/>
          </p:cNvSpPr>
          <p:nvPr>
            <p:ph type="ftr" sz="quarter" idx="11"/>
          </p:nvPr>
        </p:nvSpPr>
        <p:spPr>
          <a:xfrm>
            <a:off x="3028950" y="6356350"/>
            <a:ext cx="3086100" cy="365125"/>
          </a:xfrm>
          <a:prstGeom prst="rect">
            <a:avLst/>
          </a:prstGeom>
        </p:spPr>
        <p:txBody>
          <a:bodyPr/>
          <a:lstStyle/>
          <a:p>
            <a:r>
              <a:rPr lang="en-GB"/>
              <a:t>TSD60051013</a:t>
            </a:r>
          </a:p>
        </p:txBody>
      </p:sp>
      <p:sp>
        <p:nvSpPr>
          <p:cNvPr id="6" name="Slide Number Placeholder 5">
            <a:extLst>
              <a:ext uri="{FF2B5EF4-FFF2-40B4-BE49-F238E27FC236}">
                <a16:creationId xmlns:a16="http://schemas.microsoft.com/office/drawing/2014/main" id="{970F1107-F739-9449-B06A-1E49EA87E8E2}"/>
              </a:ext>
            </a:extLst>
          </p:cNvPr>
          <p:cNvSpPr>
            <a:spLocks noGrp="1"/>
          </p:cNvSpPr>
          <p:nvPr>
            <p:ph type="sldNum" sz="quarter" idx="12"/>
          </p:nvPr>
        </p:nvSpPr>
        <p:spPr>
          <a:xfrm>
            <a:off x="6457950" y="6356350"/>
            <a:ext cx="2057400" cy="365125"/>
          </a:xfrm>
          <a:prstGeom prst="rect">
            <a:avLst/>
          </a:prstGeom>
        </p:spPr>
        <p:txBody>
          <a:bodyPr/>
          <a:lstStyle/>
          <a:p>
            <a:fld id="{7CB3D1F3-51ED-44EA-84DA-3B6A2B849620}" type="slidenum">
              <a:rPr lang="en-GB" smtClean="0"/>
              <a:t>‹#›</a:t>
            </a:fld>
            <a:endParaRPr lang="en-GB"/>
          </a:p>
        </p:txBody>
      </p:sp>
    </p:spTree>
    <p:extLst>
      <p:ext uri="{BB962C8B-B14F-4D97-AF65-F5344CB8AC3E}">
        <p14:creationId xmlns:p14="http://schemas.microsoft.com/office/powerpoint/2010/main" val="220442987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TxTwoObj">
  <p:cSld name="Comparis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61F02E-4691-5B41-A12D-981090D63C95}"/>
              </a:ext>
            </a:extLst>
          </p:cNvPr>
          <p:cNvSpPr>
            <a:spLocks noGrp="1"/>
          </p:cNvSpPr>
          <p:nvPr>
            <p:ph type="title"/>
          </p:nvPr>
        </p:nvSpPr>
        <p:spPr>
          <a:xfrm>
            <a:off x="630238" y="365125"/>
            <a:ext cx="78867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6D1E9276-A334-1C45-89B5-AFFBF6C40089}"/>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21D23CB-DB39-5E49-8879-CDF04F0B2710}"/>
              </a:ext>
            </a:extLst>
          </p:cNvPr>
          <p:cNvSpPr>
            <a:spLocks noGrp="1"/>
          </p:cNvSpPr>
          <p:nvPr>
            <p:ph sz="half" idx="2"/>
          </p:nvPr>
        </p:nvSpPr>
        <p:spPr>
          <a:xfrm>
            <a:off x="630238" y="2505075"/>
            <a:ext cx="386873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129C764-0FD9-284A-AA8E-1E42341CBD5A}"/>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7EF579A-02C9-B04A-8635-505C0117E5EE}"/>
              </a:ext>
            </a:extLst>
          </p:cNvPr>
          <p:cNvSpPr>
            <a:spLocks noGrp="1"/>
          </p:cNvSpPr>
          <p:nvPr>
            <p:ph sz="quarter" idx="4"/>
          </p:nvPr>
        </p:nvSpPr>
        <p:spPr>
          <a:xfrm>
            <a:off x="4629150" y="2505075"/>
            <a:ext cx="38877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8696C75-4933-9F45-BD25-8DD70AA361F0}"/>
              </a:ext>
            </a:extLst>
          </p:cNvPr>
          <p:cNvSpPr>
            <a:spLocks noGrp="1"/>
          </p:cNvSpPr>
          <p:nvPr>
            <p:ph type="dt" sz="half" idx="10"/>
          </p:nvPr>
        </p:nvSpPr>
        <p:spPr>
          <a:xfrm>
            <a:off x="628650" y="6356350"/>
            <a:ext cx="2057400" cy="365125"/>
          </a:xfrm>
          <a:prstGeom prst="rect">
            <a:avLst/>
          </a:prstGeom>
        </p:spPr>
        <p:txBody>
          <a:bodyPr/>
          <a:lstStyle/>
          <a:p>
            <a:fld id="{D4726F54-918A-4AC5-9654-D7F4C3F85898}" type="datetime1">
              <a:rPr lang="en-GB" smtClean="0"/>
              <a:t>21/03/2026</a:t>
            </a:fld>
            <a:endParaRPr lang="en-GB"/>
          </a:p>
        </p:txBody>
      </p:sp>
      <p:sp>
        <p:nvSpPr>
          <p:cNvPr id="8" name="Footer Placeholder 7">
            <a:extLst>
              <a:ext uri="{FF2B5EF4-FFF2-40B4-BE49-F238E27FC236}">
                <a16:creationId xmlns:a16="http://schemas.microsoft.com/office/drawing/2014/main" id="{5B3C18E0-AF7C-1142-916D-865075531BA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287EDA83-2DBB-A142-9D6A-029E84283F0D}"/>
              </a:ext>
            </a:extLst>
          </p:cNvPr>
          <p:cNvSpPr>
            <a:spLocks noGrp="1"/>
          </p:cNvSpPr>
          <p:nvPr>
            <p:ph type="sldNum" sz="quarter" idx="12"/>
          </p:nvPr>
        </p:nvSpPr>
        <p:spPr>
          <a:xfrm>
            <a:off x="6457950" y="6356350"/>
            <a:ext cx="2057400" cy="365125"/>
          </a:xfrm>
          <a:prstGeom prst="rect">
            <a:avLst/>
          </a:prstGeom>
        </p:spPr>
        <p:txBody>
          <a:bodyPr/>
          <a:lstStyle/>
          <a:p>
            <a:fld id="{7CB3D1F3-51ED-44EA-84DA-3B6A2B849620}" type="slidenum">
              <a:rPr lang="en-GB" smtClean="0"/>
              <a:t>‹#›</a:t>
            </a:fld>
            <a:endParaRPr lang="en-GB"/>
          </a:p>
        </p:txBody>
      </p:sp>
    </p:spTree>
    <p:extLst>
      <p:ext uri="{BB962C8B-B14F-4D97-AF65-F5344CB8AC3E}">
        <p14:creationId xmlns:p14="http://schemas.microsoft.com/office/powerpoint/2010/main" val="113178954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Only">
  <p:cSld name="Title Onl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171F7D-3314-5346-B266-0DDCA7EA93A5}"/>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17153B25-5BED-2146-94C2-20011F27D56F}"/>
              </a:ext>
            </a:extLst>
          </p:cNvPr>
          <p:cNvSpPr>
            <a:spLocks noGrp="1"/>
          </p:cNvSpPr>
          <p:nvPr>
            <p:ph type="dt" sz="half" idx="10"/>
          </p:nvPr>
        </p:nvSpPr>
        <p:spPr>
          <a:xfrm>
            <a:off x="628650" y="6356350"/>
            <a:ext cx="2057400" cy="365125"/>
          </a:xfrm>
          <a:prstGeom prst="rect">
            <a:avLst/>
          </a:prstGeom>
        </p:spPr>
        <p:txBody>
          <a:bodyPr/>
          <a:lstStyle/>
          <a:p>
            <a:fld id="{3377DA89-ED9D-44AA-BD95-5E705631C41D}" type="datetime1">
              <a:rPr lang="en-GB" smtClean="0"/>
              <a:t>21/03/2026</a:t>
            </a:fld>
            <a:endParaRPr lang="en-GB"/>
          </a:p>
        </p:txBody>
      </p:sp>
      <p:sp>
        <p:nvSpPr>
          <p:cNvPr id="4" name="Footer Placeholder 3">
            <a:extLst>
              <a:ext uri="{FF2B5EF4-FFF2-40B4-BE49-F238E27FC236}">
                <a16:creationId xmlns:a16="http://schemas.microsoft.com/office/drawing/2014/main" id="{502C01A9-54E3-554C-B610-622E0EBD58E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1C0DF8FA-F7D5-224A-8113-85D76D6F42D7}"/>
              </a:ext>
            </a:extLst>
          </p:cNvPr>
          <p:cNvSpPr>
            <a:spLocks noGrp="1"/>
          </p:cNvSpPr>
          <p:nvPr>
            <p:ph type="sldNum" sz="quarter" idx="12"/>
          </p:nvPr>
        </p:nvSpPr>
        <p:spPr>
          <a:xfrm>
            <a:off x="6457950" y="6356350"/>
            <a:ext cx="2057400" cy="365125"/>
          </a:xfrm>
          <a:prstGeom prst="rect">
            <a:avLst/>
          </a:prstGeom>
        </p:spPr>
        <p:txBody>
          <a:bodyPr/>
          <a:lstStyle/>
          <a:p>
            <a:fld id="{7CB3D1F3-51ED-44EA-84DA-3B6A2B849620}" type="slidenum">
              <a:rPr lang="en-GB" smtClean="0"/>
              <a:t>‹#›</a:t>
            </a:fld>
            <a:endParaRPr lang="en-GB"/>
          </a:p>
        </p:txBody>
      </p:sp>
    </p:spTree>
    <p:extLst>
      <p:ext uri="{BB962C8B-B14F-4D97-AF65-F5344CB8AC3E}">
        <p14:creationId xmlns:p14="http://schemas.microsoft.com/office/powerpoint/2010/main" val="312844495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cSld name="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5982F2-D6BB-7944-976C-24EA4E30A670}"/>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0C1C5160-D87B-F645-B40C-EC55F6551C02}"/>
              </a:ext>
            </a:extLst>
          </p:cNvPr>
          <p:cNvSpPr>
            <a:spLocks noGrp="1"/>
          </p:cNvSpPr>
          <p:nvPr>
            <p:ph sz="half" idx="1"/>
          </p:nvPr>
        </p:nvSpPr>
        <p:spPr>
          <a:xfrm>
            <a:off x="62865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F565436-10B0-E94E-8149-4193432F1E53}"/>
              </a:ext>
            </a:extLst>
          </p:cNvPr>
          <p:cNvSpPr>
            <a:spLocks noGrp="1"/>
          </p:cNvSpPr>
          <p:nvPr>
            <p:ph sz="half" idx="2"/>
          </p:nvPr>
        </p:nvSpPr>
        <p:spPr>
          <a:xfrm>
            <a:off x="464820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C970057-2422-8A40-BE17-8F87F5E65776}"/>
              </a:ext>
            </a:extLst>
          </p:cNvPr>
          <p:cNvSpPr>
            <a:spLocks noGrp="1"/>
          </p:cNvSpPr>
          <p:nvPr>
            <p:ph type="dt" sz="half" idx="10"/>
          </p:nvPr>
        </p:nvSpPr>
        <p:spPr>
          <a:xfrm>
            <a:off x="628650" y="6356350"/>
            <a:ext cx="2057400" cy="365125"/>
          </a:xfrm>
          <a:prstGeom prst="rect">
            <a:avLst/>
          </a:prstGeom>
        </p:spPr>
        <p:txBody>
          <a:bodyPr/>
          <a:lstStyle/>
          <a:p>
            <a:fld id="{7FF90D1F-6AD4-4833-A781-58EF52D5EC8B}" type="datetime1">
              <a:rPr lang="en-GB" smtClean="0"/>
              <a:t>21/03/2026</a:t>
            </a:fld>
            <a:endParaRPr lang="en-GB"/>
          </a:p>
        </p:txBody>
      </p:sp>
      <p:sp>
        <p:nvSpPr>
          <p:cNvPr id="6" name="Footer Placeholder 5">
            <a:extLst>
              <a:ext uri="{FF2B5EF4-FFF2-40B4-BE49-F238E27FC236}">
                <a16:creationId xmlns:a16="http://schemas.microsoft.com/office/drawing/2014/main" id="{DBDDE6B4-8900-5841-B45E-67AB845958CF}"/>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9AD3B9D1-DECA-EC4A-8822-CA62008B5DF6}"/>
              </a:ext>
            </a:extLst>
          </p:cNvPr>
          <p:cNvSpPr>
            <a:spLocks noGrp="1"/>
          </p:cNvSpPr>
          <p:nvPr>
            <p:ph type="sldNum" sz="quarter" idx="12"/>
          </p:nvPr>
        </p:nvSpPr>
        <p:spPr>
          <a:xfrm>
            <a:off x="6457950" y="6356350"/>
            <a:ext cx="2057400" cy="365125"/>
          </a:xfrm>
          <a:prstGeom prst="rect">
            <a:avLst/>
          </a:prstGeom>
        </p:spPr>
        <p:txBody>
          <a:bodyPr/>
          <a:lstStyle/>
          <a:p>
            <a:fld id="{7CB3D1F3-51ED-44EA-84DA-3B6A2B849620}" type="slidenum">
              <a:rPr lang="en-GB" smtClean="0"/>
              <a:t>‹#›</a:t>
            </a:fld>
            <a:endParaRPr lang="en-GB"/>
          </a:p>
        </p:txBody>
      </p:sp>
    </p:spTree>
    <p:extLst>
      <p:ext uri="{BB962C8B-B14F-4D97-AF65-F5344CB8AC3E}">
        <p14:creationId xmlns:p14="http://schemas.microsoft.com/office/powerpoint/2010/main" val="370510767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13069690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1_Custom Layout">
    <p:spTree>
      <p:nvGrpSpPr>
        <p:cNvPr id="1" name=""/>
        <p:cNvGrpSpPr/>
        <p:nvPr/>
      </p:nvGrpSpPr>
      <p:grpSpPr>
        <a:xfrm>
          <a:off x="0" y="0"/>
          <a:ext cx="0" cy="0"/>
          <a:chOff x="0" y="0"/>
          <a:chExt cx="0" cy="0"/>
        </a:xfrm>
      </p:grpSpPr>
      <p:pic>
        <p:nvPicPr>
          <p:cNvPr id="5" name="Picture 4" descr="A white background with a blue corner&#10;&#10;Description automatically generated">
            <a:extLst>
              <a:ext uri="{FF2B5EF4-FFF2-40B4-BE49-F238E27FC236}">
                <a16:creationId xmlns:a16="http://schemas.microsoft.com/office/drawing/2014/main" id="{817A9442-27D8-B02F-B9F4-270681D0BB58}"/>
              </a:ext>
            </a:extLst>
          </p:cNvPr>
          <p:cNvPicPr>
            <a:picLocks noChangeAspect="1"/>
          </p:cNvPicPr>
          <p:nvPr/>
        </p:nvPicPr>
        <p:blipFill>
          <a:blip r:embed="rId2"/>
          <a:stretch>
            <a:fillRect/>
          </a:stretch>
        </p:blipFill>
        <p:spPr>
          <a:xfrm>
            <a:off x="0" y="0"/>
            <a:ext cx="9144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17735672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2_Custom Layout">
    <p:spTree>
      <p:nvGrpSpPr>
        <p:cNvPr id="1" name=""/>
        <p:cNvGrpSpPr/>
        <p:nvPr/>
      </p:nvGrpSpPr>
      <p:grpSpPr>
        <a:xfrm>
          <a:off x="0" y="0"/>
          <a:ext cx="0" cy="0"/>
          <a:chOff x="0" y="0"/>
          <a:chExt cx="0" cy="0"/>
        </a:xfrm>
      </p:grpSpPr>
      <p:pic>
        <p:nvPicPr>
          <p:cNvPr id="6" name="Picture 5" descr="A white background with a blue corner&#10;&#10;Description automatically generated">
            <a:extLst>
              <a:ext uri="{FF2B5EF4-FFF2-40B4-BE49-F238E27FC236}">
                <a16:creationId xmlns:a16="http://schemas.microsoft.com/office/drawing/2014/main" id="{80CF7868-0290-577D-2085-664A8E0B0C91}"/>
              </a:ext>
            </a:extLst>
          </p:cNvPr>
          <p:cNvPicPr>
            <a:picLocks noChangeAspect="1"/>
          </p:cNvPicPr>
          <p:nvPr/>
        </p:nvPicPr>
        <p:blipFill>
          <a:blip r:embed="rId2"/>
          <a:stretch>
            <a:fillRect/>
          </a:stretch>
        </p:blipFill>
        <p:spPr>
          <a:xfrm>
            <a:off x="0" y="0"/>
            <a:ext cx="9144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76561519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59666907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1_Custom Layout">
    <p:spTree>
      <p:nvGrpSpPr>
        <p:cNvPr id="1" name=""/>
        <p:cNvGrpSpPr/>
        <p:nvPr/>
      </p:nvGrpSpPr>
      <p:grpSpPr>
        <a:xfrm>
          <a:off x="0" y="0"/>
          <a:ext cx="0" cy="0"/>
          <a:chOff x="0" y="0"/>
          <a:chExt cx="0" cy="0"/>
        </a:xfrm>
      </p:grpSpPr>
      <p:pic>
        <p:nvPicPr>
          <p:cNvPr id="6" name="Picture 5" descr="A white background with black dots&#10;&#10;Description automatically generated">
            <a:extLst>
              <a:ext uri="{FF2B5EF4-FFF2-40B4-BE49-F238E27FC236}">
                <a16:creationId xmlns:a16="http://schemas.microsoft.com/office/drawing/2014/main" id="{867853D1-5ACF-6CCF-F73E-3BC4FEDC7C1E}"/>
              </a:ext>
            </a:extLst>
          </p:cNvPr>
          <p:cNvPicPr>
            <a:picLocks noChangeAspect="1"/>
          </p:cNvPicPr>
          <p:nvPr/>
        </p:nvPicPr>
        <p:blipFill>
          <a:blip r:embed="rId2"/>
          <a:stretch>
            <a:fillRect/>
          </a:stretch>
        </p:blipFill>
        <p:spPr>
          <a:xfrm>
            <a:off x="0" y="0"/>
            <a:ext cx="9144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24379253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2_Custom Layout">
    <p:spTree>
      <p:nvGrpSpPr>
        <p:cNvPr id="1" name=""/>
        <p:cNvGrpSpPr/>
        <p:nvPr/>
      </p:nvGrpSpPr>
      <p:grpSpPr>
        <a:xfrm>
          <a:off x="0" y="0"/>
          <a:ext cx="0" cy="0"/>
          <a:chOff x="0" y="0"/>
          <a:chExt cx="0" cy="0"/>
        </a:xfrm>
      </p:grpSpPr>
      <p:pic>
        <p:nvPicPr>
          <p:cNvPr id="5" name="Picture 4" descr="A white background with black and white clouds&#10;&#10;Description automatically generated">
            <a:extLst>
              <a:ext uri="{FF2B5EF4-FFF2-40B4-BE49-F238E27FC236}">
                <a16:creationId xmlns:a16="http://schemas.microsoft.com/office/drawing/2014/main" id="{5D2C2F3C-0981-A3BF-29BB-95817151AD39}"/>
              </a:ext>
            </a:extLst>
          </p:cNvPr>
          <p:cNvPicPr>
            <a:picLocks noChangeAspect="1"/>
          </p:cNvPicPr>
          <p:nvPr/>
        </p:nvPicPr>
        <p:blipFill>
          <a:blip r:embed="rId2"/>
          <a:stretch>
            <a:fillRect/>
          </a:stretch>
        </p:blipFill>
        <p:spPr>
          <a:xfrm>
            <a:off x="0" y="0"/>
            <a:ext cx="9144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15003028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60583620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logo white text_image bckgrnd">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2DCBFE8A-C6F7-A544-8F31-0CCDED409EB0}"/>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3" name="Picture 2">
            <a:extLst>
              <a:ext uri="{FF2B5EF4-FFF2-40B4-BE49-F238E27FC236}">
                <a16:creationId xmlns:a16="http://schemas.microsoft.com/office/drawing/2014/main" id="{833A1326-9D43-09DB-5E37-B98D0D47AAA6}"/>
              </a:ext>
            </a:extLst>
          </p:cNvPr>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260731232"/>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logo white text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37C85027-557F-564E-B900-62504E7DC9C7}"/>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5" name="Picture 4" descr="A picture containing screenshot&#10;&#10;Description automatically generated">
            <a:extLst>
              <a:ext uri="{FF2B5EF4-FFF2-40B4-BE49-F238E27FC236}">
                <a16:creationId xmlns:a16="http://schemas.microsoft.com/office/drawing/2014/main" id="{A6147C08-E57A-E8CA-B376-B4DC322868A1}"/>
              </a:ext>
            </a:extLst>
          </p:cNvPr>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08039654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logo colour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5" name="Picture 4" descr="A picture containing white, design&#10;&#10;Description automatically generated">
            <a:extLst>
              <a:ext uri="{FF2B5EF4-FFF2-40B4-BE49-F238E27FC236}">
                <a16:creationId xmlns:a16="http://schemas.microsoft.com/office/drawing/2014/main" id="{774A1D26-8EA3-74D0-FBFC-4CF8C9D3F04E}"/>
              </a:ext>
            </a:extLst>
          </p:cNvPr>
          <p:cNvPicPr>
            <a:picLocks noChangeAspect="1"/>
          </p:cNvPicPr>
          <p:nvPr/>
        </p:nvPicPr>
        <p:blipFill>
          <a:blip r:embed="rId2"/>
          <a:stretch>
            <a:fillRect/>
          </a:stretch>
        </p:blipFill>
        <p:spPr>
          <a:xfrm>
            <a:off x="0" y="0"/>
            <a:ext cx="8991600" cy="6743700"/>
          </a:xfrm>
          <a:prstGeom prst="rect">
            <a:avLst/>
          </a:prstGeom>
        </p:spPr>
      </p:pic>
    </p:spTree>
    <p:extLst>
      <p:ext uri="{BB962C8B-B14F-4D97-AF65-F5344CB8AC3E}">
        <p14:creationId xmlns:p14="http://schemas.microsoft.com/office/powerpoint/2010/main" val="1571075933"/>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logo colour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3" name="Picture 2" descr="A picture containing white, design&#10;&#10;Description automatically generated">
            <a:extLst>
              <a:ext uri="{FF2B5EF4-FFF2-40B4-BE49-F238E27FC236}">
                <a16:creationId xmlns:a16="http://schemas.microsoft.com/office/drawing/2014/main" id="{85FD50FD-721E-1F95-9A39-D7E608D3EF7B}"/>
              </a:ext>
            </a:extLst>
          </p:cNvPr>
          <p:cNvPicPr>
            <a:picLocks noChangeAspect="1"/>
          </p:cNvPicPr>
          <p:nvPr/>
        </p:nvPicPr>
        <p:blipFill>
          <a:blip r:embed="rId2"/>
          <a:stretch>
            <a:fillRect/>
          </a:stretch>
        </p:blipFill>
        <p:spPr>
          <a:xfrm>
            <a:off x="0" y="0"/>
            <a:ext cx="8940800" cy="6705600"/>
          </a:xfrm>
          <a:prstGeom prst="rect">
            <a:avLst/>
          </a:prstGeom>
        </p:spPr>
      </p:pic>
    </p:spTree>
    <p:extLst>
      <p:ext uri="{BB962C8B-B14F-4D97-AF65-F5344CB8AC3E}">
        <p14:creationId xmlns:p14="http://schemas.microsoft.com/office/powerpoint/2010/main" val="3873509309"/>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logo white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3" name="Picture 2" descr="A picture containing white, design&#10;&#10;Description automatically generated">
            <a:extLst>
              <a:ext uri="{FF2B5EF4-FFF2-40B4-BE49-F238E27FC236}">
                <a16:creationId xmlns:a16="http://schemas.microsoft.com/office/drawing/2014/main" id="{3E1D8928-218C-F04A-18B1-A079BA0B15E9}"/>
              </a:ext>
            </a:extLst>
          </p:cNvPr>
          <p:cNvPicPr>
            <a:picLocks noChangeAspect="1"/>
          </p:cNvPicPr>
          <p:nvPr/>
        </p:nvPicPr>
        <p:blipFill>
          <a:blip r:embed="rId2"/>
          <a:stretch>
            <a:fillRect/>
          </a:stretch>
        </p:blipFill>
        <p:spPr>
          <a:xfrm>
            <a:off x="0" y="0"/>
            <a:ext cx="8851106" cy="6638330"/>
          </a:xfrm>
          <a:prstGeom prst="rect">
            <a:avLst/>
          </a:prstGeom>
        </p:spPr>
      </p:pic>
    </p:spTree>
    <p:extLst>
      <p:ext uri="{BB962C8B-B14F-4D97-AF65-F5344CB8AC3E}">
        <p14:creationId xmlns:p14="http://schemas.microsoft.com/office/powerpoint/2010/main" val="87896000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logo white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3" name="Picture 2" descr="A picture containing white, design&#10;&#10;Description automatically generated">
            <a:extLst>
              <a:ext uri="{FF2B5EF4-FFF2-40B4-BE49-F238E27FC236}">
                <a16:creationId xmlns:a16="http://schemas.microsoft.com/office/drawing/2014/main" id="{2A77C552-7913-376C-22DA-CF0691E0A31D}"/>
              </a:ext>
            </a:extLst>
          </p:cNvPr>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840164079"/>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3" name="Picture 2" descr="A picture containing screenshot, text, design&#10;&#10;Description automatically generated">
            <a:extLst>
              <a:ext uri="{FF2B5EF4-FFF2-40B4-BE49-F238E27FC236}">
                <a16:creationId xmlns:a16="http://schemas.microsoft.com/office/drawing/2014/main" id="{A77CBF0D-8BC3-2CF1-CF7E-154348643612}"/>
              </a:ext>
            </a:extLst>
          </p:cNvPr>
          <p:cNvPicPr>
            <a:picLocks noChangeAspect="1"/>
          </p:cNvPicPr>
          <p:nvPr/>
        </p:nvPicPr>
        <p:blipFill>
          <a:blip r:embed="rId2"/>
          <a:stretch>
            <a:fillRect/>
          </a:stretch>
        </p:blipFill>
        <p:spPr>
          <a:xfrm>
            <a:off x="0" y="0"/>
            <a:ext cx="9072563" cy="6804422"/>
          </a:xfrm>
          <a:prstGeom prst="rect">
            <a:avLst/>
          </a:prstGeom>
        </p:spPr>
      </p:pic>
    </p:spTree>
    <p:extLst>
      <p:ext uri="{BB962C8B-B14F-4D97-AF65-F5344CB8AC3E}">
        <p14:creationId xmlns:p14="http://schemas.microsoft.com/office/powerpoint/2010/main" val="206212967"/>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3" name="Picture 2" descr="A picture containing screenshot, white, design&#10;&#10;Description automatically generated">
            <a:extLst>
              <a:ext uri="{FF2B5EF4-FFF2-40B4-BE49-F238E27FC236}">
                <a16:creationId xmlns:a16="http://schemas.microsoft.com/office/drawing/2014/main" id="{D2E35789-51F7-6CD7-8884-F852CB36CD1F}"/>
              </a:ext>
            </a:extLst>
          </p:cNvPr>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6209162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3.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5" Type="http://schemas.openxmlformats.org/officeDocument/2006/relationships/slideLayout" Target="../slideLayouts/slideLayout28.xml"/><Relationship Id="rId10" Type="http://schemas.openxmlformats.org/officeDocument/2006/relationships/image" Target="../media/image8.png"/><Relationship Id="rId4" Type="http://schemas.openxmlformats.org/officeDocument/2006/relationships/slideLayout" Target="../slideLayouts/slideLayout27.xml"/><Relationship Id="rId9"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theme" Target="../theme/theme4.xml"/><Relationship Id="rId3" Type="http://schemas.openxmlformats.org/officeDocument/2006/relationships/slideLayout" Target="../slideLayouts/slideLayout34.xml"/><Relationship Id="rId7" Type="http://schemas.openxmlformats.org/officeDocument/2006/relationships/slideLayout" Target="../slideLayouts/slideLayout38.xml"/><Relationship Id="rId2" Type="http://schemas.openxmlformats.org/officeDocument/2006/relationships/slideLayout" Target="../slideLayouts/slideLayout33.xml"/><Relationship Id="rId1" Type="http://schemas.openxmlformats.org/officeDocument/2006/relationships/slideLayout" Target="../slideLayouts/slideLayout32.xml"/><Relationship Id="rId6" Type="http://schemas.openxmlformats.org/officeDocument/2006/relationships/slideLayout" Target="../slideLayouts/slideLayout37.xml"/><Relationship Id="rId5" Type="http://schemas.openxmlformats.org/officeDocument/2006/relationships/slideLayout" Target="../slideLayouts/slideLayout36.xml"/><Relationship Id="rId4" Type="http://schemas.openxmlformats.org/officeDocument/2006/relationships/slideLayout" Target="../slideLayouts/slideLayout35.xml"/><Relationship Id="rId9" Type="http://schemas.openxmlformats.org/officeDocument/2006/relationships/image" Target="../media/image15.png"/></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41.xml"/><Relationship Id="rId2" Type="http://schemas.openxmlformats.org/officeDocument/2006/relationships/slideLayout" Target="../slideLayouts/slideLayout40.xml"/><Relationship Id="rId1" Type="http://schemas.openxmlformats.org/officeDocument/2006/relationships/slideLayout" Target="../slideLayouts/slideLayout39.xml"/><Relationship Id="rId5" Type="http://schemas.openxmlformats.org/officeDocument/2006/relationships/image" Target="../media/image17.png"/><Relationship Id="rId4"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44.xml"/><Relationship Id="rId2" Type="http://schemas.openxmlformats.org/officeDocument/2006/relationships/slideLayout" Target="../slideLayouts/slideLayout43.xml"/><Relationship Id="rId1" Type="http://schemas.openxmlformats.org/officeDocument/2006/relationships/slideLayout" Target="../slideLayouts/slideLayout42.xml"/><Relationship Id="rId6" Type="http://schemas.openxmlformats.org/officeDocument/2006/relationships/image" Target="../media/image20.png"/><Relationship Id="rId5" Type="http://schemas.openxmlformats.org/officeDocument/2006/relationships/theme" Target="../theme/theme6.xml"/><Relationship Id="rId4" Type="http://schemas.openxmlformats.org/officeDocument/2006/relationships/slideLayout" Target="../slideLayouts/slideLayout45.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53.xml"/><Relationship Id="rId3" Type="http://schemas.openxmlformats.org/officeDocument/2006/relationships/slideLayout" Target="../slideLayouts/slideLayout48.xml"/><Relationship Id="rId7" Type="http://schemas.openxmlformats.org/officeDocument/2006/relationships/slideLayout" Target="../slideLayouts/slideLayout52.xml"/><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5" Type="http://schemas.openxmlformats.org/officeDocument/2006/relationships/slideLayout" Target="../slideLayouts/slideLayout50.xml"/><Relationship Id="rId4" Type="http://schemas.openxmlformats.org/officeDocument/2006/relationships/slideLayout" Target="../slideLayouts/slideLayout49.xml"/><Relationship Id="rId9" Type="http://schemas.openxmlformats.org/officeDocument/2006/relationships/theme" Target="../theme/theme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37881272"/>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lue background&#10;&#10;Description automatically generated with low confidence">
            <a:extLst>
              <a:ext uri="{FF2B5EF4-FFF2-40B4-BE49-F238E27FC236}">
                <a16:creationId xmlns:a16="http://schemas.microsoft.com/office/drawing/2014/main" id="{2E1DDE80-4CCE-9DDD-ADC8-E44ADC637C06}"/>
              </a:ext>
            </a:extLst>
          </p:cNvPr>
          <p:cNvPicPr>
            <a:picLocks noChangeAspect="1"/>
          </p:cNvPicPr>
          <p:nvPr/>
        </p:nvPicPr>
        <p:blipFill>
          <a:blip r:embed="rId14"/>
          <a:stretch>
            <a:fillRect/>
          </a:stretch>
        </p:blipFill>
        <p:spPr>
          <a:xfrm>
            <a:off x="0" y="0"/>
            <a:ext cx="9144000" cy="6858000"/>
          </a:xfrm>
          <a:prstGeom prst="rect">
            <a:avLst/>
          </a:prstGeom>
        </p:spPr>
      </p:pic>
    </p:spTree>
    <p:extLst>
      <p:ext uri="{BB962C8B-B14F-4D97-AF65-F5344CB8AC3E}">
        <p14:creationId xmlns:p14="http://schemas.microsoft.com/office/powerpoint/2010/main" val="178407334"/>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Lst>
  <p:hf sldNum="0" hd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473108" y="1470582"/>
            <a:ext cx="3401309" cy="3864989"/>
          </a:xfrm>
          <a:prstGeom prst="rect">
            <a:avLst/>
          </a:prstGeom>
        </p:spPr>
        <p:txBody>
          <a:bodyPr vert="horz" wrap="none" lIns="0" tIns="0" rIns="0" bIns="0" rtlCol="0" anchor="t" anchorCtr="0">
            <a:noAutofit/>
          </a:bodyPr>
          <a:lstStyle/>
          <a:p>
            <a:pPr lvl="0"/>
            <a:r>
              <a:rPr lang="en-GB" dirty="0"/>
              <a:t>Click to edit Master text styles</a:t>
            </a:r>
          </a:p>
        </p:txBody>
      </p:sp>
      <p:pic>
        <p:nvPicPr>
          <p:cNvPr id="4" name="Picture 3" descr="A picture containing text, screenshot, font, logo&#10;&#10;Description automatically generated">
            <a:extLst>
              <a:ext uri="{FF2B5EF4-FFF2-40B4-BE49-F238E27FC236}">
                <a16:creationId xmlns:a16="http://schemas.microsoft.com/office/drawing/2014/main" id="{3C5AD815-486F-73D2-AB4F-2B774ECAFCDE}"/>
              </a:ext>
            </a:extLst>
          </p:cNvPr>
          <p:cNvPicPr>
            <a:picLocks noChangeAspect="1"/>
          </p:cNvPicPr>
          <p:nvPr/>
        </p:nvPicPr>
        <p:blipFill>
          <a:blip r:embed="rId10"/>
          <a:stretch>
            <a:fillRect/>
          </a:stretch>
        </p:blipFill>
        <p:spPr>
          <a:xfrm>
            <a:off x="0" y="0"/>
            <a:ext cx="9144000" cy="6858000"/>
          </a:xfrm>
          <a:prstGeom prst="rect">
            <a:avLst/>
          </a:prstGeom>
        </p:spPr>
      </p:pic>
    </p:spTree>
    <p:extLst>
      <p:ext uri="{BB962C8B-B14F-4D97-AF65-F5344CB8AC3E}">
        <p14:creationId xmlns:p14="http://schemas.microsoft.com/office/powerpoint/2010/main" val="2304138007"/>
      </p:ext>
    </p:extLst>
  </p:cSld>
  <p:clrMap bg1="lt1" tx1="dk1" bg2="lt2" tx2="dk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4" r:id="rId5"/>
    <p:sldLayoutId id="2147483715" r:id="rId6"/>
    <p:sldLayoutId id="2147483716" r:id="rId7"/>
    <p:sldLayoutId id="2147483717" r:id="rId8"/>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0" indent="0" algn="l" defTabSz="685800" rtl="0" eaLnBrk="1" latinLnBrk="0" hangingPunct="1">
        <a:lnSpc>
          <a:spcPct val="90000"/>
        </a:lnSpc>
        <a:spcBef>
          <a:spcPts val="750"/>
        </a:spcBef>
        <a:buFont typeface="Arial" panose="020B0604020202020204" pitchFamily="34" charset="0"/>
        <a:buNone/>
        <a:defRPr sz="2100" kern="1200">
          <a:solidFill>
            <a:schemeClr val="bg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268665" y="365126"/>
            <a:ext cx="8611385"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268665" y="1825625"/>
            <a:ext cx="8611385"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6" name="Picture 5" descr="A picture containing text, businesscard, screenshot, logo&#10;&#10;Description automatically generated">
            <a:extLst>
              <a:ext uri="{FF2B5EF4-FFF2-40B4-BE49-F238E27FC236}">
                <a16:creationId xmlns:a16="http://schemas.microsoft.com/office/drawing/2014/main" id="{067C0C12-FBAF-6992-A87D-A0CF5E789462}"/>
              </a:ext>
            </a:extLst>
          </p:cNvPr>
          <p:cNvPicPr>
            <a:picLocks noChangeAspect="1"/>
          </p:cNvPicPr>
          <p:nvPr/>
        </p:nvPicPr>
        <p:blipFill>
          <a:blip r:embed="rId9"/>
          <a:stretch>
            <a:fillRect/>
          </a:stretch>
        </p:blipFill>
        <p:spPr>
          <a:xfrm>
            <a:off x="0" y="0"/>
            <a:ext cx="9144000" cy="6858000"/>
          </a:xfrm>
          <a:prstGeom prst="rect">
            <a:avLst/>
          </a:prstGeom>
        </p:spPr>
      </p:pic>
    </p:spTree>
    <p:extLst>
      <p:ext uri="{BB962C8B-B14F-4D97-AF65-F5344CB8AC3E}">
        <p14:creationId xmlns:p14="http://schemas.microsoft.com/office/powerpoint/2010/main" val="2074300448"/>
      </p:ext>
    </p:extLst>
  </p:cSld>
  <p:clrMap bg1="lt1" tx1="dk1" bg2="lt2" tx2="dk2" accent1="accent1" accent2="accent2" accent3="accent3" accent4="accent4" accent5="accent5" accent6="accent6" hlink="hlink" folHlink="folHlink"/>
  <p:sldLayoutIdLst>
    <p:sldLayoutId id="2147483719" r:id="rId1"/>
    <p:sldLayoutId id="2147483720" r:id="rId2"/>
    <p:sldLayoutId id="2147483721" r:id="rId3"/>
    <p:sldLayoutId id="2147483740" r:id="rId4"/>
    <p:sldLayoutId id="2147483741" r:id="rId5"/>
    <p:sldLayoutId id="2147483742" r:id="rId6"/>
    <p:sldLayoutId id="2147483743" r:id="rId7"/>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5" name="Picture 4" descr="A white background with blue border&#10;&#10;Description automatically generated">
            <a:extLst>
              <a:ext uri="{FF2B5EF4-FFF2-40B4-BE49-F238E27FC236}">
                <a16:creationId xmlns:a16="http://schemas.microsoft.com/office/drawing/2014/main" id="{FFE709B4-E458-1800-B901-126D619FF2DC}"/>
              </a:ext>
            </a:extLst>
          </p:cNvPr>
          <p:cNvPicPr>
            <a:picLocks noChangeAspect="1"/>
          </p:cNvPicPr>
          <p:nvPr/>
        </p:nvPicPr>
        <p:blipFill>
          <a:blip r:embed="rId5"/>
          <a:stretch>
            <a:fillRect/>
          </a:stretch>
        </p:blipFill>
        <p:spPr>
          <a:xfrm>
            <a:off x="0" y="0"/>
            <a:ext cx="9144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664788384"/>
      </p:ext>
    </p:extLst>
  </p:cSld>
  <p:clrMap bg1="lt1" tx1="dk1" bg2="lt2" tx2="dk2" accent1="accent1" accent2="accent2" accent3="accent3" accent4="accent4" accent5="accent5" accent6="accent6" hlink="hlink" folHlink="folHlink"/>
  <p:sldLayoutIdLst>
    <p:sldLayoutId id="2147483723" r:id="rId1"/>
    <p:sldLayoutId id="2147483724" r:id="rId2"/>
    <p:sldLayoutId id="2147483725" r:id="rId3"/>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6" name="Picture 5" descr="A white background with black dots&#10;&#10;Description automatically generated">
            <a:extLst>
              <a:ext uri="{FF2B5EF4-FFF2-40B4-BE49-F238E27FC236}">
                <a16:creationId xmlns:a16="http://schemas.microsoft.com/office/drawing/2014/main" id="{26798CCC-3063-2864-8C78-140984D259A5}"/>
              </a:ext>
            </a:extLst>
          </p:cNvPr>
          <p:cNvPicPr>
            <a:picLocks noChangeAspect="1"/>
          </p:cNvPicPr>
          <p:nvPr/>
        </p:nvPicPr>
        <p:blipFill>
          <a:blip r:embed="rId6"/>
          <a:stretch>
            <a:fillRect/>
          </a:stretch>
        </p:blipFill>
        <p:spPr>
          <a:xfrm>
            <a:off x="0" y="0"/>
            <a:ext cx="9144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785623348"/>
      </p:ext>
    </p:extLst>
  </p:cSld>
  <p:clrMap bg1="lt1" tx1="dk1" bg2="lt2" tx2="dk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616710897"/>
      </p:ext>
    </p:extLst>
  </p:cSld>
  <p:clrMap bg1="lt1" tx1="dk1" bg2="lt2" tx2="dk2" accent1="accent1" accent2="accent2" accent3="accent3" accent4="accent4" accent5="accent5" accent6="accent6" hlink="hlink" folHlink="folHlink"/>
  <p:sldLayoutIdLst>
    <p:sldLayoutId id="2147483732" r:id="rId1"/>
    <p:sldLayoutId id="2147483733" r:id="rId2"/>
    <p:sldLayoutId id="2147483734" r:id="rId3"/>
    <p:sldLayoutId id="2147483735" r:id="rId4"/>
    <p:sldLayoutId id="2147483736" r:id="rId5"/>
    <p:sldLayoutId id="2147483737" r:id="rId6"/>
    <p:sldLayoutId id="2147483738" r:id="rId7"/>
    <p:sldLayoutId id="2147483739" r:id="rId8"/>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1.xml"/><Relationship Id="rId1" Type="http://schemas.openxmlformats.org/officeDocument/2006/relationships/slideLayout" Target="../slideLayouts/slideLayout35.xml"/><Relationship Id="rId4" Type="http://schemas.openxmlformats.org/officeDocument/2006/relationships/hyperlink" Target="https://www.picpedia.org/chalkboard/a/agenda.html"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3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5.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hyperlink" Target="http://boingboing.net/2011/11/01/pictures-of-people-about-to-smash-something-but-they-obviously-arent-really.html" TargetMode="External"/><Relationship Id="rId7" Type="http://schemas.openxmlformats.org/officeDocument/2006/relationships/diagramColors" Target="../diagrams/colors1.xml"/><Relationship Id="rId2" Type="http://schemas.openxmlformats.org/officeDocument/2006/relationships/image" Target="../media/image32.jpeg"/><Relationship Id="rId1" Type="http://schemas.openxmlformats.org/officeDocument/2006/relationships/slideLayout" Target="../slideLayouts/slideLayout37.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6.xml.rels><?xml version="1.0" encoding="UTF-8" standalone="yes"?>
<Relationships xmlns="http://schemas.openxmlformats.org/package/2006/relationships"><Relationship Id="rId3" Type="http://schemas.openxmlformats.org/officeDocument/2006/relationships/hyperlink" Target="https://technofaq.org/posts/2016/01/why-emotional-intelligence-should-be-developed-from-an-elementary-level/" TargetMode="External"/><Relationship Id="rId2" Type="http://schemas.openxmlformats.org/officeDocument/2006/relationships/image" Target="../media/image33.jpg"/><Relationship Id="rId1" Type="http://schemas.openxmlformats.org/officeDocument/2006/relationships/slideLayout" Target="../slideLayouts/slideLayout35.xml"/></Relationships>
</file>

<file path=ppt/slides/_rels/slide7.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hyperlink" Target="http://www.debbish.com/diet-schmiet/in-the-zone/" TargetMode="External"/><Relationship Id="rId7" Type="http://schemas.openxmlformats.org/officeDocument/2006/relationships/diagramColors" Target="../diagrams/colors2.xml"/><Relationship Id="rId2" Type="http://schemas.openxmlformats.org/officeDocument/2006/relationships/image" Target="../media/image34.jpeg"/><Relationship Id="rId1" Type="http://schemas.openxmlformats.org/officeDocument/2006/relationships/slideLayout" Target="../slideLayouts/slideLayout37.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8.xml.rels><?xml version="1.0" encoding="UTF-8" standalone="yes"?>
<Relationships xmlns="http://schemas.openxmlformats.org/package/2006/relationships"><Relationship Id="rId3" Type="http://schemas.openxmlformats.org/officeDocument/2006/relationships/hyperlink" Target="http://www.themindfulword.org/" TargetMode="External"/><Relationship Id="rId2" Type="http://schemas.openxmlformats.org/officeDocument/2006/relationships/image" Target="../media/image35.jpg"/><Relationship Id="rId1" Type="http://schemas.openxmlformats.org/officeDocument/2006/relationships/slideLayout" Target="../slideLayouts/slideLayout35.xml"/><Relationship Id="rId5" Type="http://schemas.openxmlformats.org/officeDocument/2006/relationships/hyperlink" Target="http://www.eclectic-consult.com/mooseblog/2015/07/06/fyi-emotional-intelligence-is-not-arse-licking/" TargetMode="External"/><Relationship Id="rId4" Type="http://schemas.openxmlformats.org/officeDocument/2006/relationships/image" Target="../media/image36.jpg"/></Relationships>
</file>

<file path=ppt/slides/_rels/slide9.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35.xml"/></Relationships>
</file>

<file path=ppt/slides/_rels/slide10.xml.rels><?xml version="1.0" encoding="UTF-8" standalone="yes"?>
<Relationships xmlns="http://schemas.openxmlformats.org/package/2006/relationships"><Relationship Id="rId3" Type="http://schemas.openxmlformats.org/officeDocument/2006/relationships/hyperlink" Target="http://conocimientostraseldivan.blogspot.com/2014/08/las-emociones.html" TargetMode="External"/><Relationship Id="rId2" Type="http://schemas.openxmlformats.org/officeDocument/2006/relationships/image" Target="../media/image38.jpg"/><Relationship Id="rId1" Type="http://schemas.openxmlformats.org/officeDocument/2006/relationships/slideLayout" Target="../slideLayouts/slideLayout35.xml"/></Relationships>
</file>

<file path=ppt/slides/_rels/slide1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38.xml"/></Relationships>
</file>

<file path=ppt/slides/_rels/slide12.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notesSlide" Target="../notesSlides/notesSlide2.xml"/><Relationship Id="rId1" Type="http://schemas.openxmlformats.org/officeDocument/2006/relationships/slideLayout" Target="../slideLayouts/slideLayout35.xml"/><Relationship Id="rId4" Type="http://schemas.openxmlformats.org/officeDocument/2006/relationships/hyperlink" Target="http://fasix1040.wordpress.com/2011/11/24/cuore-e-cervello/"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3.xml"/><Relationship Id="rId1" Type="http://schemas.openxmlformats.org/officeDocument/2006/relationships/slideLayout" Target="../slideLayouts/slideLayout35.xml"/></Relationships>
</file>

<file path=ppt/slides/_rels/slide14.xml.rels><?xml version="1.0" encoding="UTF-8" standalone="yes"?>
<Relationships xmlns="http://schemas.openxmlformats.org/package/2006/relationships"><Relationship Id="rId8" Type="http://schemas.openxmlformats.org/officeDocument/2006/relationships/image" Target="../media/image43.jpe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4.xml"/><Relationship Id="rId1" Type="http://schemas.openxmlformats.org/officeDocument/2006/relationships/slideLayout" Target="../slideLayouts/slideLayout37.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 Id="rId9" Type="http://schemas.openxmlformats.org/officeDocument/2006/relationships/hyperlink" Target="https://commons.wikimedia.org/wiki/File:Daniel_Goleman.jpg"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5.xml"/><Relationship Id="rId1" Type="http://schemas.openxmlformats.org/officeDocument/2006/relationships/slideLayout" Target="../slideLayouts/slideLayout37.xml"/></Relationships>
</file>

<file path=ppt/slides/_rels/slide16.xml.rels><?xml version="1.0" encoding="UTF-8" standalone="yes"?>
<Relationships xmlns="http://schemas.openxmlformats.org/package/2006/relationships"><Relationship Id="rId3" Type="http://schemas.openxmlformats.org/officeDocument/2006/relationships/image" Target="../media/image46.tiff"/><Relationship Id="rId2" Type="http://schemas.openxmlformats.org/officeDocument/2006/relationships/image" Target="../media/image45.tiff"/><Relationship Id="rId1" Type="http://schemas.openxmlformats.org/officeDocument/2006/relationships/slideLayout" Target="../slideLayouts/slideLayout37.xml"/></Relationships>
</file>

<file path=ppt/slides/_rels/slide17.xml.rels><?xml version="1.0" encoding="UTF-8" standalone="yes"?>
<Relationships xmlns="http://schemas.openxmlformats.org/package/2006/relationships"><Relationship Id="rId3" Type="http://schemas.openxmlformats.org/officeDocument/2006/relationships/hyperlink" Target="https://pxhere.com/en/photo/1434347" TargetMode="External"/><Relationship Id="rId2" Type="http://schemas.openxmlformats.org/officeDocument/2006/relationships/image" Target="../media/image47.jpeg"/><Relationship Id="rId1" Type="http://schemas.openxmlformats.org/officeDocument/2006/relationships/slideLayout" Target="../slideLayouts/slideLayout37.xml"/></Relationships>
</file>

<file path=ppt/slides/_rels/slide18.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37.xml"/><Relationship Id="rId4" Type="http://schemas.openxmlformats.org/officeDocument/2006/relationships/hyperlink" Target="http://pngimg.com/download/11618"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notesSlide" Target="../notesSlides/notesSlide6.xml"/><Relationship Id="rId1" Type="http://schemas.openxmlformats.org/officeDocument/2006/relationships/slideLayout" Target="../slideLayouts/slideLayout37.xml"/><Relationship Id="rId6" Type="http://schemas.openxmlformats.org/officeDocument/2006/relationships/hyperlink" Target="https://whatchareading.com/talking-supergirl-with-onwednesdays-net/" TargetMode="External"/><Relationship Id="rId5" Type="http://schemas.openxmlformats.org/officeDocument/2006/relationships/image" Target="../media/image51.jpeg"/><Relationship Id="rId4" Type="http://schemas.openxmlformats.org/officeDocument/2006/relationships/hyperlink" Target="http://www.imitacionalavida.com/2013/04/henry-cavill.html" TargetMode="Externa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_rels/slide21.xml.rels><?xml version="1.0" encoding="UTF-8" standalone="yes"?>
<Relationships xmlns="http://schemas.openxmlformats.org/package/2006/relationships"><Relationship Id="rId3" Type="http://schemas.openxmlformats.org/officeDocument/2006/relationships/hyperlink" Target="http://commons.wikimedia.org/wiki/File:Emoji_u1f4c9.svg" TargetMode="External"/><Relationship Id="rId2" Type="http://schemas.openxmlformats.org/officeDocument/2006/relationships/image" Target="../media/image52.png"/><Relationship Id="rId1" Type="http://schemas.openxmlformats.org/officeDocument/2006/relationships/slideLayout" Target="../slideLayouts/slideLayout3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3.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jpeg"/><Relationship Id="rId1" Type="http://schemas.openxmlformats.org/officeDocument/2006/relationships/slideLayout" Target="../slideLayouts/slideLayout35.xml"/></Relationships>
</file>

<file path=ppt/slides/_rels/slide24.xml.rels><?xml version="1.0" encoding="UTF-8" standalone="yes"?>
<Relationships xmlns="http://schemas.openxmlformats.org/package/2006/relationships"><Relationship Id="rId2" Type="http://schemas.openxmlformats.org/officeDocument/2006/relationships/image" Target="../media/image55.gif"/><Relationship Id="rId1" Type="http://schemas.openxmlformats.org/officeDocument/2006/relationships/slideLayout" Target="../slideLayouts/slideLayout37.xml"/></Relationships>
</file>

<file path=ppt/slides/_rels/slide25.xml.rels><?xml version="1.0" encoding="UTF-8" standalone="yes"?>
<Relationships xmlns="http://schemas.openxmlformats.org/package/2006/relationships"><Relationship Id="rId3" Type="http://schemas.openxmlformats.org/officeDocument/2006/relationships/hyperlink" Target="http://commons.wikimedia.org/wiki/File:Snowdon_reflection.jpg" TargetMode="External"/><Relationship Id="rId2" Type="http://schemas.openxmlformats.org/officeDocument/2006/relationships/image" Target="../media/image56.jpg"/><Relationship Id="rId1" Type="http://schemas.openxmlformats.org/officeDocument/2006/relationships/slideLayout" Target="../slideLayouts/slideLayout3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816" y="1700808"/>
            <a:ext cx="4158208" cy="2387600"/>
          </a:xfrm>
        </p:spPr>
        <p:txBody>
          <a:bodyPr>
            <a:normAutofit fontScale="90000"/>
          </a:bodyPr>
          <a:lstStyle/>
          <a:p>
            <a:r>
              <a:rPr lang="en-GB" sz="4400" dirty="0">
                <a:solidFill>
                  <a:schemeClr val="bg1"/>
                </a:solidFill>
              </a:rPr>
              <a:t>BMSK6009 </a:t>
            </a:r>
            <a:br>
              <a:rPr lang="en-GB" sz="4400" dirty="0">
                <a:solidFill>
                  <a:schemeClr val="bg1"/>
                </a:solidFill>
              </a:rPr>
            </a:br>
            <a:br>
              <a:rPr lang="en-GB" sz="4400" dirty="0">
                <a:solidFill>
                  <a:schemeClr val="bg1"/>
                </a:solidFill>
              </a:rPr>
            </a:br>
            <a:r>
              <a:rPr lang="en-GB" sz="4400" dirty="0">
                <a:solidFill>
                  <a:schemeClr val="bg1"/>
                </a:solidFill>
              </a:rPr>
              <a:t>Emotional Intelligence</a:t>
            </a:r>
          </a:p>
        </p:txBody>
      </p:sp>
      <p:sp>
        <p:nvSpPr>
          <p:cNvPr id="3" name="Subtitle 2"/>
          <p:cNvSpPr>
            <a:spLocks noGrp="1"/>
          </p:cNvSpPr>
          <p:nvPr>
            <p:ph type="subTitle" idx="1"/>
          </p:nvPr>
        </p:nvSpPr>
        <p:spPr>
          <a:xfrm>
            <a:off x="179512" y="4581128"/>
            <a:ext cx="3888432" cy="763066"/>
          </a:xfrm>
        </p:spPr>
        <p:txBody>
          <a:bodyPr/>
          <a:lstStyle/>
          <a:p>
            <a:r>
              <a:rPr lang="en-GB" sz="4000" dirty="0">
                <a:solidFill>
                  <a:schemeClr val="bg1"/>
                </a:solidFill>
              </a:rPr>
              <a:t>Session 1</a:t>
            </a:r>
          </a:p>
        </p:txBody>
      </p:sp>
    </p:spTree>
    <p:extLst>
      <p:ext uri="{BB962C8B-B14F-4D97-AF65-F5344CB8AC3E}">
        <p14:creationId xmlns:p14="http://schemas.microsoft.com/office/powerpoint/2010/main" val="31690443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17140B-19D6-427E-98B2-A5C2C0809F78}"/>
              </a:ext>
            </a:extLst>
          </p:cNvPr>
          <p:cNvSpPr>
            <a:spLocks noGrp="1"/>
          </p:cNvSpPr>
          <p:nvPr>
            <p:ph type="title"/>
          </p:nvPr>
        </p:nvSpPr>
        <p:spPr>
          <a:xfrm>
            <a:off x="457200" y="0"/>
            <a:ext cx="8229600" cy="836712"/>
          </a:xfrm>
        </p:spPr>
        <p:txBody>
          <a:bodyPr/>
          <a:lstStyle/>
          <a:p>
            <a:pPr algn="ctr"/>
            <a:r>
              <a:rPr lang="en-GB" dirty="0"/>
              <a:t>Agenda</a:t>
            </a:r>
          </a:p>
        </p:txBody>
      </p:sp>
      <p:sp>
        <p:nvSpPr>
          <p:cNvPr id="3" name="Content Placeholder 2">
            <a:extLst>
              <a:ext uri="{FF2B5EF4-FFF2-40B4-BE49-F238E27FC236}">
                <a16:creationId xmlns:a16="http://schemas.microsoft.com/office/drawing/2014/main" id="{656DFEBC-83E2-4D34-AC5E-6E0A47BE73CE}"/>
              </a:ext>
            </a:extLst>
          </p:cNvPr>
          <p:cNvSpPr>
            <a:spLocks noGrp="1"/>
          </p:cNvSpPr>
          <p:nvPr>
            <p:ph idx="1"/>
          </p:nvPr>
        </p:nvSpPr>
        <p:spPr>
          <a:xfrm>
            <a:off x="287524" y="1142990"/>
            <a:ext cx="8568952" cy="3917032"/>
          </a:xfrm>
        </p:spPr>
        <p:txBody>
          <a:bodyPr>
            <a:normAutofit/>
          </a:bodyPr>
          <a:lstStyle/>
          <a:p>
            <a:r>
              <a:rPr lang="en-GB" dirty="0">
                <a:solidFill>
                  <a:srgbClr val="0000CC"/>
                </a:solidFill>
              </a:rPr>
              <a:t>Module Aim and Objectives/Generic Assessment Criteria</a:t>
            </a:r>
          </a:p>
          <a:p>
            <a:r>
              <a:rPr lang="en-GB" dirty="0">
                <a:solidFill>
                  <a:srgbClr val="0000CC"/>
                </a:solidFill>
              </a:rPr>
              <a:t>The Assignment</a:t>
            </a:r>
          </a:p>
          <a:p>
            <a:r>
              <a:rPr lang="en-GB" dirty="0">
                <a:solidFill>
                  <a:srgbClr val="0000CC"/>
                </a:solidFill>
              </a:rPr>
              <a:t>Societal Changes</a:t>
            </a:r>
          </a:p>
          <a:p>
            <a:r>
              <a:rPr lang="en-GB" dirty="0">
                <a:solidFill>
                  <a:srgbClr val="0000CC"/>
                </a:solidFill>
              </a:rPr>
              <a:t>Emotions &amp; Emotional Intelligence</a:t>
            </a:r>
          </a:p>
          <a:p>
            <a:r>
              <a:rPr lang="en-GB" dirty="0">
                <a:solidFill>
                  <a:srgbClr val="0000CC"/>
                </a:solidFill>
              </a:rPr>
              <a:t>Some Theorists</a:t>
            </a:r>
          </a:p>
          <a:p>
            <a:r>
              <a:rPr lang="en-GB" dirty="0">
                <a:solidFill>
                  <a:srgbClr val="0000CC"/>
                </a:solidFill>
              </a:rPr>
              <a:t>Business Case for EQ/Megatrends</a:t>
            </a:r>
          </a:p>
          <a:p>
            <a:r>
              <a:rPr lang="en-GB" dirty="0">
                <a:solidFill>
                  <a:srgbClr val="0000CC"/>
                </a:solidFill>
              </a:rPr>
              <a:t>Physiology of Performance</a:t>
            </a:r>
          </a:p>
          <a:p>
            <a:r>
              <a:rPr lang="en-GB" dirty="0">
                <a:solidFill>
                  <a:srgbClr val="0000CC"/>
                </a:solidFill>
              </a:rPr>
              <a:t>Research &amp; report</a:t>
            </a:r>
          </a:p>
        </p:txBody>
      </p:sp>
      <p:pic>
        <p:nvPicPr>
          <p:cNvPr id="5" name="Picture 4" descr="Text&#10;&#10;Description automatically generated">
            <a:extLst>
              <a:ext uri="{FF2B5EF4-FFF2-40B4-BE49-F238E27FC236}">
                <a16:creationId xmlns:a16="http://schemas.microsoft.com/office/drawing/2014/main" id="{1A280DF1-00FB-4FC2-B4E1-8EEA8C2C896D}"/>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5119589" y="3068960"/>
            <a:ext cx="4024411" cy="2646050"/>
          </a:xfrm>
          <a:prstGeom prst="rect">
            <a:avLst/>
          </a:prstGeom>
        </p:spPr>
      </p:pic>
    </p:spTree>
    <p:extLst>
      <p:ext uri="{BB962C8B-B14F-4D97-AF65-F5344CB8AC3E}">
        <p14:creationId xmlns:p14="http://schemas.microsoft.com/office/powerpoint/2010/main" val="32548005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fade">
                                      <p:cBhvr>
                                        <p:cTn id="32" dur="500"/>
                                        <p:tgtEl>
                                          <p:spTgt spid="3">
                                            <p:txEl>
                                              <p:pRg st="7" end="7"/>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fade">
                                      <p:cBhvr>
                                        <p:cTn id="37" dur="5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fade">
                                      <p:cBhvr>
                                        <p:cTn id="4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8EBB6C5A-36CB-7845-AA63-D364D30C2893}"/>
              </a:ext>
            </a:extLst>
          </p:cNvPr>
          <p:cNvSpPr>
            <a:spLocks noGrp="1"/>
          </p:cNvSpPr>
          <p:nvPr>
            <p:ph type="title"/>
          </p:nvPr>
        </p:nvSpPr>
        <p:spPr>
          <a:xfrm>
            <a:off x="457200" y="121214"/>
            <a:ext cx="8229600" cy="1143000"/>
          </a:xfrm>
        </p:spPr>
        <p:txBody>
          <a:bodyPr/>
          <a:lstStyle/>
          <a:p>
            <a:r>
              <a:rPr lang="en-GB" altLang="en-US" dirty="0"/>
              <a:t>Module Aim</a:t>
            </a:r>
          </a:p>
        </p:txBody>
      </p:sp>
      <p:sp>
        <p:nvSpPr>
          <p:cNvPr id="4099" name="Content Placeholder 2">
            <a:extLst>
              <a:ext uri="{FF2B5EF4-FFF2-40B4-BE49-F238E27FC236}">
                <a16:creationId xmlns:a16="http://schemas.microsoft.com/office/drawing/2014/main" id="{DA748D02-CF44-EC43-AEE3-E41566535488}"/>
              </a:ext>
            </a:extLst>
          </p:cNvPr>
          <p:cNvSpPr>
            <a:spLocks noGrp="1"/>
          </p:cNvSpPr>
          <p:nvPr>
            <p:ph idx="1"/>
          </p:nvPr>
        </p:nvSpPr>
        <p:spPr bwMode="auto">
          <a:xfrm>
            <a:off x="179512" y="1264214"/>
            <a:ext cx="8856984" cy="3917031"/>
          </a:xfrm>
        </p:spPr>
        <p:txBody>
          <a:bodyPr wrap="square" numCol="1" anchor="t" anchorCtr="0" compatLnSpc="1">
            <a:prstTxWarp prst="textNoShape">
              <a:avLst/>
            </a:prstTxWarp>
            <a:noAutofit/>
          </a:bodyPr>
          <a:lstStyle/>
          <a:p>
            <a:r>
              <a:rPr lang="en-GB" altLang="en-US" sz="2400" dirty="0">
                <a:solidFill>
                  <a:srgbClr val="0000CC"/>
                </a:solidFill>
              </a:rPr>
              <a:t>To explore concepts of emotional intelligence and its relevance to the workplace</a:t>
            </a:r>
          </a:p>
          <a:p>
            <a:r>
              <a:rPr lang="en-GB" altLang="en-US" sz="2400" dirty="0">
                <a:solidFill>
                  <a:srgbClr val="0000CC"/>
                </a:solidFill>
              </a:rPr>
              <a:t>To understand and apply models of emotional intelligence and evaluate theorists</a:t>
            </a:r>
          </a:p>
          <a:p>
            <a:r>
              <a:rPr lang="en-GB" altLang="en-US" sz="2400" dirty="0">
                <a:solidFill>
                  <a:srgbClr val="0000CC"/>
                </a:solidFill>
              </a:rPr>
              <a:t>To critically appraise the importance of emotional intelligence and mindfulness in the workplace</a:t>
            </a:r>
          </a:p>
        </p:txBody>
      </p:sp>
      <p:pic>
        <p:nvPicPr>
          <p:cNvPr id="4" name="Picture 3">
            <a:extLst>
              <a:ext uri="{FF2B5EF4-FFF2-40B4-BE49-F238E27FC236}">
                <a16:creationId xmlns:a16="http://schemas.microsoft.com/office/drawing/2014/main" id="{002D03DC-1DA7-4E90-9793-E481B4702196}"/>
              </a:ext>
            </a:extLst>
          </p:cNvPr>
          <p:cNvPicPr>
            <a:picLocks noChangeAspect="1"/>
          </p:cNvPicPr>
          <p:nvPr/>
        </p:nvPicPr>
        <p:blipFill>
          <a:blip r:embed="rId2"/>
          <a:stretch>
            <a:fillRect/>
          </a:stretch>
        </p:blipFill>
        <p:spPr>
          <a:xfrm>
            <a:off x="5868143" y="3694372"/>
            <a:ext cx="3262489" cy="1985194"/>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09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09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099">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9"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8689D4-0240-5B42-B292-ED52582EAC8E}"/>
              </a:ext>
            </a:extLst>
          </p:cNvPr>
          <p:cNvSpPr>
            <a:spLocks noGrp="1"/>
          </p:cNvSpPr>
          <p:nvPr>
            <p:ph type="title"/>
          </p:nvPr>
        </p:nvSpPr>
        <p:spPr>
          <a:xfrm>
            <a:off x="630238" y="365126"/>
            <a:ext cx="7886700" cy="829886"/>
          </a:xfrm>
        </p:spPr>
        <p:txBody>
          <a:bodyPr/>
          <a:lstStyle/>
          <a:p>
            <a:r>
              <a:rPr lang="en-GB" dirty="0"/>
              <a:t>Module Task Assessment</a:t>
            </a:r>
          </a:p>
        </p:txBody>
      </p:sp>
      <p:sp>
        <p:nvSpPr>
          <p:cNvPr id="3" name="Text Placeholder 2">
            <a:extLst>
              <a:ext uri="{FF2B5EF4-FFF2-40B4-BE49-F238E27FC236}">
                <a16:creationId xmlns:a16="http://schemas.microsoft.com/office/drawing/2014/main" id="{8BDE32A9-3463-4946-9075-4913B3582113}"/>
              </a:ext>
            </a:extLst>
          </p:cNvPr>
          <p:cNvSpPr>
            <a:spLocks noGrp="1"/>
          </p:cNvSpPr>
          <p:nvPr>
            <p:ph type="body" idx="1"/>
          </p:nvPr>
        </p:nvSpPr>
        <p:spPr>
          <a:xfrm>
            <a:off x="471046" y="1292414"/>
            <a:ext cx="4040188" cy="639762"/>
          </a:xfrm>
        </p:spPr>
        <p:txBody>
          <a:bodyPr>
            <a:normAutofit/>
          </a:bodyPr>
          <a:lstStyle/>
          <a:p>
            <a:r>
              <a:rPr lang="en-GB" dirty="0"/>
              <a:t>TASK</a:t>
            </a:r>
          </a:p>
        </p:txBody>
      </p:sp>
      <p:sp>
        <p:nvSpPr>
          <p:cNvPr id="4" name="Content Placeholder 3">
            <a:extLst>
              <a:ext uri="{FF2B5EF4-FFF2-40B4-BE49-F238E27FC236}">
                <a16:creationId xmlns:a16="http://schemas.microsoft.com/office/drawing/2014/main" id="{8E772F59-619A-9141-8586-ECDD50C154D1}"/>
              </a:ext>
            </a:extLst>
          </p:cNvPr>
          <p:cNvSpPr>
            <a:spLocks noGrp="1"/>
          </p:cNvSpPr>
          <p:nvPr>
            <p:ph sz="half" idx="2"/>
          </p:nvPr>
        </p:nvSpPr>
        <p:spPr>
          <a:xfrm>
            <a:off x="251520" y="1932177"/>
            <a:ext cx="4245868" cy="3657064"/>
          </a:xfrm>
        </p:spPr>
        <p:txBody>
          <a:bodyPr>
            <a:normAutofit/>
          </a:bodyPr>
          <a:lstStyle/>
          <a:p>
            <a:pPr marL="457200" indent="-457200">
              <a:buFont typeface="+mj-lt"/>
              <a:buAutoNum type="arabicPeriod"/>
            </a:pPr>
            <a:r>
              <a:rPr lang="en-GB" sz="2200" dirty="0">
                <a:solidFill>
                  <a:srgbClr val="0000CC"/>
                </a:solidFill>
              </a:rPr>
              <a:t>Critically evaluate theories of emotional intelligence and their relevance to workforce development and business performance</a:t>
            </a:r>
          </a:p>
          <a:p>
            <a:pPr marL="457200" indent="-457200">
              <a:buFont typeface="+mj-lt"/>
              <a:buAutoNum type="arabicPeriod"/>
            </a:pPr>
            <a:r>
              <a:rPr lang="en-GB" sz="2200" dirty="0">
                <a:solidFill>
                  <a:srgbClr val="0000CC"/>
                </a:solidFill>
              </a:rPr>
              <a:t>Use theories of emotional intelligence and mindfulness to review the effect of emotions on your own workplace performance</a:t>
            </a:r>
          </a:p>
          <a:p>
            <a:endParaRPr lang="en-GB" dirty="0"/>
          </a:p>
        </p:txBody>
      </p:sp>
      <p:sp>
        <p:nvSpPr>
          <p:cNvPr id="5" name="Text Placeholder 4">
            <a:extLst>
              <a:ext uri="{FF2B5EF4-FFF2-40B4-BE49-F238E27FC236}">
                <a16:creationId xmlns:a16="http://schemas.microsoft.com/office/drawing/2014/main" id="{F267F932-2727-544D-9FD5-B75A811B9543}"/>
              </a:ext>
            </a:extLst>
          </p:cNvPr>
          <p:cNvSpPr>
            <a:spLocks noGrp="1"/>
          </p:cNvSpPr>
          <p:nvPr>
            <p:ph type="body" sz="quarter" idx="3"/>
          </p:nvPr>
        </p:nvSpPr>
        <p:spPr>
          <a:xfrm>
            <a:off x="4631179" y="1270461"/>
            <a:ext cx="4041775" cy="639762"/>
          </a:xfrm>
        </p:spPr>
        <p:txBody>
          <a:bodyPr>
            <a:normAutofit/>
          </a:bodyPr>
          <a:lstStyle/>
          <a:p>
            <a:r>
              <a:rPr lang="en-GB" dirty="0"/>
              <a:t>Common Assessment Criteria</a:t>
            </a:r>
          </a:p>
        </p:txBody>
      </p:sp>
      <p:sp>
        <p:nvSpPr>
          <p:cNvPr id="6" name="Content Placeholder 5">
            <a:extLst>
              <a:ext uri="{FF2B5EF4-FFF2-40B4-BE49-F238E27FC236}">
                <a16:creationId xmlns:a16="http://schemas.microsoft.com/office/drawing/2014/main" id="{6D6CC05F-5CDF-9743-8EC8-85F6AD289176}"/>
              </a:ext>
            </a:extLst>
          </p:cNvPr>
          <p:cNvSpPr>
            <a:spLocks noGrp="1"/>
          </p:cNvSpPr>
          <p:nvPr>
            <p:ph sz="quarter" idx="4"/>
          </p:nvPr>
        </p:nvSpPr>
        <p:spPr>
          <a:xfrm>
            <a:off x="4496409" y="1932177"/>
            <a:ext cx="4540087" cy="3657064"/>
          </a:xfrm>
        </p:spPr>
        <p:txBody>
          <a:bodyPr>
            <a:normAutofit/>
          </a:bodyPr>
          <a:lstStyle/>
          <a:p>
            <a:pPr marL="514350" indent="-514350">
              <a:buFont typeface="+mj-lt"/>
              <a:buAutoNum type="arabicPeriod"/>
            </a:pPr>
            <a:r>
              <a:rPr lang="en-GB" dirty="0"/>
              <a:t>Engagement with Literature Skills.      (30)</a:t>
            </a:r>
          </a:p>
          <a:p>
            <a:pPr marL="514350" indent="-514350">
              <a:buFont typeface="+mj-lt"/>
              <a:buAutoNum type="arabicPeriod"/>
            </a:pPr>
            <a:r>
              <a:rPr lang="en-GB" dirty="0"/>
              <a:t>Knowledge and Understanding Skills (25)</a:t>
            </a:r>
          </a:p>
          <a:p>
            <a:pPr marL="514350" indent="-514350">
              <a:buFont typeface="+mj-lt"/>
              <a:buAutoNum type="arabicPeriod"/>
            </a:pPr>
            <a:r>
              <a:rPr lang="en-GB" dirty="0"/>
              <a:t>Cognitive and Intellectual Skills          (25)</a:t>
            </a:r>
          </a:p>
          <a:p>
            <a:pPr marL="514350" indent="-514350">
              <a:buFont typeface="+mj-lt"/>
              <a:buAutoNum type="arabicPeriod"/>
            </a:pPr>
            <a:r>
              <a:rPr lang="en-GB" dirty="0"/>
              <a:t>Practical Application Skills (10)</a:t>
            </a:r>
          </a:p>
          <a:p>
            <a:pPr marL="514350" indent="-514350">
              <a:buFont typeface="+mj-lt"/>
              <a:buAutoNum type="arabicPeriod"/>
            </a:pPr>
            <a:r>
              <a:rPr lang="en-GB" dirty="0"/>
              <a:t>Transferable Skills for Life and Professional Practice (10)</a:t>
            </a:r>
          </a:p>
          <a:p>
            <a:pPr marL="514350" indent="-514350">
              <a:buFont typeface="+mj-lt"/>
              <a:buAutoNum type="arabicPeriod"/>
            </a:pPr>
            <a:endParaRPr lang="en-GB" dirty="0"/>
          </a:p>
        </p:txBody>
      </p:sp>
      <p:sp>
        <p:nvSpPr>
          <p:cNvPr id="7" name="TextBox 6">
            <a:extLst>
              <a:ext uri="{FF2B5EF4-FFF2-40B4-BE49-F238E27FC236}">
                <a16:creationId xmlns:a16="http://schemas.microsoft.com/office/drawing/2014/main" id="{ECDC838E-4FE7-FF1A-5DA2-1326E17C1320}"/>
              </a:ext>
            </a:extLst>
          </p:cNvPr>
          <p:cNvSpPr txBox="1"/>
          <p:nvPr/>
        </p:nvSpPr>
        <p:spPr>
          <a:xfrm>
            <a:off x="5868144" y="548680"/>
            <a:ext cx="2645618" cy="369332"/>
          </a:xfrm>
          <a:prstGeom prst="rect">
            <a:avLst/>
          </a:prstGeom>
          <a:noFill/>
        </p:spPr>
        <p:txBody>
          <a:bodyPr wrap="square" rtlCol="0">
            <a:spAutoFit/>
          </a:bodyPr>
          <a:lstStyle/>
          <a:p>
            <a:r>
              <a:rPr lang="en-GB" b="1" dirty="0">
                <a:solidFill>
                  <a:srgbClr val="FF0000"/>
                </a:solidFill>
              </a:rPr>
              <a:t>23:59 on 24</a:t>
            </a:r>
            <a:r>
              <a:rPr lang="en-GB" b="1" baseline="30000" dirty="0">
                <a:solidFill>
                  <a:srgbClr val="FF0000"/>
                </a:solidFill>
              </a:rPr>
              <a:t>th</a:t>
            </a:r>
            <a:r>
              <a:rPr lang="en-GB" b="1" dirty="0">
                <a:solidFill>
                  <a:srgbClr val="FF0000"/>
                </a:solidFill>
              </a:rPr>
              <a:t> May 2026</a:t>
            </a:r>
          </a:p>
        </p:txBody>
      </p:sp>
    </p:spTree>
    <p:extLst>
      <p:ext uri="{BB962C8B-B14F-4D97-AF65-F5344CB8AC3E}">
        <p14:creationId xmlns:p14="http://schemas.microsoft.com/office/powerpoint/2010/main" val="32129471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animEffect transition="in" filter="fade">
                                      <p:cBhvr>
                                        <p:cTn id="17" dur="500"/>
                                        <p:tgtEl>
                                          <p:spTgt spid="6">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1" end="1"/>
                                            </p:txEl>
                                          </p:spTgt>
                                        </p:tgtEl>
                                        <p:attrNameLst>
                                          <p:attrName>style.visibility</p:attrName>
                                        </p:attrNameLst>
                                      </p:cBhvr>
                                      <p:to>
                                        <p:strVal val="visible"/>
                                      </p:to>
                                    </p:set>
                                    <p:animEffect transition="in" filter="fade">
                                      <p:cBhvr>
                                        <p:cTn id="22" dur="500"/>
                                        <p:tgtEl>
                                          <p:spTgt spid="6">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2" end="2"/>
                                            </p:txEl>
                                          </p:spTgt>
                                        </p:tgtEl>
                                        <p:attrNameLst>
                                          <p:attrName>style.visibility</p:attrName>
                                        </p:attrNameLst>
                                      </p:cBhvr>
                                      <p:to>
                                        <p:strVal val="visible"/>
                                      </p:to>
                                    </p:set>
                                    <p:animEffect transition="in" filter="fade">
                                      <p:cBhvr>
                                        <p:cTn id="27" dur="500"/>
                                        <p:tgtEl>
                                          <p:spTgt spid="6">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6">
                                            <p:txEl>
                                              <p:pRg st="3" end="3"/>
                                            </p:txEl>
                                          </p:spTgt>
                                        </p:tgtEl>
                                        <p:attrNameLst>
                                          <p:attrName>style.visibility</p:attrName>
                                        </p:attrNameLst>
                                      </p:cBhvr>
                                      <p:to>
                                        <p:strVal val="visible"/>
                                      </p:to>
                                    </p:set>
                                    <p:animEffect transition="in" filter="fade">
                                      <p:cBhvr>
                                        <p:cTn id="32" dur="500"/>
                                        <p:tgtEl>
                                          <p:spTgt spid="6">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6">
                                            <p:txEl>
                                              <p:pRg st="4" end="4"/>
                                            </p:txEl>
                                          </p:spTgt>
                                        </p:tgtEl>
                                        <p:attrNameLst>
                                          <p:attrName>style.visibility</p:attrName>
                                        </p:attrNameLst>
                                      </p:cBhvr>
                                      <p:to>
                                        <p:strVal val="visible"/>
                                      </p:to>
                                    </p:set>
                                    <p:animEffect transition="in" filter="fade">
                                      <p:cBhvr>
                                        <p:cTn id="37" dur="5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person looking at the camera&#10;&#10;Description generated with high confidence">
            <a:extLst>
              <a:ext uri="{FF2B5EF4-FFF2-40B4-BE49-F238E27FC236}">
                <a16:creationId xmlns:a16="http://schemas.microsoft.com/office/drawing/2014/main" id="{493291B8-F86C-45D2-BF1F-A2B00DC12B94}"/>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824134" y="772312"/>
            <a:ext cx="2319866" cy="1578482"/>
          </a:xfrm>
          <a:prstGeom prst="rect">
            <a:avLst/>
          </a:prstGeom>
        </p:spPr>
      </p:pic>
      <p:sp>
        <p:nvSpPr>
          <p:cNvPr id="2" name="Title 1"/>
          <p:cNvSpPr>
            <a:spLocks noGrp="1"/>
          </p:cNvSpPr>
          <p:nvPr>
            <p:ph type="title"/>
          </p:nvPr>
        </p:nvSpPr>
        <p:spPr>
          <a:xfrm>
            <a:off x="51956" y="140094"/>
            <a:ext cx="7511724" cy="994172"/>
          </a:xfrm>
        </p:spPr>
        <p:txBody>
          <a:bodyPr/>
          <a:lstStyle/>
          <a:p>
            <a:r>
              <a:rPr lang="en-GB" dirty="0"/>
              <a:t>Assessment Guidance Pt. 1</a:t>
            </a:r>
          </a:p>
        </p:txBody>
      </p:sp>
      <p:grpSp>
        <p:nvGrpSpPr>
          <p:cNvPr id="3" name="Group 2"/>
          <p:cNvGrpSpPr/>
          <p:nvPr/>
        </p:nvGrpSpPr>
        <p:grpSpPr>
          <a:xfrm>
            <a:off x="683568" y="1988840"/>
            <a:ext cx="6669741" cy="3438539"/>
            <a:chOff x="1459149" y="1690688"/>
            <a:chExt cx="9640111" cy="5102633"/>
          </a:xfrm>
        </p:grpSpPr>
        <p:graphicFrame>
          <p:nvGraphicFramePr>
            <p:cNvPr id="4" name="Diagram 3"/>
            <p:cNvGraphicFramePr/>
            <p:nvPr>
              <p:extLst>
                <p:ext uri="{D42A27DB-BD31-4B8C-83A1-F6EECF244321}">
                  <p14:modId xmlns:p14="http://schemas.microsoft.com/office/powerpoint/2010/main" val="617961110"/>
                </p:ext>
              </p:extLst>
            </p:nvPr>
          </p:nvGraphicFramePr>
          <p:xfrm>
            <a:off x="1459149" y="1848255"/>
            <a:ext cx="7947498" cy="488102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5" name="TextBox 4"/>
            <p:cNvSpPr txBox="1"/>
            <p:nvPr/>
          </p:nvSpPr>
          <p:spPr>
            <a:xfrm>
              <a:off x="1624496" y="2796467"/>
              <a:ext cx="2675126" cy="1370179"/>
            </a:xfrm>
            <a:prstGeom prst="rect">
              <a:avLst/>
            </a:prstGeom>
            <a:solidFill>
              <a:schemeClr val="accent2"/>
            </a:solidFill>
          </p:spPr>
          <p:txBody>
            <a:bodyPr wrap="square" rtlCol="0">
              <a:spAutoFit/>
            </a:bodyPr>
            <a:lstStyle/>
            <a:p>
              <a:pPr algn="ctr"/>
              <a:r>
                <a:rPr lang="en-GB" dirty="0"/>
                <a:t>Theories of</a:t>
              </a:r>
            </a:p>
            <a:p>
              <a:pPr algn="ctr"/>
              <a:r>
                <a:rPr lang="en-GB" dirty="0"/>
                <a:t>Emotional Intelligence (EI)</a:t>
              </a:r>
            </a:p>
          </p:txBody>
        </p:sp>
        <p:sp>
          <p:nvSpPr>
            <p:cNvPr id="6" name="TextBox 5"/>
            <p:cNvSpPr txBox="1"/>
            <p:nvPr/>
          </p:nvSpPr>
          <p:spPr>
            <a:xfrm>
              <a:off x="7130373" y="1690688"/>
              <a:ext cx="3579780" cy="2055269"/>
            </a:xfrm>
            <a:prstGeom prst="rect">
              <a:avLst/>
            </a:prstGeom>
            <a:noFill/>
          </p:spPr>
          <p:txBody>
            <a:bodyPr wrap="square" rtlCol="0">
              <a:spAutoFit/>
            </a:bodyPr>
            <a:lstStyle/>
            <a:p>
              <a:pPr marL="214313" indent="-214313">
                <a:buFont typeface="Arial" panose="020B0604020202020204" pitchFamily="34" charset="0"/>
                <a:buChar char="•"/>
              </a:pPr>
              <a:r>
                <a:rPr lang="en-GB" sz="1200" dirty="0">
                  <a:solidFill>
                    <a:srgbClr val="0070C0"/>
                  </a:solidFill>
                </a:rPr>
                <a:t>What is WD? </a:t>
              </a:r>
            </a:p>
            <a:p>
              <a:pPr marL="214313" indent="-214313">
                <a:buFont typeface="Arial" panose="020B0604020202020204" pitchFamily="34" charset="0"/>
                <a:buChar char="•"/>
              </a:pPr>
              <a:r>
                <a:rPr lang="en-GB" sz="1200" dirty="0">
                  <a:solidFill>
                    <a:srgbClr val="0070C0"/>
                  </a:solidFill>
                </a:rPr>
                <a:t>Who said what it is?</a:t>
              </a:r>
            </a:p>
            <a:p>
              <a:pPr marL="214313" indent="-214313">
                <a:buFont typeface="Arial" panose="020B0604020202020204" pitchFamily="34" charset="0"/>
                <a:buChar char="•"/>
              </a:pPr>
              <a:r>
                <a:rPr lang="en-GB" sz="1200" dirty="0">
                  <a:solidFill>
                    <a:srgbClr val="0070C0"/>
                  </a:solidFill>
                </a:rPr>
                <a:t>Who agrees these definitions ?</a:t>
              </a:r>
            </a:p>
            <a:p>
              <a:pPr marL="214313" indent="-214313">
                <a:buFont typeface="Arial" panose="020B0604020202020204" pitchFamily="34" charset="0"/>
                <a:buChar char="•"/>
              </a:pPr>
              <a:r>
                <a:rPr lang="en-GB" sz="1200" dirty="0">
                  <a:solidFill>
                    <a:srgbClr val="0070C0"/>
                  </a:solidFill>
                </a:rPr>
                <a:t>Critically evaluate the relevance of EI theories to WD.</a:t>
              </a:r>
            </a:p>
            <a:p>
              <a:pPr marL="214313" indent="-214313">
                <a:buFont typeface="Arial" panose="020B0604020202020204" pitchFamily="34" charset="0"/>
                <a:buChar char="•"/>
              </a:pPr>
              <a:r>
                <a:rPr lang="en-GB" sz="1200" dirty="0">
                  <a:solidFill>
                    <a:srgbClr val="0070C0"/>
                  </a:solidFill>
                </a:rPr>
                <a:t>Give examples from your workplace</a:t>
              </a:r>
            </a:p>
          </p:txBody>
        </p:sp>
        <p:cxnSp>
          <p:nvCxnSpPr>
            <p:cNvPr id="8" name="Straight Arrow Connector 7"/>
            <p:cNvCxnSpPr/>
            <p:nvPr/>
          </p:nvCxnSpPr>
          <p:spPr>
            <a:xfrm flipH="1">
              <a:off x="5992238" y="3918349"/>
              <a:ext cx="1" cy="543266"/>
            </a:xfrm>
            <a:prstGeom prst="straightConnector1">
              <a:avLst/>
            </a:prstGeom>
            <a:ln w="19050">
              <a:headEnd type="triangle"/>
              <a:tailEnd type="triangle"/>
            </a:ln>
          </p:spPr>
          <p:style>
            <a:lnRef idx="1">
              <a:schemeClr val="accent1"/>
            </a:lnRef>
            <a:fillRef idx="0">
              <a:schemeClr val="accent1"/>
            </a:fillRef>
            <a:effectRef idx="0">
              <a:schemeClr val="accent1"/>
            </a:effectRef>
            <a:fontRef idx="minor">
              <a:schemeClr val="tx1"/>
            </a:fontRef>
          </p:style>
        </p:cxnSp>
        <p:sp>
          <p:nvSpPr>
            <p:cNvPr id="19" name="TextBox 18"/>
            <p:cNvSpPr txBox="1"/>
            <p:nvPr/>
          </p:nvSpPr>
          <p:spPr>
            <a:xfrm>
              <a:off x="7130373" y="4189982"/>
              <a:ext cx="3968887" cy="2603339"/>
            </a:xfrm>
            <a:prstGeom prst="rect">
              <a:avLst/>
            </a:prstGeom>
            <a:noFill/>
          </p:spPr>
          <p:txBody>
            <a:bodyPr wrap="square" rtlCol="0">
              <a:spAutoFit/>
            </a:bodyPr>
            <a:lstStyle/>
            <a:p>
              <a:pPr marL="214313" indent="-214313">
                <a:buFont typeface="Arial" panose="020B0604020202020204" pitchFamily="34" charset="0"/>
                <a:buChar char="•"/>
              </a:pPr>
              <a:r>
                <a:rPr lang="en-GB" sz="1200" dirty="0">
                  <a:solidFill>
                    <a:srgbClr val="0070C0"/>
                  </a:solidFill>
                </a:rPr>
                <a:t>What aspects of the business performance does it impact?</a:t>
              </a:r>
            </a:p>
            <a:p>
              <a:pPr marL="214313" indent="-214313">
                <a:buFont typeface="Arial" panose="020B0604020202020204" pitchFamily="34" charset="0"/>
                <a:buChar char="•"/>
              </a:pPr>
              <a:r>
                <a:rPr lang="en-GB" sz="1200" dirty="0">
                  <a:solidFill>
                    <a:srgbClr val="0070C0"/>
                  </a:solidFill>
                </a:rPr>
                <a:t>Critically evaluate the relevance of EI theories to BP.</a:t>
              </a:r>
            </a:p>
            <a:p>
              <a:pPr marL="214313" indent="-214313">
                <a:buFont typeface="Arial" panose="020B0604020202020204" pitchFamily="34" charset="0"/>
                <a:buChar char="•"/>
              </a:pPr>
              <a:r>
                <a:rPr lang="en-GB" sz="1200" dirty="0">
                  <a:solidFill>
                    <a:srgbClr val="0070C0"/>
                  </a:solidFill>
                </a:rPr>
                <a:t>Give examples from your workplace</a:t>
              </a:r>
            </a:p>
            <a:p>
              <a:pPr marL="214313" indent="-214313">
                <a:buFont typeface="Arial" panose="020B0604020202020204" pitchFamily="34" charset="0"/>
                <a:buChar char="•"/>
              </a:pPr>
              <a:endParaRPr lang="en-GB" sz="1200" dirty="0">
                <a:solidFill>
                  <a:srgbClr val="0070C0"/>
                </a:solidFill>
              </a:endParaRPr>
            </a:p>
            <a:p>
              <a:pPr marL="214313" indent="-214313">
                <a:buFont typeface="Arial" panose="020B0604020202020204" pitchFamily="34" charset="0"/>
                <a:buChar char="•"/>
              </a:pPr>
              <a:endParaRPr lang="en-GB" sz="1200" dirty="0">
                <a:solidFill>
                  <a:srgbClr val="0070C0"/>
                </a:solidFill>
              </a:endParaRPr>
            </a:p>
            <a:p>
              <a:pPr marL="214313" indent="-214313">
                <a:buFont typeface="Arial" panose="020B0604020202020204" pitchFamily="34" charset="0"/>
                <a:buChar char="•"/>
              </a:pPr>
              <a:endParaRPr lang="en-GB" sz="1200" dirty="0">
                <a:solidFill>
                  <a:srgbClr val="0070C0"/>
                </a:solidFill>
              </a:endParaRPr>
            </a:p>
          </p:txBody>
        </p:sp>
        <p:sp>
          <p:nvSpPr>
            <p:cNvPr id="22" name="Rectangle 21"/>
            <p:cNvSpPr/>
            <p:nvPr/>
          </p:nvSpPr>
          <p:spPr>
            <a:xfrm>
              <a:off x="5086335" y="4001582"/>
              <a:ext cx="2083636" cy="376800"/>
            </a:xfrm>
            <a:prstGeom prst="rect">
              <a:avLst/>
            </a:prstGeom>
            <a:noFill/>
          </p:spPr>
          <p:txBody>
            <a:bodyPr wrap="none" lIns="68580" tIns="34290" rIns="68580" bIns="34290">
              <a:spAutoFit/>
            </a:bodyPr>
            <a:lstStyle/>
            <a:p>
              <a:pPr algn="ctr"/>
              <a:r>
                <a:rPr lang="en-US" sz="1200" b="1"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rPr>
                <a:t>Critical evaluation</a:t>
              </a:r>
            </a:p>
          </p:txBody>
        </p:sp>
      </p:grpSp>
    </p:spTree>
    <p:extLst>
      <p:ext uri="{BB962C8B-B14F-4D97-AF65-F5344CB8AC3E}">
        <p14:creationId xmlns:p14="http://schemas.microsoft.com/office/powerpoint/2010/main" val="22673278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FA2813-419F-4497-8C1C-395D05AAAF96}"/>
              </a:ext>
            </a:extLst>
          </p:cNvPr>
          <p:cNvSpPr>
            <a:spLocks noGrp="1"/>
          </p:cNvSpPr>
          <p:nvPr>
            <p:ph type="title"/>
          </p:nvPr>
        </p:nvSpPr>
        <p:spPr>
          <a:xfrm>
            <a:off x="457200" y="188640"/>
            <a:ext cx="8229600" cy="857250"/>
          </a:xfrm>
        </p:spPr>
        <p:txBody>
          <a:bodyPr/>
          <a:lstStyle/>
          <a:p>
            <a:r>
              <a:rPr lang="en-GB" dirty="0"/>
              <a:t>Assessment Guidance Pt. 1</a:t>
            </a:r>
          </a:p>
        </p:txBody>
      </p:sp>
      <p:sp>
        <p:nvSpPr>
          <p:cNvPr id="3" name="Content Placeholder 2">
            <a:extLst>
              <a:ext uri="{FF2B5EF4-FFF2-40B4-BE49-F238E27FC236}">
                <a16:creationId xmlns:a16="http://schemas.microsoft.com/office/drawing/2014/main" id="{60625AD9-2646-4FDB-B5B6-CD84D2BD29ED}"/>
              </a:ext>
            </a:extLst>
          </p:cNvPr>
          <p:cNvSpPr>
            <a:spLocks noGrp="1"/>
          </p:cNvSpPr>
          <p:nvPr>
            <p:ph idx="1"/>
          </p:nvPr>
        </p:nvSpPr>
        <p:spPr>
          <a:xfrm>
            <a:off x="0" y="1549430"/>
            <a:ext cx="6612341" cy="3617100"/>
          </a:xfrm>
        </p:spPr>
        <p:txBody>
          <a:bodyPr>
            <a:normAutofit lnSpcReduction="10000"/>
          </a:bodyPr>
          <a:lstStyle/>
          <a:p>
            <a:pPr marL="385763" indent="-385763">
              <a:buFont typeface="+mj-lt"/>
              <a:buAutoNum type="arabicPeriod"/>
            </a:pPr>
            <a:r>
              <a:rPr lang="en-GB" dirty="0">
                <a:solidFill>
                  <a:srgbClr val="0000CC"/>
                </a:solidFill>
              </a:rPr>
              <a:t>What theories of emotional intelligence are there?</a:t>
            </a:r>
          </a:p>
          <a:p>
            <a:pPr marL="642938" lvl="1" indent="-342900"/>
            <a:r>
              <a:rPr lang="en-GB" dirty="0">
                <a:solidFill>
                  <a:srgbClr val="0000CC"/>
                </a:solidFill>
              </a:rPr>
              <a:t>Who has developed theories?  How well are they supported?  Which appear to be the most important?  Why?  How recent are they? How do some of these key theories compare/contrast?  Are they developments of a common core theory?  Or totally different?  What is your opinion of them? Based upon what evidence?</a:t>
            </a:r>
          </a:p>
          <a:p>
            <a:pPr marL="642938" lvl="1" indent="-342900"/>
            <a:r>
              <a:rPr lang="en-GB" dirty="0">
                <a:solidFill>
                  <a:srgbClr val="0000CC"/>
                </a:solidFill>
              </a:rPr>
              <a:t>How do these theories relate to workforce development?</a:t>
            </a:r>
          </a:p>
          <a:p>
            <a:pPr marL="642938" lvl="1" indent="-342900"/>
            <a:r>
              <a:rPr lang="en-GB" dirty="0">
                <a:solidFill>
                  <a:srgbClr val="0000CC"/>
                </a:solidFill>
              </a:rPr>
              <a:t>How can they enhance or inhibit it?</a:t>
            </a:r>
          </a:p>
          <a:p>
            <a:pPr marL="642938" lvl="1" indent="-342900"/>
            <a:r>
              <a:rPr lang="en-GB" dirty="0">
                <a:solidFill>
                  <a:srgbClr val="0000CC"/>
                </a:solidFill>
              </a:rPr>
              <a:t>How can they impact upon business performance?  Improve or undermine it?</a:t>
            </a:r>
          </a:p>
          <a:p>
            <a:pPr marL="642938" lvl="1" indent="-342900"/>
            <a:r>
              <a:rPr lang="en-GB" dirty="0">
                <a:solidFill>
                  <a:srgbClr val="0000CC"/>
                </a:solidFill>
              </a:rPr>
              <a:t>What examples from your own organisation can you draw upon to illustrate your arguments?  What about other organisations?</a:t>
            </a:r>
          </a:p>
        </p:txBody>
      </p:sp>
      <p:pic>
        <p:nvPicPr>
          <p:cNvPr id="5" name="Picture 4">
            <a:extLst>
              <a:ext uri="{FF2B5EF4-FFF2-40B4-BE49-F238E27FC236}">
                <a16:creationId xmlns:a16="http://schemas.microsoft.com/office/drawing/2014/main" id="{610349A5-909E-4743-B4CA-99B4AFBCCD6E}"/>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rot="5400000">
            <a:off x="6184142" y="2152295"/>
            <a:ext cx="3429000" cy="1857375"/>
          </a:xfrm>
          <a:prstGeom prst="rect">
            <a:avLst/>
          </a:prstGeom>
        </p:spPr>
      </p:pic>
    </p:spTree>
    <p:extLst>
      <p:ext uri="{BB962C8B-B14F-4D97-AF65-F5344CB8AC3E}">
        <p14:creationId xmlns:p14="http://schemas.microsoft.com/office/powerpoint/2010/main" val="1551957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sunset over a body of water&#10;&#10;Description generated with very high confidence">
            <a:extLst>
              <a:ext uri="{FF2B5EF4-FFF2-40B4-BE49-F238E27FC236}">
                <a16:creationId xmlns:a16="http://schemas.microsoft.com/office/drawing/2014/main" id="{3471EBC1-56EB-4C21-87B9-C864E0F360B8}"/>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773545" y="958446"/>
            <a:ext cx="2268855" cy="1354920"/>
          </a:xfrm>
          <a:prstGeom prst="rect">
            <a:avLst/>
          </a:prstGeom>
        </p:spPr>
      </p:pic>
      <p:sp>
        <p:nvSpPr>
          <p:cNvPr id="2" name="Title 1"/>
          <p:cNvSpPr>
            <a:spLocks noGrp="1"/>
          </p:cNvSpPr>
          <p:nvPr>
            <p:ph type="title"/>
          </p:nvPr>
        </p:nvSpPr>
        <p:spPr>
          <a:xfrm>
            <a:off x="167734" y="101196"/>
            <a:ext cx="8229600" cy="857250"/>
          </a:xfrm>
        </p:spPr>
        <p:txBody>
          <a:bodyPr/>
          <a:lstStyle/>
          <a:p>
            <a:r>
              <a:rPr lang="en-GB" dirty="0"/>
              <a:t>Assessment Guidance Pt. 2</a:t>
            </a:r>
          </a:p>
        </p:txBody>
      </p:sp>
      <p:grpSp>
        <p:nvGrpSpPr>
          <p:cNvPr id="7" name="Group 6"/>
          <p:cNvGrpSpPr/>
          <p:nvPr/>
        </p:nvGrpSpPr>
        <p:grpSpPr>
          <a:xfrm>
            <a:off x="240885" y="1921812"/>
            <a:ext cx="8801515" cy="3335735"/>
            <a:chOff x="1086796" y="1797692"/>
            <a:chExt cx="11735352" cy="4447645"/>
          </a:xfrm>
        </p:grpSpPr>
        <p:graphicFrame>
          <p:nvGraphicFramePr>
            <p:cNvPr id="4" name="Diagram 3"/>
            <p:cNvGraphicFramePr/>
            <p:nvPr>
              <p:extLst>
                <p:ext uri="{D42A27DB-BD31-4B8C-83A1-F6EECF244321}">
                  <p14:modId xmlns:p14="http://schemas.microsoft.com/office/powerpoint/2010/main" val="3523031325"/>
                </p:ext>
              </p:extLst>
            </p:nvPr>
          </p:nvGraphicFramePr>
          <p:xfrm>
            <a:off x="1086796" y="1797692"/>
            <a:ext cx="7066604" cy="444764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5" name="TextBox 4"/>
            <p:cNvSpPr txBox="1"/>
            <p:nvPr/>
          </p:nvSpPr>
          <p:spPr>
            <a:xfrm>
              <a:off x="8440646" y="3065317"/>
              <a:ext cx="4381502" cy="3077764"/>
            </a:xfrm>
            <a:prstGeom prst="rect">
              <a:avLst/>
            </a:prstGeom>
            <a:noFill/>
          </p:spPr>
          <p:txBody>
            <a:bodyPr wrap="square" rtlCol="0">
              <a:spAutoFit/>
            </a:bodyPr>
            <a:lstStyle/>
            <a:p>
              <a:pPr marL="214313" indent="-214313">
                <a:buFont typeface="Arial" panose="020B0604020202020204" pitchFamily="34" charset="0"/>
                <a:buChar char="•"/>
              </a:pPr>
              <a:r>
                <a:rPr lang="en-GB" sz="1600" dirty="0">
                  <a:solidFill>
                    <a:schemeClr val="accent1">
                      <a:lumMod val="75000"/>
                    </a:schemeClr>
                  </a:solidFill>
                </a:rPr>
                <a:t>What is M? </a:t>
              </a:r>
            </a:p>
            <a:p>
              <a:pPr marL="214313" indent="-214313">
                <a:buFont typeface="Arial" panose="020B0604020202020204" pitchFamily="34" charset="0"/>
                <a:buChar char="•"/>
              </a:pPr>
              <a:r>
                <a:rPr lang="en-GB" sz="1600" dirty="0">
                  <a:solidFill>
                    <a:schemeClr val="accent1">
                      <a:lumMod val="75000"/>
                    </a:schemeClr>
                  </a:solidFill>
                </a:rPr>
                <a:t>Who are the main M theorists ?</a:t>
              </a:r>
            </a:p>
            <a:p>
              <a:pPr marL="214313" indent="-214313">
                <a:buFont typeface="Arial" panose="020B0604020202020204" pitchFamily="34" charset="0"/>
                <a:buChar char="•"/>
              </a:pPr>
              <a:r>
                <a:rPr lang="en-GB" sz="1600" dirty="0">
                  <a:solidFill>
                    <a:schemeClr val="accent1">
                      <a:lumMod val="75000"/>
                    </a:schemeClr>
                  </a:solidFill>
                </a:rPr>
                <a:t>Who agrees these theories?</a:t>
              </a:r>
            </a:p>
            <a:p>
              <a:pPr marL="214313" indent="-214313">
                <a:buFont typeface="Arial" panose="020B0604020202020204" pitchFamily="34" charset="0"/>
                <a:buChar char="•"/>
              </a:pPr>
              <a:r>
                <a:rPr lang="en-GB" sz="1600" dirty="0">
                  <a:solidFill>
                    <a:schemeClr val="accent1">
                      <a:lumMod val="75000"/>
                    </a:schemeClr>
                  </a:solidFill>
                </a:rPr>
                <a:t>Review how both M and EI impact of your own workplace performance </a:t>
              </a:r>
            </a:p>
            <a:p>
              <a:pPr marL="214313" indent="-214313">
                <a:buFont typeface="Arial" panose="020B0604020202020204" pitchFamily="34" charset="0"/>
                <a:buChar char="•"/>
              </a:pPr>
              <a:r>
                <a:rPr lang="en-GB" sz="1600" dirty="0">
                  <a:solidFill>
                    <a:schemeClr val="accent1">
                      <a:lumMod val="75000"/>
                    </a:schemeClr>
                  </a:solidFill>
                </a:rPr>
                <a:t>Explain, with examples, that illustrate the performance issues related to emotions</a:t>
              </a:r>
            </a:p>
          </p:txBody>
        </p:sp>
        <p:sp>
          <p:nvSpPr>
            <p:cNvPr id="6" name="Rectangle 5"/>
            <p:cNvSpPr/>
            <p:nvPr/>
          </p:nvSpPr>
          <p:spPr>
            <a:xfrm>
              <a:off x="3309221" y="3468721"/>
              <a:ext cx="2410917" cy="338555"/>
            </a:xfrm>
            <a:prstGeom prst="rect">
              <a:avLst/>
            </a:prstGeom>
            <a:noFill/>
          </p:spPr>
          <p:txBody>
            <a:bodyPr wrap="none" lIns="68580" tIns="34290" rIns="68580" bIns="34290">
              <a:spAutoFit/>
            </a:bodyPr>
            <a:lstStyle/>
            <a:p>
              <a:pPr algn="ctr"/>
              <a:r>
                <a:rPr lang="en-US" sz="1200" b="1" dirty="0">
                  <a:ln/>
                  <a:pattFill prst="dkUpDiag">
                    <a:fgClr>
                      <a:schemeClr val="bg1">
                        <a:lumMod val="50000"/>
                      </a:schemeClr>
                    </a:fgClr>
                    <a:bgClr>
                      <a:schemeClr val="tx1">
                        <a:lumMod val="75000"/>
                        <a:lumOff val="25000"/>
                      </a:schemeClr>
                    </a:bgClr>
                  </a:pattFill>
                </a:rPr>
                <a:t>Review the effect upon</a:t>
              </a:r>
            </a:p>
          </p:txBody>
        </p:sp>
      </p:grpSp>
    </p:spTree>
    <p:extLst>
      <p:ext uri="{BB962C8B-B14F-4D97-AF65-F5344CB8AC3E}">
        <p14:creationId xmlns:p14="http://schemas.microsoft.com/office/powerpoint/2010/main" val="1694259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994A49-FF5A-49A4-94BE-E3132FF24ABA}"/>
              </a:ext>
            </a:extLst>
          </p:cNvPr>
          <p:cNvSpPr>
            <a:spLocks noGrp="1"/>
          </p:cNvSpPr>
          <p:nvPr>
            <p:ph type="title"/>
          </p:nvPr>
        </p:nvSpPr>
        <p:spPr>
          <a:xfrm>
            <a:off x="2151517" y="260648"/>
            <a:ext cx="6840760" cy="857250"/>
          </a:xfrm>
        </p:spPr>
        <p:txBody>
          <a:bodyPr/>
          <a:lstStyle/>
          <a:p>
            <a:r>
              <a:rPr lang="en-GB" dirty="0"/>
              <a:t>Assessment Guidance Pt. 2</a:t>
            </a:r>
          </a:p>
        </p:txBody>
      </p:sp>
      <p:sp>
        <p:nvSpPr>
          <p:cNvPr id="3" name="Content Placeholder 2">
            <a:extLst>
              <a:ext uri="{FF2B5EF4-FFF2-40B4-BE49-F238E27FC236}">
                <a16:creationId xmlns:a16="http://schemas.microsoft.com/office/drawing/2014/main" id="{D5740C08-0838-415D-91F7-F76BDE9922AB}"/>
              </a:ext>
            </a:extLst>
          </p:cNvPr>
          <p:cNvSpPr>
            <a:spLocks noGrp="1"/>
          </p:cNvSpPr>
          <p:nvPr>
            <p:ph idx="1"/>
          </p:nvPr>
        </p:nvSpPr>
        <p:spPr>
          <a:xfrm>
            <a:off x="1999795" y="1832213"/>
            <a:ext cx="7144205" cy="2937774"/>
          </a:xfrm>
        </p:spPr>
        <p:txBody>
          <a:bodyPr>
            <a:normAutofit/>
          </a:bodyPr>
          <a:lstStyle/>
          <a:p>
            <a:pPr marL="385763" indent="-385763">
              <a:buFont typeface="+mj-lt"/>
              <a:buAutoNum type="arabicPeriod"/>
            </a:pPr>
            <a:r>
              <a:rPr lang="en-GB" dirty="0">
                <a:solidFill>
                  <a:srgbClr val="0000CC"/>
                </a:solidFill>
              </a:rPr>
              <a:t>Use theories of emotional intelligence and mindfulness to review the effect of emotions on your own workplace performance</a:t>
            </a:r>
          </a:p>
          <a:p>
            <a:pPr marL="685800" lvl="1" indent="-385763"/>
            <a:r>
              <a:rPr lang="en-GB" dirty="0">
                <a:solidFill>
                  <a:srgbClr val="0000CC"/>
                </a:solidFill>
              </a:rPr>
              <a:t>Who are the main theorists and what are the main theories?</a:t>
            </a:r>
          </a:p>
          <a:p>
            <a:pPr marL="685800" lvl="1" indent="-385763"/>
            <a:r>
              <a:rPr lang="en-GB" dirty="0">
                <a:solidFill>
                  <a:srgbClr val="0000CC"/>
                </a:solidFill>
              </a:rPr>
              <a:t>How does Mindfulness fit with Emotional Intelligence – are they complementary?  Examples?</a:t>
            </a:r>
          </a:p>
          <a:p>
            <a:pPr marL="685800" lvl="1" indent="-385763"/>
            <a:r>
              <a:rPr lang="en-GB" dirty="0">
                <a:solidFill>
                  <a:srgbClr val="0000CC"/>
                </a:solidFill>
              </a:rPr>
              <a:t>How can/do they help you understand your own emotions and their effect on your own workplace performance?  What does your review expose?</a:t>
            </a:r>
            <a:endParaRPr lang="en-GB" dirty="0"/>
          </a:p>
        </p:txBody>
      </p:sp>
      <p:pic>
        <p:nvPicPr>
          <p:cNvPr id="5" name="Picture 4" descr="A couple of palm trees next to a body of water&#10;&#10;Description generated with very high confidence">
            <a:extLst>
              <a:ext uri="{FF2B5EF4-FFF2-40B4-BE49-F238E27FC236}">
                <a16:creationId xmlns:a16="http://schemas.microsoft.com/office/drawing/2014/main" id="{8404311A-F57F-45AA-B64E-D1572C050894}"/>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0" y="857250"/>
            <a:ext cx="1999794" cy="1591617"/>
          </a:xfrm>
          <a:prstGeom prst="rect">
            <a:avLst/>
          </a:prstGeom>
        </p:spPr>
      </p:pic>
      <p:pic>
        <p:nvPicPr>
          <p:cNvPr id="8" name="Picture 7">
            <a:extLst>
              <a:ext uri="{FF2B5EF4-FFF2-40B4-BE49-F238E27FC236}">
                <a16:creationId xmlns:a16="http://schemas.microsoft.com/office/drawing/2014/main" id="{2E6A9069-17E7-4225-9C30-1C70E706AC28}"/>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0" y="3764223"/>
            <a:ext cx="2070488" cy="1378353"/>
          </a:xfrm>
          <a:prstGeom prst="rect">
            <a:avLst/>
          </a:prstGeom>
        </p:spPr>
      </p:pic>
    </p:spTree>
    <p:extLst>
      <p:ext uri="{BB962C8B-B14F-4D97-AF65-F5344CB8AC3E}">
        <p14:creationId xmlns:p14="http://schemas.microsoft.com/office/powerpoint/2010/main" val="29886643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71F0F-401D-7741-B7FC-3D0D6DC89CC4}"/>
              </a:ext>
            </a:extLst>
          </p:cNvPr>
          <p:cNvSpPr>
            <a:spLocks noGrp="1"/>
          </p:cNvSpPr>
          <p:nvPr>
            <p:ph type="title"/>
          </p:nvPr>
        </p:nvSpPr>
        <p:spPr>
          <a:xfrm>
            <a:off x="703691" y="332656"/>
            <a:ext cx="8229600" cy="857250"/>
          </a:xfrm>
        </p:spPr>
        <p:txBody>
          <a:bodyPr>
            <a:normAutofit fontScale="90000"/>
          </a:bodyPr>
          <a:lstStyle/>
          <a:p>
            <a:r>
              <a:rPr lang="en-GB" b="1" dirty="0"/>
              <a:t>Societal changes and the associated new organisational requirements</a:t>
            </a:r>
            <a:br>
              <a:rPr lang="en-GB" dirty="0"/>
            </a:br>
            <a:endParaRPr lang="en-GB" dirty="0"/>
          </a:p>
        </p:txBody>
      </p:sp>
      <p:pic>
        <p:nvPicPr>
          <p:cNvPr id="4" name="Picture 3">
            <a:extLst>
              <a:ext uri="{FF2B5EF4-FFF2-40B4-BE49-F238E27FC236}">
                <a16:creationId xmlns:a16="http://schemas.microsoft.com/office/drawing/2014/main" id="{15A867FE-62EB-D94C-840C-F7D30834E1BB}"/>
              </a:ext>
            </a:extLst>
          </p:cNvPr>
          <p:cNvPicPr/>
          <p:nvPr/>
        </p:nvPicPr>
        <p:blipFill>
          <a:blip r:embed="rId2">
            <a:extLst>
              <a:ext uri="{28A0092B-C50C-407E-A947-70E740481C1C}">
                <a14:useLocalDpi xmlns:a14="http://schemas.microsoft.com/office/drawing/2010/main" val="0"/>
              </a:ext>
            </a:extLst>
          </a:blip>
          <a:stretch>
            <a:fillRect/>
          </a:stretch>
        </p:blipFill>
        <p:spPr>
          <a:xfrm>
            <a:off x="703691" y="1841224"/>
            <a:ext cx="7311224" cy="3083118"/>
          </a:xfrm>
          <a:prstGeom prst="rect">
            <a:avLst/>
          </a:prstGeom>
        </p:spPr>
      </p:pic>
      <p:sp>
        <p:nvSpPr>
          <p:cNvPr id="5" name="TextBox 4">
            <a:extLst>
              <a:ext uri="{FF2B5EF4-FFF2-40B4-BE49-F238E27FC236}">
                <a16:creationId xmlns:a16="http://schemas.microsoft.com/office/drawing/2014/main" id="{D4405F65-7E1A-C04D-B130-C88EDEB95A0C}"/>
              </a:ext>
            </a:extLst>
          </p:cNvPr>
          <p:cNvSpPr txBox="1"/>
          <p:nvPr/>
        </p:nvSpPr>
        <p:spPr>
          <a:xfrm>
            <a:off x="6965343" y="5085184"/>
            <a:ext cx="2099144" cy="300082"/>
          </a:xfrm>
          <a:prstGeom prst="rect">
            <a:avLst/>
          </a:prstGeom>
          <a:noFill/>
        </p:spPr>
        <p:txBody>
          <a:bodyPr wrap="square" rtlCol="0">
            <a:spAutoFit/>
          </a:bodyPr>
          <a:lstStyle/>
          <a:p>
            <a:r>
              <a:rPr lang="en-GB" sz="1350" dirty="0"/>
              <a:t>(Sparrow &amp; Knight 2009)</a:t>
            </a:r>
          </a:p>
        </p:txBody>
      </p:sp>
    </p:spTree>
    <p:extLst>
      <p:ext uri="{BB962C8B-B14F-4D97-AF65-F5344CB8AC3E}">
        <p14:creationId xmlns:p14="http://schemas.microsoft.com/office/powerpoint/2010/main" val="34181957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Emotions</a:t>
            </a:r>
          </a:p>
        </p:txBody>
      </p:sp>
      <p:sp>
        <p:nvSpPr>
          <p:cNvPr id="3" name="Content Placeholder 2"/>
          <p:cNvSpPr>
            <a:spLocks noGrp="1"/>
          </p:cNvSpPr>
          <p:nvPr>
            <p:ph idx="1"/>
          </p:nvPr>
        </p:nvSpPr>
        <p:spPr>
          <a:xfrm>
            <a:off x="467544" y="1715440"/>
            <a:ext cx="7886700" cy="3111773"/>
          </a:xfrm>
        </p:spPr>
        <p:txBody>
          <a:bodyPr>
            <a:normAutofit/>
          </a:bodyPr>
          <a:lstStyle/>
          <a:p>
            <a:pPr marL="0" indent="0">
              <a:buNone/>
            </a:pPr>
            <a:r>
              <a:rPr lang="en-GB" dirty="0">
                <a:solidFill>
                  <a:srgbClr val="002060"/>
                </a:solidFill>
              </a:rPr>
              <a:t>Group exercise:</a:t>
            </a:r>
          </a:p>
          <a:p>
            <a:pPr marL="0" indent="0">
              <a:buNone/>
            </a:pPr>
            <a:endParaRPr lang="en-GB" dirty="0"/>
          </a:p>
          <a:p>
            <a:r>
              <a:rPr lang="en-GB" dirty="0">
                <a:solidFill>
                  <a:srgbClr val="FF0066"/>
                </a:solidFill>
              </a:rPr>
              <a:t>What emotions are there?</a:t>
            </a:r>
          </a:p>
          <a:p>
            <a:pPr marL="342900" lvl="1" indent="0">
              <a:buNone/>
            </a:pPr>
            <a:endParaRPr lang="en-GB" dirty="0"/>
          </a:p>
          <a:p>
            <a:r>
              <a:rPr lang="en-GB" dirty="0">
                <a:solidFill>
                  <a:srgbClr val="660066"/>
                </a:solidFill>
              </a:rPr>
              <a:t>Give examples how they have an impact in the workplace</a:t>
            </a:r>
          </a:p>
          <a:p>
            <a:endParaRPr lang="en-GB" dirty="0"/>
          </a:p>
          <a:p>
            <a:pPr marL="0" indent="0">
              <a:buNone/>
            </a:pPr>
            <a:r>
              <a:rPr lang="en-GB" i="1" dirty="0">
                <a:solidFill>
                  <a:srgbClr val="002060"/>
                </a:solidFill>
              </a:rPr>
              <a:t>10 minutes to prepare your feedback for discussion.</a:t>
            </a:r>
          </a:p>
        </p:txBody>
      </p:sp>
      <p:pic>
        <p:nvPicPr>
          <p:cNvPr id="5" name="Picture 4" descr="A group of people posing for the camera&#10;&#10;Description generated with very high confidence">
            <a:extLst>
              <a:ext uri="{FF2B5EF4-FFF2-40B4-BE49-F238E27FC236}">
                <a16:creationId xmlns:a16="http://schemas.microsoft.com/office/drawing/2014/main" id="{AEC148DF-37B8-4E09-97B9-1A54DB0AA7BE}"/>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940152" y="767705"/>
            <a:ext cx="2887280" cy="1845966"/>
          </a:xfrm>
          <a:prstGeom prst="rect">
            <a:avLst/>
          </a:prstGeom>
        </p:spPr>
      </p:pic>
    </p:spTree>
    <p:extLst>
      <p:ext uri="{BB962C8B-B14F-4D97-AF65-F5344CB8AC3E}">
        <p14:creationId xmlns:p14="http://schemas.microsoft.com/office/powerpoint/2010/main" val="3436637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6022" y="0"/>
            <a:ext cx="5862122" cy="570232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7506296" y="3429000"/>
            <a:ext cx="1469572" cy="300082"/>
          </a:xfrm>
          <a:prstGeom prst="rect">
            <a:avLst/>
          </a:prstGeom>
          <a:noFill/>
        </p:spPr>
        <p:txBody>
          <a:bodyPr wrap="square" rtlCol="0">
            <a:spAutoFit/>
          </a:bodyPr>
          <a:lstStyle/>
          <a:p>
            <a:r>
              <a:rPr lang="en-GB" sz="1350" dirty="0"/>
              <a:t>Robert Plutchik</a:t>
            </a:r>
          </a:p>
        </p:txBody>
      </p:sp>
      <p:pic>
        <p:nvPicPr>
          <p:cNvPr id="2" name="Picture 1">
            <a:extLst>
              <a:ext uri="{FF2B5EF4-FFF2-40B4-BE49-F238E27FC236}">
                <a16:creationId xmlns:a16="http://schemas.microsoft.com/office/drawing/2014/main" id="{B0B99BD8-0AE9-4D74-963C-71AE125650A1}"/>
              </a:ext>
            </a:extLst>
          </p:cNvPr>
          <p:cNvPicPr>
            <a:picLocks noChangeAspect="1"/>
          </p:cNvPicPr>
          <p:nvPr/>
        </p:nvPicPr>
        <p:blipFill>
          <a:blip r:embed="rId3"/>
          <a:stretch>
            <a:fillRect/>
          </a:stretch>
        </p:blipFill>
        <p:spPr>
          <a:xfrm>
            <a:off x="7444427" y="949692"/>
            <a:ext cx="1543050" cy="1928813"/>
          </a:xfrm>
          <a:prstGeom prst="rect">
            <a:avLst/>
          </a:prstGeom>
        </p:spPr>
      </p:pic>
      <p:sp>
        <p:nvSpPr>
          <p:cNvPr id="3" name="Rectangle 2">
            <a:extLst>
              <a:ext uri="{FF2B5EF4-FFF2-40B4-BE49-F238E27FC236}">
                <a16:creationId xmlns:a16="http://schemas.microsoft.com/office/drawing/2014/main" id="{19335CF7-E179-445E-9C29-F524B53FD2EF}"/>
              </a:ext>
            </a:extLst>
          </p:cNvPr>
          <p:cNvSpPr/>
          <p:nvPr/>
        </p:nvSpPr>
        <p:spPr>
          <a:xfrm>
            <a:off x="6600096" y="4279577"/>
            <a:ext cx="2543904" cy="1131079"/>
          </a:xfrm>
          <a:prstGeom prst="rect">
            <a:avLst/>
          </a:prstGeom>
        </p:spPr>
        <p:txBody>
          <a:bodyPr wrap="square">
            <a:spAutoFit/>
          </a:bodyPr>
          <a:lstStyle/>
          <a:p>
            <a:r>
              <a:rPr lang="en-US" sz="1350" dirty="0">
                <a:solidFill>
                  <a:srgbClr val="002060"/>
                </a:solidFill>
              </a:rPr>
              <a:t>Robert Plutchik was professor emeritus at the Albert Einstein College of Medicine and adjunct professor at the University of South Florida</a:t>
            </a:r>
            <a:endParaRPr lang="en-GB" sz="1350" dirty="0">
              <a:solidFill>
                <a:srgbClr val="002060"/>
              </a:solidFill>
            </a:endParaRPr>
          </a:p>
        </p:txBody>
      </p:sp>
    </p:spTree>
    <p:extLst>
      <p:ext uri="{BB962C8B-B14F-4D97-AF65-F5344CB8AC3E}">
        <p14:creationId xmlns:p14="http://schemas.microsoft.com/office/powerpoint/2010/main" val="14508548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7D72418E-2260-4BBE-8AC1-82B3F0F96961}"/>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3347864" y="4439962"/>
            <a:ext cx="2207914" cy="1210384"/>
          </a:xfrm>
          <a:prstGeom prst="rect">
            <a:avLst/>
          </a:prstGeom>
        </p:spPr>
      </p:pic>
      <p:sp>
        <p:nvSpPr>
          <p:cNvPr id="2" name="Title 1">
            <a:extLst>
              <a:ext uri="{FF2B5EF4-FFF2-40B4-BE49-F238E27FC236}">
                <a16:creationId xmlns:a16="http://schemas.microsoft.com/office/drawing/2014/main" id="{F991F375-F260-704F-BE43-C87F22281CCE}"/>
              </a:ext>
            </a:extLst>
          </p:cNvPr>
          <p:cNvSpPr>
            <a:spLocks noGrp="1"/>
          </p:cNvSpPr>
          <p:nvPr>
            <p:ph type="title"/>
          </p:nvPr>
        </p:nvSpPr>
        <p:spPr>
          <a:xfrm>
            <a:off x="457200" y="260648"/>
            <a:ext cx="8229600" cy="648072"/>
          </a:xfrm>
        </p:spPr>
        <p:txBody>
          <a:bodyPr>
            <a:noAutofit/>
          </a:bodyPr>
          <a:lstStyle/>
          <a:p>
            <a:pPr algn="ctr"/>
            <a:r>
              <a:rPr lang="en-GB" sz="4000" dirty="0"/>
              <a:t>The history of emotional intelligence</a:t>
            </a:r>
            <a:br>
              <a:rPr lang="en-GB" sz="4000" dirty="0"/>
            </a:br>
            <a:endParaRPr lang="en-GB" sz="4000" dirty="0"/>
          </a:p>
        </p:txBody>
      </p:sp>
      <p:sp>
        <p:nvSpPr>
          <p:cNvPr id="3" name="Content Placeholder 2">
            <a:extLst>
              <a:ext uri="{FF2B5EF4-FFF2-40B4-BE49-F238E27FC236}">
                <a16:creationId xmlns:a16="http://schemas.microsoft.com/office/drawing/2014/main" id="{7DDF6D8A-92F1-3747-9ABA-CB2C4B18C195}"/>
              </a:ext>
            </a:extLst>
          </p:cNvPr>
          <p:cNvSpPr>
            <a:spLocks noGrp="1"/>
          </p:cNvSpPr>
          <p:nvPr>
            <p:ph idx="1"/>
          </p:nvPr>
        </p:nvSpPr>
        <p:spPr>
          <a:xfrm>
            <a:off x="221939" y="1032138"/>
            <a:ext cx="8903970" cy="3407824"/>
          </a:xfrm>
        </p:spPr>
        <p:txBody>
          <a:bodyPr>
            <a:normAutofit fontScale="92500"/>
          </a:bodyPr>
          <a:lstStyle/>
          <a:p>
            <a:r>
              <a:rPr lang="en-US" dirty="0"/>
              <a:t>1920 ∼ Edward Thorndike first talked of a “Social intelligence” </a:t>
            </a:r>
            <a:endParaRPr lang="en-GB" dirty="0"/>
          </a:p>
          <a:p>
            <a:r>
              <a:rPr lang="en-US" dirty="0"/>
              <a:t>1940 ∼ David Wechsler, the father of IQ, discussed the “Non intellective aspects” </a:t>
            </a:r>
            <a:endParaRPr lang="en-GB" dirty="0"/>
          </a:p>
          <a:p>
            <a:r>
              <a:rPr lang="en-US" dirty="0"/>
              <a:t>1966 ∼ Leunen published a paper on emotional intelligence and emancipation </a:t>
            </a:r>
            <a:endParaRPr lang="en-GB" dirty="0"/>
          </a:p>
          <a:p>
            <a:r>
              <a:rPr lang="en-US" dirty="0"/>
              <a:t>1974 ∼ Claude Steiner published his first article on Emotional Literacy </a:t>
            </a:r>
            <a:endParaRPr lang="en-GB" dirty="0"/>
          </a:p>
          <a:p>
            <a:r>
              <a:rPr lang="en-US" dirty="0"/>
              <a:t>1983 ∼ Howard Gardner’s first work on Multiple Intelligences was published </a:t>
            </a:r>
            <a:endParaRPr lang="en-GB" dirty="0"/>
          </a:p>
          <a:p>
            <a:r>
              <a:rPr lang="en-US" dirty="0"/>
              <a:t>1986 ∼ Wayne Payne used the phrase “emotional intelligence” in an unpublished thesis </a:t>
            </a:r>
            <a:endParaRPr lang="en-GB" dirty="0"/>
          </a:p>
          <a:p>
            <a:r>
              <a:rPr lang="en-US" dirty="0"/>
              <a:t>1990 ∼ Peter Salovey &amp; Jack Mayer announced their emotional Intelligence theory </a:t>
            </a:r>
            <a:endParaRPr lang="en-GB" dirty="0"/>
          </a:p>
          <a:p>
            <a:r>
              <a:rPr lang="en-US" dirty="0"/>
              <a:t>1995 ∼ Daniel Goleman published the first of his emotional intelligence books</a:t>
            </a:r>
            <a:endParaRPr lang="en-GB" dirty="0"/>
          </a:p>
        </p:txBody>
      </p:sp>
      <p:sp>
        <p:nvSpPr>
          <p:cNvPr id="4" name="TextBox 3">
            <a:extLst>
              <a:ext uri="{FF2B5EF4-FFF2-40B4-BE49-F238E27FC236}">
                <a16:creationId xmlns:a16="http://schemas.microsoft.com/office/drawing/2014/main" id="{6F8960AB-C175-7A4B-A36B-5ED63AD835CB}"/>
              </a:ext>
            </a:extLst>
          </p:cNvPr>
          <p:cNvSpPr txBox="1"/>
          <p:nvPr/>
        </p:nvSpPr>
        <p:spPr>
          <a:xfrm>
            <a:off x="6921982" y="5219149"/>
            <a:ext cx="2099144" cy="300082"/>
          </a:xfrm>
          <a:prstGeom prst="rect">
            <a:avLst/>
          </a:prstGeom>
          <a:noFill/>
        </p:spPr>
        <p:txBody>
          <a:bodyPr wrap="square" rtlCol="0">
            <a:spAutoFit/>
          </a:bodyPr>
          <a:lstStyle/>
          <a:p>
            <a:r>
              <a:rPr lang="en-GB" sz="1350" dirty="0"/>
              <a:t>(Sparrow &amp; Knight, 2009)</a:t>
            </a:r>
          </a:p>
        </p:txBody>
      </p:sp>
    </p:spTree>
    <p:extLst>
      <p:ext uri="{BB962C8B-B14F-4D97-AF65-F5344CB8AC3E}">
        <p14:creationId xmlns:p14="http://schemas.microsoft.com/office/powerpoint/2010/main" val="33456884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Emotional Intelligence</a:t>
            </a:r>
          </a:p>
        </p:txBody>
      </p:sp>
      <p:sp>
        <p:nvSpPr>
          <p:cNvPr id="3" name="Content Placeholder 2"/>
          <p:cNvSpPr>
            <a:spLocks noGrp="1"/>
          </p:cNvSpPr>
          <p:nvPr>
            <p:ph idx="1"/>
          </p:nvPr>
        </p:nvSpPr>
        <p:spPr>
          <a:xfrm>
            <a:off x="81887" y="1819418"/>
            <a:ext cx="6172200" cy="3175757"/>
          </a:xfrm>
        </p:spPr>
        <p:txBody>
          <a:bodyPr>
            <a:normAutofit/>
          </a:bodyPr>
          <a:lstStyle/>
          <a:p>
            <a:r>
              <a:rPr lang="en-GB" altLang="en-US" dirty="0">
                <a:solidFill>
                  <a:srgbClr val="002060"/>
                </a:solidFill>
              </a:rPr>
              <a:t>The early Emotional Intelligence theory was originally developed during the 1970s and 80s by the work and writings of psychologists Howard Gardner (Harvard), Peter Salovey (Yale) and John Mayer (New Hampshire)</a:t>
            </a:r>
          </a:p>
          <a:p>
            <a:endParaRPr lang="en-GB" altLang="en-US" dirty="0"/>
          </a:p>
          <a:p>
            <a:r>
              <a:rPr lang="en-GB" altLang="en-US" dirty="0">
                <a:solidFill>
                  <a:srgbClr val="0000CC"/>
                </a:solidFill>
              </a:rPr>
              <a:t>Goleman (1995):  Emotionally intelligent individuals are ambitious, enthusiastic and committed to achieving their goals</a:t>
            </a:r>
          </a:p>
          <a:p>
            <a:endParaRPr lang="en-GB" dirty="0"/>
          </a:p>
        </p:txBody>
      </p:sp>
      <p:pic>
        <p:nvPicPr>
          <p:cNvPr id="4" name="Picture 3">
            <a:extLst>
              <a:ext uri="{FF2B5EF4-FFF2-40B4-BE49-F238E27FC236}">
                <a16:creationId xmlns:a16="http://schemas.microsoft.com/office/drawing/2014/main" id="{0F156176-3AE5-4646-B222-CF0B0D38FD00}"/>
              </a:ext>
            </a:extLst>
          </p:cNvPr>
          <p:cNvPicPr>
            <a:picLocks noChangeAspect="1"/>
          </p:cNvPicPr>
          <p:nvPr/>
        </p:nvPicPr>
        <p:blipFill>
          <a:blip r:embed="rId3"/>
          <a:stretch>
            <a:fillRect/>
          </a:stretch>
        </p:blipFill>
        <p:spPr>
          <a:xfrm>
            <a:off x="6470019" y="2700251"/>
            <a:ext cx="2300533" cy="1414089"/>
          </a:xfrm>
          <a:prstGeom prst="rect">
            <a:avLst/>
          </a:prstGeom>
        </p:spPr>
      </p:pic>
    </p:spTree>
    <p:extLst>
      <p:ext uri="{BB962C8B-B14F-4D97-AF65-F5344CB8AC3E}">
        <p14:creationId xmlns:p14="http://schemas.microsoft.com/office/powerpoint/2010/main" val="3310953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6131" y="548680"/>
            <a:ext cx="8611737" cy="857250"/>
          </a:xfrm>
        </p:spPr>
        <p:txBody>
          <a:bodyPr>
            <a:normAutofit fontScale="90000"/>
          </a:bodyPr>
          <a:lstStyle/>
          <a:p>
            <a:r>
              <a:rPr lang="en-GB" dirty="0"/>
              <a:t>5 Components of Emotional Intelligence </a:t>
            </a:r>
            <a:br>
              <a:rPr lang="en-GB" dirty="0"/>
            </a:br>
            <a:r>
              <a:rPr lang="en-GB" dirty="0"/>
              <a:t>                                                                     </a:t>
            </a:r>
            <a:endParaRPr lang="en-GB" sz="1350" dirty="0"/>
          </a:p>
        </p:txBody>
      </p:sp>
      <p:graphicFrame>
        <p:nvGraphicFramePr>
          <p:cNvPr id="4" name="Diagram 3"/>
          <p:cNvGraphicFramePr/>
          <p:nvPr/>
        </p:nvGraphicFramePr>
        <p:xfrm>
          <a:off x="1284292" y="1558696"/>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Rectangle 2">
            <a:extLst>
              <a:ext uri="{FF2B5EF4-FFF2-40B4-BE49-F238E27FC236}">
                <a16:creationId xmlns:a16="http://schemas.microsoft.com/office/drawing/2014/main" id="{7AAB0DEA-24AD-44BC-946B-818C295251FF}"/>
              </a:ext>
            </a:extLst>
          </p:cNvPr>
          <p:cNvSpPr/>
          <p:nvPr/>
        </p:nvSpPr>
        <p:spPr>
          <a:xfrm>
            <a:off x="6804248" y="4970539"/>
            <a:ext cx="1677382" cy="300082"/>
          </a:xfrm>
          <a:prstGeom prst="rect">
            <a:avLst/>
          </a:prstGeom>
        </p:spPr>
        <p:txBody>
          <a:bodyPr wrap="none">
            <a:spAutoFit/>
          </a:bodyPr>
          <a:lstStyle/>
          <a:p>
            <a:r>
              <a:rPr lang="en-GB" sz="1350" dirty="0"/>
              <a:t>Goleman, D. (1998)</a:t>
            </a:r>
          </a:p>
        </p:txBody>
      </p:sp>
      <p:pic>
        <p:nvPicPr>
          <p:cNvPr id="6" name="Picture 5" descr="A screen shot of a person&#10;&#10;Description generated with high confidence">
            <a:extLst>
              <a:ext uri="{FF2B5EF4-FFF2-40B4-BE49-F238E27FC236}">
                <a16:creationId xmlns:a16="http://schemas.microsoft.com/office/drawing/2014/main" id="{22D67575-3D65-4EE3-9D6F-1EECACB8F6C9}"/>
              </a:ext>
            </a:extLst>
          </p:cNvPr>
          <p:cNvPicPr>
            <a:picLocks noChangeAspect="1"/>
          </p:cNvPicPr>
          <p:nvPr/>
        </p:nvPicPr>
        <p:blipFill>
          <a:blip r:embed="rId8" cstate="print">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a:off x="6095221" y="2415946"/>
            <a:ext cx="2324954" cy="1550726"/>
          </a:xfrm>
          <a:prstGeom prst="rect">
            <a:avLst/>
          </a:prstGeom>
        </p:spPr>
      </p:pic>
    </p:spTree>
    <p:extLst>
      <p:ext uri="{BB962C8B-B14F-4D97-AF65-F5344CB8AC3E}">
        <p14:creationId xmlns:p14="http://schemas.microsoft.com/office/powerpoint/2010/main" val="36958441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260648"/>
            <a:ext cx="8229600" cy="857250"/>
          </a:xfrm>
        </p:spPr>
        <p:txBody>
          <a:bodyPr>
            <a:normAutofit/>
          </a:bodyPr>
          <a:lstStyle/>
          <a:p>
            <a:r>
              <a:rPr lang="en-GB" dirty="0"/>
              <a:t>Goleman’s EI Competency Model </a:t>
            </a:r>
            <a:r>
              <a:rPr lang="en-GB" sz="1350" dirty="0"/>
              <a:t>(1995)</a:t>
            </a:r>
          </a:p>
        </p:txBody>
      </p:sp>
      <p:pic>
        <p:nvPicPr>
          <p:cNvPr id="4" name="Picture 3"/>
          <p:cNvPicPr>
            <a:picLocks noChangeAspect="1"/>
          </p:cNvPicPr>
          <p:nvPr/>
        </p:nvPicPr>
        <p:blipFill>
          <a:blip r:embed="rId3"/>
          <a:stretch>
            <a:fillRect/>
          </a:stretch>
        </p:blipFill>
        <p:spPr>
          <a:xfrm>
            <a:off x="1619672" y="1278037"/>
            <a:ext cx="6317685" cy="4301926"/>
          </a:xfrm>
          <a:prstGeom prst="rect">
            <a:avLst/>
          </a:prstGeom>
        </p:spPr>
      </p:pic>
    </p:spTree>
    <p:extLst>
      <p:ext uri="{BB962C8B-B14F-4D97-AF65-F5344CB8AC3E}">
        <p14:creationId xmlns:p14="http://schemas.microsoft.com/office/powerpoint/2010/main" val="25984581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F2BB92-9D9B-48B2-A703-AF73BBEA303B}"/>
              </a:ext>
            </a:extLst>
          </p:cNvPr>
          <p:cNvSpPr>
            <a:spLocks noGrp="1"/>
          </p:cNvSpPr>
          <p:nvPr>
            <p:ph type="title"/>
          </p:nvPr>
        </p:nvSpPr>
        <p:spPr/>
        <p:txBody>
          <a:bodyPr/>
          <a:lstStyle/>
          <a:p>
            <a:r>
              <a:rPr lang="en-GB" dirty="0"/>
              <a:t>The evidence suggests….</a:t>
            </a:r>
          </a:p>
        </p:txBody>
      </p:sp>
      <p:pic>
        <p:nvPicPr>
          <p:cNvPr id="3" name="Picture 2">
            <a:extLst>
              <a:ext uri="{FF2B5EF4-FFF2-40B4-BE49-F238E27FC236}">
                <a16:creationId xmlns:a16="http://schemas.microsoft.com/office/drawing/2014/main" id="{616D20AC-6004-4A6A-A0BA-9976204509FD}"/>
              </a:ext>
            </a:extLst>
          </p:cNvPr>
          <p:cNvPicPr>
            <a:picLocks noChangeAspect="1"/>
          </p:cNvPicPr>
          <p:nvPr/>
        </p:nvPicPr>
        <p:blipFill>
          <a:blip r:embed="rId2"/>
          <a:stretch>
            <a:fillRect/>
          </a:stretch>
        </p:blipFill>
        <p:spPr>
          <a:xfrm>
            <a:off x="628651" y="2364789"/>
            <a:ext cx="3187670" cy="2264362"/>
          </a:xfrm>
          <a:prstGeom prst="rect">
            <a:avLst/>
          </a:prstGeom>
        </p:spPr>
      </p:pic>
      <p:sp>
        <p:nvSpPr>
          <p:cNvPr id="4" name="TextBox 3">
            <a:extLst>
              <a:ext uri="{FF2B5EF4-FFF2-40B4-BE49-F238E27FC236}">
                <a16:creationId xmlns:a16="http://schemas.microsoft.com/office/drawing/2014/main" id="{4AE22BE0-915D-4C8B-B2F4-E9538C2B488B}"/>
              </a:ext>
            </a:extLst>
          </p:cNvPr>
          <p:cNvSpPr txBox="1"/>
          <p:nvPr/>
        </p:nvSpPr>
        <p:spPr>
          <a:xfrm>
            <a:off x="3611604" y="2978876"/>
            <a:ext cx="1474136" cy="923330"/>
          </a:xfrm>
          <a:prstGeom prst="rect">
            <a:avLst/>
          </a:prstGeom>
          <a:noFill/>
        </p:spPr>
        <p:txBody>
          <a:bodyPr wrap="square" rtlCol="0">
            <a:spAutoFit/>
          </a:bodyPr>
          <a:lstStyle/>
          <a:p>
            <a:r>
              <a:rPr lang="en-US" sz="5400" dirty="0"/>
              <a:t>   =</a:t>
            </a:r>
          </a:p>
        </p:txBody>
      </p:sp>
      <p:pic>
        <p:nvPicPr>
          <p:cNvPr id="5" name="Picture 4">
            <a:extLst>
              <a:ext uri="{FF2B5EF4-FFF2-40B4-BE49-F238E27FC236}">
                <a16:creationId xmlns:a16="http://schemas.microsoft.com/office/drawing/2014/main" id="{C6CEE3EF-E726-42F9-87E3-365B645DED61}"/>
              </a:ext>
            </a:extLst>
          </p:cNvPr>
          <p:cNvPicPr>
            <a:picLocks noChangeAspect="1"/>
          </p:cNvPicPr>
          <p:nvPr/>
        </p:nvPicPr>
        <p:blipFill>
          <a:blip r:embed="rId3"/>
          <a:stretch>
            <a:fillRect/>
          </a:stretch>
        </p:blipFill>
        <p:spPr>
          <a:xfrm>
            <a:off x="5290456" y="2364789"/>
            <a:ext cx="3395459" cy="2232631"/>
          </a:xfrm>
          <a:prstGeom prst="rect">
            <a:avLst/>
          </a:prstGeom>
        </p:spPr>
      </p:pic>
      <p:sp>
        <p:nvSpPr>
          <p:cNvPr id="6" name="TextBox 5">
            <a:extLst>
              <a:ext uri="{FF2B5EF4-FFF2-40B4-BE49-F238E27FC236}">
                <a16:creationId xmlns:a16="http://schemas.microsoft.com/office/drawing/2014/main" id="{0CA6233A-D8F4-4765-A534-77BFADC7642D}"/>
              </a:ext>
            </a:extLst>
          </p:cNvPr>
          <p:cNvSpPr txBox="1"/>
          <p:nvPr/>
        </p:nvSpPr>
        <p:spPr>
          <a:xfrm>
            <a:off x="628651" y="2018540"/>
            <a:ext cx="3187670" cy="369332"/>
          </a:xfrm>
          <a:prstGeom prst="rect">
            <a:avLst/>
          </a:prstGeom>
          <a:solidFill>
            <a:schemeClr val="tx2">
              <a:lumMod val="40000"/>
              <a:lumOff val="60000"/>
            </a:schemeClr>
          </a:solidFill>
          <a:ln>
            <a:solidFill>
              <a:schemeClr val="tx2">
                <a:lumMod val="40000"/>
                <a:lumOff val="60000"/>
              </a:schemeClr>
            </a:solidFill>
          </a:ln>
        </p:spPr>
        <p:txBody>
          <a:bodyPr wrap="square" rtlCol="0">
            <a:spAutoFit/>
          </a:bodyPr>
          <a:lstStyle/>
          <a:p>
            <a:r>
              <a:rPr lang="en-US" dirty="0"/>
              <a:t>Emotional Intelligence</a:t>
            </a:r>
          </a:p>
        </p:txBody>
      </p:sp>
      <p:sp>
        <p:nvSpPr>
          <p:cNvPr id="7" name="TextBox 6">
            <a:extLst>
              <a:ext uri="{FF2B5EF4-FFF2-40B4-BE49-F238E27FC236}">
                <a16:creationId xmlns:a16="http://schemas.microsoft.com/office/drawing/2014/main" id="{A84B82FA-44C8-4053-AC79-5DF0644AFB15}"/>
              </a:ext>
            </a:extLst>
          </p:cNvPr>
          <p:cNvSpPr txBox="1"/>
          <p:nvPr/>
        </p:nvSpPr>
        <p:spPr>
          <a:xfrm>
            <a:off x="5290456" y="2018540"/>
            <a:ext cx="3395459" cy="369332"/>
          </a:xfrm>
          <a:prstGeom prst="rect">
            <a:avLst/>
          </a:prstGeom>
          <a:solidFill>
            <a:schemeClr val="tx2">
              <a:lumMod val="40000"/>
              <a:lumOff val="60000"/>
            </a:schemeClr>
          </a:solidFill>
        </p:spPr>
        <p:txBody>
          <a:bodyPr wrap="square" rtlCol="0">
            <a:spAutoFit/>
          </a:bodyPr>
          <a:lstStyle/>
          <a:p>
            <a:r>
              <a:rPr lang="en-US" dirty="0"/>
              <a:t>Business Performance</a:t>
            </a:r>
          </a:p>
        </p:txBody>
      </p:sp>
    </p:spTree>
    <p:extLst>
      <p:ext uri="{BB962C8B-B14F-4D97-AF65-F5344CB8AC3E}">
        <p14:creationId xmlns:p14="http://schemas.microsoft.com/office/powerpoint/2010/main" val="34886335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98B1C2-4ED3-4B84-8A7D-76C9BCD77B60}"/>
              </a:ext>
            </a:extLst>
          </p:cNvPr>
          <p:cNvSpPr>
            <a:spLocks noGrp="1"/>
          </p:cNvSpPr>
          <p:nvPr>
            <p:ph type="title"/>
          </p:nvPr>
        </p:nvSpPr>
        <p:spPr>
          <a:xfrm>
            <a:off x="628650" y="0"/>
            <a:ext cx="7886700" cy="903635"/>
          </a:xfrm>
        </p:spPr>
        <p:txBody>
          <a:bodyPr/>
          <a:lstStyle/>
          <a:p>
            <a:pPr algn="ctr"/>
            <a:r>
              <a:rPr lang="en-GB" dirty="0"/>
              <a:t>Behaviour</a:t>
            </a:r>
          </a:p>
        </p:txBody>
      </p:sp>
      <p:pic>
        <p:nvPicPr>
          <p:cNvPr id="5" name="Picture 4" descr="A picture containing person&#10;&#10;Description automatically generated">
            <a:extLst>
              <a:ext uri="{FF2B5EF4-FFF2-40B4-BE49-F238E27FC236}">
                <a16:creationId xmlns:a16="http://schemas.microsoft.com/office/drawing/2014/main" id="{E01517E4-78E4-4792-90DC-80266B91A95A}"/>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 y="3429000"/>
            <a:ext cx="3456240" cy="2304448"/>
          </a:xfrm>
          <a:prstGeom prst="rect">
            <a:avLst/>
          </a:prstGeom>
        </p:spPr>
      </p:pic>
      <p:sp>
        <p:nvSpPr>
          <p:cNvPr id="6" name="TextBox 5">
            <a:extLst>
              <a:ext uri="{FF2B5EF4-FFF2-40B4-BE49-F238E27FC236}">
                <a16:creationId xmlns:a16="http://schemas.microsoft.com/office/drawing/2014/main" id="{7A036FA4-B298-48C5-BA2F-9642EB551F6F}"/>
              </a:ext>
            </a:extLst>
          </p:cNvPr>
          <p:cNvSpPr txBox="1"/>
          <p:nvPr/>
        </p:nvSpPr>
        <p:spPr>
          <a:xfrm>
            <a:off x="179512" y="966882"/>
            <a:ext cx="6336704" cy="1077218"/>
          </a:xfrm>
          <a:prstGeom prst="rect">
            <a:avLst/>
          </a:prstGeom>
          <a:noFill/>
        </p:spPr>
        <p:txBody>
          <a:bodyPr wrap="square" rtlCol="0">
            <a:spAutoFit/>
          </a:bodyPr>
          <a:lstStyle/>
          <a:p>
            <a:pPr marL="457200" indent="-457200">
              <a:buFont typeface="Arial" panose="020B0604020202020204" pitchFamily="34" charset="0"/>
              <a:buChar char="•"/>
            </a:pPr>
            <a:r>
              <a:rPr lang="en-GB" sz="3200" dirty="0">
                <a:solidFill>
                  <a:srgbClr val="0000CC"/>
                </a:solidFill>
              </a:rPr>
              <a:t>Why do we behave the way we do?</a:t>
            </a:r>
          </a:p>
        </p:txBody>
      </p:sp>
      <p:sp>
        <p:nvSpPr>
          <p:cNvPr id="7" name="TextBox 6">
            <a:extLst>
              <a:ext uri="{FF2B5EF4-FFF2-40B4-BE49-F238E27FC236}">
                <a16:creationId xmlns:a16="http://schemas.microsoft.com/office/drawing/2014/main" id="{913A5FB9-FC33-4487-86AF-56730616A7B6}"/>
              </a:ext>
            </a:extLst>
          </p:cNvPr>
          <p:cNvSpPr txBox="1"/>
          <p:nvPr/>
        </p:nvSpPr>
        <p:spPr>
          <a:xfrm>
            <a:off x="2843808" y="1981114"/>
            <a:ext cx="6120680" cy="1077218"/>
          </a:xfrm>
          <a:prstGeom prst="rect">
            <a:avLst/>
          </a:prstGeom>
          <a:noFill/>
        </p:spPr>
        <p:txBody>
          <a:bodyPr wrap="square" rtlCol="0">
            <a:spAutoFit/>
          </a:bodyPr>
          <a:lstStyle/>
          <a:p>
            <a:pPr marL="457200" indent="-457200">
              <a:buFont typeface="Arial" panose="020B0604020202020204" pitchFamily="34" charset="0"/>
              <a:buChar char="•"/>
            </a:pPr>
            <a:r>
              <a:rPr lang="en-GB" sz="3200" dirty="0">
                <a:solidFill>
                  <a:srgbClr val="0000CC"/>
                </a:solidFill>
              </a:rPr>
              <a:t>What type of behaviour do you see in your workplace?</a:t>
            </a:r>
          </a:p>
        </p:txBody>
      </p:sp>
      <p:sp>
        <p:nvSpPr>
          <p:cNvPr id="8" name="TextBox 7">
            <a:extLst>
              <a:ext uri="{FF2B5EF4-FFF2-40B4-BE49-F238E27FC236}">
                <a16:creationId xmlns:a16="http://schemas.microsoft.com/office/drawing/2014/main" id="{8C9E5335-AC36-40B9-8ED7-8D36BD305125}"/>
              </a:ext>
            </a:extLst>
          </p:cNvPr>
          <p:cNvSpPr txBox="1"/>
          <p:nvPr/>
        </p:nvSpPr>
        <p:spPr>
          <a:xfrm>
            <a:off x="3995936" y="3529819"/>
            <a:ext cx="5040560" cy="1077218"/>
          </a:xfrm>
          <a:prstGeom prst="rect">
            <a:avLst/>
          </a:prstGeom>
          <a:noFill/>
        </p:spPr>
        <p:txBody>
          <a:bodyPr wrap="square" rtlCol="0">
            <a:spAutoFit/>
          </a:bodyPr>
          <a:lstStyle/>
          <a:p>
            <a:pPr marL="457200" indent="-457200">
              <a:buFont typeface="Arial" panose="020B0604020202020204" pitchFamily="34" charset="0"/>
              <a:buChar char="•"/>
            </a:pPr>
            <a:r>
              <a:rPr lang="en-GB" sz="3200" dirty="0">
                <a:solidFill>
                  <a:srgbClr val="0000CC"/>
                </a:solidFill>
              </a:rPr>
              <a:t>What behaviour do you exhibit in the Workplace?</a:t>
            </a:r>
          </a:p>
        </p:txBody>
      </p:sp>
      <p:sp>
        <p:nvSpPr>
          <p:cNvPr id="9" name="TextBox 8">
            <a:extLst>
              <a:ext uri="{FF2B5EF4-FFF2-40B4-BE49-F238E27FC236}">
                <a16:creationId xmlns:a16="http://schemas.microsoft.com/office/drawing/2014/main" id="{462BF304-3FBD-451B-A4B5-F480AB092CF7}"/>
              </a:ext>
            </a:extLst>
          </p:cNvPr>
          <p:cNvSpPr txBox="1"/>
          <p:nvPr/>
        </p:nvSpPr>
        <p:spPr>
          <a:xfrm>
            <a:off x="3657454" y="5008978"/>
            <a:ext cx="5442067" cy="461665"/>
          </a:xfrm>
          <a:prstGeom prst="rect">
            <a:avLst/>
          </a:prstGeom>
          <a:noFill/>
        </p:spPr>
        <p:txBody>
          <a:bodyPr wrap="none" rtlCol="0">
            <a:spAutoFit/>
          </a:bodyPr>
          <a:lstStyle/>
          <a:p>
            <a:r>
              <a:rPr lang="en-GB" sz="2400" b="1" i="1" dirty="0"/>
              <a:t>15 minutes to get your thoughts together</a:t>
            </a:r>
          </a:p>
        </p:txBody>
      </p:sp>
    </p:spTree>
    <p:extLst>
      <p:ext uri="{BB962C8B-B14F-4D97-AF65-F5344CB8AC3E}">
        <p14:creationId xmlns:p14="http://schemas.microsoft.com/office/powerpoint/2010/main" val="425062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139C0F-6255-4C5B-9DE2-691C2458592E}"/>
              </a:ext>
            </a:extLst>
          </p:cNvPr>
          <p:cNvSpPr>
            <a:spLocks noGrp="1"/>
          </p:cNvSpPr>
          <p:nvPr>
            <p:ph type="title"/>
          </p:nvPr>
        </p:nvSpPr>
        <p:spPr>
          <a:xfrm>
            <a:off x="457200" y="290243"/>
            <a:ext cx="8229600" cy="857250"/>
          </a:xfrm>
        </p:spPr>
        <p:txBody>
          <a:bodyPr/>
          <a:lstStyle/>
          <a:p>
            <a:r>
              <a:rPr lang="en-GB" dirty="0"/>
              <a:t>A model of behaviour</a:t>
            </a:r>
          </a:p>
        </p:txBody>
      </p:sp>
      <p:pic>
        <p:nvPicPr>
          <p:cNvPr id="3" name="Content Placeholder 3" descr="EI model">
            <a:extLst>
              <a:ext uri="{FF2B5EF4-FFF2-40B4-BE49-F238E27FC236}">
                <a16:creationId xmlns:a16="http://schemas.microsoft.com/office/drawing/2014/main" id="{1B67E841-4C99-4A15-9B20-6B57793DDA71}"/>
              </a:ext>
            </a:extLst>
          </p:cNvPr>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3243730" y="1505907"/>
            <a:ext cx="5844653" cy="3591367"/>
          </a:xfrm>
          <a:prstGeom prst="rect">
            <a:avLst/>
          </a:prstGeom>
          <a:solidFill>
            <a:schemeClr val="accent4">
              <a:lumMod val="20000"/>
              <a:lumOff val="80000"/>
            </a:schemeClr>
          </a:solidFill>
          <a:ln>
            <a:noFill/>
          </a:ln>
        </p:spPr>
      </p:pic>
      <p:pic>
        <p:nvPicPr>
          <p:cNvPr id="5" name="Picture 4" descr="A person wearing glasses and looking at the camera&#10;&#10;Description generated with very high confidence">
            <a:extLst>
              <a:ext uri="{FF2B5EF4-FFF2-40B4-BE49-F238E27FC236}">
                <a16:creationId xmlns:a16="http://schemas.microsoft.com/office/drawing/2014/main" id="{8EF44688-EA39-43B1-89E8-1048135DE6FD}"/>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543179" y="3147312"/>
            <a:ext cx="2926086" cy="1949962"/>
          </a:xfrm>
          <a:prstGeom prst="rect">
            <a:avLst/>
          </a:prstGeom>
        </p:spPr>
      </p:pic>
    </p:spTree>
    <p:extLst>
      <p:ext uri="{BB962C8B-B14F-4D97-AF65-F5344CB8AC3E}">
        <p14:creationId xmlns:p14="http://schemas.microsoft.com/office/powerpoint/2010/main" val="31826585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08F4B-A6E3-4D5C-BE20-631CAD12A32F}"/>
              </a:ext>
            </a:extLst>
          </p:cNvPr>
          <p:cNvSpPr>
            <a:spLocks noGrp="1"/>
          </p:cNvSpPr>
          <p:nvPr>
            <p:ph type="title"/>
          </p:nvPr>
        </p:nvSpPr>
        <p:spPr>
          <a:xfrm>
            <a:off x="0" y="0"/>
            <a:ext cx="7886700" cy="1325563"/>
          </a:xfrm>
        </p:spPr>
        <p:txBody>
          <a:bodyPr>
            <a:normAutofit/>
          </a:bodyPr>
          <a:lstStyle/>
          <a:p>
            <a:r>
              <a:rPr lang="en-GB" dirty="0"/>
              <a:t>Traits/Behaviours of the Emotionally Intelligent Manager</a:t>
            </a:r>
          </a:p>
        </p:txBody>
      </p:sp>
      <p:sp>
        <p:nvSpPr>
          <p:cNvPr id="3" name="Content Placeholder 2">
            <a:extLst>
              <a:ext uri="{FF2B5EF4-FFF2-40B4-BE49-F238E27FC236}">
                <a16:creationId xmlns:a16="http://schemas.microsoft.com/office/drawing/2014/main" id="{9665940E-0868-449E-A298-94AEAB9ABF80}"/>
              </a:ext>
            </a:extLst>
          </p:cNvPr>
          <p:cNvSpPr txBox="1">
            <a:spLocks/>
          </p:cNvSpPr>
          <p:nvPr/>
        </p:nvSpPr>
        <p:spPr>
          <a:xfrm>
            <a:off x="251520" y="1704230"/>
            <a:ext cx="6842355" cy="3885009"/>
          </a:xfrm>
          <a:prstGeom prst="rect">
            <a:avLst/>
          </a:prstGeom>
        </p:spPr>
        <p:txBody>
          <a:bodyPr>
            <a:normAutofit fontScale="700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sz="2400" dirty="0">
                <a:solidFill>
                  <a:srgbClr val="0000CC"/>
                </a:solidFill>
              </a:rPr>
              <a:t>Is self-aware, motivated and perceives others accurately</a:t>
            </a:r>
            <a:endParaRPr lang="en-US" sz="2400" dirty="0">
              <a:solidFill>
                <a:srgbClr val="0000CC"/>
              </a:solidFill>
            </a:endParaRPr>
          </a:p>
          <a:p>
            <a:r>
              <a:rPr lang="en-GB" sz="2400" dirty="0">
                <a:solidFill>
                  <a:srgbClr val="0000CC"/>
                </a:solidFill>
              </a:rPr>
              <a:t>Is able to manage emotions to create well-formed outcomes</a:t>
            </a:r>
            <a:endParaRPr lang="en-US" sz="2400" dirty="0">
              <a:solidFill>
                <a:srgbClr val="0000CC"/>
              </a:solidFill>
            </a:endParaRPr>
          </a:p>
          <a:p>
            <a:r>
              <a:rPr lang="en-GB" sz="2400" dirty="0">
                <a:solidFill>
                  <a:srgbClr val="0000CC"/>
                </a:solidFill>
              </a:rPr>
              <a:t>Is emotionally literate, recognising when underlying emotions are being blanketed </a:t>
            </a:r>
            <a:endParaRPr lang="en-US" sz="2400" dirty="0">
              <a:solidFill>
                <a:srgbClr val="0000CC"/>
              </a:solidFill>
            </a:endParaRPr>
          </a:p>
          <a:p>
            <a:r>
              <a:rPr lang="en-GB" sz="2400" dirty="0">
                <a:solidFill>
                  <a:srgbClr val="0000CC"/>
                </a:solidFill>
              </a:rPr>
              <a:t>Prepares for interactions with people by looking at the psychological process as well as the task</a:t>
            </a:r>
            <a:endParaRPr lang="en-US" sz="2400" dirty="0">
              <a:solidFill>
                <a:srgbClr val="0000CC"/>
              </a:solidFill>
            </a:endParaRPr>
          </a:p>
          <a:p>
            <a:r>
              <a:rPr lang="en-GB" sz="2400" dirty="0">
                <a:solidFill>
                  <a:srgbClr val="0000CC"/>
                </a:solidFill>
              </a:rPr>
              <a:t>Thinks positively and does not quit easily</a:t>
            </a:r>
            <a:endParaRPr lang="en-US" sz="2400" dirty="0">
              <a:solidFill>
                <a:srgbClr val="0000CC"/>
              </a:solidFill>
            </a:endParaRPr>
          </a:p>
          <a:p>
            <a:r>
              <a:rPr lang="en-GB" sz="2400" dirty="0">
                <a:solidFill>
                  <a:srgbClr val="0000CC"/>
                </a:solidFill>
              </a:rPr>
              <a:t>Is authentic in the moment, clearing things up even when it requires a difficult conversation</a:t>
            </a:r>
            <a:endParaRPr lang="en-US" sz="2400" dirty="0">
              <a:solidFill>
                <a:srgbClr val="0000CC"/>
              </a:solidFill>
            </a:endParaRPr>
          </a:p>
          <a:p>
            <a:r>
              <a:rPr lang="en-GB" sz="2400" dirty="0">
                <a:solidFill>
                  <a:srgbClr val="0000CC"/>
                </a:solidFill>
              </a:rPr>
              <a:t>Has increased flexibility, being able to let go of out-of-date visions and plans</a:t>
            </a:r>
            <a:endParaRPr lang="en-US" sz="2400" dirty="0">
              <a:solidFill>
                <a:srgbClr val="0000CC"/>
              </a:solidFill>
            </a:endParaRPr>
          </a:p>
          <a:p>
            <a:r>
              <a:rPr lang="en-GB" sz="2400" dirty="0">
                <a:solidFill>
                  <a:srgbClr val="0000CC"/>
                </a:solidFill>
              </a:rPr>
              <a:t>Has excellent social skills and sense of community spirit</a:t>
            </a:r>
            <a:endParaRPr lang="en-US" sz="2400" dirty="0">
              <a:solidFill>
                <a:srgbClr val="0000CC"/>
              </a:solidFill>
            </a:endParaRPr>
          </a:p>
          <a:p>
            <a:r>
              <a:rPr lang="en-GB" sz="2400" dirty="0">
                <a:solidFill>
                  <a:srgbClr val="0000CC"/>
                </a:solidFill>
              </a:rPr>
              <a:t>Is resilient when the going gets tough, seeking mutuality in solutions</a:t>
            </a:r>
            <a:endParaRPr lang="en-US" sz="2400" dirty="0">
              <a:solidFill>
                <a:srgbClr val="0000CC"/>
              </a:solidFill>
            </a:endParaRPr>
          </a:p>
          <a:p>
            <a:r>
              <a:rPr lang="en-GB" sz="2400" dirty="0">
                <a:solidFill>
                  <a:srgbClr val="0000CC"/>
                </a:solidFill>
              </a:rPr>
              <a:t>Proactively creates a life/work balance</a:t>
            </a:r>
            <a:endParaRPr lang="en-US" sz="2400" dirty="0">
              <a:solidFill>
                <a:srgbClr val="0000CC"/>
              </a:solidFill>
            </a:endParaRPr>
          </a:p>
          <a:p>
            <a:r>
              <a:rPr lang="en-GB" sz="2400" dirty="0">
                <a:solidFill>
                  <a:srgbClr val="0000CC"/>
                </a:solidFill>
              </a:rPr>
              <a:t>Seeks personal development without a sense of personal deficit</a:t>
            </a:r>
            <a:endParaRPr lang="en-US" sz="2400" dirty="0">
              <a:solidFill>
                <a:srgbClr val="0000CC"/>
              </a:solidFill>
            </a:endParaRPr>
          </a:p>
        </p:txBody>
      </p:sp>
      <p:pic>
        <p:nvPicPr>
          <p:cNvPr id="5" name="Picture 4" descr="A person wearing glasses&#10;&#10;Description generated with high confidence">
            <a:extLst>
              <a:ext uri="{FF2B5EF4-FFF2-40B4-BE49-F238E27FC236}">
                <a16:creationId xmlns:a16="http://schemas.microsoft.com/office/drawing/2014/main" id="{EBFCAE0A-42A6-4441-869A-86374EB152B1}"/>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552228" y="1628800"/>
            <a:ext cx="1579727" cy="1100064"/>
          </a:xfrm>
          <a:prstGeom prst="rect">
            <a:avLst/>
          </a:prstGeom>
        </p:spPr>
      </p:pic>
      <p:pic>
        <p:nvPicPr>
          <p:cNvPr id="6" name="Picture 5" descr="A person posing for the camera&#10;&#10;Description automatically generated">
            <a:extLst>
              <a:ext uri="{FF2B5EF4-FFF2-40B4-BE49-F238E27FC236}">
                <a16:creationId xmlns:a16="http://schemas.microsoft.com/office/drawing/2014/main" id="{2585CE23-8D49-4ADB-AD32-D17C8C96643E}"/>
              </a:ext>
            </a:extLst>
          </p:cNvPr>
          <p:cNvPicPr>
            <a:picLocks noChangeAspect="1"/>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7982712" y="3677549"/>
            <a:ext cx="1161287" cy="1459904"/>
          </a:xfrm>
          <a:prstGeom prst="rect">
            <a:avLst/>
          </a:prstGeom>
        </p:spPr>
      </p:pic>
    </p:spTree>
    <p:extLst>
      <p:ext uri="{BB962C8B-B14F-4D97-AF65-F5344CB8AC3E}">
        <p14:creationId xmlns:p14="http://schemas.microsoft.com/office/powerpoint/2010/main" val="5214285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fade">
                                      <p:cBhvr>
                                        <p:cTn id="47" dur="500"/>
                                        <p:tgtEl>
                                          <p:spTgt spid="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fade">
                                      <p:cBhvr>
                                        <p:cTn id="52" dur="500"/>
                                        <p:tgtEl>
                                          <p:spTgt spid="3">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3">
                                            <p:txEl>
                                              <p:pRg st="10" end="10"/>
                                            </p:txEl>
                                          </p:spTgt>
                                        </p:tgtEl>
                                        <p:attrNameLst>
                                          <p:attrName>style.visibility</p:attrName>
                                        </p:attrNameLst>
                                      </p:cBhvr>
                                      <p:to>
                                        <p:strVal val="visible"/>
                                      </p:to>
                                    </p:set>
                                    <p:animEffect transition="in" filter="fade">
                                      <p:cBhvr>
                                        <p:cTn id="57"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1">
            <a:extLst>
              <a:ext uri="{FF2B5EF4-FFF2-40B4-BE49-F238E27FC236}">
                <a16:creationId xmlns:a16="http://schemas.microsoft.com/office/drawing/2014/main" id="{3D55A070-7F84-4BD2-87DE-5ECA5B7B264D}"/>
              </a:ext>
            </a:extLst>
          </p:cNvPr>
          <p:cNvSpPr>
            <a:spLocks noChangeArrowheads="1"/>
          </p:cNvSpPr>
          <p:nvPr/>
        </p:nvSpPr>
        <p:spPr bwMode="auto">
          <a:xfrm>
            <a:off x="251520" y="2636912"/>
            <a:ext cx="885825" cy="400050"/>
          </a:xfrm>
          <a:prstGeom prst="roundRect">
            <a:avLst>
              <a:gd name="adj" fmla="val 16667"/>
            </a:avLst>
          </a:prstGeom>
          <a:solidFill>
            <a:srgbClr val="FFFFFF"/>
          </a:solidFill>
          <a:ln w="12700">
            <a:solidFill>
              <a:srgbClr val="ED7D31"/>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zh-CN" sz="1100" b="0" i="0" u="none" strike="noStrike" cap="none" normalizeH="0" baseline="0">
                <a:ln>
                  <a:noFill/>
                </a:ln>
                <a:solidFill>
                  <a:schemeClr val="tx1"/>
                </a:solidFill>
                <a:effectLst/>
                <a:latin typeface="Calibri" panose="020F0502020204030204" pitchFamily="34" charset="0"/>
                <a:ea typeface="DengXian" panose="02010600030101010101" pitchFamily="2" charset="-122"/>
                <a:cs typeface="Times New Roman" panose="02020603050405020304" pitchFamily="18" charset="0"/>
              </a:rPr>
              <a:t>Surname</a:t>
            </a:r>
            <a:endParaRPr kumimoji="0" lang="en-US" altLang="zh-CN" sz="1800" b="0" i="0" u="none" strike="noStrike" cap="none" normalizeH="0" baseline="0">
              <a:ln>
                <a:noFill/>
              </a:ln>
              <a:solidFill>
                <a:schemeClr val="tx1"/>
              </a:solidFill>
              <a:effectLst/>
              <a:latin typeface="Arial" panose="020B0604020202020204" pitchFamily="34" charset="0"/>
            </a:endParaRPr>
          </a:p>
        </p:txBody>
      </p:sp>
      <p:sp>
        <p:nvSpPr>
          <p:cNvPr id="5" name="Rectangle: Rounded Corners 2">
            <a:extLst>
              <a:ext uri="{FF2B5EF4-FFF2-40B4-BE49-F238E27FC236}">
                <a16:creationId xmlns:a16="http://schemas.microsoft.com/office/drawing/2014/main" id="{72FAA6CA-CB76-4BFE-B060-FF983F4FDCCD}"/>
              </a:ext>
            </a:extLst>
          </p:cNvPr>
          <p:cNvSpPr>
            <a:spLocks noChangeArrowheads="1"/>
          </p:cNvSpPr>
          <p:nvPr/>
        </p:nvSpPr>
        <p:spPr bwMode="auto">
          <a:xfrm>
            <a:off x="1172510" y="2651199"/>
            <a:ext cx="885825" cy="371475"/>
          </a:xfrm>
          <a:prstGeom prst="roundRect">
            <a:avLst>
              <a:gd name="adj" fmla="val 16667"/>
            </a:avLst>
          </a:prstGeom>
          <a:solidFill>
            <a:srgbClr val="FFFFFF"/>
          </a:solidFill>
          <a:ln w="12700">
            <a:solidFill>
              <a:srgbClr val="ED7D31"/>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zh-CN" sz="1100" b="0" i="0" u="none" strike="noStrike" cap="none" normalizeH="0" baseline="0">
                <a:ln>
                  <a:noFill/>
                </a:ln>
                <a:solidFill>
                  <a:schemeClr val="tx1"/>
                </a:solidFill>
                <a:effectLst/>
                <a:latin typeface="Calibri" panose="020F0502020204030204" pitchFamily="34" charset="0"/>
                <a:ea typeface="DengXian" panose="02010600030101010101" pitchFamily="2" charset="-122"/>
                <a:cs typeface="Times New Roman" panose="02020603050405020304" pitchFamily="18" charset="0"/>
              </a:rPr>
              <a:t>Initial(s)</a:t>
            </a:r>
            <a:endParaRPr kumimoji="0" lang="en-US" altLang="zh-CN" sz="1800" b="0" i="0" u="none" strike="noStrike" cap="none" normalizeH="0" baseline="0">
              <a:ln>
                <a:noFill/>
              </a:ln>
              <a:solidFill>
                <a:schemeClr val="tx1"/>
              </a:solidFill>
              <a:effectLst/>
              <a:latin typeface="Arial" panose="020B0604020202020204" pitchFamily="34" charset="0"/>
            </a:endParaRPr>
          </a:p>
        </p:txBody>
      </p:sp>
      <p:sp>
        <p:nvSpPr>
          <p:cNvPr id="6" name="Rectangle: Rounded Corners 3">
            <a:extLst>
              <a:ext uri="{FF2B5EF4-FFF2-40B4-BE49-F238E27FC236}">
                <a16:creationId xmlns:a16="http://schemas.microsoft.com/office/drawing/2014/main" id="{D855B2D0-2E4D-47E2-A9DE-66488A2E8163}"/>
              </a:ext>
            </a:extLst>
          </p:cNvPr>
          <p:cNvSpPr>
            <a:spLocks noChangeArrowheads="1"/>
          </p:cNvSpPr>
          <p:nvPr/>
        </p:nvSpPr>
        <p:spPr bwMode="auto">
          <a:xfrm>
            <a:off x="2143125" y="2661743"/>
            <a:ext cx="885825" cy="361950"/>
          </a:xfrm>
          <a:prstGeom prst="roundRect">
            <a:avLst>
              <a:gd name="adj" fmla="val 16667"/>
            </a:avLst>
          </a:prstGeom>
          <a:solidFill>
            <a:srgbClr val="FFFFFF"/>
          </a:solidFill>
          <a:ln w="12700">
            <a:solidFill>
              <a:srgbClr val="ED7D31"/>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zh-CN" sz="1100" b="0" i="0" u="none" strike="noStrike" cap="none" normalizeH="0" baseline="0" dirty="0">
                <a:ln>
                  <a:noFill/>
                </a:ln>
                <a:solidFill>
                  <a:schemeClr val="tx1"/>
                </a:solidFill>
                <a:effectLst/>
                <a:latin typeface="Calibri" panose="020F0502020204030204" pitchFamily="34" charset="0"/>
                <a:ea typeface="DengXian" panose="02010600030101010101" pitchFamily="2" charset="-122"/>
                <a:cs typeface="Times New Roman" panose="02020603050405020304" pitchFamily="18" charset="0"/>
              </a:rPr>
              <a:t>Year</a:t>
            </a:r>
            <a:endParaRPr kumimoji="0" lang="en-US" altLang="zh-CN" sz="1800" b="0" i="0" u="none" strike="noStrike" cap="none" normalizeH="0" baseline="0" dirty="0">
              <a:ln>
                <a:noFill/>
              </a:ln>
              <a:solidFill>
                <a:schemeClr val="tx1"/>
              </a:solidFill>
              <a:effectLst/>
              <a:latin typeface="Arial" panose="020B0604020202020204" pitchFamily="34" charset="0"/>
            </a:endParaRPr>
          </a:p>
        </p:txBody>
      </p:sp>
      <p:sp>
        <p:nvSpPr>
          <p:cNvPr id="7" name="Rectangle: Rounded Corners 4">
            <a:extLst>
              <a:ext uri="{FF2B5EF4-FFF2-40B4-BE49-F238E27FC236}">
                <a16:creationId xmlns:a16="http://schemas.microsoft.com/office/drawing/2014/main" id="{4A953E34-5CD0-44FC-8B83-6A98360252E6}"/>
              </a:ext>
            </a:extLst>
          </p:cNvPr>
          <p:cNvSpPr>
            <a:spLocks noChangeArrowheads="1"/>
          </p:cNvSpPr>
          <p:nvPr/>
        </p:nvSpPr>
        <p:spPr bwMode="auto">
          <a:xfrm>
            <a:off x="3141153" y="2679774"/>
            <a:ext cx="2324100" cy="342900"/>
          </a:xfrm>
          <a:prstGeom prst="roundRect">
            <a:avLst>
              <a:gd name="adj" fmla="val 16667"/>
            </a:avLst>
          </a:prstGeom>
          <a:solidFill>
            <a:srgbClr val="FFFFFF"/>
          </a:solidFill>
          <a:ln w="12700">
            <a:solidFill>
              <a:srgbClr val="ED7D31"/>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zh-CN" sz="1100" b="0" i="1" u="none" strike="noStrike" cap="none" normalizeH="0" baseline="0">
                <a:ln>
                  <a:noFill/>
                </a:ln>
                <a:solidFill>
                  <a:schemeClr val="tx1"/>
                </a:solidFill>
                <a:effectLst/>
                <a:latin typeface="Calibri" panose="020F0502020204030204" pitchFamily="34" charset="0"/>
                <a:ea typeface="DengXian" panose="02010600030101010101" pitchFamily="2" charset="-122"/>
                <a:cs typeface="Times New Roman" panose="02020603050405020304" pitchFamily="18" charset="0"/>
              </a:rPr>
              <a:t>Title of publication – in italics</a:t>
            </a:r>
            <a:endParaRPr kumimoji="0" lang="en-US" altLang="zh-CN" sz="1800" b="0" i="0" u="none" strike="noStrike" cap="none" normalizeH="0" baseline="0">
              <a:ln>
                <a:noFill/>
              </a:ln>
              <a:solidFill>
                <a:schemeClr val="tx1"/>
              </a:solidFill>
              <a:effectLst/>
              <a:latin typeface="Arial" panose="020B0604020202020204" pitchFamily="34" charset="0"/>
            </a:endParaRPr>
          </a:p>
        </p:txBody>
      </p:sp>
      <p:sp>
        <p:nvSpPr>
          <p:cNvPr id="8" name="Rectangle: Rounded Corners 5">
            <a:extLst>
              <a:ext uri="{FF2B5EF4-FFF2-40B4-BE49-F238E27FC236}">
                <a16:creationId xmlns:a16="http://schemas.microsoft.com/office/drawing/2014/main" id="{D0E2AF5D-CF56-44FD-B837-56D01F8EEAF3}"/>
              </a:ext>
            </a:extLst>
          </p:cNvPr>
          <p:cNvSpPr>
            <a:spLocks noChangeArrowheads="1"/>
          </p:cNvSpPr>
          <p:nvPr/>
        </p:nvSpPr>
        <p:spPr bwMode="auto">
          <a:xfrm>
            <a:off x="7000875" y="2597435"/>
            <a:ext cx="885825" cy="394367"/>
          </a:xfrm>
          <a:prstGeom prst="roundRect">
            <a:avLst>
              <a:gd name="adj" fmla="val 16667"/>
            </a:avLst>
          </a:prstGeom>
          <a:solidFill>
            <a:srgbClr val="FFFFFF"/>
          </a:solidFill>
          <a:ln w="12700">
            <a:solidFill>
              <a:srgbClr val="ED7D31"/>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zh-CN" sz="1100" b="0" i="0" u="none" strike="noStrike" cap="none" normalizeH="0" baseline="0">
                <a:ln>
                  <a:noFill/>
                </a:ln>
                <a:solidFill>
                  <a:schemeClr val="tx1"/>
                </a:solidFill>
                <a:effectLst/>
                <a:latin typeface="Calibri" panose="020F0502020204030204" pitchFamily="34" charset="0"/>
                <a:ea typeface="DengXian" panose="02010600030101010101" pitchFamily="2" charset="-122"/>
                <a:cs typeface="Times New Roman" panose="02020603050405020304" pitchFamily="18" charset="0"/>
              </a:rPr>
              <a:t>Publisher</a:t>
            </a:r>
            <a:endParaRPr kumimoji="0" lang="en-US" altLang="zh-CN" sz="1800" b="0" i="0" u="none" strike="noStrike" cap="none" normalizeH="0" baseline="0">
              <a:ln>
                <a:noFill/>
              </a:ln>
              <a:solidFill>
                <a:schemeClr val="tx1"/>
              </a:solidFill>
              <a:effectLst/>
              <a:latin typeface="Arial" panose="020B0604020202020204" pitchFamily="34" charset="0"/>
            </a:endParaRPr>
          </a:p>
        </p:txBody>
      </p:sp>
      <p:sp>
        <p:nvSpPr>
          <p:cNvPr id="9" name="Rectangle: Rounded Corners 11">
            <a:extLst>
              <a:ext uri="{FF2B5EF4-FFF2-40B4-BE49-F238E27FC236}">
                <a16:creationId xmlns:a16="http://schemas.microsoft.com/office/drawing/2014/main" id="{7C7D4800-7E9F-4C1F-B4EB-B75D428395DA}"/>
              </a:ext>
            </a:extLst>
          </p:cNvPr>
          <p:cNvSpPr>
            <a:spLocks noChangeArrowheads="1"/>
          </p:cNvSpPr>
          <p:nvPr/>
        </p:nvSpPr>
        <p:spPr bwMode="auto">
          <a:xfrm>
            <a:off x="5940152" y="2482924"/>
            <a:ext cx="885825" cy="539750"/>
          </a:xfrm>
          <a:prstGeom prst="roundRect">
            <a:avLst>
              <a:gd name="adj" fmla="val 16667"/>
            </a:avLst>
          </a:prstGeom>
          <a:solidFill>
            <a:srgbClr val="FFFFFF"/>
          </a:solidFill>
          <a:ln w="12700">
            <a:solidFill>
              <a:srgbClr val="ED7D31"/>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zh-CN" sz="1100" b="0" i="0" u="none" strike="noStrike" cap="none" normalizeH="0" baseline="0">
                <a:ln>
                  <a:noFill/>
                </a:ln>
                <a:solidFill>
                  <a:schemeClr val="tx1"/>
                </a:solidFill>
                <a:effectLst/>
                <a:latin typeface="Calibri" panose="020F0502020204030204" pitchFamily="34" charset="0"/>
                <a:ea typeface="DengXian" panose="02010600030101010101" pitchFamily="2" charset="-122"/>
                <a:cs typeface="Times New Roman" panose="02020603050405020304" pitchFamily="18" charset="0"/>
              </a:rPr>
              <a:t>Edition if required</a:t>
            </a:r>
            <a:endParaRPr kumimoji="0" lang="en-US" altLang="zh-CN" sz="1800" b="0" i="0" u="none" strike="noStrike" cap="none" normalizeH="0" baseline="0">
              <a:ln>
                <a:noFill/>
              </a:ln>
              <a:solidFill>
                <a:schemeClr val="tx1"/>
              </a:solidFill>
              <a:effectLst/>
              <a:latin typeface="Arial" panose="020B0604020202020204" pitchFamily="34" charset="0"/>
            </a:endParaRPr>
          </a:p>
        </p:txBody>
      </p:sp>
      <p:sp>
        <p:nvSpPr>
          <p:cNvPr id="10" name="Rectangle 7">
            <a:extLst>
              <a:ext uri="{FF2B5EF4-FFF2-40B4-BE49-F238E27FC236}">
                <a16:creationId xmlns:a16="http://schemas.microsoft.com/office/drawing/2014/main" id="{B610E9F3-80A0-4122-B7A5-61599AE71899}"/>
              </a:ext>
            </a:extLst>
          </p:cNvPr>
          <p:cNvSpPr>
            <a:spLocks noChangeArrowheads="1"/>
          </p:cNvSpPr>
          <p:nvPr/>
        </p:nvSpPr>
        <p:spPr bwMode="auto">
          <a:xfrm>
            <a:off x="986819" y="256473"/>
            <a:ext cx="7170361"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zh-CN" sz="3200" b="0" i="0" u="none" strike="noStrike" cap="none" normalizeH="0" baseline="0" dirty="0">
                <a:ln>
                  <a:noFill/>
                </a:ln>
                <a:solidFill>
                  <a:srgbClr val="000000"/>
                </a:solidFill>
                <a:effectLst/>
                <a:latin typeface="Arial" panose="020B0604020202020204" pitchFamily="34" charset="0"/>
                <a:ea typeface="DengXian" panose="02010600030101010101" pitchFamily="2" charset="-122"/>
                <a:cs typeface="Arial" panose="020B0604020202020204" pitchFamily="34" charset="0"/>
              </a:rPr>
              <a:t>APA v7 Referencing and citing formula</a:t>
            </a:r>
            <a:endParaRPr kumimoji="0" lang="en-GB" altLang="zh-CN" sz="3200" b="0" i="0" u="none" strike="noStrike" cap="none" normalizeH="0" baseline="0" dirty="0">
              <a:ln>
                <a:noFill/>
              </a:ln>
              <a:solidFill>
                <a:schemeClr val="tx1"/>
              </a:solidFill>
              <a:effectLst/>
            </a:endParaRPr>
          </a:p>
        </p:txBody>
      </p:sp>
      <p:sp>
        <p:nvSpPr>
          <p:cNvPr id="11" name="Rectangle 9">
            <a:extLst>
              <a:ext uri="{FF2B5EF4-FFF2-40B4-BE49-F238E27FC236}">
                <a16:creationId xmlns:a16="http://schemas.microsoft.com/office/drawing/2014/main" id="{706A7D1A-D367-4408-B915-451F7DBB4BFF}"/>
              </a:ext>
            </a:extLst>
          </p:cNvPr>
          <p:cNvSpPr>
            <a:spLocks noChangeArrowheads="1"/>
          </p:cNvSpPr>
          <p:nvPr/>
        </p:nvSpPr>
        <p:spPr bwMode="auto">
          <a:xfrm>
            <a:off x="163439" y="1629444"/>
            <a:ext cx="9121921"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zh-CN" b="0" i="0" u="none" strike="noStrike" cap="none" normalizeH="0" baseline="0" dirty="0">
              <a:ln>
                <a:noFill/>
              </a:ln>
              <a:solidFill>
                <a:srgbClr val="000000"/>
              </a:solidFill>
              <a:effectLst/>
              <a:latin typeface="Arial" panose="020B0604020202020204" pitchFamily="34" charset="0"/>
              <a:ea typeface="DengXian" panose="02010600030101010101" pitchFamily="2" charset="-122"/>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zh-CN" b="0" i="0" u="none" strike="noStrike" cap="none" normalizeH="0" baseline="0" dirty="0">
                <a:ln>
                  <a:noFill/>
                </a:ln>
                <a:solidFill>
                  <a:srgbClr val="000000"/>
                </a:solidFill>
                <a:effectLst/>
                <a:latin typeface="Arial" panose="020B0604020202020204" pitchFamily="34" charset="0"/>
                <a:ea typeface="DengXian" panose="02010600030101010101" pitchFamily="2" charset="-122"/>
                <a:cs typeface="Arial" panose="020B0604020202020204" pitchFamily="34" charset="0"/>
              </a:rPr>
              <a:t>Covey, S. R. (2013). </a:t>
            </a:r>
            <a:r>
              <a:rPr kumimoji="0" lang="en-GB" altLang="zh-CN" b="0" i="1" u="none" strike="noStrike" cap="none" normalizeH="0" baseline="0" dirty="0">
                <a:ln>
                  <a:noFill/>
                </a:ln>
                <a:solidFill>
                  <a:srgbClr val="000000"/>
                </a:solidFill>
                <a:effectLst/>
                <a:latin typeface="Arial" panose="020B0604020202020204" pitchFamily="34" charset="0"/>
                <a:ea typeface="DengXian" panose="02010600030101010101" pitchFamily="2" charset="-122"/>
                <a:cs typeface="Arial" panose="020B0604020202020204" pitchFamily="34" charset="0"/>
              </a:rPr>
              <a:t>7 Habits of Highly Effective People (2</a:t>
            </a:r>
            <a:r>
              <a:rPr kumimoji="0" lang="en-GB" altLang="zh-CN" b="0" i="1" u="none" strike="noStrike" cap="none" normalizeH="0" baseline="30000" dirty="0">
                <a:ln>
                  <a:noFill/>
                </a:ln>
                <a:solidFill>
                  <a:srgbClr val="000000"/>
                </a:solidFill>
                <a:effectLst/>
                <a:latin typeface="Arial" panose="020B0604020202020204" pitchFamily="34" charset="0"/>
                <a:ea typeface="DengXian" panose="02010600030101010101" pitchFamily="2" charset="-122"/>
                <a:cs typeface="Arial" panose="020B0604020202020204" pitchFamily="34" charset="0"/>
              </a:rPr>
              <a:t>nd</a:t>
            </a:r>
            <a:r>
              <a:rPr kumimoji="0" lang="en-GB" altLang="zh-CN" b="0" i="1" u="none" strike="noStrike" cap="none" normalizeH="0" baseline="0" dirty="0">
                <a:ln>
                  <a:noFill/>
                </a:ln>
                <a:solidFill>
                  <a:srgbClr val="000000"/>
                </a:solidFill>
                <a:effectLst/>
                <a:latin typeface="Arial" panose="020B0604020202020204" pitchFamily="34" charset="0"/>
                <a:ea typeface="DengXian" panose="02010600030101010101" pitchFamily="2" charset="-122"/>
                <a:cs typeface="Arial" panose="020B0604020202020204" pitchFamily="34" charset="0"/>
              </a:rPr>
              <a:t> ed.)</a:t>
            </a:r>
            <a:r>
              <a:rPr kumimoji="0" lang="en-GB" altLang="zh-CN" b="0" i="0" u="none" strike="noStrike" cap="none" normalizeH="0" baseline="0" dirty="0">
                <a:ln>
                  <a:noFill/>
                </a:ln>
                <a:solidFill>
                  <a:srgbClr val="000000"/>
                </a:solidFill>
                <a:effectLst/>
                <a:latin typeface="Arial" panose="020B0604020202020204" pitchFamily="34" charset="0"/>
                <a:ea typeface="DengXian" panose="02010600030101010101" pitchFamily="2" charset="-122"/>
                <a:cs typeface="Arial" panose="020B0604020202020204" pitchFamily="34" charset="0"/>
              </a:rPr>
              <a:t> Simon &amp; Schuster Ltd.</a:t>
            </a:r>
            <a:endParaRPr kumimoji="0" lang="en-GB" altLang="zh-CN"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zh-CN" b="0" i="0" u="none" strike="noStrike" cap="none" normalizeH="0" baseline="0" dirty="0">
              <a:ln>
                <a:noFill/>
              </a:ln>
              <a:solidFill>
                <a:schemeClr val="tx1"/>
              </a:solidFill>
              <a:effectLst/>
              <a:latin typeface="Arial" panose="020B0604020202020204" pitchFamily="34" charset="0"/>
            </a:endParaRPr>
          </a:p>
        </p:txBody>
      </p:sp>
      <p:sp>
        <p:nvSpPr>
          <p:cNvPr id="12" name="Rectangle 15">
            <a:extLst>
              <a:ext uri="{FF2B5EF4-FFF2-40B4-BE49-F238E27FC236}">
                <a16:creationId xmlns:a16="http://schemas.microsoft.com/office/drawing/2014/main" id="{5461B857-0BBE-48F4-8374-817D5872786B}"/>
              </a:ext>
            </a:extLst>
          </p:cNvPr>
          <p:cNvSpPr>
            <a:spLocks noChangeArrowheads="1"/>
          </p:cNvSpPr>
          <p:nvPr/>
        </p:nvSpPr>
        <p:spPr bwMode="auto">
          <a:xfrm>
            <a:off x="193129" y="2632930"/>
            <a:ext cx="7913385" cy="2585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GB" altLang="en-US" b="0" i="0" u="none" strike="noStrike" cap="none" normalizeH="0" baseline="0" dirty="0">
                <a:ln>
                  <a:noFill/>
                </a:ln>
                <a:solidFill>
                  <a:schemeClr val="tx1"/>
                </a:solidFill>
                <a:effectLst/>
                <a:latin typeface="Arial" panose="020B0604020202020204" pitchFamily="34" charset="0"/>
                <a:cs typeface="Arial" panose="020B0604020202020204" pitchFamily="34" charset="0"/>
              </a:rPr>
            </a:br>
            <a:endParaRPr kumimoji="0" lang="en-GB" altLang="en-US"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zh-CN" b="1" i="0" u="none" strike="noStrike" cap="none" normalizeH="0" baseline="0" dirty="0">
                <a:ln>
                  <a:noFill/>
                </a:ln>
                <a:solidFill>
                  <a:schemeClr val="tx1"/>
                </a:solidFill>
                <a:effectLst/>
                <a:latin typeface="Arial" panose="020B0604020202020204" pitchFamily="34" charset="0"/>
                <a:ea typeface="DengXian" panose="02010600030101010101" pitchFamily="2" charset="-122"/>
                <a:cs typeface="Arial" panose="020B0604020202020204" pitchFamily="34" charset="0"/>
              </a:rPr>
              <a:t>In text citation   -  </a:t>
            </a:r>
            <a:endParaRPr kumimoji="0" lang="en-GB" altLang="zh-CN"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zh-CN" b="0" i="0" u="none" strike="noStrike" cap="none" normalizeH="0" baseline="0" dirty="0">
                <a:ln>
                  <a:noFill/>
                </a:ln>
                <a:solidFill>
                  <a:schemeClr val="tx1"/>
                </a:solidFill>
                <a:effectLst/>
                <a:latin typeface="Arial" panose="020B0604020202020204" pitchFamily="34" charset="0"/>
                <a:ea typeface="DengXian" panose="02010600030101010101" pitchFamily="2" charset="-122"/>
                <a:cs typeface="Arial" panose="020B0604020202020204" pitchFamily="34" charset="0"/>
              </a:rPr>
              <a:t>                              </a:t>
            </a:r>
            <a:endParaRPr kumimoji="0" lang="en-GB" altLang="zh-CN"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zh-CN" b="0" i="0" u="none" strike="noStrike" cap="none" normalizeH="0" baseline="0" dirty="0">
                <a:ln>
                  <a:noFill/>
                </a:ln>
                <a:solidFill>
                  <a:schemeClr val="tx1"/>
                </a:solidFill>
                <a:effectLst/>
                <a:latin typeface="Arial" panose="020B0604020202020204" pitchFamily="34" charset="0"/>
                <a:ea typeface="DengXian" panose="02010600030101010101" pitchFamily="2" charset="-122"/>
                <a:cs typeface="Arial" panose="020B0604020202020204" pitchFamily="34" charset="0"/>
              </a:rPr>
              <a:t>“Highly effective people tend to….” (Covey, 2013)</a:t>
            </a:r>
            <a:endParaRPr kumimoji="0" lang="en-GB" altLang="zh-CN"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zh-CN" b="0" i="0" u="none" strike="noStrike" cap="none" normalizeH="0" baseline="0" dirty="0">
                <a:ln>
                  <a:noFill/>
                </a:ln>
                <a:solidFill>
                  <a:schemeClr val="tx1"/>
                </a:solidFill>
                <a:effectLst/>
                <a:latin typeface="Arial" panose="020B0604020202020204" pitchFamily="34" charset="0"/>
                <a:ea typeface="DengXian" panose="02010600030101010101" pitchFamily="2" charset="-122"/>
                <a:cs typeface="Arial" panose="020B0604020202020204" pitchFamily="34" charset="0"/>
              </a:rPr>
              <a:t>According to Covey (2013), highly effective people tend to…..</a:t>
            </a:r>
            <a:endParaRPr kumimoji="0" lang="en-GB" altLang="zh-CN"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zh-CN" b="0" i="0" u="none" strike="noStrike" cap="none" normalizeH="0" baseline="0" dirty="0">
                <a:ln>
                  <a:noFill/>
                </a:ln>
                <a:solidFill>
                  <a:schemeClr val="tx1"/>
                </a:solidFill>
                <a:effectLst/>
                <a:latin typeface="Arial" panose="020B0604020202020204" pitchFamily="34" charset="0"/>
                <a:ea typeface="DengXian" panose="02010600030101010101" pitchFamily="2" charset="-122"/>
                <a:cs typeface="Arial" panose="020B0604020202020204" pitchFamily="34" charset="0"/>
              </a:rPr>
              <a:t>Covey (2013) argues that highly effective people tend to…</a:t>
            </a:r>
            <a:endParaRPr kumimoji="0" lang="en-GB" altLang="zh-CN"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zh-CN" b="0" i="0" u="none" strike="noStrike" cap="none" normalizeH="0" baseline="0" dirty="0">
                <a:ln>
                  <a:noFill/>
                </a:ln>
                <a:solidFill>
                  <a:schemeClr val="tx1"/>
                </a:solidFill>
                <a:effectLst/>
                <a:latin typeface="Arial" panose="020B0604020202020204" pitchFamily="34" charset="0"/>
                <a:ea typeface="DengXian" panose="02010600030101010101" pitchFamily="2" charset="-122"/>
                <a:cs typeface="Arial" panose="020B0604020202020204" pitchFamily="34" charset="0"/>
              </a:rPr>
              <a:t>Covey (2013) and Smith (2015) agree that highly effective people tend to….</a:t>
            </a:r>
            <a:endParaRPr kumimoji="0" lang="en-GB" altLang="zh-CN"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90B421DA-141F-4CE1-AD6E-5323351276D6}"/>
              </a:ext>
            </a:extLst>
          </p:cNvPr>
          <p:cNvSpPr txBox="1"/>
          <p:nvPr/>
        </p:nvSpPr>
        <p:spPr>
          <a:xfrm>
            <a:off x="152400" y="1251794"/>
            <a:ext cx="3589536" cy="646331"/>
          </a:xfrm>
          <a:prstGeom prst="rect">
            <a:avLst/>
          </a:prstGeom>
          <a:noFill/>
        </p:spPr>
        <p:txBody>
          <a:bodyPr wrap="square" rtlCol="0">
            <a:spAutoFit/>
          </a:bodyPr>
          <a:lstStyle/>
          <a:p>
            <a:r>
              <a:rPr kumimoji="0" lang="en-GB" altLang="zh-CN" sz="1800" b="1" i="0" u="none" strike="noStrike" cap="none" normalizeH="0" baseline="0" dirty="0">
                <a:ln>
                  <a:noFill/>
                </a:ln>
                <a:solidFill>
                  <a:srgbClr val="000000"/>
                </a:solidFill>
                <a:effectLst/>
                <a:latin typeface="Arial" panose="020B0604020202020204" pitchFamily="34" charset="0"/>
                <a:ea typeface="DengXian" panose="02010600030101010101" pitchFamily="2" charset="-122"/>
                <a:cs typeface="Arial" panose="020B0604020202020204" pitchFamily="34" charset="0"/>
              </a:rPr>
              <a:t>Reference    -   </a:t>
            </a:r>
            <a:endParaRPr kumimoji="0" lang="en-GB" altLang="zh-CN" sz="800" b="0" i="0" u="none" strike="noStrike" cap="none" normalizeH="0" baseline="0" dirty="0">
              <a:ln>
                <a:noFill/>
              </a:ln>
              <a:solidFill>
                <a:schemeClr val="tx1"/>
              </a:solidFill>
              <a:effectLst/>
            </a:endParaRPr>
          </a:p>
          <a:p>
            <a:endParaRPr lang="en-GB" dirty="0"/>
          </a:p>
        </p:txBody>
      </p:sp>
    </p:spTree>
    <p:extLst>
      <p:ext uri="{BB962C8B-B14F-4D97-AF65-F5344CB8AC3E}">
        <p14:creationId xmlns:p14="http://schemas.microsoft.com/office/powerpoint/2010/main" val="11485062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947303-96BC-43D9-BC32-9BA72AB651FE}"/>
              </a:ext>
            </a:extLst>
          </p:cNvPr>
          <p:cNvSpPr>
            <a:spLocks noGrp="1"/>
          </p:cNvSpPr>
          <p:nvPr>
            <p:ph type="title"/>
          </p:nvPr>
        </p:nvSpPr>
        <p:spPr>
          <a:xfrm>
            <a:off x="701240" y="78362"/>
            <a:ext cx="7886700" cy="1062503"/>
          </a:xfrm>
        </p:spPr>
        <p:txBody>
          <a:bodyPr>
            <a:normAutofit/>
          </a:bodyPr>
          <a:lstStyle/>
          <a:p>
            <a:r>
              <a:rPr lang="en-GB" sz="4000" dirty="0"/>
              <a:t>What is the </a:t>
            </a:r>
            <a:r>
              <a:rPr lang="en-GB" sz="4000" i="1" dirty="0"/>
              <a:t>business</a:t>
            </a:r>
            <a:r>
              <a:rPr lang="en-GB" sz="4000" dirty="0"/>
              <a:t> case for EQ?</a:t>
            </a:r>
          </a:p>
        </p:txBody>
      </p:sp>
      <p:sp>
        <p:nvSpPr>
          <p:cNvPr id="3" name="Rectangle 2">
            <a:extLst>
              <a:ext uri="{FF2B5EF4-FFF2-40B4-BE49-F238E27FC236}">
                <a16:creationId xmlns:a16="http://schemas.microsoft.com/office/drawing/2014/main" id="{F252B37A-E278-4D68-A7A3-A2CAD81AF7D9}"/>
              </a:ext>
            </a:extLst>
          </p:cNvPr>
          <p:cNvSpPr/>
          <p:nvPr/>
        </p:nvSpPr>
        <p:spPr>
          <a:xfrm>
            <a:off x="182167" y="1191711"/>
            <a:ext cx="7241341" cy="523220"/>
          </a:xfrm>
          <a:prstGeom prst="rect">
            <a:avLst/>
          </a:prstGeom>
        </p:spPr>
        <p:txBody>
          <a:bodyPr wrap="none">
            <a:spAutoFit/>
          </a:bodyPr>
          <a:lstStyle/>
          <a:p>
            <a:r>
              <a:rPr lang="en-GB" sz="2800" dirty="0">
                <a:solidFill>
                  <a:srgbClr val="0000CC"/>
                </a:solidFill>
              </a:rPr>
              <a:t>The </a:t>
            </a:r>
            <a:r>
              <a:rPr lang="en-GB" sz="2800" b="1" i="1" dirty="0">
                <a:solidFill>
                  <a:srgbClr val="0000CC"/>
                </a:solidFill>
              </a:rPr>
              <a:t>cost of low EQ </a:t>
            </a:r>
            <a:r>
              <a:rPr lang="en-GB" sz="2800" dirty="0">
                <a:solidFill>
                  <a:srgbClr val="0000CC"/>
                </a:solidFill>
              </a:rPr>
              <a:t>can be measured in terms of:</a:t>
            </a:r>
            <a:endParaRPr lang="en-US" sz="2800" dirty="0">
              <a:solidFill>
                <a:srgbClr val="0000CC"/>
              </a:solidFill>
            </a:endParaRPr>
          </a:p>
        </p:txBody>
      </p:sp>
      <p:sp>
        <p:nvSpPr>
          <p:cNvPr id="4" name="Content Placeholder 3">
            <a:extLst>
              <a:ext uri="{FF2B5EF4-FFF2-40B4-BE49-F238E27FC236}">
                <a16:creationId xmlns:a16="http://schemas.microsoft.com/office/drawing/2014/main" id="{2DA41DDD-8D2A-44E9-9726-84AABE3B8B43}"/>
              </a:ext>
            </a:extLst>
          </p:cNvPr>
          <p:cNvSpPr txBox="1">
            <a:spLocks/>
          </p:cNvSpPr>
          <p:nvPr/>
        </p:nvSpPr>
        <p:spPr>
          <a:xfrm>
            <a:off x="182167" y="1714931"/>
            <a:ext cx="8037785" cy="3009968"/>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sz="2000" dirty="0">
                <a:solidFill>
                  <a:schemeClr val="tx1">
                    <a:lumMod val="85000"/>
                    <a:lumOff val="15000"/>
                  </a:schemeClr>
                </a:solidFill>
              </a:rPr>
              <a:t>Time wasted in unresolved conflict</a:t>
            </a:r>
          </a:p>
          <a:p>
            <a:pPr lvl="1"/>
            <a:r>
              <a:rPr lang="en-GB" sz="2000" dirty="0">
                <a:solidFill>
                  <a:schemeClr val="tx1">
                    <a:lumMod val="85000"/>
                    <a:lumOff val="15000"/>
                  </a:schemeClr>
                </a:solidFill>
              </a:rPr>
              <a:t>How much time and energy is wasted – emotionally – with anger, resentment, etc.?</a:t>
            </a:r>
            <a:endParaRPr lang="en-US" sz="2000" dirty="0">
              <a:solidFill>
                <a:schemeClr val="tx1">
                  <a:lumMod val="85000"/>
                  <a:lumOff val="15000"/>
                </a:schemeClr>
              </a:solidFill>
            </a:endParaRPr>
          </a:p>
          <a:p>
            <a:r>
              <a:rPr lang="en-GB" sz="2000" dirty="0">
                <a:solidFill>
                  <a:schemeClr val="tx1">
                    <a:lumMod val="85000"/>
                    <a:lumOff val="15000"/>
                  </a:schemeClr>
                </a:solidFill>
              </a:rPr>
              <a:t>Locked away potential</a:t>
            </a:r>
          </a:p>
          <a:p>
            <a:pPr lvl="1"/>
            <a:r>
              <a:rPr lang="en-GB" sz="2000" dirty="0">
                <a:solidFill>
                  <a:schemeClr val="tx1">
                    <a:lumMod val="85000"/>
                    <a:lumOff val="15000"/>
                  </a:schemeClr>
                </a:solidFill>
              </a:rPr>
              <a:t>Most people have 30% more potential than they currently bring to work.</a:t>
            </a:r>
          </a:p>
          <a:p>
            <a:r>
              <a:rPr lang="en-GB" sz="2000" dirty="0">
                <a:solidFill>
                  <a:schemeClr val="tx1">
                    <a:lumMod val="85000"/>
                    <a:lumOff val="15000"/>
                  </a:schemeClr>
                </a:solidFill>
              </a:rPr>
              <a:t>Lost customers, lower market share and lower referral rates</a:t>
            </a:r>
          </a:p>
          <a:p>
            <a:pPr lvl="1"/>
            <a:r>
              <a:rPr lang="en-GB" sz="2000" dirty="0">
                <a:solidFill>
                  <a:schemeClr val="tx1">
                    <a:lumMod val="85000"/>
                    <a:lumOff val="15000"/>
                  </a:schemeClr>
                </a:solidFill>
              </a:rPr>
              <a:t>It is 16 times harder to win back a dissatisfied customer than it is to find a new one.</a:t>
            </a:r>
          </a:p>
          <a:p>
            <a:r>
              <a:rPr lang="en-GB" sz="2000" dirty="0">
                <a:solidFill>
                  <a:schemeClr val="tx1">
                    <a:lumMod val="85000"/>
                    <a:lumOff val="15000"/>
                  </a:schemeClr>
                </a:solidFill>
              </a:rPr>
              <a:t>Costs associated with stress-related illnesses</a:t>
            </a:r>
          </a:p>
          <a:p>
            <a:pPr lvl="1"/>
            <a:r>
              <a:rPr lang="en-GB" sz="2000" dirty="0">
                <a:solidFill>
                  <a:schemeClr val="tx1">
                    <a:lumMod val="85000"/>
                    <a:lumOff val="15000"/>
                  </a:schemeClr>
                </a:solidFill>
              </a:rPr>
              <a:t>(In the UK in 2010 this was estimated to be £1 billion)</a:t>
            </a:r>
          </a:p>
          <a:p>
            <a:pPr lvl="1"/>
            <a:endParaRPr lang="en-GB" sz="2000" dirty="0">
              <a:solidFill>
                <a:schemeClr val="tx1">
                  <a:lumMod val="85000"/>
                  <a:lumOff val="15000"/>
                </a:schemeClr>
              </a:solidFill>
            </a:endParaRPr>
          </a:p>
          <a:p>
            <a:pPr lvl="1"/>
            <a:endParaRPr lang="en-US" sz="2000" dirty="0">
              <a:solidFill>
                <a:schemeClr val="tx1">
                  <a:lumMod val="85000"/>
                  <a:lumOff val="15000"/>
                </a:schemeClr>
              </a:solidFill>
            </a:endParaRPr>
          </a:p>
        </p:txBody>
      </p:sp>
      <p:pic>
        <p:nvPicPr>
          <p:cNvPr id="6" name="Picture 5" descr="A close up of a sign&#10;&#10;Description generated with high confidence">
            <a:extLst>
              <a:ext uri="{FF2B5EF4-FFF2-40B4-BE49-F238E27FC236}">
                <a16:creationId xmlns:a16="http://schemas.microsoft.com/office/drawing/2014/main" id="{0AA168F0-FC41-4E56-BAD4-6FB8655D8253}"/>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081497" y="4653136"/>
            <a:ext cx="1062503" cy="1062503"/>
          </a:xfrm>
          <a:prstGeom prst="rect">
            <a:avLst/>
          </a:prstGeom>
        </p:spPr>
      </p:pic>
    </p:spTree>
    <p:extLst>
      <p:ext uri="{BB962C8B-B14F-4D97-AF65-F5344CB8AC3E}">
        <p14:creationId xmlns:p14="http://schemas.microsoft.com/office/powerpoint/2010/main" val="862341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nodeType="clickEffect">
                                  <p:stCondLst>
                                    <p:cond delay="0"/>
                                  </p:stCondLst>
                                  <p:childTnLst>
                                    <p:set>
                                      <p:cBhvr>
                                        <p:cTn id="23"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nodeType="clickEffect">
                                  <p:stCondLst>
                                    <p:cond delay="0"/>
                                  </p:stCondLst>
                                  <p:childTnLst>
                                    <p:set>
                                      <p:cBhvr>
                                        <p:cTn id="27"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nodeType="clickEffect">
                                  <p:stCondLst>
                                    <p:cond delay="0"/>
                                  </p:stCondLst>
                                  <p:childTnLst>
                                    <p:set>
                                      <p:cBhvr>
                                        <p:cTn id="35"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par>
                    <p:cTn id="36" fill="hold">
                      <p:stCondLst>
                        <p:cond delay="indefinite"/>
                      </p:stCondLst>
                      <p:childTnLst>
                        <p:par>
                          <p:cTn id="37" fill="hold">
                            <p:stCondLst>
                              <p:cond delay="0"/>
                            </p:stCondLst>
                            <p:childTnLst>
                              <p:par>
                                <p:cTn id="38" presetID="1" presetClass="entr" presetSubtype="0" fill="hold" nodeType="clickEffect">
                                  <p:stCondLst>
                                    <p:cond delay="0"/>
                                  </p:stCondLst>
                                  <p:childTnLst>
                                    <p:set>
                                      <p:cBhvr>
                                        <p:cTn id="39" dur="1" fill="hold">
                                          <p:stCondLst>
                                            <p:cond delay="0"/>
                                          </p:stCondLst>
                                        </p:cTn>
                                        <p:tgtEl>
                                          <p:spTgt spid="4">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dirty="0"/>
              <a:t>Megatrends impacting the global business environment</a:t>
            </a:r>
          </a:p>
        </p:txBody>
      </p:sp>
      <p:sp>
        <p:nvSpPr>
          <p:cNvPr id="3" name="Content Placeholder 2"/>
          <p:cNvSpPr>
            <a:spLocks noGrp="1"/>
          </p:cNvSpPr>
          <p:nvPr>
            <p:ph idx="1"/>
          </p:nvPr>
        </p:nvSpPr>
        <p:spPr/>
        <p:txBody>
          <a:bodyPr>
            <a:normAutofit/>
          </a:bodyPr>
          <a:lstStyle/>
          <a:p>
            <a:pPr marL="0" indent="0">
              <a:buNone/>
            </a:pPr>
            <a:endParaRPr lang="en-GB" dirty="0"/>
          </a:p>
          <a:p>
            <a:r>
              <a:rPr lang="en-GB" dirty="0"/>
              <a:t>Globalisation</a:t>
            </a:r>
          </a:p>
          <a:p>
            <a:r>
              <a:rPr lang="en-GB" dirty="0"/>
              <a:t>The environmental crisis </a:t>
            </a:r>
          </a:p>
          <a:p>
            <a:r>
              <a:rPr lang="en-GB" dirty="0"/>
              <a:t>Digitisation</a:t>
            </a:r>
          </a:p>
          <a:p>
            <a:r>
              <a:rPr lang="en-GB" dirty="0"/>
              <a:t>Technological convergence</a:t>
            </a:r>
          </a:p>
          <a:p>
            <a:r>
              <a:rPr lang="en-GB" b="1" dirty="0"/>
              <a:t>Individualism </a:t>
            </a:r>
            <a:endParaRPr lang="en-GB" dirty="0"/>
          </a:p>
          <a:p>
            <a:r>
              <a:rPr lang="en-GB" b="1" dirty="0"/>
              <a:t>Demographic change </a:t>
            </a:r>
          </a:p>
          <a:p>
            <a:endParaRPr lang="en-GB" dirty="0"/>
          </a:p>
          <a:p>
            <a:endParaRPr lang="en-GB" dirty="0"/>
          </a:p>
        </p:txBody>
      </p:sp>
    </p:spTree>
    <p:extLst>
      <p:ext uri="{BB962C8B-B14F-4D97-AF65-F5344CB8AC3E}">
        <p14:creationId xmlns:p14="http://schemas.microsoft.com/office/powerpoint/2010/main" val="21534294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1B6B64-079E-4039-903F-91C7BF4E3768}"/>
              </a:ext>
            </a:extLst>
          </p:cNvPr>
          <p:cNvSpPr>
            <a:spLocks noGrp="1"/>
          </p:cNvSpPr>
          <p:nvPr>
            <p:ph type="title"/>
          </p:nvPr>
        </p:nvSpPr>
        <p:spPr>
          <a:xfrm>
            <a:off x="464443" y="134164"/>
            <a:ext cx="8215114" cy="1325563"/>
          </a:xfrm>
        </p:spPr>
        <p:txBody>
          <a:bodyPr>
            <a:normAutofit/>
          </a:bodyPr>
          <a:lstStyle/>
          <a:p>
            <a:r>
              <a:rPr lang="en-GB" sz="4000" dirty="0"/>
              <a:t>Leadership, Business Performance &amp; EI</a:t>
            </a:r>
          </a:p>
        </p:txBody>
      </p:sp>
      <p:sp>
        <p:nvSpPr>
          <p:cNvPr id="6" name="Rectangle 5">
            <a:extLst>
              <a:ext uri="{FF2B5EF4-FFF2-40B4-BE49-F238E27FC236}">
                <a16:creationId xmlns:a16="http://schemas.microsoft.com/office/drawing/2014/main" id="{36828F50-672C-478A-8885-71129EF98680}"/>
              </a:ext>
            </a:extLst>
          </p:cNvPr>
          <p:cNvSpPr/>
          <p:nvPr/>
        </p:nvSpPr>
        <p:spPr>
          <a:xfrm>
            <a:off x="2120399" y="1900708"/>
            <a:ext cx="4540602" cy="646331"/>
          </a:xfrm>
          <a:prstGeom prst="rect">
            <a:avLst/>
          </a:prstGeom>
        </p:spPr>
        <p:txBody>
          <a:bodyPr wrap="none">
            <a:spAutoFit/>
          </a:bodyPr>
          <a:lstStyle/>
          <a:p>
            <a:r>
              <a:rPr lang="en-GB" sz="3600" dirty="0">
                <a:solidFill>
                  <a:srgbClr val="0000CC"/>
                </a:solidFill>
              </a:rPr>
              <a:t>What’s driving change?</a:t>
            </a:r>
          </a:p>
        </p:txBody>
      </p:sp>
      <p:pic>
        <p:nvPicPr>
          <p:cNvPr id="7" name="Picture 4">
            <a:extLst>
              <a:ext uri="{FF2B5EF4-FFF2-40B4-BE49-F238E27FC236}">
                <a16:creationId xmlns:a16="http://schemas.microsoft.com/office/drawing/2014/main" id="{8F641B9B-FE33-4D5B-B002-5215C038EF70}"/>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3880" y="3429000"/>
            <a:ext cx="2682893" cy="18722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6" descr="http://www.teleosleaders.com/img/EI_chart.png">
            <a:extLst>
              <a:ext uri="{FF2B5EF4-FFF2-40B4-BE49-F238E27FC236}">
                <a16:creationId xmlns:a16="http://schemas.microsoft.com/office/drawing/2014/main" id="{42BF86F0-7734-4BB9-A1BE-F83D5F5375E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0112" y="3229554"/>
            <a:ext cx="3263652" cy="22710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006773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260ED9-72DF-4A5B-BAA2-28D5D85BB68C}"/>
              </a:ext>
            </a:extLst>
          </p:cNvPr>
          <p:cNvSpPr>
            <a:spLocks noGrp="1"/>
          </p:cNvSpPr>
          <p:nvPr>
            <p:ph type="title"/>
          </p:nvPr>
        </p:nvSpPr>
        <p:spPr>
          <a:xfrm>
            <a:off x="634730" y="30505"/>
            <a:ext cx="7886700" cy="1015778"/>
          </a:xfrm>
        </p:spPr>
        <p:txBody>
          <a:bodyPr/>
          <a:lstStyle/>
          <a:p>
            <a:pPr algn="ctr"/>
            <a:r>
              <a:rPr lang="en-GB" b="1" dirty="0"/>
              <a:t>For The Next Session</a:t>
            </a:r>
          </a:p>
        </p:txBody>
      </p:sp>
      <p:pic>
        <p:nvPicPr>
          <p:cNvPr id="3074" name="Picture 2" descr="Homer Studying GIFs | Tenor">
            <a:extLst>
              <a:ext uri="{FF2B5EF4-FFF2-40B4-BE49-F238E27FC236}">
                <a16:creationId xmlns:a16="http://schemas.microsoft.com/office/drawing/2014/main" id="{B2546106-1A9E-4D19-97C8-9C586E7A4D2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22586" y="3212976"/>
            <a:ext cx="4698827" cy="252028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F4DB6B4C-DB96-4455-863F-A166338EF080}"/>
              </a:ext>
            </a:extLst>
          </p:cNvPr>
          <p:cNvSpPr txBox="1"/>
          <p:nvPr/>
        </p:nvSpPr>
        <p:spPr>
          <a:xfrm flipH="1">
            <a:off x="628650" y="1160133"/>
            <a:ext cx="7695223" cy="1938992"/>
          </a:xfrm>
          <a:prstGeom prst="rect">
            <a:avLst/>
          </a:prstGeom>
          <a:noFill/>
        </p:spPr>
        <p:txBody>
          <a:bodyPr wrap="square" rtlCol="0">
            <a:spAutoFit/>
          </a:bodyPr>
          <a:lstStyle/>
          <a:p>
            <a:r>
              <a:rPr lang="en-GB" sz="2400" dirty="0">
                <a:solidFill>
                  <a:srgbClr val="0000CC"/>
                </a:solidFill>
              </a:rPr>
              <a:t>Complete a suitable Emotional Intelligence Questionnaire, and be prepared to discuss the findings.</a:t>
            </a:r>
          </a:p>
          <a:p>
            <a:endParaRPr lang="en-GB" sz="2400" dirty="0">
              <a:solidFill>
                <a:srgbClr val="0000CC"/>
              </a:solidFill>
            </a:endParaRPr>
          </a:p>
          <a:p>
            <a:r>
              <a:rPr lang="en-GB" sz="2400" dirty="0">
                <a:solidFill>
                  <a:srgbClr val="0000CC"/>
                </a:solidFill>
              </a:rPr>
              <a:t>Note: you don’t have to reveal anything you wish to keep to yourself </a:t>
            </a:r>
            <a:r>
              <a:rPr lang="en-GB" sz="2400" dirty="0">
                <a:solidFill>
                  <a:srgbClr val="0000CC"/>
                </a:solidFill>
                <a:sym typeface="Wingdings" panose="05000000000000000000" pitchFamily="2" charset="2"/>
              </a:rPr>
              <a:t></a:t>
            </a:r>
            <a:endParaRPr lang="en-GB" sz="2400" dirty="0">
              <a:solidFill>
                <a:srgbClr val="0000CC"/>
              </a:solidFill>
            </a:endParaRPr>
          </a:p>
        </p:txBody>
      </p:sp>
    </p:spTree>
    <p:extLst>
      <p:ext uri="{BB962C8B-B14F-4D97-AF65-F5344CB8AC3E}">
        <p14:creationId xmlns:p14="http://schemas.microsoft.com/office/powerpoint/2010/main" val="18833628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F38BA25-F9E8-4E5F-8651-2D8A963FA994}"/>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0" y="45042"/>
            <a:ext cx="9144000" cy="5653141"/>
          </a:xfrm>
          <a:prstGeom prst="rect">
            <a:avLst/>
          </a:prstGeom>
        </p:spPr>
      </p:pic>
      <p:sp>
        <p:nvSpPr>
          <p:cNvPr id="2" name="Title 1">
            <a:extLst>
              <a:ext uri="{FF2B5EF4-FFF2-40B4-BE49-F238E27FC236}">
                <a16:creationId xmlns:a16="http://schemas.microsoft.com/office/drawing/2014/main" id="{2AC89C35-4F29-4E58-BE04-20D965CAEBF8}"/>
              </a:ext>
            </a:extLst>
          </p:cNvPr>
          <p:cNvSpPr>
            <a:spLocks noGrp="1"/>
          </p:cNvSpPr>
          <p:nvPr>
            <p:ph type="title"/>
          </p:nvPr>
        </p:nvSpPr>
        <p:spPr/>
        <p:txBody>
          <a:bodyPr/>
          <a:lstStyle/>
          <a:p>
            <a:r>
              <a:rPr lang="en-GB" dirty="0">
                <a:solidFill>
                  <a:schemeClr val="tx1">
                    <a:lumMod val="85000"/>
                    <a:lumOff val="15000"/>
                  </a:schemeClr>
                </a:solidFill>
              </a:rPr>
              <a:t>Summary</a:t>
            </a:r>
          </a:p>
        </p:txBody>
      </p:sp>
      <p:sp>
        <p:nvSpPr>
          <p:cNvPr id="3" name="Content Placeholder 2">
            <a:extLst>
              <a:ext uri="{FF2B5EF4-FFF2-40B4-BE49-F238E27FC236}">
                <a16:creationId xmlns:a16="http://schemas.microsoft.com/office/drawing/2014/main" id="{F35A2312-1B24-4FA6-B2A2-0A29923A85B0}"/>
              </a:ext>
            </a:extLst>
          </p:cNvPr>
          <p:cNvSpPr>
            <a:spLocks noGrp="1"/>
          </p:cNvSpPr>
          <p:nvPr>
            <p:ph idx="1"/>
          </p:nvPr>
        </p:nvSpPr>
        <p:spPr>
          <a:xfrm>
            <a:off x="179512" y="2100427"/>
            <a:ext cx="8640960" cy="2900723"/>
          </a:xfrm>
        </p:spPr>
        <p:txBody>
          <a:bodyPr>
            <a:normAutofit/>
          </a:bodyPr>
          <a:lstStyle/>
          <a:p>
            <a:r>
              <a:rPr lang="en-GB" dirty="0">
                <a:solidFill>
                  <a:srgbClr val="FFFF00"/>
                </a:solidFill>
              </a:rPr>
              <a:t>Take 5 minutes to reflect upon the session – what have you learnt?  </a:t>
            </a:r>
          </a:p>
          <a:p>
            <a:r>
              <a:rPr lang="en-GB" dirty="0">
                <a:solidFill>
                  <a:srgbClr val="FFFF00"/>
                </a:solidFill>
              </a:rPr>
              <a:t>Any key areas you want to research further? </a:t>
            </a:r>
          </a:p>
          <a:p>
            <a:r>
              <a:rPr lang="en-GB" dirty="0">
                <a:solidFill>
                  <a:srgbClr val="FFFF00"/>
                </a:solidFill>
              </a:rPr>
              <a:t>What can help you with your assignment?</a:t>
            </a:r>
          </a:p>
          <a:p>
            <a:r>
              <a:rPr lang="en-GB" dirty="0">
                <a:solidFill>
                  <a:srgbClr val="FFFF00"/>
                </a:solidFill>
              </a:rPr>
              <a:t>What can help you in your career?</a:t>
            </a:r>
          </a:p>
        </p:txBody>
      </p:sp>
    </p:spTree>
    <p:extLst>
      <p:ext uri="{BB962C8B-B14F-4D97-AF65-F5344CB8AC3E}">
        <p14:creationId xmlns:p14="http://schemas.microsoft.com/office/powerpoint/2010/main" val="2058534929"/>
      </p:ext>
    </p:extLst>
  </p:cSld>
  <p:clrMapOvr>
    <a:masterClrMapping/>
  </p:clrMapOvr>
</p:sld>
</file>

<file path=ppt/theme/theme1.xml><?xml version="1.0" encoding="utf-8"?>
<a:theme xmlns:a="http://schemas.openxmlformats.org/drawingml/2006/main" name="UWTSD 200">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 200" id="{A2252541-C108-43CA-B53D-693B3DC5A1AD}" vid="{DFF6F1B2-2D13-4EE2-ADDC-75D7B8EB10D6}"/>
    </a:ext>
  </a:extLst>
</a:theme>
</file>

<file path=ppt/theme/theme2.xml><?xml version="1.0" encoding="utf-8"?>
<a:theme xmlns:a="http://schemas.openxmlformats.org/drawingml/2006/main" name="UWTSD 202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 2024" id="{B68D5239-D552-48ED-B7E6-16AE6B461942}" vid="{0FA391F6-8034-4FCA-A6C2-1BA6C71FBF74}"/>
    </a:ext>
  </a:extLst>
</a:theme>
</file>

<file path=ppt/theme/theme3.xml><?xml version="1.0" encoding="utf-8"?>
<a:theme xmlns:a="http://schemas.openxmlformats.org/drawingml/2006/main" name="UWTSD 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UWTSD 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UWTSD Logo Variations place image in Backgrou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B9528BA58694940A69F131DBB6E1994" ma:contentTypeVersion="10" ma:contentTypeDescription="Create a new document." ma:contentTypeScope="" ma:versionID="67ad0adf2f928ed26371fcab58371e10">
  <xsd:schema xmlns:xsd="http://www.w3.org/2001/XMLSchema" xmlns:xs="http://www.w3.org/2001/XMLSchema" xmlns:p="http://schemas.microsoft.com/office/2006/metadata/properties" xmlns:ns3="f90edf9b-0f74-455c-b63c-928a27ec8b1c" targetNamespace="http://schemas.microsoft.com/office/2006/metadata/properties" ma:root="true" ma:fieldsID="7eddfc940f653d213bb439334c42ffe4" ns3:_="">
    <xsd:import namespace="f90edf9b-0f74-455c-b63c-928a27ec8b1c"/>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OCR" minOccurs="0"/>
                <xsd:element ref="ns3:MediaServiceGenerationTime" minOccurs="0"/>
                <xsd:element ref="ns3:MediaServiceEventHashCode"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90edf9b-0f74-455c-b63c-928a27ec8b1c"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DateTaken" ma:index="10" nillable="true" ma:displayName="MediaServiceDateTaken" ma:description="" ma:hidden="true" ma:internalName="MediaServiceDateTaken" ma:readOnly="true">
      <xsd:simpleType>
        <xsd:restriction base="dms:Text"/>
      </xsd:simpleType>
    </xsd:element>
    <xsd:element name="MediaServiceAutoTags" ma:index="11" nillable="true" ma:displayName="MediaServiceAutoTags" ma:description="" ma:internalName="MediaServiceAutoTags" ma:readOnly="true">
      <xsd:simpleType>
        <xsd:restriction base="dms:Text"/>
      </xsd:simpleType>
    </xsd:element>
    <xsd:element name="MediaServiceLocation" ma:index="12" nillable="true" ma:displayName="MediaServiceLocation" ma:description="" ma:internalName="MediaServiceLocation"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FD7EE1FF-9B9F-45B9-89CA-7C4AF9B1706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90edf9b-0f74-455c-b63c-928a27ec8b1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87331A4-C63F-4E4E-A563-96CEABD94796}">
  <ds:schemaRefs>
    <ds:schemaRef ds:uri="http://schemas.microsoft.com/sharepoint/v3/contenttype/forms"/>
  </ds:schemaRefs>
</ds:datastoreItem>
</file>

<file path=customXml/itemProps3.xml><?xml version="1.0" encoding="utf-8"?>
<ds:datastoreItem xmlns:ds="http://schemas.openxmlformats.org/officeDocument/2006/customXml" ds:itemID="{9EC19A70-49D2-4B48-A37F-22A5AF9D44D6}">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f90edf9b-0f74-455c-b63c-928a27ec8b1c"/>
    <ds:schemaRef ds:uri="http://purl.org/dc/elements/1.1/"/>
    <ds:schemaRef ds:uri="http://schemas.microsoft.com/office/2006/metadata/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UWTSD 200</Template>
  <TotalTime>11044</TotalTime>
  <Words>1289</Words>
  <Application>Microsoft Office PowerPoint</Application>
  <PresentationFormat>On-screen Show (4:3)</PresentationFormat>
  <Paragraphs>175</Paragraphs>
  <Slides>25</Slides>
  <Notes>6</Notes>
  <HiddenSlides>0</HiddenSlides>
  <MMClips>0</MMClips>
  <ScaleCrop>false</ScaleCrop>
  <HeadingPairs>
    <vt:vector size="6" baseType="variant">
      <vt:variant>
        <vt:lpstr>Fonts Used</vt:lpstr>
      </vt:variant>
      <vt:variant>
        <vt:i4>4</vt:i4>
      </vt:variant>
      <vt:variant>
        <vt:lpstr>Theme</vt:lpstr>
      </vt:variant>
      <vt:variant>
        <vt:i4>7</vt:i4>
      </vt:variant>
      <vt:variant>
        <vt:lpstr>Slide Titles</vt:lpstr>
      </vt:variant>
      <vt:variant>
        <vt:i4>25</vt:i4>
      </vt:variant>
    </vt:vector>
  </HeadingPairs>
  <TitlesOfParts>
    <vt:vector size="36" baseType="lpstr">
      <vt:lpstr>Arial</vt:lpstr>
      <vt:lpstr>Calibri</vt:lpstr>
      <vt:lpstr>Calibri Light</vt:lpstr>
      <vt:lpstr>Wingdings</vt:lpstr>
      <vt:lpstr>UWTSD 200</vt:lpstr>
      <vt:lpstr>UWTSD 2024</vt:lpstr>
      <vt:lpstr>UWTSD Text 1</vt:lpstr>
      <vt:lpstr>UWTSD Text 2</vt:lpstr>
      <vt:lpstr>UWTSD Text 3</vt:lpstr>
      <vt:lpstr>UWTSD Text 4</vt:lpstr>
      <vt:lpstr>UWTSD Logo Variations place image in Background</vt:lpstr>
      <vt:lpstr>BMSK6009   Emotional Intelligence</vt:lpstr>
      <vt:lpstr>Agenda</vt:lpstr>
      <vt:lpstr>Module Aim</vt:lpstr>
      <vt:lpstr>Module Task Assessment</vt:lpstr>
      <vt:lpstr>Assessment Guidance Pt. 1</vt:lpstr>
      <vt:lpstr>Assessment Guidance Pt. 1</vt:lpstr>
      <vt:lpstr>Assessment Guidance Pt. 2</vt:lpstr>
      <vt:lpstr>Assessment Guidance Pt. 2</vt:lpstr>
      <vt:lpstr>Societal changes and the associated new organisational requirements </vt:lpstr>
      <vt:lpstr>Emotions</vt:lpstr>
      <vt:lpstr>PowerPoint Presentation</vt:lpstr>
      <vt:lpstr>The history of emotional intelligence </vt:lpstr>
      <vt:lpstr>Emotional Intelligence</vt:lpstr>
      <vt:lpstr>5 Components of Emotional Intelligence                                                                       </vt:lpstr>
      <vt:lpstr>Goleman’s EI Competency Model (1995)</vt:lpstr>
      <vt:lpstr>The evidence suggests….</vt:lpstr>
      <vt:lpstr>Behaviour</vt:lpstr>
      <vt:lpstr>A model of behaviour</vt:lpstr>
      <vt:lpstr>Traits/Behaviours of the Emotionally Intelligent Manager</vt:lpstr>
      <vt:lpstr>PowerPoint Presentation</vt:lpstr>
      <vt:lpstr>What is the business case for EQ?</vt:lpstr>
      <vt:lpstr>Megatrends impacting the global business environment</vt:lpstr>
      <vt:lpstr>Leadership, Business Performance &amp; EI</vt:lpstr>
      <vt:lpstr>For The Next Session</vt:lpstr>
      <vt:lpstr>Summary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core principles of coaching</dc:title>
  <dc:creator>Andrew Maund</dc:creator>
  <cp:lastModifiedBy>Paul Tinkler</cp:lastModifiedBy>
  <cp:revision>29</cp:revision>
  <dcterms:created xsi:type="dcterms:W3CDTF">2015-03-03T13:29:53Z</dcterms:created>
  <dcterms:modified xsi:type="dcterms:W3CDTF">2026-03-21T22:04:44Z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0x0101006B9528BA58694940A69F131DBB6E1994</vt:lpwstr>
  </property>
</Properties>
</file>