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1.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8" r:id="rId1"/>
  </p:sldMasterIdLst>
  <p:sldIdLst>
    <p:sldId id="286" r:id="rId2"/>
    <p:sldId id="281" r:id="rId3"/>
    <p:sldId id="282" r:id="rId4"/>
    <p:sldId id="283" r:id="rId5"/>
    <p:sldId id="284" r:id="rId6"/>
    <p:sldId id="287" r:id="rId7"/>
    <p:sldId id="288" r:id="rId8"/>
    <p:sldId id="277" r:id="rId9"/>
    <p:sldId id="278" r:id="rId10"/>
    <p:sldId id="279" r:id="rId11"/>
    <p:sldId id="269" r:id="rId12"/>
    <p:sldId id="268" r:id="rId13"/>
    <p:sldId id="271" r:id="rId14"/>
    <p:sldId id="261" r:id="rId15"/>
    <p:sldId id="262" r:id="rId16"/>
    <p:sldId id="263" r:id="rId17"/>
    <p:sldId id="264" r:id="rId18"/>
    <p:sldId id="290" r:id="rId19"/>
    <p:sldId id="265" r:id="rId20"/>
    <p:sldId id="266" r:id="rId21"/>
    <p:sldId id="267" r:id="rId22"/>
    <p:sldId id="256" r:id="rId23"/>
    <p:sldId id="257" r:id="rId24"/>
    <p:sldId id="258" r:id="rId25"/>
    <p:sldId id="259" r:id="rId26"/>
    <p:sldId id="289" r:id="rId27"/>
    <p:sldId id="285" r:id="rId28"/>
    <p:sldId id="260"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zza Chohan (1807415)" initials="FC(" lastIdx="1" clrIdx="0">
    <p:extLst>
      <p:ext uri="{19B8F6BF-5375-455C-9EA6-DF929625EA0E}">
        <p15:presenceInfo xmlns:p15="http://schemas.microsoft.com/office/powerpoint/2012/main" userId="S::1807415@student.uwtsd.ac.uk::82f79aad-ac86-4b1a-bd37-33786aec8ae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A6B00D-4996-4D0C-8EA0-5B24075AC60F}" v="764" dt="2019-05-16T10:36:25.0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ina khanam" userId="e598f3a3036b5174" providerId="LiveId" clId="{A4A6B00D-4996-4D0C-8EA0-5B24075AC60F}"/>
    <pc:docChg chg="custSel addSld delSld modSld sldOrd">
      <pc:chgData name="Sabina khanam" userId="e598f3a3036b5174" providerId="LiveId" clId="{A4A6B00D-4996-4D0C-8EA0-5B24075AC60F}" dt="2019-05-16T10:36:25.037" v="760" actId="14100"/>
      <pc:docMkLst>
        <pc:docMk/>
      </pc:docMkLst>
      <pc:sldChg chg="modSp">
        <pc:chgData name="Sabina khanam" userId="e598f3a3036b5174" providerId="LiveId" clId="{A4A6B00D-4996-4D0C-8EA0-5B24075AC60F}" dt="2019-05-16T08:55:54.022" v="721" actId="1076"/>
        <pc:sldMkLst>
          <pc:docMk/>
          <pc:sldMk cId="2289349079" sldId="256"/>
        </pc:sldMkLst>
        <pc:spChg chg="mod">
          <ac:chgData name="Sabina khanam" userId="e598f3a3036b5174" providerId="LiveId" clId="{A4A6B00D-4996-4D0C-8EA0-5B24075AC60F}" dt="2019-05-15T08:59:00.266" v="330" actId="1076"/>
          <ac:spMkLst>
            <pc:docMk/>
            <pc:sldMk cId="2289349079" sldId="256"/>
            <ac:spMk id="4" creationId="{E321B858-CB03-46F3-A417-5223E7137963}"/>
          </ac:spMkLst>
        </pc:spChg>
        <pc:picChg chg="mod">
          <ac:chgData name="Sabina khanam" userId="e598f3a3036b5174" providerId="LiveId" clId="{A4A6B00D-4996-4D0C-8EA0-5B24075AC60F}" dt="2019-05-16T08:55:54.022" v="721" actId="1076"/>
          <ac:picMkLst>
            <pc:docMk/>
            <pc:sldMk cId="2289349079" sldId="256"/>
            <ac:picMk id="14" creationId="{AC327EF1-EB6C-450B-96A5-0ED97BCD5339}"/>
          </ac:picMkLst>
        </pc:picChg>
      </pc:sldChg>
      <pc:sldChg chg="modSp">
        <pc:chgData name="Sabina khanam" userId="e598f3a3036b5174" providerId="LiveId" clId="{A4A6B00D-4996-4D0C-8EA0-5B24075AC60F}" dt="2019-05-16T08:56:05.082" v="722" actId="1076"/>
        <pc:sldMkLst>
          <pc:docMk/>
          <pc:sldMk cId="444283220" sldId="257"/>
        </pc:sldMkLst>
        <pc:spChg chg="mod">
          <ac:chgData name="Sabina khanam" userId="e598f3a3036b5174" providerId="LiveId" clId="{A4A6B00D-4996-4D0C-8EA0-5B24075AC60F}" dt="2019-05-16T08:40:24.760" v="600" actId="1076"/>
          <ac:spMkLst>
            <pc:docMk/>
            <pc:sldMk cId="444283220" sldId="257"/>
            <ac:spMk id="2" creationId="{A423EF0E-9206-45BC-81B4-C30797100617}"/>
          </ac:spMkLst>
        </pc:spChg>
        <pc:spChg chg="mod">
          <ac:chgData name="Sabina khanam" userId="e598f3a3036b5174" providerId="LiveId" clId="{A4A6B00D-4996-4D0C-8EA0-5B24075AC60F}" dt="2019-05-16T08:38:00.213" v="585" actId="1076"/>
          <ac:spMkLst>
            <pc:docMk/>
            <pc:sldMk cId="444283220" sldId="257"/>
            <ac:spMk id="4" creationId="{7C7E44F4-94A7-4C71-A106-653E00F6FDB6}"/>
          </ac:spMkLst>
        </pc:spChg>
        <pc:spChg chg="mod">
          <ac:chgData name="Sabina khanam" userId="e598f3a3036b5174" providerId="LiveId" clId="{A4A6B00D-4996-4D0C-8EA0-5B24075AC60F}" dt="2019-05-16T08:39:42.046" v="592" actId="207"/>
          <ac:spMkLst>
            <pc:docMk/>
            <pc:sldMk cId="444283220" sldId="257"/>
            <ac:spMk id="5" creationId="{2612A8B8-F872-432C-8327-0A3523FBACD7}"/>
          </ac:spMkLst>
        </pc:spChg>
        <pc:spChg chg="mod">
          <ac:chgData name="Sabina khanam" userId="e598f3a3036b5174" providerId="LiveId" clId="{A4A6B00D-4996-4D0C-8EA0-5B24075AC60F}" dt="2019-05-16T08:39:46.451" v="593" actId="207"/>
          <ac:spMkLst>
            <pc:docMk/>
            <pc:sldMk cId="444283220" sldId="257"/>
            <ac:spMk id="6" creationId="{3AFF2332-F017-418F-A249-32529E0CDE06}"/>
          </ac:spMkLst>
        </pc:spChg>
        <pc:spChg chg="mod">
          <ac:chgData name="Sabina khanam" userId="e598f3a3036b5174" providerId="LiveId" clId="{A4A6B00D-4996-4D0C-8EA0-5B24075AC60F}" dt="2019-05-16T08:39:50.857" v="594" actId="207"/>
          <ac:spMkLst>
            <pc:docMk/>
            <pc:sldMk cId="444283220" sldId="257"/>
            <ac:spMk id="7" creationId="{AB2EFEA5-C311-4099-916F-ACF236737F4D}"/>
          </ac:spMkLst>
        </pc:spChg>
        <pc:spChg chg="mod">
          <ac:chgData name="Sabina khanam" userId="e598f3a3036b5174" providerId="LiveId" clId="{A4A6B00D-4996-4D0C-8EA0-5B24075AC60F}" dt="2019-05-16T08:39:55.413" v="595" actId="207"/>
          <ac:spMkLst>
            <pc:docMk/>
            <pc:sldMk cId="444283220" sldId="257"/>
            <ac:spMk id="8" creationId="{C4739AE3-6A8D-43E2-8A3E-E8CB26838EF6}"/>
          </ac:spMkLst>
        </pc:spChg>
        <pc:spChg chg="mod">
          <ac:chgData name="Sabina khanam" userId="e598f3a3036b5174" providerId="LiveId" clId="{A4A6B00D-4996-4D0C-8EA0-5B24075AC60F}" dt="2019-05-16T08:56:05.082" v="722" actId="1076"/>
          <ac:spMkLst>
            <pc:docMk/>
            <pc:sldMk cId="444283220" sldId="257"/>
            <ac:spMk id="9" creationId="{DD15E858-D156-4F51-86F2-9DA63CD1B605}"/>
          </ac:spMkLst>
        </pc:spChg>
        <pc:spChg chg="mod">
          <ac:chgData name="Sabina khanam" userId="e598f3a3036b5174" providerId="LiveId" clId="{A4A6B00D-4996-4D0C-8EA0-5B24075AC60F}" dt="2019-05-16T08:40:05.770" v="597" actId="207"/>
          <ac:spMkLst>
            <pc:docMk/>
            <pc:sldMk cId="444283220" sldId="257"/>
            <ac:spMk id="10" creationId="{38B7D002-92DA-4A6C-90AA-3AE2DC321C9B}"/>
          </ac:spMkLst>
        </pc:spChg>
        <pc:spChg chg="mod">
          <ac:chgData name="Sabina khanam" userId="e598f3a3036b5174" providerId="LiveId" clId="{A4A6B00D-4996-4D0C-8EA0-5B24075AC60F}" dt="2019-05-16T08:40:00.942" v="596" actId="207"/>
          <ac:spMkLst>
            <pc:docMk/>
            <pc:sldMk cId="444283220" sldId="257"/>
            <ac:spMk id="11" creationId="{70CC264D-245A-4C41-8D7C-2104CA191C4E}"/>
          </ac:spMkLst>
        </pc:spChg>
        <pc:spChg chg="mod">
          <ac:chgData name="Sabina khanam" userId="e598f3a3036b5174" providerId="LiveId" clId="{A4A6B00D-4996-4D0C-8EA0-5B24075AC60F}" dt="2019-05-16T08:40:10.285" v="598" actId="207"/>
          <ac:spMkLst>
            <pc:docMk/>
            <pc:sldMk cId="444283220" sldId="257"/>
            <ac:spMk id="13" creationId="{DD8DE215-3473-4F25-A0D7-072DB482017E}"/>
          </ac:spMkLst>
        </pc:spChg>
        <pc:spChg chg="mod">
          <ac:chgData name="Sabina khanam" userId="e598f3a3036b5174" providerId="LiveId" clId="{A4A6B00D-4996-4D0C-8EA0-5B24075AC60F}" dt="2019-05-16T08:40:15.815" v="599" actId="207"/>
          <ac:spMkLst>
            <pc:docMk/>
            <pc:sldMk cId="444283220" sldId="257"/>
            <ac:spMk id="14" creationId="{D989E7AE-6B79-4760-93E8-65F9FC207A22}"/>
          </ac:spMkLst>
        </pc:spChg>
      </pc:sldChg>
      <pc:sldChg chg="addSp modSp modAnim">
        <pc:chgData name="Sabina khanam" userId="e598f3a3036b5174" providerId="LiveId" clId="{A4A6B00D-4996-4D0C-8EA0-5B24075AC60F}" dt="2019-05-16T08:53:22.955" v="676"/>
        <pc:sldMkLst>
          <pc:docMk/>
          <pc:sldMk cId="1343187880" sldId="259"/>
        </pc:sldMkLst>
        <pc:spChg chg="add mod">
          <ac:chgData name="Sabina khanam" userId="e598f3a3036b5174" providerId="LiveId" clId="{A4A6B00D-4996-4D0C-8EA0-5B24075AC60F}" dt="2019-05-16T08:52:56.300" v="675" actId="1076"/>
          <ac:spMkLst>
            <pc:docMk/>
            <pc:sldMk cId="1343187880" sldId="259"/>
            <ac:spMk id="2" creationId="{9A2A256F-D31C-4053-99E3-E8BFEC7B905E}"/>
          </ac:spMkLst>
        </pc:spChg>
      </pc:sldChg>
      <pc:sldChg chg="addSp delSp modSp">
        <pc:chgData name="Sabina khanam" userId="e598f3a3036b5174" providerId="LiveId" clId="{A4A6B00D-4996-4D0C-8EA0-5B24075AC60F}" dt="2019-05-16T08:39:08.510" v="591" actId="207"/>
        <pc:sldMkLst>
          <pc:docMk/>
          <pc:sldMk cId="385493254" sldId="260"/>
        </pc:sldMkLst>
        <pc:spChg chg="add mod">
          <ac:chgData name="Sabina khanam" userId="e598f3a3036b5174" providerId="LiveId" clId="{A4A6B00D-4996-4D0C-8EA0-5B24075AC60F}" dt="2019-05-15T10:21:45.694" v="391" actId="20577"/>
          <ac:spMkLst>
            <pc:docMk/>
            <pc:sldMk cId="385493254" sldId="260"/>
            <ac:spMk id="2" creationId="{4ED05722-F7CA-434A-85E6-47A310FCE4A1}"/>
          </ac:spMkLst>
        </pc:spChg>
        <pc:spChg chg="mod">
          <ac:chgData name="Sabina khanam" userId="e598f3a3036b5174" providerId="LiveId" clId="{A4A6B00D-4996-4D0C-8EA0-5B24075AC60F}" dt="2019-05-16T08:39:08.510" v="591" actId="207"/>
          <ac:spMkLst>
            <pc:docMk/>
            <pc:sldMk cId="385493254" sldId="260"/>
            <ac:spMk id="4" creationId="{9804CB9B-B41C-4E0C-A7AC-BF3B9CA536F9}"/>
          </ac:spMkLst>
        </pc:spChg>
        <pc:spChg chg="mod">
          <ac:chgData name="Sabina khanam" userId="e598f3a3036b5174" providerId="LiveId" clId="{A4A6B00D-4996-4D0C-8EA0-5B24075AC60F}" dt="2019-05-15T08:27:08.475" v="100" actId="14100"/>
          <ac:spMkLst>
            <pc:docMk/>
            <pc:sldMk cId="385493254" sldId="260"/>
            <ac:spMk id="5" creationId="{750D23FB-FC3D-4DFA-9709-E26DE47EAF86}"/>
          </ac:spMkLst>
        </pc:spChg>
        <pc:spChg chg="del mod">
          <ac:chgData name="Sabina khanam" userId="e598f3a3036b5174" providerId="LiveId" clId="{A4A6B00D-4996-4D0C-8EA0-5B24075AC60F}" dt="2019-05-15T08:19:04.521" v="31"/>
          <ac:spMkLst>
            <pc:docMk/>
            <pc:sldMk cId="385493254" sldId="260"/>
            <ac:spMk id="6" creationId="{07FEE3CB-2BAB-479C-B9DC-C4375815FA11}"/>
          </ac:spMkLst>
        </pc:spChg>
        <pc:spChg chg="add mod">
          <ac:chgData name="Sabina khanam" userId="e598f3a3036b5174" providerId="LiveId" clId="{A4A6B00D-4996-4D0C-8EA0-5B24075AC60F}" dt="2019-05-15T08:30:58.291" v="132" actId="20577"/>
          <ac:spMkLst>
            <pc:docMk/>
            <pc:sldMk cId="385493254" sldId="260"/>
            <ac:spMk id="7" creationId="{A078AD51-8308-46F1-B751-2A5EA9A52D4F}"/>
          </ac:spMkLst>
        </pc:spChg>
        <pc:spChg chg="add mod">
          <ac:chgData name="Sabina khanam" userId="e598f3a3036b5174" providerId="LiveId" clId="{A4A6B00D-4996-4D0C-8EA0-5B24075AC60F}" dt="2019-05-15T08:31:06.744" v="134" actId="20577"/>
          <ac:spMkLst>
            <pc:docMk/>
            <pc:sldMk cId="385493254" sldId="260"/>
            <ac:spMk id="8" creationId="{7D967717-B6A9-4BF1-AB96-E6F4F2B82695}"/>
          </ac:spMkLst>
        </pc:spChg>
        <pc:spChg chg="add mod">
          <ac:chgData name="Sabina khanam" userId="e598f3a3036b5174" providerId="LiveId" clId="{A4A6B00D-4996-4D0C-8EA0-5B24075AC60F}" dt="2019-05-15T10:21:55.240" v="392" actId="20577"/>
          <ac:spMkLst>
            <pc:docMk/>
            <pc:sldMk cId="385493254" sldId="260"/>
            <ac:spMk id="9" creationId="{A62BE72E-2B69-4193-AF3F-E074A8585809}"/>
          </ac:spMkLst>
        </pc:spChg>
      </pc:sldChg>
      <pc:sldChg chg="modSp">
        <pc:chgData name="Sabina khanam" userId="e598f3a3036b5174" providerId="LiveId" clId="{A4A6B00D-4996-4D0C-8EA0-5B24075AC60F}" dt="2019-05-16T08:55:38.822" v="720" actId="207"/>
        <pc:sldMkLst>
          <pc:docMk/>
          <pc:sldMk cId="389565671" sldId="261"/>
        </pc:sldMkLst>
        <pc:spChg chg="mod">
          <ac:chgData name="Sabina khanam" userId="e598f3a3036b5174" providerId="LiveId" clId="{A4A6B00D-4996-4D0C-8EA0-5B24075AC60F}" dt="2019-05-16T08:37:01.795" v="578" actId="207"/>
          <ac:spMkLst>
            <pc:docMk/>
            <pc:sldMk cId="389565671" sldId="261"/>
            <ac:spMk id="2" creationId="{A424C7F3-A2FC-4CE6-8008-7D2863F36074}"/>
          </ac:spMkLst>
        </pc:spChg>
        <pc:spChg chg="mod">
          <ac:chgData name="Sabina khanam" userId="e598f3a3036b5174" providerId="LiveId" clId="{A4A6B00D-4996-4D0C-8EA0-5B24075AC60F}" dt="2019-05-16T08:55:38.822" v="720" actId="207"/>
          <ac:spMkLst>
            <pc:docMk/>
            <pc:sldMk cId="389565671" sldId="261"/>
            <ac:spMk id="3" creationId="{58128618-8418-42EB-A868-12584EEB67C6}"/>
          </ac:spMkLst>
        </pc:spChg>
      </pc:sldChg>
      <pc:sldChg chg="modSp">
        <pc:chgData name="Sabina khanam" userId="e598f3a3036b5174" providerId="LiveId" clId="{A4A6B00D-4996-4D0C-8EA0-5B24075AC60F}" dt="2019-05-16T08:37:07.041" v="579" actId="207"/>
        <pc:sldMkLst>
          <pc:docMk/>
          <pc:sldMk cId="1787676270" sldId="262"/>
        </pc:sldMkLst>
        <pc:spChg chg="mod">
          <ac:chgData name="Sabina khanam" userId="e598f3a3036b5174" providerId="LiveId" clId="{A4A6B00D-4996-4D0C-8EA0-5B24075AC60F}" dt="2019-05-16T08:37:07.041" v="579" actId="207"/>
          <ac:spMkLst>
            <pc:docMk/>
            <pc:sldMk cId="1787676270" sldId="262"/>
            <ac:spMk id="2" creationId="{0660BBFF-86A9-4503-A241-6FD8AFDBF40A}"/>
          </ac:spMkLst>
        </pc:spChg>
      </pc:sldChg>
      <pc:sldChg chg="modSp">
        <pc:chgData name="Sabina khanam" userId="e598f3a3036b5174" providerId="LiveId" clId="{A4A6B00D-4996-4D0C-8EA0-5B24075AC60F}" dt="2019-05-16T08:37:16.660" v="580" actId="207"/>
        <pc:sldMkLst>
          <pc:docMk/>
          <pc:sldMk cId="536248557" sldId="264"/>
        </pc:sldMkLst>
        <pc:spChg chg="mod">
          <ac:chgData name="Sabina khanam" userId="e598f3a3036b5174" providerId="LiveId" clId="{A4A6B00D-4996-4D0C-8EA0-5B24075AC60F}" dt="2019-05-16T08:37:16.660" v="580" actId="207"/>
          <ac:spMkLst>
            <pc:docMk/>
            <pc:sldMk cId="536248557" sldId="264"/>
            <ac:spMk id="4" creationId="{56453FDC-39B2-4B6D-BFF3-3083B49BAA33}"/>
          </ac:spMkLst>
        </pc:spChg>
      </pc:sldChg>
      <pc:sldChg chg="delSp modSp delAnim">
        <pc:chgData name="Sabina khanam" userId="e598f3a3036b5174" providerId="LiveId" clId="{A4A6B00D-4996-4D0C-8EA0-5B24075AC60F}" dt="2019-05-16T08:37:35.020" v="582" actId="207"/>
        <pc:sldMkLst>
          <pc:docMk/>
          <pc:sldMk cId="0" sldId="265"/>
        </pc:sldMkLst>
        <pc:spChg chg="mod">
          <ac:chgData name="Sabina khanam" userId="e598f3a3036b5174" providerId="LiveId" clId="{A4A6B00D-4996-4D0C-8EA0-5B24075AC60F}" dt="2019-05-16T08:37:35.020" v="582" actId="207"/>
          <ac:spMkLst>
            <pc:docMk/>
            <pc:sldMk cId="0" sldId="265"/>
            <ac:spMk id="2" creationId="{2F619FDD-EEDB-479A-9902-197683F9EE64}"/>
          </ac:spMkLst>
        </pc:spChg>
        <pc:spChg chg="del mod">
          <ac:chgData name="Sabina khanam" userId="e598f3a3036b5174" providerId="LiveId" clId="{A4A6B00D-4996-4D0C-8EA0-5B24075AC60F}" dt="2019-05-16T08:35:32.815" v="572" actId="478"/>
          <ac:spMkLst>
            <pc:docMk/>
            <pc:sldMk cId="0" sldId="265"/>
            <ac:spMk id="5" creationId="{96B715EC-02C6-4E95-A477-48388235C5A3}"/>
          </ac:spMkLst>
        </pc:spChg>
      </pc:sldChg>
      <pc:sldChg chg="modSp">
        <pc:chgData name="Sabina khanam" userId="e598f3a3036b5174" providerId="LiveId" clId="{A4A6B00D-4996-4D0C-8EA0-5B24075AC60F}" dt="2019-05-16T08:37:40.629" v="583" actId="207"/>
        <pc:sldMkLst>
          <pc:docMk/>
          <pc:sldMk cId="0" sldId="266"/>
        </pc:sldMkLst>
        <pc:spChg chg="mod">
          <ac:chgData name="Sabina khanam" userId="e598f3a3036b5174" providerId="LiveId" clId="{A4A6B00D-4996-4D0C-8EA0-5B24075AC60F}" dt="2019-05-16T08:37:40.629" v="583" actId="207"/>
          <ac:spMkLst>
            <pc:docMk/>
            <pc:sldMk cId="0" sldId="266"/>
            <ac:spMk id="3" creationId="{82313390-FAE1-4541-B1E7-915292D2003C}"/>
          </ac:spMkLst>
        </pc:spChg>
      </pc:sldChg>
      <pc:sldChg chg="modSp">
        <pc:chgData name="Sabina khanam" userId="e598f3a3036b5174" providerId="LiveId" clId="{A4A6B00D-4996-4D0C-8EA0-5B24075AC60F}" dt="2019-05-16T08:37:48.721" v="584" actId="207"/>
        <pc:sldMkLst>
          <pc:docMk/>
          <pc:sldMk cId="0" sldId="267"/>
        </pc:sldMkLst>
        <pc:spChg chg="mod">
          <ac:chgData name="Sabina khanam" userId="e598f3a3036b5174" providerId="LiveId" clId="{A4A6B00D-4996-4D0C-8EA0-5B24075AC60F}" dt="2019-05-16T08:37:48.721" v="584" actId="207"/>
          <ac:spMkLst>
            <pc:docMk/>
            <pc:sldMk cId="0" sldId="267"/>
            <ac:spMk id="3" creationId="{FF92FE6C-D49F-4322-AA39-52A5B1F967BB}"/>
          </ac:spMkLst>
        </pc:spChg>
      </pc:sldChg>
      <pc:sldChg chg="add">
        <pc:chgData name="Sabina khanam" userId="e598f3a3036b5174" providerId="LiveId" clId="{A4A6B00D-4996-4D0C-8EA0-5B24075AC60F}" dt="2019-05-16T10:33:32.557" v="756"/>
        <pc:sldMkLst>
          <pc:docMk/>
          <pc:sldMk cId="1417838600" sldId="268"/>
        </pc:sldMkLst>
      </pc:sldChg>
      <pc:sldChg chg="delSp modSp">
        <pc:chgData name="Sabina khanam" userId="e598f3a3036b5174" providerId="LiveId" clId="{A4A6B00D-4996-4D0C-8EA0-5B24075AC60F}" dt="2019-05-16T10:34:57.143" v="758" actId="478"/>
        <pc:sldMkLst>
          <pc:docMk/>
          <pc:sldMk cId="449230253" sldId="269"/>
        </pc:sldMkLst>
        <pc:spChg chg="mod">
          <ac:chgData name="Sabina khanam" userId="e598f3a3036b5174" providerId="LiveId" clId="{A4A6B00D-4996-4D0C-8EA0-5B24075AC60F}" dt="2019-05-16T10:30:22.671" v="749" actId="12"/>
          <ac:spMkLst>
            <pc:docMk/>
            <pc:sldMk cId="449230253" sldId="269"/>
            <ac:spMk id="2" creationId="{F1FB5BDC-4C84-4F32-BA9D-FCD742E8B376}"/>
          </ac:spMkLst>
        </pc:spChg>
        <pc:picChg chg="del">
          <ac:chgData name="Sabina khanam" userId="e598f3a3036b5174" providerId="LiveId" clId="{A4A6B00D-4996-4D0C-8EA0-5B24075AC60F}" dt="2019-05-16T10:34:57.143" v="758" actId="478"/>
          <ac:picMkLst>
            <pc:docMk/>
            <pc:sldMk cId="449230253" sldId="269"/>
            <ac:picMk id="1300" creationId="{906CEF43-9B45-41CE-9A7E-921DAA2D58E2}"/>
          </ac:picMkLst>
        </pc:picChg>
      </pc:sldChg>
      <pc:sldChg chg="addSp delSp modSp">
        <pc:chgData name="Sabina khanam" userId="e598f3a3036b5174" providerId="LiveId" clId="{A4A6B00D-4996-4D0C-8EA0-5B24075AC60F}" dt="2019-05-16T10:30:43.266" v="751" actId="20577"/>
        <pc:sldMkLst>
          <pc:docMk/>
          <pc:sldMk cId="831354304" sldId="271"/>
        </pc:sldMkLst>
        <pc:spChg chg="mod">
          <ac:chgData name="Sabina khanam" userId="e598f3a3036b5174" providerId="LiveId" clId="{A4A6B00D-4996-4D0C-8EA0-5B24075AC60F}" dt="2019-05-15T08:56:34.148" v="320" actId="14100"/>
          <ac:spMkLst>
            <pc:docMk/>
            <pc:sldMk cId="831354304" sldId="271"/>
            <ac:spMk id="2" creationId="{012E68EC-70AA-405B-9E75-555687E7C8E0}"/>
          </ac:spMkLst>
        </pc:spChg>
        <pc:spChg chg="mod">
          <ac:chgData name="Sabina khanam" userId="e598f3a3036b5174" providerId="LiveId" clId="{A4A6B00D-4996-4D0C-8EA0-5B24075AC60F}" dt="2019-05-16T10:30:43.266" v="751" actId="20577"/>
          <ac:spMkLst>
            <pc:docMk/>
            <pc:sldMk cId="831354304" sldId="271"/>
            <ac:spMk id="4" creationId="{578D2263-E58F-4520-9CD3-1230F661FF97}"/>
          </ac:spMkLst>
        </pc:spChg>
        <pc:spChg chg="add del mod">
          <ac:chgData name="Sabina khanam" userId="e598f3a3036b5174" providerId="LiveId" clId="{A4A6B00D-4996-4D0C-8EA0-5B24075AC60F}" dt="2019-05-15T08:57:07.951" v="325" actId="478"/>
          <ac:spMkLst>
            <pc:docMk/>
            <pc:sldMk cId="831354304" sldId="271"/>
            <ac:spMk id="6" creationId="{2328EA14-4637-4694-8675-A34C66A63D20}"/>
          </ac:spMkLst>
        </pc:spChg>
        <pc:picChg chg="del mod">
          <ac:chgData name="Sabina khanam" userId="e598f3a3036b5174" providerId="LiveId" clId="{A4A6B00D-4996-4D0C-8EA0-5B24075AC60F}" dt="2019-05-15T08:57:04.553" v="324" actId="478"/>
          <ac:picMkLst>
            <pc:docMk/>
            <pc:sldMk cId="831354304" sldId="271"/>
            <ac:picMk id="61" creationId="{AA38EFAD-2783-4104-8212-759DECC6AF96}"/>
          </ac:picMkLst>
        </pc:picChg>
      </pc:sldChg>
      <pc:sldChg chg="modSp">
        <pc:chgData name="Sabina khanam" userId="e598f3a3036b5174" providerId="LiveId" clId="{A4A6B00D-4996-4D0C-8EA0-5B24075AC60F}" dt="2019-05-16T08:36:40.264" v="577" actId="207"/>
        <pc:sldMkLst>
          <pc:docMk/>
          <pc:sldMk cId="4247833799" sldId="277"/>
        </pc:sldMkLst>
        <pc:spChg chg="mod">
          <ac:chgData name="Sabina khanam" userId="e598f3a3036b5174" providerId="LiveId" clId="{A4A6B00D-4996-4D0C-8EA0-5B24075AC60F}" dt="2019-05-16T08:36:40.264" v="577" actId="207"/>
          <ac:spMkLst>
            <pc:docMk/>
            <pc:sldMk cId="4247833799" sldId="277"/>
            <ac:spMk id="2" creationId="{050E78D6-F072-48E7-8270-20EFBDD26F36}"/>
          </ac:spMkLst>
        </pc:spChg>
      </pc:sldChg>
      <pc:sldChg chg="modSp">
        <pc:chgData name="Sabina khanam" userId="e598f3a3036b5174" providerId="LiveId" clId="{A4A6B00D-4996-4D0C-8EA0-5B24075AC60F}" dt="2019-05-16T10:29:30.095" v="734" actId="12"/>
        <pc:sldMkLst>
          <pc:docMk/>
          <pc:sldMk cId="4056739605" sldId="278"/>
        </pc:sldMkLst>
        <pc:spChg chg="mod">
          <ac:chgData name="Sabina khanam" userId="e598f3a3036b5174" providerId="LiveId" clId="{A4A6B00D-4996-4D0C-8EA0-5B24075AC60F}" dt="2019-05-16T10:29:30.095" v="734" actId="12"/>
          <ac:spMkLst>
            <pc:docMk/>
            <pc:sldMk cId="4056739605" sldId="278"/>
            <ac:spMk id="3" creationId="{E9B74815-4976-480D-A5F5-CC797E997127}"/>
          </ac:spMkLst>
        </pc:spChg>
      </pc:sldChg>
      <pc:sldChg chg="addSp modSp">
        <pc:chgData name="Sabina khanam" userId="e598f3a3036b5174" providerId="LiveId" clId="{A4A6B00D-4996-4D0C-8EA0-5B24075AC60F}" dt="2019-05-16T10:36:25.037" v="760" actId="14100"/>
        <pc:sldMkLst>
          <pc:docMk/>
          <pc:sldMk cId="356506838" sldId="279"/>
        </pc:sldMkLst>
        <pc:spChg chg="mod">
          <ac:chgData name="Sabina khanam" userId="e598f3a3036b5174" providerId="LiveId" clId="{A4A6B00D-4996-4D0C-8EA0-5B24075AC60F}" dt="2019-05-16T10:30:06.161" v="746" actId="27636"/>
          <ac:spMkLst>
            <pc:docMk/>
            <pc:sldMk cId="356506838" sldId="279"/>
            <ac:spMk id="4" creationId="{0A577D04-668E-4E8F-AABF-63686A06707B}"/>
          </ac:spMkLst>
        </pc:spChg>
        <pc:graphicFrameChg chg="add mod">
          <ac:chgData name="Sabina khanam" userId="e598f3a3036b5174" providerId="LiveId" clId="{A4A6B00D-4996-4D0C-8EA0-5B24075AC60F}" dt="2019-05-16T10:36:25.037" v="760" actId="14100"/>
          <ac:graphicFrameMkLst>
            <pc:docMk/>
            <pc:sldMk cId="356506838" sldId="279"/>
            <ac:graphicFrameMk id="6" creationId="{2D291050-7228-4449-A1EC-6B959D0D2DD3}"/>
          </ac:graphicFrameMkLst>
        </pc:graphicFrameChg>
      </pc:sldChg>
      <pc:sldChg chg="addSp delSp modSp del">
        <pc:chgData name="Sabina khanam" userId="e598f3a3036b5174" providerId="LiveId" clId="{A4A6B00D-4996-4D0C-8EA0-5B24075AC60F}" dt="2019-05-15T08:21:50.090" v="53" actId="2696"/>
        <pc:sldMkLst>
          <pc:docMk/>
          <pc:sldMk cId="2663408244" sldId="280"/>
        </pc:sldMkLst>
        <pc:spChg chg="add del mod">
          <ac:chgData name="Sabina khanam" userId="e598f3a3036b5174" providerId="LiveId" clId="{A4A6B00D-4996-4D0C-8EA0-5B24075AC60F}" dt="2019-05-15T08:21:39.608" v="51"/>
          <ac:spMkLst>
            <pc:docMk/>
            <pc:sldMk cId="2663408244" sldId="280"/>
            <ac:spMk id="2" creationId="{0EB30015-1287-44EE-842E-87C7361ECC1C}"/>
          </ac:spMkLst>
        </pc:spChg>
        <pc:spChg chg="del mod">
          <ac:chgData name="Sabina khanam" userId="e598f3a3036b5174" providerId="LiveId" clId="{A4A6B00D-4996-4D0C-8EA0-5B24075AC60F}" dt="2019-05-15T08:20:09.382" v="39"/>
          <ac:spMkLst>
            <pc:docMk/>
            <pc:sldMk cId="2663408244" sldId="280"/>
            <ac:spMk id="3" creationId="{2C3DEF43-4036-4470-BEAC-07E66C75F56E}"/>
          </ac:spMkLst>
        </pc:spChg>
        <pc:spChg chg="add del mod">
          <ac:chgData name="Sabina khanam" userId="e598f3a3036b5174" providerId="LiveId" clId="{A4A6B00D-4996-4D0C-8EA0-5B24075AC60F}" dt="2019-05-15T08:21:39.608" v="51"/>
          <ac:spMkLst>
            <pc:docMk/>
            <pc:sldMk cId="2663408244" sldId="280"/>
            <ac:spMk id="5" creationId="{D8A19FD6-59A6-4983-A599-08156E7E26FE}"/>
          </ac:spMkLst>
        </pc:spChg>
        <pc:spChg chg="add del mod">
          <ac:chgData name="Sabina khanam" userId="e598f3a3036b5174" providerId="LiveId" clId="{A4A6B00D-4996-4D0C-8EA0-5B24075AC60F}" dt="2019-05-15T08:21:39.608" v="51"/>
          <ac:spMkLst>
            <pc:docMk/>
            <pc:sldMk cId="2663408244" sldId="280"/>
            <ac:spMk id="6" creationId="{287080F8-EDC8-4EFC-9A0E-206B618C79CC}"/>
          </ac:spMkLst>
        </pc:spChg>
        <pc:spChg chg="add del mod">
          <ac:chgData name="Sabina khanam" userId="e598f3a3036b5174" providerId="LiveId" clId="{A4A6B00D-4996-4D0C-8EA0-5B24075AC60F}" dt="2019-05-15T08:20:47.537" v="45"/>
          <ac:spMkLst>
            <pc:docMk/>
            <pc:sldMk cId="2663408244" sldId="280"/>
            <ac:spMk id="7" creationId="{4A9A7724-5C6C-48AD-A452-FF7B855827F5}"/>
          </ac:spMkLst>
        </pc:spChg>
        <pc:spChg chg="add del mod">
          <ac:chgData name="Sabina khanam" userId="e598f3a3036b5174" providerId="LiveId" clId="{A4A6B00D-4996-4D0C-8EA0-5B24075AC60F}" dt="2019-05-15T08:19:48.383" v="36"/>
          <ac:spMkLst>
            <pc:docMk/>
            <pc:sldMk cId="2663408244" sldId="280"/>
            <ac:spMk id="8" creationId="{E21BB928-13B6-45B9-B079-2BC56E99C2D9}"/>
          </ac:spMkLst>
        </pc:spChg>
        <pc:spChg chg="add del mod">
          <ac:chgData name="Sabina khanam" userId="e598f3a3036b5174" providerId="LiveId" clId="{A4A6B00D-4996-4D0C-8EA0-5B24075AC60F}" dt="2019-05-15T08:21:08.972" v="49" actId="478"/>
          <ac:spMkLst>
            <pc:docMk/>
            <pc:sldMk cId="2663408244" sldId="280"/>
            <ac:spMk id="9" creationId="{39A17863-8657-49B1-B802-50362ABA846C}"/>
          </ac:spMkLst>
        </pc:spChg>
      </pc:sldChg>
      <pc:sldChg chg="addSp modSp">
        <pc:chgData name="Sabina khanam" userId="e598f3a3036b5174" providerId="LiveId" clId="{A4A6B00D-4996-4D0C-8EA0-5B24075AC60F}" dt="2019-05-16T08:54:41.497" v="697" actId="121"/>
        <pc:sldMkLst>
          <pc:docMk/>
          <pc:sldMk cId="2311161776" sldId="281"/>
        </pc:sldMkLst>
        <pc:spChg chg="add mod">
          <ac:chgData name="Sabina khanam" userId="e598f3a3036b5174" providerId="LiveId" clId="{A4A6B00D-4996-4D0C-8EA0-5B24075AC60F}" dt="2019-05-16T08:54:41.497" v="697" actId="121"/>
          <ac:spMkLst>
            <pc:docMk/>
            <pc:sldMk cId="2311161776" sldId="281"/>
            <ac:spMk id="2" creationId="{1BAD95AB-AAE6-4CFD-B871-FBEC7D07538E}"/>
          </ac:spMkLst>
        </pc:spChg>
        <pc:spChg chg="mod">
          <ac:chgData name="Sabina khanam" userId="e598f3a3036b5174" providerId="LiveId" clId="{A4A6B00D-4996-4D0C-8EA0-5B24075AC60F}" dt="2019-05-16T08:54:20.190" v="688" actId="1076"/>
          <ac:spMkLst>
            <pc:docMk/>
            <pc:sldMk cId="2311161776" sldId="281"/>
            <ac:spMk id="4" creationId="{22DFF7E1-A89F-479F-8C7E-2C5D791400F8}"/>
          </ac:spMkLst>
        </pc:spChg>
        <pc:spChg chg="mod">
          <ac:chgData name="Sabina khanam" userId="e598f3a3036b5174" providerId="LiveId" clId="{A4A6B00D-4996-4D0C-8EA0-5B24075AC60F}" dt="2019-05-16T08:26:38.818" v="407" actId="14100"/>
          <ac:spMkLst>
            <pc:docMk/>
            <pc:sldMk cId="2311161776" sldId="281"/>
            <ac:spMk id="5" creationId="{B006A726-764D-4D8A-8A1A-194B0A61607E}"/>
          </ac:spMkLst>
        </pc:spChg>
      </pc:sldChg>
      <pc:sldChg chg="modSp">
        <pc:chgData name="Sabina khanam" userId="e598f3a3036b5174" providerId="LiveId" clId="{A4A6B00D-4996-4D0C-8EA0-5B24075AC60F}" dt="2019-05-16T08:55:10.307" v="719" actId="20577"/>
        <pc:sldMkLst>
          <pc:docMk/>
          <pc:sldMk cId="541931381" sldId="282"/>
        </pc:sldMkLst>
        <pc:spChg chg="mod">
          <ac:chgData name="Sabina khanam" userId="e598f3a3036b5174" providerId="LiveId" clId="{A4A6B00D-4996-4D0C-8EA0-5B24075AC60F}" dt="2019-05-16T08:36:00.153" v="573" actId="207"/>
          <ac:spMkLst>
            <pc:docMk/>
            <pc:sldMk cId="541931381" sldId="282"/>
            <ac:spMk id="2" creationId="{9A6EADBF-067B-4AF7-AA35-175AAA72FD9A}"/>
          </ac:spMkLst>
        </pc:spChg>
        <pc:spChg chg="mod">
          <ac:chgData name="Sabina khanam" userId="e598f3a3036b5174" providerId="LiveId" clId="{A4A6B00D-4996-4D0C-8EA0-5B24075AC60F}" dt="2019-05-16T08:55:10.307" v="719" actId="20577"/>
          <ac:spMkLst>
            <pc:docMk/>
            <pc:sldMk cId="541931381" sldId="282"/>
            <ac:spMk id="3" creationId="{3BDABEC4-C913-4E29-A11A-183C8097915D}"/>
          </ac:spMkLst>
        </pc:spChg>
      </pc:sldChg>
      <pc:sldChg chg="modSp">
        <pc:chgData name="Sabina khanam" userId="e598f3a3036b5174" providerId="LiveId" clId="{A4A6B00D-4996-4D0C-8EA0-5B24075AC60F}" dt="2019-05-16T08:36:07.171" v="574" actId="207"/>
        <pc:sldMkLst>
          <pc:docMk/>
          <pc:sldMk cId="1954657795" sldId="283"/>
        </pc:sldMkLst>
        <pc:spChg chg="mod">
          <ac:chgData name="Sabina khanam" userId="e598f3a3036b5174" providerId="LiveId" clId="{A4A6B00D-4996-4D0C-8EA0-5B24075AC60F}" dt="2019-05-16T08:36:07.171" v="574" actId="207"/>
          <ac:spMkLst>
            <pc:docMk/>
            <pc:sldMk cId="1954657795" sldId="283"/>
            <ac:spMk id="2" creationId="{81723F42-BB7B-4FBB-A34A-06C09768803C}"/>
          </ac:spMkLst>
        </pc:spChg>
      </pc:sldChg>
      <pc:sldChg chg="addSp modSp">
        <pc:chgData name="Sabina khanam" userId="e598f3a3036b5174" providerId="LiveId" clId="{A4A6B00D-4996-4D0C-8EA0-5B24075AC60F}" dt="2019-05-16T08:38:59.434" v="590" actId="207"/>
        <pc:sldMkLst>
          <pc:docMk/>
          <pc:sldMk cId="568951476" sldId="285"/>
        </pc:sldMkLst>
        <pc:spChg chg="mod">
          <ac:chgData name="Sabina khanam" userId="e598f3a3036b5174" providerId="LiveId" clId="{A4A6B00D-4996-4D0C-8EA0-5B24075AC60F}" dt="2019-05-16T08:38:59.434" v="590" actId="207"/>
          <ac:spMkLst>
            <pc:docMk/>
            <pc:sldMk cId="568951476" sldId="285"/>
            <ac:spMk id="2" creationId="{23790EBA-E425-45E6-9D67-BD2A023C0374}"/>
          </ac:spMkLst>
        </pc:spChg>
        <pc:spChg chg="mod">
          <ac:chgData name="Sabina khanam" userId="e598f3a3036b5174" providerId="LiveId" clId="{A4A6B00D-4996-4D0C-8EA0-5B24075AC60F}" dt="2019-05-15T10:20:36.230" v="335" actId="20577"/>
          <ac:spMkLst>
            <pc:docMk/>
            <pc:sldMk cId="568951476" sldId="285"/>
            <ac:spMk id="3" creationId="{0DA2E19C-BF52-4B2D-91DE-AF1B057CAFFD}"/>
          </ac:spMkLst>
        </pc:spChg>
        <pc:spChg chg="add mod">
          <ac:chgData name="Sabina khanam" userId="e598f3a3036b5174" providerId="LiveId" clId="{A4A6B00D-4996-4D0C-8EA0-5B24075AC60F}" dt="2019-05-15T08:23:11.451" v="67" actId="2711"/>
          <ac:spMkLst>
            <pc:docMk/>
            <pc:sldMk cId="568951476" sldId="285"/>
            <ac:spMk id="4" creationId="{0174A31B-5781-4CEE-8C07-70907D18389D}"/>
          </ac:spMkLst>
        </pc:spChg>
        <pc:spChg chg="add mod">
          <ac:chgData name="Sabina khanam" userId="e598f3a3036b5174" providerId="LiveId" clId="{A4A6B00D-4996-4D0C-8EA0-5B24075AC60F}" dt="2019-05-15T10:21:05.479" v="355" actId="20577"/>
          <ac:spMkLst>
            <pc:docMk/>
            <pc:sldMk cId="568951476" sldId="285"/>
            <ac:spMk id="5" creationId="{63FF88B3-9D59-4510-81A2-BADFCCCDD148}"/>
          </ac:spMkLst>
        </pc:spChg>
        <pc:spChg chg="add mod">
          <ac:chgData name="Sabina khanam" userId="e598f3a3036b5174" providerId="LiveId" clId="{A4A6B00D-4996-4D0C-8EA0-5B24075AC60F}" dt="2019-05-15T10:21:10.906" v="369" actId="20577"/>
          <ac:spMkLst>
            <pc:docMk/>
            <pc:sldMk cId="568951476" sldId="285"/>
            <ac:spMk id="6" creationId="{FAB87553-49BF-43E3-8254-57C13585A792}"/>
          </ac:spMkLst>
        </pc:spChg>
        <pc:spChg chg="add mod">
          <ac:chgData name="Sabina khanam" userId="e598f3a3036b5174" providerId="LiveId" clId="{A4A6B00D-4996-4D0C-8EA0-5B24075AC60F}" dt="2019-05-15T10:21:35.868" v="390" actId="20577"/>
          <ac:spMkLst>
            <pc:docMk/>
            <pc:sldMk cId="568951476" sldId="285"/>
            <ac:spMk id="7" creationId="{AFAB2C29-95CC-46DE-9C1F-D5455F7B3A9C}"/>
          </ac:spMkLst>
        </pc:spChg>
      </pc:sldChg>
      <pc:sldChg chg="modSp">
        <pc:chgData name="Sabina khanam" userId="e598f3a3036b5174" providerId="LiveId" clId="{A4A6B00D-4996-4D0C-8EA0-5B24075AC60F}" dt="2019-05-16T08:54:05.842" v="679" actId="1076"/>
        <pc:sldMkLst>
          <pc:docMk/>
          <pc:sldMk cId="2478319466" sldId="286"/>
        </pc:sldMkLst>
        <pc:spChg chg="mod">
          <ac:chgData name="Sabina khanam" userId="e598f3a3036b5174" providerId="LiveId" clId="{A4A6B00D-4996-4D0C-8EA0-5B24075AC60F}" dt="2019-05-16T08:54:05.842" v="679" actId="1076"/>
          <ac:spMkLst>
            <pc:docMk/>
            <pc:sldMk cId="2478319466" sldId="286"/>
            <ac:spMk id="4" creationId="{72144CFF-6D01-45D2-A325-C6AECE4088A1}"/>
          </ac:spMkLst>
        </pc:spChg>
        <pc:graphicFrameChg chg="mod">
          <ac:chgData name="Sabina khanam" userId="e598f3a3036b5174" providerId="LiveId" clId="{A4A6B00D-4996-4D0C-8EA0-5B24075AC60F}" dt="2019-05-16T08:53:52.937" v="677" actId="20577"/>
          <ac:graphicFrameMkLst>
            <pc:docMk/>
            <pc:sldMk cId="2478319466" sldId="286"/>
            <ac:graphicFrameMk id="6" creationId="{31B182A3-4E49-4AA3-BC46-20C5F9965B19}"/>
          </ac:graphicFrameMkLst>
        </pc:graphicFrameChg>
      </pc:sldChg>
      <pc:sldChg chg="modSp setBg">
        <pc:chgData name="Sabina khanam" userId="e598f3a3036b5174" providerId="LiveId" clId="{A4A6B00D-4996-4D0C-8EA0-5B24075AC60F}" dt="2019-05-16T08:36:17.763" v="575" actId="207"/>
        <pc:sldMkLst>
          <pc:docMk/>
          <pc:sldMk cId="3974654455" sldId="287"/>
        </pc:sldMkLst>
        <pc:spChg chg="mod">
          <ac:chgData name="Sabina khanam" userId="e598f3a3036b5174" providerId="LiveId" clId="{A4A6B00D-4996-4D0C-8EA0-5B24075AC60F}" dt="2019-05-16T08:36:17.763" v="575" actId="207"/>
          <ac:spMkLst>
            <pc:docMk/>
            <pc:sldMk cId="3974654455" sldId="287"/>
            <ac:spMk id="4" creationId="{CA7FA775-C3B3-4138-9AFB-4A5721A1266D}"/>
          </ac:spMkLst>
        </pc:spChg>
      </pc:sldChg>
      <pc:sldChg chg="modSp">
        <pc:chgData name="Sabina khanam" userId="e598f3a3036b5174" providerId="LiveId" clId="{A4A6B00D-4996-4D0C-8EA0-5B24075AC60F}" dt="2019-05-16T08:36:24.548" v="576" actId="207"/>
        <pc:sldMkLst>
          <pc:docMk/>
          <pc:sldMk cId="246249360" sldId="288"/>
        </pc:sldMkLst>
        <pc:spChg chg="mod">
          <ac:chgData name="Sabina khanam" userId="e598f3a3036b5174" providerId="LiveId" clId="{A4A6B00D-4996-4D0C-8EA0-5B24075AC60F}" dt="2019-05-16T08:36:24.548" v="576" actId="207"/>
          <ac:spMkLst>
            <pc:docMk/>
            <pc:sldMk cId="246249360" sldId="288"/>
            <ac:spMk id="2" creationId="{3DDE7C08-9963-4357-A1B0-116D84954AD0}"/>
          </ac:spMkLst>
        </pc:spChg>
      </pc:sldChg>
      <pc:sldChg chg="addSp modSp">
        <pc:chgData name="Sabina khanam" userId="e598f3a3036b5174" providerId="LiveId" clId="{A4A6B00D-4996-4D0C-8EA0-5B24075AC60F}" dt="2019-05-16T08:38:51.295" v="589" actId="207"/>
        <pc:sldMkLst>
          <pc:docMk/>
          <pc:sldMk cId="1088297138" sldId="289"/>
        </pc:sldMkLst>
        <pc:spChg chg="mod">
          <ac:chgData name="Sabina khanam" userId="e598f3a3036b5174" providerId="LiveId" clId="{A4A6B00D-4996-4D0C-8EA0-5B24075AC60F}" dt="2019-05-16T08:38:51.295" v="589" actId="207"/>
          <ac:spMkLst>
            <pc:docMk/>
            <pc:sldMk cId="1088297138" sldId="289"/>
            <ac:spMk id="2" creationId="{4C68F639-DF13-4848-A71E-19ED8EBD0DC9}"/>
          </ac:spMkLst>
        </pc:spChg>
        <pc:spChg chg="mod">
          <ac:chgData name="Sabina khanam" userId="e598f3a3036b5174" providerId="LiveId" clId="{A4A6B00D-4996-4D0C-8EA0-5B24075AC60F}" dt="2019-05-15T08:32:28.125" v="141" actId="313"/>
          <ac:spMkLst>
            <pc:docMk/>
            <pc:sldMk cId="1088297138" sldId="289"/>
            <ac:spMk id="3" creationId="{56BAF883-D883-48EE-AF13-33E0854408F4}"/>
          </ac:spMkLst>
        </pc:spChg>
        <pc:spChg chg="add mod">
          <ac:chgData name="Sabina khanam" userId="e598f3a3036b5174" providerId="LiveId" clId="{A4A6B00D-4996-4D0C-8EA0-5B24075AC60F}" dt="2019-05-15T08:36:02.307" v="313" actId="1076"/>
          <ac:spMkLst>
            <pc:docMk/>
            <pc:sldMk cId="1088297138" sldId="289"/>
            <ac:spMk id="4" creationId="{CCBEDC60-A028-41D3-9730-FB5F2C14F676}"/>
          </ac:spMkLst>
        </pc:spChg>
      </pc:sldChg>
      <pc:sldChg chg="delSp modSp add ord">
        <pc:chgData name="Sabina khanam" userId="e598f3a3036b5174" providerId="LiveId" clId="{A4A6B00D-4996-4D0C-8EA0-5B24075AC60F}" dt="2019-05-16T08:37:27.127" v="581" actId="207"/>
        <pc:sldMkLst>
          <pc:docMk/>
          <pc:sldMk cId="2837166546" sldId="290"/>
        </pc:sldMkLst>
        <pc:spChg chg="mod">
          <ac:chgData name="Sabina khanam" userId="e598f3a3036b5174" providerId="LiveId" clId="{A4A6B00D-4996-4D0C-8EA0-5B24075AC60F}" dt="2019-05-16T08:37:27.127" v="581" actId="207"/>
          <ac:spMkLst>
            <pc:docMk/>
            <pc:sldMk cId="2837166546" sldId="290"/>
            <ac:spMk id="2" creationId="{C2A87472-94C7-4C2A-8B59-DF181D5A6E32}"/>
          </ac:spMkLst>
        </pc:spChg>
        <pc:spChg chg="del">
          <ac:chgData name="Sabina khanam" userId="e598f3a3036b5174" providerId="LiveId" clId="{A4A6B00D-4996-4D0C-8EA0-5B24075AC60F}" dt="2019-05-16T08:33:56.962" v="563" actId="478"/>
          <ac:spMkLst>
            <pc:docMk/>
            <pc:sldMk cId="2837166546" sldId="290"/>
            <ac:spMk id="3" creationId="{64E3205C-FD98-403D-8B20-1A4920472212}"/>
          </ac:spMkLst>
        </pc:spChg>
        <pc:spChg chg="mod">
          <ac:chgData name="Sabina khanam" userId="e598f3a3036b5174" providerId="LiveId" clId="{A4A6B00D-4996-4D0C-8EA0-5B24075AC60F}" dt="2019-05-16T08:34:57.297" v="570" actId="121"/>
          <ac:spMkLst>
            <pc:docMk/>
            <pc:sldMk cId="2837166546" sldId="290"/>
            <ac:spMk id="4" creationId="{7A803476-A6B1-4CC7-A36C-98F807818195}"/>
          </ac:spMkLst>
        </pc:spChg>
      </pc:sldChg>
      <pc:sldChg chg="delSp add del">
        <pc:chgData name="Sabina khanam" userId="e598f3a3036b5174" providerId="LiveId" clId="{A4A6B00D-4996-4D0C-8EA0-5B24075AC60F}" dt="2019-05-16T10:33:40.972" v="757" actId="2696"/>
        <pc:sldMkLst>
          <pc:docMk/>
          <pc:sldMk cId="1805382971" sldId="291"/>
        </pc:sldMkLst>
        <pc:spChg chg="del">
          <ac:chgData name="Sabina khanam" userId="e598f3a3036b5174" providerId="LiveId" clId="{A4A6B00D-4996-4D0C-8EA0-5B24075AC60F}" dt="2019-05-16T10:33:06.818" v="753" actId="478"/>
          <ac:spMkLst>
            <pc:docMk/>
            <pc:sldMk cId="1805382971" sldId="291"/>
            <ac:spMk id="2" creationId="{E50506A1-AA31-4988-9748-1464E60383BB}"/>
          </ac:spMkLst>
        </pc:spChg>
        <pc:spChg chg="del">
          <ac:chgData name="Sabina khanam" userId="e598f3a3036b5174" providerId="LiveId" clId="{A4A6B00D-4996-4D0C-8EA0-5B24075AC60F}" dt="2019-05-16T10:33:11.675" v="754" actId="478"/>
          <ac:spMkLst>
            <pc:docMk/>
            <pc:sldMk cId="1805382971" sldId="291"/>
            <ac:spMk id="3" creationId="{E3630E0D-1949-4C78-A20C-F709247AAD1D}"/>
          </ac:spMkLst>
        </pc:spChg>
        <pc:spChg chg="del">
          <ac:chgData name="Sabina khanam" userId="e598f3a3036b5174" providerId="LiveId" clId="{A4A6B00D-4996-4D0C-8EA0-5B24075AC60F}" dt="2019-05-16T10:33:15.092" v="755" actId="478"/>
          <ac:spMkLst>
            <pc:docMk/>
            <pc:sldMk cId="1805382971" sldId="291"/>
            <ac:spMk id="4" creationId="{A0B1C01A-E0AB-4C11-829A-C222D320A4D5}"/>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82B377-F8D1-486E-AE75-80E18109C99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D72CBD70-B389-4A1F-9BC1-5C87A0BDF295}">
      <dgm:prSet>
        <dgm:style>
          <a:lnRef idx="2">
            <a:schemeClr val="accent2"/>
          </a:lnRef>
          <a:fillRef idx="1">
            <a:schemeClr val="lt1"/>
          </a:fillRef>
          <a:effectRef idx="0">
            <a:schemeClr val="accent2"/>
          </a:effectRef>
          <a:fontRef idx="minor">
            <a:schemeClr val="dk1"/>
          </a:fontRef>
        </dgm:style>
      </dgm:prSet>
      <dgm:spPr/>
      <dgm:t>
        <a:bodyPr/>
        <a:lstStyle/>
        <a:p>
          <a:r>
            <a:rPr lang="en-GB" dirty="0"/>
            <a:t>We will be introducing to you about team working and all the different aspects in this field. The topics being discussed will be:</a:t>
          </a:r>
          <a:endParaRPr lang="en-US" dirty="0"/>
        </a:p>
      </dgm:t>
    </dgm:pt>
    <dgm:pt modelId="{0F9B556F-85AC-422C-8E03-904C2F6064A9}" type="parTrans" cxnId="{F48FD986-DFB5-43DE-BE30-D74342EDE520}">
      <dgm:prSet/>
      <dgm:spPr/>
      <dgm:t>
        <a:bodyPr/>
        <a:lstStyle/>
        <a:p>
          <a:endParaRPr lang="en-US"/>
        </a:p>
      </dgm:t>
    </dgm:pt>
    <dgm:pt modelId="{BFCFB112-FF69-4A74-A1C0-0751B89F04CD}" type="sibTrans" cxnId="{F48FD986-DFB5-43DE-BE30-D74342EDE520}">
      <dgm:prSet/>
      <dgm:spPr/>
      <dgm:t>
        <a:bodyPr/>
        <a:lstStyle/>
        <a:p>
          <a:endParaRPr lang="en-US"/>
        </a:p>
      </dgm:t>
    </dgm:pt>
    <dgm:pt modelId="{5DF4DB05-6907-4E2C-89E8-7681277A3ED5}">
      <dgm:prSet/>
      <dgm:spPr/>
      <dgm:t>
        <a:bodyPr/>
        <a:lstStyle/>
        <a:p>
          <a:r>
            <a:rPr lang="en-GB" dirty="0"/>
            <a:t>Benefits of team working</a:t>
          </a:r>
          <a:endParaRPr lang="en-US" dirty="0"/>
        </a:p>
      </dgm:t>
    </dgm:pt>
    <dgm:pt modelId="{78F6D30E-6E76-45CC-AD77-A5619ED8BCCA}" type="parTrans" cxnId="{CA4CBAE2-7E5A-4693-9751-E35A24DE7E39}">
      <dgm:prSet/>
      <dgm:spPr/>
      <dgm:t>
        <a:bodyPr/>
        <a:lstStyle/>
        <a:p>
          <a:endParaRPr lang="en-US"/>
        </a:p>
      </dgm:t>
    </dgm:pt>
    <dgm:pt modelId="{A8E6C00F-7618-4B2C-B974-9105E84D998C}" type="sibTrans" cxnId="{CA4CBAE2-7E5A-4693-9751-E35A24DE7E39}">
      <dgm:prSet/>
      <dgm:spPr/>
      <dgm:t>
        <a:bodyPr/>
        <a:lstStyle/>
        <a:p>
          <a:endParaRPr lang="en-US"/>
        </a:p>
      </dgm:t>
    </dgm:pt>
    <dgm:pt modelId="{B001BD5E-2E87-4A0A-BB85-CF6A6B1FCB8F}">
      <dgm:prSet/>
      <dgm:spPr/>
      <dgm:t>
        <a:bodyPr/>
        <a:lstStyle/>
        <a:p>
          <a:r>
            <a:rPr lang="en-GB" dirty="0"/>
            <a:t>Stages of team development</a:t>
          </a:r>
          <a:endParaRPr lang="en-US" dirty="0"/>
        </a:p>
      </dgm:t>
    </dgm:pt>
    <dgm:pt modelId="{216F0C56-E841-494B-AE7D-48B905656FE7}" type="parTrans" cxnId="{E9EC17BD-EC2B-4A37-822A-19F9E365D81D}">
      <dgm:prSet/>
      <dgm:spPr/>
      <dgm:t>
        <a:bodyPr/>
        <a:lstStyle/>
        <a:p>
          <a:endParaRPr lang="en-US"/>
        </a:p>
      </dgm:t>
    </dgm:pt>
    <dgm:pt modelId="{F3236060-1F23-42A4-8EA8-BF66769B52D9}" type="sibTrans" cxnId="{E9EC17BD-EC2B-4A37-822A-19F9E365D81D}">
      <dgm:prSet/>
      <dgm:spPr/>
      <dgm:t>
        <a:bodyPr/>
        <a:lstStyle/>
        <a:p>
          <a:endParaRPr lang="en-US"/>
        </a:p>
      </dgm:t>
    </dgm:pt>
    <dgm:pt modelId="{4513BE08-A72B-4D50-94E7-95441A79A555}">
      <dgm:prSet/>
      <dgm:spPr/>
      <dgm:t>
        <a:bodyPr/>
        <a:lstStyle/>
        <a:p>
          <a:r>
            <a:rPr lang="en-GB"/>
            <a:t>Team Roles</a:t>
          </a:r>
          <a:endParaRPr lang="en-US"/>
        </a:p>
      </dgm:t>
    </dgm:pt>
    <dgm:pt modelId="{53C12686-E1EE-4C0B-9ECE-CC801CADACEA}" type="parTrans" cxnId="{C7E2A878-0CE1-4850-95FC-CDD582701E88}">
      <dgm:prSet/>
      <dgm:spPr/>
      <dgm:t>
        <a:bodyPr/>
        <a:lstStyle/>
        <a:p>
          <a:endParaRPr lang="en-US"/>
        </a:p>
      </dgm:t>
    </dgm:pt>
    <dgm:pt modelId="{AA3A3CEF-28D7-4097-A8D6-379B39638453}" type="sibTrans" cxnId="{C7E2A878-0CE1-4850-95FC-CDD582701E88}">
      <dgm:prSet/>
      <dgm:spPr/>
      <dgm:t>
        <a:bodyPr/>
        <a:lstStyle/>
        <a:p>
          <a:endParaRPr lang="en-US"/>
        </a:p>
      </dgm:t>
    </dgm:pt>
    <dgm:pt modelId="{F22EC852-1C32-4A22-B27C-5D9E61308FE5}">
      <dgm:prSet/>
      <dgm:spPr/>
      <dgm:t>
        <a:bodyPr/>
        <a:lstStyle/>
        <a:p>
          <a:r>
            <a:rPr lang="en-GB"/>
            <a:t>Successful team development</a:t>
          </a:r>
          <a:endParaRPr lang="en-US"/>
        </a:p>
      </dgm:t>
    </dgm:pt>
    <dgm:pt modelId="{DABBF004-0362-48F9-B789-A3E473CC0D1B}" type="parTrans" cxnId="{4DCB117B-866F-490E-B0CA-5D6C303ADAB8}">
      <dgm:prSet/>
      <dgm:spPr/>
      <dgm:t>
        <a:bodyPr/>
        <a:lstStyle/>
        <a:p>
          <a:endParaRPr lang="en-US"/>
        </a:p>
      </dgm:t>
    </dgm:pt>
    <dgm:pt modelId="{3B36907D-DA75-4167-960A-B8D01641A88A}" type="sibTrans" cxnId="{4DCB117B-866F-490E-B0CA-5D6C303ADAB8}">
      <dgm:prSet/>
      <dgm:spPr/>
      <dgm:t>
        <a:bodyPr/>
        <a:lstStyle/>
        <a:p>
          <a:endParaRPr lang="en-US"/>
        </a:p>
      </dgm:t>
    </dgm:pt>
    <dgm:pt modelId="{088AB8AC-6EB7-4D71-B96B-ECFD3D6280F0}">
      <dgm:prSet/>
      <dgm:spPr/>
      <dgm:t>
        <a:bodyPr/>
        <a:lstStyle/>
        <a:p>
          <a:r>
            <a:rPr lang="en-GB"/>
            <a:t>Managing conflict</a:t>
          </a:r>
          <a:endParaRPr lang="en-US"/>
        </a:p>
      </dgm:t>
    </dgm:pt>
    <dgm:pt modelId="{68C1F362-3A5A-44DC-B040-2D203881BC7B}" type="parTrans" cxnId="{1E491D41-1BC2-4E62-BC34-29D34355E2F7}">
      <dgm:prSet/>
      <dgm:spPr/>
      <dgm:t>
        <a:bodyPr/>
        <a:lstStyle/>
        <a:p>
          <a:endParaRPr lang="en-US"/>
        </a:p>
      </dgm:t>
    </dgm:pt>
    <dgm:pt modelId="{711B3F6F-DA06-474E-AB8F-564926292F9C}" type="sibTrans" cxnId="{1E491D41-1BC2-4E62-BC34-29D34355E2F7}">
      <dgm:prSet/>
      <dgm:spPr/>
      <dgm:t>
        <a:bodyPr/>
        <a:lstStyle/>
        <a:p>
          <a:endParaRPr lang="en-US"/>
        </a:p>
      </dgm:t>
    </dgm:pt>
    <dgm:pt modelId="{42DD765C-BD7C-47C6-A3ED-CDB123E2DA4A}" type="pres">
      <dgm:prSet presAssocID="{7282B377-F8D1-486E-AE75-80E18109C99A}" presName="linear" presStyleCnt="0">
        <dgm:presLayoutVars>
          <dgm:animLvl val="lvl"/>
          <dgm:resizeHandles val="exact"/>
        </dgm:presLayoutVars>
      </dgm:prSet>
      <dgm:spPr/>
    </dgm:pt>
    <dgm:pt modelId="{296F840E-E38E-49D8-8741-4D2879ED1B47}" type="pres">
      <dgm:prSet presAssocID="{D72CBD70-B389-4A1F-9BC1-5C87A0BDF295}" presName="parentText" presStyleLbl="node1" presStyleIdx="0" presStyleCnt="1" custLinFactNeighborX="-776" custLinFactNeighborY="-27517">
        <dgm:presLayoutVars>
          <dgm:chMax val="0"/>
          <dgm:bulletEnabled val="1"/>
        </dgm:presLayoutVars>
      </dgm:prSet>
      <dgm:spPr/>
    </dgm:pt>
    <dgm:pt modelId="{DEE22D0C-7484-4759-9F5A-82D4D050A0DF}" type="pres">
      <dgm:prSet presAssocID="{D72CBD70-B389-4A1F-9BC1-5C87A0BDF295}" presName="childText" presStyleLbl="revTx" presStyleIdx="0" presStyleCnt="1" custLinFactNeighborX="-2038" custLinFactNeighborY="10668">
        <dgm:presLayoutVars>
          <dgm:bulletEnabled val="1"/>
        </dgm:presLayoutVars>
      </dgm:prSet>
      <dgm:spPr/>
    </dgm:pt>
  </dgm:ptLst>
  <dgm:cxnLst>
    <dgm:cxn modelId="{C66E3935-7E35-496E-B032-2827FD8E45EC}" type="presOf" srcId="{5DF4DB05-6907-4E2C-89E8-7681277A3ED5}" destId="{DEE22D0C-7484-4759-9F5A-82D4D050A0DF}" srcOrd="0" destOrd="0" presId="urn:microsoft.com/office/officeart/2005/8/layout/vList2"/>
    <dgm:cxn modelId="{8BE07635-31EE-40F1-9507-72767989CDBF}" type="presOf" srcId="{7282B377-F8D1-486E-AE75-80E18109C99A}" destId="{42DD765C-BD7C-47C6-A3ED-CDB123E2DA4A}" srcOrd="0" destOrd="0" presId="urn:microsoft.com/office/officeart/2005/8/layout/vList2"/>
    <dgm:cxn modelId="{1E491D41-1BC2-4E62-BC34-29D34355E2F7}" srcId="{D72CBD70-B389-4A1F-9BC1-5C87A0BDF295}" destId="{088AB8AC-6EB7-4D71-B96B-ECFD3D6280F0}" srcOrd="4" destOrd="0" parTransId="{68C1F362-3A5A-44DC-B040-2D203881BC7B}" sibTransId="{711B3F6F-DA06-474E-AB8F-564926292F9C}"/>
    <dgm:cxn modelId="{21439674-BBB3-4458-A91E-F54FB7F7CC8B}" type="presOf" srcId="{088AB8AC-6EB7-4D71-B96B-ECFD3D6280F0}" destId="{DEE22D0C-7484-4759-9F5A-82D4D050A0DF}" srcOrd="0" destOrd="4" presId="urn:microsoft.com/office/officeart/2005/8/layout/vList2"/>
    <dgm:cxn modelId="{C7E2A878-0CE1-4850-95FC-CDD582701E88}" srcId="{D72CBD70-B389-4A1F-9BC1-5C87A0BDF295}" destId="{4513BE08-A72B-4D50-94E7-95441A79A555}" srcOrd="2" destOrd="0" parTransId="{53C12686-E1EE-4C0B-9ECE-CC801CADACEA}" sibTransId="{AA3A3CEF-28D7-4097-A8D6-379B39638453}"/>
    <dgm:cxn modelId="{4DCB117B-866F-490E-B0CA-5D6C303ADAB8}" srcId="{D72CBD70-B389-4A1F-9BC1-5C87A0BDF295}" destId="{F22EC852-1C32-4A22-B27C-5D9E61308FE5}" srcOrd="3" destOrd="0" parTransId="{DABBF004-0362-48F9-B789-A3E473CC0D1B}" sibTransId="{3B36907D-DA75-4167-960A-B8D01641A88A}"/>
    <dgm:cxn modelId="{D3223C7B-DD3A-44AE-8066-C2227820C57B}" type="presOf" srcId="{F22EC852-1C32-4A22-B27C-5D9E61308FE5}" destId="{DEE22D0C-7484-4759-9F5A-82D4D050A0DF}" srcOrd="0" destOrd="3" presId="urn:microsoft.com/office/officeart/2005/8/layout/vList2"/>
    <dgm:cxn modelId="{54D25F7E-633A-4DFC-97DA-2E52D5338402}" type="presOf" srcId="{4513BE08-A72B-4D50-94E7-95441A79A555}" destId="{DEE22D0C-7484-4759-9F5A-82D4D050A0DF}" srcOrd="0" destOrd="2" presId="urn:microsoft.com/office/officeart/2005/8/layout/vList2"/>
    <dgm:cxn modelId="{F48FD986-DFB5-43DE-BE30-D74342EDE520}" srcId="{7282B377-F8D1-486E-AE75-80E18109C99A}" destId="{D72CBD70-B389-4A1F-9BC1-5C87A0BDF295}" srcOrd="0" destOrd="0" parTransId="{0F9B556F-85AC-422C-8E03-904C2F6064A9}" sibTransId="{BFCFB112-FF69-4A74-A1C0-0751B89F04CD}"/>
    <dgm:cxn modelId="{6A849C8C-5ED8-48CD-92C0-AD1D9BB25352}" type="presOf" srcId="{B001BD5E-2E87-4A0A-BB85-CF6A6B1FCB8F}" destId="{DEE22D0C-7484-4759-9F5A-82D4D050A0DF}" srcOrd="0" destOrd="1" presId="urn:microsoft.com/office/officeart/2005/8/layout/vList2"/>
    <dgm:cxn modelId="{C1F2D496-C833-4985-A752-8E82779B3EC5}" type="presOf" srcId="{D72CBD70-B389-4A1F-9BC1-5C87A0BDF295}" destId="{296F840E-E38E-49D8-8741-4D2879ED1B47}" srcOrd="0" destOrd="0" presId="urn:microsoft.com/office/officeart/2005/8/layout/vList2"/>
    <dgm:cxn modelId="{E9EC17BD-EC2B-4A37-822A-19F9E365D81D}" srcId="{D72CBD70-B389-4A1F-9BC1-5C87A0BDF295}" destId="{B001BD5E-2E87-4A0A-BB85-CF6A6B1FCB8F}" srcOrd="1" destOrd="0" parTransId="{216F0C56-E841-494B-AE7D-48B905656FE7}" sibTransId="{F3236060-1F23-42A4-8EA8-BF66769B52D9}"/>
    <dgm:cxn modelId="{CA4CBAE2-7E5A-4693-9751-E35A24DE7E39}" srcId="{D72CBD70-B389-4A1F-9BC1-5C87A0BDF295}" destId="{5DF4DB05-6907-4E2C-89E8-7681277A3ED5}" srcOrd="0" destOrd="0" parTransId="{78F6D30E-6E76-45CC-AD77-A5619ED8BCCA}" sibTransId="{A8E6C00F-7618-4B2C-B974-9105E84D998C}"/>
    <dgm:cxn modelId="{738C23B3-EA52-4C4C-A383-E9FC1192097E}" type="presParOf" srcId="{42DD765C-BD7C-47C6-A3ED-CDB123E2DA4A}" destId="{296F840E-E38E-49D8-8741-4D2879ED1B47}" srcOrd="0" destOrd="0" presId="urn:microsoft.com/office/officeart/2005/8/layout/vList2"/>
    <dgm:cxn modelId="{D7706BF0-2B22-4BB0-8D1E-FAF60C1661AC}" type="presParOf" srcId="{42DD765C-BD7C-47C6-A3ED-CDB123E2DA4A}" destId="{DEE22D0C-7484-4759-9F5A-82D4D050A0D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ED8429-89BF-486F-BAD0-60DB1540FC2D}"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6C1DDE0-4B5D-4645-8EF8-52A1B0E028D5}">
      <dgm:prSet custT="1"/>
      <dgm:spPr/>
      <dgm:t>
        <a:bodyPr/>
        <a:lstStyle/>
        <a:p>
          <a:r>
            <a:rPr lang="en-GB" sz="1800" dirty="0"/>
            <a:t>A team is a congregation of individual's all with different job roles and titles</a:t>
          </a:r>
          <a:endParaRPr lang="en-US" sz="1800" dirty="0"/>
        </a:p>
      </dgm:t>
    </dgm:pt>
    <dgm:pt modelId="{18ABCAE2-3FE6-4B97-88A7-7A2CBD858764}" type="parTrans" cxnId="{F41B724F-2C8D-41DA-8076-6E3EAC9EEB3F}">
      <dgm:prSet/>
      <dgm:spPr/>
      <dgm:t>
        <a:bodyPr/>
        <a:lstStyle/>
        <a:p>
          <a:endParaRPr lang="en-US"/>
        </a:p>
      </dgm:t>
    </dgm:pt>
    <dgm:pt modelId="{3170DB75-12A3-47BE-84E4-AE86AEF5E82B}" type="sibTrans" cxnId="{F41B724F-2C8D-41DA-8076-6E3EAC9EEB3F}">
      <dgm:prSet/>
      <dgm:spPr/>
      <dgm:t>
        <a:bodyPr/>
        <a:lstStyle/>
        <a:p>
          <a:endParaRPr lang="en-US"/>
        </a:p>
      </dgm:t>
    </dgm:pt>
    <dgm:pt modelId="{0F690B6E-F6F1-410C-9F11-14CE1C5BDB89}">
      <dgm:prSet custT="1"/>
      <dgm:spPr/>
      <dgm:t>
        <a:bodyPr/>
        <a:lstStyle/>
        <a:p>
          <a:r>
            <a:rPr lang="en-GB" sz="1800" dirty="0"/>
            <a:t>Each team has a mix of different team roles depending on the goal the team are trying to achieve </a:t>
          </a:r>
          <a:endParaRPr lang="en-US" sz="1800" dirty="0"/>
        </a:p>
      </dgm:t>
    </dgm:pt>
    <dgm:pt modelId="{AF695A41-0865-48CD-AE08-191603CCADCE}" type="parTrans" cxnId="{10D63F49-11AC-4E56-918A-5C4B81B64AB2}">
      <dgm:prSet/>
      <dgm:spPr/>
      <dgm:t>
        <a:bodyPr/>
        <a:lstStyle/>
        <a:p>
          <a:endParaRPr lang="en-US"/>
        </a:p>
      </dgm:t>
    </dgm:pt>
    <dgm:pt modelId="{9EFAFC14-AF06-4955-8B8E-F1103CFAA1C9}" type="sibTrans" cxnId="{10D63F49-11AC-4E56-918A-5C4B81B64AB2}">
      <dgm:prSet/>
      <dgm:spPr/>
      <dgm:t>
        <a:bodyPr/>
        <a:lstStyle/>
        <a:p>
          <a:endParaRPr lang="en-US"/>
        </a:p>
      </dgm:t>
    </dgm:pt>
    <dgm:pt modelId="{3CBEE9EE-E964-44AD-9482-2D57D14DE657}">
      <dgm:prSet custT="1"/>
      <dgm:spPr/>
      <dgm:t>
        <a:bodyPr/>
        <a:lstStyle/>
        <a:p>
          <a:r>
            <a:rPr lang="en-GB" sz="1800" dirty="0"/>
            <a:t>All members in a team will have different specific strengths </a:t>
          </a:r>
          <a:endParaRPr lang="en-US" sz="1800" dirty="0"/>
        </a:p>
      </dgm:t>
    </dgm:pt>
    <dgm:pt modelId="{167B95CF-54D1-44C3-8269-F4A67621BCFE}" type="parTrans" cxnId="{F5F61E6E-9B89-47A5-BCA6-5DD199B1FA03}">
      <dgm:prSet/>
      <dgm:spPr/>
      <dgm:t>
        <a:bodyPr/>
        <a:lstStyle/>
        <a:p>
          <a:endParaRPr lang="en-US"/>
        </a:p>
      </dgm:t>
    </dgm:pt>
    <dgm:pt modelId="{2C534621-2C2F-410F-9E86-062433169087}" type="sibTrans" cxnId="{F5F61E6E-9B89-47A5-BCA6-5DD199B1FA03}">
      <dgm:prSet/>
      <dgm:spPr/>
      <dgm:t>
        <a:bodyPr/>
        <a:lstStyle/>
        <a:p>
          <a:endParaRPr lang="en-US"/>
        </a:p>
      </dgm:t>
    </dgm:pt>
    <dgm:pt modelId="{BCDFB5EF-54F2-479E-8F3D-0EEB87675A03}">
      <dgm:prSet custT="1"/>
      <dgm:spPr/>
      <dgm:t>
        <a:bodyPr/>
        <a:lstStyle/>
        <a:p>
          <a:r>
            <a:rPr lang="en-GB" sz="1800" dirty="0"/>
            <a:t>Team roles is important for achieving objectives and overall goals </a:t>
          </a:r>
          <a:endParaRPr lang="en-US" sz="1800" dirty="0"/>
        </a:p>
      </dgm:t>
    </dgm:pt>
    <dgm:pt modelId="{E84BBCA1-742D-4E89-B02D-BF4D857AC486}" type="parTrans" cxnId="{78D1B9FA-60DF-4035-BAF2-C5C499106254}">
      <dgm:prSet/>
      <dgm:spPr/>
      <dgm:t>
        <a:bodyPr/>
        <a:lstStyle/>
        <a:p>
          <a:endParaRPr lang="en-US"/>
        </a:p>
      </dgm:t>
    </dgm:pt>
    <dgm:pt modelId="{A9EBDB7A-D6F5-4058-8408-37EE0AB4CE9B}" type="sibTrans" cxnId="{78D1B9FA-60DF-4035-BAF2-C5C499106254}">
      <dgm:prSet/>
      <dgm:spPr/>
      <dgm:t>
        <a:bodyPr/>
        <a:lstStyle/>
        <a:p>
          <a:endParaRPr lang="en-US"/>
        </a:p>
      </dgm:t>
    </dgm:pt>
    <dgm:pt modelId="{856F9E0A-333A-44BD-AF7E-580429888ECA}">
      <dgm:prSet custT="1"/>
      <dgm:spPr/>
      <dgm:t>
        <a:bodyPr/>
        <a:lstStyle/>
        <a:p>
          <a:r>
            <a:rPr lang="en-GB" sz="1800" dirty="0"/>
            <a:t>Working within a team you can accomplish much more than working individually </a:t>
          </a:r>
          <a:endParaRPr lang="en-US" sz="1800" dirty="0"/>
        </a:p>
      </dgm:t>
    </dgm:pt>
    <dgm:pt modelId="{51D5BCAB-E5E6-4004-B0EA-750098E31C22}" type="parTrans" cxnId="{EB66988D-ECD9-4308-B80E-43238E3F0955}">
      <dgm:prSet/>
      <dgm:spPr/>
      <dgm:t>
        <a:bodyPr/>
        <a:lstStyle/>
        <a:p>
          <a:endParaRPr lang="en-US"/>
        </a:p>
      </dgm:t>
    </dgm:pt>
    <dgm:pt modelId="{BD6BBAF2-7D12-4CEC-B61D-AB98AFB46FB9}" type="sibTrans" cxnId="{EB66988D-ECD9-4308-B80E-43238E3F0955}">
      <dgm:prSet/>
      <dgm:spPr/>
      <dgm:t>
        <a:bodyPr/>
        <a:lstStyle/>
        <a:p>
          <a:endParaRPr lang="en-US"/>
        </a:p>
      </dgm:t>
    </dgm:pt>
    <dgm:pt modelId="{6E1989C6-3197-4BBA-9F89-6604EE84A6CB}">
      <dgm:prSet custT="1"/>
      <dgm:spPr/>
      <dgm:t>
        <a:bodyPr/>
        <a:lstStyle/>
        <a:p>
          <a:r>
            <a:rPr lang="en-GB" sz="1800" dirty="0"/>
            <a:t>Having different roles in a team leads to having a effective team that runs efficiently, that brings together different ranges of skills and talents</a:t>
          </a:r>
          <a:endParaRPr lang="en-US" sz="1800" dirty="0"/>
        </a:p>
      </dgm:t>
    </dgm:pt>
    <dgm:pt modelId="{DEF6402F-F74B-4CBE-8B86-63971AB296B7}" type="parTrans" cxnId="{85A29707-A2D8-425F-88E8-FC67CCAD2340}">
      <dgm:prSet/>
      <dgm:spPr/>
      <dgm:t>
        <a:bodyPr/>
        <a:lstStyle/>
        <a:p>
          <a:endParaRPr lang="en-US"/>
        </a:p>
      </dgm:t>
    </dgm:pt>
    <dgm:pt modelId="{C7120736-59CB-4426-9538-A9C080E4D40E}" type="sibTrans" cxnId="{85A29707-A2D8-425F-88E8-FC67CCAD2340}">
      <dgm:prSet/>
      <dgm:spPr/>
      <dgm:t>
        <a:bodyPr/>
        <a:lstStyle/>
        <a:p>
          <a:endParaRPr lang="en-US"/>
        </a:p>
      </dgm:t>
    </dgm:pt>
    <dgm:pt modelId="{31EA4365-B2D8-4A8B-8E5B-61EBF5BDF4E2}" type="pres">
      <dgm:prSet presAssocID="{66ED8429-89BF-486F-BAD0-60DB1540FC2D}" presName="root" presStyleCnt="0">
        <dgm:presLayoutVars>
          <dgm:dir/>
          <dgm:resizeHandles val="exact"/>
        </dgm:presLayoutVars>
      </dgm:prSet>
      <dgm:spPr/>
    </dgm:pt>
    <dgm:pt modelId="{5CA06517-DBF3-419F-BD81-1092ABDBADF0}" type="pres">
      <dgm:prSet presAssocID="{66ED8429-89BF-486F-BAD0-60DB1540FC2D}" presName="container" presStyleCnt="0">
        <dgm:presLayoutVars>
          <dgm:dir/>
          <dgm:resizeHandles val="exact"/>
        </dgm:presLayoutVars>
      </dgm:prSet>
      <dgm:spPr/>
    </dgm:pt>
    <dgm:pt modelId="{430DB8C0-F5A1-4A6F-885D-D6BBC31B51F7}" type="pres">
      <dgm:prSet presAssocID="{D6C1DDE0-4B5D-4645-8EF8-52A1B0E028D5}" presName="compNode" presStyleCnt="0"/>
      <dgm:spPr/>
    </dgm:pt>
    <dgm:pt modelId="{FD0CF367-3C0D-4972-87DC-5ADC4E0BFE89}" type="pres">
      <dgm:prSet presAssocID="{D6C1DDE0-4B5D-4645-8EF8-52A1B0E028D5}" presName="iconBgRect" presStyleLbl="bgShp" presStyleIdx="0" presStyleCnt="6"/>
      <dgm:spPr/>
    </dgm:pt>
    <dgm:pt modelId="{EA3DC3D7-20CC-41D4-8797-379878CCF7E9}" type="pres">
      <dgm:prSet presAssocID="{D6C1DDE0-4B5D-4645-8EF8-52A1B0E028D5}"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E7796039-85BB-4BDC-9469-FA937DA841CB}" type="pres">
      <dgm:prSet presAssocID="{D6C1DDE0-4B5D-4645-8EF8-52A1B0E028D5}" presName="spaceRect" presStyleCnt="0"/>
      <dgm:spPr/>
    </dgm:pt>
    <dgm:pt modelId="{88E6D52D-E750-4ED9-B07C-15E9AEE219B6}" type="pres">
      <dgm:prSet presAssocID="{D6C1DDE0-4B5D-4645-8EF8-52A1B0E028D5}" presName="textRect" presStyleLbl="revTx" presStyleIdx="0" presStyleCnt="6" custLinFactNeighborX="-1358" custLinFactNeighborY="-1600">
        <dgm:presLayoutVars>
          <dgm:chMax val="1"/>
          <dgm:chPref val="1"/>
        </dgm:presLayoutVars>
      </dgm:prSet>
      <dgm:spPr/>
    </dgm:pt>
    <dgm:pt modelId="{E3D910E9-732A-4D9E-9BA5-B13B1862B544}" type="pres">
      <dgm:prSet presAssocID="{3170DB75-12A3-47BE-84E4-AE86AEF5E82B}" presName="sibTrans" presStyleLbl="sibTrans2D1" presStyleIdx="0" presStyleCnt="0"/>
      <dgm:spPr/>
    </dgm:pt>
    <dgm:pt modelId="{D31048D2-C85A-4885-9A1D-B63138689326}" type="pres">
      <dgm:prSet presAssocID="{0F690B6E-F6F1-410C-9F11-14CE1C5BDB89}" presName="compNode" presStyleCnt="0"/>
      <dgm:spPr/>
    </dgm:pt>
    <dgm:pt modelId="{B88DD639-FA12-4D6F-912D-D07C94FB9764}" type="pres">
      <dgm:prSet presAssocID="{0F690B6E-F6F1-410C-9F11-14CE1C5BDB89}" presName="iconBgRect" presStyleLbl="bgShp" presStyleIdx="1" presStyleCnt="6"/>
      <dgm:spPr/>
    </dgm:pt>
    <dgm:pt modelId="{142AAA74-C767-405B-82D1-A32D7EEAC21E}" type="pres">
      <dgm:prSet presAssocID="{0F690B6E-F6F1-410C-9F11-14CE1C5BDB8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ers"/>
        </a:ext>
      </dgm:extLst>
    </dgm:pt>
    <dgm:pt modelId="{3681EFA8-C09B-4BA3-807C-CDF0A8FECA9E}" type="pres">
      <dgm:prSet presAssocID="{0F690B6E-F6F1-410C-9F11-14CE1C5BDB89}" presName="spaceRect" presStyleCnt="0"/>
      <dgm:spPr/>
    </dgm:pt>
    <dgm:pt modelId="{A86892B4-8E3D-4D0F-B68A-C0BBEABE4683}" type="pres">
      <dgm:prSet presAssocID="{0F690B6E-F6F1-410C-9F11-14CE1C5BDB89}" presName="textRect" presStyleLbl="revTx" presStyleIdx="1" presStyleCnt="6">
        <dgm:presLayoutVars>
          <dgm:chMax val="1"/>
          <dgm:chPref val="1"/>
        </dgm:presLayoutVars>
      </dgm:prSet>
      <dgm:spPr/>
    </dgm:pt>
    <dgm:pt modelId="{FFC6973A-24E6-4B44-9B8E-71D934827265}" type="pres">
      <dgm:prSet presAssocID="{9EFAFC14-AF06-4955-8B8E-F1103CFAA1C9}" presName="sibTrans" presStyleLbl="sibTrans2D1" presStyleIdx="0" presStyleCnt="0"/>
      <dgm:spPr/>
    </dgm:pt>
    <dgm:pt modelId="{D5497988-66AB-43BF-95F4-6A493A7CEBB0}" type="pres">
      <dgm:prSet presAssocID="{3CBEE9EE-E964-44AD-9482-2D57D14DE657}" presName="compNode" presStyleCnt="0"/>
      <dgm:spPr/>
    </dgm:pt>
    <dgm:pt modelId="{ACA12D6C-47FF-44A2-B878-C76A271A857C}" type="pres">
      <dgm:prSet presAssocID="{3CBEE9EE-E964-44AD-9482-2D57D14DE657}" presName="iconBgRect" presStyleLbl="bgShp" presStyleIdx="2" presStyleCnt="6"/>
      <dgm:spPr/>
    </dgm:pt>
    <dgm:pt modelId="{EF4988FD-7011-42C7-8262-A595DEE2C21B}" type="pres">
      <dgm:prSet presAssocID="{3CBEE9EE-E964-44AD-9482-2D57D14DE657}"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154BDD0D-5F36-4D67-9C99-CB91ACDDD29F}" type="pres">
      <dgm:prSet presAssocID="{3CBEE9EE-E964-44AD-9482-2D57D14DE657}" presName="spaceRect" presStyleCnt="0"/>
      <dgm:spPr/>
    </dgm:pt>
    <dgm:pt modelId="{910EAF10-550E-4409-A958-55F616B5B0F4}" type="pres">
      <dgm:prSet presAssocID="{3CBEE9EE-E964-44AD-9482-2D57D14DE657}" presName="textRect" presStyleLbl="revTx" presStyleIdx="2" presStyleCnt="6">
        <dgm:presLayoutVars>
          <dgm:chMax val="1"/>
          <dgm:chPref val="1"/>
        </dgm:presLayoutVars>
      </dgm:prSet>
      <dgm:spPr/>
    </dgm:pt>
    <dgm:pt modelId="{475439D5-6EFF-442F-B29F-E88F5A12FF9C}" type="pres">
      <dgm:prSet presAssocID="{2C534621-2C2F-410F-9E86-062433169087}" presName="sibTrans" presStyleLbl="sibTrans2D1" presStyleIdx="0" presStyleCnt="0"/>
      <dgm:spPr/>
    </dgm:pt>
    <dgm:pt modelId="{19BEB99C-A539-4AFB-841C-E90C20D3FF7E}" type="pres">
      <dgm:prSet presAssocID="{BCDFB5EF-54F2-479E-8F3D-0EEB87675A03}" presName="compNode" presStyleCnt="0"/>
      <dgm:spPr/>
    </dgm:pt>
    <dgm:pt modelId="{EFD00CEE-6189-46FB-8821-350F8F9EED54}" type="pres">
      <dgm:prSet presAssocID="{BCDFB5EF-54F2-479E-8F3D-0EEB87675A03}" presName="iconBgRect" presStyleLbl="bgShp" presStyleIdx="3" presStyleCnt="6"/>
      <dgm:spPr/>
    </dgm:pt>
    <dgm:pt modelId="{4F7D87FD-F6C0-4DF2-94EF-8AE378A13BB5}" type="pres">
      <dgm:prSet presAssocID="{BCDFB5EF-54F2-479E-8F3D-0EEB87675A03}"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C0CEA33D-4AD9-4CD7-9442-07C0C15B5F0D}" type="pres">
      <dgm:prSet presAssocID="{BCDFB5EF-54F2-479E-8F3D-0EEB87675A03}" presName="spaceRect" presStyleCnt="0"/>
      <dgm:spPr/>
    </dgm:pt>
    <dgm:pt modelId="{0E101F79-7EAC-4484-88BD-9B44FDBAE9A9}" type="pres">
      <dgm:prSet presAssocID="{BCDFB5EF-54F2-479E-8F3D-0EEB87675A03}" presName="textRect" presStyleLbl="revTx" presStyleIdx="3" presStyleCnt="6">
        <dgm:presLayoutVars>
          <dgm:chMax val="1"/>
          <dgm:chPref val="1"/>
        </dgm:presLayoutVars>
      </dgm:prSet>
      <dgm:spPr/>
    </dgm:pt>
    <dgm:pt modelId="{EAAE2D71-BA9B-41E4-8B8D-1509A1D9064C}" type="pres">
      <dgm:prSet presAssocID="{A9EBDB7A-D6F5-4058-8408-37EE0AB4CE9B}" presName="sibTrans" presStyleLbl="sibTrans2D1" presStyleIdx="0" presStyleCnt="0"/>
      <dgm:spPr/>
    </dgm:pt>
    <dgm:pt modelId="{1487FB45-5D17-4B97-BAE4-94084ED70EA0}" type="pres">
      <dgm:prSet presAssocID="{856F9E0A-333A-44BD-AF7E-580429888ECA}" presName="compNode" presStyleCnt="0"/>
      <dgm:spPr/>
    </dgm:pt>
    <dgm:pt modelId="{83FB53BD-A1A4-4F3E-87E3-BD42362685DF}" type="pres">
      <dgm:prSet presAssocID="{856F9E0A-333A-44BD-AF7E-580429888ECA}" presName="iconBgRect" presStyleLbl="bgShp" presStyleIdx="4" presStyleCnt="6"/>
      <dgm:spPr/>
    </dgm:pt>
    <dgm:pt modelId="{31305C71-00CF-4A72-A5E1-12B9031DD187}" type="pres">
      <dgm:prSet presAssocID="{856F9E0A-333A-44BD-AF7E-580429888ECA}"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s"/>
        </a:ext>
      </dgm:extLst>
    </dgm:pt>
    <dgm:pt modelId="{79C0C960-E6E9-4348-9E44-E31E75588D53}" type="pres">
      <dgm:prSet presAssocID="{856F9E0A-333A-44BD-AF7E-580429888ECA}" presName="spaceRect" presStyleCnt="0"/>
      <dgm:spPr/>
    </dgm:pt>
    <dgm:pt modelId="{22156933-73C5-4B52-9284-DFA4153E0C1B}" type="pres">
      <dgm:prSet presAssocID="{856F9E0A-333A-44BD-AF7E-580429888ECA}" presName="textRect" presStyleLbl="revTx" presStyleIdx="4" presStyleCnt="6">
        <dgm:presLayoutVars>
          <dgm:chMax val="1"/>
          <dgm:chPref val="1"/>
        </dgm:presLayoutVars>
      </dgm:prSet>
      <dgm:spPr/>
    </dgm:pt>
    <dgm:pt modelId="{B477D35B-D09E-486B-8181-D0B348F7BDCA}" type="pres">
      <dgm:prSet presAssocID="{BD6BBAF2-7D12-4CEC-B61D-AB98AFB46FB9}" presName="sibTrans" presStyleLbl="sibTrans2D1" presStyleIdx="0" presStyleCnt="0"/>
      <dgm:spPr/>
    </dgm:pt>
    <dgm:pt modelId="{3993B6E8-4072-4EE7-BC3D-F22AE10F7550}" type="pres">
      <dgm:prSet presAssocID="{6E1989C6-3197-4BBA-9F89-6604EE84A6CB}" presName="compNode" presStyleCnt="0"/>
      <dgm:spPr/>
    </dgm:pt>
    <dgm:pt modelId="{97ECE298-C401-4E92-AE9F-1AE9EC55B075}" type="pres">
      <dgm:prSet presAssocID="{6E1989C6-3197-4BBA-9F89-6604EE84A6CB}" presName="iconBgRect" presStyleLbl="bgShp" presStyleIdx="5" presStyleCnt="6"/>
      <dgm:spPr/>
    </dgm:pt>
    <dgm:pt modelId="{2FD5C0DA-9DEA-496F-B70C-C7861EAD118C}" type="pres">
      <dgm:prSet presAssocID="{6E1989C6-3197-4BBA-9F89-6604EE84A6CB}"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Team"/>
        </a:ext>
      </dgm:extLst>
    </dgm:pt>
    <dgm:pt modelId="{B9001FBE-75B5-40B2-A3BD-85976C83D165}" type="pres">
      <dgm:prSet presAssocID="{6E1989C6-3197-4BBA-9F89-6604EE84A6CB}" presName="spaceRect" presStyleCnt="0"/>
      <dgm:spPr/>
    </dgm:pt>
    <dgm:pt modelId="{D8243BC9-14DC-4265-A3A2-81DA13A145A6}" type="pres">
      <dgm:prSet presAssocID="{6E1989C6-3197-4BBA-9F89-6604EE84A6CB}" presName="textRect" presStyleLbl="revTx" presStyleIdx="5" presStyleCnt="6">
        <dgm:presLayoutVars>
          <dgm:chMax val="1"/>
          <dgm:chPref val="1"/>
        </dgm:presLayoutVars>
      </dgm:prSet>
      <dgm:spPr/>
    </dgm:pt>
  </dgm:ptLst>
  <dgm:cxnLst>
    <dgm:cxn modelId="{85A29707-A2D8-425F-88E8-FC67CCAD2340}" srcId="{66ED8429-89BF-486F-BAD0-60DB1540FC2D}" destId="{6E1989C6-3197-4BBA-9F89-6604EE84A6CB}" srcOrd="5" destOrd="0" parTransId="{DEF6402F-F74B-4CBE-8B86-63971AB296B7}" sibTransId="{C7120736-59CB-4426-9538-A9C080E4D40E}"/>
    <dgm:cxn modelId="{05BE0910-C6A7-45C4-AC4F-5208FA09CF32}" type="presOf" srcId="{A9EBDB7A-D6F5-4058-8408-37EE0AB4CE9B}" destId="{EAAE2D71-BA9B-41E4-8B8D-1509A1D9064C}" srcOrd="0" destOrd="0" presId="urn:microsoft.com/office/officeart/2018/2/layout/IconCircleList"/>
    <dgm:cxn modelId="{B5C86621-3286-4101-B881-D2A67FA905BE}" type="presOf" srcId="{D6C1DDE0-4B5D-4645-8EF8-52A1B0E028D5}" destId="{88E6D52D-E750-4ED9-B07C-15E9AEE219B6}" srcOrd="0" destOrd="0" presId="urn:microsoft.com/office/officeart/2018/2/layout/IconCircleList"/>
    <dgm:cxn modelId="{8433C332-BCAD-4462-AFBB-5DDD9B9E7F19}" type="presOf" srcId="{9EFAFC14-AF06-4955-8B8E-F1103CFAA1C9}" destId="{FFC6973A-24E6-4B44-9B8E-71D934827265}" srcOrd="0" destOrd="0" presId="urn:microsoft.com/office/officeart/2018/2/layout/IconCircleList"/>
    <dgm:cxn modelId="{10D63F49-11AC-4E56-918A-5C4B81B64AB2}" srcId="{66ED8429-89BF-486F-BAD0-60DB1540FC2D}" destId="{0F690B6E-F6F1-410C-9F11-14CE1C5BDB89}" srcOrd="1" destOrd="0" parTransId="{AF695A41-0865-48CD-AE08-191603CCADCE}" sibTransId="{9EFAFC14-AF06-4955-8B8E-F1103CFAA1C9}"/>
    <dgm:cxn modelId="{F5F61E6E-9B89-47A5-BCA6-5DD199B1FA03}" srcId="{66ED8429-89BF-486F-BAD0-60DB1540FC2D}" destId="{3CBEE9EE-E964-44AD-9482-2D57D14DE657}" srcOrd="2" destOrd="0" parTransId="{167B95CF-54D1-44C3-8269-F4A67621BCFE}" sibTransId="{2C534621-2C2F-410F-9E86-062433169087}"/>
    <dgm:cxn modelId="{F41B724F-2C8D-41DA-8076-6E3EAC9EEB3F}" srcId="{66ED8429-89BF-486F-BAD0-60DB1540FC2D}" destId="{D6C1DDE0-4B5D-4645-8EF8-52A1B0E028D5}" srcOrd="0" destOrd="0" parTransId="{18ABCAE2-3FE6-4B97-88A7-7A2CBD858764}" sibTransId="{3170DB75-12A3-47BE-84E4-AE86AEF5E82B}"/>
    <dgm:cxn modelId="{42CD6555-E29F-4DCC-9822-63A6231C3FA2}" type="presOf" srcId="{2C534621-2C2F-410F-9E86-062433169087}" destId="{475439D5-6EFF-442F-B29F-E88F5A12FF9C}" srcOrd="0" destOrd="0" presId="urn:microsoft.com/office/officeart/2018/2/layout/IconCircleList"/>
    <dgm:cxn modelId="{6DFFDB7D-4C35-49DD-B79E-879FEF5E50A3}" type="presOf" srcId="{856F9E0A-333A-44BD-AF7E-580429888ECA}" destId="{22156933-73C5-4B52-9284-DFA4153E0C1B}" srcOrd="0" destOrd="0" presId="urn:microsoft.com/office/officeart/2018/2/layout/IconCircleList"/>
    <dgm:cxn modelId="{EB66988D-ECD9-4308-B80E-43238E3F0955}" srcId="{66ED8429-89BF-486F-BAD0-60DB1540FC2D}" destId="{856F9E0A-333A-44BD-AF7E-580429888ECA}" srcOrd="4" destOrd="0" parTransId="{51D5BCAB-E5E6-4004-B0EA-750098E31C22}" sibTransId="{BD6BBAF2-7D12-4CEC-B61D-AB98AFB46FB9}"/>
    <dgm:cxn modelId="{0A236FB3-D3E8-465A-85A4-FF2491A47D5F}" type="presOf" srcId="{BCDFB5EF-54F2-479E-8F3D-0EEB87675A03}" destId="{0E101F79-7EAC-4484-88BD-9B44FDBAE9A9}" srcOrd="0" destOrd="0" presId="urn:microsoft.com/office/officeart/2018/2/layout/IconCircleList"/>
    <dgm:cxn modelId="{A72F7CBB-BED5-44C5-B418-45CCC8D98505}" type="presOf" srcId="{3170DB75-12A3-47BE-84E4-AE86AEF5E82B}" destId="{E3D910E9-732A-4D9E-9BA5-B13B1862B544}" srcOrd="0" destOrd="0" presId="urn:microsoft.com/office/officeart/2018/2/layout/IconCircleList"/>
    <dgm:cxn modelId="{D5739FBC-9DA4-493B-9B17-BFA5291903DC}" type="presOf" srcId="{0F690B6E-F6F1-410C-9F11-14CE1C5BDB89}" destId="{A86892B4-8E3D-4D0F-B68A-C0BBEABE4683}" srcOrd="0" destOrd="0" presId="urn:microsoft.com/office/officeart/2018/2/layout/IconCircleList"/>
    <dgm:cxn modelId="{CCE4F6D5-8779-4956-AABD-F7165DBAB987}" type="presOf" srcId="{3CBEE9EE-E964-44AD-9482-2D57D14DE657}" destId="{910EAF10-550E-4409-A958-55F616B5B0F4}" srcOrd="0" destOrd="0" presId="urn:microsoft.com/office/officeart/2018/2/layout/IconCircleList"/>
    <dgm:cxn modelId="{EBDE38EC-8DC1-42BB-B0DE-C19980E1CFD4}" type="presOf" srcId="{66ED8429-89BF-486F-BAD0-60DB1540FC2D}" destId="{31EA4365-B2D8-4A8B-8E5B-61EBF5BDF4E2}" srcOrd="0" destOrd="0" presId="urn:microsoft.com/office/officeart/2018/2/layout/IconCircleList"/>
    <dgm:cxn modelId="{0604C5EE-69B8-4299-BA62-0521E27AC1A8}" type="presOf" srcId="{6E1989C6-3197-4BBA-9F89-6604EE84A6CB}" destId="{D8243BC9-14DC-4265-A3A2-81DA13A145A6}" srcOrd="0" destOrd="0" presId="urn:microsoft.com/office/officeart/2018/2/layout/IconCircleList"/>
    <dgm:cxn modelId="{FDA5F2F2-AD1A-4623-A6D3-340085B93AFE}" type="presOf" srcId="{BD6BBAF2-7D12-4CEC-B61D-AB98AFB46FB9}" destId="{B477D35B-D09E-486B-8181-D0B348F7BDCA}" srcOrd="0" destOrd="0" presId="urn:microsoft.com/office/officeart/2018/2/layout/IconCircleList"/>
    <dgm:cxn modelId="{78D1B9FA-60DF-4035-BAF2-C5C499106254}" srcId="{66ED8429-89BF-486F-BAD0-60DB1540FC2D}" destId="{BCDFB5EF-54F2-479E-8F3D-0EEB87675A03}" srcOrd="3" destOrd="0" parTransId="{E84BBCA1-742D-4E89-B02D-BF4D857AC486}" sibTransId="{A9EBDB7A-D6F5-4058-8408-37EE0AB4CE9B}"/>
    <dgm:cxn modelId="{F68078B1-735A-47C7-9581-AFE611E064AC}" type="presParOf" srcId="{31EA4365-B2D8-4A8B-8E5B-61EBF5BDF4E2}" destId="{5CA06517-DBF3-419F-BD81-1092ABDBADF0}" srcOrd="0" destOrd="0" presId="urn:microsoft.com/office/officeart/2018/2/layout/IconCircleList"/>
    <dgm:cxn modelId="{5990074D-E729-4083-8FEA-D0459B46E7B0}" type="presParOf" srcId="{5CA06517-DBF3-419F-BD81-1092ABDBADF0}" destId="{430DB8C0-F5A1-4A6F-885D-D6BBC31B51F7}" srcOrd="0" destOrd="0" presId="urn:microsoft.com/office/officeart/2018/2/layout/IconCircleList"/>
    <dgm:cxn modelId="{BA1AEB6B-582A-4A2E-A0B0-07FC71D81294}" type="presParOf" srcId="{430DB8C0-F5A1-4A6F-885D-D6BBC31B51F7}" destId="{FD0CF367-3C0D-4972-87DC-5ADC4E0BFE89}" srcOrd="0" destOrd="0" presId="urn:microsoft.com/office/officeart/2018/2/layout/IconCircleList"/>
    <dgm:cxn modelId="{5339B821-806B-4CCA-83D3-71D2CF783CD1}" type="presParOf" srcId="{430DB8C0-F5A1-4A6F-885D-D6BBC31B51F7}" destId="{EA3DC3D7-20CC-41D4-8797-379878CCF7E9}" srcOrd="1" destOrd="0" presId="urn:microsoft.com/office/officeart/2018/2/layout/IconCircleList"/>
    <dgm:cxn modelId="{649F4335-35DF-4607-BC4C-BA113E64CCE1}" type="presParOf" srcId="{430DB8C0-F5A1-4A6F-885D-D6BBC31B51F7}" destId="{E7796039-85BB-4BDC-9469-FA937DA841CB}" srcOrd="2" destOrd="0" presId="urn:microsoft.com/office/officeart/2018/2/layout/IconCircleList"/>
    <dgm:cxn modelId="{396B8ADF-4BA1-4B02-B0A7-8F2390986D69}" type="presParOf" srcId="{430DB8C0-F5A1-4A6F-885D-D6BBC31B51F7}" destId="{88E6D52D-E750-4ED9-B07C-15E9AEE219B6}" srcOrd="3" destOrd="0" presId="urn:microsoft.com/office/officeart/2018/2/layout/IconCircleList"/>
    <dgm:cxn modelId="{A4DD045D-D5F3-427C-B0FD-4308B99099AB}" type="presParOf" srcId="{5CA06517-DBF3-419F-BD81-1092ABDBADF0}" destId="{E3D910E9-732A-4D9E-9BA5-B13B1862B544}" srcOrd="1" destOrd="0" presId="urn:microsoft.com/office/officeart/2018/2/layout/IconCircleList"/>
    <dgm:cxn modelId="{AB559EBD-D8F4-4ED0-B076-972470A28D3C}" type="presParOf" srcId="{5CA06517-DBF3-419F-BD81-1092ABDBADF0}" destId="{D31048D2-C85A-4885-9A1D-B63138689326}" srcOrd="2" destOrd="0" presId="urn:microsoft.com/office/officeart/2018/2/layout/IconCircleList"/>
    <dgm:cxn modelId="{FAEB5060-1388-4DC0-9EF5-1B8F51074C28}" type="presParOf" srcId="{D31048D2-C85A-4885-9A1D-B63138689326}" destId="{B88DD639-FA12-4D6F-912D-D07C94FB9764}" srcOrd="0" destOrd="0" presId="urn:microsoft.com/office/officeart/2018/2/layout/IconCircleList"/>
    <dgm:cxn modelId="{F0FD4E84-3CBB-406D-AC0F-551AE3B19095}" type="presParOf" srcId="{D31048D2-C85A-4885-9A1D-B63138689326}" destId="{142AAA74-C767-405B-82D1-A32D7EEAC21E}" srcOrd="1" destOrd="0" presId="urn:microsoft.com/office/officeart/2018/2/layout/IconCircleList"/>
    <dgm:cxn modelId="{850E604F-5441-4C95-9C9B-5634F6E218F2}" type="presParOf" srcId="{D31048D2-C85A-4885-9A1D-B63138689326}" destId="{3681EFA8-C09B-4BA3-807C-CDF0A8FECA9E}" srcOrd="2" destOrd="0" presId="urn:microsoft.com/office/officeart/2018/2/layout/IconCircleList"/>
    <dgm:cxn modelId="{57117952-4930-4832-BB14-5B1742D744C8}" type="presParOf" srcId="{D31048D2-C85A-4885-9A1D-B63138689326}" destId="{A86892B4-8E3D-4D0F-B68A-C0BBEABE4683}" srcOrd="3" destOrd="0" presId="urn:microsoft.com/office/officeart/2018/2/layout/IconCircleList"/>
    <dgm:cxn modelId="{5CA52C61-2368-428F-8D5C-8A89D2ECEEC6}" type="presParOf" srcId="{5CA06517-DBF3-419F-BD81-1092ABDBADF0}" destId="{FFC6973A-24E6-4B44-9B8E-71D934827265}" srcOrd="3" destOrd="0" presId="urn:microsoft.com/office/officeart/2018/2/layout/IconCircleList"/>
    <dgm:cxn modelId="{64CCD221-9DD1-4844-85BB-6569592F9AA6}" type="presParOf" srcId="{5CA06517-DBF3-419F-BD81-1092ABDBADF0}" destId="{D5497988-66AB-43BF-95F4-6A493A7CEBB0}" srcOrd="4" destOrd="0" presId="urn:microsoft.com/office/officeart/2018/2/layout/IconCircleList"/>
    <dgm:cxn modelId="{3CC88F01-0173-43AB-AC03-F2B7EFACA836}" type="presParOf" srcId="{D5497988-66AB-43BF-95F4-6A493A7CEBB0}" destId="{ACA12D6C-47FF-44A2-B878-C76A271A857C}" srcOrd="0" destOrd="0" presId="urn:microsoft.com/office/officeart/2018/2/layout/IconCircleList"/>
    <dgm:cxn modelId="{2E56CD4B-D1ED-4B56-A35A-9F7A0730B450}" type="presParOf" srcId="{D5497988-66AB-43BF-95F4-6A493A7CEBB0}" destId="{EF4988FD-7011-42C7-8262-A595DEE2C21B}" srcOrd="1" destOrd="0" presId="urn:microsoft.com/office/officeart/2018/2/layout/IconCircleList"/>
    <dgm:cxn modelId="{F066A1BE-0054-4E39-A4A8-65CE821C2FA5}" type="presParOf" srcId="{D5497988-66AB-43BF-95F4-6A493A7CEBB0}" destId="{154BDD0D-5F36-4D67-9C99-CB91ACDDD29F}" srcOrd="2" destOrd="0" presId="urn:microsoft.com/office/officeart/2018/2/layout/IconCircleList"/>
    <dgm:cxn modelId="{4658FD1D-6660-499D-8A82-D361BA027783}" type="presParOf" srcId="{D5497988-66AB-43BF-95F4-6A493A7CEBB0}" destId="{910EAF10-550E-4409-A958-55F616B5B0F4}" srcOrd="3" destOrd="0" presId="urn:microsoft.com/office/officeart/2018/2/layout/IconCircleList"/>
    <dgm:cxn modelId="{79AFE8D6-239B-4F0D-A995-E101814EB2DA}" type="presParOf" srcId="{5CA06517-DBF3-419F-BD81-1092ABDBADF0}" destId="{475439D5-6EFF-442F-B29F-E88F5A12FF9C}" srcOrd="5" destOrd="0" presId="urn:microsoft.com/office/officeart/2018/2/layout/IconCircleList"/>
    <dgm:cxn modelId="{66AA0773-798E-45C5-A831-B548061B32D6}" type="presParOf" srcId="{5CA06517-DBF3-419F-BD81-1092ABDBADF0}" destId="{19BEB99C-A539-4AFB-841C-E90C20D3FF7E}" srcOrd="6" destOrd="0" presId="urn:microsoft.com/office/officeart/2018/2/layout/IconCircleList"/>
    <dgm:cxn modelId="{9C5F95EB-97FC-458F-8080-E9F22A250ADD}" type="presParOf" srcId="{19BEB99C-A539-4AFB-841C-E90C20D3FF7E}" destId="{EFD00CEE-6189-46FB-8821-350F8F9EED54}" srcOrd="0" destOrd="0" presId="urn:microsoft.com/office/officeart/2018/2/layout/IconCircleList"/>
    <dgm:cxn modelId="{7F4600EF-74AC-4A28-931B-51662E2DE8C0}" type="presParOf" srcId="{19BEB99C-A539-4AFB-841C-E90C20D3FF7E}" destId="{4F7D87FD-F6C0-4DF2-94EF-8AE378A13BB5}" srcOrd="1" destOrd="0" presId="urn:microsoft.com/office/officeart/2018/2/layout/IconCircleList"/>
    <dgm:cxn modelId="{57407BD2-B939-48DD-870D-3C3CF19D8C5A}" type="presParOf" srcId="{19BEB99C-A539-4AFB-841C-E90C20D3FF7E}" destId="{C0CEA33D-4AD9-4CD7-9442-07C0C15B5F0D}" srcOrd="2" destOrd="0" presId="urn:microsoft.com/office/officeart/2018/2/layout/IconCircleList"/>
    <dgm:cxn modelId="{509D9E5A-1C4C-4317-A784-F5808895FEF3}" type="presParOf" srcId="{19BEB99C-A539-4AFB-841C-E90C20D3FF7E}" destId="{0E101F79-7EAC-4484-88BD-9B44FDBAE9A9}" srcOrd="3" destOrd="0" presId="urn:microsoft.com/office/officeart/2018/2/layout/IconCircleList"/>
    <dgm:cxn modelId="{B96E560E-848C-4864-8B5E-600E7E1C82D9}" type="presParOf" srcId="{5CA06517-DBF3-419F-BD81-1092ABDBADF0}" destId="{EAAE2D71-BA9B-41E4-8B8D-1509A1D9064C}" srcOrd="7" destOrd="0" presId="urn:microsoft.com/office/officeart/2018/2/layout/IconCircleList"/>
    <dgm:cxn modelId="{BC0BA8E6-3C03-4C6E-B66B-6CF7E483AE65}" type="presParOf" srcId="{5CA06517-DBF3-419F-BD81-1092ABDBADF0}" destId="{1487FB45-5D17-4B97-BAE4-94084ED70EA0}" srcOrd="8" destOrd="0" presId="urn:microsoft.com/office/officeart/2018/2/layout/IconCircleList"/>
    <dgm:cxn modelId="{2F60B7AF-373B-4DB7-B74B-2F0FAF4FACD2}" type="presParOf" srcId="{1487FB45-5D17-4B97-BAE4-94084ED70EA0}" destId="{83FB53BD-A1A4-4F3E-87E3-BD42362685DF}" srcOrd="0" destOrd="0" presId="urn:microsoft.com/office/officeart/2018/2/layout/IconCircleList"/>
    <dgm:cxn modelId="{DEE5197D-456F-4326-8E3A-8F88A9009167}" type="presParOf" srcId="{1487FB45-5D17-4B97-BAE4-94084ED70EA0}" destId="{31305C71-00CF-4A72-A5E1-12B9031DD187}" srcOrd="1" destOrd="0" presId="urn:microsoft.com/office/officeart/2018/2/layout/IconCircleList"/>
    <dgm:cxn modelId="{3C6591B0-0738-450F-8052-3BA5DD0F3357}" type="presParOf" srcId="{1487FB45-5D17-4B97-BAE4-94084ED70EA0}" destId="{79C0C960-E6E9-4348-9E44-E31E75588D53}" srcOrd="2" destOrd="0" presId="urn:microsoft.com/office/officeart/2018/2/layout/IconCircleList"/>
    <dgm:cxn modelId="{9F4E5BA1-13C2-4AB1-9AB2-7F5E2D39275B}" type="presParOf" srcId="{1487FB45-5D17-4B97-BAE4-94084ED70EA0}" destId="{22156933-73C5-4B52-9284-DFA4153E0C1B}" srcOrd="3" destOrd="0" presId="urn:microsoft.com/office/officeart/2018/2/layout/IconCircleList"/>
    <dgm:cxn modelId="{2593EE7F-9CE5-492E-9486-F5B41231DE70}" type="presParOf" srcId="{5CA06517-DBF3-419F-BD81-1092ABDBADF0}" destId="{B477D35B-D09E-486B-8181-D0B348F7BDCA}" srcOrd="9" destOrd="0" presId="urn:microsoft.com/office/officeart/2018/2/layout/IconCircleList"/>
    <dgm:cxn modelId="{08010534-D708-4652-844B-9B4BC948CB54}" type="presParOf" srcId="{5CA06517-DBF3-419F-BD81-1092ABDBADF0}" destId="{3993B6E8-4072-4EE7-BC3D-F22AE10F7550}" srcOrd="10" destOrd="0" presId="urn:microsoft.com/office/officeart/2018/2/layout/IconCircleList"/>
    <dgm:cxn modelId="{1900B62B-0A42-4465-A3FA-5F3B00A7284B}" type="presParOf" srcId="{3993B6E8-4072-4EE7-BC3D-F22AE10F7550}" destId="{97ECE298-C401-4E92-AE9F-1AE9EC55B075}" srcOrd="0" destOrd="0" presId="urn:microsoft.com/office/officeart/2018/2/layout/IconCircleList"/>
    <dgm:cxn modelId="{A4CB33DF-BEF9-4EEC-A653-BB421F39F5EA}" type="presParOf" srcId="{3993B6E8-4072-4EE7-BC3D-F22AE10F7550}" destId="{2FD5C0DA-9DEA-496F-B70C-C7861EAD118C}" srcOrd="1" destOrd="0" presId="urn:microsoft.com/office/officeart/2018/2/layout/IconCircleList"/>
    <dgm:cxn modelId="{D5EBDB87-CE4F-4B22-A01C-6EC28640DEF2}" type="presParOf" srcId="{3993B6E8-4072-4EE7-BC3D-F22AE10F7550}" destId="{B9001FBE-75B5-40B2-A3BD-85976C83D165}" srcOrd="2" destOrd="0" presId="urn:microsoft.com/office/officeart/2018/2/layout/IconCircleList"/>
    <dgm:cxn modelId="{E262575B-5439-4F1E-BAE6-0ADFABB14C05}" type="presParOf" srcId="{3993B6E8-4072-4EE7-BC3D-F22AE10F7550}" destId="{D8243BC9-14DC-4265-A3A2-81DA13A145A6}"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E823D8-ABF1-46A3-BD67-1D938FBAF3CD}" type="doc">
      <dgm:prSet loTypeId="urn:microsoft.com/office/officeart/2005/8/layout/cycle2" loCatId="cycle" qsTypeId="urn:microsoft.com/office/officeart/2005/8/quickstyle/3d3" qsCatId="3D" csTypeId="urn:microsoft.com/office/officeart/2005/8/colors/colorful2" csCatId="colorful" phldr="1"/>
      <dgm:spPr/>
      <dgm:t>
        <a:bodyPr/>
        <a:lstStyle/>
        <a:p>
          <a:endParaRPr lang="en-US"/>
        </a:p>
      </dgm:t>
    </dgm:pt>
    <dgm:pt modelId="{D15F377B-DDEF-4D20-A255-F27EFC7E6E83}">
      <dgm:prSet phldrT="[Text]"/>
      <dgm:spPr/>
      <dgm:t>
        <a:bodyPr/>
        <a:lstStyle/>
        <a:p>
          <a:r>
            <a:rPr lang="en-US"/>
            <a:t>Problem solving</a:t>
          </a:r>
        </a:p>
      </dgm:t>
    </dgm:pt>
    <dgm:pt modelId="{B006754A-E875-496C-93EF-FC7028E1E58E}" type="parTrans" cxnId="{F3A39611-39BF-4FC4-A03D-C33DD261089B}">
      <dgm:prSet/>
      <dgm:spPr/>
      <dgm:t>
        <a:bodyPr/>
        <a:lstStyle/>
        <a:p>
          <a:endParaRPr lang="en-US"/>
        </a:p>
      </dgm:t>
    </dgm:pt>
    <dgm:pt modelId="{C56276E6-CBC3-4538-A43C-4C6E3A5C1608}" type="sibTrans" cxnId="{F3A39611-39BF-4FC4-A03D-C33DD261089B}">
      <dgm:prSet/>
      <dgm:spPr/>
      <dgm:t>
        <a:bodyPr/>
        <a:lstStyle/>
        <a:p>
          <a:endParaRPr lang="en-US"/>
        </a:p>
      </dgm:t>
    </dgm:pt>
    <dgm:pt modelId="{8863D295-DF9C-458D-AE56-8D963609C44F}">
      <dgm:prSet phldrT="[Text]"/>
      <dgm:spPr/>
      <dgm:t>
        <a:bodyPr/>
        <a:lstStyle/>
        <a:p>
          <a:r>
            <a:rPr lang="en-US"/>
            <a:t>Participation in planning</a:t>
          </a:r>
        </a:p>
      </dgm:t>
    </dgm:pt>
    <dgm:pt modelId="{6403AAAA-36F0-4342-BD7C-9E4854B43C9C}" type="parTrans" cxnId="{04AA2C9C-4F13-4DAC-95B7-6524B1ABE9CC}">
      <dgm:prSet/>
      <dgm:spPr/>
      <dgm:t>
        <a:bodyPr/>
        <a:lstStyle/>
        <a:p>
          <a:endParaRPr lang="en-US"/>
        </a:p>
      </dgm:t>
    </dgm:pt>
    <dgm:pt modelId="{A25128BF-3ACE-41D6-93CD-B281789B91E9}" type="sibTrans" cxnId="{04AA2C9C-4F13-4DAC-95B7-6524B1ABE9CC}">
      <dgm:prSet/>
      <dgm:spPr/>
      <dgm:t>
        <a:bodyPr/>
        <a:lstStyle/>
        <a:p>
          <a:endParaRPr lang="en-US"/>
        </a:p>
      </dgm:t>
    </dgm:pt>
    <dgm:pt modelId="{E323C09D-0C81-4AFF-ABA8-A2AC847AAF02}">
      <dgm:prSet phldrT="[Text]"/>
      <dgm:spPr/>
      <dgm:t>
        <a:bodyPr/>
        <a:lstStyle/>
        <a:p>
          <a:r>
            <a:rPr lang="en-US"/>
            <a:t>Effective decision making</a:t>
          </a:r>
        </a:p>
      </dgm:t>
    </dgm:pt>
    <dgm:pt modelId="{4E6878B0-4AA8-4F07-9CCC-D7FDDA6AEFF9}" type="parTrans" cxnId="{0E13DCAF-8021-4444-9D22-E31EAC58DD3D}">
      <dgm:prSet/>
      <dgm:spPr/>
      <dgm:t>
        <a:bodyPr/>
        <a:lstStyle/>
        <a:p>
          <a:endParaRPr lang="en-US"/>
        </a:p>
      </dgm:t>
    </dgm:pt>
    <dgm:pt modelId="{D1C48617-85B4-4B17-B729-B8F3FB149A98}" type="sibTrans" cxnId="{0E13DCAF-8021-4444-9D22-E31EAC58DD3D}">
      <dgm:prSet/>
      <dgm:spPr/>
      <dgm:t>
        <a:bodyPr/>
        <a:lstStyle/>
        <a:p>
          <a:endParaRPr lang="en-US"/>
        </a:p>
      </dgm:t>
    </dgm:pt>
    <dgm:pt modelId="{E3C85F5E-9F42-4B6D-BC2F-D9847DADA10E}">
      <dgm:prSet phldrT="[Text]"/>
      <dgm:spPr/>
      <dgm:t>
        <a:bodyPr/>
        <a:lstStyle/>
        <a:p>
          <a:r>
            <a:rPr lang="en-US"/>
            <a:t>Work on performance evaluation and improvement</a:t>
          </a:r>
        </a:p>
      </dgm:t>
    </dgm:pt>
    <dgm:pt modelId="{EBD6A0DA-71E7-40C6-9E51-144056AC70A0}" type="parTrans" cxnId="{807609B6-48F1-49BD-9BCF-E81ED3F90D2B}">
      <dgm:prSet/>
      <dgm:spPr/>
      <dgm:t>
        <a:bodyPr/>
        <a:lstStyle/>
        <a:p>
          <a:endParaRPr lang="en-US"/>
        </a:p>
      </dgm:t>
    </dgm:pt>
    <dgm:pt modelId="{1B46CD9A-D1A8-412A-9BB6-BF644FBEA5F4}" type="sibTrans" cxnId="{807609B6-48F1-49BD-9BCF-E81ED3F90D2B}">
      <dgm:prSet/>
      <dgm:spPr/>
      <dgm:t>
        <a:bodyPr/>
        <a:lstStyle/>
        <a:p>
          <a:endParaRPr lang="en-US"/>
        </a:p>
      </dgm:t>
    </dgm:pt>
    <dgm:pt modelId="{8B902160-01A5-4C15-B8F0-110717206A31}">
      <dgm:prSet phldrT="[Text]"/>
      <dgm:spPr/>
      <dgm:t>
        <a:bodyPr/>
        <a:lstStyle/>
        <a:p>
          <a:r>
            <a:rPr lang="en-US"/>
            <a:t>Developing strategies</a:t>
          </a:r>
        </a:p>
      </dgm:t>
    </dgm:pt>
    <dgm:pt modelId="{C7A2676D-285D-4259-B284-CDAAE8AFD918}" type="parTrans" cxnId="{0ECAFDCA-6F87-4298-8FD9-F468B9701474}">
      <dgm:prSet/>
      <dgm:spPr/>
      <dgm:t>
        <a:bodyPr/>
        <a:lstStyle/>
        <a:p>
          <a:endParaRPr lang="en-US"/>
        </a:p>
      </dgm:t>
    </dgm:pt>
    <dgm:pt modelId="{BB217E8E-A6A6-4FC3-845B-206A56A3DF5A}" type="sibTrans" cxnId="{0ECAFDCA-6F87-4298-8FD9-F468B9701474}">
      <dgm:prSet/>
      <dgm:spPr/>
      <dgm:t>
        <a:bodyPr/>
        <a:lstStyle/>
        <a:p>
          <a:endParaRPr lang="en-US"/>
        </a:p>
      </dgm:t>
    </dgm:pt>
    <dgm:pt modelId="{1568DD2C-9CA2-4A2C-9801-FC414CFD0A61}" type="pres">
      <dgm:prSet presAssocID="{9CE823D8-ABF1-46A3-BD67-1D938FBAF3CD}" presName="cycle" presStyleCnt="0">
        <dgm:presLayoutVars>
          <dgm:dir/>
          <dgm:resizeHandles val="exact"/>
        </dgm:presLayoutVars>
      </dgm:prSet>
      <dgm:spPr/>
    </dgm:pt>
    <dgm:pt modelId="{3BE6526B-7A87-4515-9CB7-D72BA8CBCCF9}" type="pres">
      <dgm:prSet presAssocID="{D15F377B-DDEF-4D20-A255-F27EFC7E6E83}" presName="node" presStyleLbl="node1" presStyleIdx="0" presStyleCnt="5">
        <dgm:presLayoutVars>
          <dgm:bulletEnabled val="1"/>
        </dgm:presLayoutVars>
      </dgm:prSet>
      <dgm:spPr/>
    </dgm:pt>
    <dgm:pt modelId="{1208206A-C098-4B8C-883F-C98D2D87D067}" type="pres">
      <dgm:prSet presAssocID="{C56276E6-CBC3-4538-A43C-4C6E3A5C1608}" presName="sibTrans" presStyleLbl="sibTrans2D1" presStyleIdx="0" presStyleCnt="5"/>
      <dgm:spPr/>
    </dgm:pt>
    <dgm:pt modelId="{FB38D6D8-FB21-4AF1-82FA-C686DCC46A74}" type="pres">
      <dgm:prSet presAssocID="{C56276E6-CBC3-4538-A43C-4C6E3A5C1608}" presName="connectorText" presStyleLbl="sibTrans2D1" presStyleIdx="0" presStyleCnt="5"/>
      <dgm:spPr/>
    </dgm:pt>
    <dgm:pt modelId="{5F01F960-4394-4EF6-AEFB-272C41260434}" type="pres">
      <dgm:prSet presAssocID="{8863D295-DF9C-458D-AE56-8D963609C44F}" presName="node" presStyleLbl="node1" presStyleIdx="1" presStyleCnt="5">
        <dgm:presLayoutVars>
          <dgm:bulletEnabled val="1"/>
        </dgm:presLayoutVars>
      </dgm:prSet>
      <dgm:spPr/>
    </dgm:pt>
    <dgm:pt modelId="{362B6051-56AA-4F2D-89DC-146E3EFF6750}" type="pres">
      <dgm:prSet presAssocID="{A25128BF-3ACE-41D6-93CD-B281789B91E9}" presName="sibTrans" presStyleLbl="sibTrans2D1" presStyleIdx="1" presStyleCnt="5"/>
      <dgm:spPr/>
    </dgm:pt>
    <dgm:pt modelId="{60F4FAAF-AA7E-48E4-AE9F-25E43B99B0D8}" type="pres">
      <dgm:prSet presAssocID="{A25128BF-3ACE-41D6-93CD-B281789B91E9}" presName="connectorText" presStyleLbl="sibTrans2D1" presStyleIdx="1" presStyleCnt="5"/>
      <dgm:spPr/>
    </dgm:pt>
    <dgm:pt modelId="{5594FFE9-E845-4C47-B5A9-664F51F54A26}" type="pres">
      <dgm:prSet presAssocID="{E323C09D-0C81-4AFF-ABA8-A2AC847AAF02}" presName="node" presStyleLbl="node1" presStyleIdx="2" presStyleCnt="5">
        <dgm:presLayoutVars>
          <dgm:bulletEnabled val="1"/>
        </dgm:presLayoutVars>
      </dgm:prSet>
      <dgm:spPr/>
    </dgm:pt>
    <dgm:pt modelId="{F32E914E-EDA6-41DA-813A-250B191CF80F}" type="pres">
      <dgm:prSet presAssocID="{D1C48617-85B4-4B17-B729-B8F3FB149A98}" presName="sibTrans" presStyleLbl="sibTrans2D1" presStyleIdx="2" presStyleCnt="5"/>
      <dgm:spPr/>
    </dgm:pt>
    <dgm:pt modelId="{B4C2F05E-47B5-4276-B7A3-8CC231CE73AF}" type="pres">
      <dgm:prSet presAssocID="{D1C48617-85B4-4B17-B729-B8F3FB149A98}" presName="connectorText" presStyleLbl="sibTrans2D1" presStyleIdx="2" presStyleCnt="5"/>
      <dgm:spPr/>
    </dgm:pt>
    <dgm:pt modelId="{5A0185B2-F67A-40B3-A3F7-2638F745FAC3}" type="pres">
      <dgm:prSet presAssocID="{E3C85F5E-9F42-4B6D-BC2F-D9847DADA10E}" presName="node" presStyleLbl="node1" presStyleIdx="3" presStyleCnt="5">
        <dgm:presLayoutVars>
          <dgm:bulletEnabled val="1"/>
        </dgm:presLayoutVars>
      </dgm:prSet>
      <dgm:spPr/>
    </dgm:pt>
    <dgm:pt modelId="{0529D0DC-06A5-41B3-BC42-A51982672C13}" type="pres">
      <dgm:prSet presAssocID="{1B46CD9A-D1A8-412A-9BB6-BF644FBEA5F4}" presName="sibTrans" presStyleLbl="sibTrans2D1" presStyleIdx="3" presStyleCnt="5"/>
      <dgm:spPr/>
    </dgm:pt>
    <dgm:pt modelId="{C26A5E9F-1E4D-4B4B-9C43-1754FAC518DF}" type="pres">
      <dgm:prSet presAssocID="{1B46CD9A-D1A8-412A-9BB6-BF644FBEA5F4}" presName="connectorText" presStyleLbl="sibTrans2D1" presStyleIdx="3" presStyleCnt="5"/>
      <dgm:spPr/>
    </dgm:pt>
    <dgm:pt modelId="{9D7908E7-668C-4098-88E3-42B8D9F27A07}" type="pres">
      <dgm:prSet presAssocID="{8B902160-01A5-4C15-B8F0-110717206A31}" presName="node" presStyleLbl="node1" presStyleIdx="4" presStyleCnt="5">
        <dgm:presLayoutVars>
          <dgm:bulletEnabled val="1"/>
        </dgm:presLayoutVars>
      </dgm:prSet>
      <dgm:spPr/>
    </dgm:pt>
    <dgm:pt modelId="{6F62AE70-BF3D-45AA-90E3-A51D0F5046FD}" type="pres">
      <dgm:prSet presAssocID="{BB217E8E-A6A6-4FC3-845B-206A56A3DF5A}" presName="sibTrans" presStyleLbl="sibTrans2D1" presStyleIdx="4" presStyleCnt="5"/>
      <dgm:spPr/>
    </dgm:pt>
    <dgm:pt modelId="{21F69151-C7F0-4A60-A39F-AA52D397F3F5}" type="pres">
      <dgm:prSet presAssocID="{BB217E8E-A6A6-4FC3-845B-206A56A3DF5A}" presName="connectorText" presStyleLbl="sibTrans2D1" presStyleIdx="4" presStyleCnt="5"/>
      <dgm:spPr/>
    </dgm:pt>
  </dgm:ptLst>
  <dgm:cxnLst>
    <dgm:cxn modelId="{8F0F6A08-26E4-4DFD-AEEA-DE64DAA7629C}" type="presOf" srcId="{1B46CD9A-D1A8-412A-9BB6-BF644FBEA5F4}" destId="{0529D0DC-06A5-41B3-BC42-A51982672C13}" srcOrd="0" destOrd="0" presId="urn:microsoft.com/office/officeart/2005/8/layout/cycle2"/>
    <dgm:cxn modelId="{F3A39611-39BF-4FC4-A03D-C33DD261089B}" srcId="{9CE823D8-ABF1-46A3-BD67-1D938FBAF3CD}" destId="{D15F377B-DDEF-4D20-A255-F27EFC7E6E83}" srcOrd="0" destOrd="0" parTransId="{B006754A-E875-496C-93EF-FC7028E1E58E}" sibTransId="{C56276E6-CBC3-4538-A43C-4C6E3A5C1608}"/>
    <dgm:cxn modelId="{DAC64412-85BF-4763-9A0C-653CCCAD2AA9}" type="presOf" srcId="{BB217E8E-A6A6-4FC3-845B-206A56A3DF5A}" destId="{6F62AE70-BF3D-45AA-90E3-A51D0F5046FD}" srcOrd="0" destOrd="0" presId="urn:microsoft.com/office/officeart/2005/8/layout/cycle2"/>
    <dgm:cxn modelId="{0AE4D430-0AC6-4DF4-8F96-6ADB7CDD1B67}" type="presOf" srcId="{A25128BF-3ACE-41D6-93CD-B281789B91E9}" destId="{60F4FAAF-AA7E-48E4-AE9F-25E43B99B0D8}" srcOrd="1" destOrd="0" presId="urn:microsoft.com/office/officeart/2005/8/layout/cycle2"/>
    <dgm:cxn modelId="{666F0F38-15C8-419C-B4F0-2A1974204E3D}" type="presOf" srcId="{1B46CD9A-D1A8-412A-9BB6-BF644FBEA5F4}" destId="{C26A5E9F-1E4D-4B4B-9C43-1754FAC518DF}" srcOrd="1" destOrd="0" presId="urn:microsoft.com/office/officeart/2005/8/layout/cycle2"/>
    <dgm:cxn modelId="{EFDAA73D-9270-4F26-B15B-69691B74905A}" type="presOf" srcId="{D1C48617-85B4-4B17-B729-B8F3FB149A98}" destId="{F32E914E-EDA6-41DA-813A-250B191CF80F}" srcOrd="0" destOrd="0" presId="urn:microsoft.com/office/officeart/2005/8/layout/cycle2"/>
    <dgm:cxn modelId="{4BCFB67B-973D-4E4A-A4BD-6E80C83B2E34}" type="presOf" srcId="{D1C48617-85B4-4B17-B729-B8F3FB149A98}" destId="{B4C2F05E-47B5-4276-B7A3-8CC231CE73AF}" srcOrd="1" destOrd="0" presId="urn:microsoft.com/office/officeart/2005/8/layout/cycle2"/>
    <dgm:cxn modelId="{48E0B77B-DAA6-4744-A4F7-303B401A5692}" type="presOf" srcId="{C56276E6-CBC3-4538-A43C-4C6E3A5C1608}" destId="{FB38D6D8-FB21-4AF1-82FA-C686DCC46A74}" srcOrd="1" destOrd="0" presId="urn:microsoft.com/office/officeart/2005/8/layout/cycle2"/>
    <dgm:cxn modelId="{B172D87F-4BC9-4C27-833D-243EC03379FF}" type="presOf" srcId="{C56276E6-CBC3-4538-A43C-4C6E3A5C1608}" destId="{1208206A-C098-4B8C-883F-C98D2D87D067}" srcOrd="0" destOrd="0" presId="urn:microsoft.com/office/officeart/2005/8/layout/cycle2"/>
    <dgm:cxn modelId="{0635FD92-2A8C-4D4F-A8E9-0C94268347BA}" type="presOf" srcId="{8B902160-01A5-4C15-B8F0-110717206A31}" destId="{9D7908E7-668C-4098-88E3-42B8D9F27A07}" srcOrd="0" destOrd="0" presId="urn:microsoft.com/office/officeart/2005/8/layout/cycle2"/>
    <dgm:cxn modelId="{09392B9A-9215-4189-AD3F-0C9D61391D98}" type="presOf" srcId="{E323C09D-0C81-4AFF-ABA8-A2AC847AAF02}" destId="{5594FFE9-E845-4C47-B5A9-664F51F54A26}" srcOrd="0" destOrd="0" presId="urn:microsoft.com/office/officeart/2005/8/layout/cycle2"/>
    <dgm:cxn modelId="{04AA2C9C-4F13-4DAC-95B7-6524B1ABE9CC}" srcId="{9CE823D8-ABF1-46A3-BD67-1D938FBAF3CD}" destId="{8863D295-DF9C-458D-AE56-8D963609C44F}" srcOrd="1" destOrd="0" parTransId="{6403AAAA-36F0-4342-BD7C-9E4854B43C9C}" sibTransId="{A25128BF-3ACE-41D6-93CD-B281789B91E9}"/>
    <dgm:cxn modelId="{B4D16DA1-9F70-4CD5-A94B-2CB4C15417BD}" type="presOf" srcId="{8863D295-DF9C-458D-AE56-8D963609C44F}" destId="{5F01F960-4394-4EF6-AEFB-272C41260434}" srcOrd="0" destOrd="0" presId="urn:microsoft.com/office/officeart/2005/8/layout/cycle2"/>
    <dgm:cxn modelId="{DC5487A8-C107-42C1-A200-8A5B7C961DC6}" type="presOf" srcId="{E3C85F5E-9F42-4B6D-BC2F-D9847DADA10E}" destId="{5A0185B2-F67A-40B3-A3F7-2638F745FAC3}" srcOrd="0" destOrd="0" presId="urn:microsoft.com/office/officeart/2005/8/layout/cycle2"/>
    <dgm:cxn modelId="{0E13DCAF-8021-4444-9D22-E31EAC58DD3D}" srcId="{9CE823D8-ABF1-46A3-BD67-1D938FBAF3CD}" destId="{E323C09D-0C81-4AFF-ABA8-A2AC847AAF02}" srcOrd="2" destOrd="0" parTransId="{4E6878B0-4AA8-4F07-9CCC-D7FDDA6AEFF9}" sibTransId="{D1C48617-85B4-4B17-B729-B8F3FB149A98}"/>
    <dgm:cxn modelId="{807609B6-48F1-49BD-9BCF-E81ED3F90D2B}" srcId="{9CE823D8-ABF1-46A3-BD67-1D938FBAF3CD}" destId="{E3C85F5E-9F42-4B6D-BC2F-D9847DADA10E}" srcOrd="3" destOrd="0" parTransId="{EBD6A0DA-71E7-40C6-9E51-144056AC70A0}" sibTransId="{1B46CD9A-D1A8-412A-9BB6-BF644FBEA5F4}"/>
    <dgm:cxn modelId="{CEBA11B9-FD4A-4E56-8812-7EE797431C73}" type="presOf" srcId="{D15F377B-DDEF-4D20-A255-F27EFC7E6E83}" destId="{3BE6526B-7A87-4515-9CB7-D72BA8CBCCF9}" srcOrd="0" destOrd="0" presId="urn:microsoft.com/office/officeart/2005/8/layout/cycle2"/>
    <dgm:cxn modelId="{0ECAFDCA-6F87-4298-8FD9-F468B9701474}" srcId="{9CE823D8-ABF1-46A3-BD67-1D938FBAF3CD}" destId="{8B902160-01A5-4C15-B8F0-110717206A31}" srcOrd="4" destOrd="0" parTransId="{C7A2676D-285D-4259-B284-CDAAE8AFD918}" sibTransId="{BB217E8E-A6A6-4FC3-845B-206A56A3DF5A}"/>
    <dgm:cxn modelId="{3A9A26CE-D8F7-4E37-94FD-8CD85FDA91BF}" type="presOf" srcId="{A25128BF-3ACE-41D6-93CD-B281789B91E9}" destId="{362B6051-56AA-4F2D-89DC-146E3EFF6750}" srcOrd="0" destOrd="0" presId="urn:microsoft.com/office/officeart/2005/8/layout/cycle2"/>
    <dgm:cxn modelId="{A0873CD0-ABD7-49E9-9944-5D26E2DDEB08}" type="presOf" srcId="{9CE823D8-ABF1-46A3-BD67-1D938FBAF3CD}" destId="{1568DD2C-9CA2-4A2C-9801-FC414CFD0A61}" srcOrd="0" destOrd="0" presId="urn:microsoft.com/office/officeart/2005/8/layout/cycle2"/>
    <dgm:cxn modelId="{BC0B78E3-E2AC-4A3D-91B3-EDC15B6FF20C}" type="presOf" srcId="{BB217E8E-A6A6-4FC3-845B-206A56A3DF5A}" destId="{21F69151-C7F0-4A60-A39F-AA52D397F3F5}" srcOrd="1" destOrd="0" presId="urn:microsoft.com/office/officeart/2005/8/layout/cycle2"/>
    <dgm:cxn modelId="{46183889-6C3E-46C4-AC53-604880A5CBDE}" type="presParOf" srcId="{1568DD2C-9CA2-4A2C-9801-FC414CFD0A61}" destId="{3BE6526B-7A87-4515-9CB7-D72BA8CBCCF9}" srcOrd="0" destOrd="0" presId="urn:microsoft.com/office/officeart/2005/8/layout/cycle2"/>
    <dgm:cxn modelId="{6DC82D2B-AA84-447F-9492-6D343B0E731C}" type="presParOf" srcId="{1568DD2C-9CA2-4A2C-9801-FC414CFD0A61}" destId="{1208206A-C098-4B8C-883F-C98D2D87D067}" srcOrd="1" destOrd="0" presId="urn:microsoft.com/office/officeart/2005/8/layout/cycle2"/>
    <dgm:cxn modelId="{C3EA9099-0EBB-4F58-B7CF-DEA71A737F7F}" type="presParOf" srcId="{1208206A-C098-4B8C-883F-C98D2D87D067}" destId="{FB38D6D8-FB21-4AF1-82FA-C686DCC46A74}" srcOrd="0" destOrd="0" presId="urn:microsoft.com/office/officeart/2005/8/layout/cycle2"/>
    <dgm:cxn modelId="{C0374857-E936-4534-A46B-932998B81007}" type="presParOf" srcId="{1568DD2C-9CA2-4A2C-9801-FC414CFD0A61}" destId="{5F01F960-4394-4EF6-AEFB-272C41260434}" srcOrd="2" destOrd="0" presId="urn:microsoft.com/office/officeart/2005/8/layout/cycle2"/>
    <dgm:cxn modelId="{E88167AF-E6BF-4703-A7C7-537B28DD7195}" type="presParOf" srcId="{1568DD2C-9CA2-4A2C-9801-FC414CFD0A61}" destId="{362B6051-56AA-4F2D-89DC-146E3EFF6750}" srcOrd="3" destOrd="0" presId="urn:microsoft.com/office/officeart/2005/8/layout/cycle2"/>
    <dgm:cxn modelId="{D52E4DB0-E9E0-43F5-BF8C-7BB6A668CF74}" type="presParOf" srcId="{362B6051-56AA-4F2D-89DC-146E3EFF6750}" destId="{60F4FAAF-AA7E-48E4-AE9F-25E43B99B0D8}" srcOrd="0" destOrd="0" presId="urn:microsoft.com/office/officeart/2005/8/layout/cycle2"/>
    <dgm:cxn modelId="{E54B8DF1-267C-4368-A4F9-1C05826C9443}" type="presParOf" srcId="{1568DD2C-9CA2-4A2C-9801-FC414CFD0A61}" destId="{5594FFE9-E845-4C47-B5A9-664F51F54A26}" srcOrd="4" destOrd="0" presId="urn:microsoft.com/office/officeart/2005/8/layout/cycle2"/>
    <dgm:cxn modelId="{A3E74FF0-A226-4296-8441-A03F0E2D49C7}" type="presParOf" srcId="{1568DD2C-9CA2-4A2C-9801-FC414CFD0A61}" destId="{F32E914E-EDA6-41DA-813A-250B191CF80F}" srcOrd="5" destOrd="0" presId="urn:microsoft.com/office/officeart/2005/8/layout/cycle2"/>
    <dgm:cxn modelId="{FB5F5CDA-2274-4EE7-B3B5-19955A2F11D8}" type="presParOf" srcId="{F32E914E-EDA6-41DA-813A-250B191CF80F}" destId="{B4C2F05E-47B5-4276-B7A3-8CC231CE73AF}" srcOrd="0" destOrd="0" presId="urn:microsoft.com/office/officeart/2005/8/layout/cycle2"/>
    <dgm:cxn modelId="{55FCB559-2C0C-44AA-8130-7319425A43BE}" type="presParOf" srcId="{1568DD2C-9CA2-4A2C-9801-FC414CFD0A61}" destId="{5A0185B2-F67A-40B3-A3F7-2638F745FAC3}" srcOrd="6" destOrd="0" presId="urn:microsoft.com/office/officeart/2005/8/layout/cycle2"/>
    <dgm:cxn modelId="{6F4A28FA-4AEB-42B5-9648-A43CB92CCA1D}" type="presParOf" srcId="{1568DD2C-9CA2-4A2C-9801-FC414CFD0A61}" destId="{0529D0DC-06A5-41B3-BC42-A51982672C13}" srcOrd="7" destOrd="0" presId="urn:microsoft.com/office/officeart/2005/8/layout/cycle2"/>
    <dgm:cxn modelId="{68B6AF34-B29C-4912-8F73-2196AF0A04A6}" type="presParOf" srcId="{0529D0DC-06A5-41B3-BC42-A51982672C13}" destId="{C26A5E9F-1E4D-4B4B-9C43-1754FAC518DF}" srcOrd="0" destOrd="0" presId="urn:microsoft.com/office/officeart/2005/8/layout/cycle2"/>
    <dgm:cxn modelId="{2CC0E92B-7A5C-406A-9495-32619DEFC8A4}" type="presParOf" srcId="{1568DD2C-9CA2-4A2C-9801-FC414CFD0A61}" destId="{9D7908E7-668C-4098-88E3-42B8D9F27A07}" srcOrd="8" destOrd="0" presId="urn:microsoft.com/office/officeart/2005/8/layout/cycle2"/>
    <dgm:cxn modelId="{64EB1C95-847B-4283-8070-46F014F647D5}" type="presParOf" srcId="{1568DD2C-9CA2-4A2C-9801-FC414CFD0A61}" destId="{6F62AE70-BF3D-45AA-90E3-A51D0F5046FD}" srcOrd="9" destOrd="0" presId="urn:microsoft.com/office/officeart/2005/8/layout/cycle2"/>
    <dgm:cxn modelId="{35A1BB90-AA2A-4DB4-B39B-FEC65483B97A}" type="presParOf" srcId="{6F62AE70-BF3D-45AA-90E3-A51D0F5046FD}" destId="{21F69151-C7F0-4A60-A39F-AA52D397F3F5}"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E823D8-ABF1-46A3-BD67-1D938FBAF3CD}" type="doc">
      <dgm:prSet loTypeId="urn:microsoft.com/office/officeart/2005/8/layout/cycle2" loCatId="cycle" qsTypeId="urn:microsoft.com/office/officeart/2005/8/quickstyle/3d3" qsCatId="3D" csTypeId="urn:microsoft.com/office/officeart/2005/8/colors/colorful4" csCatId="colorful" phldr="1"/>
      <dgm:spPr/>
      <dgm:t>
        <a:bodyPr/>
        <a:lstStyle/>
        <a:p>
          <a:endParaRPr lang="en-US"/>
        </a:p>
      </dgm:t>
    </dgm:pt>
    <dgm:pt modelId="{D15F377B-DDEF-4D20-A255-F27EFC7E6E83}">
      <dgm:prSet phldrT="[Text]"/>
      <dgm:spPr/>
      <dgm:t>
        <a:bodyPr/>
        <a:lstStyle/>
        <a:p>
          <a:r>
            <a:rPr lang="en-US" dirty="0">
              <a:solidFill>
                <a:srgbClr val="FF0000"/>
              </a:solidFill>
            </a:rPr>
            <a:t>Problem solving</a:t>
          </a:r>
        </a:p>
      </dgm:t>
    </dgm:pt>
    <dgm:pt modelId="{B006754A-E875-496C-93EF-FC7028E1E58E}" type="parTrans" cxnId="{F3A39611-39BF-4FC4-A03D-C33DD261089B}">
      <dgm:prSet/>
      <dgm:spPr/>
      <dgm:t>
        <a:bodyPr/>
        <a:lstStyle/>
        <a:p>
          <a:endParaRPr lang="en-US"/>
        </a:p>
      </dgm:t>
    </dgm:pt>
    <dgm:pt modelId="{C56276E6-CBC3-4538-A43C-4C6E3A5C1608}" type="sibTrans" cxnId="{F3A39611-39BF-4FC4-A03D-C33DD261089B}">
      <dgm:prSet/>
      <dgm:spPr/>
      <dgm:t>
        <a:bodyPr/>
        <a:lstStyle/>
        <a:p>
          <a:endParaRPr lang="en-US"/>
        </a:p>
      </dgm:t>
    </dgm:pt>
    <dgm:pt modelId="{8863D295-DF9C-458D-AE56-8D963609C44F}">
      <dgm:prSet phldrT="[Text]"/>
      <dgm:spPr/>
      <dgm:t>
        <a:bodyPr/>
        <a:lstStyle/>
        <a:p>
          <a:r>
            <a:rPr lang="en-US" dirty="0">
              <a:solidFill>
                <a:srgbClr val="00B0F0"/>
              </a:solidFill>
            </a:rPr>
            <a:t>Participation in planning</a:t>
          </a:r>
        </a:p>
      </dgm:t>
    </dgm:pt>
    <dgm:pt modelId="{6403AAAA-36F0-4342-BD7C-9E4854B43C9C}" type="parTrans" cxnId="{04AA2C9C-4F13-4DAC-95B7-6524B1ABE9CC}">
      <dgm:prSet/>
      <dgm:spPr/>
      <dgm:t>
        <a:bodyPr/>
        <a:lstStyle/>
        <a:p>
          <a:endParaRPr lang="en-US"/>
        </a:p>
      </dgm:t>
    </dgm:pt>
    <dgm:pt modelId="{A25128BF-3ACE-41D6-93CD-B281789B91E9}" type="sibTrans" cxnId="{04AA2C9C-4F13-4DAC-95B7-6524B1ABE9CC}">
      <dgm:prSet/>
      <dgm:spPr/>
      <dgm:t>
        <a:bodyPr/>
        <a:lstStyle/>
        <a:p>
          <a:endParaRPr lang="en-US"/>
        </a:p>
      </dgm:t>
    </dgm:pt>
    <dgm:pt modelId="{E323C09D-0C81-4AFF-ABA8-A2AC847AAF02}">
      <dgm:prSet phldrT="[Text]"/>
      <dgm:spPr/>
      <dgm:t>
        <a:bodyPr/>
        <a:lstStyle/>
        <a:p>
          <a:r>
            <a:rPr lang="en-US" dirty="0">
              <a:solidFill>
                <a:srgbClr val="002060"/>
              </a:solidFill>
            </a:rPr>
            <a:t>Effective decision making</a:t>
          </a:r>
        </a:p>
      </dgm:t>
    </dgm:pt>
    <dgm:pt modelId="{4E6878B0-4AA8-4F07-9CCC-D7FDDA6AEFF9}" type="parTrans" cxnId="{0E13DCAF-8021-4444-9D22-E31EAC58DD3D}">
      <dgm:prSet/>
      <dgm:spPr/>
      <dgm:t>
        <a:bodyPr/>
        <a:lstStyle/>
        <a:p>
          <a:endParaRPr lang="en-US"/>
        </a:p>
      </dgm:t>
    </dgm:pt>
    <dgm:pt modelId="{D1C48617-85B4-4B17-B729-B8F3FB149A98}" type="sibTrans" cxnId="{0E13DCAF-8021-4444-9D22-E31EAC58DD3D}">
      <dgm:prSet/>
      <dgm:spPr/>
      <dgm:t>
        <a:bodyPr/>
        <a:lstStyle/>
        <a:p>
          <a:endParaRPr lang="en-US"/>
        </a:p>
      </dgm:t>
    </dgm:pt>
    <dgm:pt modelId="{E3C85F5E-9F42-4B6D-BC2F-D9847DADA10E}">
      <dgm:prSet phldrT="[Text]"/>
      <dgm:spPr/>
      <dgm:t>
        <a:bodyPr/>
        <a:lstStyle/>
        <a:p>
          <a:r>
            <a:rPr lang="en-US" dirty="0">
              <a:solidFill>
                <a:srgbClr val="FFFF00"/>
              </a:solidFill>
            </a:rPr>
            <a:t>Work on performance evaluation and improvement</a:t>
          </a:r>
        </a:p>
      </dgm:t>
    </dgm:pt>
    <dgm:pt modelId="{EBD6A0DA-71E7-40C6-9E51-144056AC70A0}" type="parTrans" cxnId="{807609B6-48F1-49BD-9BCF-E81ED3F90D2B}">
      <dgm:prSet/>
      <dgm:spPr/>
      <dgm:t>
        <a:bodyPr/>
        <a:lstStyle/>
        <a:p>
          <a:endParaRPr lang="en-US"/>
        </a:p>
      </dgm:t>
    </dgm:pt>
    <dgm:pt modelId="{1B46CD9A-D1A8-412A-9BB6-BF644FBEA5F4}" type="sibTrans" cxnId="{807609B6-48F1-49BD-9BCF-E81ED3F90D2B}">
      <dgm:prSet/>
      <dgm:spPr/>
      <dgm:t>
        <a:bodyPr/>
        <a:lstStyle/>
        <a:p>
          <a:endParaRPr lang="en-US"/>
        </a:p>
      </dgm:t>
    </dgm:pt>
    <dgm:pt modelId="{8B902160-01A5-4C15-B8F0-110717206A31}">
      <dgm:prSet phldrT="[Text]"/>
      <dgm:spPr/>
      <dgm:t>
        <a:bodyPr/>
        <a:lstStyle/>
        <a:p>
          <a:r>
            <a:rPr lang="en-US" dirty="0">
              <a:solidFill>
                <a:srgbClr val="7030A0"/>
              </a:solidFill>
            </a:rPr>
            <a:t>Developing strategies</a:t>
          </a:r>
        </a:p>
      </dgm:t>
    </dgm:pt>
    <dgm:pt modelId="{C7A2676D-285D-4259-B284-CDAAE8AFD918}" type="parTrans" cxnId="{0ECAFDCA-6F87-4298-8FD9-F468B9701474}">
      <dgm:prSet/>
      <dgm:spPr/>
      <dgm:t>
        <a:bodyPr/>
        <a:lstStyle/>
        <a:p>
          <a:endParaRPr lang="en-US"/>
        </a:p>
      </dgm:t>
    </dgm:pt>
    <dgm:pt modelId="{BB217E8E-A6A6-4FC3-845B-206A56A3DF5A}" type="sibTrans" cxnId="{0ECAFDCA-6F87-4298-8FD9-F468B9701474}">
      <dgm:prSet/>
      <dgm:spPr/>
      <dgm:t>
        <a:bodyPr/>
        <a:lstStyle/>
        <a:p>
          <a:endParaRPr lang="en-US"/>
        </a:p>
      </dgm:t>
    </dgm:pt>
    <dgm:pt modelId="{1568DD2C-9CA2-4A2C-9801-FC414CFD0A61}" type="pres">
      <dgm:prSet presAssocID="{9CE823D8-ABF1-46A3-BD67-1D938FBAF3CD}" presName="cycle" presStyleCnt="0">
        <dgm:presLayoutVars>
          <dgm:dir/>
          <dgm:resizeHandles val="exact"/>
        </dgm:presLayoutVars>
      </dgm:prSet>
      <dgm:spPr/>
    </dgm:pt>
    <dgm:pt modelId="{3BE6526B-7A87-4515-9CB7-D72BA8CBCCF9}" type="pres">
      <dgm:prSet presAssocID="{D15F377B-DDEF-4D20-A255-F27EFC7E6E83}" presName="node" presStyleLbl="node1" presStyleIdx="0" presStyleCnt="5">
        <dgm:presLayoutVars>
          <dgm:bulletEnabled val="1"/>
        </dgm:presLayoutVars>
      </dgm:prSet>
      <dgm:spPr/>
    </dgm:pt>
    <dgm:pt modelId="{1208206A-C098-4B8C-883F-C98D2D87D067}" type="pres">
      <dgm:prSet presAssocID="{C56276E6-CBC3-4538-A43C-4C6E3A5C1608}" presName="sibTrans" presStyleLbl="sibTrans2D1" presStyleIdx="0" presStyleCnt="5"/>
      <dgm:spPr/>
    </dgm:pt>
    <dgm:pt modelId="{FB38D6D8-FB21-4AF1-82FA-C686DCC46A74}" type="pres">
      <dgm:prSet presAssocID="{C56276E6-CBC3-4538-A43C-4C6E3A5C1608}" presName="connectorText" presStyleLbl="sibTrans2D1" presStyleIdx="0" presStyleCnt="5"/>
      <dgm:spPr/>
    </dgm:pt>
    <dgm:pt modelId="{5F01F960-4394-4EF6-AEFB-272C41260434}" type="pres">
      <dgm:prSet presAssocID="{8863D295-DF9C-458D-AE56-8D963609C44F}" presName="node" presStyleLbl="node1" presStyleIdx="1" presStyleCnt="5">
        <dgm:presLayoutVars>
          <dgm:bulletEnabled val="1"/>
        </dgm:presLayoutVars>
      </dgm:prSet>
      <dgm:spPr/>
    </dgm:pt>
    <dgm:pt modelId="{362B6051-56AA-4F2D-89DC-146E3EFF6750}" type="pres">
      <dgm:prSet presAssocID="{A25128BF-3ACE-41D6-93CD-B281789B91E9}" presName="sibTrans" presStyleLbl="sibTrans2D1" presStyleIdx="1" presStyleCnt="5"/>
      <dgm:spPr/>
    </dgm:pt>
    <dgm:pt modelId="{60F4FAAF-AA7E-48E4-AE9F-25E43B99B0D8}" type="pres">
      <dgm:prSet presAssocID="{A25128BF-3ACE-41D6-93CD-B281789B91E9}" presName="connectorText" presStyleLbl="sibTrans2D1" presStyleIdx="1" presStyleCnt="5"/>
      <dgm:spPr/>
    </dgm:pt>
    <dgm:pt modelId="{5594FFE9-E845-4C47-B5A9-664F51F54A26}" type="pres">
      <dgm:prSet presAssocID="{E323C09D-0C81-4AFF-ABA8-A2AC847AAF02}" presName="node" presStyleLbl="node1" presStyleIdx="2" presStyleCnt="5">
        <dgm:presLayoutVars>
          <dgm:bulletEnabled val="1"/>
        </dgm:presLayoutVars>
      </dgm:prSet>
      <dgm:spPr/>
    </dgm:pt>
    <dgm:pt modelId="{F32E914E-EDA6-41DA-813A-250B191CF80F}" type="pres">
      <dgm:prSet presAssocID="{D1C48617-85B4-4B17-B729-B8F3FB149A98}" presName="sibTrans" presStyleLbl="sibTrans2D1" presStyleIdx="2" presStyleCnt="5"/>
      <dgm:spPr/>
    </dgm:pt>
    <dgm:pt modelId="{B4C2F05E-47B5-4276-B7A3-8CC231CE73AF}" type="pres">
      <dgm:prSet presAssocID="{D1C48617-85B4-4B17-B729-B8F3FB149A98}" presName="connectorText" presStyleLbl="sibTrans2D1" presStyleIdx="2" presStyleCnt="5"/>
      <dgm:spPr/>
    </dgm:pt>
    <dgm:pt modelId="{5A0185B2-F67A-40B3-A3F7-2638F745FAC3}" type="pres">
      <dgm:prSet presAssocID="{E3C85F5E-9F42-4B6D-BC2F-D9847DADA10E}" presName="node" presStyleLbl="node1" presStyleIdx="3" presStyleCnt="5">
        <dgm:presLayoutVars>
          <dgm:bulletEnabled val="1"/>
        </dgm:presLayoutVars>
      </dgm:prSet>
      <dgm:spPr/>
    </dgm:pt>
    <dgm:pt modelId="{0529D0DC-06A5-41B3-BC42-A51982672C13}" type="pres">
      <dgm:prSet presAssocID="{1B46CD9A-D1A8-412A-9BB6-BF644FBEA5F4}" presName="sibTrans" presStyleLbl="sibTrans2D1" presStyleIdx="3" presStyleCnt="5"/>
      <dgm:spPr/>
    </dgm:pt>
    <dgm:pt modelId="{C26A5E9F-1E4D-4B4B-9C43-1754FAC518DF}" type="pres">
      <dgm:prSet presAssocID="{1B46CD9A-D1A8-412A-9BB6-BF644FBEA5F4}" presName="connectorText" presStyleLbl="sibTrans2D1" presStyleIdx="3" presStyleCnt="5"/>
      <dgm:spPr/>
    </dgm:pt>
    <dgm:pt modelId="{9D7908E7-668C-4098-88E3-42B8D9F27A07}" type="pres">
      <dgm:prSet presAssocID="{8B902160-01A5-4C15-B8F0-110717206A31}" presName="node" presStyleLbl="node1" presStyleIdx="4" presStyleCnt="5">
        <dgm:presLayoutVars>
          <dgm:bulletEnabled val="1"/>
        </dgm:presLayoutVars>
      </dgm:prSet>
      <dgm:spPr/>
    </dgm:pt>
    <dgm:pt modelId="{6F62AE70-BF3D-45AA-90E3-A51D0F5046FD}" type="pres">
      <dgm:prSet presAssocID="{BB217E8E-A6A6-4FC3-845B-206A56A3DF5A}" presName="sibTrans" presStyleLbl="sibTrans2D1" presStyleIdx="4" presStyleCnt="5"/>
      <dgm:spPr/>
    </dgm:pt>
    <dgm:pt modelId="{21F69151-C7F0-4A60-A39F-AA52D397F3F5}" type="pres">
      <dgm:prSet presAssocID="{BB217E8E-A6A6-4FC3-845B-206A56A3DF5A}" presName="connectorText" presStyleLbl="sibTrans2D1" presStyleIdx="4" presStyleCnt="5"/>
      <dgm:spPr/>
    </dgm:pt>
  </dgm:ptLst>
  <dgm:cxnLst>
    <dgm:cxn modelId="{8F0F6A08-26E4-4DFD-AEEA-DE64DAA7629C}" type="presOf" srcId="{1B46CD9A-D1A8-412A-9BB6-BF644FBEA5F4}" destId="{0529D0DC-06A5-41B3-BC42-A51982672C13}" srcOrd="0" destOrd="0" presId="urn:microsoft.com/office/officeart/2005/8/layout/cycle2"/>
    <dgm:cxn modelId="{F3A39611-39BF-4FC4-A03D-C33DD261089B}" srcId="{9CE823D8-ABF1-46A3-BD67-1D938FBAF3CD}" destId="{D15F377B-DDEF-4D20-A255-F27EFC7E6E83}" srcOrd="0" destOrd="0" parTransId="{B006754A-E875-496C-93EF-FC7028E1E58E}" sibTransId="{C56276E6-CBC3-4538-A43C-4C6E3A5C1608}"/>
    <dgm:cxn modelId="{DAC64412-85BF-4763-9A0C-653CCCAD2AA9}" type="presOf" srcId="{BB217E8E-A6A6-4FC3-845B-206A56A3DF5A}" destId="{6F62AE70-BF3D-45AA-90E3-A51D0F5046FD}" srcOrd="0" destOrd="0" presId="urn:microsoft.com/office/officeart/2005/8/layout/cycle2"/>
    <dgm:cxn modelId="{0AE4D430-0AC6-4DF4-8F96-6ADB7CDD1B67}" type="presOf" srcId="{A25128BF-3ACE-41D6-93CD-B281789B91E9}" destId="{60F4FAAF-AA7E-48E4-AE9F-25E43B99B0D8}" srcOrd="1" destOrd="0" presId="urn:microsoft.com/office/officeart/2005/8/layout/cycle2"/>
    <dgm:cxn modelId="{666F0F38-15C8-419C-B4F0-2A1974204E3D}" type="presOf" srcId="{1B46CD9A-D1A8-412A-9BB6-BF644FBEA5F4}" destId="{C26A5E9F-1E4D-4B4B-9C43-1754FAC518DF}" srcOrd="1" destOrd="0" presId="urn:microsoft.com/office/officeart/2005/8/layout/cycle2"/>
    <dgm:cxn modelId="{EFDAA73D-9270-4F26-B15B-69691B74905A}" type="presOf" srcId="{D1C48617-85B4-4B17-B729-B8F3FB149A98}" destId="{F32E914E-EDA6-41DA-813A-250B191CF80F}" srcOrd="0" destOrd="0" presId="urn:microsoft.com/office/officeart/2005/8/layout/cycle2"/>
    <dgm:cxn modelId="{4BCFB67B-973D-4E4A-A4BD-6E80C83B2E34}" type="presOf" srcId="{D1C48617-85B4-4B17-B729-B8F3FB149A98}" destId="{B4C2F05E-47B5-4276-B7A3-8CC231CE73AF}" srcOrd="1" destOrd="0" presId="urn:microsoft.com/office/officeart/2005/8/layout/cycle2"/>
    <dgm:cxn modelId="{48E0B77B-DAA6-4744-A4F7-303B401A5692}" type="presOf" srcId="{C56276E6-CBC3-4538-A43C-4C6E3A5C1608}" destId="{FB38D6D8-FB21-4AF1-82FA-C686DCC46A74}" srcOrd="1" destOrd="0" presId="urn:microsoft.com/office/officeart/2005/8/layout/cycle2"/>
    <dgm:cxn modelId="{B172D87F-4BC9-4C27-833D-243EC03379FF}" type="presOf" srcId="{C56276E6-CBC3-4538-A43C-4C6E3A5C1608}" destId="{1208206A-C098-4B8C-883F-C98D2D87D067}" srcOrd="0" destOrd="0" presId="urn:microsoft.com/office/officeart/2005/8/layout/cycle2"/>
    <dgm:cxn modelId="{0635FD92-2A8C-4D4F-A8E9-0C94268347BA}" type="presOf" srcId="{8B902160-01A5-4C15-B8F0-110717206A31}" destId="{9D7908E7-668C-4098-88E3-42B8D9F27A07}" srcOrd="0" destOrd="0" presId="urn:microsoft.com/office/officeart/2005/8/layout/cycle2"/>
    <dgm:cxn modelId="{09392B9A-9215-4189-AD3F-0C9D61391D98}" type="presOf" srcId="{E323C09D-0C81-4AFF-ABA8-A2AC847AAF02}" destId="{5594FFE9-E845-4C47-B5A9-664F51F54A26}" srcOrd="0" destOrd="0" presId="urn:microsoft.com/office/officeart/2005/8/layout/cycle2"/>
    <dgm:cxn modelId="{04AA2C9C-4F13-4DAC-95B7-6524B1ABE9CC}" srcId="{9CE823D8-ABF1-46A3-BD67-1D938FBAF3CD}" destId="{8863D295-DF9C-458D-AE56-8D963609C44F}" srcOrd="1" destOrd="0" parTransId="{6403AAAA-36F0-4342-BD7C-9E4854B43C9C}" sibTransId="{A25128BF-3ACE-41D6-93CD-B281789B91E9}"/>
    <dgm:cxn modelId="{B4D16DA1-9F70-4CD5-A94B-2CB4C15417BD}" type="presOf" srcId="{8863D295-DF9C-458D-AE56-8D963609C44F}" destId="{5F01F960-4394-4EF6-AEFB-272C41260434}" srcOrd="0" destOrd="0" presId="urn:microsoft.com/office/officeart/2005/8/layout/cycle2"/>
    <dgm:cxn modelId="{DC5487A8-C107-42C1-A200-8A5B7C961DC6}" type="presOf" srcId="{E3C85F5E-9F42-4B6D-BC2F-D9847DADA10E}" destId="{5A0185B2-F67A-40B3-A3F7-2638F745FAC3}" srcOrd="0" destOrd="0" presId="urn:microsoft.com/office/officeart/2005/8/layout/cycle2"/>
    <dgm:cxn modelId="{0E13DCAF-8021-4444-9D22-E31EAC58DD3D}" srcId="{9CE823D8-ABF1-46A3-BD67-1D938FBAF3CD}" destId="{E323C09D-0C81-4AFF-ABA8-A2AC847AAF02}" srcOrd="2" destOrd="0" parTransId="{4E6878B0-4AA8-4F07-9CCC-D7FDDA6AEFF9}" sibTransId="{D1C48617-85B4-4B17-B729-B8F3FB149A98}"/>
    <dgm:cxn modelId="{807609B6-48F1-49BD-9BCF-E81ED3F90D2B}" srcId="{9CE823D8-ABF1-46A3-BD67-1D938FBAF3CD}" destId="{E3C85F5E-9F42-4B6D-BC2F-D9847DADA10E}" srcOrd="3" destOrd="0" parTransId="{EBD6A0DA-71E7-40C6-9E51-144056AC70A0}" sibTransId="{1B46CD9A-D1A8-412A-9BB6-BF644FBEA5F4}"/>
    <dgm:cxn modelId="{CEBA11B9-FD4A-4E56-8812-7EE797431C73}" type="presOf" srcId="{D15F377B-DDEF-4D20-A255-F27EFC7E6E83}" destId="{3BE6526B-7A87-4515-9CB7-D72BA8CBCCF9}" srcOrd="0" destOrd="0" presId="urn:microsoft.com/office/officeart/2005/8/layout/cycle2"/>
    <dgm:cxn modelId="{0ECAFDCA-6F87-4298-8FD9-F468B9701474}" srcId="{9CE823D8-ABF1-46A3-BD67-1D938FBAF3CD}" destId="{8B902160-01A5-4C15-B8F0-110717206A31}" srcOrd="4" destOrd="0" parTransId="{C7A2676D-285D-4259-B284-CDAAE8AFD918}" sibTransId="{BB217E8E-A6A6-4FC3-845B-206A56A3DF5A}"/>
    <dgm:cxn modelId="{3A9A26CE-D8F7-4E37-94FD-8CD85FDA91BF}" type="presOf" srcId="{A25128BF-3ACE-41D6-93CD-B281789B91E9}" destId="{362B6051-56AA-4F2D-89DC-146E3EFF6750}" srcOrd="0" destOrd="0" presId="urn:microsoft.com/office/officeart/2005/8/layout/cycle2"/>
    <dgm:cxn modelId="{A0873CD0-ABD7-49E9-9944-5D26E2DDEB08}" type="presOf" srcId="{9CE823D8-ABF1-46A3-BD67-1D938FBAF3CD}" destId="{1568DD2C-9CA2-4A2C-9801-FC414CFD0A61}" srcOrd="0" destOrd="0" presId="urn:microsoft.com/office/officeart/2005/8/layout/cycle2"/>
    <dgm:cxn modelId="{BC0B78E3-E2AC-4A3D-91B3-EDC15B6FF20C}" type="presOf" srcId="{BB217E8E-A6A6-4FC3-845B-206A56A3DF5A}" destId="{21F69151-C7F0-4A60-A39F-AA52D397F3F5}" srcOrd="1" destOrd="0" presId="urn:microsoft.com/office/officeart/2005/8/layout/cycle2"/>
    <dgm:cxn modelId="{46183889-6C3E-46C4-AC53-604880A5CBDE}" type="presParOf" srcId="{1568DD2C-9CA2-4A2C-9801-FC414CFD0A61}" destId="{3BE6526B-7A87-4515-9CB7-D72BA8CBCCF9}" srcOrd="0" destOrd="0" presId="urn:microsoft.com/office/officeart/2005/8/layout/cycle2"/>
    <dgm:cxn modelId="{6DC82D2B-AA84-447F-9492-6D343B0E731C}" type="presParOf" srcId="{1568DD2C-9CA2-4A2C-9801-FC414CFD0A61}" destId="{1208206A-C098-4B8C-883F-C98D2D87D067}" srcOrd="1" destOrd="0" presId="urn:microsoft.com/office/officeart/2005/8/layout/cycle2"/>
    <dgm:cxn modelId="{C3EA9099-0EBB-4F58-B7CF-DEA71A737F7F}" type="presParOf" srcId="{1208206A-C098-4B8C-883F-C98D2D87D067}" destId="{FB38D6D8-FB21-4AF1-82FA-C686DCC46A74}" srcOrd="0" destOrd="0" presId="urn:microsoft.com/office/officeart/2005/8/layout/cycle2"/>
    <dgm:cxn modelId="{C0374857-E936-4534-A46B-932998B81007}" type="presParOf" srcId="{1568DD2C-9CA2-4A2C-9801-FC414CFD0A61}" destId="{5F01F960-4394-4EF6-AEFB-272C41260434}" srcOrd="2" destOrd="0" presId="urn:microsoft.com/office/officeart/2005/8/layout/cycle2"/>
    <dgm:cxn modelId="{E88167AF-E6BF-4703-A7C7-537B28DD7195}" type="presParOf" srcId="{1568DD2C-9CA2-4A2C-9801-FC414CFD0A61}" destId="{362B6051-56AA-4F2D-89DC-146E3EFF6750}" srcOrd="3" destOrd="0" presId="urn:microsoft.com/office/officeart/2005/8/layout/cycle2"/>
    <dgm:cxn modelId="{D52E4DB0-E9E0-43F5-BF8C-7BB6A668CF74}" type="presParOf" srcId="{362B6051-56AA-4F2D-89DC-146E3EFF6750}" destId="{60F4FAAF-AA7E-48E4-AE9F-25E43B99B0D8}" srcOrd="0" destOrd="0" presId="urn:microsoft.com/office/officeart/2005/8/layout/cycle2"/>
    <dgm:cxn modelId="{E54B8DF1-267C-4368-A4F9-1C05826C9443}" type="presParOf" srcId="{1568DD2C-9CA2-4A2C-9801-FC414CFD0A61}" destId="{5594FFE9-E845-4C47-B5A9-664F51F54A26}" srcOrd="4" destOrd="0" presId="urn:microsoft.com/office/officeart/2005/8/layout/cycle2"/>
    <dgm:cxn modelId="{A3E74FF0-A226-4296-8441-A03F0E2D49C7}" type="presParOf" srcId="{1568DD2C-9CA2-4A2C-9801-FC414CFD0A61}" destId="{F32E914E-EDA6-41DA-813A-250B191CF80F}" srcOrd="5" destOrd="0" presId="urn:microsoft.com/office/officeart/2005/8/layout/cycle2"/>
    <dgm:cxn modelId="{FB5F5CDA-2274-4EE7-B3B5-19955A2F11D8}" type="presParOf" srcId="{F32E914E-EDA6-41DA-813A-250B191CF80F}" destId="{B4C2F05E-47B5-4276-B7A3-8CC231CE73AF}" srcOrd="0" destOrd="0" presId="urn:microsoft.com/office/officeart/2005/8/layout/cycle2"/>
    <dgm:cxn modelId="{55FCB559-2C0C-44AA-8130-7319425A43BE}" type="presParOf" srcId="{1568DD2C-9CA2-4A2C-9801-FC414CFD0A61}" destId="{5A0185B2-F67A-40B3-A3F7-2638F745FAC3}" srcOrd="6" destOrd="0" presId="urn:microsoft.com/office/officeart/2005/8/layout/cycle2"/>
    <dgm:cxn modelId="{6F4A28FA-4AEB-42B5-9648-A43CB92CCA1D}" type="presParOf" srcId="{1568DD2C-9CA2-4A2C-9801-FC414CFD0A61}" destId="{0529D0DC-06A5-41B3-BC42-A51982672C13}" srcOrd="7" destOrd="0" presId="urn:microsoft.com/office/officeart/2005/8/layout/cycle2"/>
    <dgm:cxn modelId="{68B6AF34-B29C-4912-8F73-2196AF0A04A6}" type="presParOf" srcId="{0529D0DC-06A5-41B3-BC42-A51982672C13}" destId="{C26A5E9F-1E4D-4B4B-9C43-1754FAC518DF}" srcOrd="0" destOrd="0" presId="urn:microsoft.com/office/officeart/2005/8/layout/cycle2"/>
    <dgm:cxn modelId="{2CC0E92B-7A5C-406A-9495-32619DEFC8A4}" type="presParOf" srcId="{1568DD2C-9CA2-4A2C-9801-FC414CFD0A61}" destId="{9D7908E7-668C-4098-88E3-42B8D9F27A07}" srcOrd="8" destOrd="0" presId="urn:microsoft.com/office/officeart/2005/8/layout/cycle2"/>
    <dgm:cxn modelId="{64EB1C95-847B-4283-8070-46F014F647D5}" type="presParOf" srcId="{1568DD2C-9CA2-4A2C-9801-FC414CFD0A61}" destId="{6F62AE70-BF3D-45AA-90E3-A51D0F5046FD}" srcOrd="9" destOrd="0" presId="urn:microsoft.com/office/officeart/2005/8/layout/cycle2"/>
    <dgm:cxn modelId="{35A1BB90-AA2A-4DB4-B39B-FEC65483B97A}" type="presParOf" srcId="{6F62AE70-BF3D-45AA-90E3-A51D0F5046FD}" destId="{21F69151-C7F0-4A60-A39F-AA52D397F3F5}" srcOrd="0" destOrd="0" presId="urn:microsoft.com/office/officeart/2005/8/layout/cycle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CE6F16A-FF0A-4E83-ABF7-72FE49F389C9}" type="doc">
      <dgm:prSet loTypeId="urn:microsoft.com/office/officeart/2005/8/layout/hierarchy2" loCatId="hierarchy" qsTypeId="urn:microsoft.com/office/officeart/2005/8/quickstyle/3d9" qsCatId="3D" csTypeId="urn:microsoft.com/office/officeart/2005/8/colors/colorful2" csCatId="colorful" phldr="1"/>
      <dgm:spPr/>
      <dgm:t>
        <a:bodyPr/>
        <a:lstStyle/>
        <a:p>
          <a:endParaRPr lang="en-US"/>
        </a:p>
      </dgm:t>
    </dgm:pt>
    <dgm:pt modelId="{A2153393-21E4-489C-8F77-9D74ABB86B45}">
      <dgm:prSet phldrT="[Text]"/>
      <dgm:spPr/>
      <dgm:t>
        <a:bodyPr/>
        <a:lstStyle/>
        <a:p>
          <a:r>
            <a:rPr lang="en-US"/>
            <a:t>Maximizes Involvement</a:t>
          </a:r>
        </a:p>
      </dgm:t>
    </dgm:pt>
    <dgm:pt modelId="{487CAB1D-158E-4A7D-9EB2-F8BFFB6AE525}" type="parTrans" cxnId="{D8E8B3EA-5B0B-4F1C-93A3-2281D8BBBB58}">
      <dgm:prSet/>
      <dgm:spPr/>
      <dgm:t>
        <a:bodyPr/>
        <a:lstStyle/>
        <a:p>
          <a:endParaRPr lang="en-US"/>
        </a:p>
      </dgm:t>
    </dgm:pt>
    <dgm:pt modelId="{0ED5B7AC-0E17-4201-88C8-74C126C6F870}" type="sibTrans" cxnId="{D8E8B3EA-5B0B-4F1C-93A3-2281D8BBBB58}">
      <dgm:prSet/>
      <dgm:spPr/>
      <dgm:t>
        <a:bodyPr/>
        <a:lstStyle/>
        <a:p>
          <a:endParaRPr lang="en-US"/>
        </a:p>
      </dgm:t>
    </dgm:pt>
    <dgm:pt modelId="{8CEBF97E-9380-485D-A7B6-AE0FCB5F3881}">
      <dgm:prSet phldrT="[Text]"/>
      <dgm:spPr/>
      <dgm:t>
        <a:bodyPr/>
        <a:lstStyle/>
        <a:p>
          <a:r>
            <a:rPr lang="en-US"/>
            <a:t>Shared Information</a:t>
          </a:r>
        </a:p>
      </dgm:t>
    </dgm:pt>
    <dgm:pt modelId="{2514054B-0F62-405D-8AF3-81259192AC57}" type="parTrans" cxnId="{F42CC904-E532-4FC0-BE93-2F2FC44353FB}">
      <dgm:prSet/>
      <dgm:spPr/>
      <dgm:t>
        <a:bodyPr/>
        <a:lstStyle/>
        <a:p>
          <a:endParaRPr lang="en-US"/>
        </a:p>
      </dgm:t>
    </dgm:pt>
    <dgm:pt modelId="{7592916A-0C4A-4BD1-86FD-20B8D9B2EC33}" type="sibTrans" cxnId="{F42CC904-E532-4FC0-BE93-2F2FC44353FB}">
      <dgm:prSet/>
      <dgm:spPr/>
      <dgm:t>
        <a:bodyPr/>
        <a:lstStyle/>
        <a:p>
          <a:endParaRPr lang="en-US"/>
        </a:p>
      </dgm:t>
    </dgm:pt>
    <dgm:pt modelId="{DDD0F0B4-50FB-46CB-9841-626C9F5AE5ED}">
      <dgm:prSet phldrT="[Text]"/>
      <dgm:spPr/>
      <dgm:t>
        <a:bodyPr/>
        <a:lstStyle/>
        <a:p>
          <a:r>
            <a:rPr lang="en-US"/>
            <a:t>Problem Solving</a:t>
          </a:r>
        </a:p>
      </dgm:t>
    </dgm:pt>
    <dgm:pt modelId="{15AF8876-F630-4C7C-8D62-2C717CBD7661}" type="parTrans" cxnId="{C0273216-AAB1-4F92-8D87-88509DCA666E}">
      <dgm:prSet/>
      <dgm:spPr/>
      <dgm:t>
        <a:bodyPr/>
        <a:lstStyle/>
        <a:p>
          <a:endParaRPr lang="en-US"/>
        </a:p>
      </dgm:t>
    </dgm:pt>
    <dgm:pt modelId="{A1DAB51B-B411-4A1F-A38C-C49DA9827813}" type="sibTrans" cxnId="{C0273216-AAB1-4F92-8D87-88509DCA666E}">
      <dgm:prSet/>
      <dgm:spPr/>
      <dgm:t>
        <a:bodyPr/>
        <a:lstStyle/>
        <a:p>
          <a:endParaRPr lang="en-US"/>
        </a:p>
      </dgm:t>
    </dgm:pt>
    <dgm:pt modelId="{21F8FDCD-9D04-444B-9ED4-90CCBCF25035}">
      <dgm:prSet phldrT="[Text]"/>
      <dgm:spPr/>
      <dgm:t>
        <a:bodyPr/>
        <a:lstStyle/>
        <a:p>
          <a:r>
            <a:rPr lang="en-US"/>
            <a:t>Shared Goals</a:t>
          </a:r>
        </a:p>
      </dgm:t>
    </dgm:pt>
    <dgm:pt modelId="{2B5B4861-58D0-4584-B30C-0AA3372CDE93}" type="parTrans" cxnId="{3A06B3A4-3C05-4DC4-ADD8-E0CE7B633F79}">
      <dgm:prSet/>
      <dgm:spPr/>
      <dgm:t>
        <a:bodyPr/>
        <a:lstStyle/>
        <a:p>
          <a:endParaRPr lang="en-US"/>
        </a:p>
      </dgm:t>
    </dgm:pt>
    <dgm:pt modelId="{8EA1EB8D-F838-4A89-B97C-9F526695FED0}" type="sibTrans" cxnId="{3A06B3A4-3C05-4DC4-ADD8-E0CE7B633F79}">
      <dgm:prSet/>
      <dgm:spPr/>
      <dgm:t>
        <a:bodyPr/>
        <a:lstStyle/>
        <a:p>
          <a:endParaRPr lang="en-US"/>
        </a:p>
      </dgm:t>
    </dgm:pt>
    <dgm:pt modelId="{CC0A6F3D-052D-43C6-9643-1607501BD50C}">
      <dgm:prSet phldrT="[Text]"/>
      <dgm:spPr/>
      <dgm:t>
        <a:bodyPr/>
        <a:lstStyle/>
        <a:p>
          <a:r>
            <a:rPr lang="en-US"/>
            <a:t>Improved Outcomes</a:t>
          </a:r>
        </a:p>
      </dgm:t>
    </dgm:pt>
    <dgm:pt modelId="{7F836A34-0873-4AB8-99AE-DEE8081A7B38}" type="parTrans" cxnId="{3A01EF1C-1FC8-4D80-B618-0567D0372D37}">
      <dgm:prSet/>
      <dgm:spPr/>
      <dgm:t>
        <a:bodyPr/>
        <a:lstStyle/>
        <a:p>
          <a:endParaRPr lang="en-US"/>
        </a:p>
      </dgm:t>
    </dgm:pt>
    <dgm:pt modelId="{BF3D7E98-7A00-4854-BD15-7B640A5EE02A}" type="sibTrans" cxnId="{3A01EF1C-1FC8-4D80-B618-0567D0372D37}">
      <dgm:prSet/>
      <dgm:spPr/>
      <dgm:t>
        <a:bodyPr/>
        <a:lstStyle/>
        <a:p>
          <a:endParaRPr lang="en-US"/>
        </a:p>
      </dgm:t>
    </dgm:pt>
    <dgm:pt modelId="{C577EC0E-D852-47FF-A878-C9453A724F82}">
      <dgm:prSet phldrT="[Text]"/>
      <dgm:spPr/>
      <dgm:t>
        <a:bodyPr/>
        <a:lstStyle/>
        <a:p>
          <a:r>
            <a:rPr lang="en-US"/>
            <a:t>Sense of Ownership</a:t>
          </a:r>
        </a:p>
      </dgm:t>
    </dgm:pt>
    <dgm:pt modelId="{42235899-4EA0-47CA-BF5A-99E10DDAAABA}" type="parTrans" cxnId="{2316619B-6D08-494E-B8DC-7A2900E7268B}">
      <dgm:prSet/>
      <dgm:spPr/>
      <dgm:t>
        <a:bodyPr/>
        <a:lstStyle/>
        <a:p>
          <a:endParaRPr lang="en-US"/>
        </a:p>
      </dgm:t>
    </dgm:pt>
    <dgm:pt modelId="{75346507-B8E6-402C-8617-2875F12AE472}" type="sibTrans" cxnId="{2316619B-6D08-494E-B8DC-7A2900E7268B}">
      <dgm:prSet/>
      <dgm:spPr/>
      <dgm:t>
        <a:bodyPr/>
        <a:lstStyle/>
        <a:p>
          <a:endParaRPr lang="en-US"/>
        </a:p>
      </dgm:t>
    </dgm:pt>
    <dgm:pt modelId="{39F83405-4215-43B7-899F-DF9C6B8DC73E}" type="pres">
      <dgm:prSet presAssocID="{4CE6F16A-FF0A-4E83-ABF7-72FE49F389C9}" presName="diagram" presStyleCnt="0">
        <dgm:presLayoutVars>
          <dgm:chPref val="1"/>
          <dgm:dir/>
          <dgm:animOne val="branch"/>
          <dgm:animLvl val="lvl"/>
          <dgm:resizeHandles val="exact"/>
        </dgm:presLayoutVars>
      </dgm:prSet>
      <dgm:spPr/>
    </dgm:pt>
    <dgm:pt modelId="{40C56F1B-0D68-45D6-804A-31E2F84BFFF3}" type="pres">
      <dgm:prSet presAssocID="{A2153393-21E4-489C-8F77-9D74ABB86B45}" presName="root1" presStyleCnt="0"/>
      <dgm:spPr/>
    </dgm:pt>
    <dgm:pt modelId="{BE093A37-9B00-49C1-93BF-45F42D279837}" type="pres">
      <dgm:prSet presAssocID="{A2153393-21E4-489C-8F77-9D74ABB86B45}" presName="LevelOneTextNode" presStyleLbl="node0" presStyleIdx="0" presStyleCnt="1">
        <dgm:presLayoutVars>
          <dgm:chPref val="3"/>
        </dgm:presLayoutVars>
      </dgm:prSet>
      <dgm:spPr/>
    </dgm:pt>
    <dgm:pt modelId="{9201A647-7FBF-4591-849D-032C14E43E74}" type="pres">
      <dgm:prSet presAssocID="{A2153393-21E4-489C-8F77-9D74ABB86B45}" presName="level2hierChild" presStyleCnt="0"/>
      <dgm:spPr/>
    </dgm:pt>
    <dgm:pt modelId="{522B4DFD-3DFE-4A6A-9A4A-19E2FE8F2524}" type="pres">
      <dgm:prSet presAssocID="{2514054B-0F62-405D-8AF3-81259192AC57}" presName="conn2-1" presStyleLbl="parChTrans1D2" presStyleIdx="0" presStyleCnt="2"/>
      <dgm:spPr/>
    </dgm:pt>
    <dgm:pt modelId="{BAE4F824-EB40-4C92-9BB0-AA82C4EF5A69}" type="pres">
      <dgm:prSet presAssocID="{2514054B-0F62-405D-8AF3-81259192AC57}" presName="connTx" presStyleLbl="parChTrans1D2" presStyleIdx="0" presStyleCnt="2"/>
      <dgm:spPr/>
    </dgm:pt>
    <dgm:pt modelId="{F9E64AA7-5606-45C0-90ED-268DE62CFDE2}" type="pres">
      <dgm:prSet presAssocID="{8CEBF97E-9380-485D-A7B6-AE0FCB5F3881}" presName="root2" presStyleCnt="0"/>
      <dgm:spPr/>
    </dgm:pt>
    <dgm:pt modelId="{BC447914-AF07-43A0-B875-CE1974AA0F6A}" type="pres">
      <dgm:prSet presAssocID="{8CEBF97E-9380-485D-A7B6-AE0FCB5F3881}" presName="LevelTwoTextNode" presStyleLbl="node2" presStyleIdx="0" presStyleCnt="2">
        <dgm:presLayoutVars>
          <dgm:chPref val="3"/>
        </dgm:presLayoutVars>
      </dgm:prSet>
      <dgm:spPr/>
    </dgm:pt>
    <dgm:pt modelId="{FF108336-F169-4519-B009-DE468A22AF77}" type="pres">
      <dgm:prSet presAssocID="{8CEBF97E-9380-485D-A7B6-AE0FCB5F3881}" presName="level3hierChild" presStyleCnt="0"/>
      <dgm:spPr/>
    </dgm:pt>
    <dgm:pt modelId="{897DCE44-944B-4180-97BA-B18583A89CB4}" type="pres">
      <dgm:prSet presAssocID="{15AF8876-F630-4C7C-8D62-2C717CBD7661}" presName="conn2-1" presStyleLbl="parChTrans1D3" presStyleIdx="0" presStyleCnt="3"/>
      <dgm:spPr/>
    </dgm:pt>
    <dgm:pt modelId="{74A14568-928D-4E66-9AA0-19761411884A}" type="pres">
      <dgm:prSet presAssocID="{15AF8876-F630-4C7C-8D62-2C717CBD7661}" presName="connTx" presStyleLbl="parChTrans1D3" presStyleIdx="0" presStyleCnt="3"/>
      <dgm:spPr/>
    </dgm:pt>
    <dgm:pt modelId="{F0EB64BD-DBF3-44DA-B8F6-73C5135FF3D1}" type="pres">
      <dgm:prSet presAssocID="{DDD0F0B4-50FB-46CB-9841-626C9F5AE5ED}" presName="root2" presStyleCnt="0"/>
      <dgm:spPr/>
    </dgm:pt>
    <dgm:pt modelId="{780632BD-4523-4EAB-83EF-CB01D1FEEAD0}" type="pres">
      <dgm:prSet presAssocID="{DDD0F0B4-50FB-46CB-9841-626C9F5AE5ED}" presName="LevelTwoTextNode" presStyleLbl="node3" presStyleIdx="0" presStyleCnt="3">
        <dgm:presLayoutVars>
          <dgm:chPref val="3"/>
        </dgm:presLayoutVars>
      </dgm:prSet>
      <dgm:spPr/>
    </dgm:pt>
    <dgm:pt modelId="{C7C27EE5-AD3A-4052-8BCA-95A774D884D1}" type="pres">
      <dgm:prSet presAssocID="{DDD0F0B4-50FB-46CB-9841-626C9F5AE5ED}" presName="level3hierChild" presStyleCnt="0"/>
      <dgm:spPr/>
    </dgm:pt>
    <dgm:pt modelId="{931DF072-D20B-4BA8-AB22-436797B0AE22}" type="pres">
      <dgm:prSet presAssocID="{2B5B4861-58D0-4584-B30C-0AA3372CDE93}" presName="conn2-1" presStyleLbl="parChTrans1D3" presStyleIdx="1" presStyleCnt="3"/>
      <dgm:spPr/>
    </dgm:pt>
    <dgm:pt modelId="{796F189E-D6CB-4CAE-828D-C800DE363C45}" type="pres">
      <dgm:prSet presAssocID="{2B5B4861-58D0-4584-B30C-0AA3372CDE93}" presName="connTx" presStyleLbl="parChTrans1D3" presStyleIdx="1" presStyleCnt="3"/>
      <dgm:spPr/>
    </dgm:pt>
    <dgm:pt modelId="{79771C0E-86D1-4642-B1EF-86BE80DB51ED}" type="pres">
      <dgm:prSet presAssocID="{21F8FDCD-9D04-444B-9ED4-90CCBCF25035}" presName="root2" presStyleCnt="0"/>
      <dgm:spPr/>
    </dgm:pt>
    <dgm:pt modelId="{19C3404F-394F-4B9E-BB12-D573CD9F798F}" type="pres">
      <dgm:prSet presAssocID="{21F8FDCD-9D04-444B-9ED4-90CCBCF25035}" presName="LevelTwoTextNode" presStyleLbl="node3" presStyleIdx="1" presStyleCnt="3">
        <dgm:presLayoutVars>
          <dgm:chPref val="3"/>
        </dgm:presLayoutVars>
      </dgm:prSet>
      <dgm:spPr/>
    </dgm:pt>
    <dgm:pt modelId="{E9EC3104-4AB5-495D-947A-060A5BB3E639}" type="pres">
      <dgm:prSet presAssocID="{21F8FDCD-9D04-444B-9ED4-90CCBCF25035}" presName="level3hierChild" presStyleCnt="0"/>
      <dgm:spPr/>
    </dgm:pt>
    <dgm:pt modelId="{15251F41-0814-4893-97DC-5D30DD30CB46}" type="pres">
      <dgm:prSet presAssocID="{7F836A34-0873-4AB8-99AE-DEE8081A7B38}" presName="conn2-1" presStyleLbl="parChTrans1D2" presStyleIdx="1" presStyleCnt="2"/>
      <dgm:spPr/>
    </dgm:pt>
    <dgm:pt modelId="{3479D70C-82A6-4D03-AE19-3A545A66752C}" type="pres">
      <dgm:prSet presAssocID="{7F836A34-0873-4AB8-99AE-DEE8081A7B38}" presName="connTx" presStyleLbl="parChTrans1D2" presStyleIdx="1" presStyleCnt="2"/>
      <dgm:spPr/>
    </dgm:pt>
    <dgm:pt modelId="{F7D0A96D-C614-42A0-A5D4-9CD0568F1091}" type="pres">
      <dgm:prSet presAssocID="{CC0A6F3D-052D-43C6-9643-1607501BD50C}" presName="root2" presStyleCnt="0"/>
      <dgm:spPr/>
    </dgm:pt>
    <dgm:pt modelId="{517285EF-D4D7-4FA3-A7F5-D1DCB6721C83}" type="pres">
      <dgm:prSet presAssocID="{CC0A6F3D-052D-43C6-9643-1607501BD50C}" presName="LevelTwoTextNode" presStyleLbl="node2" presStyleIdx="1" presStyleCnt="2">
        <dgm:presLayoutVars>
          <dgm:chPref val="3"/>
        </dgm:presLayoutVars>
      </dgm:prSet>
      <dgm:spPr/>
    </dgm:pt>
    <dgm:pt modelId="{925C8F35-7626-4DE6-945F-3F223E6462D0}" type="pres">
      <dgm:prSet presAssocID="{CC0A6F3D-052D-43C6-9643-1607501BD50C}" presName="level3hierChild" presStyleCnt="0"/>
      <dgm:spPr/>
    </dgm:pt>
    <dgm:pt modelId="{9DD8FBF4-3A3A-4B03-8E60-0DF936C6600D}" type="pres">
      <dgm:prSet presAssocID="{42235899-4EA0-47CA-BF5A-99E10DDAAABA}" presName="conn2-1" presStyleLbl="parChTrans1D3" presStyleIdx="2" presStyleCnt="3"/>
      <dgm:spPr/>
    </dgm:pt>
    <dgm:pt modelId="{B7410BCF-F769-4893-BC14-B577C178AB3C}" type="pres">
      <dgm:prSet presAssocID="{42235899-4EA0-47CA-BF5A-99E10DDAAABA}" presName="connTx" presStyleLbl="parChTrans1D3" presStyleIdx="2" presStyleCnt="3"/>
      <dgm:spPr/>
    </dgm:pt>
    <dgm:pt modelId="{DC71C313-C003-4E27-80E5-0DA850571B77}" type="pres">
      <dgm:prSet presAssocID="{C577EC0E-D852-47FF-A878-C9453A724F82}" presName="root2" presStyleCnt="0"/>
      <dgm:spPr/>
    </dgm:pt>
    <dgm:pt modelId="{4306B97E-4606-4C7E-B414-BFBF83171A41}" type="pres">
      <dgm:prSet presAssocID="{C577EC0E-D852-47FF-A878-C9453A724F82}" presName="LevelTwoTextNode" presStyleLbl="node3" presStyleIdx="2" presStyleCnt="3">
        <dgm:presLayoutVars>
          <dgm:chPref val="3"/>
        </dgm:presLayoutVars>
      </dgm:prSet>
      <dgm:spPr/>
    </dgm:pt>
    <dgm:pt modelId="{5BFC673D-F7A1-4B03-B1CD-CD49E8ECF3B4}" type="pres">
      <dgm:prSet presAssocID="{C577EC0E-D852-47FF-A878-C9453A724F82}" presName="level3hierChild" presStyleCnt="0"/>
      <dgm:spPr/>
    </dgm:pt>
  </dgm:ptLst>
  <dgm:cxnLst>
    <dgm:cxn modelId="{2C731D03-7057-41CD-B839-A97FD66D2403}" type="presOf" srcId="{7F836A34-0873-4AB8-99AE-DEE8081A7B38}" destId="{3479D70C-82A6-4D03-AE19-3A545A66752C}" srcOrd="1" destOrd="0" presId="urn:microsoft.com/office/officeart/2005/8/layout/hierarchy2"/>
    <dgm:cxn modelId="{F42CC904-E532-4FC0-BE93-2F2FC44353FB}" srcId="{A2153393-21E4-489C-8F77-9D74ABB86B45}" destId="{8CEBF97E-9380-485D-A7B6-AE0FCB5F3881}" srcOrd="0" destOrd="0" parTransId="{2514054B-0F62-405D-8AF3-81259192AC57}" sibTransId="{7592916A-0C4A-4BD1-86FD-20B8D9B2EC33}"/>
    <dgm:cxn modelId="{4EC17408-8D31-4DA1-9D14-7F05588C7903}" type="presOf" srcId="{42235899-4EA0-47CA-BF5A-99E10DDAAABA}" destId="{9DD8FBF4-3A3A-4B03-8E60-0DF936C6600D}" srcOrd="0" destOrd="0" presId="urn:microsoft.com/office/officeart/2005/8/layout/hierarchy2"/>
    <dgm:cxn modelId="{EF88B50A-BF3E-4FD3-A25F-EE3F753452FE}" type="presOf" srcId="{A2153393-21E4-489C-8F77-9D74ABB86B45}" destId="{BE093A37-9B00-49C1-93BF-45F42D279837}" srcOrd="0" destOrd="0" presId="urn:microsoft.com/office/officeart/2005/8/layout/hierarchy2"/>
    <dgm:cxn modelId="{BF131F0F-83E8-416D-A384-D73552AE2620}" type="presOf" srcId="{DDD0F0B4-50FB-46CB-9841-626C9F5AE5ED}" destId="{780632BD-4523-4EAB-83EF-CB01D1FEEAD0}" srcOrd="0" destOrd="0" presId="urn:microsoft.com/office/officeart/2005/8/layout/hierarchy2"/>
    <dgm:cxn modelId="{C0273216-AAB1-4F92-8D87-88509DCA666E}" srcId="{8CEBF97E-9380-485D-A7B6-AE0FCB5F3881}" destId="{DDD0F0B4-50FB-46CB-9841-626C9F5AE5ED}" srcOrd="0" destOrd="0" parTransId="{15AF8876-F630-4C7C-8D62-2C717CBD7661}" sibTransId="{A1DAB51B-B411-4A1F-A38C-C49DA9827813}"/>
    <dgm:cxn modelId="{3A01EF1C-1FC8-4D80-B618-0567D0372D37}" srcId="{A2153393-21E4-489C-8F77-9D74ABB86B45}" destId="{CC0A6F3D-052D-43C6-9643-1607501BD50C}" srcOrd="1" destOrd="0" parTransId="{7F836A34-0873-4AB8-99AE-DEE8081A7B38}" sibTransId="{BF3D7E98-7A00-4854-BD15-7B640A5EE02A}"/>
    <dgm:cxn modelId="{58DFD91F-E530-466D-AA7A-DC4B21A6B79A}" type="presOf" srcId="{15AF8876-F630-4C7C-8D62-2C717CBD7661}" destId="{897DCE44-944B-4180-97BA-B18583A89CB4}" srcOrd="0" destOrd="0" presId="urn:microsoft.com/office/officeart/2005/8/layout/hierarchy2"/>
    <dgm:cxn modelId="{7791D22E-D392-4CA2-A321-F16CB7028A0F}" type="presOf" srcId="{7F836A34-0873-4AB8-99AE-DEE8081A7B38}" destId="{15251F41-0814-4893-97DC-5D30DD30CB46}" srcOrd="0" destOrd="0" presId="urn:microsoft.com/office/officeart/2005/8/layout/hierarchy2"/>
    <dgm:cxn modelId="{37839F6E-6345-46A2-B46C-B0543AD1A05A}" type="presOf" srcId="{2514054B-0F62-405D-8AF3-81259192AC57}" destId="{522B4DFD-3DFE-4A6A-9A4A-19E2FE8F2524}" srcOrd="0" destOrd="0" presId="urn:microsoft.com/office/officeart/2005/8/layout/hierarchy2"/>
    <dgm:cxn modelId="{80BAD674-5967-4E94-8270-8DC3A7224F56}" type="presOf" srcId="{CC0A6F3D-052D-43C6-9643-1607501BD50C}" destId="{517285EF-D4D7-4FA3-A7F5-D1DCB6721C83}" srcOrd="0" destOrd="0" presId="urn:microsoft.com/office/officeart/2005/8/layout/hierarchy2"/>
    <dgm:cxn modelId="{E83C8557-6B0C-4301-804B-01AA659F000D}" type="presOf" srcId="{2B5B4861-58D0-4584-B30C-0AA3372CDE93}" destId="{931DF072-D20B-4BA8-AB22-436797B0AE22}" srcOrd="0" destOrd="0" presId="urn:microsoft.com/office/officeart/2005/8/layout/hierarchy2"/>
    <dgm:cxn modelId="{6AD19A57-F00A-4674-89E4-C5B4F2C30D78}" type="presOf" srcId="{4CE6F16A-FF0A-4E83-ABF7-72FE49F389C9}" destId="{39F83405-4215-43B7-899F-DF9C6B8DC73E}" srcOrd="0" destOrd="0" presId="urn:microsoft.com/office/officeart/2005/8/layout/hierarchy2"/>
    <dgm:cxn modelId="{14FF9B58-111D-4C94-BD1D-87D9B59DC61D}" type="presOf" srcId="{42235899-4EA0-47CA-BF5A-99E10DDAAABA}" destId="{B7410BCF-F769-4893-BC14-B577C178AB3C}" srcOrd="1" destOrd="0" presId="urn:microsoft.com/office/officeart/2005/8/layout/hierarchy2"/>
    <dgm:cxn modelId="{2316619B-6D08-494E-B8DC-7A2900E7268B}" srcId="{CC0A6F3D-052D-43C6-9643-1607501BD50C}" destId="{C577EC0E-D852-47FF-A878-C9453A724F82}" srcOrd="0" destOrd="0" parTransId="{42235899-4EA0-47CA-BF5A-99E10DDAAABA}" sibTransId="{75346507-B8E6-402C-8617-2875F12AE472}"/>
    <dgm:cxn modelId="{3A06B3A4-3C05-4DC4-ADD8-E0CE7B633F79}" srcId="{8CEBF97E-9380-485D-A7B6-AE0FCB5F3881}" destId="{21F8FDCD-9D04-444B-9ED4-90CCBCF25035}" srcOrd="1" destOrd="0" parTransId="{2B5B4861-58D0-4584-B30C-0AA3372CDE93}" sibTransId="{8EA1EB8D-F838-4A89-B97C-9F526695FED0}"/>
    <dgm:cxn modelId="{36D954B5-A3F7-4753-93B2-0EDAD49B390F}" type="presOf" srcId="{2B5B4861-58D0-4584-B30C-0AA3372CDE93}" destId="{796F189E-D6CB-4CAE-828D-C800DE363C45}" srcOrd="1" destOrd="0" presId="urn:microsoft.com/office/officeart/2005/8/layout/hierarchy2"/>
    <dgm:cxn modelId="{5BE183B7-0DFA-4318-B5E2-26773C46568E}" type="presOf" srcId="{15AF8876-F630-4C7C-8D62-2C717CBD7661}" destId="{74A14568-928D-4E66-9AA0-19761411884A}" srcOrd="1" destOrd="0" presId="urn:microsoft.com/office/officeart/2005/8/layout/hierarchy2"/>
    <dgm:cxn modelId="{8F7CB4BE-B82A-4A55-B4F4-EA4C52EC2F1A}" type="presOf" srcId="{21F8FDCD-9D04-444B-9ED4-90CCBCF25035}" destId="{19C3404F-394F-4B9E-BB12-D573CD9F798F}" srcOrd="0" destOrd="0" presId="urn:microsoft.com/office/officeart/2005/8/layout/hierarchy2"/>
    <dgm:cxn modelId="{28AB74BF-FBC6-47B4-BC4F-23B6C70657E6}" type="presOf" srcId="{8CEBF97E-9380-485D-A7B6-AE0FCB5F3881}" destId="{BC447914-AF07-43A0-B875-CE1974AA0F6A}" srcOrd="0" destOrd="0" presId="urn:microsoft.com/office/officeart/2005/8/layout/hierarchy2"/>
    <dgm:cxn modelId="{D29C01DB-F437-4831-A725-5B19D0CE95AD}" type="presOf" srcId="{C577EC0E-D852-47FF-A878-C9453A724F82}" destId="{4306B97E-4606-4C7E-B414-BFBF83171A41}" srcOrd="0" destOrd="0" presId="urn:microsoft.com/office/officeart/2005/8/layout/hierarchy2"/>
    <dgm:cxn modelId="{52DC65EA-17B4-4E29-8895-1EA4E511B881}" type="presOf" srcId="{2514054B-0F62-405D-8AF3-81259192AC57}" destId="{BAE4F824-EB40-4C92-9BB0-AA82C4EF5A69}" srcOrd="1" destOrd="0" presId="urn:microsoft.com/office/officeart/2005/8/layout/hierarchy2"/>
    <dgm:cxn modelId="{D8E8B3EA-5B0B-4F1C-93A3-2281D8BBBB58}" srcId="{4CE6F16A-FF0A-4E83-ABF7-72FE49F389C9}" destId="{A2153393-21E4-489C-8F77-9D74ABB86B45}" srcOrd="0" destOrd="0" parTransId="{487CAB1D-158E-4A7D-9EB2-F8BFFB6AE525}" sibTransId="{0ED5B7AC-0E17-4201-88C8-74C126C6F870}"/>
    <dgm:cxn modelId="{FDCAD894-7042-43D5-80D8-0CBB20A1EF98}" type="presParOf" srcId="{39F83405-4215-43B7-899F-DF9C6B8DC73E}" destId="{40C56F1B-0D68-45D6-804A-31E2F84BFFF3}" srcOrd="0" destOrd="0" presId="urn:microsoft.com/office/officeart/2005/8/layout/hierarchy2"/>
    <dgm:cxn modelId="{B4478CD6-B271-4041-AF39-C4F28173F62E}" type="presParOf" srcId="{40C56F1B-0D68-45D6-804A-31E2F84BFFF3}" destId="{BE093A37-9B00-49C1-93BF-45F42D279837}" srcOrd="0" destOrd="0" presId="urn:microsoft.com/office/officeart/2005/8/layout/hierarchy2"/>
    <dgm:cxn modelId="{18364763-63BE-4E54-83BB-90FEE03286DB}" type="presParOf" srcId="{40C56F1B-0D68-45D6-804A-31E2F84BFFF3}" destId="{9201A647-7FBF-4591-849D-032C14E43E74}" srcOrd="1" destOrd="0" presId="urn:microsoft.com/office/officeart/2005/8/layout/hierarchy2"/>
    <dgm:cxn modelId="{81E94D0F-1D9B-4E5F-AD25-B5D648B2BE5F}" type="presParOf" srcId="{9201A647-7FBF-4591-849D-032C14E43E74}" destId="{522B4DFD-3DFE-4A6A-9A4A-19E2FE8F2524}" srcOrd="0" destOrd="0" presId="urn:microsoft.com/office/officeart/2005/8/layout/hierarchy2"/>
    <dgm:cxn modelId="{28672FBD-7465-4CF9-9C1C-8652ABF15DC8}" type="presParOf" srcId="{522B4DFD-3DFE-4A6A-9A4A-19E2FE8F2524}" destId="{BAE4F824-EB40-4C92-9BB0-AA82C4EF5A69}" srcOrd="0" destOrd="0" presId="urn:microsoft.com/office/officeart/2005/8/layout/hierarchy2"/>
    <dgm:cxn modelId="{33366A26-73EF-40EF-9BA3-3EFC8F169226}" type="presParOf" srcId="{9201A647-7FBF-4591-849D-032C14E43E74}" destId="{F9E64AA7-5606-45C0-90ED-268DE62CFDE2}" srcOrd="1" destOrd="0" presId="urn:microsoft.com/office/officeart/2005/8/layout/hierarchy2"/>
    <dgm:cxn modelId="{3A1AB5C1-3CB9-477E-A830-6D9BF274561D}" type="presParOf" srcId="{F9E64AA7-5606-45C0-90ED-268DE62CFDE2}" destId="{BC447914-AF07-43A0-B875-CE1974AA0F6A}" srcOrd="0" destOrd="0" presId="urn:microsoft.com/office/officeart/2005/8/layout/hierarchy2"/>
    <dgm:cxn modelId="{CB199D87-03C9-4DF7-8C26-AA8B17F09009}" type="presParOf" srcId="{F9E64AA7-5606-45C0-90ED-268DE62CFDE2}" destId="{FF108336-F169-4519-B009-DE468A22AF77}" srcOrd="1" destOrd="0" presId="urn:microsoft.com/office/officeart/2005/8/layout/hierarchy2"/>
    <dgm:cxn modelId="{D0F37671-1BD7-4C3E-970A-85A09656D619}" type="presParOf" srcId="{FF108336-F169-4519-B009-DE468A22AF77}" destId="{897DCE44-944B-4180-97BA-B18583A89CB4}" srcOrd="0" destOrd="0" presId="urn:microsoft.com/office/officeart/2005/8/layout/hierarchy2"/>
    <dgm:cxn modelId="{80FF5369-08C2-4141-A56D-1376D4C900D2}" type="presParOf" srcId="{897DCE44-944B-4180-97BA-B18583A89CB4}" destId="{74A14568-928D-4E66-9AA0-19761411884A}" srcOrd="0" destOrd="0" presId="urn:microsoft.com/office/officeart/2005/8/layout/hierarchy2"/>
    <dgm:cxn modelId="{8944D6F1-C73B-4A9A-8072-F48B1875B695}" type="presParOf" srcId="{FF108336-F169-4519-B009-DE468A22AF77}" destId="{F0EB64BD-DBF3-44DA-B8F6-73C5135FF3D1}" srcOrd="1" destOrd="0" presId="urn:microsoft.com/office/officeart/2005/8/layout/hierarchy2"/>
    <dgm:cxn modelId="{FD7AB2C7-F517-416D-8400-6A0BD36E302B}" type="presParOf" srcId="{F0EB64BD-DBF3-44DA-B8F6-73C5135FF3D1}" destId="{780632BD-4523-4EAB-83EF-CB01D1FEEAD0}" srcOrd="0" destOrd="0" presId="urn:microsoft.com/office/officeart/2005/8/layout/hierarchy2"/>
    <dgm:cxn modelId="{D5389BEC-5866-48F8-A391-97946FF866EF}" type="presParOf" srcId="{F0EB64BD-DBF3-44DA-B8F6-73C5135FF3D1}" destId="{C7C27EE5-AD3A-4052-8BCA-95A774D884D1}" srcOrd="1" destOrd="0" presId="urn:microsoft.com/office/officeart/2005/8/layout/hierarchy2"/>
    <dgm:cxn modelId="{370DBE4C-4119-4191-B76C-D43857A03B82}" type="presParOf" srcId="{FF108336-F169-4519-B009-DE468A22AF77}" destId="{931DF072-D20B-4BA8-AB22-436797B0AE22}" srcOrd="2" destOrd="0" presId="urn:microsoft.com/office/officeart/2005/8/layout/hierarchy2"/>
    <dgm:cxn modelId="{2744C9B9-31F2-4379-98C0-87E3D7A2BFA6}" type="presParOf" srcId="{931DF072-D20B-4BA8-AB22-436797B0AE22}" destId="{796F189E-D6CB-4CAE-828D-C800DE363C45}" srcOrd="0" destOrd="0" presId="urn:microsoft.com/office/officeart/2005/8/layout/hierarchy2"/>
    <dgm:cxn modelId="{060C94F4-76E3-4B46-A116-83D14D6A250C}" type="presParOf" srcId="{FF108336-F169-4519-B009-DE468A22AF77}" destId="{79771C0E-86D1-4642-B1EF-86BE80DB51ED}" srcOrd="3" destOrd="0" presId="urn:microsoft.com/office/officeart/2005/8/layout/hierarchy2"/>
    <dgm:cxn modelId="{999F86A5-9076-4F15-828B-F39653521C17}" type="presParOf" srcId="{79771C0E-86D1-4642-B1EF-86BE80DB51ED}" destId="{19C3404F-394F-4B9E-BB12-D573CD9F798F}" srcOrd="0" destOrd="0" presId="urn:microsoft.com/office/officeart/2005/8/layout/hierarchy2"/>
    <dgm:cxn modelId="{2B7B1471-26D3-44B0-8F9F-45958DAE517A}" type="presParOf" srcId="{79771C0E-86D1-4642-B1EF-86BE80DB51ED}" destId="{E9EC3104-4AB5-495D-947A-060A5BB3E639}" srcOrd="1" destOrd="0" presId="urn:microsoft.com/office/officeart/2005/8/layout/hierarchy2"/>
    <dgm:cxn modelId="{A4E17E3D-DF88-45E9-91E8-B5187089D33E}" type="presParOf" srcId="{9201A647-7FBF-4591-849D-032C14E43E74}" destId="{15251F41-0814-4893-97DC-5D30DD30CB46}" srcOrd="2" destOrd="0" presId="urn:microsoft.com/office/officeart/2005/8/layout/hierarchy2"/>
    <dgm:cxn modelId="{6239739D-A96B-4055-83E3-D395E77C179C}" type="presParOf" srcId="{15251F41-0814-4893-97DC-5D30DD30CB46}" destId="{3479D70C-82A6-4D03-AE19-3A545A66752C}" srcOrd="0" destOrd="0" presId="urn:microsoft.com/office/officeart/2005/8/layout/hierarchy2"/>
    <dgm:cxn modelId="{195BD4D2-1581-4A69-BFF9-9D2CE01291A8}" type="presParOf" srcId="{9201A647-7FBF-4591-849D-032C14E43E74}" destId="{F7D0A96D-C614-42A0-A5D4-9CD0568F1091}" srcOrd="3" destOrd="0" presId="urn:microsoft.com/office/officeart/2005/8/layout/hierarchy2"/>
    <dgm:cxn modelId="{4CBBA6A2-2EC6-4C47-B3F0-64264BA9FA9C}" type="presParOf" srcId="{F7D0A96D-C614-42A0-A5D4-9CD0568F1091}" destId="{517285EF-D4D7-4FA3-A7F5-D1DCB6721C83}" srcOrd="0" destOrd="0" presId="urn:microsoft.com/office/officeart/2005/8/layout/hierarchy2"/>
    <dgm:cxn modelId="{1D76E691-A568-44D9-8C25-B44604BFC9AC}" type="presParOf" srcId="{F7D0A96D-C614-42A0-A5D4-9CD0568F1091}" destId="{925C8F35-7626-4DE6-945F-3F223E6462D0}" srcOrd="1" destOrd="0" presId="urn:microsoft.com/office/officeart/2005/8/layout/hierarchy2"/>
    <dgm:cxn modelId="{EA9F37CF-EB5C-46C2-96A2-F7FE2081EA39}" type="presParOf" srcId="{925C8F35-7626-4DE6-945F-3F223E6462D0}" destId="{9DD8FBF4-3A3A-4B03-8E60-0DF936C6600D}" srcOrd="0" destOrd="0" presId="urn:microsoft.com/office/officeart/2005/8/layout/hierarchy2"/>
    <dgm:cxn modelId="{55DBD2FE-8571-4F5A-8DF9-EECC79C42D04}" type="presParOf" srcId="{9DD8FBF4-3A3A-4B03-8E60-0DF936C6600D}" destId="{B7410BCF-F769-4893-BC14-B577C178AB3C}" srcOrd="0" destOrd="0" presId="urn:microsoft.com/office/officeart/2005/8/layout/hierarchy2"/>
    <dgm:cxn modelId="{E79DFC1D-5950-4D6C-936C-CD85C9D35075}" type="presParOf" srcId="{925C8F35-7626-4DE6-945F-3F223E6462D0}" destId="{DC71C313-C003-4E27-80E5-0DA850571B77}" srcOrd="1" destOrd="0" presId="urn:microsoft.com/office/officeart/2005/8/layout/hierarchy2"/>
    <dgm:cxn modelId="{47C1AC0C-0462-4076-A204-934D853B8229}" type="presParOf" srcId="{DC71C313-C003-4E27-80E5-0DA850571B77}" destId="{4306B97E-4606-4C7E-B414-BFBF83171A41}" srcOrd="0" destOrd="0" presId="urn:microsoft.com/office/officeart/2005/8/layout/hierarchy2"/>
    <dgm:cxn modelId="{3705A2E3-D326-475F-8B32-36420635FA2B}" type="presParOf" srcId="{DC71C313-C003-4E27-80E5-0DA850571B77}" destId="{5BFC673D-F7A1-4B03-B1CD-CD49E8ECF3B4}"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1E874BF-232F-419F-BFD7-33C24D9F6493}" type="doc">
      <dgm:prSet loTypeId="urn:microsoft.com/office/officeart/2005/8/layout/hierarchy2" loCatId="hierarchy" qsTypeId="urn:microsoft.com/office/officeart/2005/8/quickstyle/3d5" qsCatId="3D" csTypeId="urn:microsoft.com/office/officeart/2005/8/colors/colorful2" csCatId="colorful" phldr="1"/>
      <dgm:spPr/>
      <dgm:t>
        <a:bodyPr/>
        <a:lstStyle/>
        <a:p>
          <a:endParaRPr lang="en-US"/>
        </a:p>
      </dgm:t>
    </dgm:pt>
    <dgm:pt modelId="{8F4BA8D1-97C4-4CF4-9F48-2D5C7AE0C596}">
      <dgm:prSet phldrT="[Text]"/>
      <dgm:spPr/>
      <dgm:t>
        <a:bodyPr/>
        <a:lstStyle/>
        <a:p>
          <a:r>
            <a:rPr lang="en-US"/>
            <a:t>Greater Risk Taking</a:t>
          </a:r>
        </a:p>
      </dgm:t>
    </dgm:pt>
    <dgm:pt modelId="{8ED836D4-9207-4807-AD4D-0AFEFAFCB01C}" type="parTrans" cxnId="{D90D258B-5172-420F-A6F1-26FB34C8FF95}">
      <dgm:prSet/>
      <dgm:spPr/>
      <dgm:t>
        <a:bodyPr/>
        <a:lstStyle/>
        <a:p>
          <a:endParaRPr lang="en-US"/>
        </a:p>
      </dgm:t>
    </dgm:pt>
    <dgm:pt modelId="{2B16E38F-D7BE-45D9-B611-A40AA80791D0}" type="sibTrans" cxnId="{D90D258B-5172-420F-A6F1-26FB34C8FF95}">
      <dgm:prSet/>
      <dgm:spPr/>
      <dgm:t>
        <a:bodyPr/>
        <a:lstStyle/>
        <a:p>
          <a:endParaRPr lang="en-US"/>
        </a:p>
      </dgm:t>
    </dgm:pt>
    <dgm:pt modelId="{ACA8CE34-A6DF-430A-B474-533AD848DDDF}">
      <dgm:prSet phldrT="[Text]"/>
      <dgm:spPr/>
      <dgm:t>
        <a:bodyPr/>
        <a:lstStyle/>
        <a:p>
          <a:r>
            <a:rPr lang="en-US"/>
            <a:t>Decisions Understood</a:t>
          </a:r>
        </a:p>
      </dgm:t>
    </dgm:pt>
    <dgm:pt modelId="{A71BD32D-2FB2-4D26-BDF2-4FDC3501F7E4}" type="parTrans" cxnId="{A71A8EE8-3BA4-449B-904C-3B20B8EC4CA5}">
      <dgm:prSet/>
      <dgm:spPr/>
      <dgm:t>
        <a:bodyPr/>
        <a:lstStyle/>
        <a:p>
          <a:endParaRPr lang="en-US"/>
        </a:p>
      </dgm:t>
    </dgm:pt>
    <dgm:pt modelId="{C530ED2C-608C-436B-A5D8-E19306825B21}" type="sibTrans" cxnId="{A71A8EE8-3BA4-449B-904C-3B20B8EC4CA5}">
      <dgm:prSet/>
      <dgm:spPr/>
      <dgm:t>
        <a:bodyPr/>
        <a:lstStyle/>
        <a:p>
          <a:endParaRPr lang="en-US"/>
        </a:p>
      </dgm:t>
    </dgm:pt>
    <dgm:pt modelId="{EDEFD6D4-01B0-4E69-B018-D69E6B6F913D}">
      <dgm:prSet phldrT="[Text]"/>
      <dgm:spPr/>
      <dgm:t>
        <a:bodyPr/>
        <a:lstStyle/>
        <a:p>
          <a:r>
            <a:rPr lang="en-US"/>
            <a:t>Faster Resolutions</a:t>
          </a:r>
        </a:p>
      </dgm:t>
    </dgm:pt>
    <dgm:pt modelId="{95A2E9B2-58D9-4DAE-AC40-56356401F5DD}" type="parTrans" cxnId="{1A15C826-D71D-470C-82C2-1DB887C5F1F9}">
      <dgm:prSet/>
      <dgm:spPr/>
      <dgm:t>
        <a:bodyPr/>
        <a:lstStyle/>
        <a:p>
          <a:endParaRPr lang="en-US"/>
        </a:p>
      </dgm:t>
    </dgm:pt>
    <dgm:pt modelId="{9C68562C-1AF1-4808-8CBC-9800BE57464E}" type="sibTrans" cxnId="{1A15C826-D71D-470C-82C2-1DB887C5F1F9}">
      <dgm:prSet/>
      <dgm:spPr/>
      <dgm:t>
        <a:bodyPr/>
        <a:lstStyle/>
        <a:p>
          <a:endParaRPr lang="en-US"/>
        </a:p>
      </dgm:t>
    </dgm:pt>
    <dgm:pt modelId="{C612DD7A-801E-4082-95EA-F5035884DAD0}">
      <dgm:prSet phldrT="[Text]"/>
      <dgm:spPr/>
      <dgm:t>
        <a:bodyPr/>
        <a:lstStyle/>
        <a:p>
          <a:r>
            <a:rPr lang="en-US"/>
            <a:t>More Involvement with New Ideas</a:t>
          </a:r>
        </a:p>
      </dgm:t>
    </dgm:pt>
    <dgm:pt modelId="{6444B8E7-F34D-4225-B7D6-5817180E5F19}" type="parTrans" cxnId="{B42AC161-8DFC-4F17-8F1E-FC54E080AEAB}">
      <dgm:prSet/>
      <dgm:spPr/>
      <dgm:t>
        <a:bodyPr/>
        <a:lstStyle/>
        <a:p>
          <a:endParaRPr lang="en-US"/>
        </a:p>
      </dgm:t>
    </dgm:pt>
    <dgm:pt modelId="{64992F2E-8CEF-4200-BCAD-9BF736528BF0}" type="sibTrans" cxnId="{B42AC161-8DFC-4F17-8F1E-FC54E080AEAB}">
      <dgm:prSet/>
      <dgm:spPr/>
      <dgm:t>
        <a:bodyPr/>
        <a:lstStyle/>
        <a:p>
          <a:endParaRPr lang="en-US"/>
        </a:p>
      </dgm:t>
    </dgm:pt>
    <dgm:pt modelId="{53C02F7C-DEF2-440C-9199-D7BB4667ED28}">
      <dgm:prSet phldrT="[Text]"/>
      <dgm:spPr/>
      <dgm:t>
        <a:bodyPr/>
        <a:lstStyle/>
        <a:p>
          <a:r>
            <a:rPr lang="en-US"/>
            <a:t>Greater Motivation and Morale</a:t>
          </a:r>
        </a:p>
      </dgm:t>
    </dgm:pt>
    <dgm:pt modelId="{C2A71B20-C448-4287-B926-9500F3FD2AE7}" type="parTrans" cxnId="{72DCE085-9BE7-4B53-A3EA-FCCB8ADA2C67}">
      <dgm:prSet/>
      <dgm:spPr/>
      <dgm:t>
        <a:bodyPr/>
        <a:lstStyle/>
        <a:p>
          <a:endParaRPr lang="en-US"/>
        </a:p>
      </dgm:t>
    </dgm:pt>
    <dgm:pt modelId="{83255EE8-53A4-4F63-BC4B-EA2E67EB08A7}" type="sibTrans" cxnId="{72DCE085-9BE7-4B53-A3EA-FCCB8ADA2C67}">
      <dgm:prSet/>
      <dgm:spPr/>
      <dgm:t>
        <a:bodyPr/>
        <a:lstStyle/>
        <a:p>
          <a:endParaRPr lang="en-US"/>
        </a:p>
      </dgm:t>
    </dgm:pt>
    <dgm:pt modelId="{0A4416D4-805B-4CCF-ACED-F465D025308D}">
      <dgm:prSet phldrT="[Text]"/>
      <dgm:spPr/>
      <dgm:t>
        <a:bodyPr/>
        <a:lstStyle/>
        <a:p>
          <a:r>
            <a:rPr lang="en-US"/>
            <a:t>Greater Aptitude for Complex Problems</a:t>
          </a:r>
        </a:p>
      </dgm:t>
    </dgm:pt>
    <dgm:pt modelId="{2171C041-E06A-4EDF-A0EC-8D000A15676A}" type="parTrans" cxnId="{78E996EE-9E9A-4AE3-9F63-E4E6BDFDF498}">
      <dgm:prSet/>
      <dgm:spPr/>
      <dgm:t>
        <a:bodyPr/>
        <a:lstStyle/>
        <a:p>
          <a:endParaRPr lang="en-US"/>
        </a:p>
      </dgm:t>
    </dgm:pt>
    <dgm:pt modelId="{AACE99F0-A21B-41A2-9BD9-F21D3A750DA3}" type="sibTrans" cxnId="{78E996EE-9E9A-4AE3-9F63-E4E6BDFDF498}">
      <dgm:prSet/>
      <dgm:spPr/>
      <dgm:t>
        <a:bodyPr/>
        <a:lstStyle/>
        <a:p>
          <a:endParaRPr lang="en-US"/>
        </a:p>
      </dgm:t>
    </dgm:pt>
    <dgm:pt modelId="{5F1CBCFD-B870-41E0-864D-656AC441CC5C}" type="pres">
      <dgm:prSet presAssocID="{31E874BF-232F-419F-BFD7-33C24D9F6493}" presName="diagram" presStyleCnt="0">
        <dgm:presLayoutVars>
          <dgm:chPref val="1"/>
          <dgm:dir/>
          <dgm:animOne val="branch"/>
          <dgm:animLvl val="lvl"/>
          <dgm:resizeHandles val="exact"/>
        </dgm:presLayoutVars>
      </dgm:prSet>
      <dgm:spPr/>
    </dgm:pt>
    <dgm:pt modelId="{3FCA73BE-18E3-4E1A-8738-42FD1684F777}" type="pres">
      <dgm:prSet presAssocID="{8F4BA8D1-97C4-4CF4-9F48-2D5C7AE0C596}" presName="root1" presStyleCnt="0"/>
      <dgm:spPr/>
    </dgm:pt>
    <dgm:pt modelId="{E1C399ED-2F00-411A-9B9A-43E8F79D15E6}" type="pres">
      <dgm:prSet presAssocID="{8F4BA8D1-97C4-4CF4-9F48-2D5C7AE0C596}" presName="LevelOneTextNode" presStyleLbl="node0" presStyleIdx="0" presStyleCnt="1">
        <dgm:presLayoutVars>
          <dgm:chPref val="3"/>
        </dgm:presLayoutVars>
      </dgm:prSet>
      <dgm:spPr/>
    </dgm:pt>
    <dgm:pt modelId="{40E1D50E-FAF7-4EFF-9C66-A202857D89A3}" type="pres">
      <dgm:prSet presAssocID="{8F4BA8D1-97C4-4CF4-9F48-2D5C7AE0C596}" presName="level2hierChild" presStyleCnt="0"/>
      <dgm:spPr/>
    </dgm:pt>
    <dgm:pt modelId="{B19D110F-F05B-4E54-9E0E-E799989CE299}" type="pres">
      <dgm:prSet presAssocID="{A71BD32D-2FB2-4D26-BDF2-4FDC3501F7E4}" presName="conn2-1" presStyleLbl="parChTrans1D2" presStyleIdx="0" presStyleCnt="2"/>
      <dgm:spPr/>
    </dgm:pt>
    <dgm:pt modelId="{EBF34994-3F4E-4E86-B7C0-73D55249E0AA}" type="pres">
      <dgm:prSet presAssocID="{A71BD32D-2FB2-4D26-BDF2-4FDC3501F7E4}" presName="connTx" presStyleLbl="parChTrans1D2" presStyleIdx="0" presStyleCnt="2"/>
      <dgm:spPr/>
    </dgm:pt>
    <dgm:pt modelId="{EE7074A8-24E1-43C0-B682-F795D5150C70}" type="pres">
      <dgm:prSet presAssocID="{ACA8CE34-A6DF-430A-B474-533AD848DDDF}" presName="root2" presStyleCnt="0"/>
      <dgm:spPr/>
    </dgm:pt>
    <dgm:pt modelId="{118F2B27-2E15-4D49-A5ED-2222035888ED}" type="pres">
      <dgm:prSet presAssocID="{ACA8CE34-A6DF-430A-B474-533AD848DDDF}" presName="LevelTwoTextNode" presStyleLbl="node2" presStyleIdx="0" presStyleCnt="2">
        <dgm:presLayoutVars>
          <dgm:chPref val="3"/>
        </dgm:presLayoutVars>
      </dgm:prSet>
      <dgm:spPr/>
    </dgm:pt>
    <dgm:pt modelId="{871DFC92-18BA-482E-AEFB-7F5B75B99886}" type="pres">
      <dgm:prSet presAssocID="{ACA8CE34-A6DF-430A-B474-533AD848DDDF}" presName="level3hierChild" presStyleCnt="0"/>
      <dgm:spPr/>
    </dgm:pt>
    <dgm:pt modelId="{6358D7E3-65AD-4217-B765-B92828A4E9B4}" type="pres">
      <dgm:prSet presAssocID="{95A2E9B2-58D9-4DAE-AC40-56356401F5DD}" presName="conn2-1" presStyleLbl="parChTrans1D3" presStyleIdx="0" presStyleCnt="3"/>
      <dgm:spPr/>
    </dgm:pt>
    <dgm:pt modelId="{E340AA6A-2C70-465F-98BB-112DE259DDD8}" type="pres">
      <dgm:prSet presAssocID="{95A2E9B2-58D9-4DAE-AC40-56356401F5DD}" presName="connTx" presStyleLbl="parChTrans1D3" presStyleIdx="0" presStyleCnt="3"/>
      <dgm:spPr/>
    </dgm:pt>
    <dgm:pt modelId="{5C8A0C70-5E02-4EC4-95E9-D2A940A955BB}" type="pres">
      <dgm:prSet presAssocID="{EDEFD6D4-01B0-4E69-B018-D69E6B6F913D}" presName="root2" presStyleCnt="0"/>
      <dgm:spPr/>
    </dgm:pt>
    <dgm:pt modelId="{260061E9-CBF9-4587-B5C1-22CFA30C26F1}" type="pres">
      <dgm:prSet presAssocID="{EDEFD6D4-01B0-4E69-B018-D69E6B6F913D}" presName="LevelTwoTextNode" presStyleLbl="node3" presStyleIdx="0" presStyleCnt="3">
        <dgm:presLayoutVars>
          <dgm:chPref val="3"/>
        </dgm:presLayoutVars>
      </dgm:prSet>
      <dgm:spPr/>
    </dgm:pt>
    <dgm:pt modelId="{3893F930-7845-422E-940B-789040CB62AE}" type="pres">
      <dgm:prSet presAssocID="{EDEFD6D4-01B0-4E69-B018-D69E6B6F913D}" presName="level3hierChild" presStyleCnt="0"/>
      <dgm:spPr/>
    </dgm:pt>
    <dgm:pt modelId="{4FD405E2-C5E9-46D9-BFE4-5BD2F32545CB}" type="pres">
      <dgm:prSet presAssocID="{6444B8E7-F34D-4225-B7D6-5817180E5F19}" presName="conn2-1" presStyleLbl="parChTrans1D3" presStyleIdx="1" presStyleCnt="3"/>
      <dgm:spPr/>
    </dgm:pt>
    <dgm:pt modelId="{CA0293EA-3BD3-4DF7-BA2B-C1267BF027F7}" type="pres">
      <dgm:prSet presAssocID="{6444B8E7-F34D-4225-B7D6-5817180E5F19}" presName="connTx" presStyleLbl="parChTrans1D3" presStyleIdx="1" presStyleCnt="3"/>
      <dgm:spPr/>
    </dgm:pt>
    <dgm:pt modelId="{8A97E181-5E29-454A-965A-1FFE3492F83E}" type="pres">
      <dgm:prSet presAssocID="{C612DD7A-801E-4082-95EA-F5035884DAD0}" presName="root2" presStyleCnt="0"/>
      <dgm:spPr/>
    </dgm:pt>
    <dgm:pt modelId="{7D515FCE-CD69-4032-AD1C-A04D1FF0F1F8}" type="pres">
      <dgm:prSet presAssocID="{C612DD7A-801E-4082-95EA-F5035884DAD0}" presName="LevelTwoTextNode" presStyleLbl="node3" presStyleIdx="1" presStyleCnt="3">
        <dgm:presLayoutVars>
          <dgm:chPref val="3"/>
        </dgm:presLayoutVars>
      </dgm:prSet>
      <dgm:spPr/>
    </dgm:pt>
    <dgm:pt modelId="{239D3C99-046A-4EF2-AA46-C00F434627A0}" type="pres">
      <dgm:prSet presAssocID="{C612DD7A-801E-4082-95EA-F5035884DAD0}" presName="level3hierChild" presStyleCnt="0"/>
      <dgm:spPr/>
    </dgm:pt>
    <dgm:pt modelId="{58950D7B-9A69-496D-878E-80D8B1ABADB2}" type="pres">
      <dgm:prSet presAssocID="{C2A71B20-C448-4287-B926-9500F3FD2AE7}" presName="conn2-1" presStyleLbl="parChTrans1D2" presStyleIdx="1" presStyleCnt="2"/>
      <dgm:spPr/>
    </dgm:pt>
    <dgm:pt modelId="{04A9C08E-5AD9-4C56-B053-51D73CAF6515}" type="pres">
      <dgm:prSet presAssocID="{C2A71B20-C448-4287-B926-9500F3FD2AE7}" presName="connTx" presStyleLbl="parChTrans1D2" presStyleIdx="1" presStyleCnt="2"/>
      <dgm:spPr/>
    </dgm:pt>
    <dgm:pt modelId="{C5B87BFF-34BE-4E7C-9B08-442AB0F5514F}" type="pres">
      <dgm:prSet presAssocID="{53C02F7C-DEF2-440C-9199-D7BB4667ED28}" presName="root2" presStyleCnt="0"/>
      <dgm:spPr/>
    </dgm:pt>
    <dgm:pt modelId="{57B0B45D-A00E-47DC-95D5-455D5F9CF5EC}" type="pres">
      <dgm:prSet presAssocID="{53C02F7C-DEF2-440C-9199-D7BB4667ED28}" presName="LevelTwoTextNode" presStyleLbl="node2" presStyleIdx="1" presStyleCnt="2">
        <dgm:presLayoutVars>
          <dgm:chPref val="3"/>
        </dgm:presLayoutVars>
      </dgm:prSet>
      <dgm:spPr/>
    </dgm:pt>
    <dgm:pt modelId="{A6DCF7BC-6B84-4FB9-A31A-18A3468D1759}" type="pres">
      <dgm:prSet presAssocID="{53C02F7C-DEF2-440C-9199-D7BB4667ED28}" presName="level3hierChild" presStyleCnt="0"/>
      <dgm:spPr/>
    </dgm:pt>
    <dgm:pt modelId="{88E9603C-26D2-47CC-8C3C-418386B22FEB}" type="pres">
      <dgm:prSet presAssocID="{2171C041-E06A-4EDF-A0EC-8D000A15676A}" presName="conn2-1" presStyleLbl="parChTrans1D3" presStyleIdx="2" presStyleCnt="3"/>
      <dgm:spPr/>
    </dgm:pt>
    <dgm:pt modelId="{2106EC0B-0D53-4425-9711-FB18284709FD}" type="pres">
      <dgm:prSet presAssocID="{2171C041-E06A-4EDF-A0EC-8D000A15676A}" presName="connTx" presStyleLbl="parChTrans1D3" presStyleIdx="2" presStyleCnt="3"/>
      <dgm:spPr/>
    </dgm:pt>
    <dgm:pt modelId="{78B4530D-DD38-4A90-9BE2-11AEA2F7FC9E}" type="pres">
      <dgm:prSet presAssocID="{0A4416D4-805B-4CCF-ACED-F465D025308D}" presName="root2" presStyleCnt="0"/>
      <dgm:spPr/>
    </dgm:pt>
    <dgm:pt modelId="{431BAD65-E097-402C-8A34-264B07938E58}" type="pres">
      <dgm:prSet presAssocID="{0A4416D4-805B-4CCF-ACED-F465D025308D}" presName="LevelTwoTextNode" presStyleLbl="node3" presStyleIdx="2" presStyleCnt="3">
        <dgm:presLayoutVars>
          <dgm:chPref val="3"/>
        </dgm:presLayoutVars>
      </dgm:prSet>
      <dgm:spPr/>
    </dgm:pt>
    <dgm:pt modelId="{70858BDD-F3DD-4C6A-91A1-18D81EA89DE9}" type="pres">
      <dgm:prSet presAssocID="{0A4416D4-805B-4CCF-ACED-F465D025308D}" presName="level3hierChild" presStyleCnt="0"/>
      <dgm:spPr/>
    </dgm:pt>
  </dgm:ptLst>
  <dgm:cxnLst>
    <dgm:cxn modelId="{6AD0D503-D0DA-44D4-A069-05AC044C5B43}" type="presOf" srcId="{EDEFD6D4-01B0-4E69-B018-D69E6B6F913D}" destId="{260061E9-CBF9-4587-B5C1-22CFA30C26F1}" srcOrd="0" destOrd="0" presId="urn:microsoft.com/office/officeart/2005/8/layout/hierarchy2"/>
    <dgm:cxn modelId="{EAC60C05-E2FD-4095-B1F4-DC31968CA5C9}" type="presOf" srcId="{C2A71B20-C448-4287-B926-9500F3FD2AE7}" destId="{58950D7B-9A69-496D-878E-80D8B1ABADB2}" srcOrd="0" destOrd="0" presId="urn:microsoft.com/office/officeart/2005/8/layout/hierarchy2"/>
    <dgm:cxn modelId="{F130BF1B-DE68-4E92-9A6B-8972FF468608}" type="presOf" srcId="{C612DD7A-801E-4082-95EA-F5035884DAD0}" destId="{7D515FCE-CD69-4032-AD1C-A04D1FF0F1F8}" srcOrd="0" destOrd="0" presId="urn:microsoft.com/office/officeart/2005/8/layout/hierarchy2"/>
    <dgm:cxn modelId="{1A15C826-D71D-470C-82C2-1DB887C5F1F9}" srcId="{ACA8CE34-A6DF-430A-B474-533AD848DDDF}" destId="{EDEFD6D4-01B0-4E69-B018-D69E6B6F913D}" srcOrd="0" destOrd="0" parTransId="{95A2E9B2-58D9-4DAE-AC40-56356401F5DD}" sibTransId="{9C68562C-1AF1-4808-8CBC-9800BE57464E}"/>
    <dgm:cxn modelId="{8DD8302A-28E4-4720-8415-C3AA0D3FF480}" type="presOf" srcId="{53C02F7C-DEF2-440C-9199-D7BB4667ED28}" destId="{57B0B45D-A00E-47DC-95D5-455D5F9CF5EC}" srcOrd="0" destOrd="0" presId="urn:microsoft.com/office/officeart/2005/8/layout/hierarchy2"/>
    <dgm:cxn modelId="{EA5E5B60-2BF6-416E-91B3-407606A81075}" type="presOf" srcId="{A71BD32D-2FB2-4D26-BDF2-4FDC3501F7E4}" destId="{B19D110F-F05B-4E54-9E0E-E799989CE299}" srcOrd="0" destOrd="0" presId="urn:microsoft.com/office/officeart/2005/8/layout/hierarchy2"/>
    <dgm:cxn modelId="{B42AC161-8DFC-4F17-8F1E-FC54E080AEAB}" srcId="{ACA8CE34-A6DF-430A-B474-533AD848DDDF}" destId="{C612DD7A-801E-4082-95EA-F5035884DAD0}" srcOrd="1" destOrd="0" parTransId="{6444B8E7-F34D-4225-B7D6-5817180E5F19}" sibTransId="{64992F2E-8CEF-4200-BCAD-9BF736528BF0}"/>
    <dgm:cxn modelId="{F24D5953-4CBD-453B-AB0C-3F124DDFB6C9}" type="presOf" srcId="{95A2E9B2-58D9-4DAE-AC40-56356401F5DD}" destId="{6358D7E3-65AD-4217-B765-B92828A4E9B4}" srcOrd="0" destOrd="0" presId="urn:microsoft.com/office/officeart/2005/8/layout/hierarchy2"/>
    <dgm:cxn modelId="{18022358-4178-4960-94BB-AC783B97825A}" type="presOf" srcId="{A71BD32D-2FB2-4D26-BDF2-4FDC3501F7E4}" destId="{EBF34994-3F4E-4E86-B7C0-73D55249E0AA}" srcOrd="1" destOrd="0" presId="urn:microsoft.com/office/officeart/2005/8/layout/hierarchy2"/>
    <dgm:cxn modelId="{C050D07C-5DC5-4F6B-B048-4473081A78C5}" type="presOf" srcId="{95A2E9B2-58D9-4DAE-AC40-56356401F5DD}" destId="{E340AA6A-2C70-465F-98BB-112DE259DDD8}" srcOrd="1" destOrd="0" presId="urn:microsoft.com/office/officeart/2005/8/layout/hierarchy2"/>
    <dgm:cxn modelId="{72DCE085-9BE7-4B53-A3EA-FCCB8ADA2C67}" srcId="{8F4BA8D1-97C4-4CF4-9F48-2D5C7AE0C596}" destId="{53C02F7C-DEF2-440C-9199-D7BB4667ED28}" srcOrd="1" destOrd="0" parTransId="{C2A71B20-C448-4287-B926-9500F3FD2AE7}" sibTransId="{83255EE8-53A4-4F63-BC4B-EA2E67EB08A7}"/>
    <dgm:cxn modelId="{8FCEA787-6094-4D60-8FD3-6BDB6FEBDA6E}" type="presOf" srcId="{2171C041-E06A-4EDF-A0EC-8D000A15676A}" destId="{88E9603C-26D2-47CC-8C3C-418386B22FEB}" srcOrd="0" destOrd="0" presId="urn:microsoft.com/office/officeart/2005/8/layout/hierarchy2"/>
    <dgm:cxn modelId="{606C5C8A-C47B-4A72-8E9B-2B4B01324017}" type="presOf" srcId="{0A4416D4-805B-4CCF-ACED-F465D025308D}" destId="{431BAD65-E097-402C-8A34-264B07938E58}" srcOrd="0" destOrd="0" presId="urn:microsoft.com/office/officeart/2005/8/layout/hierarchy2"/>
    <dgm:cxn modelId="{D90D258B-5172-420F-A6F1-26FB34C8FF95}" srcId="{31E874BF-232F-419F-BFD7-33C24D9F6493}" destId="{8F4BA8D1-97C4-4CF4-9F48-2D5C7AE0C596}" srcOrd="0" destOrd="0" parTransId="{8ED836D4-9207-4807-AD4D-0AFEFAFCB01C}" sibTransId="{2B16E38F-D7BE-45D9-B611-A40AA80791D0}"/>
    <dgm:cxn modelId="{9982AA8B-573C-4D57-A605-A5562D52BBEE}" type="presOf" srcId="{8F4BA8D1-97C4-4CF4-9F48-2D5C7AE0C596}" destId="{E1C399ED-2F00-411A-9B9A-43E8F79D15E6}" srcOrd="0" destOrd="0" presId="urn:microsoft.com/office/officeart/2005/8/layout/hierarchy2"/>
    <dgm:cxn modelId="{30090B93-F10F-475B-B090-A706B7C1E859}" type="presOf" srcId="{C2A71B20-C448-4287-B926-9500F3FD2AE7}" destId="{04A9C08E-5AD9-4C56-B053-51D73CAF6515}" srcOrd="1" destOrd="0" presId="urn:microsoft.com/office/officeart/2005/8/layout/hierarchy2"/>
    <dgm:cxn modelId="{5DFFFEA9-8FE0-4DEC-A6C9-E3DD99CFCB17}" type="presOf" srcId="{2171C041-E06A-4EDF-A0EC-8D000A15676A}" destId="{2106EC0B-0D53-4425-9711-FB18284709FD}" srcOrd="1" destOrd="0" presId="urn:microsoft.com/office/officeart/2005/8/layout/hierarchy2"/>
    <dgm:cxn modelId="{11A931B8-07E2-41A4-B826-23A57320E2DD}" type="presOf" srcId="{ACA8CE34-A6DF-430A-B474-533AD848DDDF}" destId="{118F2B27-2E15-4D49-A5ED-2222035888ED}" srcOrd="0" destOrd="0" presId="urn:microsoft.com/office/officeart/2005/8/layout/hierarchy2"/>
    <dgm:cxn modelId="{D2FFFFBF-6627-4C50-9329-D6A7ECDF9207}" type="presOf" srcId="{31E874BF-232F-419F-BFD7-33C24D9F6493}" destId="{5F1CBCFD-B870-41E0-864D-656AC441CC5C}" srcOrd="0" destOrd="0" presId="urn:microsoft.com/office/officeart/2005/8/layout/hierarchy2"/>
    <dgm:cxn modelId="{F56810C9-DA82-4198-AF70-4D72BD2D11C2}" type="presOf" srcId="{6444B8E7-F34D-4225-B7D6-5817180E5F19}" destId="{4FD405E2-C5E9-46D9-BFE4-5BD2F32545CB}" srcOrd="0" destOrd="0" presId="urn:microsoft.com/office/officeart/2005/8/layout/hierarchy2"/>
    <dgm:cxn modelId="{8753CDDC-8A68-4183-B48E-CD7465633471}" type="presOf" srcId="{6444B8E7-F34D-4225-B7D6-5817180E5F19}" destId="{CA0293EA-3BD3-4DF7-BA2B-C1267BF027F7}" srcOrd="1" destOrd="0" presId="urn:microsoft.com/office/officeart/2005/8/layout/hierarchy2"/>
    <dgm:cxn modelId="{A71A8EE8-3BA4-449B-904C-3B20B8EC4CA5}" srcId="{8F4BA8D1-97C4-4CF4-9F48-2D5C7AE0C596}" destId="{ACA8CE34-A6DF-430A-B474-533AD848DDDF}" srcOrd="0" destOrd="0" parTransId="{A71BD32D-2FB2-4D26-BDF2-4FDC3501F7E4}" sibTransId="{C530ED2C-608C-436B-A5D8-E19306825B21}"/>
    <dgm:cxn modelId="{78E996EE-9E9A-4AE3-9F63-E4E6BDFDF498}" srcId="{53C02F7C-DEF2-440C-9199-D7BB4667ED28}" destId="{0A4416D4-805B-4CCF-ACED-F465D025308D}" srcOrd="0" destOrd="0" parTransId="{2171C041-E06A-4EDF-A0EC-8D000A15676A}" sibTransId="{AACE99F0-A21B-41A2-9BD9-F21D3A750DA3}"/>
    <dgm:cxn modelId="{92856D57-1311-4A2F-8239-59D1B23C2078}" type="presParOf" srcId="{5F1CBCFD-B870-41E0-864D-656AC441CC5C}" destId="{3FCA73BE-18E3-4E1A-8738-42FD1684F777}" srcOrd="0" destOrd="0" presId="urn:microsoft.com/office/officeart/2005/8/layout/hierarchy2"/>
    <dgm:cxn modelId="{A464C84C-BD1C-4F09-849F-2B95311BEEA5}" type="presParOf" srcId="{3FCA73BE-18E3-4E1A-8738-42FD1684F777}" destId="{E1C399ED-2F00-411A-9B9A-43E8F79D15E6}" srcOrd="0" destOrd="0" presId="urn:microsoft.com/office/officeart/2005/8/layout/hierarchy2"/>
    <dgm:cxn modelId="{220BBD14-3307-42AC-A310-7289EC24BC2E}" type="presParOf" srcId="{3FCA73BE-18E3-4E1A-8738-42FD1684F777}" destId="{40E1D50E-FAF7-4EFF-9C66-A202857D89A3}" srcOrd="1" destOrd="0" presId="urn:microsoft.com/office/officeart/2005/8/layout/hierarchy2"/>
    <dgm:cxn modelId="{478A8E49-288B-4DC6-AEFE-B3FE5C09E628}" type="presParOf" srcId="{40E1D50E-FAF7-4EFF-9C66-A202857D89A3}" destId="{B19D110F-F05B-4E54-9E0E-E799989CE299}" srcOrd="0" destOrd="0" presId="urn:microsoft.com/office/officeart/2005/8/layout/hierarchy2"/>
    <dgm:cxn modelId="{1B7D621F-BC3B-44DB-8605-1445847D94DD}" type="presParOf" srcId="{B19D110F-F05B-4E54-9E0E-E799989CE299}" destId="{EBF34994-3F4E-4E86-B7C0-73D55249E0AA}" srcOrd="0" destOrd="0" presId="urn:microsoft.com/office/officeart/2005/8/layout/hierarchy2"/>
    <dgm:cxn modelId="{AFFB6532-AD51-4428-9BC9-26D0944DC042}" type="presParOf" srcId="{40E1D50E-FAF7-4EFF-9C66-A202857D89A3}" destId="{EE7074A8-24E1-43C0-B682-F795D5150C70}" srcOrd="1" destOrd="0" presId="urn:microsoft.com/office/officeart/2005/8/layout/hierarchy2"/>
    <dgm:cxn modelId="{85C22E15-8F06-44F2-904A-16A80AF4CF1C}" type="presParOf" srcId="{EE7074A8-24E1-43C0-B682-F795D5150C70}" destId="{118F2B27-2E15-4D49-A5ED-2222035888ED}" srcOrd="0" destOrd="0" presId="urn:microsoft.com/office/officeart/2005/8/layout/hierarchy2"/>
    <dgm:cxn modelId="{DBAAE097-BA16-424E-A428-85B9533AB1E7}" type="presParOf" srcId="{EE7074A8-24E1-43C0-B682-F795D5150C70}" destId="{871DFC92-18BA-482E-AEFB-7F5B75B99886}" srcOrd="1" destOrd="0" presId="urn:microsoft.com/office/officeart/2005/8/layout/hierarchy2"/>
    <dgm:cxn modelId="{AB890F74-377C-428B-8F5C-CD6E542D78DD}" type="presParOf" srcId="{871DFC92-18BA-482E-AEFB-7F5B75B99886}" destId="{6358D7E3-65AD-4217-B765-B92828A4E9B4}" srcOrd="0" destOrd="0" presId="urn:microsoft.com/office/officeart/2005/8/layout/hierarchy2"/>
    <dgm:cxn modelId="{45DB9583-53E2-45B2-963B-A12708D3FDF9}" type="presParOf" srcId="{6358D7E3-65AD-4217-B765-B92828A4E9B4}" destId="{E340AA6A-2C70-465F-98BB-112DE259DDD8}" srcOrd="0" destOrd="0" presId="urn:microsoft.com/office/officeart/2005/8/layout/hierarchy2"/>
    <dgm:cxn modelId="{9FAD2E55-D493-4FBB-8DF2-CFF62EE2E328}" type="presParOf" srcId="{871DFC92-18BA-482E-AEFB-7F5B75B99886}" destId="{5C8A0C70-5E02-4EC4-95E9-D2A940A955BB}" srcOrd="1" destOrd="0" presId="urn:microsoft.com/office/officeart/2005/8/layout/hierarchy2"/>
    <dgm:cxn modelId="{E2A5D9B3-1C26-424D-9578-B1A912311439}" type="presParOf" srcId="{5C8A0C70-5E02-4EC4-95E9-D2A940A955BB}" destId="{260061E9-CBF9-4587-B5C1-22CFA30C26F1}" srcOrd="0" destOrd="0" presId="urn:microsoft.com/office/officeart/2005/8/layout/hierarchy2"/>
    <dgm:cxn modelId="{36E8AC66-0344-47E5-AE7E-9FE7F559F053}" type="presParOf" srcId="{5C8A0C70-5E02-4EC4-95E9-D2A940A955BB}" destId="{3893F930-7845-422E-940B-789040CB62AE}" srcOrd="1" destOrd="0" presId="urn:microsoft.com/office/officeart/2005/8/layout/hierarchy2"/>
    <dgm:cxn modelId="{44A261E1-95C9-49DE-A601-B70E819EB1AA}" type="presParOf" srcId="{871DFC92-18BA-482E-AEFB-7F5B75B99886}" destId="{4FD405E2-C5E9-46D9-BFE4-5BD2F32545CB}" srcOrd="2" destOrd="0" presId="urn:microsoft.com/office/officeart/2005/8/layout/hierarchy2"/>
    <dgm:cxn modelId="{0FE79639-08B4-4901-BD28-026EBFE66D47}" type="presParOf" srcId="{4FD405E2-C5E9-46D9-BFE4-5BD2F32545CB}" destId="{CA0293EA-3BD3-4DF7-BA2B-C1267BF027F7}" srcOrd="0" destOrd="0" presId="urn:microsoft.com/office/officeart/2005/8/layout/hierarchy2"/>
    <dgm:cxn modelId="{C4A48668-6EEB-4D10-8BD6-000DD0264B6D}" type="presParOf" srcId="{871DFC92-18BA-482E-AEFB-7F5B75B99886}" destId="{8A97E181-5E29-454A-965A-1FFE3492F83E}" srcOrd="3" destOrd="0" presId="urn:microsoft.com/office/officeart/2005/8/layout/hierarchy2"/>
    <dgm:cxn modelId="{B1B6D1F9-4DCD-4367-8C6E-68223F7B6766}" type="presParOf" srcId="{8A97E181-5E29-454A-965A-1FFE3492F83E}" destId="{7D515FCE-CD69-4032-AD1C-A04D1FF0F1F8}" srcOrd="0" destOrd="0" presId="urn:microsoft.com/office/officeart/2005/8/layout/hierarchy2"/>
    <dgm:cxn modelId="{A060D881-74B7-42A1-9817-61D1C76378A3}" type="presParOf" srcId="{8A97E181-5E29-454A-965A-1FFE3492F83E}" destId="{239D3C99-046A-4EF2-AA46-C00F434627A0}" srcOrd="1" destOrd="0" presId="urn:microsoft.com/office/officeart/2005/8/layout/hierarchy2"/>
    <dgm:cxn modelId="{E7B31841-E75B-4085-9C48-4A3472BDA6ED}" type="presParOf" srcId="{40E1D50E-FAF7-4EFF-9C66-A202857D89A3}" destId="{58950D7B-9A69-496D-878E-80D8B1ABADB2}" srcOrd="2" destOrd="0" presId="urn:microsoft.com/office/officeart/2005/8/layout/hierarchy2"/>
    <dgm:cxn modelId="{991704C5-8FBE-4F20-AD84-9A59E947D68B}" type="presParOf" srcId="{58950D7B-9A69-496D-878E-80D8B1ABADB2}" destId="{04A9C08E-5AD9-4C56-B053-51D73CAF6515}" srcOrd="0" destOrd="0" presId="urn:microsoft.com/office/officeart/2005/8/layout/hierarchy2"/>
    <dgm:cxn modelId="{C7BF3D9A-DBBE-4195-9518-21BEC8E7C825}" type="presParOf" srcId="{40E1D50E-FAF7-4EFF-9C66-A202857D89A3}" destId="{C5B87BFF-34BE-4E7C-9B08-442AB0F5514F}" srcOrd="3" destOrd="0" presId="urn:microsoft.com/office/officeart/2005/8/layout/hierarchy2"/>
    <dgm:cxn modelId="{8FE32194-BBEF-4A5E-A1FD-ED2366AD41B1}" type="presParOf" srcId="{C5B87BFF-34BE-4E7C-9B08-442AB0F5514F}" destId="{57B0B45D-A00E-47DC-95D5-455D5F9CF5EC}" srcOrd="0" destOrd="0" presId="urn:microsoft.com/office/officeart/2005/8/layout/hierarchy2"/>
    <dgm:cxn modelId="{CE4552B9-A9CB-4848-883F-323EFEE5308E}" type="presParOf" srcId="{C5B87BFF-34BE-4E7C-9B08-442AB0F5514F}" destId="{A6DCF7BC-6B84-4FB9-A31A-18A3468D1759}" srcOrd="1" destOrd="0" presId="urn:microsoft.com/office/officeart/2005/8/layout/hierarchy2"/>
    <dgm:cxn modelId="{97A96A0B-4A0D-40FD-9EB4-F4EEEFBAA3A3}" type="presParOf" srcId="{A6DCF7BC-6B84-4FB9-A31A-18A3468D1759}" destId="{88E9603C-26D2-47CC-8C3C-418386B22FEB}" srcOrd="0" destOrd="0" presId="urn:microsoft.com/office/officeart/2005/8/layout/hierarchy2"/>
    <dgm:cxn modelId="{B79B12F7-BF27-4190-A946-9FB9ECB146E8}" type="presParOf" srcId="{88E9603C-26D2-47CC-8C3C-418386B22FEB}" destId="{2106EC0B-0D53-4425-9711-FB18284709FD}" srcOrd="0" destOrd="0" presId="urn:microsoft.com/office/officeart/2005/8/layout/hierarchy2"/>
    <dgm:cxn modelId="{BA3DE3B7-EADE-45C6-8994-08FBD0428582}" type="presParOf" srcId="{A6DCF7BC-6B84-4FB9-A31A-18A3468D1759}" destId="{78B4530D-DD38-4A90-9BE2-11AEA2F7FC9E}" srcOrd="1" destOrd="0" presId="urn:microsoft.com/office/officeart/2005/8/layout/hierarchy2"/>
    <dgm:cxn modelId="{B9E3B1BC-2DA4-4CC2-A231-77914A3881C7}" type="presParOf" srcId="{78B4530D-DD38-4A90-9BE2-11AEA2F7FC9E}" destId="{431BAD65-E097-402C-8A34-264B07938E58}" srcOrd="0" destOrd="0" presId="urn:microsoft.com/office/officeart/2005/8/layout/hierarchy2"/>
    <dgm:cxn modelId="{4C3F8D00-411B-4285-8276-C9515FD26556}" type="presParOf" srcId="{78B4530D-DD38-4A90-9BE2-11AEA2F7FC9E}" destId="{70858BDD-F3DD-4C6A-91A1-18D81EA89DE9}"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B09389-D6D9-4998-9E02-367A8C7F8118}" type="doc">
      <dgm:prSet loTypeId="urn:microsoft.com/office/officeart/2005/8/layout/cycle3" loCatId="cycle" qsTypeId="urn:microsoft.com/office/officeart/2005/8/quickstyle/3d1" qsCatId="3D" csTypeId="urn:microsoft.com/office/officeart/2005/8/colors/colorful3" csCatId="colorful" phldr="1"/>
      <dgm:spPr/>
      <dgm:t>
        <a:bodyPr/>
        <a:lstStyle/>
        <a:p>
          <a:endParaRPr lang="en-US"/>
        </a:p>
      </dgm:t>
    </dgm:pt>
    <dgm:pt modelId="{6AB07ECC-89ED-4C41-8C65-9E0B1EA91AA4}">
      <dgm:prSet phldrT="[Text]"/>
      <dgm:spPr/>
      <dgm:t>
        <a:bodyPr/>
        <a:lstStyle/>
        <a:p>
          <a:r>
            <a:rPr lang="en-US" dirty="0">
              <a:solidFill>
                <a:schemeClr val="accent6">
                  <a:lumMod val="50000"/>
                </a:schemeClr>
              </a:solidFill>
            </a:rPr>
            <a:t>•Teamwork motivates unity in the workplace</a:t>
          </a:r>
        </a:p>
      </dgm:t>
    </dgm:pt>
    <dgm:pt modelId="{0D220BF6-6D8E-4335-B16D-B43E3E872204}" type="parTrans" cxnId="{E1088223-4841-4D9A-BE53-525E439EED9F}">
      <dgm:prSet/>
      <dgm:spPr/>
      <dgm:t>
        <a:bodyPr/>
        <a:lstStyle/>
        <a:p>
          <a:endParaRPr lang="en-US"/>
        </a:p>
      </dgm:t>
    </dgm:pt>
    <dgm:pt modelId="{77F31F76-04AA-4133-ABEE-FD885B011B9E}" type="sibTrans" cxnId="{E1088223-4841-4D9A-BE53-525E439EED9F}">
      <dgm:prSet/>
      <dgm:spPr/>
      <dgm:t>
        <a:bodyPr/>
        <a:lstStyle/>
        <a:p>
          <a:endParaRPr lang="en-US"/>
        </a:p>
      </dgm:t>
    </dgm:pt>
    <dgm:pt modelId="{79476244-9E68-4FC8-9FFD-CFD336BAE9CB}">
      <dgm:prSet phldrT="[Text]"/>
      <dgm:spPr/>
      <dgm:t>
        <a:bodyPr/>
        <a:lstStyle/>
        <a:p>
          <a:r>
            <a:rPr lang="en-US" dirty="0">
              <a:solidFill>
                <a:srgbClr val="FF0000"/>
              </a:solidFill>
            </a:rPr>
            <a:t>•Teamwork offers differing perspectives and feedback</a:t>
          </a:r>
        </a:p>
      </dgm:t>
    </dgm:pt>
    <dgm:pt modelId="{AEB2E63D-61AE-41D9-8A98-DE70F2FEFFBE}" type="parTrans" cxnId="{CEDF468F-1E7A-4A2F-BC01-540F612DA740}">
      <dgm:prSet/>
      <dgm:spPr/>
      <dgm:t>
        <a:bodyPr/>
        <a:lstStyle/>
        <a:p>
          <a:endParaRPr lang="en-US"/>
        </a:p>
      </dgm:t>
    </dgm:pt>
    <dgm:pt modelId="{80D83624-96B7-4BEB-9B4D-0E4166B57995}" type="sibTrans" cxnId="{CEDF468F-1E7A-4A2F-BC01-540F612DA740}">
      <dgm:prSet/>
      <dgm:spPr/>
      <dgm:t>
        <a:bodyPr/>
        <a:lstStyle/>
        <a:p>
          <a:endParaRPr lang="en-US"/>
        </a:p>
      </dgm:t>
    </dgm:pt>
    <dgm:pt modelId="{29A1660C-1170-4BA0-B2FC-4E136891E88E}">
      <dgm:prSet phldrT="[Text]"/>
      <dgm:spPr/>
      <dgm:t>
        <a:bodyPr/>
        <a:lstStyle/>
        <a:p>
          <a:r>
            <a:rPr lang="en-US" dirty="0">
              <a:solidFill>
                <a:srgbClr val="00B0F0"/>
              </a:solidFill>
            </a:rPr>
            <a:t>•Teamwork provides improved efficiency and productivity</a:t>
          </a:r>
        </a:p>
      </dgm:t>
    </dgm:pt>
    <dgm:pt modelId="{8E75A3AF-6C17-435B-B574-6824A058CF85}" type="parTrans" cxnId="{2FA102A7-E519-40F3-9116-285F5756F0FF}">
      <dgm:prSet/>
      <dgm:spPr/>
      <dgm:t>
        <a:bodyPr/>
        <a:lstStyle/>
        <a:p>
          <a:endParaRPr lang="en-US"/>
        </a:p>
      </dgm:t>
    </dgm:pt>
    <dgm:pt modelId="{7FFFE842-BABD-4DA0-81C1-EE1894AD2C30}" type="sibTrans" cxnId="{2FA102A7-E519-40F3-9116-285F5756F0FF}">
      <dgm:prSet/>
      <dgm:spPr/>
      <dgm:t>
        <a:bodyPr/>
        <a:lstStyle/>
        <a:p>
          <a:endParaRPr lang="en-US"/>
        </a:p>
      </dgm:t>
    </dgm:pt>
    <dgm:pt modelId="{11231DE4-206B-4A87-9B69-7406ECDD0363}">
      <dgm:prSet phldrT="[Text]"/>
      <dgm:spPr/>
      <dgm:t>
        <a:bodyPr/>
        <a:lstStyle/>
        <a:p>
          <a:r>
            <a:rPr lang="en-US" dirty="0"/>
            <a:t>•</a:t>
          </a:r>
          <a:r>
            <a:rPr lang="en-US" dirty="0">
              <a:solidFill>
                <a:srgbClr val="FFFF00"/>
              </a:solidFill>
            </a:rPr>
            <a:t>Teamwork provides great learning opportunities</a:t>
          </a:r>
        </a:p>
      </dgm:t>
    </dgm:pt>
    <dgm:pt modelId="{19DB1FD2-6824-46B1-9351-739FA60EEF6D}" type="parTrans" cxnId="{021CB424-928D-405A-99B8-52540CAEF062}">
      <dgm:prSet/>
      <dgm:spPr/>
      <dgm:t>
        <a:bodyPr/>
        <a:lstStyle/>
        <a:p>
          <a:endParaRPr lang="en-US"/>
        </a:p>
      </dgm:t>
    </dgm:pt>
    <dgm:pt modelId="{30860856-8E17-4FDE-B18E-2179B08E26B7}" type="sibTrans" cxnId="{021CB424-928D-405A-99B8-52540CAEF062}">
      <dgm:prSet/>
      <dgm:spPr/>
      <dgm:t>
        <a:bodyPr/>
        <a:lstStyle/>
        <a:p>
          <a:endParaRPr lang="en-US"/>
        </a:p>
      </dgm:t>
    </dgm:pt>
    <dgm:pt modelId="{66050909-38B0-4FB3-8ADE-EA32BB009926}">
      <dgm:prSet phldrT="[Text]"/>
      <dgm:spPr/>
      <dgm:t>
        <a:bodyPr/>
        <a:lstStyle/>
        <a:p>
          <a:r>
            <a:rPr lang="en-US" dirty="0">
              <a:solidFill>
                <a:srgbClr val="0070C0"/>
              </a:solidFill>
            </a:rPr>
            <a:t>•Teamwork promotes workplace synergy</a:t>
          </a:r>
        </a:p>
      </dgm:t>
    </dgm:pt>
    <dgm:pt modelId="{16195B1E-5DCB-4F69-BF93-8B9CA01119E5}" type="parTrans" cxnId="{B35855FF-0BDF-440F-81C7-A4B35AE42EE9}">
      <dgm:prSet/>
      <dgm:spPr/>
      <dgm:t>
        <a:bodyPr/>
        <a:lstStyle/>
        <a:p>
          <a:endParaRPr lang="en-US"/>
        </a:p>
      </dgm:t>
    </dgm:pt>
    <dgm:pt modelId="{5C8CF8CD-42A2-40CB-BE5B-3E42850A2684}" type="sibTrans" cxnId="{B35855FF-0BDF-440F-81C7-A4B35AE42EE9}">
      <dgm:prSet/>
      <dgm:spPr/>
      <dgm:t>
        <a:bodyPr/>
        <a:lstStyle/>
        <a:p>
          <a:endParaRPr lang="en-US"/>
        </a:p>
      </dgm:t>
    </dgm:pt>
    <dgm:pt modelId="{C2C011D7-EE19-42D2-8137-C86F54147943}" type="pres">
      <dgm:prSet presAssocID="{33B09389-D6D9-4998-9E02-367A8C7F8118}" presName="Name0" presStyleCnt="0">
        <dgm:presLayoutVars>
          <dgm:dir/>
          <dgm:resizeHandles val="exact"/>
        </dgm:presLayoutVars>
      </dgm:prSet>
      <dgm:spPr/>
    </dgm:pt>
    <dgm:pt modelId="{94E3AE1B-8114-4AA7-9903-7FBAE1C3BB12}" type="pres">
      <dgm:prSet presAssocID="{33B09389-D6D9-4998-9E02-367A8C7F8118}" presName="cycle" presStyleCnt="0"/>
      <dgm:spPr/>
    </dgm:pt>
    <dgm:pt modelId="{298DCB8F-6912-4CC6-83F6-FEA624414B1D}" type="pres">
      <dgm:prSet presAssocID="{6AB07ECC-89ED-4C41-8C65-9E0B1EA91AA4}" presName="nodeFirstNode" presStyleLbl="node1" presStyleIdx="0" presStyleCnt="5">
        <dgm:presLayoutVars>
          <dgm:bulletEnabled val="1"/>
        </dgm:presLayoutVars>
      </dgm:prSet>
      <dgm:spPr/>
    </dgm:pt>
    <dgm:pt modelId="{31DC06E8-C6C7-466D-9817-10484EF81F99}" type="pres">
      <dgm:prSet presAssocID="{77F31F76-04AA-4133-ABEE-FD885B011B9E}" presName="sibTransFirstNode" presStyleLbl="bgShp" presStyleIdx="0" presStyleCnt="1"/>
      <dgm:spPr/>
    </dgm:pt>
    <dgm:pt modelId="{11634C0F-CEF3-4501-8A80-32E0A427063A}" type="pres">
      <dgm:prSet presAssocID="{79476244-9E68-4FC8-9FFD-CFD336BAE9CB}" presName="nodeFollowingNodes" presStyleLbl="node1" presStyleIdx="1" presStyleCnt="5">
        <dgm:presLayoutVars>
          <dgm:bulletEnabled val="1"/>
        </dgm:presLayoutVars>
      </dgm:prSet>
      <dgm:spPr/>
    </dgm:pt>
    <dgm:pt modelId="{2DEE3F68-B400-4419-B3A6-4CDC99D95F10}" type="pres">
      <dgm:prSet presAssocID="{29A1660C-1170-4BA0-B2FC-4E136891E88E}" presName="nodeFollowingNodes" presStyleLbl="node1" presStyleIdx="2" presStyleCnt="5">
        <dgm:presLayoutVars>
          <dgm:bulletEnabled val="1"/>
        </dgm:presLayoutVars>
      </dgm:prSet>
      <dgm:spPr/>
    </dgm:pt>
    <dgm:pt modelId="{0309826C-D978-478A-81F0-FEFA85804E5D}" type="pres">
      <dgm:prSet presAssocID="{11231DE4-206B-4A87-9B69-7406ECDD0363}" presName="nodeFollowingNodes" presStyleLbl="node1" presStyleIdx="3" presStyleCnt="5">
        <dgm:presLayoutVars>
          <dgm:bulletEnabled val="1"/>
        </dgm:presLayoutVars>
      </dgm:prSet>
      <dgm:spPr/>
    </dgm:pt>
    <dgm:pt modelId="{FC6E76A6-DCD0-430E-AE9B-6D2E0E4D9151}" type="pres">
      <dgm:prSet presAssocID="{66050909-38B0-4FB3-8ADE-EA32BB009926}" presName="nodeFollowingNodes" presStyleLbl="node1" presStyleIdx="4" presStyleCnt="5">
        <dgm:presLayoutVars>
          <dgm:bulletEnabled val="1"/>
        </dgm:presLayoutVars>
      </dgm:prSet>
      <dgm:spPr/>
    </dgm:pt>
  </dgm:ptLst>
  <dgm:cxnLst>
    <dgm:cxn modelId="{B362B61F-1ECA-4FC8-9F68-97A2C53BB8EB}" type="presOf" srcId="{66050909-38B0-4FB3-8ADE-EA32BB009926}" destId="{FC6E76A6-DCD0-430E-AE9B-6D2E0E4D9151}" srcOrd="0" destOrd="0" presId="urn:microsoft.com/office/officeart/2005/8/layout/cycle3"/>
    <dgm:cxn modelId="{E1088223-4841-4D9A-BE53-525E439EED9F}" srcId="{33B09389-D6D9-4998-9E02-367A8C7F8118}" destId="{6AB07ECC-89ED-4C41-8C65-9E0B1EA91AA4}" srcOrd="0" destOrd="0" parTransId="{0D220BF6-6D8E-4335-B16D-B43E3E872204}" sibTransId="{77F31F76-04AA-4133-ABEE-FD885B011B9E}"/>
    <dgm:cxn modelId="{021CB424-928D-405A-99B8-52540CAEF062}" srcId="{33B09389-D6D9-4998-9E02-367A8C7F8118}" destId="{11231DE4-206B-4A87-9B69-7406ECDD0363}" srcOrd="3" destOrd="0" parTransId="{19DB1FD2-6824-46B1-9351-739FA60EEF6D}" sibTransId="{30860856-8E17-4FDE-B18E-2179B08E26B7}"/>
    <dgm:cxn modelId="{9AA10E26-716E-491C-ABC4-6F2F9024F05D}" type="presOf" srcId="{6AB07ECC-89ED-4C41-8C65-9E0B1EA91AA4}" destId="{298DCB8F-6912-4CC6-83F6-FEA624414B1D}" srcOrd="0" destOrd="0" presId="urn:microsoft.com/office/officeart/2005/8/layout/cycle3"/>
    <dgm:cxn modelId="{B7C34557-44E9-49AF-986F-649EA27471B5}" type="presOf" srcId="{29A1660C-1170-4BA0-B2FC-4E136891E88E}" destId="{2DEE3F68-B400-4419-B3A6-4CDC99D95F10}" srcOrd="0" destOrd="0" presId="urn:microsoft.com/office/officeart/2005/8/layout/cycle3"/>
    <dgm:cxn modelId="{CEDF468F-1E7A-4A2F-BC01-540F612DA740}" srcId="{33B09389-D6D9-4998-9E02-367A8C7F8118}" destId="{79476244-9E68-4FC8-9FFD-CFD336BAE9CB}" srcOrd="1" destOrd="0" parTransId="{AEB2E63D-61AE-41D9-8A98-DE70F2FEFFBE}" sibTransId="{80D83624-96B7-4BEB-9B4D-0E4166B57995}"/>
    <dgm:cxn modelId="{2FA102A7-E519-40F3-9116-285F5756F0FF}" srcId="{33B09389-D6D9-4998-9E02-367A8C7F8118}" destId="{29A1660C-1170-4BA0-B2FC-4E136891E88E}" srcOrd="2" destOrd="0" parTransId="{8E75A3AF-6C17-435B-B574-6824A058CF85}" sibTransId="{7FFFE842-BABD-4DA0-81C1-EE1894AD2C30}"/>
    <dgm:cxn modelId="{56E642A8-F638-4438-ADD0-8C37B1718806}" type="presOf" srcId="{11231DE4-206B-4A87-9B69-7406ECDD0363}" destId="{0309826C-D978-478A-81F0-FEFA85804E5D}" srcOrd="0" destOrd="0" presId="urn:microsoft.com/office/officeart/2005/8/layout/cycle3"/>
    <dgm:cxn modelId="{FF4E65AF-B2A4-47C9-96A8-1FA47DDB2454}" type="presOf" srcId="{79476244-9E68-4FC8-9FFD-CFD336BAE9CB}" destId="{11634C0F-CEF3-4501-8A80-32E0A427063A}" srcOrd="0" destOrd="0" presId="urn:microsoft.com/office/officeart/2005/8/layout/cycle3"/>
    <dgm:cxn modelId="{07FB33DB-63BE-4250-807A-47CEF8132162}" type="presOf" srcId="{77F31F76-04AA-4133-ABEE-FD885B011B9E}" destId="{31DC06E8-C6C7-466D-9817-10484EF81F99}" srcOrd="0" destOrd="0" presId="urn:microsoft.com/office/officeart/2005/8/layout/cycle3"/>
    <dgm:cxn modelId="{DFEA9DEF-68F6-46E9-9EF1-678B5C9C566A}" type="presOf" srcId="{33B09389-D6D9-4998-9E02-367A8C7F8118}" destId="{C2C011D7-EE19-42D2-8137-C86F54147943}" srcOrd="0" destOrd="0" presId="urn:microsoft.com/office/officeart/2005/8/layout/cycle3"/>
    <dgm:cxn modelId="{B35855FF-0BDF-440F-81C7-A4B35AE42EE9}" srcId="{33B09389-D6D9-4998-9E02-367A8C7F8118}" destId="{66050909-38B0-4FB3-8ADE-EA32BB009926}" srcOrd="4" destOrd="0" parTransId="{16195B1E-5DCB-4F69-BF93-8B9CA01119E5}" sibTransId="{5C8CF8CD-42A2-40CB-BE5B-3E42850A2684}"/>
    <dgm:cxn modelId="{879EF905-E8A7-4D91-A626-412BF2BF842A}" type="presParOf" srcId="{C2C011D7-EE19-42D2-8137-C86F54147943}" destId="{94E3AE1B-8114-4AA7-9903-7FBAE1C3BB12}" srcOrd="0" destOrd="0" presId="urn:microsoft.com/office/officeart/2005/8/layout/cycle3"/>
    <dgm:cxn modelId="{77FF4459-4178-405F-8FAE-A093D70D0C76}" type="presParOf" srcId="{94E3AE1B-8114-4AA7-9903-7FBAE1C3BB12}" destId="{298DCB8F-6912-4CC6-83F6-FEA624414B1D}" srcOrd="0" destOrd="0" presId="urn:microsoft.com/office/officeart/2005/8/layout/cycle3"/>
    <dgm:cxn modelId="{FE125554-0728-459A-A829-9658C330D51E}" type="presParOf" srcId="{94E3AE1B-8114-4AA7-9903-7FBAE1C3BB12}" destId="{31DC06E8-C6C7-466D-9817-10484EF81F99}" srcOrd="1" destOrd="0" presId="urn:microsoft.com/office/officeart/2005/8/layout/cycle3"/>
    <dgm:cxn modelId="{D651BC39-8B61-42B6-973A-98DF7BA6349D}" type="presParOf" srcId="{94E3AE1B-8114-4AA7-9903-7FBAE1C3BB12}" destId="{11634C0F-CEF3-4501-8A80-32E0A427063A}" srcOrd="2" destOrd="0" presId="urn:microsoft.com/office/officeart/2005/8/layout/cycle3"/>
    <dgm:cxn modelId="{BC2B392D-F039-49C7-9E64-EC1531B745ED}" type="presParOf" srcId="{94E3AE1B-8114-4AA7-9903-7FBAE1C3BB12}" destId="{2DEE3F68-B400-4419-B3A6-4CDC99D95F10}" srcOrd="3" destOrd="0" presId="urn:microsoft.com/office/officeart/2005/8/layout/cycle3"/>
    <dgm:cxn modelId="{9AD93F7C-FE52-4673-8483-E8B1D17BB258}" type="presParOf" srcId="{94E3AE1B-8114-4AA7-9903-7FBAE1C3BB12}" destId="{0309826C-D978-478A-81F0-FEFA85804E5D}" srcOrd="4" destOrd="0" presId="urn:microsoft.com/office/officeart/2005/8/layout/cycle3"/>
    <dgm:cxn modelId="{494CC79A-8BBF-4E26-B6AB-F942E416E875}" type="presParOf" srcId="{94E3AE1B-8114-4AA7-9903-7FBAE1C3BB12}" destId="{FC6E76A6-DCD0-430E-AE9B-6D2E0E4D9151}"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95EEC15-2209-49B3-997E-387B2F154548}" type="doc">
      <dgm:prSet loTypeId="urn:microsoft.com/office/officeart/2005/8/layout/hierarchy2" loCatId="hierarchy" qsTypeId="urn:microsoft.com/office/officeart/2005/8/quickstyle/3d1" qsCatId="3D" csTypeId="urn:microsoft.com/office/officeart/2005/8/colors/colorful1" csCatId="colorful" phldr="1"/>
      <dgm:spPr/>
      <dgm:t>
        <a:bodyPr/>
        <a:lstStyle/>
        <a:p>
          <a:endParaRPr lang="en-US"/>
        </a:p>
      </dgm:t>
    </dgm:pt>
    <dgm:pt modelId="{89858649-3D69-41A9-9670-951DA973A11D}">
      <dgm:prSet phldrT="[Text]"/>
      <dgm:spPr/>
      <dgm:t>
        <a:bodyPr/>
        <a:lstStyle/>
        <a:p>
          <a:r>
            <a:rPr lang="en-US" dirty="0"/>
            <a:t>Clear understanding of team’s mission</a:t>
          </a:r>
        </a:p>
      </dgm:t>
    </dgm:pt>
    <dgm:pt modelId="{8687ED24-8F21-41A9-AEED-5F403C3FA3A6}" type="parTrans" cxnId="{41E5DD16-7838-4C29-A752-DD0B74909C47}">
      <dgm:prSet/>
      <dgm:spPr/>
      <dgm:t>
        <a:bodyPr/>
        <a:lstStyle/>
        <a:p>
          <a:endParaRPr lang="en-US"/>
        </a:p>
      </dgm:t>
    </dgm:pt>
    <dgm:pt modelId="{9334B9AC-0410-49BA-B5CE-52212653F7C1}" type="sibTrans" cxnId="{41E5DD16-7838-4C29-A752-DD0B74909C47}">
      <dgm:prSet/>
      <dgm:spPr/>
      <dgm:t>
        <a:bodyPr/>
        <a:lstStyle/>
        <a:p>
          <a:endParaRPr lang="en-US"/>
        </a:p>
      </dgm:t>
    </dgm:pt>
    <dgm:pt modelId="{11846B8C-427F-4B8F-B220-5AF86E09A682}">
      <dgm:prSet phldrT="[Text]"/>
      <dgm:spPr/>
      <dgm:t>
        <a:bodyPr/>
        <a:lstStyle/>
        <a:p>
          <a:r>
            <a:rPr lang="en-US"/>
            <a:t>Commitment towards the goals</a:t>
          </a:r>
        </a:p>
      </dgm:t>
    </dgm:pt>
    <dgm:pt modelId="{A6808676-FACC-4620-8270-09A75046B21E}" type="parTrans" cxnId="{85687094-1367-4D77-97F4-2D1E08207C14}">
      <dgm:prSet/>
      <dgm:spPr/>
      <dgm:t>
        <a:bodyPr/>
        <a:lstStyle/>
        <a:p>
          <a:endParaRPr lang="en-US"/>
        </a:p>
      </dgm:t>
    </dgm:pt>
    <dgm:pt modelId="{4833C989-8911-4AF9-AFD4-9C3D229F7FB8}" type="sibTrans" cxnId="{85687094-1367-4D77-97F4-2D1E08207C14}">
      <dgm:prSet/>
      <dgm:spPr/>
      <dgm:t>
        <a:bodyPr/>
        <a:lstStyle/>
        <a:p>
          <a:endParaRPr lang="en-US"/>
        </a:p>
      </dgm:t>
    </dgm:pt>
    <dgm:pt modelId="{CCAD5A23-8579-4933-B82C-F9F6978C2CBB}">
      <dgm:prSet phldrT="[Text]"/>
      <dgm:spPr/>
      <dgm:t>
        <a:bodyPr/>
        <a:lstStyle/>
        <a:p>
          <a:r>
            <a:rPr lang="en-US"/>
            <a:t>Pre-defined roles and responsibilities</a:t>
          </a:r>
        </a:p>
      </dgm:t>
    </dgm:pt>
    <dgm:pt modelId="{40D0E4B4-AE96-480B-84F1-ADAE56095BAA}" type="parTrans" cxnId="{0C94C630-92CE-433B-AFFA-11AA65D1089F}">
      <dgm:prSet/>
      <dgm:spPr/>
      <dgm:t>
        <a:bodyPr/>
        <a:lstStyle/>
        <a:p>
          <a:endParaRPr lang="en-US"/>
        </a:p>
      </dgm:t>
    </dgm:pt>
    <dgm:pt modelId="{2508A752-B201-4AA4-B9A6-6B40D9662F0A}" type="sibTrans" cxnId="{0C94C630-92CE-433B-AFFA-11AA65D1089F}">
      <dgm:prSet/>
      <dgm:spPr/>
      <dgm:t>
        <a:bodyPr/>
        <a:lstStyle/>
        <a:p>
          <a:endParaRPr lang="en-US"/>
        </a:p>
      </dgm:t>
    </dgm:pt>
    <dgm:pt modelId="{7E81C9AA-BE17-499A-86D9-03D05944E716}">
      <dgm:prSet phldrT="[Text]"/>
      <dgm:spPr/>
      <dgm:t>
        <a:bodyPr/>
        <a:lstStyle/>
        <a:p>
          <a:r>
            <a:rPr lang="en-US"/>
            <a:t>Proper decision-making process</a:t>
          </a:r>
        </a:p>
      </dgm:t>
    </dgm:pt>
    <dgm:pt modelId="{0CAA4DD1-39FB-45C1-BF91-E171701FBA55}" type="parTrans" cxnId="{B6DBAB00-E6D4-4E4E-87D9-B9DC91670F9C}">
      <dgm:prSet/>
      <dgm:spPr/>
      <dgm:t>
        <a:bodyPr/>
        <a:lstStyle/>
        <a:p>
          <a:endParaRPr lang="en-US"/>
        </a:p>
      </dgm:t>
    </dgm:pt>
    <dgm:pt modelId="{23BF49F2-8C93-4468-A924-2DDAD940B8EE}" type="sibTrans" cxnId="{B6DBAB00-E6D4-4E4E-87D9-B9DC91670F9C}">
      <dgm:prSet/>
      <dgm:spPr/>
      <dgm:t>
        <a:bodyPr/>
        <a:lstStyle/>
        <a:p>
          <a:endParaRPr lang="en-US"/>
        </a:p>
      </dgm:t>
    </dgm:pt>
    <dgm:pt modelId="{CFA5E153-57C4-4D8C-A11E-8E4268383574}">
      <dgm:prSet phldrT="[Text]"/>
      <dgm:spPr/>
      <dgm:t>
        <a:bodyPr/>
        <a:lstStyle/>
        <a:p>
          <a:r>
            <a:rPr lang="en-US"/>
            <a:t>Agreed upon ground rules</a:t>
          </a:r>
        </a:p>
      </dgm:t>
    </dgm:pt>
    <dgm:pt modelId="{A834D444-6095-4175-8433-5995DBB5AD4A}" type="parTrans" cxnId="{227810A1-C074-4C8A-8D5E-0771B986630F}">
      <dgm:prSet/>
      <dgm:spPr/>
      <dgm:t>
        <a:bodyPr/>
        <a:lstStyle/>
        <a:p>
          <a:endParaRPr lang="en-US"/>
        </a:p>
      </dgm:t>
    </dgm:pt>
    <dgm:pt modelId="{4B49685F-258D-4121-978D-83D12FDC9EED}" type="sibTrans" cxnId="{227810A1-C074-4C8A-8D5E-0771B986630F}">
      <dgm:prSet/>
      <dgm:spPr/>
      <dgm:t>
        <a:bodyPr/>
        <a:lstStyle/>
        <a:p>
          <a:endParaRPr lang="en-US"/>
        </a:p>
      </dgm:t>
    </dgm:pt>
    <dgm:pt modelId="{64C646AA-65A7-497A-B150-D5EC9D1AF481}">
      <dgm:prSet phldrT="[Text]"/>
      <dgm:spPr/>
      <dgm:t>
        <a:bodyPr/>
        <a:lstStyle/>
        <a:p>
          <a:r>
            <a:rPr lang="en-US"/>
            <a:t>Productive group working process</a:t>
          </a:r>
        </a:p>
      </dgm:t>
    </dgm:pt>
    <dgm:pt modelId="{4D8672CC-6012-4655-8CAA-D3116ACA3085}" type="parTrans" cxnId="{908A0155-8671-4351-AE57-D8BDCC63BD54}">
      <dgm:prSet/>
      <dgm:spPr/>
      <dgm:t>
        <a:bodyPr/>
        <a:lstStyle/>
        <a:p>
          <a:endParaRPr lang="en-US"/>
        </a:p>
      </dgm:t>
    </dgm:pt>
    <dgm:pt modelId="{D6152F2F-D15C-4248-A1BE-2F24F94A42CB}" type="sibTrans" cxnId="{908A0155-8671-4351-AE57-D8BDCC63BD54}">
      <dgm:prSet/>
      <dgm:spPr/>
      <dgm:t>
        <a:bodyPr/>
        <a:lstStyle/>
        <a:p>
          <a:endParaRPr lang="en-US"/>
        </a:p>
      </dgm:t>
    </dgm:pt>
    <dgm:pt modelId="{179BCD16-8617-4836-A4C2-D1F9748241D6}" type="pres">
      <dgm:prSet presAssocID="{A95EEC15-2209-49B3-997E-387B2F154548}" presName="diagram" presStyleCnt="0">
        <dgm:presLayoutVars>
          <dgm:chPref val="1"/>
          <dgm:dir/>
          <dgm:animOne val="branch"/>
          <dgm:animLvl val="lvl"/>
          <dgm:resizeHandles val="exact"/>
        </dgm:presLayoutVars>
      </dgm:prSet>
      <dgm:spPr/>
    </dgm:pt>
    <dgm:pt modelId="{E656DCB1-6FF3-4B41-8A2F-EAF882267F6E}" type="pres">
      <dgm:prSet presAssocID="{89858649-3D69-41A9-9670-951DA973A11D}" presName="root1" presStyleCnt="0"/>
      <dgm:spPr/>
    </dgm:pt>
    <dgm:pt modelId="{D608959F-BCAF-4CB6-BBD4-378CE730C179}" type="pres">
      <dgm:prSet presAssocID="{89858649-3D69-41A9-9670-951DA973A11D}" presName="LevelOneTextNode" presStyleLbl="node0" presStyleIdx="0" presStyleCnt="2">
        <dgm:presLayoutVars>
          <dgm:chPref val="3"/>
        </dgm:presLayoutVars>
      </dgm:prSet>
      <dgm:spPr/>
    </dgm:pt>
    <dgm:pt modelId="{6E4586D9-8769-47AC-851F-B6DF43A037BF}" type="pres">
      <dgm:prSet presAssocID="{89858649-3D69-41A9-9670-951DA973A11D}" presName="level2hierChild" presStyleCnt="0"/>
      <dgm:spPr/>
    </dgm:pt>
    <dgm:pt modelId="{DF5E7961-4A37-4C3B-B4A0-19719813B279}" type="pres">
      <dgm:prSet presAssocID="{A6808676-FACC-4620-8270-09A75046B21E}" presName="conn2-1" presStyleLbl="parChTrans1D2" presStyleIdx="0" presStyleCnt="4"/>
      <dgm:spPr/>
    </dgm:pt>
    <dgm:pt modelId="{43A35F0D-BAA6-4A99-88A0-CBCFF591F05D}" type="pres">
      <dgm:prSet presAssocID="{A6808676-FACC-4620-8270-09A75046B21E}" presName="connTx" presStyleLbl="parChTrans1D2" presStyleIdx="0" presStyleCnt="4"/>
      <dgm:spPr/>
    </dgm:pt>
    <dgm:pt modelId="{9AAD238B-8E4C-49DD-9AAA-AC05CFDB4794}" type="pres">
      <dgm:prSet presAssocID="{11846B8C-427F-4B8F-B220-5AF86E09A682}" presName="root2" presStyleCnt="0"/>
      <dgm:spPr/>
    </dgm:pt>
    <dgm:pt modelId="{ED6029C9-245F-496A-8DF2-783723E560E1}" type="pres">
      <dgm:prSet presAssocID="{11846B8C-427F-4B8F-B220-5AF86E09A682}" presName="LevelTwoTextNode" presStyleLbl="node2" presStyleIdx="0" presStyleCnt="4">
        <dgm:presLayoutVars>
          <dgm:chPref val="3"/>
        </dgm:presLayoutVars>
      </dgm:prSet>
      <dgm:spPr/>
    </dgm:pt>
    <dgm:pt modelId="{4093B10D-1176-4152-938C-6EF536458A63}" type="pres">
      <dgm:prSet presAssocID="{11846B8C-427F-4B8F-B220-5AF86E09A682}" presName="level3hierChild" presStyleCnt="0"/>
      <dgm:spPr/>
    </dgm:pt>
    <dgm:pt modelId="{A4335292-5FDD-40EE-9BBC-F7120CAB56A9}" type="pres">
      <dgm:prSet presAssocID="{40D0E4B4-AE96-480B-84F1-ADAE56095BAA}" presName="conn2-1" presStyleLbl="parChTrans1D2" presStyleIdx="1" presStyleCnt="4"/>
      <dgm:spPr/>
    </dgm:pt>
    <dgm:pt modelId="{28AD838F-8CF8-4517-A8B6-30BEDE96EB3D}" type="pres">
      <dgm:prSet presAssocID="{40D0E4B4-AE96-480B-84F1-ADAE56095BAA}" presName="connTx" presStyleLbl="parChTrans1D2" presStyleIdx="1" presStyleCnt="4"/>
      <dgm:spPr/>
    </dgm:pt>
    <dgm:pt modelId="{9B1CBE97-D906-4BC2-B0D5-3611E82F2429}" type="pres">
      <dgm:prSet presAssocID="{CCAD5A23-8579-4933-B82C-F9F6978C2CBB}" presName="root2" presStyleCnt="0"/>
      <dgm:spPr/>
    </dgm:pt>
    <dgm:pt modelId="{4BF73EC9-83AF-4001-8BE7-B56834B21B65}" type="pres">
      <dgm:prSet presAssocID="{CCAD5A23-8579-4933-B82C-F9F6978C2CBB}" presName="LevelTwoTextNode" presStyleLbl="node2" presStyleIdx="1" presStyleCnt="4">
        <dgm:presLayoutVars>
          <dgm:chPref val="3"/>
        </dgm:presLayoutVars>
      </dgm:prSet>
      <dgm:spPr/>
    </dgm:pt>
    <dgm:pt modelId="{47BEF578-8179-4C87-BEB8-A63C294C3B93}" type="pres">
      <dgm:prSet presAssocID="{CCAD5A23-8579-4933-B82C-F9F6978C2CBB}" presName="level3hierChild" presStyleCnt="0"/>
      <dgm:spPr/>
    </dgm:pt>
    <dgm:pt modelId="{17872018-D761-4A70-8C55-0764D6A4E80E}" type="pres">
      <dgm:prSet presAssocID="{7E81C9AA-BE17-499A-86D9-03D05944E716}" presName="root1" presStyleCnt="0"/>
      <dgm:spPr/>
    </dgm:pt>
    <dgm:pt modelId="{BB6A700B-2523-43CA-85A6-BC0BF09DC9C5}" type="pres">
      <dgm:prSet presAssocID="{7E81C9AA-BE17-499A-86D9-03D05944E716}" presName="LevelOneTextNode" presStyleLbl="node0" presStyleIdx="1" presStyleCnt="2">
        <dgm:presLayoutVars>
          <dgm:chPref val="3"/>
        </dgm:presLayoutVars>
      </dgm:prSet>
      <dgm:spPr/>
    </dgm:pt>
    <dgm:pt modelId="{5493A588-1A94-4305-853B-EBAFBDDFC002}" type="pres">
      <dgm:prSet presAssocID="{7E81C9AA-BE17-499A-86D9-03D05944E716}" presName="level2hierChild" presStyleCnt="0"/>
      <dgm:spPr/>
    </dgm:pt>
    <dgm:pt modelId="{BC61EAC7-B676-418F-BE70-F9F3DEB48744}" type="pres">
      <dgm:prSet presAssocID="{A834D444-6095-4175-8433-5995DBB5AD4A}" presName="conn2-1" presStyleLbl="parChTrans1D2" presStyleIdx="2" presStyleCnt="4"/>
      <dgm:spPr/>
    </dgm:pt>
    <dgm:pt modelId="{0610DB51-78E9-48BC-A74D-DB42918EDF0F}" type="pres">
      <dgm:prSet presAssocID="{A834D444-6095-4175-8433-5995DBB5AD4A}" presName="connTx" presStyleLbl="parChTrans1D2" presStyleIdx="2" presStyleCnt="4"/>
      <dgm:spPr/>
    </dgm:pt>
    <dgm:pt modelId="{9A54A69A-9C49-442B-9D22-08B2D6EC3748}" type="pres">
      <dgm:prSet presAssocID="{CFA5E153-57C4-4D8C-A11E-8E4268383574}" presName="root2" presStyleCnt="0"/>
      <dgm:spPr/>
    </dgm:pt>
    <dgm:pt modelId="{2BF74056-6F26-4D7C-9E1A-3C611E4A851B}" type="pres">
      <dgm:prSet presAssocID="{CFA5E153-57C4-4D8C-A11E-8E4268383574}" presName="LevelTwoTextNode" presStyleLbl="node2" presStyleIdx="2" presStyleCnt="4">
        <dgm:presLayoutVars>
          <dgm:chPref val="3"/>
        </dgm:presLayoutVars>
      </dgm:prSet>
      <dgm:spPr/>
    </dgm:pt>
    <dgm:pt modelId="{98FA220F-E521-4D5A-9EBB-8FA1536B596B}" type="pres">
      <dgm:prSet presAssocID="{CFA5E153-57C4-4D8C-A11E-8E4268383574}" presName="level3hierChild" presStyleCnt="0"/>
      <dgm:spPr/>
    </dgm:pt>
    <dgm:pt modelId="{0213BD74-E3B1-437F-9FAD-0AFEAD1C6841}" type="pres">
      <dgm:prSet presAssocID="{4D8672CC-6012-4655-8CAA-D3116ACA3085}" presName="conn2-1" presStyleLbl="parChTrans1D2" presStyleIdx="3" presStyleCnt="4"/>
      <dgm:spPr/>
    </dgm:pt>
    <dgm:pt modelId="{8F3420FF-1D3D-4B42-A598-7FCECE666E84}" type="pres">
      <dgm:prSet presAssocID="{4D8672CC-6012-4655-8CAA-D3116ACA3085}" presName="connTx" presStyleLbl="parChTrans1D2" presStyleIdx="3" presStyleCnt="4"/>
      <dgm:spPr/>
    </dgm:pt>
    <dgm:pt modelId="{93A4803F-BD02-481D-B427-0E78DA1BBB3B}" type="pres">
      <dgm:prSet presAssocID="{64C646AA-65A7-497A-B150-D5EC9D1AF481}" presName="root2" presStyleCnt="0"/>
      <dgm:spPr/>
    </dgm:pt>
    <dgm:pt modelId="{F1A3712C-F642-45E7-A5FB-80EF5479FFD5}" type="pres">
      <dgm:prSet presAssocID="{64C646AA-65A7-497A-B150-D5EC9D1AF481}" presName="LevelTwoTextNode" presStyleLbl="node2" presStyleIdx="3" presStyleCnt="4">
        <dgm:presLayoutVars>
          <dgm:chPref val="3"/>
        </dgm:presLayoutVars>
      </dgm:prSet>
      <dgm:spPr/>
    </dgm:pt>
    <dgm:pt modelId="{C07B04C4-DD2B-46DA-9FD5-E4A49367359B}" type="pres">
      <dgm:prSet presAssocID="{64C646AA-65A7-497A-B150-D5EC9D1AF481}" presName="level3hierChild" presStyleCnt="0"/>
      <dgm:spPr/>
    </dgm:pt>
  </dgm:ptLst>
  <dgm:cxnLst>
    <dgm:cxn modelId="{B6DBAB00-E6D4-4E4E-87D9-B9DC91670F9C}" srcId="{A95EEC15-2209-49B3-997E-387B2F154548}" destId="{7E81C9AA-BE17-499A-86D9-03D05944E716}" srcOrd="1" destOrd="0" parTransId="{0CAA4DD1-39FB-45C1-BF91-E171701FBA55}" sibTransId="{23BF49F2-8C93-4468-A924-2DDAD940B8EE}"/>
    <dgm:cxn modelId="{103DF50F-FD95-483C-B4CE-8A85E0A3A58A}" type="presOf" srcId="{11846B8C-427F-4B8F-B220-5AF86E09A682}" destId="{ED6029C9-245F-496A-8DF2-783723E560E1}" srcOrd="0" destOrd="0" presId="urn:microsoft.com/office/officeart/2005/8/layout/hierarchy2"/>
    <dgm:cxn modelId="{41E5DD16-7838-4C29-A752-DD0B74909C47}" srcId="{A95EEC15-2209-49B3-997E-387B2F154548}" destId="{89858649-3D69-41A9-9670-951DA973A11D}" srcOrd="0" destOrd="0" parTransId="{8687ED24-8F21-41A9-AEED-5F403C3FA3A6}" sibTransId="{9334B9AC-0410-49BA-B5CE-52212653F7C1}"/>
    <dgm:cxn modelId="{0C94C630-92CE-433B-AFFA-11AA65D1089F}" srcId="{89858649-3D69-41A9-9670-951DA973A11D}" destId="{CCAD5A23-8579-4933-B82C-F9F6978C2CBB}" srcOrd="1" destOrd="0" parTransId="{40D0E4B4-AE96-480B-84F1-ADAE56095BAA}" sibTransId="{2508A752-B201-4AA4-B9A6-6B40D9662F0A}"/>
    <dgm:cxn modelId="{7761213D-C5C1-4EE3-ADFF-01055F344E01}" type="presOf" srcId="{40D0E4B4-AE96-480B-84F1-ADAE56095BAA}" destId="{28AD838F-8CF8-4517-A8B6-30BEDE96EB3D}" srcOrd="1" destOrd="0" presId="urn:microsoft.com/office/officeart/2005/8/layout/hierarchy2"/>
    <dgm:cxn modelId="{4DF6D84F-B8EF-410D-8E9C-A1558FEC04B7}" type="presOf" srcId="{4D8672CC-6012-4655-8CAA-D3116ACA3085}" destId="{8F3420FF-1D3D-4B42-A598-7FCECE666E84}" srcOrd="1" destOrd="0" presId="urn:microsoft.com/office/officeart/2005/8/layout/hierarchy2"/>
    <dgm:cxn modelId="{908A0155-8671-4351-AE57-D8BDCC63BD54}" srcId="{7E81C9AA-BE17-499A-86D9-03D05944E716}" destId="{64C646AA-65A7-497A-B150-D5EC9D1AF481}" srcOrd="1" destOrd="0" parTransId="{4D8672CC-6012-4655-8CAA-D3116ACA3085}" sibTransId="{D6152F2F-D15C-4248-A1BE-2F24F94A42CB}"/>
    <dgm:cxn modelId="{11BF0E7F-D14D-4AF4-AB89-1769E2864890}" type="presOf" srcId="{4D8672CC-6012-4655-8CAA-D3116ACA3085}" destId="{0213BD74-E3B1-437F-9FAD-0AFEAD1C6841}" srcOrd="0" destOrd="0" presId="urn:microsoft.com/office/officeart/2005/8/layout/hierarchy2"/>
    <dgm:cxn modelId="{21E38781-7281-408D-A7A3-44869675885A}" type="presOf" srcId="{89858649-3D69-41A9-9670-951DA973A11D}" destId="{D608959F-BCAF-4CB6-BBD4-378CE730C179}" srcOrd="0" destOrd="0" presId="urn:microsoft.com/office/officeart/2005/8/layout/hierarchy2"/>
    <dgm:cxn modelId="{9A117382-25D2-424F-8EB8-93FE75B0D467}" type="presOf" srcId="{A834D444-6095-4175-8433-5995DBB5AD4A}" destId="{0610DB51-78E9-48BC-A74D-DB42918EDF0F}" srcOrd="1" destOrd="0" presId="urn:microsoft.com/office/officeart/2005/8/layout/hierarchy2"/>
    <dgm:cxn modelId="{85687094-1367-4D77-97F4-2D1E08207C14}" srcId="{89858649-3D69-41A9-9670-951DA973A11D}" destId="{11846B8C-427F-4B8F-B220-5AF86E09A682}" srcOrd="0" destOrd="0" parTransId="{A6808676-FACC-4620-8270-09A75046B21E}" sibTransId="{4833C989-8911-4AF9-AFD4-9C3D229F7FB8}"/>
    <dgm:cxn modelId="{31AE5D98-6BA7-49F9-BDAB-045D93397C57}" type="presOf" srcId="{A6808676-FACC-4620-8270-09A75046B21E}" destId="{DF5E7961-4A37-4C3B-B4A0-19719813B279}" srcOrd="0" destOrd="0" presId="urn:microsoft.com/office/officeart/2005/8/layout/hierarchy2"/>
    <dgm:cxn modelId="{FAF3719E-FDEE-459F-ABB5-A53A701CA69D}" type="presOf" srcId="{40D0E4B4-AE96-480B-84F1-ADAE56095BAA}" destId="{A4335292-5FDD-40EE-9BBC-F7120CAB56A9}" srcOrd="0" destOrd="0" presId="urn:microsoft.com/office/officeart/2005/8/layout/hierarchy2"/>
    <dgm:cxn modelId="{227810A1-C074-4C8A-8D5E-0771B986630F}" srcId="{7E81C9AA-BE17-499A-86D9-03D05944E716}" destId="{CFA5E153-57C4-4D8C-A11E-8E4268383574}" srcOrd="0" destOrd="0" parTransId="{A834D444-6095-4175-8433-5995DBB5AD4A}" sibTransId="{4B49685F-258D-4121-978D-83D12FDC9EED}"/>
    <dgm:cxn modelId="{879161A9-1F6A-431F-97D7-95D52BDFD4E9}" type="presOf" srcId="{A834D444-6095-4175-8433-5995DBB5AD4A}" destId="{BC61EAC7-B676-418F-BE70-F9F3DEB48744}" srcOrd="0" destOrd="0" presId="urn:microsoft.com/office/officeart/2005/8/layout/hierarchy2"/>
    <dgm:cxn modelId="{E97D94B5-7C4A-45C0-9205-8A63F51FF773}" type="presOf" srcId="{64C646AA-65A7-497A-B150-D5EC9D1AF481}" destId="{F1A3712C-F642-45E7-A5FB-80EF5479FFD5}" srcOrd="0" destOrd="0" presId="urn:microsoft.com/office/officeart/2005/8/layout/hierarchy2"/>
    <dgm:cxn modelId="{5410BBD8-6854-41C5-9CC3-897DB425E128}" type="presOf" srcId="{CFA5E153-57C4-4D8C-A11E-8E4268383574}" destId="{2BF74056-6F26-4D7C-9E1A-3C611E4A851B}" srcOrd="0" destOrd="0" presId="urn:microsoft.com/office/officeart/2005/8/layout/hierarchy2"/>
    <dgm:cxn modelId="{89E59FDF-2AA0-4553-BFC0-8E608849FABA}" type="presOf" srcId="{CCAD5A23-8579-4933-B82C-F9F6978C2CBB}" destId="{4BF73EC9-83AF-4001-8BE7-B56834B21B65}" srcOrd="0" destOrd="0" presId="urn:microsoft.com/office/officeart/2005/8/layout/hierarchy2"/>
    <dgm:cxn modelId="{EBD8EBE9-6E10-4AE9-8520-1AC7185256E8}" type="presOf" srcId="{7E81C9AA-BE17-499A-86D9-03D05944E716}" destId="{BB6A700B-2523-43CA-85A6-BC0BF09DC9C5}" srcOrd="0" destOrd="0" presId="urn:microsoft.com/office/officeart/2005/8/layout/hierarchy2"/>
    <dgm:cxn modelId="{D85794F5-EBB0-4ED8-935A-56598670254A}" type="presOf" srcId="{A95EEC15-2209-49B3-997E-387B2F154548}" destId="{179BCD16-8617-4836-A4C2-D1F9748241D6}" srcOrd="0" destOrd="0" presId="urn:microsoft.com/office/officeart/2005/8/layout/hierarchy2"/>
    <dgm:cxn modelId="{D43B0CFD-976D-428A-B807-144B064D6711}" type="presOf" srcId="{A6808676-FACC-4620-8270-09A75046B21E}" destId="{43A35F0D-BAA6-4A99-88A0-CBCFF591F05D}" srcOrd="1" destOrd="0" presId="urn:microsoft.com/office/officeart/2005/8/layout/hierarchy2"/>
    <dgm:cxn modelId="{B012EDEB-36BB-4859-B8EB-FFFDEB6BDED7}" type="presParOf" srcId="{179BCD16-8617-4836-A4C2-D1F9748241D6}" destId="{E656DCB1-6FF3-4B41-8A2F-EAF882267F6E}" srcOrd="0" destOrd="0" presId="urn:microsoft.com/office/officeart/2005/8/layout/hierarchy2"/>
    <dgm:cxn modelId="{98DFC74E-DFBA-44DF-BB6D-16F1A8FAD25E}" type="presParOf" srcId="{E656DCB1-6FF3-4B41-8A2F-EAF882267F6E}" destId="{D608959F-BCAF-4CB6-BBD4-378CE730C179}" srcOrd="0" destOrd="0" presId="urn:microsoft.com/office/officeart/2005/8/layout/hierarchy2"/>
    <dgm:cxn modelId="{D71E31F7-472F-413F-9E92-C8A15DAAE09E}" type="presParOf" srcId="{E656DCB1-6FF3-4B41-8A2F-EAF882267F6E}" destId="{6E4586D9-8769-47AC-851F-B6DF43A037BF}" srcOrd="1" destOrd="0" presId="urn:microsoft.com/office/officeart/2005/8/layout/hierarchy2"/>
    <dgm:cxn modelId="{4A29EE78-F9ED-44F1-84BD-C52F55DC2472}" type="presParOf" srcId="{6E4586D9-8769-47AC-851F-B6DF43A037BF}" destId="{DF5E7961-4A37-4C3B-B4A0-19719813B279}" srcOrd="0" destOrd="0" presId="urn:microsoft.com/office/officeart/2005/8/layout/hierarchy2"/>
    <dgm:cxn modelId="{AF66F5A0-E6B2-4974-BDA8-2C1015510B38}" type="presParOf" srcId="{DF5E7961-4A37-4C3B-B4A0-19719813B279}" destId="{43A35F0D-BAA6-4A99-88A0-CBCFF591F05D}" srcOrd="0" destOrd="0" presId="urn:microsoft.com/office/officeart/2005/8/layout/hierarchy2"/>
    <dgm:cxn modelId="{D4362C45-0610-48F2-A561-3E3DDE5FA512}" type="presParOf" srcId="{6E4586D9-8769-47AC-851F-B6DF43A037BF}" destId="{9AAD238B-8E4C-49DD-9AAA-AC05CFDB4794}" srcOrd="1" destOrd="0" presId="urn:microsoft.com/office/officeart/2005/8/layout/hierarchy2"/>
    <dgm:cxn modelId="{E0826B28-820E-4DC7-8E08-30F0B1DC3106}" type="presParOf" srcId="{9AAD238B-8E4C-49DD-9AAA-AC05CFDB4794}" destId="{ED6029C9-245F-496A-8DF2-783723E560E1}" srcOrd="0" destOrd="0" presId="urn:microsoft.com/office/officeart/2005/8/layout/hierarchy2"/>
    <dgm:cxn modelId="{0FC9BCC2-40B9-4CFE-829C-0599EA82D8D6}" type="presParOf" srcId="{9AAD238B-8E4C-49DD-9AAA-AC05CFDB4794}" destId="{4093B10D-1176-4152-938C-6EF536458A63}" srcOrd="1" destOrd="0" presId="urn:microsoft.com/office/officeart/2005/8/layout/hierarchy2"/>
    <dgm:cxn modelId="{E7966FD3-1CE7-4BDD-995C-4A4D72FD8465}" type="presParOf" srcId="{6E4586D9-8769-47AC-851F-B6DF43A037BF}" destId="{A4335292-5FDD-40EE-9BBC-F7120CAB56A9}" srcOrd="2" destOrd="0" presId="urn:microsoft.com/office/officeart/2005/8/layout/hierarchy2"/>
    <dgm:cxn modelId="{C859AB48-C772-40F3-9FE3-239E4A56791B}" type="presParOf" srcId="{A4335292-5FDD-40EE-9BBC-F7120CAB56A9}" destId="{28AD838F-8CF8-4517-A8B6-30BEDE96EB3D}" srcOrd="0" destOrd="0" presId="urn:microsoft.com/office/officeart/2005/8/layout/hierarchy2"/>
    <dgm:cxn modelId="{A4B7BA86-F0AE-4BC1-ADFE-5E2A6AB5C1CD}" type="presParOf" srcId="{6E4586D9-8769-47AC-851F-B6DF43A037BF}" destId="{9B1CBE97-D906-4BC2-B0D5-3611E82F2429}" srcOrd="3" destOrd="0" presId="urn:microsoft.com/office/officeart/2005/8/layout/hierarchy2"/>
    <dgm:cxn modelId="{FCE5D86E-EDD8-4819-8BDF-382C58BD5F1E}" type="presParOf" srcId="{9B1CBE97-D906-4BC2-B0D5-3611E82F2429}" destId="{4BF73EC9-83AF-4001-8BE7-B56834B21B65}" srcOrd="0" destOrd="0" presId="urn:microsoft.com/office/officeart/2005/8/layout/hierarchy2"/>
    <dgm:cxn modelId="{2C262CEF-61BC-4785-BAF8-3CD496E56FE6}" type="presParOf" srcId="{9B1CBE97-D906-4BC2-B0D5-3611E82F2429}" destId="{47BEF578-8179-4C87-BEB8-A63C294C3B93}" srcOrd="1" destOrd="0" presId="urn:microsoft.com/office/officeart/2005/8/layout/hierarchy2"/>
    <dgm:cxn modelId="{E0963A0E-8625-4B9F-99DC-0F548E70335D}" type="presParOf" srcId="{179BCD16-8617-4836-A4C2-D1F9748241D6}" destId="{17872018-D761-4A70-8C55-0764D6A4E80E}" srcOrd="1" destOrd="0" presId="urn:microsoft.com/office/officeart/2005/8/layout/hierarchy2"/>
    <dgm:cxn modelId="{17DED8CF-7A0A-4A6B-834A-B622E0677000}" type="presParOf" srcId="{17872018-D761-4A70-8C55-0764D6A4E80E}" destId="{BB6A700B-2523-43CA-85A6-BC0BF09DC9C5}" srcOrd="0" destOrd="0" presId="urn:microsoft.com/office/officeart/2005/8/layout/hierarchy2"/>
    <dgm:cxn modelId="{4E0ADAFB-72CE-407D-A2CC-D0D34925B5CB}" type="presParOf" srcId="{17872018-D761-4A70-8C55-0764D6A4E80E}" destId="{5493A588-1A94-4305-853B-EBAFBDDFC002}" srcOrd="1" destOrd="0" presId="urn:microsoft.com/office/officeart/2005/8/layout/hierarchy2"/>
    <dgm:cxn modelId="{20E97DC0-42D6-4423-8D86-CD157DC798A3}" type="presParOf" srcId="{5493A588-1A94-4305-853B-EBAFBDDFC002}" destId="{BC61EAC7-B676-418F-BE70-F9F3DEB48744}" srcOrd="0" destOrd="0" presId="urn:microsoft.com/office/officeart/2005/8/layout/hierarchy2"/>
    <dgm:cxn modelId="{52CC1EB1-9ACA-434A-B01F-89F97E66776D}" type="presParOf" srcId="{BC61EAC7-B676-418F-BE70-F9F3DEB48744}" destId="{0610DB51-78E9-48BC-A74D-DB42918EDF0F}" srcOrd="0" destOrd="0" presId="urn:microsoft.com/office/officeart/2005/8/layout/hierarchy2"/>
    <dgm:cxn modelId="{8852BFA1-5A28-4526-A46A-DEDF469AF34B}" type="presParOf" srcId="{5493A588-1A94-4305-853B-EBAFBDDFC002}" destId="{9A54A69A-9C49-442B-9D22-08B2D6EC3748}" srcOrd="1" destOrd="0" presId="urn:microsoft.com/office/officeart/2005/8/layout/hierarchy2"/>
    <dgm:cxn modelId="{224DA7C4-2884-4544-997A-E12D083CCA88}" type="presParOf" srcId="{9A54A69A-9C49-442B-9D22-08B2D6EC3748}" destId="{2BF74056-6F26-4D7C-9E1A-3C611E4A851B}" srcOrd="0" destOrd="0" presId="urn:microsoft.com/office/officeart/2005/8/layout/hierarchy2"/>
    <dgm:cxn modelId="{81A4FCA5-CF12-4AB1-A0DD-0C497110C10F}" type="presParOf" srcId="{9A54A69A-9C49-442B-9D22-08B2D6EC3748}" destId="{98FA220F-E521-4D5A-9EBB-8FA1536B596B}" srcOrd="1" destOrd="0" presId="urn:microsoft.com/office/officeart/2005/8/layout/hierarchy2"/>
    <dgm:cxn modelId="{BB14871A-DBD8-41CF-AE87-0B9C6C2FB964}" type="presParOf" srcId="{5493A588-1A94-4305-853B-EBAFBDDFC002}" destId="{0213BD74-E3B1-437F-9FAD-0AFEAD1C6841}" srcOrd="2" destOrd="0" presId="urn:microsoft.com/office/officeart/2005/8/layout/hierarchy2"/>
    <dgm:cxn modelId="{7BDFD2FB-2F4E-4896-9E2D-E1A38F69EF2D}" type="presParOf" srcId="{0213BD74-E3B1-437F-9FAD-0AFEAD1C6841}" destId="{8F3420FF-1D3D-4B42-A598-7FCECE666E84}" srcOrd="0" destOrd="0" presId="urn:microsoft.com/office/officeart/2005/8/layout/hierarchy2"/>
    <dgm:cxn modelId="{7A45A87D-0B07-42E8-A7EB-361AA1B319D8}" type="presParOf" srcId="{5493A588-1A94-4305-853B-EBAFBDDFC002}" destId="{93A4803F-BD02-481D-B427-0E78DA1BBB3B}" srcOrd="3" destOrd="0" presId="urn:microsoft.com/office/officeart/2005/8/layout/hierarchy2"/>
    <dgm:cxn modelId="{1177915C-5EF1-4D4B-9F05-907F4D668FED}" type="presParOf" srcId="{93A4803F-BD02-481D-B427-0E78DA1BBB3B}" destId="{F1A3712C-F642-45E7-A5FB-80EF5479FFD5}" srcOrd="0" destOrd="0" presId="urn:microsoft.com/office/officeart/2005/8/layout/hierarchy2"/>
    <dgm:cxn modelId="{09845750-0AA0-4429-83E9-A95DC2711E2E}" type="presParOf" srcId="{93A4803F-BD02-481D-B427-0E78DA1BBB3B}" destId="{C07B04C4-DD2B-46DA-9FD5-E4A49367359B}"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6F840E-E38E-49D8-8741-4D2879ED1B47}">
      <dsp:nvSpPr>
        <dsp:cNvPr id="0" name=""/>
        <dsp:cNvSpPr/>
      </dsp:nvSpPr>
      <dsp:spPr>
        <a:xfrm>
          <a:off x="0" y="0"/>
          <a:ext cx="6797675" cy="3116880"/>
        </a:xfrm>
        <a:prstGeom prst="roundRect">
          <a:avLst/>
        </a:prstGeom>
        <a:solidFill>
          <a:schemeClr val="lt1"/>
        </a:solidFill>
        <a:ln w="19050" cap="rnd"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dirty="0"/>
            <a:t>We will be introducing to you about team working and all the different aspects in this field. The topics being discussed will be:</a:t>
          </a:r>
          <a:endParaRPr lang="en-US" sz="3700" kern="1200" dirty="0"/>
        </a:p>
      </dsp:txBody>
      <dsp:txXfrm>
        <a:off x="152154" y="152154"/>
        <a:ext cx="6493367" cy="2812572"/>
      </dsp:txXfrm>
    </dsp:sp>
    <dsp:sp modelId="{DEE22D0C-7484-4759-9F5A-82D4D050A0DF}">
      <dsp:nvSpPr>
        <dsp:cNvPr id="0" name=""/>
        <dsp:cNvSpPr/>
      </dsp:nvSpPr>
      <dsp:spPr>
        <a:xfrm>
          <a:off x="0" y="3275621"/>
          <a:ext cx="6797675" cy="2374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826" tIns="46990" rIns="263144" bIns="46990" numCol="1" spcCol="1270" anchor="t" anchorCtr="0">
          <a:noAutofit/>
        </a:bodyPr>
        <a:lstStyle/>
        <a:p>
          <a:pPr marL="285750" lvl="1" indent="-285750" algn="l" defTabSz="1289050">
            <a:lnSpc>
              <a:spcPct val="90000"/>
            </a:lnSpc>
            <a:spcBef>
              <a:spcPct val="0"/>
            </a:spcBef>
            <a:spcAft>
              <a:spcPct val="20000"/>
            </a:spcAft>
            <a:buChar char="•"/>
          </a:pPr>
          <a:r>
            <a:rPr lang="en-GB" sz="2900" kern="1200" dirty="0"/>
            <a:t>Benefits of team working</a:t>
          </a:r>
          <a:endParaRPr lang="en-US" sz="2900" kern="1200" dirty="0"/>
        </a:p>
        <a:p>
          <a:pPr marL="285750" lvl="1" indent="-285750" algn="l" defTabSz="1289050">
            <a:lnSpc>
              <a:spcPct val="90000"/>
            </a:lnSpc>
            <a:spcBef>
              <a:spcPct val="0"/>
            </a:spcBef>
            <a:spcAft>
              <a:spcPct val="20000"/>
            </a:spcAft>
            <a:buChar char="•"/>
          </a:pPr>
          <a:r>
            <a:rPr lang="en-GB" sz="2900" kern="1200" dirty="0"/>
            <a:t>Stages of team development</a:t>
          </a:r>
          <a:endParaRPr lang="en-US" sz="2900" kern="1200" dirty="0"/>
        </a:p>
        <a:p>
          <a:pPr marL="285750" lvl="1" indent="-285750" algn="l" defTabSz="1289050">
            <a:lnSpc>
              <a:spcPct val="90000"/>
            </a:lnSpc>
            <a:spcBef>
              <a:spcPct val="0"/>
            </a:spcBef>
            <a:spcAft>
              <a:spcPct val="20000"/>
            </a:spcAft>
            <a:buChar char="•"/>
          </a:pPr>
          <a:r>
            <a:rPr lang="en-GB" sz="2900" kern="1200"/>
            <a:t>Team Roles</a:t>
          </a:r>
          <a:endParaRPr lang="en-US" sz="2900" kern="1200"/>
        </a:p>
        <a:p>
          <a:pPr marL="285750" lvl="1" indent="-285750" algn="l" defTabSz="1289050">
            <a:lnSpc>
              <a:spcPct val="90000"/>
            </a:lnSpc>
            <a:spcBef>
              <a:spcPct val="0"/>
            </a:spcBef>
            <a:spcAft>
              <a:spcPct val="20000"/>
            </a:spcAft>
            <a:buChar char="•"/>
          </a:pPr>
          <a:r>
            <a:rPr lang="en-GB" sz="2900" kern="1200"/>
            <a:t>Successful team development</a:t>
          </a:r>
          <a:endParaRPr lang="en-US" sz="2900" kern="1200"/>
        </a:p>
        <a:p>
          <a:pPr marL="285750" lvl="1" indent="-285750" algn="l" defTabSz="1289050">
            <a:lnSpc>
              <a:spcPct val="90000"/>
            </a:lnSpc>
            <a:spcBef>
              <a:spcPct val="0"/>
            </a:spcBef>
            <a:spcAft>
              <a:spcPct val="20000"/>
            </a:spcAft>
            <a:buChar char="•"/>
          </a:pPr>
          <a:r>
            <a:rPr lang="en-GB" sz="2900" kern="1200"/>
            <a:t>Managing conflict</a:t>
          </a:r>
          <a:endParaRPr lang="en-US" sz="2900" kern="1200"/>
        </a:p>
      </dsp:txBody>
      <dsp:txXfrm>
        <a:off x="0" y="3275621"/>
        <a:ext cx="6797675" cy="23742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CF367-3C0D-4972-87DC-5ADC4E0BFE89}">
      <dsp:nvSpPr>
        <dsp:cNvPr id="0" name=""/>
        <dsp:cNvSpPr/>
      </dsp:nvSpPr>
      <dsp:spPr>
        <a:xfrm>
          <a:off x="640900" y="62804"/>
          <a:ext cx="1152946" cy="11529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3DC3D7-20CC-41D4-8797-379878CCF7E9}">
      <dsp:nvSpPr>
        <dsp:cNvPr id="0" name=""/>
        <dsp:cNvSpPr/>
      </dsp:nvSpPr>
      <dsp:spPr>
        <a:xfrm>
          <a:off x="883019" y="304923"/>
          <a:ext cx="668709" cy="6687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8E6D52D-E750-4ED9-B07C-15E9AEE219B6}">
      <dsp:nvSpPr>
        <dsp:cNvPr id="0" name=""/>
        <dsp:cNvSpPr/>
      </dsp:nvSpPr>
      <dsp:spPr>
        <a:xfrm>
          <a:off x="2004001" y="44357"/>
          <a:ext cx="2717660" cy="115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90000"/>
            </a:lnSpc>
            <a:spcBef>
              <a:spcPct val="0"/>
            </a:spcBef>
            <a:spcAft>
              <a:spcPct val="35000"/>
            </a:spcAft>
            <a:buNone/>
          </a:pPr>
          <a:r>
            <a:rPr lang="en-GB" sz="1800" kern="1200" dirty="0"/>
            <a:t>A team is a congregation of individual's all with different job roles and titles</a:t>
          </a:r>
          <a:endParaRPr lang="en-US" sz="1800" kern="1200" dirty="0"/>
        </a:p>
      </dsp:txBody>
      <dsp:txXfrm>
        <a:off x="2004001" y="44357"/>
        <a:ext cx="2717660" cy="1152946"/>
      </dsp:txXfrm>
    </dsp:sp>
    <dsp:sp modelId="{B88DD639-FA12-4D6F-912D-D07C94FB9764}">
      <dsp:nvSpPr>
        <dsp:cNvPr id="0" name=""/>
        <dsp:cNvSpPr/>
      </dsp:nvSpPr>
      <dsp:spPr>
        <a:xfrm>
          <a:off x="5232099" y="62804"/>
          <a:ext cx="1152946" cy="115294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2AAA74-C767-405B-82D1-A32D7EEAC21E}">
      <dsp:nvSpPr>
        <dsp:cNvPr id="0" name=""/>
        <dsp:cNvSpPr/>
      </dsp:nvSpPr>
      <dsp:spPr>
        <a:xfrm>
          <a:off x="5474218" y="304923"/>
          <a:ext cx="668709" cy="6687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86892B4-8E3D-4D0F-B68A-C0BBEABE4683}">
      <dsp:nvSpPr>
        <dsp:cNvPr id="0" name=""/>
        <dsp:cNvSpPr/>
      </dsp:nvSpPr>
      <dsp:spPr>
        <a:xfrm>
          <a:off x="6632106" y="62804"/>
          <a:ext cx="2717660" cy="115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90000"/>
            </a:lnSpc>
            <a:spcBef>
              <a:spcPct val="0"/>
            </a:spcBef>
            <a:spcAft>
              <a:spcPct val="35000"/>
            </a:spcAft>
            <a:buNone/>
          </a:pPr>
          <a:r>
            <a:rPr lang="en-GB" sz="1800" kern="1200" dirty="0"/>
            <a:t>Each team has a mix of different team roles depending on the goal the team are trying to achieve </a:t>
          </a:r>
          <a:endParaRPr lang="en-US" sz="1800" kern="1200" dirty="0"/>
        </a:p>
      </dsp:txBody>
      <dsp:txXfrm>
        <a:off x="6632106" y="62804"/>
        <a:ext cx="2717660" cy="1152946"/>
      </dsp:txXfrm>
    </dsp:sp>
    <dsp:sp modelId="{ACA12D6C-47FF-44A2-B878-C76A271A857C}">
      <dsp:nvSpPr>
        <dsp:cNvPr id="0" name=""/>
        <dsp:cNvSpPr/>
      </dsp:nvSpPr>
      <dsp:spPr>
        <a:xfrm>
          <a:off x="640900" y="2139018"/>
          <a:ext cx="1152946" cy="115294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4988FD-7011-42C7-8262-A595DEE2C21B}">
      <dsp:nvSpPr>
        <dsp:cNvPr id="0" name=""/>
        <dsp:cNvSpPr/>
      </dsp:nvSpPr>
      <dsp:spPr>
        <a:xfrm>
          <a:off x="883019" y="2381136"/>
          <a:ext cx="668709" cy="66870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10EAF10-550E-4409-A958-55F616B5B0F4}">
      <dsp:nvSpPr>
        <dsp:cNvPr id="0" name=""/>
        <dsp:cNvSpPr/>
      </dsp:nvSpPr>
      <dsp:spPr>
        <a:xfrm>
          <a:off x="2040907" y="2139018"/>
          <a:ext cx="2717660" cy="115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90000"/>
            </a:lnSpc>
            <a:spcBef>
              <a:spcPct val="0"/>
            </a:spcBef>
            <a:spcAft>
              <a:spcPct val="35000"/>
            </a:spcAft>
            <a:buNone/>
          </a:pPr>
          <a:r>
            <a:rPr lang="en-GB" sz="1800" kern="1200" dirty="0"/>
            <a:t>All members in a team will have different specific strengths </a:t>
          </a:r>
          <a:endParaRPr lang="en-US" sz="1800" kern="1200" dirty="0"/>
        </a:p>
      </dsp:txBody>
      <dsp:txXfrm>
        <a:off x="2040907" y="2139018"/>
        <a:ext cx="2717660" cy="1152946"/>
      </dsp:txXfrm>
    </dsp:sp>
    <dsp:sp modelId="{EFD00CEE-6189-46FB-8821-350F8F9EED54}">
      <dsp:nvSpPr>
        <dsp:cNvPr id="0" name=""/>
        <dsp:cNvSpPr/>
      </dsp:nvSpPr>
      <dsp:spPr>
        <a:xfrm>
          <a:off x="5232099" y="2139018"/>
          <a:ext cx="1152946" cy="115294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7D87FD-F6C0-4DF2-94EF-8AE378A13BB5}">
      <dsp:nvSpPr>
        <dsp:cNvPr id="0" name=""/>
        <dsp:cNvSpPr/>
      </dsp:nvSpPr>
      <dsp:spPr>
        <a:xfrm>
          <a:off x="5474218" y="2381136"/>
          <a:ext cx="668709" cy="66870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E101F79-7EAC-4484-88BD-9B44FDBAE9A9}">
      <dsp:nvSpPr>
        <dsp:cNvPr id="0" name=""/>
        <dsp:cNvSpPr/>
      </dsp:nvSpPr>
      <dsp:spPr>
        <a:xfrm>
          <a:off x="6632106" y="2139018"/>
          <a:ext cx="2717660" cy="115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90000"/>
            </a:lnSpc>
            <a:spcBef>
              <a:spcPct val="0"/>
            </a:spcBef>
            <a:spcAft>
              <a:spcPct val="35000"/>
            </a:spcAft>
            <a:buNone/>
          </a:pPr>
          <a:r>
            <a:rPr lang="en-GB" sz="1800" kern="1200" dirty="0"/>
            <a:t>Team roles is important for achieving objectives and overall goals </a:t>
          </a:r>
          <a:endParaRPr lang="en-US" sz="1800" kern="1200" dirty="0"/>
        </a:p>
      </dsp:txBody>
      <dsp:txXfrm>
        <a:off x="6632106" y="2139018"/>
        <a:ext cx="2717660" cy="1152946"/>
      </dsp:txXfrm>
    </dsp:sp>
    <dsp:sp modelId="{83FB53BD-A1A4-4F3E-87E3-BD42362685DF}">
      <dsp:nvSpPr>
        <dsp:cNvPr id="0" name=""/>
        <dsp:cNvSpPr/>
      </dsp:nvSpPr>
      <dsp:spPr>
        <a:xfrm>
          <a:off x="640900" y="4215231"/>
          <a:ext cx="1152946" cy="115294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305C71-00CF-4A72-A5E1-12B9031DD187}">
      <dsp:nvSpPr>
        <dsp:cNvPr id="0" name=""/>
        <dsp:cNvSpPr/>
      </dsp:nvSpPr>
      <dsp:spPr>
        <a:xfrm>
          <a:off x="883019" y="4457350"/>
          <a:ext cx="668709" cy="66870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2156933-73C5-4B52-9284-DFA4153E0C1B}">
      <dsp:nvSpPr>
        <dsp:cNvPr id="0" name=""/>
        <dsp:cNvSpPr/>
      </dsp:nvSpPr>
      <dsp:spPr>
        <a:xfrm>
          <a:off x="2040907" y="4215231"/>
          <a:ext cx="2717660" cy="115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90000"/>
            </a:lnSpc>
            <a:spcBef>
              <a:spcPct val="0"/>
            </a:spcBef>
            <a:spcAft>
              <a:spcPct val="35000"/>
            </a:spcAft>
            <a:buNone/>
          </a:pPr>
          <a:r>
            <a:rPr lang="en-GB" sz="1800" kern="1200" dirty="0"/>
            <a:t>Working within a team you can accomplish much more than working individually </a:t>
          </a:r>
          <a:endParaRPr lang="en-US" sz="1800" kern="1200" dirty="0"/>
        </a:p>
      </dsp:txBody>
      <dsp:txXfrm>
        <a:off x="2040907" y="4215231"/>
        <a:ext cx="2717660" cy="1152946"/>
      </dsp:txXfrm>
    </dsp:sp>
    <dsp:sp modelId="{97ECE298-C401-4E92-AE9F-1AE9EC55B075}">
      <dsp:nvSpPr>
        <dsp:cNvPr id="0" name=""/>
        <dsp:cNvSpPr/>
      </dsp:nvSpPr>
      <dsp:spPr>
        <a:xfrm>
          <a:off x="5232099" y="4215231"/>
          <a:ext cx="1152946" cy="11529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D5C0DA-9DEA-496F-B70C-C7861EAD118C}">
      <dsp:nvSpPr>
        <dsp:cNvPr id="0" name=""/>
        <dsp:cNvSpPr/>
      </dsp:nvSpPr>
      <dsp:spPr>
        <a:xfrm>
          <a:off x="5474218" y="4457350"/>
          <a:ext cx="668709" cy="66870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8243BC9-14DC-4265-A3A2-81DA13A145A6}">
      <dsp:nvSpPr>
        <dsp:cNvPr id="0" name=""/>
        <dsp:cNvSpPr/>
      </dsp:nvSpPr>
      <dsp:spPr>
        <a:xfrm>
          <a:off x="6632106" y="4215231"/>
          <a:ext cx="2717660" cy="115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90000"/>
            </a:lnSpc>
            <a:spcBef>
              <a:spcPct val="0"/>
            </a:spcBef>
            <a:spcAft>
              <a:spcPct val="35000"/>
            </a:spcAft>
            <a:buNone/>
          </a:pPr>
          <a:r>
            <a:rPr lang="en-GB" sz="1800" kern="1200" dirty="0"/>
            <a:t>Having different roles in a team leads to having a effective team that runs efficiently, that brings together different ranges of skills and talents</a:t>
          </a:r>
          <a:endParaRPr lang="en-US" sz="1800" kern="1200" dirty="0"/>
        </a:p>
      </dsp:txBody>
      <dsp:txXfrm>
        <a:off x="6632106" y="4215231"/>
        <a:ext cx="2717660" cy="1152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6526B-7A87-4515-9CB7-D72BA8CBCCF9}">
      <dsp:nvSpPr>
        <dsp:cNvPr id="0" name=""/>
        <dsp:cNvSpPr/>
      </dsp:nvSpPr>
      <dsp:spPr>
        <a:xfrm>
          <a:off x="1692501" y="643708"/>
          <a:ext cx="1392726" cy="1392726"/>
        </a:xfrm>
        <a:prstGeom prst="ellipse">
          <a:avLst/>
        </a:prstGeom>
        <a:solidFill>
          <a:schemeClr val="accent2">
            <a:hueOff val="0"/>
            <a:satOff val="0"/>
            <a:lumOff val="0"/>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Problem solving</a:t>
          </a:r>
        </a:p>
      </dsp:txBody>
      <dsp:txXfrm>
        <a:off x="1896461" y="847668"/>
        <a:ext cx="984806" cy="984806"/>
      </dsp:txXfrm>
    </dsp:sp>
    <dsp:sp modelId="{1208206A-C098-4B8C-883F-C98D2D87D067}">
      <dsp:nvSpPr>
        <dsp:cNvPr id="0" name=""/>
        <dsp:cNvSpPr/>
      </dsp:nvSpPr>
      <dsp:spPr>
        <a:xfrm rot="2160000">
          <a:off x="3041215" y="1713510"/>
          <a:ext cx="370250" cy="470045"/>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3051822" y="1774875"/>
        <a:ext cx="259175" cy="282027"/>
      </dsp:txXfrm>
    </dsp:sp>
    <dsp:sp modelId="{5F01F960-4394-4EF6-AEFB-272C41260434}">
      <dsp:nvSpPr>
        <dsp:cNvPr id="0" name=""/>
        <dsp:cNvSpPr/>
      </dsp:nvSpPr>
      <dsp:spPr>
        <a:xfrm>
          <a:off x="3384408" y="1872950"/>
          <a:ext cx="1392726" cy="1392726"/>
        </a:xfrm>
        <a:prstGeom prst="ellipse">
          <a:avLst/>
        </a:prstGeom>
        <a:solidFill>
          <a:schemeClr val="accent2">
            <a:hueOff val="-741071"/>
            <a:satOff val="3550"/>
            <a:lumOff val="3284"/>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Participation in planning</a:t>
          </a:r>
        </a:p>
      </dsp:txBody>
      <dsp:txXfrm>
        <a:off x="3588368" y="2076910"/>
        <a:ext cx="984806" cy="984806"/>
      </dsp:txXfrm>
    </dsp:sp>
    <dsp:sp modelId="{362B6051-56AA-4F2D-89DC-146E3EFF6750}">
      <dsp:nvSpPr>
        <dsp:cNvPr id="0" name=""/>
        <dsp:cNvSpPr/>
      </dsp:nvSpPr>
      <dsp:spPr>
        <a:xfrm rot="6480000">
          <a:off x="3575759" y="3318803"/>
          <a:ext cx="370250" cy="470045"/>
        </a:xfrm>
        <a:prstGeom prst="rightArrow">
          <a:avLst>
            <a:gd name="adj1" fmla="val 60000"/>
            <a:gd name="adj2" fmla="val 50000"/>
          </a:avLst>
        </a:prstGeom>
        <a:solidFill>
          <a:schemeClr val="accent2">
            <a:hueOff val="-741071"/>
            <a:satOff val="3550"/>
            <a:lumOff val="3284"/>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10800000">
        <a:off x="3648459" y="3359993"/>
        <a:ext cx="259175" cy="282027"/>
      </dsp:txXfrm>
    </dsp:sp>
    <dsp:sp modelId="{5594FFE9-E845-4C47-B5A9-664F51F54A26}">
      <dsp:nvSpPr>
        <dsp:cNvPr id="0" name=""/>
        <dsp:cNvSpPr/>
      </dsp:nvSpPr>
      <dsp:spPr>
        <a:xfrm>
          <a:off x="2738157" y="3861907"/>
          <a:ext cx="1392726" cy="1392726"/>
        </a:xfrm>
        <a:prstGeom prst="ellipse">
          <a:avLst/>
        </a:prstGeom>
        <a:solidFill>
          <a:schemeClr val="accent2">
            <a:hueOff val="-1482143"/>
            <a:satOff val="7100"/>
            <a:lumOff val="6569"/>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Effective decision making</a:t>
          </a:r>
        </a:p>
      </dsp:txBody>
      <dsp:txXfrm>
        <a:off x="2942117" y="4065867"/>
        <a:ext cx="984806" cy="984806"/>
      </dsp:txXfrm>
    </dsp:sp>
    <dsp:sp modelId="{F32E914E-EDA6-41DA-813A-250B191CF80F}">
      <dsp:nvSpPr>
        <dsp:cNvPr id="0" name=""/>
        <dsp:cNvSpPr/>
      </dsp:nvSpPr>
      <dsp:spPr>
        <a:xfrm rot="10800000">
          <a:off x="2214218" y="4323247"/>
          <a:ext cx="370250" cy="470045"/>
        </a:xfrm>
        <a:prstGeom prst="rightArrow">
          <a:avLst>
            <a:gd name="adj1" fmla="val 60000"/>
            <a:gd name="adj2" fmla="val 50000"/>
          </a:avLst>
        </a:prstGeom>
        <a:solidFill>
          <a:schemeClr val="accent2">
            <a:hueOff val="-1482143"/>
            <a:satOff val="7100"/>
            <a:lumOff val="6569"/>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10800000">
        <a:off x="2325293" y="4417256"/>
        <a:ext cx="259175" cy="282027"/>
      </dsp:txXfrm>
    </dsp:sp>
    <dsp:sp modelId="{5A0185B2-F67A-40B3-A3F7-2638F745FAC3}">
      <dsp:nvSpPr>
        <dsp:cNvPr id="0" name=""/>
        <dsp:cNvSpPr/>
      </dsp:nvSpPr>
      <dsp:spPr>
        <a:xfrm>
          <a:off x="646844" y="3861907"/>
          <a:ext cx="1392726" cy="1392726"/>
        </a:xfrm>
        <a:prstGeom prst="ellipse">
          <a:avLst/>
        </a:prstGeom>
        <a:solidFill>
          <a:schemeClr val="accent2">
            <a:hueOff val="-2223214"/>
            <a:satOff val="10650"/>
            <a:lumOff val="9853"/>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Work on performance evaluation and improvement</a:t>
          </a:r>
        </a:p>
      </dsp:txBody>
      <dsp:txXfrm>
        <a:off x="850804" y="4065867"/>
        <a:ext cx="984806" cy="984806"/>
      </dsp:txXfrm>
    </dsp:sp>
    <dsp:sp modelId="{0529D0DC-06A5-41B3-BC42-A51982672C13}">
      <dsp:nvSpPr>
        <dsp:cNvPr id="0" name=""/>
        <dsp:cNvSpPr/>
      </dsp:nvSpPr>
      <dsp:spPr>
        <a:xfrm rot="15120000">
          <a:off x="838195" y="3338735"/>
          <a:ext cx="370250" cy="470045"/>
        </a:xfrm>
        <a:prstGeom prst="rightArrow">
          <a:avLst>
            <a:gd name="adj1" fmla="val 60000"/>
            <a:gd name="adj2" fmla="val 50000"/>
          </a:avLst>
        </a:prstGeom>
        <a:solidFill>
          <a:schemeClr val="accent2">
            <a:hueOff val="-2223214"/>
            <a:satOff val="10650"/>
            <a:lumOff val="9853"/>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10800000">
        <a:off x="910895" y="3485563"/>
        <a:ext cx="259175" cy="282027"/>
      </dsp:txXfrm>
    </dsp:sp>
    <dsp:sp modelId="{9D7908E7-668C-4098-88E3-42B8D9F27A07}">
      <dsp:nvSpPr>
        <dsp:cNvPr id="0" name=""/>
        <dsp:cNvSpPr/>
      </dsp:nvSpPr>
      <dsp:spPr>
        <a:xfrm>
          <a:off x="593" y="1872950"/>
          <a:ext cx="1392726" cy="1392726"/>
        </a:xfrm>
        <a:prstGeom prst="ellipse">
          <a:avLst/>
        </a:prstGeom>
        <a:solidFill>
          <a:schemeClr val="accent2">
            <a:hueOff val="-2964286"/>
            <a:satOff val="14200"/>
            <a:lumOff val="13137"/>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Developing strategies</a:t>
          </a:r>
        </a:p>
      </dsp:txBody>
      <dsp:txXfrm>
        <a:off x="204553" y="2076910"/>
        <a:ext cx="984806" cy="984806"/>
      </dsp:txXfrm>
    </dsp:sp>
    <dsp:sp modelId="{6F62AE70-BF3D-45AA-90E3-A51D0F5046FD}">
      <dsp:nvSpPr>
        <dsp:cNvPr id="0" name=""/>
        <dsp:cNvSpPr/>
      </dsp:nvSpPr>
      <dsp:spPr>
        <a:xfrm rot="19440000">
          <a:off x="1349308" y="1725829"/>
          <a:ext cx="370250" cy="470045"/>
        </a:xfrm>
        <a:prstGeom prst="rightArrow">
          <a:avLst>
            <a:gd name="adj1" fmla="val 60000"/>
            <a:gd name="adj2" fmla="val 50000"/>
          </a:avLst>
        </a:prstGeom>
        <a:solidFill>
          <a:schemeClr val="accent2">
            <a:hueOff val="-2964286"/>
            <a:satOff val="14200"/>
            <a:lumOff val="13137"/>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1359915" y="1852482"/>
        <a:ext cx="259175" cy="2820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6526B-7A87-4515-9CB7-D72BA8CBCCF9}">
      <dsp:nvSpPr>
        <dsp:cNvPr id="0" name=""/>
        <dsp:cNvSpPr/>
      </dsp:nvSpPr>
      <dsp:spPr>
        <a:xfrm>
          <a:off x="2091773" y="366534"/>
          <a:ext cx="1721280" cy="1721280"/>
        </a:xfrm>
        <a:prstGeom prst="ellipse">
          <a:avLst/>
        </a:prstGeom>
        <a:solidFill>
          <a:schemeClr val="accent4">
            <a:hueOff val="0"/>
            <a:satOff val="0"/>
            <a:lumOff val="0"/>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FF0000"/>
              </a:solidFill>
            </a:rPr>
            <a:t>Problem solving</a:t>
          </a:r>
        </a:p>
      </dsp:txBody>
      <dsp:txXfrm>
        <a:off x="2343849" y="618610"/>
        <a:ext cx="1217128" cy="1217128"/>
      </dsp:txXfrm>
    </dsp:sp>
    <dsp:sp modelId="{1208206A-C098-4B8C-883F-C98D2D87D067}">
      <dsp:nvSpPr>
        <dsp:cNvPr id="0" name=""/>
        <dsp:cNvSpPr/>
      </dsp:nvSpPr>
      <dsp:spPr>
        <a:xfrm rot="2160000">
          <a:off x="3758658" y="1688710"/>
          <a:ext cx="457595" cy="580932"/>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3771767" y="1764551"/>
        <a:ext cx="320317" cy="348560"/>
      </dsp:txXfrm>
    </dsp:sp>
    <dsp:sp modelId="{5F01F960-4394-4EF6-AEFB-272C41260434}">
      <dsp:nvSpPr>
        <dsp:cNvPr id="0" name=""/>
        <dsp:cNvSpPr/>
      </dsp:nvSpPr>
      <dsp:spPr>
        <a:xfrm>
          <a:off x="4182812" y="1885763"/>
          <a:ext cx="1721280" cy="1721280"/>
        </a:xfrm>
        <a:prstGeom prst="ellipse">
          <a:avLst/>
        </a:prstGeom>
        <a:solidFill>
          <a:schemeClr val="accent4">
            <a:hueOff val="-227958"/>
            <a:satOff val="-1151"/>
            <a:lumOff val="-1617"/>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B0F0"/>
              </a:solidFill>
            </a:rPr>
            <a:t>Participation in planning</a:t>
          </a:r>
        </a:p>
      </dsp:txBody>
      <dsp:txXfrm>
        <a:off x="4434888" y="2137839"/>
        <a:ext cx="1217128" cy="1217128"/>
      </dsp:txXfrm>
    </dsp:sp>
    <dsp:sp modelId="{362B6051-56AA-4F2D-89DC-146E3EFF6750}">
      <dsp:nvSpPr>
        <dsp:cNvPr id="0" name=""/>
        <dsp:cNvSpPr/>
      </dsp:nvSpPr>
      <dsp:spPr>
        <a:xfrm rot="6480000">
          <a:off x="4419304" y="3672702"/>
          <a:ext cx="457595" cy="580932"/>
        </a:xfrm>
        <a:prstGeom prst="rightArrow">
          <a:avLst>
            <a:gd name="adj1" fmla="val 60000"/>
            <a:gd name="adj2" fmla="val 50000"/>
          </a:avLst>
        </a:prstGeom>
        <a:solidFill>
          <a:schemeClr val="accent4">
            <a:hueOff val="-227958"/>
            <a:satOff val="-1151"/>
            <a:lumOff val="-1617"/>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4509154" y="3723608"/>
        <a:ext cx="320317" cy="348560"/>
      </dsp:txXfrm>
    </dsp:sp>
    <dsp:sp modelId="{5594FFE9-E845-4C47-B5A9-664F51F54A26}">
      <dsp:nvSpPr>
        <dsp:cNvPr id="0" name=""/>
        <dsp:cNvSpPr/>
      </dsp:nvSpPr>
      <dsp:spPr>
        <a:xfrm>
          <a:off x="3384106" y="4343927"/>
          <a:ext cx="1721280" cy="1721280"/>
        </a:xfrm>
        <a:prstGeom prst="ellipse">
          <a:avLst/>
        </a:prstGeom>
        <a:solidFill>
          <a:schemeClr val="accent4">
            <a:hueOff val="-455917"/>
            <a:satOff val="-2303"/>
            <a:lumOff val="-3235"/>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2060"/>
              </a:solidFill>
            </a:rPr>
            <a:t>Effective decision making</a:t>
          </a:r>
        </a:p>
      </dsp:txBody>
      <dsp:txXfrm>
        <a:off x="3636182" y="4596003"/>
        <a:ext cx="1217128" cy="1217128"/>
      </dsp:txXfrm>
    </dsp:sp>
    <dsp:sp modelId="{F32E914E-EDA6-41DA-813A-250B191CF80F}">
      <dsp:nvSpPr>
        <dsp:cNvPr id="0" name=""/>
        <dsp:cNvSpPr/>
      </dsp:nvSpPr>
      <dsp:spPr>
        <a:xfrm rot="10800000">
          <a:off x="2736566" y="4914101"/>
          <a:ext cx="457595" cy="580932"/>
        </a:xfrm>
        <a:prstGeom prst="rightArrow">
          <a:avLst>
            <a:gd name="adj1" fmla="val 60000"/>
            <a:gd name="adj2" fmla="val 50000"/>
          </a:avLst>
        </a:prstGeom>
        <a:solidFill>
          <a:schemeClr val="accent4">
            <a:hueOff val="-455917"/>
            <a:satOff val="-2303"/>
            <a:lumOff val="-323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2873844" y="5030287"/>
        <a:ext cx="320317" cy="348560"/>
      </dsp:txXfrm>
    </dsp:sp>
    <dsp:sp modelId="{5A0185B2-F67A-40B3-A3F7-2638F745FAC3}">
      <dsp:nvSpPr>
        <dsp:cNvPr id="0" name=""/>
        <dsp:cNvSpPr/>
      </dsp:nvSpPr>
      <dsp:spPr>
        <a:xfrm>
          <a:off x="799439" y="4343927"/>
          <a:ext cx="1721280" cy="1721280"/>
        </a:xfrm>
        <a:prstGeom prst="ellipse">
          <a:avLst/>
        </a:prstGeom>
        <a:solidFill>
          <a:schemeClr val="accent4">
            <a:hueOff val="-683875"/>
            <a:satOff val="-3454"/>
            <a:lumOff val="-4852"/>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FFFF00"/>
              </a:solidFill>
            </a:rPr>
            <a:t>Work on performance evaluation and improvement</a:t>
          </a:r>
        </a:p>
      </dsp:txBody>
      <dsp:txXfrm>
        <a:off x="1051515" y="4596003"/>
        <a:ext cx="1217128" cy="1217128"/>
      </dsp:txXfrm>
    </dsp:sp>
    <dsp:sp modelId="{0529D0DC-06A5-41B3-BC42-A51982672C13}">
      <dsp:nvSpPr>
        <dsp:cNvPr id="0" name=""/>
        <dsp:cNvSpPr/>
      </dsp:nvSpPr>
      <dsp:spPr>
        <a:xfrm rot="15120000">
          <a:off x="1035931" y="3697336"/>
          <a:ext cx="457595" cy="580932"/>
        </a:xfrm>
        <a:prstGeom prst="rightArrow">
          <a:avLst>
            <a:gd name="adj1" fmla="val 60000"/>
            <a:gd name="adj2" fmla="val 50000"/>
          </a:avLst>
        </a:prstGeom>
        <a:solidFill>
          <a:schemeClr val="accent4">
            <a:hueOff val="-683875"/>
            <a:satOff val="-3454"/>
            <a:lumOff val="-4852"/>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1125781" y="3878802"/>
        <a:ext cx="320317" cy="348560"/>
      </dsp:txXfrm>
    </dsp:sp>
    <dsp:sp modelId="{9D7908E7-668C-4098-88E3-42B8D9F27A07}">
      <dsp:nvSpPr>
        <dsp:cNvPr id="0" name=""/>
        <dsp:cNvSpPr/>
      </dsp:nvSpPr>
      <dsp:spPr>
        <a:xfrm>
          <a:off x="733" y="1885763"/>
          <a:ext cx="1721280" cy="1721280"/>
        </a:xfrm>
        <a:prstGeom prst="ellipse">
          <a:avLst/>
        </a:prstGeom>
        <a:solidFill>
          <a:schemeClr val="accent4">
            <a:hueOff val="-911834"/>
            <a:satOff val="-4605"/>
            <a:lumOff val="-6470"/>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7030A0"/>
              </a:solidFill>
            </a:rPr>
            <a:t>Developing strategies</a:t>
          </a:r>
        </a:p>
      </dsp:txBody>
      <dsp:txXfrm>
        <a:off x="252809" y="2137839"/>
        <a:ext cx="1217128" cy="1217128"/>
      </dsp:txXfrm>
    </dsp:sp>
    <dsp:sp modelId="{6F62AE70-BF3D-45AA-90E3-A51D0F5046FD}">
      <dsp:nvSpPr>
        <dsp:cNvPr id="0" name=""/>
        <dsp:cNvSpPr/>
      </dsp:nvSpPr>
      <dsp:spPr>
        <a:xfrm rot="19440000">
          <a:off x="1667618" y="1703935"/>
          <a:ext cx="457595" cy="580932"/>
        </a:xfrm>
        <a:prstGeom prst="rightArrow">
          <a:avLst>
            <a:gd name="adj1" fmla="val 60000"/>
            <a:gd name="adj2" fmla="val 50000"/>
          </a:avLst>
        </a:prstGeom>
        <a:solidFill>
          <a:schemeClr val="accent4">
            <a:hueOff val="-911834"/>
            <a:satOff val="-4605"/>
            <a:lumOff val="-647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1680727" y="1860466"/>
        <a:ext cx="320317" cy="3485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093A37-9B00-49C1-93BF-45F42D279837}">
      <dsp:nvSpPr>
        <dsp:cNvPr id="0" name=""/>
        <dsp:cNvSpPr/>
      </dsp:nvSpPr>
      <dsp:spPr>
        <a:xfrm>
          <a:off x="4713" y="1703062"/>
          <a:ext cx="2052464" cy="1026232"/>
        </a:xfrm>
        <a:prstGeom prst="roundRect">
          <a:avLst>
            <a:gd name="adj" fmla="val 10000"/>
          </a:avLst>
        </a:prstGeom>
        <a:solidFill>
          <a:schemeClr val="accent1">
            <a:hueOff val="0"/>
            <a:satOff val="0"/>
            <a:lumOff val="0"/>
            <a:alphaOff val="0"/>
          </a:schemeClr>
        </a:solidFill>
        <a:ln>
          <a:noFill/>
        </a:ln>
        <a:effectLst>
          <a:outerShdw blurRad="38100" dist="254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marL="0" lvl="0" indent="0" algn="ctr" defTabSz="1244600">
            <a:lnSpc>
              <a:spcPct val="90000"/>
            </a:lnSpc>
            <a:spcBef>
              <a:spcPct val="0"/>
            </a:spcBef>
            <a:spcAft>
              <a:spcPct val="35000"/>
            </a:spcAft>
            <a:buNone/>
          </a:pPr>
          <a:r>
            <a:rPr lang="en-US" sz="2800" kern="1200"/>
            <a:t>Maximizes Involvement</a:t>
          </a:r>
        </a:p>
      </dsp:txBody>
      <dsp:txXfrm>
        <a:off x="34770" y="1733119"/>
        <a:ext cx="1992350" cy="966118"/>
      </dsp:txXfrm>
    </dsp:sp>
    <dsp:sp modelId="{522B4DFD-3DFE-4A6A-9A4A-19E2FE8F2524}">
      <dsp:nvSpPr>
        <dsp:cNvPr id="0" name=""/>
        <dsp:cNvSpPr/>
      </dsp:nvSpPr>
      <dsp:spPr>
        <a:xfrm rot="18770822">
          <a:off x="1864043" y="1749577"/>
          <a:ext cx="1207254" cy="48076"/>
        </a:xfrm>
        <a:custGeom>
          <a:avLst/>
          <a:gdLst/>
          <a:ahLst/>
          <a:cxnLst/>
          <a:rect l="0" t="0" r="0" b="0"/>
          <a:pathLst>
            <a:path>
              <a:moveTo>
                <a:pt x="0" y="24038"/>
              </a:moveTo>
              <a:lnTo>
                <a:pt x="1207254" y="24038"/>
              </a:lnTo>
            </a:path>
          </a:pathLst>
        </a:custGeom>
        <a:noFill/>
        <a:ln w="19050" cap="rnd" cmpd="sng" algn="ctr">
          <a:solidFill>
            <a:schemeClr val="accent3">
              <a:hueOff val="0"/>
              <a:satOff val="0"/>
              <a:lumOff val="0"/>
              <a:alphaOff val="0"/>
            </a:schemeClr>
          </a:solidFill>
          <a:prstDash val="solid"/>
        </a:ln>
        <a:effectLst/>
        <a:sp3d z="-22735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37489" y="1743434"/>
        <a:ext cx="60362" cy="60362"/>
      </dsp:txXfrm>
    </dsp:sp>
    <dsp:sp modelId="{BC447914-AF07-43A0-B875-CE1974AA0F6A}">
      <dsp:nvSpPr>
        <dsp:cNvPr id="0" name=""/>
        <dsp:cNvSpPr/>
      </dsp:nvSpPr>
      <dsp:spPr>
        <a:xfrm>
          <a:off x="2878163" y="817936"/>
          <a:ext cx="2052464" cy="1026232"/>
        </a:xfrm>
        <a:prstGeom prst="roundRect">
          <a:avLst>
            <a:gd name="adj" fmla="val 10000"/>
          </a:avLst>
        </a:prstGeom>
        <a:solidFill>
          <a:schemeClr val="accent3">
            <a:hueOff val="0"/>
            <a:satOff val="0"/>
            <a:lumOff val="0"/>
            <a:alphaOff val="0"/>
          </a:schemeClr>
        </a:solidFill>
        <a:ln>
          <a:noFill/>
        </a:ln>
        <a:effectLst>
          <a:outerShdw blurRad="38100" dist="254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marL="0" lvl="0" indent="0" algn="ctr" defTabSz="1244600">
            <a:lnSpc>
              <a:spcPct val="90000"/>
            </a:lnSpc>
            <a:spcBef>
              <a:spcPct val="0"/>
            </a:spcBef>
            <a:spcAft>
              <a:spcPct val="35000"/>
            </a:spcAft>
            <a:buNone/>
          </a:pPr>
          <a:r>
            <a:rPr lang="en-US" sz="2800" kern="1200"/>
            <a:t>Shared Information</a:t>
          </a:r>
        </a:p>
      </dsp:txBody>
      <dsp:txXfrm>
        <a:off x="2908220" y="847993"/>
        <a:ext cx="1992350" cy="966118"/>
      </dsp:txXfrm>
    </dsp:sp>
    <dsp:sp modelId="{897DCE44-944B-4180-97BA-B18583A89CB4}">
      <dsp:nvSpPr>
        <dsp:cNvPr id="0" name=""/>
        <dsp:cNvSpPr/>
      </dsp:nvSpPr>
      <dsp:spPr>
        <a:xfrm rot="19457599">
          <a:off x="4835596" y="1011973"/>
          <a:ext cx="1011046" cy="48076"/>
        </a:xfrm>
        <a:custGeom>
          <a:avLst/>
          <a:gdLst/>
          <a:ahLst/>
          <a:cxnLst/>
          <a:rect l="0" t="0" r="0" b="0"/>
          <a:pathLst>
            <a:path>
              <a:moveTo>
                <a:pt x="0" y="24038"/>
              </a:moveTo>
              <a:lnTo>
                <a:pt x="1011046" y="24038"/>
              </a:lnTo>
            </a:path>
          </a:pathLst>
        </a:custGeom>
        <a:noFill/>
        <a:ln w="19050" cap="rnd" cmpd="sng" algn="ctr">
          <a:solidFill>
            <a:schemeClr val="accent4">
              <a:hueOff val="0"/>
              <a:satOff val="0"/>
              <a:lumOff val="0"/>
              <a:alphaOff val="0"/>
            </a:schemeClr>
          </a:solidFill>
          <a:prstDash val="solid"/>
        </a:ln>
        <a:effectLst/>
        <a:sp3d z="-22735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5844" y="1010735"/>
        <a:ext cx="50552" cy="50552"/>
      </dsp:txXfrm>
    </dsp:sp>
    <dsp:sp modelId="{780632BD-4523-4EAB-83EF-CB01D1FEEAD0}">
      <dsp:nvSpPr>
        <dsp:cNvPr id="0" name=""/>
        <dsp:cNvSpPr/>
      </dsp:nvSpPr>
      <dsp:spPr>
        <a:xfrm>
          <a:off x="5751613" y="227853"/>
          <a:ext cx="2052464" cy="1026232"/>
        </a:xfrm>
        <a:prstGeom prst="roundRect">
          <a:avLst>
            <a:gd name="adj" fmla="val 10000"/>
          </a:avLst>
        </a:prstGeom>
        <a:solidFill>
          <a:schemeClr val="accent4">
            <a:hueOff val="0"/>
            <a:satOff val="0"/>
            <a:lumOff val="0"/>
            <a:alphaOff val="0"/>
          </a:schemeClr>
        </a:solidFill>
        <a:ln>
          <a:noFill/>
        </a:ln>
        <a:effectLst>
          <a:outerShdw blurRad="38100" dist="254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marL="0" lvl="0" indent="0" algn="ctr" defTabSz="1244600">
            <a:lnSpc>
              <a:spcPct val="90000"/>
            </a:lnSpc>
            <a:spcBef>
              <a:spcPct val="0"/>
            </a:spcBef>
            <a:spcAft>
              <a:spcPct val="35000"/>
            </a:spcAft>
            <a:buNone/>
          </a:pPr>
          <a:r>
            <a:rPr lang="en-US" sz="2800" kern="1200"/>
            <a:t>Problem Solving</a:t>
          </a:r>
        </a:p>
      </dsp:txBody>
      <dsp:txXfrm>
        <a:off x="5781670" y="257910"/>
        <a:ext cx="1992350" cy="966118"/>
      </dsp:txXfrm>
    </dsp:sp>
    <dsp:sp modelId="{931DF072-D20B-4BA8-AB22-436797B0AE22}">
      <dsp:nvSpPr>
        <dsp:cNvPr id="0" name=""/>
        <dsp:cNvSpPr/>
      </dsp:nvSpPr>
      <dsp:spPr>
        <a:xfrm rot="2142401">
          <a:off x="4835596" y="1602056"/>
          <a:ext cx="1011046" cy="48076"/>
        </a:xfrm>
        <a:custGeom>
          <a:avLst/>
          <a:gdLst/>
          <a:ahLst/>
          <a:cxnLst/>
          <a:rect l="0" t="0" r="0" b="0"/>
          <a:pathLst>
            <a:path>
              <a:moveTo>
                <a:pt x="0" y="24038"/>
              </a:moveTo>
              <a:lnTo>
                <a:pt x="1011046" y="24038"/>
              </a:lnTo>
            </a:path>
          </a:pathLst>
        </a:custGeom>
        <a:noFill/>
        <a:ln w="19050" cap="rnd" cmpd="sng" algn="ctr">
          <a:solidFill>
            <a:schemeClr val="accent4">
              <a:hueOff val="0"/>
              <a:satOff val="0"/>
              <a:lumOff val="0"/>
              <a:alphaOff val="0"/>
            </a:schemeClr>
          </a:solidFill>
          <a:prstDash val="solid"/>
        </a:ln>
        <a:effectLst/>
        <a:sp3d z="-22735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5844" y="1600818"/>
        <a:ext cx="50552" cy="50552"/>
      </dsp:txXfrm>
    </dsp:sp>
    <dsp:sp modelId="{19C3404F-394F-4B9E-BB12-D573CD9F798F}">
      <dsp:nvSpPr>
        <dsp:cNvPr id="0" name=""/>
        <dsp:cNvSpPr/>
      </dsp:nvSpPr>
      <dsp:spPr>
        <a:xfrm>
          <a:off x="5751613" y="1408020"/>
          <a:ext cx="2052464" cy="1026232"/>
        </a:xfrm>
        <a:prstGeom prst="roundRect">
          <a:avLst>
            <a:gd name="adj" fmla="val 10000"/>
          </a:avLst>
        </a:prstGeom>
        <a:solidFill>
          <a:schemeClr val="accent4">
            <a:hueOff val="0"/>
            <a:satOff val="0"/>
            <a:lumOff val="0"/>
            <a:alphaOff val="0"/>
          </a:schemeClr>
        </a:solidFill>
        <a:ln>
          <a:noFill/>
        </a:ln>
        <a:effectLst>
          <a:outerShdw blurRad="38100" dist="254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marL="0" lvl="0" indent="0" algn="ctr" defTabSz="1244600">
            <a:lnSpc>
              <a:spcPct val="90000"/>
            </a:lnSpc>
            <a:spcBef>
              <a:spcPct val="0"/>
            </a:spcBef>
            <a:spcAft>
              <a:spcPct val="35000"/>
            </a:spcAft>
            <a:buNone/>
          </a:pPr>
          <a:r>
            <a:rPr lang="en-US" sz="2800" kern="1200"/>
            <a:t>Shared Goals</a:t>
          </a:r>
        </a:p>
      </dsp:txBody>
      <dsp:txXfrm>
        <a:off x="5781670" y="1438077"/>
        <a:ext cx="1992350" cy="966118"/>
      </dsp:txXfrm>
    </dsp:sp>
    <dsp:sp modelId="{15251F41-0814-4893-97DC-5D30DD30CB46}">
      <dsp:nvSpPr>
        <dsp:cNvPr id="0" name=""/>
        <dsp:cNvSpPr/>
      </dsp:nvSpPr>
      <dsp:spPr>
        <a:xfrm rot="2829178">
          <a:off x="1864043" y="2634702"/>
          <a:ext cx="1207254" cy="48076"/>
        </a:xfrm>
        <a:custGeom>
          <a:avLst/>
          <a:gdLst/>
          <a:ahLst/>
          <a:cxnLst/>
          <a:rect l="0" t="0" r="0" b="0"/>
          <a:pathLst>
            <a:path>
              <a:moveTo>
                <a:pt x="0" y="24038"/>
              </a:moveTo>
              <a:lnTo>
                <a:pt x="1207254" y="24038"/>
              </a:lnTo>
            </a:path>
          </a:pathLst>
        </a:custGeom>
        <a:noFill/>
        <a:ln w="19050" cap="rnd" cmpd="sng" algn="ctr">
          <a:solidFill>
            <a:schemeClr val="accent3">
              <a:hueOff val="0"/>
              <a:satOff val="0"/>
              <a:lumOff val="0"/>
              <a:alphaOff val="0"/>
            </a:schemeClr>
          </a:solidFill>
          <a:prstDash val="solid"/>
        </a:ln>
        <a:effectLst/>
        <a:sp3d z="-22735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37489" y="2628559"/>
        <a:ext cx="60362" cy="60362"/>
      </dsp:txXfrm>
    </dsp:sp>
    <dsp:sp modelId="{517285EF-D4D7-4FA3-A7F5-D1DCB6721C83}">
      <dsp:nvSpPr>
        <dsp:cNvPr id="0" name=""/>
        <dsp:cNvSpPr/>
      </dsp:nvSpPr>
      <dsp:spPr>
        <a:xfrm>
          <a:off x="2878163" y="2588187"/>
          <a:ext cx="2052464" cy="1026232"/>
        </a:xfrm>
        <a:prstGeom prst="roundRect">
          <a:avLst>
            <a:gd name="adj" fmla="val 10000"/>
          </a:avLst>
        </a:prstGeom>
        <a:solidFill>
          <a:schemeClr val="accent3">
            <a:hueOff val="0"/>
            <a:satOff val="0"/>
            <a:lumOff val="0"/>
            <a:alphaOff val="0"/>
          </a:schemeClr>
        </a:solidFill>
        <a:ln>
          <a:noFill/>
        </a:ln>
        <a:effectLst>
          <a:outerShdw blurRad="38100" dist="254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marL="0" lvl="0" indent="0" algn="ctr" defTabSz="1244600">
            <a:lnSpc>
              <a:spcPct val="90000"/>
            </a:lnSpc>
            <a:spcBef>
              <a:spcPct val="0"/>
            </a:spcBef>
            <a:spcAft>
              <a:spcPct val="35000"/>
            </a:spcAft>
            <a:buNone/>
          </a:pPr>
          <a:r>
            <a:rPr lang="en-US" sz="2800" kern="1200"/>
            <a:t>Improved Outcomes</a:t>
          </a:r>
        </a:p>
      </dsp:txBody>
      <dsp:txXfrm>
        <a:off x="2908220" y="2618244"/>
        <a:ext cx="1992350" cy="966118"/>
      </dsp:txXfrm>
    </dsp:sp>
    <dsp:sp modelId="{9DD8FBF4-3A3A-4B03-8E60-0DF936C6600D}">
      <dsp:nvSpPr>
        <dsp:cNvPr id="0" name=""/>
        <dsp:cNvSpPr/>
      </dsp:nvSpPr>
      <dsp:spPr>
        <a:xfrm>
          <a:off x="4930627" y="3077265"/>
          <a:ext cx="820985" cy="48076"/>
        </a:xfrm>
        <a:custGeom>
          <a:avLst/>
          <a:gdLst/>
          <a:ahLst/>
          <a:cxnLst/>
          <a:rect l="0" t="0" r="0" b="0"/>
          <a:pathLst>
            <a:path>
              <a:moveTo>
                <a:pt x="0" y="24038"/>
              </a:moveTo>
              <a:lnTo>
                <a:pt x="820985" y="24038"/>
              </a:lnTo>
            </a:path>
          </a:pathLst>
        </a:custGeom>
        <a:noFill/>
        <a:ln w="19050" cap="rnd" cmpd="sng" algn="ctr">
          <a:solidFill>
            <a:schemeClr val="accent4">
              <a:hueOff val="0"/>
              <a:satOff val="0"/>
              <a:lumOff val="0"/>
              <a:alphaOff val="0"/>
            </a:schemeClr>
          </a:solidFill>
          <a:prstDash val="solid"/>
        </a:ln>
        <a:effectLst/>
        <a:sp3d z="-22735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20595" y="3080778"/>
        <a:ext cx="41049" cy="41049"/>
      </dsp:txXfrm>
    </dsp:sp>
    <dsp:sp modelId="{4306B97E-4606-4C7E-B414-BFBF83171A41}">
      <dsp:nvSpPr>
        <dsp:cNvPr id="0" name=""/>
        <dsp:cNvSpPr/>
      </dsp:nvSpPr>
      <dsp:spPr>
        <a:xfrm>
          <a:off x="5751613" y="2588187"/>
          <a:ext cx="2052464" cy="1026232"/>
        </a:xfrm>
        <a:prstGeom prst="roundRect">
          <a:avLst>
            <a:gd name="adj" fmla="val 10000"/>
          </a:avLst>
        </a:prstGeom>
        <a:solidFill>
          <a:schemeClr val="accent4">
            <a:hueOff val="0"/>
            <a:satOff val="0"/>
            <a:lumOff val="0"/>
            <a:alphaOff val="0"/>
          </a:schemeClr>
        </a:solidFill>
        <a:ln>
          <a:noFill/>
        </a:ln>
        <a:effectLst>
          <a:outerShdw blurRad="38100" dist="254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marL="0" lvl="0" indent="0" algn="ctr" defTabSz="1244600">
            <a:lnSpc>
              <a:spcPct val="90000"/>
            </a:lnSpc>
            <a:spcBef>
              <a:spcPct val="0"/>
            </a:spcBef>
            <a:spcAft>
              <a:spcPct val="35000"/>
            </a:spcAft>
            <a:buNone/>
          </a:pPr>
          <a:r>
            <a:rPr lang="en-US" sz="2800" kern="1200"/>
            <a:t>Sense of Ownership</a:t>
          </a:r>
        </a:p>
      </dsp:txBody>
      <dsp:txXfrm>
        <a:off x="5781670" y="2618244"/>
        <a:ext cx="1992350" cy="9661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C399ED-2F00-411A-9B9A-43E8F79D15E6}">
      <dsp:nvSpPr>
        <dsp:cNvPr id="0" name=""/>
        <dsp:cNvSpPr/>
      </dsp:nvSpPr>
      <dsp:spPr>
        <a:xfrm>
          <a:off x="187891" y="1380993"/>
          <a:ext cx="1919229" cy="959614"/>
        </a:xfrm>
        <a:prstGeom prst="roundRect">
          <a:avLst>
            <a:gd name="adj" fmla="val 1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Greater Risk Taking</a:t>
          </a:r>
        </a:p>
      </dsp:txBody>
      <dsp:txXfrm>
        <a:off x="215997" y="1409099"/>
        <a:ext cx="1863017" cy="903402"/>
      </dsp:txXfrm>
    </dsp:sp>
    <dsp:sp modelId="{B19D110F-F05B-4E54-9E0E-E799989CE299}">
      <dsp:nvSpPr>
        <dsp:cNvPr id="0" name=""/>
        <dsp:cNvSpPr/>
      </dsp:nvSpPr>
      <dsp:spPr>
        <a:xfrm rot="18770822">
          <a:off x="1926523" y="1419721"/>
          <a:ext cx="1128886" cy="54492"/>
        </a:xfrm>
        <a:custGeom>
          <a:avLst/>
          <a:gdLst/>
          <a:ahLst/>
          <a:cxnLst/>
          <a:rect l="0" t="0" r="0" b="0"/>
          <a:pathLst>
            <a:path>
              <a:moveTo>
                <a:pt x="0" y="27246"/>
              </a:moveTo>
              <a:lnTo>
                <a:pt x="1128886" y="27246"/>
              </a:lnTo>
            </a:path>
          </a:pathLst>
        </a:custGeom>
        <a:noFill/>
        <a:ln w="19050" cap="rnd" cmpd="sng" algn="ctr">
          <a:solidFill>
            <a:schemeClr val="accent3">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62744" y="1418745"/>
        <a:ext cx="56444" cy="56444"/>
      </dsp:txXfrm>
    </dsp:sp>
    <dsp:sp modelId="{118F2B27-2E15-4D49-A5ED-2222035888ED}">
      <dsp:nvSpPr>
        <dsp:cNvPr id="0" name=""/>
        <dsp:cNvSpPr/>
      </dsp:nvSpPr>
      <dsp:spPr>
        <a:xfrm>
          <a:off x="2874812" y="553326"/>
          <a:ext cx="1919229" cy="959614"/>
        </a:xfrm>
        <a:prstGeom prst="roundRect">
          <a:avLst>
            <a:gd name="adj" fmla="val 10000"/>
          </a:avLst>
        </a:prstGeom>
        <a:solidFill>
          <a:schemeClr val="accent3">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Decisions Understood</a:t>
          </a:r>
        </a:p>
      </dsp:txBody>
      <dsp:txXfrm>
        <a:off x="2902918" y="581432"/>
        <a:ext cx="1863017" cy="903402"/>
      </dsp:txXfrm>
    </dsp:sp>
    <dsp:sp modelId="{6358D7E3-65AD-4217-B765-B92828A4E9B4}">
      <dsp:nvSpPr>
        <dsp:cNvPr id="0" name=""/>
        <dsp:cNvSpPr/>
      </dsp:nvSpPr>
      <dsp:spPr>
        <a:xfrm rot="19457599">
          <a:off x="4705180" y="729998"/>
          <a:ext cx="945415" cy="54492"/>
        </a:xfrm>
        <a:custGeom>
          <a:avLst/>
          <a:gdLst/>
          <a:ahLst/>
          <a:cxnLst/>
          <a:rect l="0" t="0" r="0" b="0"/>
          <a:pathLst>
            <a:path>
              <a:moveTo>
                <a:pt x="0" y="27246"/>
              </a:moveTo>
              <a:lnTo>
                <a:pt x="945415" y="27246"/>
              </a:lnTo>
            </a:path>
          </a:pathLst>
        </a:custGeom>
        <a:noFill/>
        <a:ln w="19050" cap="rnd" cmpd="sng" algn="ctr">
          <a:solidFill>
            <a:schemeClr val="accent4">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54252" y="733608"/>
        <a:ext cx="47270" cy="47270"/>
      </dsp:txXfrm>
    </dsp:sp>
    <dsp:sp modelId="{260061E9-CBF9-4587-B5C1-22CFA30C26F1}">
      <dsp:nvSpPr>
        <dsp:cNvPr id="0" name=""/>
        <dsp:cNvSpPr/>
      </dsp:nvSpPr>
      <dsp:spPr>
        <a:xfrm>
          <a:off x="5561733" y="1547"/>
          <a:ext cx="1919229" cy="959614"/>
        </a:xfrm>
        <a:prstGeom prst="roundRect">
          <a:avLst>
            <a:gd name="adj" fmla="val 10000"/>
          </a:avLst>
        </a:prstGeom>
        <a:solidFill>
          <a:schemeClr val="accent4">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Faster Resolutions</a:t>
          </a:r>
        </a:p>
      </dsp:txBody>
      <dsp:txXfrm>
        <a:off x="5589839" y="29653"/>
        <a:ext cx="1863017" cy="903402"/>
      </dsp:txXfrm>
    </dsp:sp>
    <dsp:sp modelId="{4FD405E2-C5E9-46D9-BFE4-5BD2F32545CB}">
      <dsp:nvSpPr>
        <dsp:cNvPr id="0" name=""/>
        <dsp:cNvSpPr/>
      </dsp:nvSpPr>
      <dsp:spPr>
        <a:xfrm rot="2142401">
          <a:off x="4705180" y="1281776"/>
          <a:ext cx="945415" cy="54492"/>
        </a:xfrm>
        <a:custGeom>
          <a:avLst/>
          <a:gdLst/>
          <a:ahLst/>
          <a:cxnLst/>
          <a:rect l="0" t="0" r="0" b="0"/>
          <a:pathLst>
            <a:path>
              <a:moveTo>
                <a:pt x="0" y="27246"/>
              </a:moveTo>
              <a:lnTo>
                <a:pt x="945415" y="27246"/>
              </a:lnTo>
            </a:path>
          </a:pathLst>
        </a:custGeom>
        <a:noFill/>
        <a:ln w="19050" cap="rnd" cmpd="sng" algn="ctr">
          <a:solidFill>
            <a:schemeClr val="accent4">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54252" y="1285387"/>
        <a:ext cx="47270" cy="47270"/>
      </dsp:txXfrm>
    </dsp:sp>
    <dsp:sp modelId="{7D515FCE-CD69-4032-AD1C-A04D1FF0F1F8}">
      <dsp:nvSpPr>
        <dsp:cNvPr id="0" name=""/>
        <dsp:cNvSpPr/>
      </dsp:nvSpPr>
      <dsp:spPr>
        <a:xfrm>
          <a:off x="5561733" y="1105104"/>
          <a:ext cx="1919229" cy="959614"/>
        </a:xfrm>
        <a:prstGeom prst="roundRect">
          <a:avLst>
            <a:gd name="adj" fmla="val 10000"/>
          </a:avLst>
        </a:prstGeom>
        <a:solidFill>
          <a:schemeClr val="accent4">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More Involvement with New Ideas</a:t>
          </a:r>
        </a:p>
      </dsp:txBody>
      <dsp:txXfrm>
        <a:off x="5589839" y="1133210"/>
        <a:ext cx="1863017" cy="903402"/>
      </dsp:txXfrm>
    </dsp:sp>
    <dsp:sp modelId="{58950D7B-9A69-496D-878E-80D8B1ABADB2}">
      <dsp:nvSpPr>
        <dsp:cNvPr id="0" name=""/>
        <dsp:cNvSpPr/>
      </dsp:nvSpPr>
      <dsp:spPr>
        <a:xfrm rot="2829178">
          <a:off x="1926523" y="2247388"/>
          <a:ext cx="1128886" cy="54492"/>
        </a:xfrm>
        <a:custGeom>
          <a:avLst/>
          <a:gdLst/>
          <a:ahLst/>
          <a:cxnLst/>
          <a:rect l="0" t="0" r="0" b="0"/>
          <a:pathLst>
            <a:path>
              <a:moveTo>
                <a:pt x="0" y="27246"/>
              </a:moveTo>
              <a:lnTo>
                <a:pt x="1128886" y="27246"/>
              </a:lnTo>
            </a:path>
          </a:pathLst>
        </a:custGeom>
        <a:noFill/>
        <a:ln w="19050" cap="rnd" cmpd="sng" algn="ctr">
          <a:solidFill>
            <a:schemeClr val="accent3">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62744" y="2246412"/>
        <a:ext cx="56444" cy="56444"/>
      </dsp:txXfrm>
    </dsp:sp>
    <dsp:sp modelId="{57B0B45D-A00E-47DC-95D5-455D5F9CF5EC}">
      <dsp:nvSpPr>
        <dsp:cNvPr id="0" name=""/>
        <dsp:cNvSpPr/>
      </dsp:nvSpPr>
      <dsp:spPr>
        <a:xfrm>
          <a:off x="2874812" y="2208661"/>
          <a:ext cx="1919229" cy="959614"/>
        </a:xfrm>
        <a:prstGeom prst="roundRect">
          <a:avLst>
            <a:gd name="adj" fmla="val 10000"/>
          </a:avLst>
        </a:prstGeom>
        <a:solidFill>
          <a:schemeClr val="accent3">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Greater Motivation and Morale</a:t>
          </a:r>
        </a:p>
      </dsp:txBody>
      <dsp:txXfrm>
        <a:off x="2902918" y="2236767"/>
        <a:ext cx="1863017" cy="903402"/>
      </dsp:txXfrm>
    </dsp:sp>
    <dsp:sp modelId="{88E9603C-26D2-47CC-8C3C-418386B22FEB}">
      <dsp:nvSpPr>
        <dsp:cNvPr id="0" name=""/>
        <dsp:cNvSpPr/>
      </dsp:nvSpPr>
      <dsp:spPr>
        <a:xfrm>
          <a:off x="4794042" y="2661222"/>
          <a:ext cx="767691" cy="54492"/>
        </a:xfrm>
        <a:custGeom>
          <a:avLst/>
          <a:gdLst/>
          <a:ahLst/>
          <a:cxnLst/>
          <a:rect l="0" t="0" r="0" b="0"/>
          <a:pathLst>
            <a:path>
              <a:moveTo>
                <a:pt x="0" y="27246"/>
              </a:moveTo>
              <a:lnTo>
                <a:pt x="767691" y="27246"/>
              </a:lnTo>
            </a:path>
          </a:pathLst>
        </a:custGeom>
        <a:noFill/>
        <a:ln w="19050" cap="rnd" cmpd="sng" algn="ctr">
          <a:solidFill>
            <a:schemeClr val="accent4">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58695" y="2669276"/>
        <a:ext cx="38384" cy="38384"/>
      </dsp:txXfrm>
    </dsp:sp>
    <dsp:sp modelId="{431BAD65-E097-402C-8A34-264B07938E58}">
      <dsp:nvSpPr>
        <dsp:cNvPr id="0" name=""/>
        <dsp:cNvSpPr/>
      </dsp:nvSpPr>
      <dsp:spPr>
        <a:xfrm>
          <a:off x="5561733" y="2208661"/>
          <a:ext cx="1919229" cy="959614"/>
        </a:xfrm>
        <a:prstGeom prst="roundRect">
          <a:avLst>
            <a:gd name="adj" fmla="val 10000"/>
          </a:avLst>
        </a:prstGeom>
        <a:solidFill>
          <a:schemeClr val="accent4">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Greater Aptitude for Complex Problems</a:t>
          </a:r>
        </a:p>
      </dsp:txBody>
      <dsp:txXfrm>
        <a:off x="5589839" y="2236767"/>
        <a:ext cx="1863017" cy="90340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C06E8-C6C7-466D-9817-10484EF81F99}">
      <dsp:nvSpPr>
        <dsp:cNvPr id="0" name=""/>
        <dsp:cNvSpPr/>
      </dsp:nvSpPr>
      <dsp:spPr>
        <a:xfrm>
          <a:off x="712859" y="868327"/>
          <a:ext cx="5201344" cy="5201344"/>
        </a:xfrm>
        <a:prstGeom prst="circularArrow">
          <a:avLst>
            <a:gd name="adj1" fmla="val 5544"/>
            <a:gd name="adj2" fmla="val 330680"/>
            <a:gd name="adj3" fmla="val 13802629"/>
            <a:gd name="adj4" fmla="val 17369734"/>
            <a:gd name="adj5" fmla="val 5757"/>
          </a:avLst>
        </a:prstGeom>
        <a:gradFill rotWithShape="0">
          <a:gsLst>
            <a:gs pos="0">
              <a:schemeClr val="accent3">
                <a:tint val="40000"/>
                <a:hueOff val="0"/>
                <a:satOff val="0"/>
                <a:lumOff val="0"/>
                <a:alphaOff val="0"/>
                <a:tint val="96000"/>
                <a:lumMod val="100000"/>
              </a:schemeClr>
            </a:gs>
            <a:gs pos="78000">
              <a:schemeClr val="accent3">
                <a:tint val="40000"/>
                <a:hueOff val="0"/>
                <a:satOff val="0"/>
                <a:lumOff val="0"/>
                <a:alphaOff val="0"/>
                <a:shade val="94000"/>
                <a:lumMod val="94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298DCB8F-6912-4CC6-83F6-FEA624414B1D}">
      <dsp:nvSpPr>
        <dsp:cNvPr id="0" name=""/>
        <dsp:cNvSpPr/>
      </dsp:nvSpPr>
      <dsp:spPr>
        <a:xfrm>
          <a:off x="2109787" y="899329"/>
          <a:ext cx="2407487" cy="1203743"/>
        </a:xfrm>
        <a:prstGeom prst="roundRect">
          <a:avLst/>
        </a:prstGeom>
        <a:gradFill rotWithShape="0">
          <a:gsLst>
            <a:gs pos="0">
              <a:schemeClr val="accent3">
                <a:hueOff val="0"/>
                <a:satOff val="0"/>
                <a:lumOff val="0"/>
                <a:alphaOff val="0"/>
                <a:tint val="96000"/>
                <a:lumMod val="100000"/>
              </a:schemeClr>
            </a:gs>
            <a:gs pos="78000">
              <a:schemeClr val="accent3">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chemeClr val="accent6">
                  <a:lumMod val="50000"/>
                </a:schemeClr>
              </a:solidFill>
            </a:rPr>
            <a:t>•Teamwork motivates unity in the workplace</a:t>
          </a:r>
        </a:p>
      </dsp:txBody>
      <dsp:txXfrm>
        <a:off x="2168549" y="958091"/>
        <a:ext cx="2289963" cy="1086219"/>
      </dsp:txXfrm>
    </dsp:sp>
    <dsp:sp modelId="{11634C0F-CEF3-4501-8A80-32E0A427063A}">
      <dsp:nvSpPr>
        <dsp:cNvPr id="0" name=""/>
        <dsp:cNvSpPr/>
      </dsp:nvSpPr>
      <dsp:spPr>
        <a:xfrm>
          <a:off x="4219285" y="2431969"/>
          <a:ext cx="2407487" cy="1203743"/>
        </a:xfrm>
        <a:prstGeom prst="roundRect">
          <a:avLst/>
        </a:prstGeom>
        <a:gradFill rotWithShape="0">
          <a:gsLst>
            <a:gs pos="0">
              <a:schemeClr val="accent3">
                <a:hueOff val="-358351"/>
                <a:satOff val="295"/>
                <a:lumOff val="-245"/>
                <a:alphaOff val="0"/>
                <a:tint val="96000"/>
                <a:lumMod val="100000"/>
              </a:schemeClr>
            </a:gs>
            <a:gs pos="78000">
              <a:schemeClr val="accent3">
                <a:hueOff val="-358351"/>
                <a:satOff val="295"/>
                <a:lumOff val="-245"/>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rgbClr val="FF0000"/>
              </a:solidFill>
            </a:rPr>
            <a:t>•Teamwork offers differing perspectives and feedback</a:t>
          </a:r>
        </a:p>
      </dsp:txBody>
      <dsp:txXfrm>
        <a:off x="4278047" y="2490731"/>
        <a:ext cx="2289963" cy="1086219"/>
      </dsp:txXfrm>
    </dsp:sp>
    <dsp:sp modelId="{2DEE3F68-B400-4419-B3A6-4CDC99D95F10}">
      <dsp:nvSpPr>
        <dsp:cNvPr id="0" name=""/>
        <dsp:cNvSpPr/>
      </dsp:nvSpPr>
      <dsp:spPr>
        <a:xfrm>
          <a:off x="3413529" y="4911832"/>
          <a:ext cx="2407487" cy="1203743"/>
        </a:xfrm>
        <a:prstGeom prst="roundRect">
          <a:avLst/>
        </a:prstGeom>
        <a:gradFill rotWithShape="0">
          <a:gsLst>
            <a:gs pos="0">
              <a:schemeClr val="accent3">
                <a:hueOff val="-716701"/>
                <a:satOff val="590"/>
                <a:lumOff val="-491"/>
                <a:alphaOff val="0"/>
                <a:tint val="96000"/>
                <a:lumMod val="100000"/>
              </a:schemeClr>
            </a:gs>
            <a:gs pos="78000">
              <a:schemeClr val="accent3">
                <a:hueOff val="-716701"/>
                <a:satOff val="590"/>
                <a:lumOff val="-491"/>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rgbClr val="00B0F0"/>
              </a:solidFill>
            </a:rPr>
            <a:t>•Teamwork provides improved efficiency and productivity</a:t>
          </a:r>
        </a:p>
      </dsp:txBody>
      <dsp:txXfrm>
        <a:off x="3472291" y="4970594"/>
        <a:ext cx="2289963" cy="1086219"/>
      </dsp:txXfrm>
    </dsp:sp>
    <dsp:sp modelId="{0309826C-D978-478A-81F0-FEFA85804E5D}">
      <dsp:nvSpPr>
        <dsp:cNvPr id="0" name=""/>
        <dsp:cNvSpPr/>
      </dsp:nvSpPr>
      <dsp:spPr>
        <a:xfrm>
          <a:off x="806046" y="4911832"/>
          <a:ext cx="2407487" cy="1203743"/>
        </a:xfrm>
        <a:prstGeom prst="roundRect">
          <a:avLst/>
        </a:prstGeom>
        <a:gradFill rotWithShape="0">
          <a:gsLst>
            <a:gs pos="0">
              <a:schemeClr val="accent3">
                <a:hueOff val="-1075052"/>
                <a:satOff val="885"/>
                <a:lumOff val="-736"/>
                <a:alphaOff val="0"/>
                <a:tint val="96000"/>
                <a:lumMod val="100000"/>
              </a:schemeClr>
            </a:gs>
            <a:gs pos="78000">
              <a:schemeClr val="accent3">
                <a:hueOff val="-1075052"/>
                <a:satOff val="885"/>
                <a:lumOff val="-736"/>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a:t>
          </a:r>
          <a:r>
            <a:rPr lang="en-US" sz="1700" kern="1200" dirty="0">
              <a:solidFill>
                <a:srgbClr val="FFFF00"/>
              </a:solidFill>
            </a:rPr>
            <a:t>Teamwork provides great learning opportunities</a:t>
          </a:r>
        </a:p>
      </dsp:txBody>
      <dsp:txXfrm>
        <a:off x="864808" y="4970594"/>
        <a:ext cx="2289963" cy="1086219"/>
      </dsp:txXfrm>
    </dsp:sp>
    <dsp:sp modelId="{FC6E76A6-DCD0-430E-AE9B-6D2E0E4D9151}">
      <dsp:nvSpPr>
        <dsp:cNvPr id="0" name=""/>
        <dsp:cNvSpPr/>
      </dsp:nvSpPr>
      <dsp:spPr>
        <a:xfrm>
          <a:off x="289" y="2431969"/>
          <a:ext cx="2407487" cy="1203743"/>
        </a:xfrm>
        <a:prstGeom prst="roundRect">
          <a:avLst/>
        </a:prstGeom>
        <a:gradFill rotWithShape="0">
          <a:gsLst>
            <a:gs pos="0">
              <a:schemeClr val="accent3">
                <a:hueOff val="-1433403"/>
                <a:satOff val="1180"/>
                <a:lumOff val="-981"/>
                <a:alphaOff val="0"/>
                <a:tint val="96000"/>
                <a:lumMod val="100000"/>
              </a:schemeClr>
            </a:gs>
            <a:gs pos="78000">
              <a:schemeClr val="accent3">
                <a:hueOff val="-1433403"/>
                <a:satOff val="1180"/>
                <a:lumOff val="-981"/>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rgbClr val="0070C0"/>
              </a:solidFill>
            </a:rPr>
            <a:t>•Teamwork promotes workplace synergy</a:t>
          </a:r>
        </a:p>
      </dsp:txBody>
      <dsp:txXfrm>
        <a:off x="59051" y="2490731"/>
        <a:ext cx="2289963" cy="108621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08959F-BCAF-4CB6-BBD4-378CE730C179}">
      <dsp:nvSpPr>
        <dsp:cNvPr id="0" name=""/>
        <dsp:cNvSpPr/>
      </dsp:nvSpPr>
      <dsp:spPr>
        <a:xfrm>
          <a:off x="314325" y="473273"/>
          <a:ext cx="1643062" cy="821531"/>
        </a:xfrm>
        <a:prstGeom prst="roundRect">
          <a:avLst>
            <a:gd name="adj" fmla="val 10000"/>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Clear understanding of team’s mission</a:t>
          </a:r>
        </a:p>
      </dsp:txBody>
      <dsp:txXfrm>
        <a:off x="338387" y="497335"/>
        <a:ext cx="1594938" cy="773407"/>
      </dsp:txXfrm>
    </dsp:sp>
    <dsp:sp modelId="{DF5E7961-4A37-4C3B-B4A0-19719813B279}">
      <dsp:nvSpPr>
        <dsp:cNvPr id="0" name=""/>
        <dsp:cNvSpPr/>
      </dsp:nvSpPr>
      <dsp:spPr>
        <a:xfrm rot="19457599">
          <a:off x="1881312" y="627633"/>
          <a:ext cx="809375" cy="40429"/>
        </a:xfrm>
        <a:custGeom>
          <a:avLst/>
          <a:gdLst/>
          <a:ahLst/>
          <a:cxnLst/>
          <a:rect l="0" t="0" r="0" b="0"/>
          <a:pathLst>
            <a:path>
              <a:moveTo>
                <a:pt x="0" y="20214"/>
              </a:moveTo>
              <a:lnTo>
                <a:pt x="809375" y="20214"/>
              </a:lnTo>
            </a:path>
          </a:pathLst>
        </a:custGeom>
        <a:noFill/>
        <a:ln w="19050" cap="rnd" cmpd="sng" algn="ctr">
          <a:solidFill>
            <a:schemeClr val="accent2">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5765" y="627614"/>
        <a:ext cx="40468" cy="40468"/>
      </dsp:txXfrm>
    </dsp:sp>
    <dsp:sp modelId="{ED6029C9-245F-496A-8DF2-783723E560E1}">
      <dsp:nvSpPr>
        <dsp:cNvPr id="0" name=""/>
        <dsp:cNvSpPr/>
      </dsp:nvSpPr>
      <dsp:spPr>
        <a:xfrm>
          <a:off x="2614612" y="892"/>
          <a:ext cx="1643062" cy="821531"/>
        </a:xfrm>
        <a:prstGeom prst="roundRect">
          <a:avLst>
            <a:gd name="adj" fmla="val 10000"/>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a:t>Commitment towards the goals</a:t>
          </a:r>
        </a:p>
      </dsp:txBody>
      <dsp:txXfrm>
        <a:off x="2638674" y="24954"/>
        <a:ext cx="1594938" cy="773407"/>
      </dsp:txXfrm>
    </dsp:sp>
    <dsp:sp modelId="{A4335292-5FDD-40EE-9BBC-F7120CAB56A9}">
      <dsp:nvSpPr>
        <dsp:cNvPr id="0" name=""/>
        <dsp:cNvSpPr/>
      </dsp:nvSpPr>
      <dsp:spPr>
        <a:xfrm rot="2142401">
          <a:off x="1881312" y="1100014"/>
          <a:ext cx="809375" cy="40429"/>
        </a:xfrm>
        <a:custGeom>
          <a:avLst/>
          <a:gdLst/>
          <a:ahLst/>
          <a:cxnLst/>
          <a:rect l="0" t="0" r="0" b="0"/>
          <a:pathLst>
            <a:path>
              <a:moveTo>
                <a:pt x="0" y="20214"/>
              </a:moveTo>
              <a:lnTo>
                <a:pt x="809375" y="20214"/>
              </a:lnTo>
            </a:path>
          </a:pathLst>
        </a:custGeom>
        <a:noFill/>
        <a:ln w="19050" cap="rnd" cmpd="sng" algn="ctr">
          <a:solidFill>
            <a:schemeClr val="accent2">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5765" y="1099994"/>
        <a:ext cx="40468" cy="40468"/>
      </dsp:txXfrm>
    </dsp:sp>
    <dsp:sp modelId="{4BF73EC9-83AF-4001-8BE7-B56834B21B65}">
      <dsp:nvSpPr>
        <dsp:cNvPr id="0" name=""/>
        <dsp:cNvSpPr/>
      </dsp:nvSpPr>
      <dsp:spPr>
        <a:xfrm>
          <a:off x="2614612" y="945653"/>
          <a:ext cx="1643062" cy="821531"/>
        </a:xfrm>
        <a:prstGeom prst="roundRect">
          <a:avLst>
            <a:gd name="adj" fmla="val 10000"/>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a:t>Pre-defined roles and responsibilities</a:t>
          </a:r>
        </a:p>
      </dsp:txBody>
      <dsp:txXfrm>
        <a:off x="2638674" y="969715"/>
        <a:ext cx="1594938" cy="773407"/>
      </dsp:txXfrm>
    </dsp:sp>
    <dsp:sp modelId="{BB6A700B-2523-43CA-85A6-BC0BF09DC9C5}">
      <dsp:nvSpPr>
        <dsp:cNvPr id="0" name=""/>
        <dsp:cNvSpPr/>
      </dsp:nvSpPr>
      <dsp:spPr>
        <a:xfrm>
          <a:off x="314325" y="2362795"/>
          <a:ext cx="1643062" cy="821531"/>
        </a:xfrm>
        <a:prstGeom prst="roundRect">
          <a:avLst>
            <a:gd name="adj" fmla="val 10000"/>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a:t>Proper decision-making process</a:t>
          </a:r>
        </a:p>
      </dsp:txBody>
      <dsp:txXfrm>
        <a:off x="338387" y="2386857"/>
        <a:ext cx="1594938" cy="773407"/>
      </dsp:txXfrm>
    </dsp:sp>
    <dsp:sp modelId="{BC61EAC7-B676-418F-BE70-F9F3DEB48744}">
      <dsp:nvSpPr>
        <dsp:cNvPr id="0" name=""/>
        <dsp:cNvSpPr/>
      </dsp:nvSpPr>
      <dsp:spPr>
        <a:xfrm rot="19457599">
          <a:off x="1881312" y="2517155"/>
          <a:ext cx="809375" cy="40429"/>
        </a:xfrm>
        <a:custGeom>
          <a:avLst/>
          <a:gdLst/>
          <a:ahLst/>
          <a:cxnLst/>
          <a:rect l="0" t="0" r="0" b="0"/>
          <a:pathLst>
            <a:path>
              <a:moveTo>
                <a:pt x="0" y="20214"/>
              </a:moveTo>
              <a:lnTo>
                <a:pt x="809375" y="20214"/>
              </a:lnTo>
            </a:path>
          </a:pathLst>
        </a:custGeom>
        <a:noFill/>
        <a:ln w="19050" cap="rnd" cmpd="sng" algn="ctr">
          <a:solidFill>
            <a:schemeClr val="accent2">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5765" y="2517136"/>
        <a:ext cx="40468" cy="40468"/>
      </dsp:txXfrm>
    </dsp:sp>
    <dsp:sp modelId="{2BF74056-6F26-4D7C-9E1A-3C611E4A851B}">
      <dsp:nvSpPr>
        <dsp:cNvPr id="0" name=""/>
        <dsp:cNvSpPr/>
      </dsp:nvSpPr>
      <dsp:spPr>
        <a:xfrm>
          <a:off x="2614612" y="1890414"/>
          <a:ext cx="1643062" cy="821531"/>
        </a:xfrm>
        <a:prstGeom prst="roundRect">
          <a:avLst>
            <a:gd name="adj" fmla="val 10000"/>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a:t>Agreed upon ground rules</a:t>
          </a:r>
        </a:p>
      </dsp:txBody>
      <dsp:txXfrm>
        <a:off x="2638674" y="1914476"/>
        <a:ext cx="1594938" cy="773407"/>
      </dsp:txXfrm>
    </dsp:sp>
    <dsp:sp modelId="{0213BD74-E3B1-437F-9FAD-0AFEAD1C6841}">
      <dsp:nvSpPr>
        <dsp:cNvPr id="0" name=""/>
        <dsp:cNvSpPr/>
      </dsp:nvSpPr>
      <dsp:spPr>
        <a:xfrm rot="2142401">
          <a:off x="1881312" y="2989536"/>
          <a:ext cx="809375" cy="40429"/>
        </a:xfrm>
        <a:custGeom>
          <a:avLst/>
          <a:gdLst/>
          <a:ahLst/>
          <a:cxnLst/>
          <a:rect l="0" t="0" r="0" b="0"/>
          <a:pathLst>
            <a:path>
              <a:moveTo>
                <a:pt x="0" y="20214"/>
              </a:moveTo>
              <a:lnTo>
                <a:pt x="809375" y="20214"/>
              </a:lnTo>
            </a:path>
          </a:pathLst>
        </a:custGeom>
        <a:noFill/>
        <a:ln w="19050" cap="rnd" cmpd="sng" algn="ctr">
          <a:solidFill>
            <a:schemeClr val="accent2">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5765" y="2989516"/>
        <a:ext cx="40468" cy="40468"/>
      </dsp:txXfrm>
    </dsp:sp>
    <dsp:sp modelId="{F1A3712C-F642-45E7-A5FB-80EF5479FFD5}">
      <dsp:nvSpPr>
        <dsp:cNvPr id="0" name=""/>
        <dsp:cNvSpPr/>
      </dsp:nvSpPr>
      <dsp:spPr>
        <a:xfrm>
          <a:off x="2614612" y="2835175"/>
          <a:ext cx="1643062" cy="821531"/>
        </a:xfrm>
        <a:prstGeom prst="roundRect">
          <a:avLst>
            <a:gd name="adj" fmla="val 10000"/>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a:t>Productive group working process</a:t>
          </a:r>
        </a:p>
      </dsp:txBody>
      <dsp:txXfrm>
        <a:off x="2638674" y="2859237"/>
        <a:ext cx="1594938" cy="77340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427624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2222797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4116577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117668-A893-43E6-8E2B-01811AF2FB81}" type="datetimeFigureOut">
              <a:rPr lang="en-GB" smtClean="0"/>
              <a:t>16/05/2019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3243140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117668-A893-43E6-8E2B-01811AF2FB81}" type="datetimeFigureOut">
              <a:rPr lang="en-GB" smtClean="0"/>
              <a:t>16/05/2019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1533092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117668-A893-43E6-8E2B-01811AF2FB81}" type="datetimeFigureOut">
              <a:rPr lang="en-GB" smtClean="0"/>
              <a:t>16/05/2019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4286899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117668-A893-43E6-8E2B-01811AF2FB81}" type="datetimeFigureOut">
              <a:rPr lang="en-GB" smtClean="0"/>
              <a:t>16/05/2019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4149697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117668-A893-43E6-8E2B-01811AF2FB81}" type="datetimeFigureOut">
              <a:rPr lang="en-GB" smtClean="0"/>
              <a:t>16/05/2019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891836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117668-A893-43E6-8E2B-01811AF2FB81}" type="datetimeFigureOut">
              <a:rPr lang="en-GB" smtClean="0"/>
              <a:t>16/05/2019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1745689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2452385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59058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2591609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28069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327025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30256979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117668-A893-43E6-8E2B-01811AF2FB81}" type="datetimeFigureOut">
              <a:rPr lang="en-GB" smtClean="0"/>
              <a:t>16/05/2019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F0AB93-A02D-48D4-AAF2-8129ACA22ABF}" type="slidenum">
              <a:rPr lang="en-GB" smtClean="0"/>
              <a:t>‹#›</a:t>
            </a:fld>
            <a:endParaRPr lang="en-GB"/>
          </a:p>
        </p:txBody>
      </p:sp>
    </p:spTree>
    <p:extLst>
      <p:ext uri="{BB962C8B-B14F-4D97-AF65-F5344CB8AC3E}">
        <p14:creationId xmlns:p14="http://schemas.microsoft.com/office/powerpoint/2010/main" val="4226438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8117668-A893-43E6-8E2B-01811AF2FB81}" type="datetimeFigureOut">
              <a:rPr lang="en-GB" smtClean="0"/>
              <a:t>16/05/2019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FF0AB93-A02D-48D4-AAF2-8129ACA22ABF}" type="slidenum">
              <a:rPr lang="en-GB" smtClean="0"/>
              <a:t>‹#›</a:t>
            </a:fld>
            <a:endParaRPr lang="en-GB"/>
          </a:p>
        </p:txBody>
      </p:sp>
    </p:spTree>
    <p:extLst>
      <p:ext uri="{BB962C8B-B14F-4D97-AF65-F5344CB8AC3E}">
        <p14:creationId xmlns:p14="http://schemas.microsoft.com/office/powerpoint/2010/main" val="2630605802"/>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 id="2147483890" r:id="rId12"/>
    <p:sldLayoutId id="2147483891" r:id="rId13"/>
    <p:sldLayoutId id="2147483892" r:id="rId14"/>
    <p:sldLayoutId id="2147483893" r:id="rId15"/>
    <p:sldLayoutId id="21474838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Layout" Target="../diagrams/layout3.xml"/><Relationship Id="rId7" Type="http://schemas.openxmlformats.org/officeDocument/2006/relationships/image" Target="../media/image23.png"/><Relationship Id="rId12" Type="http://schemas.microsoft.com/office/2007/relationships/diagramDrawing" Target="../diagrams/drawing4.xml"/><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11" Type="http://schemas.openxmlformats.org/officeDocument/2006/relationships/diagramColors" Target="../diagrams/colors4.xml"/><Relationship Id="rId5" Type="http://schemas.openxmlformats.org/officeDocument/2006/relationships/diagramColors" Target="../diagrams/colors3.xml"/><Relationship Id="rId10" Type="http://schemas.openxmlformats.org/officeDocument/2006/relationships/diagramQuickStyle" Target="../diagrams/quickStyle4.xml"/><Relationship Id="rId4" Type="http://schemas.openxmlformats.org/officeDocument/2006/relationships/diagramQuickStyle" Target="../diagrams/quickStyle3.xml"/><Relationship Id="rId9"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4.png"/><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s://www.google.co.uk/imgres?imgurl=https://www.exudeinc.com/wp-content/uploads/2017/08/SG-Positive-Conflict.jpg&amp;imgrefurl=https://www.exudeinc.com/blog/positive-conflict-in-the-workplace/&amp;docid=zgLLISSPltm2dM&amp;tbnid=okMKEjz-fRfouM:&amp;vet=10ahUKEwjBzfeKkIfiAhVlXRUIHQZqAssQMwhFKAMwAw..i&amp;w=1920&amp;h=1080&amp;bih=651&amp;biw=1366&amp;q=conflict%20positive&amp;ved=0ahUKEwjBzfeKkIfiAhVlXRUIHQZqAssQMwhFKAMwAw&amp;iact=mrc&amp;uact=8" TargetMode="Externa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hyperlink" Target="https://www.google.co.uk/imgres?imgurl=https://i.udemycdn.com/course/750x422/1115380_ccad_2.jpg&amp;imgrefurl=https://www.udemy.com/conflict-management-in-the-workplace/&amp;docid=VG1vS8yTqH1eyM&amp;tbnid=WCXLZ7g88snYtM:&amp;vet=10ahUKEwiI-aWpkIfiAhWxWhUIHZWnDeEQMwh4KAswCw..i&amp;w=750&amp;h=422&amp;bih=651&amp;biw=1366&amp;q=conflict%20&amp;ved=0ahUKEwiI-aWpkIfiAhWxWhUIHZWnDeEQMwh4KAswCw&amp;iact=mrc&amp;uact=8"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www.deakinco.com/media-centre/news/the-five-elements-of-successful-teamwork" TargetMode="External"/><Relationship Id="rId7" Type="http://schemas.openxmlformats.org/officeDocument/2006/relationships/hyperlink" Target="https://toughnickel.com/business/15-Advantages-of-teamwork-in-the-workplace" TargetMode="External"/><Relationship Id="rId2" Type="http://schemas.openxmlformats.org/officeDocument/2006/relationships/hyperlink" Target="https://www.alchemyformanagers.co.uk/topics/r64ZCZGCF8evQ5Wf.html" TargetMode="External"/><Relationship Id="rId1" Type="http://schemas.openxmlformats.org/officeDocument/2006/relationships/slideLayout" Target="../slideLayouts/slideLayout2.xml"/><Relationship Id="rId6" Type="http://schemas.openxmlformats.org/officeDocument/2006/relationships/hyperlink" Target="https://courses.lumenlearning.com/boundless-management/chapter/defining-teams-and-teamwork/" TargetMode="External"/><Relationship Id="rId5" Type="http://schemas.openxmlformats.org/officeDocument/2006/relationships/hyperlink" Target="https://smallbusiness.chron.com/definition-teamwork-workplace-36105.html" TargetMode="External"/><Relationship Id="rId4" Type="http://schemas.openxmlformats.org/officeDocument/2006/relationships/hyperlink" Target="https://search-proquest-com.ezproxy.uwtsd.ac.uk/docview/2068859108/fulltextPDF/888C3A97510742CEPQ/1?accountid=130472"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thebalancecareers.com/what-are-the-stages-of-team-development-1919224" TargetMode="External"/><Relationship Id="rId2" Type="http://schemas.openxmlformats.org/officeDocument/2006/relationships/hyperlink" Target="https://web-b-ebscohost-com.ezproxy.uwtsd.ac.uk/ehost/pdfviewer/pdfviewer?vid=2&amp;sid=7e4fb0f4-bc7c-4c75-8d82-f8519f02a24b@sessionmgr120" TargetMode="External"/><Relationship Id="rId1" Type="http://schemas.openxmlformats.org/officeDocument/2006/relationships/slideLayout" Target="../slideLayouts/slideLayout2.xml"/><Relationship Id="rId6" Type="http://schemas.openxmlformats.org/officeDocument/2006/relationships/hyperlink" Target="https://smallbusiness.chron.com/good-examples-team-development-workplace-11881.html" TargetMode="External"/><Relationship Id="rId5" Type="http://schemas.openxmlformats.org/officeDocument/2006/relationships/hyperlink" Target="https://www.mindtools.com/pages/article/newLDR_83.htm" TargetMode="External"/><Relationship Id="rId4" Type="http://schemas.openxmlformats.org/officeDocument/2006/relationships/hyperlink" Target="https://www.belbin.com/about/belbin-team-ro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2144CFF-6D01-45D2-A325-C6AECE4088A1}"/>
              </a:ext>
            </a:extLst>
          </p:cNvPr>
          <p:cNvSpPr txBox="1"/>
          <p:nvPr/>
        </p:nvSpPr>
        <p:spPr>
          <a:xfrm>
            <a:off x="145774" y="1709531"/>
            <a:ext cx="5049078" cy="3140766"/>
          </a:xfrm>
          <a:prstGeom prst="ellipse">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Autofit/>
          </a:bodyPr>
          <a:lstStyle/>
          <a:p>
            <a:pPr algn="ctr">
              <a:lnSpc>
                <a:spcPct val="90000"/>
              </a:lnSpc>
              <a:spcBef>
                <a:spcPct val="0"/>
              </a:spcBef>
              <a:spcAft>
                <a:spcPts val="600"/>
              </a:spcAft>
            </a:pPr>
            <a:r>
              <a:rPr lang="en-US" sz="3600" b="1" kern="1200" spc="-50" dirty="0">
                <a:solidFill>
                  <a:srgbClr val="FF0000"/>
                </a:solidFill>
                <a:latin typeface="+mj-lt"/>
                <a:ea typeface="+mj-ea"/>
                <a:cs typeface="+mj-cs"/>
              </a:rPr>
              <a:t>TITANS TEAMWORKING CONSULTATIONS LTD</a:t>
            </a:r>
          </a:p>
        </p:txBody>
      </p:sp>
      <p:graphicFrame>
        <p:nvGraphicFramePr>
          <p:cNvPr id="6" name="Content Placeholder 2">
            <a:extLst>
              <a:ext uri="{FF2B5EF4-FFF2-40B4-BE49-F238E27FC236}">
                <a16:creationId xmlns:a16="http://schemas.microsoft.com/office/drawing/2014/main" id="{31B182A3-4E49-4AA3-BC46-20C5F9965B19}"/>
              </a:ext>
            </a:extLst>
          </p:cNvPr>
          <p:cNvGraphicFramePr>
            <a:graphicFrameLocks noGrp="1"/>
          </p:cNvGraphicFramePr>
          <p:nvPr>
            <p:ph idx="1"/>
            <p:extLst>
              <p:ext uri="{D42A27DB-BD31-4B8C-83A1-F6EECF244321}">
                <p14:modId xmlns:p14="http://schemas.microsoft.com/office/powerpoint/2010/main" val="2574726844"/>
              </p:ext>
            </p:extLst>
          </p:nvPr>
        </p:nvGraphicFramePr>
        <p:xfrm>
          <a:off x="4956313" y="604044"/>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8319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DFF7E1-A89F-479F-8C7E-2C5D791400F8}"/>
              </a:ext>
            </a:extLst>
          </p:cNvPr>
          <p:cNvSpPr>
            <a:spLocks noGrp="1"/>
          </p:cNvSpPr>
          <p:nvPr>
            <p:ph type="title"/>
          </p:nvPr>
        </p:nvSpPr>
        <p:spPr>
          <a:xfrm>
            <a:off x="1963012" y="532448"/>
            <a:ext cx="8596668" cy="1320800"/>
          </a:xfrm>
        </p:spPr>
        <p:txBody>
          <a:bodyPr/>
          <a:lstStyle/>
          <a:p>
            <a:r>
              <a:rPr lang="en-GB" dirty="0"/>
              <a:t>                </a:t>
            </a:r>
            <a:r>
              <a:rPr lang="en-GB" dirty="0">
                <a:solidFill>
                  <a:srgbClr val="FF0000"/>
                </a:solidFill>
              </a:rPr>
              <a:t>Presentation </a:t>
            </a:r>
          </a:p>
        </p:txBody>
      </p:sp>
      <p:sp>
        <p:nvSpPr>
          <p:cNvPr id="5" name="Content Placeholder 4">
            <a:extLst>
              <a:ext uri="{FF2B5EF4-FFF2-40B4-BE49-F238E27FC236}">
                <a16:creationId xmlns:a16="http://schemas.microsoft.com/office/drawing/2014/main" id="{B006A726-764D-4D8A-8A1A-194B0A61607E}"/>
              </a:ext>
            </a:extLst>
          </p:cNvPr>
          <p:cNvSpPr>
            <a:spLocks noGrp="1"/>
          </p:cNvSpPr>
          <p:nvPr>
            <p:ph sz="half" idx="1"/>
          </p:nvPr>
        </p:nvSpPr>
        <p:spPr>
          <a:xfrm>
            <a:off x="1963012" y="2444888"/>
            <a:ext cx="8850762" cy="4195763"/>
          </a:xfrm>
        </p:spPr>
        <p:txBody>
          <a:bodyPr/>
          <a:lstStyle/>
          <a:p>
            <a:pPr marL="0" indent="0">
              <a:buNone/>
            </a:pPr>
            <a:r>
              <a:rPr lang="en-GB" dirty="0"/>
              <a:t>                                        </a:t>
            </a:r>
            <a:r>
              <a:rPr lang="en-GB" sz="2900" dirty="0">
                <a:solidFill>
                  <a:prstClr val="black">
                    <a:hueOff val="0"/>
                    <a:satOff val="0"/>
                    <a:lumOff val="0"/>
                    <a:alphaOff val="0"/>
                  </a:prstClr>
                </a:solidFill>
                <a:latin typeface="Trebuchet MS" panose="020B0603020202020204"/>
              </a:rPr>
              <a:t>   </a:t>
            </a:r>
            <a:r>
              <a:rPr lang="en-GB" sz="2400" dirty="0"/>
              <a:t>Fizza </a:t>
            </a:r>
            <a:r>
              <a:rPr lang="en-GB" sz="2400" dirty="0" err="1"/>
              <a:t>Chohan</a:t>
            </a:r>
            <a:r>
              <a:rPr lang="en-GB" sz="2400" dirty="0"/>
              <a:t> 1807415 (Team Leader)</a:t>
            </a:r>
          </a:p>
          <a:p>
            <a:pPr marL="0" indent="0">
              <a:buNone/>
            </a:pPr>
            <a:r>
              <a:rPr lang="en-GB" sz="2400" dirty="0"/>
              <a:t>                                 Sunu Miah 1807439</a:t>
            </a:r>
          </a:p>
          <a:p>
            <a:pPr marL="0" indent="0">
              <a:buNone/>
            </a:pPr>
            <a:r>
              <a:rPr lang="en-GB" sz="2400" dirty="0"/>
              <a:t>                                 Jahura begum 1807431</a:t>
            </a:r>
          </a:p>
          <a:p>
            <a:pPr marL="0" indent="0">
              <a:buNone/>
            </a:pPr>
            <a:r>
              <a:rPr lang="en-GB" sz="2400" dirty="0"/>
              <a:t>                                 Nakita Gall 1810215</a:t>
            </a:r>
          </a:p>
          <a:p>
            <a:pPr marL="0" indent="0">
              <a:buNone/>
            </a:pPr>
            <a:r>
              <a:rPr lang="en-GB" sz="2400" dirty="0"/>
              <a:t>                                 Sabina khanam 1713883</a:t>
            </a:r>
          </a:p>
        </p:txBody>
      </p:sp>
      <p:pic>
        <p:nvPicPr>
          <p:cNvPr id="3" name="Picture 2">
            <a:extLst>
              <a:ext uri="{FF2B5EF4-FFF2-40B4-BE49-F238E27FC236}">
                <a16:creationId xmlns:a16="http://schemas.microsoft.com/office/drawing/2014/main" id="{FAD7A7D7-2E6D-4EDF-83EA-97DBDB4480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582" y="1853248"/>
            <a:ext cx="3286539" cy="3593395"/>
          </a:xfrm>
          <a:prstGeom prst="rect">
            <a:avLst/>
          </a:prstGeom>
        </p:spPr>
      </p:pic>
      <p:sp>
        <p:nvSpPr>
          <p:cNvPr id="2" name="TextBox 1">
            <a:extLst>
              <a:ext uri="{FF2B5EF4-FFF2-40B4-BE49-F238E27FC236}">
                <a16:creationId xmlns:a16="http://schemas.microsoft.com/office/drawing/2014/main" id="{1BAD95AB-AAE6-4CFD-B871-FBEC7D07538E}"/>
              </a:ext>
            </a:extLst>
          </p:cNvPr>
          <p:cNvSpPr txBox="1"/>
          <p:nvPr/>
        </p:nvSpPr>
        <p:spPr>
          <a:xfrm>
            <a:off x="9170504" y="6281530"/>
            <a:ext cx="2902226" cy="369332"/>
          </a:xfrm>
          <a:prstGeom prst="rect">
            <a:avLst/>
          </a:prstGeom>
          <a:noFill/>
        </p:spPr>
        <p:txBody>
          <a:bodyPr wrap="square" rtlCol="0">
            <a:spAutoFit/>
          </a:bodyPr>
          <a:lstStyle/>
          <a:p>
            <a:pPr algn="r"/>
            <a:r>
              <a:rPr lang="en-US" dirty="0"/>
              <a:t>Group 3</a:t>
            </a:r>
            <a:endParaRPr lang="en-GB" dirty="0"/>
          </a:p>
        </p:txBody>
      </p:sp>
    </p:spTree>
    <p:extLst>
      <p:ext uri="{BB962C8B-B14F-4D97-AF65-F5344CB8AC3E}">
        <p14:creationId xmlns:p14="http://schemas.microsoft.com/office/powerpoint/2010/main" val="2311161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EADBF-067B-4AF7-AA35-175AAA72FD9A}"/>
              </a:ext>
            </a:extLst>
          </p:cNvPr>
          <p:cNvSpPr>
            <a:spLocks noGrp="1"/>
          </p:cNvSpPr>
          <p:nvPr>
            <p:ph type="ctrTitle"/>
          </p:nvPr>
        </p:nvSpPr>
        <p:spPr>
          <a:xfrm>
            <a:off x="4863951" y="1572125"/>
            <a:ext cx="4410051" cy="2475635"/>
          </a:xfrm>
        </p:spPr>
        <p:txBody>
          <a:bodyPr>
            <a:normAutofit/>
          </a:bodyPr>
          <a:lstStyle/>
          <a:p>
            <a:r>
              <a:rPr lang="en-GB" dirty="0">
                <a:solidFill>
                  <a:srgbClr val="FF0000"/>
                </a:solidFill>
              </a:rPr>
              <a:t>TEAM ROLES</a:t>
            </a:r>
          </a:p>
        </p:txBody>
      </p:sp>
      <p:sp>
        <p:nvSpPr>
          <p:cNvPr id="3" name="Subtitle 2">
            <a:extLst>
              <a:ext uri="{FF2B5EF4-FFF2-40B4-BE49-F238E27FC236}">
                <a16:creationId xmlns:a16="http://schemas.microsoft.com/office/drawing/2014/main" id="{3BDABEC4-C913-4E29-A11A-183C8097915D}"/>
              </a:ext>
            </a:extLst>
          </p:cNvPr>
          <p:cNvSpPr>
            <a:spLocks noGrp="1"/>
          </p:cNvSpPr>
          <p:nvPr>
            <p:ph type="subTitle" idx="1"/>
          </p:nvPr>
        </p:nvSpPr>
        <p:spPr>
          <a:xfrm>
            <a:off x="4863283" y="4047760"/>
            <a:ext cx="4410719" cy="1552894"/>
          </a:xfrm>
        </p:spPr>
        <p:txBody>
          <a:bodyPr>
            <a:normAutofit/>
          </a:bodyPr>
          <a:lstStyle/>
          <a:p>
            <a:r>
              <a:rPr lang="en-GB" dirty="0">
                <a:solidFill>
                  <a:schemeClr val="tx1"/>
                </a:solidFill>
              </a:rPr>
              <a:t>Name: FIZZA CHOHAN</a:t>
            </a:r>
          </a:p>
          <a:p>
            <a:r>
              <a:rPr lang="en-GB" dirty="0">
                <a:solidFill>
                  <a:schemeClr val="tx1"/>
                </a:solidFill>
              </a:rPr>
              <a:t>Student No: 1807415</a:t>
            </a:r>
          </a:p>
        </p:txBody>
      </p:sp>
      <p:pic>
        <p:nvPicPr>
          <p:cNvPr id="6" name="Picture 5">
            <a:extLst>
              <a:ext uri="{FF2B5EF4-FFF2-40B4-BE49-F238E27FC236}">
                <a16:creationId xmlns:a16="http://schemas.microsoft.com/office/drawing/2014/main" id="{9BA0D459-7031-4B37-8940-EC0900568DC0}"/>
              </a:ext>
            </a:extLst>
          </p:cNvPr>
          <p:cNvPicPr>
            <a:picLocks noChangeAspect="1"/>
          </p:cNvPicPr>
          <p:nvPr/>
        </p:nvPicPr>
        <p:blipFill rotWithShape="1">
          <a:blip r:embed="rId2">
            <a:extLst>
              <a:ext uri="{28A0092B-C50C-407E-A947-70E740481C1C}">
                <a14:useLocalDpi xmlns:a14="http://schemas.microsoft.com/office/drawing/2010/main" val="0"/>
              </a:ext>
            </a:extLst>
          </a:blip>
          <a:srcRect t="905" r="-2" b="6361"/>
          <a:stretch/>
        </p:blipFill>
        <p:spPr>
          <a:xfrm>
            <a:off x="794084" y="1572125"/>
            <a:ext cx="3841230" cy="4028529"/>
          </a:xfrm>
          <a:prstGeom prst="rect">
            <a:avLst/>
          </a:prstGeom>
        </p:spPr>
      </p:pic>
    </p:spTree>
    <p:extLst>
      <p:ext uri="{BB962C8B-B14F-4D97-AF65-F5344CB8AC3E}">
        <p14:creationId xmlns:p14="http://schemas.microsoft.com/office/powerpoint/2010/main" val="541931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23F42-BB7B-4FBB-A34A-06C09768803C}"/>
              </a:ext>
            </a:extLst>
          </p:cNvPr>
          <p:cNvSpPr>
            <a:spLocks noGrp="1"/>
          </p:cNvSpPr>
          <p:nvPr>
            <p:ph type="title"/>
          </p:nvPr>
        </p:nvSpPr>
        <p:spPr>
          <a:xfrm>
            <a:off x="372532" y="0"/>
            <a:ext cx="9990668" cy="969818"/>
          </a:xfrm>
        </p:spPr>
        <p:txBody>
          <a:bodyPr>
            <a:normAutofit/>
          </a:bodyPr>
          <a:lstStyle/>
          <a:p>
            <a:r>
              <a:rPr lang="en-GB" dirty="0">
                <a:solidFill>
                  <a:srgbClr val="FF0000"/>
                </a:solidFill>
              </a:rPr>
              <a:t>What is Team Roles and why is it Important </a:t>
            </a:r>
          </a:p>
        </p:txBody>
      </p:sp>
      <p:graphicFrame>
        <p:nvGraphicFramePr>
          <p:cNvPr id="33" name="Content Placeholder 2">
            <a:extLst>
              <a:ext uri="{FF2B5EF4-FFF2-40B4-BE49-F238E27FC236}">
                <a16:creationId xmlns:a16="http://schemas.microsoft.com/office/drawing/2014/main" id="{D8BE80AB-7B41-417B-BBEB-F05A14C303BC}"/>
              </a:ext>
            </a:extLst>
          </p:cNvPr>
          <p:cNvGraphicFramePr>
            <a:graphicFrameLocks noGrp="1"/>
          </p:cNvGraphicFramePr>
          <p:nvPr>
            <p:ph idx="1"/>
            <p:extLst>
              <p:ext uri="{D42A27DB-BD31-4B8C-83A1-F6EECF244321}">
                <p14:modId xmlns:p14="http://schemas.microsoft.com/office/powerpoint/2010/main" val="1649825057"/>
              </p:ext>
            </p:extLst>
          </p:nvPr>
        </p:nvGraphicFramePr>
        <p:xfrm>
          <a:off x="0" y="969818"/>
          <a:ext cx="9990667" cy="5430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4657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43552-33F4-4C5D-B149-6C47A97DB249}"/>
              </a:ext>
            </a:extLst>
          </p:cNvPr>
          <p:cNvSpPr>
            <a:spLocks noGrp="1"/>
          </p:cNvSpPr>
          <p:nvPr>
            <p:ph type="title"/>
          </p:nvPr>
        </p:nvSpPr>
        <p:spPr>
          <a:xfrm>
            <a:off x="676746" y="609600"/>
            <a:ext cx="3729076" cy="1320800"/>
          </a:xfrm>
        </p:spPr>
        <p:txBody>
          <a:bodyPr vert="horz" lIns="91440" tIns="45720" rIns="91440" bIns="45720" rtlCol="0" anchor="ctr">
            <a:normAutofit/>
          </a:bodyPr>
          <a:lstStyle/>
          <a:p>
            <a:r>
              <a:rPr lang="en-US" sz="3600"/>
              <a:t>                 </a:t>
            </a:r>
          </a:p>
        </p:txBody>
      </p:sp>
      <p:pic>
        <p:nvPicPr>
          <p:cNvPr id="12" name="Content Placeholder 11">
            <a:extLst>
              <a:ext uri="{FF2B5EF4-FFF2-40B4-BE49-F238E27FC236}">
                <a16:creationId xmlns:a16="http://schemas.microsoft.com/office/drawing/2014/main" id="{40F9CC50-089B-4A12-B5A7-0F3EB5A4A3F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tretch/>
        </p:blipFill>
        <p:spPr>
          <a:xfrm>
            <a:off x="4760913" y="942574"/>
            <a:ext cx="4513262" cy="4671226"/>
          </a:xfrm>
          <a:prstGeom prst="rect">
            <a:avLst/>
          </a:prstGeom>
        </p:spPr>
      </p:pic>
      <p:sp>
        <p:nvSpPr>
          <p:cNvPr id="3" name="Text Placeholder 2">
            <a:extLst>
              <a:ext uri="{FF2B5EF4-FFF2-40B4-BE49-F238E27FC236}">
                <a16:creationId xmlns:a16="http://schemas.microsoft.com/office/drawing/2014/main" id="{F0DAD16F-0893-4D9C-A759-4D95CD89BD78}"/>
              </a:ext>
            </a:extLst>
          </p:cNvPr>
          <p:cNvSpPr>
            <a:spLocks noGrp="1"/>
          </p:cNvSpPr>
          <p:nvPr>
            <p:ph type="body" sz="half" idx="2"/>
          </p:nvPr>
        </p:nvSpPr>
        <p:spPr>
          <a:xfrm>
            <a:off x="673572" y="534396"/>
            <a:ext cx="3932940" cy="5450768"/>
          </a:xfrm>
        </p:spPr>
        <p:txBody>
          <a:bodyPr vert="horz" lIns="91440" tIns="45720" rIns="91440" bIns="45720" rtlCol="0">
            <a:noAutofit/>
          </a:bodyPr>
          <a:lstStyle/>
          <a:p>
            <a:pPr marL="285750" indent="-285750">
              <a:buFont typeface="Wingdings 3" charset="2"/>
              <a:buChar char=""/>
            </a:pPr>
            <a:r>
              <a:rPr lang="en-US" sz="2000" dirty="0"/>
              <a:t>Belbin and his team discovered that there are 9 clusters of behavior. </a:t>
            </a:r>
          </a:p>
          <a:p>
            <a:pPr marL="285750" indent="-285750">
              <a:buFont typeface="Wingdings 3" charset="2"/>
              <a:buChar char=""/>
            </a:pPr>
            <a:r>
              <a:rPr lang="en-US" sz="2000" dirty="0"/>
              <a:t> Using Belbin individuals have a better understanding of their own strength's and weakness.</a:t>
            </a:r>
          </a:p>
          <a:p>
            <a:pPr marL="285750" indent="-285750">
              <a:buFont typeface="Wingdings 3" charset="2"/>
              <a:buChar char=""/>
            </a:pPr>
            <a:r>
              <a:rPr lang="en-US" sz="2000" dirty="0"/>
              <a:t> This then leads to greater communication between team members and colleagues and managers. </a:t>
            </a:r>
          </a:p>
          <a:p>
            <a:pPr marL="285750" indent="-285750">
              <a:buFont typeface="Wingdings 3" charset="2"/>
              <a:buChar char=""/>
            </a:pPr>
            <a:r>
              <a:rPr lang="en-US" sz="2000" dirty="0"/>
              <a:t> Helps the team to understand ways to improve </a:t>
            </a:r>
          </a:p>
          <a:p>
            <a:pPr marL="342900" indent="-342900">
              <a:buFont typeface="Wingdings 3" charset="2"/>
              <a:buChar char=""/>
            </a:pPr>
            <a:r>
              <a:rPr lang="en-US" sz="2000" dirty="0"/>
              <a:t> helps the individual to understand  where they fit into the team </a:t>
            </a:r>
          </a:p>
          <a:p>
            <a:endParaRPr lang="en-US" sz="2000" dirty="0"/>
          </a:p>
          <a:p>
            <a:r>
              <a:rPr lang="en-US" sz="2000" dirty="0"/>
              <a:t>Belbin Associates (2019) </a:t>
            </a:r>
          </a:p>
        </p:txBody>
      </p:sp>
    </p:spTree>
    <p:extLst>
      <p:ext uri="{BB962C8B-B14F-4D97-AF65-F5344CB8AC3E}">
        <p14:creationId xmlns:p14="http://schemas.microsoft.com/office/powerpoint/2010/main" val="395661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A7FA775-C3B3-4138-9AFB-4A5721A1266D}"/>
              </a:ext>
            </a:extLst>
          </p:cNvPr>
          <p:cNvSpPr txBox="1"/>
          <p:nvPr/>
        </p:nvSpPr>
        <p:spPr>
          <a:xfrm>
            <a:off x="500597" y="44156"/>
            <a:ext cx="11678465" cy="1175560"/>
          </a:xfrm>
          <a:prstGeom prst="rect">
            <a:avLst/>
          </a:prstGeom>
        </p:spPr>
        <p:txBody>
          <a:bodyPr vert="horz" lIns="91440" tIns="45720" rIns="91440" bIns="45720" rtlCol="0" anchor="b">
            <a:normAutofit/>
          </a:bodyPr>
          <a:lstStyle/>
          <a:p>
            <a:pPr defTabSz="914400">
              <a:lnSpc>
                <a:spcPct val="85000"/>
              </a:lnSpc>
              <a:spcBef>
                <a:spcPct val="0"/>
              </a:spcBef>
              <a:spcAft>
                <a:spcPts val="600"/>
              </a:spcAft>
            </a:pPr>
            <a:r>
              <a:rPr lang="en-US" sz="8000" spc="-50" dirty="0">
                <a:solidFill>
                  <a:srgbClr val="FF0000"/>
                </a:solidFill>
                <a:latin typeface="+mj-lt"/>
                <a:ea typeface="+mj-ea"/>
                <a:cs typeface="+mj-cs"/>
              </a:rPr>
              <a:t>Belbin’s Team Role </a:t>
            </a:r>
          </a:p>
        </p:txBody>
      </p:sp>
      <p:sp>
        <p:nvSpPr>
          <p:cNvPr id="8" name="TextBox 7">
            <a:extLst>
              <a:ext uri="{FF2B5EF4-FFF2-40B4-BE49-F238E27FC236}">
                <a16:creationId xmlns:a16="http://schemas.microsoft.com/office/drawing/2014/main" id="{38088AAD-C617-4042-BEF6-02E94485BFC2}"/>
              </a:ext>
            </a:extLst>
          </p:cNvPr>
          <p:cNvSpPr txBox="1"/>
          <p:nvPr/>
        </p:nvSpPr>
        <p:spPr>
          <a:xfrm>
            <a:off x="513535" y="1253709"/>
            <a:ext cx="11239500" cy="646331"/>
          </a:xfrm>
          <a:prstGeom prst="rect">
            <a:avLst/>
          </a:prstGeom>
          <a:noFill/>
        </p:spPr>
        <p:txBody>
          <a:bodyPr wrap="square" rtlCol="0">
            <a:spAutoFit/>
          </a:bodyPr>
          <a:lstStyle/>
          <a:p>
            <a:r>
              <a:rPr lang="en-GB" dirty="0"/>
              <a:t>Belbin's team roles come with both strength's and weakness. Below are some examples of Belbin's team role</a:t>
            </a:r>
            <a:endParaRPr lang="en-GB" b="1" dirty="0"/>
          </a:p>
          <a:p>
            <a:r>
              <a:rPr lang="en-GB" dirty="0"/>
              <a:t> </a:t>
            </a:r>
          </a:p>
        </p:txBody>
      </p:sp>
      <p:graphicFrame>
        <p:nvGraphicFramePr>
          <p:cNvPr id="9" name="Table 8">
            <a:extLst>
              <a:ext uri="{FF2B5EF4-FFF2-40B4-BE49-F238E27FC236}">
                <a16:creationId xmlns:a16="http://schemas.microsoft.com/office/drawing/2014/main" id="{51BFCC4B-5E54-4E55-8B95-A33341BB5E9C}"/>
              </a:ext>
            </a:extLst>
          </p:cNvPr>
          <p:cNvGraphicFramePr>
            <a:graphicFrameLocks noGrp="1"/>
          </p:cNvGraphicFramePr>
          <p:nvPr>
            <p:extLst>
              <p:ext uri="{D42A27DB-BD31-4B8C-83A1-F6EECF244321}">
                <p14:modId xmlns:p14="http://schemas.microsoft.com/office/powerpoint/2010/main" val="1721300990"/>
              </p:ext>
            </p:extLst>
          </p:nvPr>
        </p:nvGraphicFramePr>
        <p:xfrm>
          <a:off x="513535" y="1988456"/>
          <a:ext cx="8545947" cy="4663440"/>
        </p:xfrm>
        <a:graphic>
          <a:graphicData uri="http://schemas.openxmlformats.org/drawingml/2006/table">
            <a:tbl>
              <a:tblPr firstRow="1" bandRow="1">
                <a:tableStyleId>{5C22544A-7EE6-4342-B048-85BDC9FD1C3A}</a:tableStyleId>
              </a:tblPr>
              <a:tblGrid>
                <a:gridCol w="2440050">
                  <a:extLst>
                    <a:ext uri="{9D8B030D-6E8A-4147-A177-3AD203B41FA5}">
                      <a16:colId xmlns:a16="http://schemas.microsoft.com/office/drawing/2014/main" val="522069783"/>
                    </a:ext>
                  </a:extLst>
                </a:gridCol>
                <a:gridCol w="2035299">
                  <a:extLst>
                    <a:ext uri="{9D8B030D-6E8A-4147-A177-3AD203B41FA5}">
                      <a16:colId xmlns:a16="http://schemas.microsoft.com/office/drawing/2014/main" val="2945660454"/>
                    </a:ext>
                  </a:extLst>
                </a:gridCol>
                <a:gridCol w="2035299">
                  <a:extLst>
                    <a:ext uri="{9D8B030D-6E8A-4147-A177-3AD203B41FA5}">
                      <a16:colId xmlns:a16="http://schemas.microsoft.com/office/drawing/2014/main" val="1737612201"/>
                    </a:ext>
                  </a:extLst>
                </a:gridCol>
                <a:gridCol w="2035299">
                  <a:extLst>
                    <a:ext uri="{9D8B030D-6E8A-4147-A177-3AD203B41FA5}">
                      <a16:colId xmlns:a16="http://schemas.microsoft.com/office/drawing/2014/main" val="2184190893"/>
                    </a:ext>
                  </a:extLst>
                </a:gridCol>
              </a:tblGrid>
              <a:tr h="318298">
                <a:tc>
                  <a:txBody>
                    <a:bodyPr/>
                    <a:lstStyle/>
                    <a:p>
                      <a:r>
                        <a:rPr lang="en-GB" dirty="0"/>
                        <a:t>Role </a:t>
                      </a:r>
                    </a:p>
                  </a:txBody>
                  <a:tcPr/>
                </a:tc>
                <a:tc>
                  <a:txBody>
                    <a:bodyPr/>
                    <a:lstStyle/>
                    <a:p>
                      <a:r>
                        <a:rPr lang="en-GB" dirty="0"/>
                        <a:t>Description</a:t>
                      </a:r>
                    </a:p>
                  </a:txBody>
                  <a:tcPr/>
                </a:tc>
                <a:tc>
                  <a:txBody>
                    <a:bodyPr/>
                    <a:lstStyle/>
                    <a:p>
                      <a:r>
                        <a:rPr lang="en-GB" dirty="0"/>
                        <a:t>Strengths</a:t>
                      </a:r>
                    </a:p>
                  </a:txBody>
                  <a:tcPr/>
                </a:tc>
                <a:tc>
                  <a:txBody>
                    <a:bodyPr/>
                    <a:lstStyle/>
                    <a:p>
                      <a:r>
                        <a:rPr lang="en-GB" dirty="0"/>
                        <a:t>Weakness</a:t>
                      </a:r>
                    </a:p>
                  </a:txBody>
                  <a:tcPr/>
                </a:tc>
                <a:extLst>
                  <a:ext uri="{0D108BD9-81ED-4DB2-BD59-A6C34878D82A}">
                    <a16:rowId xmlns:a16="http://schemas.microsoft.com/office/drawing/2014/main" val="3374017844"/>
                  </a:ext>
                </a:extLst>
              </a:tr>
              <a:tr h="1726655">
                <a:tc>
                  <a:txBody>
                    <a:bodyPr/>
                    <a:lstStyle/>
                    <a:p>
                      <a:r>
                        <a:rPr lang="en-GB" dirty="0"/>
                        <a:t>Co- Ordinator</a:t>
                      </a:r>
                    </a:p>
                  </a:txBody>
                  <a:tcPr/>
                </a:tc>
                <a:tc>
                  <a:txBody>
                    <a:bodyPr/>
                    <a:lstStyle/>
                    <a:p>
                      <a:r>
                        <a:rPr lang="en-GB" dirty="0"/>
                        <a:t>Delegates work</a:t>
                      </a:r>
                    </a:p>
                    <a:p>
                      <a:endParaRPr lang="en-GB" dirty="0"/>
                    </a:p>
                    <a:p>
                      <a:r>
                        <a:rPr lang="en-GB" dirty="0"/>
                        <a:t>Draw out team members </a:t>
                      </a:r>
                    </a:p>
                    <a:p>
                      <a:endParaRPr lang="en-GB" dirty="0"/>
                    </a:p>
                    <a:p>
                      <a:r>
                        <a:rPr lang="en-GB" dirty="0"/>
                        <a:t>Focuses on teams goals</a:t>
                      </a:r>
                    </a:p>
                  </a:txBody>
                  <a:tcPr/>
                </a:tc>
                <a:tc>
                  <a:txBody>
                    <a:bodyPr/>
                    <a:lstStyle/>
                    <a:p>
                      <a:r>
                        <a:rPr lang="en-GB" dirty="0"/>
                        <a:t>Confident</a:t>
                      </a:r>
                    </a:p>
                    <a:p>
                      <a:endParaRPr lang="en-GB" dirty="0"/>
                    </a:p>
                    <a:p>
                      <a:r>
                        <a:rPr lang="en-GB" dirty="0"/>
                        <a:t>Clarifies goals</a:t>
                      </a:r>
                    </a:p>
                    <a:p>
                      <a:endParaRPr lang="en-GB" dirty="0"/>
                    </a:p>
                    <a:p>
                      <a:r>
                        <a:rPr lang="en-GB" dirty="0"/>
                        <a:t>Mature</a:t>
                      </a:r>
                    </a:p>
                    <a:p>
                      <a:endParaRPr lang="en-GB" dirty="0"/>
                    </a:p>
                  </a:txBody>
                  <a:tcPr/>
                </a:tc>
                <a:tc>
                  <a:txBody>
                    <a:bodyPr/>
                    <a:lstStyle/>
                    <a:p>
                      <a:r>
                        <a:rPr lang="en-GB" dirty="0"/>
                        <a:t>Can come across as arrogant and manipulative</a:t>
                      </a:r>
                    </a:p>
                  </a:txBody>
                  <a:tcPr/>
                </a:tc>
                <a:extLst>
                  <a:ext uri="{0D108BD9-81ED-4DB2-BD59-A6C34878D82A}">
                    <a16:rowId xmlns:a16="http://schemas.microsoft.com/office/drawing/2014/main" val="2799667703"/>
                  </a:ext>
                </a:extLst>
              </a:tr>
              <a:tr h="1962108">
                <a:tc>
                  <a:txBody>
                    <a:bodyPr/>
                    <a:lstStyle/>
                    <a:p>
                      <a:r>
                        <a:rPr lang="en-GB" dirty="0"/>
                        <a:t>Implementer</a:t>
                      </a:r>
                    </a:p>
                  </a:txBody>
                  <a:tcPr/>
                </a:tc>
                <a:tc>
                  <a:txBody>
                    <a:bodyPr/>
                    <a:lstStyle/>
                    <a:p>
                      <a:r>
                        <a:rPr lang="en-GB" dirty="0"/>
                        <a:t>Plans a workable strategy</a:t>
                      </a:r>
                    </a:p>
                    <a:p>
                      <a:endParaRPr lang="en-GB" dirty="0"/>
                    </a:p>
                    <a:p>
                      <a:r>
                        <a:rPr lang="en-GB" dirty="0"/>
                        <a:t>Carry's this out as affectively and efficiently as possible</a:t>
                      </a:r>
                    </a:p>
                  </a:txBody>
                  <a:tcPr/>
                </a:tc>
                <a:tc>
                  <a:txBody>
                    <a:bodyPr/>
                    <a:lstStyle/>
                    <a:p>
                      <a:r>
                        <a:rPr lang="en-GB" dirty="0"/>
                        <a:t>Reliable</a:t>
                      </a:r>
                    </a:p>
                    <a:p>
                      <a:endParaRPr lang="en-GB" dirty="0"/>
                    </a:p>
                    <a:p>
                      <a:r>
                        <a:rPr lang="en-GB" dirty="0"/>
                        <a:t>Efficient</a:t>
                      </a:r>
                    </a:p>
                    <a:p>
                      <a:endParaRPr lang="en-GB" dirty="0"/>
                    </a:p>
                    <a:p>
                      <a:r>
                        <a:rPr lang="en-GB" dirty="0"/>
                        <a:t>Practical</a:t>
                      </a:r>
                    </a:p>
                    <a:p>
                      <a:endParaRPr lang="en-GB" dirty="0"/>
                    </a:p>
                    <a:p>
                      <a:r>
                        <a:rPr lang="en-GB" dirty="0"/>
                        <a:t>Turns ideas into actions</a:t>
                      </a:r>
                    </a:p>
                  </a:txBody>
                  <a:tcPr/>
                </a:tc>
                <a:tc>
                  <a:txBody>
                    <a:bodyPr/>
                    <a:lstStyle/>
                    <a:p>
                      <a:r>
                        <a:rPr lang="en-GB" dirty="0"/>
                        <a:t>Can be slow to respond to new possibilities</a:t>
                      </a:r>
                    </a:p>
                    <a:p>
                      <a:r>
                        <a:rPr lang="en-GB" dirty="0"/>
                        <a:t> </a:t>
                      </a:r>
                    </a:p>
                    <a:p>
                      <a:r>
                        <a:rPr lang="en-GB" dirty="0"/>
                        <a:t>Can be inflexible</a:t>
                      </a:r>
                    </a:p>
                  </a:txBody>
                  <a:tcPr/>
                </a:tc>
                <a:extLst>
                  <a:ext uri="{0D108BD9-81ED-4DB2-BD59-A6C34878D82A}">
                    <a16:rowId xmlns:a16="http://schemas.microsoft.com/office/drawing/2014/main" val="4248769582"/>
                  </a:ext>
                </a:extLst>
              </a:tr>
            </a:tbl>
          </a:graphicData>
        </a:graphic>
      </p:graphicFrame>
      <p:sp>
        <p:nvSpPr>
          <p:cNvPr id="10" name="TextBox 9">
            <a:extLst>
              <a:ext uri="{FF2B5EF4-FFF2-40B4-BE49-F238E27FC236}">
                <a16:creationId xmlns:a16="http://schemas.microsoft.com/office/drawing/2014/main" id="{6AE4F172-A5CA-4B96-93D3-A574ED339268}"/>
              </a:ext>
            </a:extLst>
          </p:cNvPr>
          <p:cNvSpPr txBox="1"/>
          <p:nvPr/>
        </p:nvSpPr>
        <p:spPr>
          <a:xfrm>
            <a:off x="9351818" y="5902036"/>
            <a:ext cx="2840183" cy="369332"/>
          </a:xfrm>
          <a:prstGeom prst="rect">
            <a:avLst/>
          </a:prstGeom>
          <a:noFill/>
        </p:spPr>
        <p:txBody>
          <a:bodyPr wrap="square" rtlCol="0">
            <a:spAutoFit/>
          </a:bodyPr>
          <a:lstStyle/>
          <a:p>
            <a:r>
              <a:rPr lang="en-GB" dirty="0"/>
              <a:t>Mindtool ltd (1996-2019)</a:t>
            </a:r>
          </a:p>
        </p:txBody>
      </p:sp>
    </p:spTree>
    <p:extLst>
      <p:ext uri="{BB962C8B-B14F-4D97-AF65-F5344CB8AC3E}">
        <p14:creationId xmlns:p14="http://schemas.microsoft.com/office/powerpoint/2010/main" val="397465445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DE7C08-9963-4357-A1B0-116D84954AD0}"/>
              </a:ext>
            </a:extLst>
          </p:cNvPr>
          <p:cNvSpPr txBox="1"/>
          <p:nvPr/>
        </p:nvSpPr>
        <p:spPr>
          <a:xfrm>
            <a:off x="1482436" y="40790"/>
            <a:ext cx="6096000" cy="1320800"/>
          </a:xfrm>
          <a:prstGeom prst="rect">
            <a:avLst/>
          </a:prstGeom>
        </p:spPr>
        <p:txBody>
          <a:bodyPr vert="horz" lIns="91440" tIns="45720" rIns="91440" bIns="45720" rtlCol="0" anchor="ctr">
            <a:normAutofit/>
          </a:bodyPr>
          <a:lstStyle/>
          <a:p>
            <a:pPr>
              <a:spcBef>
                <a:spcPct val="0"/>
              </a:spcBef>
              <a:spcAft>
                <a:spcPts val="600"/>
              </a:spcAft>
            </a:pPr>
            <a:r>
              <a:rPr lang="en-US" sz="3300" spc="-50" dirty="0">
                <a:solidFill>
                  <a:srgbClr val="FF0000"/>
                </a:solidFill>
                <a:latin typeface="+mj-lt"/>
                <a:ea typeface="+mj-ea"/>
                <a:cs typeface="+mj-cs"/>
              </a:rPr>
              <a:t>My own experience within a Team Role </a:t>
            </a:r>
          </a:p>
        </p:txBody>
      </p:sp>
      <p:sp>
        <p:nvSpPr>
          <p:cNvPr id="3" name="TextBox 2">
            <a:extLst>
              <a:ext uri="{FF2B5EF4-FFF2-40B4-BE49-F238E27FC236}">
                <a16:creationId xmlns:a16="http://schemas.microsoft.com/office/drawing/2014/main" id="{3827D7F0-C9D2-4F25-B945-18D17F3E5B45}"/>
              </a:ext>
            </a:extLst>
          </p:cNvPr>
          <p:cNvSpPr txBox="1"/>
          <p:nvPr/>
        </p:nvSpPr>
        <p:spPr>
          <a:xfrm>
            <a:off x="525756" y="1361590"/>
            <a:ext cx="8536738" cy="5276277"/>
          </a:xfrm>
          <a:prstGeom prst="rect">
            <a:avLst/>
          </a:prstGeom>
        </p:spPr>
        <p:txBody>
          <a:bodyPr vert="horz" lIns="91440" tIns="45720" rIns="91440" bIns="45720" rtlCol="0">
            <a:normAutofit lnSpcReduction="10000"/>
          </a:bodyPr>
          <a:lstStyle/>
          <a:p>
            <a:pPr>
              <a:lnSpc>
                <a:spcPct val="90000"/>
              </a:lnSpc>
              <a:spcBef>
                <a:spcPts val="1000"/>
              </a:spcBef>
              <a:buClr>
                <a:schemeClr val="accent1"/>
              </a:buClr>
              <a:buSzPct val="80000"/>
            </a:pPr>
            <a:r>
              <a:rPr lang="en-US" sz="2400" dirty="0">
                <a:solidFill>
                  <a:schemeClr val="tx1">
                    <a:lumMod val="75000"/>
                    <a:lumOff val="25000"/>
                  </a:schemeClr>
                </a:solidFill>
              </a:rPr>
              <a:t>I previously worked in a retail company called next. For the store to run efficiently all members of staff had to work within a team. My job role was a sales assistant. My job consisted of helping customers with parcel pick ups, purchasing items and browsing the next website. Each morning a supervisor or a store manger would delicate our jobs which had to be completed for the day. Once complete we then had to report back to senior member of staff to say the job had been completed. </a:t>
            </a:r>
          </a:p>
          <a:p>
            <a:pPr>
              <a:lnSpc>
                <a:spcPct val="90000"/>
              </a:lnSpc>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a:lnSpc>
                <a:spcPct val="90000"/>
              </a:lnSpc>
              <a:spcBef>
                <a:spcPts val="1000"/>
              </a:spcBef>
              <a:buClr>
                <a:schemeClr val="accent1"/>
              </a:buClr>
              <a:buSzPct val="80000"/>
            </a:pPr>
            <a:r>
              <a:rPr lang="en-US" sz="2400" dirty="0">
                <a:solidFill>
                  <a:schemeClr val="tx1">
                    <a:lumMod val="75000"/>
                    <a:lumOff val="25000"/>
                  </a:schemeClr>
                </a:solidFill>
              </a:rPr>
              <a:t>Each member of the team had different  job roles relating to their own individual strength’s. We all had the same overall goal and that was customer satisfaction and making profit for the company. Therefore without our specific  job roles and working as a team this would not be possible. </a:t>
            </a:r>
          </a:p>
          <a:p>
            <a:pPr>
              <a:lnSpc>
                <a:spcPct val="90000"/>
              </a:lnSpc>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1100" dirty="0">
              <a:solidFill>
                <a:schemeClr val="tx1">
                  <a:lumMod val="75000"/>
                  <a:lumOff val="25000"/>
                </a:schemeClr>
              </a:solidFill>
            </a:endParaRPr>
          </a:p>
        </p:txBody>
      </p:sp>
      <p:pic>
        <p:nvPicPr>
          <p:cNvPr id="1026" name="Picture 2" descr="Image result for TEAQM WORK">
            <a:extLst>
              <a:ext uri="{FF2B5EF4-FFF2-40B4-BE49-F238E27FC236}">
                <a16:creationId xmlns:a16="http://schemas.microsoft.com/office/drawing/2014/main" id="{593CA4F7-C845-4960-8D76-01E525AB63C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009356" y="1909461"/>
            <a:ext cx="3010524" cy="281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249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E78D6-F072-48E7-8270-20EFBDD26F36}"/>
              </a:ext>
            </a:extLst>
          </p:cNvPr>
          <p:cNvSpPr>
            <a:spLocks noGrp="1"/>
          </p:cNvSpPr>
          <p:nvPr>
            <p:ph type="ctrTitle"/>
          </p:nvPr>
        </p:nvSpPr>
        <p:spPr>
          <a:xfrm>
            <a:off x="3831317" y="3889309"/>
            <a:ext cx="4794164" cy="1363215"/>
          </a:xfrm>
          <a:noFill/>
          <a:ln>
            <a:solidFill>
              <a:srgbClr val="92D050"/>
            </a:solidFill>
          </a:ln>
        </p:spPr>
        <p:style>
          <a:lnRef idx="0">
            <a:schemeClr val="accent3"/>
          </a:lnRef>
          <a:fillRef idx="3">
            <a:schemeClr val="accent3"/>
          </a:fillRef>
          <a:effectRef idx="3">
            <a:schemeClr val="accent3"/>
          </a:effectRef>
          <a:fontRef idx="minor">
            <a:schemeClr val="lt1"/>
          </a:fontRef>
        </p:style>
        <p:txBody>
          <a:bodyPr anchor="t">
            <a:normAutofit fontScale="90000"/>
          </a:bodyPr>
          <a:lstStyle/>
          <a:p>
            <a:pPr algn="l"/>
            <a:r>
              <a:rPr lang="en-US" sz="4400" b="1" i="1" dirty="0">
                <a:solidFill>
                  <a:srgbClr val="FF0000"/>
                </a:solidFill>
              </a:rPr>
              <a:t>Benefits of team working</a:t>
            </a:r>
          </a:p>
        </p:txBody>
      </p:sp>
      <p:pic>
        <p:nvPicPr>
          <p:cNvPr id="14" name="Picture 15" descr="A close up of a tree&#10;&#10;Description generated with very high confidence">
            <a:extLst>
              <a:ext uri="{FF2B5EF4-FFF2-40B4-BE49-F238E27FC236}">
                <a16:creationId xmlns:a16="http://schemas.microsoft.com/office/drawing/2014/main" id="{A04F7958-5ED2-4A71-8AB2-7DC81D9A009A}"/>
              </a:ext>
            </a:extLst>
          </p:cNvPr>
          <p:cNvPicPr>
            <a:picLocks noChangeAspect="1"/>
          </p:cNvPicPr>
          <p:nvPr/>
        </p:nvPicPr>
        <p:blipFill rotWithShape="1">
          <a:blip r:embed="rId2"/>
          <a:srcRect t="12522" r="-1" b="-1"/>
          <a:stretch/>
        </p:blipFill>
        <p:spPr>
          <a:xfrm>
            <a:off x="1246573"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5" name="Picture 4" descr="Finance trade numbers">
            <a:extLst>
              <a:ext uri="{FF2B5EF4-FFF2-40B4-BE49-F238E27FC236}">
                <a16:creationId xmlns:a16="http://schemas.microsoft.com/office/drawing/2014/main" id="{112B9624-F8A1-4831-AE43-1D9E266CFF3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8041" r="4311" b="-1"/>
          <a:stretch/>
        </p:blipFill>
        <p:spPr>
          <a:xfrm>
            <a:off x="20" y="2288331"/>
            <a:ext cx="356461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pic>
        <p:nvPicPr>
          <p:cNvPr id="9" name="Picture 10" descr="A picture containing clipart&#10;&#10;Description generated with very high confidence">
            <a:extLst>
              <a:ext uri="{FF2B5EF4-FFF2-40B4-BE49-F238E27FC236}">
                <a16:creationId xmlns:a16="http://schemas.microsoft.com/office/drawing/2014/main" id="{A8D36BD5-6CC7-4F3E-93F9-4E5DFE99BE1C}"/>
              </a:ext>
            </a:extLst>
          </p:cNvPr>
          <p:cNvPicPr>
            <a:picLocks noChangeAspect="1"/>
          </p:cNvPicPr>
          <p:nvPr/>
        </p:nvPicPr>
        <p:blipFill rotWithShape="1">
          <a:blip r:embed="rId4"/>
          <a:srcRect l="21750" r="22251" b="2"/>
          <a:stretch/>
        </p:blipFill>
        <p:spPr>
          <a:xfrm>
            <a:off x="5525559" y="725908"/>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pic>
        <p:nvPicPr>
          <p:cNvPr id="18" name="Picture 19">
            <a:extLst>
              <a:ext uri="{FF2B5EF4-FFF2-40B4-BE49-F238E27FC236}">
                <a16:creationId xmlns:a16="http://schemas.microsoft.com/office/drawing/2014/main" id="{1BAE69F0-0960-4DB8-98DB-5B7CD8BC499D}"/>
              </a:ext>
            </a:extLst>
          </p:cNvPr>
          <p:cNvPicPr>
            <a:picLocks noChangeAspect="1"/>
          </p:cNvPicPr>
          <p:nvPr/>
        </p:nvPicPr>
        <p:blipFill rotWithShape="1">
          <a:blip r:embed="rId5"/>
          <a:srcRect t="5950" r="1" b="17896"/>
          <a:stretch/>
        </p:blipFill>
        <p:spPr>
          <a:xfrm>
            <a:off x="8918761" y="-4331"/>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pic>
        <p:nvPicPr>
          <p:cNvPr id="4" name="Picture 5" descr="A picture containing water, animal, sky, outdoor&#10;&#10;Description generated with very high confidence">
            <a:extLst>
              <a:ext uri="{FF2B5EF4-FFF2-40B4-BE49-F238E27FC236}">
                <a16:creationId xmlns:a16="http://schemas.microsoft.com/office/drawing/2014/main" id="{C645941A-4F77-4F52-A52D-91F34967D801}"/>
              </a:ext>
            </a:extLst>
          </p:cNvPr>
          <p:cNvPicPr>
            <a:picLocks noChangeAspect="1"/>
          </p:cNvPicPr>
          <p:nvPr/>
        </p:nvPicPr>
        <p:blipFill rotWithShape="1">
          <a:blip r:embed="rId6"/>
          <a:srcRect l="11917" r="47991" b="2"/>
          <a:stretch/>
        </p:blipFill>
        <p:spPr>
          <a:xfrm>
            <a:off x="9363236"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
        <p:nvSpPr>
          <p:cNvPr id="3" name="TextBox 2">
            <a:extLst>
              <a:ext uri="{FF2B5EF4-FFF2-40B4-BE49-F238E27FC236}">
                <a16:creationId xmlns:a16="http://schemas.microsoft.com/office/drawing/2014/main" id="{C872C3CB-9A55-467D-AA6E-23730A8B5C67}"/>
              </a:ext>
            </a:extLst>
          </p:cNvPr>
          <p:cNvSpPr txBox="1"/>
          <p:nvPr/>
        </p:nvSpPr>
        <p:spPr>
          <a:xfrm>
            <a:off x="4129081" y="5361691"/>
            <a:ext cx="4493093" cy="830997"/>
          </a:xfrm>
          <a:prstGeom prst="rect">
            <a:avLst/>
          </a:prstGeom>
          <a:solidFill>
            <a:schemeClr val="accent6">
              <a:lumMod val="75000"/>
            </a:schemeClr>
          </a:solidFill>
          <a:ln>
            <a:solidFill>
              <a:schemeClr val="accent6">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cs typeface="Arial"/>
              </a:rPr>
              <a:t>By </a:t>
            </a:r>
            <a:r>
              <a:rPr lang="en-US" sz="2400" dirty="0" err="1">
                <a:cs typeface="Arial"/>
              </a:rPr>
              <a:t>Sunu</a:t>
            </a:r>
            <a:r>
              <a:rPr lang="en-US" sz="2400" dirty="0">
                <a:cs typeface="Arial"/>
              </a:rPr>
              <a:t> Miah </a:t>
            </a:r>
          </a:p>
          <a:p>
            <a:r>
              <a:rPr lang="en-US" sz="2400" dirty="0">
                <a:cs typeface="Arial"/>
              </a:rPr>
              <a:t>Student No: 1807439</a:t>
            </a:r>
          </a:p>
        </p:txBody>
      </p:sp>
    </p:spTree>
    <p:extLst>
      <p:ext uri="{BB962C8B-B14F-4D97-AF65-F5344CB8AC3E}">
        <p14:creationId xmlns:p14="http://schemas.microsoft.com/office/powerpoint/2010/main" val="4247833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9B74815-4976-480D-A5F5-CC797E997127}"/>
              </a:ext>
            </a:extLst>
          </p:cNvPr>
          <p:cNvSpPr>
            <a:spLocks noGrp="1"/>
          </p:cNvSpPr>
          <p:nvPr>
            <p:ph type="body" idx="1"/>
          </p:nvPr>
        </p:nvSpPr>
        <p:spPr>
          <a:xfrm>
            <a:off x="4627845" y="834157"/>
            <a:ext cx="7317792" cy="5755928"/>
          </a:xfrm>
          <a:noFill/>
          <a:ln>
            <a:solidFill>
              <a:srgbClr val="FF0000"/>
            </a:solidFill>
          </a:ln>
        </p:spPr>
        <p:style>
          <a:lnRef idx="0">
            <a:schemeClr val="accent3"/>
          </a:lnRef>
          <a:fillRef idx="3">
            <a:schemeClr val="accent3"/>
          </a:fillRef>
          <a:effectRef idx="3">
            <a:schemeClr val="accent3"/>
          </a:effectRef>
          <a:fontRef idx="minor">
            <a:schemeClr val="lt1"/>
          </a:fontRef>
        </p:style>
        <p:txBody>
          <a:bodyPr vert="horz" lIns="91440" tIns="45720" rIns="91440" bIns="45720" rtlCol="0" anchor="t">
            <a:noAutofit/>
          </a:bodyPr>
          <a:lstStyle/>
          <a:p>
            <a:pPr marL="342900" indent="-342900">
              <a:lnSpc>
                <a:spcPct val="90000"/>
              </a:lnSpc>
              <a:buClrTx/>
              <a:buFont typeface="Arial" panose="020B0604020202020204" pitchFamily="34" charset="0"/>
              <a:buChar char="•"/>
            </a:pPr>
            <a:r>
              <a:rPr lang="en-US" dirty="0">
                <a:solidFill>
                  <a:schemeClr val="tx1">
                    <a:lumMod val="95000"/>
                    <a:lumOff val="5000"/>
                  </a:schemeClr>
                </a:solidFill>
              </a:rPr>
              <a:t>I am going to be looking at the importance and the benefits of teamworking, also linking it in with how vital teamwork is in the modern organization. To do this I will be looking into the main theorists and their guidelines for a team to work well and to be efficient.</a:t>
            </a:r>
            <a:endParaRPr lang="en-US" dirty="0">
              <a:solidFill>
                <a:schemeClr val="tx1">
                  <a:lumMod val="95000"/>
                  <a:lumOff val="5000"/>
                </a:schemeClr>
              </a:solidFill>
              <a:cs typeface="Calibri"/>
            </a:endParaRPr>
          </a:p>
          <a:p>
            <a:pPr marL="342900" indent="-342900">
              <a:lnSpc>
                <a:spcPct val="90000"/>
              </a:lnSpc>
              <a:buClrTx/>
              <a:buFont typeface="Arial" panose="020B0604020202020204" pitchFamily="34" charset="0"/>
              <a:buChar char="•"/>
            </a:pPr>
            <a:r>
              <a:rPr lang="en-US" dirty="0">
                <a:solidFill>
                  <a:schemeClr val="tx1">
                    <a:lumMod val="95000"/>
                    <a:lumOff val="5000"/>
                  </a:schemeClr>
                </a:solidFill>
              </a:rPr>
              <a:t>Teamwork is a group/ team of people working together to achieve a common goal or vision and have the ability to direct individual accomplishments towards organizational objectives. </a:t>
            </a:r>
            <a:endParaRPr lang="en-US" dirty="0">
              <a:solidFill>
                <a:schemeClr val="tx1">
                  <a:lumMod val="95000"/>
                  <a:lumOff val="5000"/>
                </a:schemeClr>
              </a:solidFill>
              <a:cs typeface="Calibri"/>
            </a:endParaRPr>
          </a:p>
          <a:p>
            <a:pPr marL="342900" indent="-342900">
              <a:lnSpc>
                <a:spcPct val="90000"/>
              </a:lnSpc>
              <a:buClrTx/>
              <a:buFont typeface="Trebuchet MS" panose="020B0603020202020204" pitchFamily="34" charset="0"/>
              <a:buChar char="•"/>
            </a:pPr>
            <a:r>
              <a:rPr lang="en-US" dirty="0">
                <a:solidFill>
                  <a:schemeClr val="tx1">
                    <a:lumMod val="95000"/>
                    <a:lumOff val="5000"/>
                  </a:schemeClr>
                </a:solidFill>
              </a:rPr>
              <a:t>Working in a team could prove to be an incredible learning experience when there is a readiness among the members to share information with one another.</a:t>
            </a:r>
            <a:endParaRPr lang="en-US" dirty="0">
              <a:solidFill>
                <a:schemeClr val="tx1">
                  <a:lumMod val="95000"/>
                  <a:lumOff val="5000"/>
                </a:schemeClr>
              </a:solidFill>
              <a:cs typeface="Calibri"/>
            </a:endParaRPr>
          </a:p>
          <a:p>
            <a:pPr>
              <a:lnSpc>
                <a:spcPct val="90000"/>
              </a:lnSpc>
            </a:pPr>
            <a:r>
              <a:rPr lang="en-US" dirty="0">
                <a:solidFill>
                  <a:schemeClr val="tx1">
                    <a:lumMod val="95000"/>
                    <a:lumOff val="5000"/>
                  </a:schemeClr>
                </a:solidFill>
              </a:rPr>
              <a:t>(</a:t>
            </a:r>
            <a:r>
              <a:rPr lang="en-US" dirty="0" err="1">
                <a:solidFill>
                  <a:schemeClr val="tx1">
                    <a:lumMod val="95000"/>
                    <a:lumOff val="5000"/>
                  </a:schemeClr>
                </a:solidFill>
              </a:rPr>
              <a:t>kimberly</a:t>
            </a:r>
            <a:r>
              <a:rPr lang="en-US" dirty="0">
                <a:solidFill>
                  <a:schemeClr val="tx1">
                    <a:lumMod val="95000"/>
                    <a:lumOff val="5000"/>
                  </a:schemeClr>
                </a:solidFill>
              </a:rPr>
              <a:t> </a:t>
            </a:r>
            <a:r>
              <a:rPr lang="en-US" dirty="0" err="1">
                <a:solidFill>
                  <a:schemeClr val="tx1">
                    <a:lumMod val="95000"/>
                    <a:lumOff val="5000"/>
                  </a:schemeClr>
                </a:solidFill>
              </a:rPr>
              <a:t>leonard</a:t>
            </a:r>
            <a:r>
              <a:rPr lang="en-US" dirty="0">
                <a:solidFill>
                  <a:schemeClr val="tx1">
                    <a:lumMod val="95000"/>
                    <a:lumOff val="5000"/>
                  </a:schemeClr>
                </a:solidFill>
              </a:rPr>
              <a:t>, </a:t>
            </a:r>
            <a:r>
              <a:rPr lang="en-US" dirty="0" err="1">
                <a:solidFill>
                  <a:schemeClr val="tx1">
                    <a:lumMod val="95000"/>
                    <a:lumOff val="5000"/>
                  </a:schemeClr>
                </a:solidFill>
              </a:rPr>
              <a:t>chron</a:t>
            </a:r>
            <a:r>
              <a:rPr lang="en-US" dirty="0">
                <a:solidFill>
                  <a:schemeClr val="tx1">
                    <a:lumMod val="95000"/>
                    <a:lumOff val="5000"/>
                  </a:schemeClr>
                </a:solidFill>
              </a:rPr>
              <a:t>, 2018)</a:t>
            </a:r>
            <a:endParaRPr lang="en-US" dirty="0">
              <a:solidFill>
                <a:schemeClr val="tx1">
                  <a:lumMod val="95000"/>
                  <a:lumOff val="5000"/>
                </a:schemeClr>
              </a:solidFill>
              <a:cs typeface="Calibri"/>
            </a:endParaRPr>
          </a:p>
          <a:p>
            <a:pPr>
              <a:lnSpc>
                <a:spcPct val="90000"/>
              </a:lnSpc>
            </a:pPr>
            <a:endParaRPr lang="en-US" sz="500" dirty="0"/>
          </a:p>
        </p:txBody>
      </p:sp>
      <p:pic>
        <p:nvPicPr>
          <p:cNvPr id="4" name="Picture 4" descr="A group of people jumping in the air&#10;&#10;Description generated with very high confidence">
            <a:extLst>
              <a:ext uri="{FF2B5EF4-FFF2-40B4-BE49-F238E27FC236}">
                <a16:creationId xmlns:a16="http://schemas.microsoft.com/office/drawing/2014/main" id="{8BE02F2F-3C90-4B33-AFEA-2761092E1579}"/>
              </a:ext>
            </a:extLst>
          </p:cNvPr>
          <p:cNvPicPr>
            <a:picLocks noChangeAspect="1"/>
          </p:cNvPicPr>
          <p:nvPr/>
        </p:nvPicPr>
        <p:blipFill rotWithShape="1">
          <a:blip r:embed="rId2"/>
          <a:srcRect r="1471" b="-3"/>
          <a:stretch/>
        </p:blipFill>
        <p:spPr>
          <a:xfrm>
            <a:off x="354239" y="1897579"/>
            <a:ext cx="4034270" cy="2794358"/>
          </a:xfrm>
          <a:prstGeom prst="roundRect">
            <a:avLst>
              <a:gd name="adj" fmla="val 1858"/>
            </a:avLst>
          </a:prstGeom>
          <a:effectLst>
            <a:outerShdw blurRad="50800" dist="50800" dir="5400000" algn="tl" rotWithShape="0">
              <a:srgbClr val="000000">
                <a:alpha val="43000"/>
              </a:srgbClr>
            </a:outerShdw>
          </a:effectLst>
        </p:spPr>
      </p:pic>
      <p:sp>
        <p:nvSpPr>
          <p:cNvPr id="8" name="TextBox 7">
            <a:extLst>
              <a:ext uri="{FF2B5EF4-FFF2-40B4-BE49-F238E27FC236}">
                <a16:creationId xmlns:a16="http://schemas.microsoft.com/office/drawing/2014/main" id="{C7FC1FDE-CB36-4465-8C1C-3EDD093510DE}"/>
              </a:ext>
            </a:extLst>
          </p:cNvPr>
          <p:cNvSpPr txBox="1"/>
          <p:nvPr/>
        </p:nvSpPr>
        <p:spPr>
          <a:xfrm>
            <a:off x="4752109" y="249382"/>
            <a:ext cx="541712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i="1" dirty="0">
                <a:solidFill>
                  <a:srgbClr val="FF0000"/>
                </a:solidFill>
                <a:cs typeface="Calibri"/>
              </a:rPr>
              <a:t>Defining teamwork</a:t>
            </a:r>
          </a:p>
        </p:txBody>
      </p:sp>
    </p:spTree>
    <p:extLst>
      <p:ext uri="{BB962C8B-B14F-4D97-AF65-F5344CB8AC3E}">
        <p14:creationId xmlns:p14="http://schemas.microsoft.com/office/powerpoint/2010/main" val="4056739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5">
            <a:extLst>
              <a:ext uri="{FF2B5EF4-FFF2-40B4-BE49-F238E27FC236}">
                <a16:creationId xmlns:a16="http://schemas.microsoft.com/office/drawing/2014/main" id="{E1C9C495-B1E5-422D-8892-4D0FAFE1F87F}"/>
              </a:ext>
            </a:extLst>
          </p:cNvPr>
          <p:cNvGraphicFramePr>
            <a:graphicFrameLocks noGrp="1"/>
          </p:cNvGraphicFramePr>
          <p:nvPr>
            <p:ph idx="1"/>
            <p:extLst/>
          </p:nvPr>
        </p:nvGraphicFramePr>
        <p:xfrm>
          <a:off x="7019898" y="424360"/>
          <a:ext cx="4777729" cy="58983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0A577D04-668E-4E8F-AABF-63686A06707B}"/>
              </a:ext>
            </a:extLst>
          </p:cNvPr>
          <p:cNvSpPr>
            <a:spLocks noGrp="1"/>
          </p:cNvSpPr>
          <p:nvPr>
            <p:ph type="body" sz="half" idx="2"/>
          </p:nvPr>
        </p:nvSpPr>
        <p:spPr>
          <a:xfrm>
            <a:off x="402701" y="1656152"/>
            <a:ext cx="5693299" cy="5009560"/>
          </a:xfrm>
          <a:noFill/>
          <a:ln>
            <a:solidFill>
              <a:srgbClr val="FF0000"/>
            </a:solidFill>
          </a:ln>
        </p:spPr>
        <p:txBody>
          <a:bodyPr vert="horz" lIns="91440" tIns="45720" rIns="91440" bIns="45720" rtlCol="0" anchor="t">
            <a:normAutofit fontScale="92500"/>
          </a:bodyPr>
          <a:lstStyle/>
          <a:p>
            <a:pPr marL="342900" indent="-342900">
              <a:buFont typeface="Arial" panose="020B0604020202020204" pitchFamily="34" charset="0"/>
              <a:buChar char="•"/>
            </a:pPr>
            <a:r>
              <a:rPr lang="en-US" sz="2400" dirty="0">
                <a:ea typeface="+mn-lt"/>
                <a:cs typeface="+mn-lt"/>
              </a:rPr>
              <a:t>The main ingredient of an effective team is the people If the team is to function effectively, all the necessary skills and experience should be present</a:t>
            </a:r>
          </a:p>
          <a:p>
            <a:pPr marL="342900" indent="-342900">
              <a:buFont typeface="Arial" panose="020B0604020202020204" pitchFamily="34" charset="0"/>
              <a:buChar char="•"/>
            </a:pPr>
            <a:r>
              <a:rPr lang="en-US" sz="2400" dirty="0">
                <a:ea typeface="+mn-lt"/>
                <a:cs typeface="+mn-lt"/>
              </a:rPr>
              <a:t>An effective team has interdependent members Its productivity and efficiency are influenced by the level of coordination and interaction amongst and between its members effective team helps its members work together rather than alone. (</a:t>
            </a:r>
            <a:r>
              <a:rPr lang="en-US" sz="2400" dirty="0" err="1">
                <a:ea typeface="+mn-lt"/>
                <a:cs typeface="+mn-lt"/>
              </a:rPr>
              <a:t>luman</a:t>
            </a:r>
            <a:r>
              <a:rPr lang="en-US" sz="2400" dirty="0">
                <a:ea typeface="+mn-lt"/>
                <a:cs typeface="+mn-lt"/>
              </a:rPr>
              <a:t>, 2018) </a:t>
            </a:r>
            <a:endParaRPr lang="en-US" dirty="0"/>
          </a:p>
          <a:p>
            <a:endParaRPr lang="en-US" sz="2400" dirty="0">
              <a:ea typeface="+mn-lt"/>
              <a:cs typeface="+mn-lt"/>
            </a:endParaRPr>
          </a:p>
          <a:p>
            <a:r>
              <a:rPr lang="en-US" sz="2400" dirty="0">
                <a:ea typeface="+mn-lt"/>
                <a:cs typeface="+mn-lt"/>
              </a:rPr>
              <a:t>Some of the traits are,</a:t>
            </a:r>
            <a:endParaRPr lang="en-US" dirty="0">
              <a:cs typeface="Calibri"/>
            </a:endParaRPr>
          </a:p>
        </p:txBody>
      </p:sp>
      <p:pic>
        <p:nvPicPr>
          <p:cNvPr id="447" name="Picture 447" descr="A picture containing sport, rowing, outdoor, person&#10;&#10;Description generated with very high confidence">
            <a:extLst>
              <a:ext uri="{FF2B5EF4-FFF2-40B4-BE49-F238E27FC236}">
                <a16:creationId xmlns:a16="http://schemas.microsoft.com/office/drawing/2014/main" id="{2237A6E8-FB34-4271-B93E-A460397A1CC0}"/>
              </a:ext>
            </a:extLst>
          </p:cNvPr>
          <p:cNvPicPr>
            <a:picLocks noChangeAspect="1"/>
          </p:cNvPicPr>
          <p:nvPr/>
        </p:nvPicPr>
        <p:blipFill>
          <a:blip r:embed="rId7"/>
          <a:stretch>
            <a:fillRect/>
          </a:stretch>
        </p:blipFill>
        <p:spPr>
          <a:xfrm>
            <a:off x="6528234" y="301587"/>
            <a:ext cx="5478921" cy="6364125"/>
          </a:xfrm>
          <a:prstGeom prst="rect">
            <a:avLst/>
          </a:prstGeom>
        </p:spPr>
      </p:pic>
      <p:sp>
        <p:nvSpPr>
          <p:cNvPr id="541" name="TextBox 540">
            <a:extLst>
              <a:ext uri="{FF2B5EF4-FFF2-40B4-BE49-F238E27FC236}">
                <a16:creationId xmlns:a16="http://schemas.microsoft.com/office/drawing/2014/main" id="{B33AD4CD-6BD5-4523-B831-305FFFD7C33E}"/>
              </a:ext>
            </a:extLst>
          </p:cNvPr>
          <p:cNvSpPr txBox="1"/>
          <p:nvPr/>
        </p:nvSpPr>
        <p:spPr>
          <a:xfrm>
            <a:off x="263237" y="540967"/>
            <a:ext cx="490450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i="1">
                <a:solidFill>
                  <a:srgbClr val="FF0000"/>
                </a:solidFill>
                <a:cs typeface="Calibri"/>
              </a:rPr>
              <a:t>What is the purpose of a team</a:t>
            </a:r>
          </a:p>
        </p:txBody>
      </p:sp>
      <p:graphicFrame>
        <p:nvGraphicFramePr>
          <p:cNvPr id="6" name="Diagram 5">
            <a:extLst>
              <a:ext uri="{FF2B5EF4-FFF2-40B4-BE49-F238E27FC236}">
                <a16:creationId xmlns:a16="http://schemas.microsoft.com/office/drawing/2014/main" id="{2D291050-7228-4449-A1EC-6B959D0D2DD3}"/>
              </a:ext>
            </a:extLst>
          </p:cNvPr>
          <p:cNvGraphicFramePr>
            <a:graphicFrameLocks/>
          </p:cNvGraphicFramePr>
          <p:nvPr>
            <p:extLst>
              <p:ext uri="{D42A27DB-BD31-4B8C-83A1-F6EECF244321}">
                <p14:modId xmlns:p14="http://schemas.microsoft.com/office/powerpoint/2010/main" val="2141085428"/>
              </p:ext>
            </p:extLst>
          </p:nvPr>
        </p:nvGraphicFramePr>
        <p:xfrm>
          <a:off x="6096000" y="424360"/>
          <a:ext cx="5904827" cy="643174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56506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B5BDC-4C84-4F32-BA9D-FCD742E8B376}"/>
              </a:ext>
            </a:extLst>
          </p:cNvPr>
          <p:cNvSpPr>
            <a:spLocks noGrp="1"/>
          </p:cNvSpPr>
          <p:nvPr>
            <p:ph type="title"/>
          </p:nvPr>
        </p:nvSpPr>
        <p:spPr>
          <a:xfrm>
            <a:off x="189551" y="518994"/>
            <a:ext cx="4724860" cy="5473176"/>
          </a:xfrm>
          <a:noFill/>
          <a:ln>
            <a:solidFill>
              <a:srgbClr val="00B0F0"/>
            </a:solidFill>
          </a:ln>
        </p:spPr>
        <p:txBody>
          <a:bodyPr>
            <a:normAutofit fontScale="90000"/>
          </a:bodyPr>
          <a:lstStyle/>
          <a:p>
            <a:r>
              <a:rPr lang="en-US" b="1" i="1" dirty="0">
                <a:solidFill>
                  <a:srgbClr val="FF0000"/>
                </a:solidFill>
                <a:ea typeface="+mj-lt"/>
                <a:cs typeface="+mj-lt"/>
              </a:rPr>
              <a:t>Teamwork and collaboration Benefits</a:t>
            </a:r>
            <a:endParaRPr lang="en-US" i="1" dirty="0">
              <a:solidFill>
                <a:srgbClr val="FF0000"/>
              </a:solidFill>
              <a:ea typeface="+mj-lt"/>
              <a:cs typeface="+mj-lt"/>
            </a:endParaRPr>
          </a:p>
          <a:p>
            <a:endParaRPr lang="en-US" sz="1800" dirty="0">
              <a:ea typeface="+mj-lt"/>
              <a:cs typeface="+mj-lt"/>
            </a:endParaRPr>
          </a:p>
          <a:p>
            <a:pPr marL="342900" indent="-342900" algn="l">
              <a:buFont typeface="Arial" panose="020B0604020202020204" pitchFamily="34" charset="0"/>
              <a:buChar char="•"/>
            </a:pPr>
            <a:r>
              <a:rPr lang="en-US" sz="2400" dirty="0">
                <a:solidFill>
                  <a:schemeClr val="tx1"/>
                </a:solidFill>
                <a:ea typeface="+mj-lt"/>
                <a:cs typeface="+mj-lt"/>
              </a:rPr>
              <a:t>The benefits of teamwork are that it utilizes everyone's strengths. Each person will have different areas of expertise, allowing each person to contribute their part to create the best possible outcome. As well as this, it relieves pressure as the responsibilities is shared across the team. (</a:t>
            </a:r>
            <a:r>
              <a:rPr lang="en-US" sz="2400" dirty="0" err="1">
                <a:solidFill>
                  <a:schemeClr val="tx1"/>
                </a:solidFill>
                <a:ea typeface="+mj-lt"/>
                <a:cs typeface="+mj-lt"/>
              </a:rPr>
              <a:t>paul</a:t>
            </a:r>
            <a:r>
              <a:rPr lang="en-US" sz="2400" dirty="0">
                <a:solidFill>
                  <a:schemeClr val="tx1"/>
                </a:solidFill>
                <a:ea typeface="+mj-lt"/>
                <a:cs typeface="+mj-lt"/>
              </a:rPr>
              <a:t> </a:t>
            </a:r>
            <a:r>
              <a:rPr lang="en-US" sz="2400" dirty="0" err="1">
                <a:solidFill>
                  <a:schemeClr val="tx1"/>
                </a:solidFill>
                <a:ea typeface="+mj-lt"/>
                <a:cs typeface="+mj-lt"/>
              </a:rPr>
              <a:t>goodman</a:t>
            </a:r>
            <a:r>
              <a:rPr lang="en-US" sz="2400" dirty="0">
                <a:solidFill>
                  <a:schemeClr val="tx1"/>
                </a:solidFill>
                <a:ea typeface="+mj-lt"/>
                <a:cs typeface="+mj-lt"/>
              </a:rPr>
              <a:t>, </a:t>
            </a:r>
            <a:r>
              <a:rPr lang="en-US" sz="2400" dirty="0" err="1">
                <a:solidFill>
                  <a:schemeClr val="tx1"/>
                </a:solidFill>
                <a:ea typeface="+mj-lt"/>
                <a:cs typeface="+mj-lt"/>
              </a:rPr>
              <a:t>toughnickel</a:t>
            </a:r>
            <a:r>
              <a:rPr lang="en-US" sz="2400" dirty="0">
                <a:solidFill>
                  <a:schemeClr val="tx1"/>
                </a:solidFill>
                <a:ea typeface="+mj-lt"/>
                <a:cs typeface="+mj-lt"/>
              </a:rPr>
              <a:t>, 2019)</a:t>
            </a:r>
          </a:p>
          <a:p>
            <a:endParaRPr lang="en-US" dirty="0"/>
          </a:p>
        </p:txBody>
      </p:sp>
      <p:graphicFrame>
        <p:nvGraphicFramePr>
          <p:cNvPr id="114" name="Diagram 114">
            <a:extLst>
              <a:ext uri="{FF2B5EF4-FFF2-40B4-BE49-F238E27FC236}">
                <a16:creationId xmlns:a16="http://schemas.microsoft.com/office/drawing/2014/main" id="{D3F0415A-DCF2-4B72-81C0-773603633E5D}"/>
              </a:ext>
            </a:extLst>
          </p:cNvPr>
          <p:cNvGraphicFramePr>
            <a:graphicFrameLocks noGrp="1"/>
          </p:cNvGraphicFramePr>
          <p:nvPr>
            <p:ph sz="half" idx="1"/>
            <p:extLst/>
          </p:nvPr>
        </p:nvGraphicFramePr>
        <p:xfrm>
          <a:off x="3771626" y="3149059"/>
          <a:ext cx="7808791" cy="38422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54" name="Diagram 854">
            <a:extLst>
              <a:ext uri="{FF2B5EF4-FFF2-40B4-BE49-F238E27FC236}">
                <a16:creationId xmlns:a16="http://schemas.microsoft.com/office/drawing/2014/main" id="{69FAA8C8-E138-46B6-90D3-C61984357642}"/>
              </a:ext>
            </a:extLst>
          </p:cNvPr>
          <p:cNvGraphicFramePr>
            <a:graphicFrameLocks noGrp="1"/>
          </p:cNvGraphicFramePr>
          <p:nvPr>
            <p:ph sz="half" idx="2"/>
            <p:extLst/>
          </p:nvPr>
        </p:nvGraphicFramePr>
        <p:xfrm>
          <a:off x="4269036" y="-168676"/>
          <a:ext cx="7668855" cy="31698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49230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 name="Picture 399" descr="A group of people cross country skiing in the snow&#10;&#10;Description generated with very high confidence">
            <a:extLst>
              <a:ext uri="{FF2B5EF4-FFF2-40B4-BE49-F238E27FC236}">
                <a16:creationId xmlns:a16="http://schemas.microsoft.com/office/drawing/2014/main" id="{710821E3-F416-46A8-87E1-461584194669}"/>
              </a:ext>
            </a:extLst>
          </p:cNvPr>
          <p:cNvPicPr>
            <a:picLocks noChangeAspect="1"/>
          </p:cNvPicPr>
          <p:nvPr/>
        </p:nvPicPr>
        <p:blipFill>
          <a:blip r:embed="rId2"/>
          <a:stretch>
            <a:fillRect/>
          </a:stretch>
        </p:blipFill>
        <p:spPr>
          <a:xfrm>
            <a:off x="5960932" y="377253"/>
            <a:ext cx="5935975" cy="6296810"/>
          </a:xfrm>
          <a:prstGeom prst="rect">
            <a:avLst/>
          </a:prstGeom>
        </p:spPr>
      </p:pic>
      <p:graphicFrame>
        <p:nvGraphicFramePr>
          <p:cNvPr id="5" name="Diagram 5">
            <a:extLst>
              <a:ext uri="{FF2B5EF4-FFF2-40B4-BE49-F238E27FC236}">
                <a16:creationId xmlns:a16="http://schemas.microsoft.com/office/drawing/2014/main" id="{799794A3-27B7-4ED6-AE34-25E902899E14}"/>
              </a:ext>
            </a:extLst>
          </p:cNvPr>
          <p:cNvGraphicFramePr>
            <a:graphicFrameLocks noGrp="1"/>
          </p:cNvGraphicFramePr>
          <p:nvPr>
            <p:ph idx="1"/>
            <p:extLst/>
          </p:nvPr>
        </p:nvGraphicFramePr>
        <p:xfrm>
          <a:off x="5560968" y="-39758"/>
          <a:ext cx="6627063" cy="70149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Placeholder 3">
            <a:extLst>
              <a:ext uri="{FF2B5EF4-FFF2-40B4-BE49-F238E27FC236}">
                <a16:creationId xmlns:a16="http://schemas.microsoft.com/office/drawing/2014/main" id="{1F82BD4A-304C-4911-9483-E70EE2B924CE}"/>
              </a:ext>
            </a:extLst>
          </p:cNvPr>
          <p:cNvSpPr>
            <a:spLocks noGrp="1"/>
          </p:cNvSpPr>
          <p:nvPr>
            <p:ph type="body" sz="half" idx="2"/>
          </p:nvPr>
        </p:nvSpPr>
        <p:spPr>
          <a:xfrm>
            <a:off x="113336" y="860077"/>
            <a:ext cx="5424704" cy="5824678"/>
          </a:xfrm>
          <a:solidFill>
            <a:schemeClr val="accent4">
              <a:lumMod val="40000"/>
              <a:lumOff val="60000"/>
            </a:schemeClr>
          </a:solidFill>
          <a:ln>
            <a:solidFill>
              <a:srgbClr val="00B0F0"/>
            </a:solidFill>
          </a:ln>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t">
            <a:noAutofit/>
          </a:bodyPr>
          <a:lstStyle/>
          <a:p>
            <a:endParaRPr lang="en-US" sz="2400" dirty="0">
              <a:ea typeface="+mn-lt"/>
              <a:cs typeface="+mn-lt"/>
            </a:endParaRPr>
          </a:p>
          <a:p>
            <a:r>
              <a:rPr lang="en-US" sz="2400" dirty="0">
                <a:ea typeface="+mn-lt"/>
                <a:cs typeface="+mn-lt"/>
              </a:rPr>
              <a:t>•Teamwork is increasingly gaining importance. Teamwork is necessary to develop and maintain the group commitment focus and strength. Main principle of teamwork is based on shared values that can make team members work together to achieve common goal.</a:t>
            </a:r>
            <a:endParaRPr lang="en-US"/>
          </a:p>
          <a:p>
            <a:r>
              <a:rPr lang="en-US" sz="2400" dirty="0">
                <a:ea typeface="+mn-lt"/>
                <a:cs typeface="+mn-lt"/>
              </a:rPr>
              <a:t>•It provides an opportunity to come together and establish a common ground for fulfilment of specific goals Understanding, appreciation, and encouragement are main elements of effective teamwork. (</a:t>
            </a:r>
            <a:r>
              <a:rPr lang="en-US" sz="2400" dirty="0" err="1">
                <a:ea typeface="+mn-lt"/>
                <a:cs typeface="+mn-lt"/>
              </a:rPr>
              <a:t>shada</a:t>
            </a:r>
            <a:r>
              <a:rPr lang="en-US" sz="2400" dirty="0">
                <a:ea typeface="+mn-lt"/>
                <a:cs typeface="+mn-lt"/>
              </a:rPr>
              <a:t> </a:t>
            </a:r>
            <a:r>
              <a:rPr lang="en-US" sz="2400" dirty="0" err="1">
                <a:ea typeface="+mn-lt"/>
                <a:cs typeface="+mn-lt"/>
              </a:rPr>
              <a:t>wehbe</a:t>
            </a:r>
            <a:r>
              <a:rPr lang="en-US" sz="2400" dirty="0">
                <a:ea typeface="+mn-lt"/>
                <a:cs typeface="+mn-lt"/>
              </a:rPr>
              <a:t>, potential, 2017)</a:t>
            </a:r>
          </a:p>
          <a:p>
            <a:endParaRPr lang="en-US" dirty="0"/>
          </a:p>
        </p:txBody>
      </p:sp>
      <p:sp>
        <p:nvSpPr>
          <p:cNvPr id="55" name="TextBox 54">
            <a:extLst>
              <a:ext uri="{FF2B5EF4-FFF2-40B4-BE49-F238E27FC236}">
                <a16:creationId xmlns:a16="http://schemas.microsoft.com/office/drawing/2014/main" id="{601B716F-096A-4708-80BC-97021EE7549B}"/>
              </a:ext>
            </a:extLst>
          </p:cNvPr>
          <p:cNvSpPr txBox="1"/>
          <p:nvPr/>
        </p:nvSpPr>
        <p:spPr>
          <a:xfrm>
            <a:off x="221673" y="193964"/>
            <a:ext cx="573578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i="1" dirty="0">
                <a:solidFill>
                  <a:srgbClr val="FF0000"/>
                </a:solidFill>
                <a:cs typeface="Calibri"/>
              </a:rPr>
              <a:t>5 reasons why teamwork matters </a:t>
            </a:r>
          </a:p>
        </p:txBody>
      </p:sp>
    </p:spTree>
    <p:extLst>
      <p:ext uri="{BB962C8B-B14F-4D97-AF65-F5344CB8AC3E}">
        <p14:creationId xmlns:p14="http://schemas.microsoft.com/office/powerpoint/2010/main" val="1417838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E68EC-70AA-405B-9E75-555687E7C8E0}"/>
              </a:ext>
            </a:extLst>
          </p:cNvPr>
          <p:cNvSpPr>
            <a:spLocks noGrp="1"/>
          </p:cNvSpPr>
          <p:nvPr>
            <p:ph type="title"/>
          </p:nvPr>
        </p:nvSpPr>
        <p:spPr>
          <a:xfrm>
            <a:off x="378370" y="450574"/>
            <a:ext cx="5709418" cy="525557"/>
          </a:xfrm>
          <a:solidFill>
            <a:schemeClr val="bg1"/>
          </a:solidFill>
          <a:ln>
            <a:solidFill>
              <a:schemeClr val="bg1"/>
            </a:solidFill>
          </a:ln>
        </p:spPr>
        <p:txBody>
          <a:bodyPr>
            <a:normAutofit/>
          </a:bodyPr>
          <a:lstStyle/>
          <a:p>
            <a:r>
              <a:rPr lang="en-US" b="1" i="1" dirty="0">
                <a:solidFill>
                  <a:srgbClr val="FF0000"/>
                </a:solidFill>
                <a:ea typeface="+mj-lt"/>
                <a:cs typeface="+mj-lt"/>
              </a:rPr>
              <a:t>What Makes a Team Successful?</a:t>
            </a:r>
            <a:endParaRPr lang="en-US" dirty="0">
              <a:solidFill>
                <a:srgbClr val="FF0000"/>
              </a:solidFill>
              <a:ea typeface="+mj-lt"/>
              <a:cs typeface="+mj-lt"/>
            </a:endParaRPr>
          </a:p>
        </p:txBody>
      </p:sp>
      <p:sp>
        <p:nvSpPr>
          <p:cNvPr id="4" name="Text Placeholder 3">
            <a:extLst>
              <a:ext uri="{FF2B5EF4-FFF2-40B4-BE49-F238E27FC236}">
                <a16:creationId xmlns:a16="http://schemas.microsoft.com/office/drawing/2014/main" id="{578D2263-E58F-4520-9CD3-1230F661FF97}"/>
              </a:ext>
            </a:extLst>
          </p:cNvPr>
          <p:cNvSpPr>
            <a:spLocks noGrp="1"/>
          </p:cNvSpPr>
          <p:nvPr>
            <p:ph type="body" sz="half" idx="2"/>
          </p:nvPr>
        </p:nvSpPr>
        <p:spPr>
          <a:xfrm>
            <a:off x="378370" y="976131"/>
            <a:ext cx="5766149" cy="5065443"/>
          </a:xfrm>
          <a:noFill/>
          <a:ln>
            <a:solidFill>
              <a:schemeClr val="accent5">
                <a:lumMod val="75000"/>
              </a:schemeClr>
            </a:solidFill>
          </a:ln>
        </p:spPr>
        <p:txBody>
          <a:bodyPr vert="horz" lIns="91440" tIns="45720" rIns="91440" bIns="45720" rtlCol="0" anchor="t" anchorCtr="1">
            <a:noAutofit/>
          </a:bodyPr>
          <a:lstStyle/>
          <a:p>
            <a:pPr marL="342900" indent="-342900" algn="l">
              <a:buFont typeface="Arial" panose="020B0604020202020204" pitchFamily="34" charset="0"/>
              <a:buChar char="•"/>
            </a:pPr>
            <a:r>
              <a:rPr lang="en-US" sz="2400" dirty="0">
                <a:ea typeface="+mn-lt"/>
                <a:cs typeface="+mn-lt"/>
              </a:rPr>
              <a:t>Successful teamwork relies upon synergism existing between all team members creating an environment where they are all willing to contribute and participate in order to promote and nurture a positive, effective team environment. </a:t>
            </a:r>
          </a:p>
          <a:p>
            <a:pPr marL="342900" indent="-342900" algn="l">
              <a:buFont typeface="Arial" panose="020B0604020202020204" pitchFamily="34" charset="0"/>
              <a:buChar char="•"/>
            </a:pPr>
            <a:r>
              <a:rPr lang="en-US" sz="2400" dirty="0">
                <a:ea typeface="+mn-lt"/>
                <a:cs typeface="+mn-lt"/>
              </a:rPr>
              <a:t>Team members must be flexible enough to adapt to cooperative working environments where goals are achieved through collaboration and social interdependence rather than individualized, competitive goals. (</a:t>
            </a:r>
            <a:r>
              <a:rPr lang="en-US" sz="2400" dirty="0" err="1">
                <a:ea typeface="+mn-lt"/>
                <a:cs typeface="+mn-lt"/>
              </a:rPr>
              <a:t>deakinco</a:t>
            </a:r>
            <a:r>
              <a:rPr lang="en-US" sz="2400" dirty="0">
                <a:ea typeface="+mn-lt"/>
                <a:cs typeface="+mn-lt"/>
              </a:rPr>
              <a:t>, 2016)</a:t>
            </a:r>
            <a:endParaRPr lang="en-US" sz="2400" dirty="0">
              <a:cs typeface="Calibri"/>
            </a:endParaRPr>
          </a:p>
          <a:p>
            <a:endParaRPr lang="en-US" dirty="0"/>
          </a:p>
        </p:txBody>
      </p:sp>
      <p:graphicFrame>
        <p:nvGraphicFramePr>
          <p:cNvPr id="5" name="Diagram 5">
            <a:extLst>
              <a:ext uri="{FF2B5EF4-FFF2-40B4-BE49-F238E27FC236}">
                <a16:creationId xmlns:a16="http://schemas.microsoft.com/office/drawing/2014/main" id="{2D617A69-92F1-4608-B95C-DF620A2CC276}"/>
              </a:ext>
            </a:extLst>
          </p:cNvPr>
          <p:cNvGraphicFramePr/>
          <p:nvPr>
            <p:extLst/>
          </p:nvPr>
        </p:nvGraphicFramePr>
        <p:xfrm>
          <a:off x="7151261" y="2173082"/>
          <a:ext cx="45720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1354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4C7F3-A2FC-4CE6-8008-7D2863F36074}"/>
              </a:ext>
            </a:extLst>
          </p:cNvPr>
          <p:cNvSpPr>
            <a:spLocks noGrp="1"/>
          </p:cNvSpPr>
          <p:nvPr>
            <p:ph type="ctrTitle"/>
          </p:nvPr>
        </p:nvSpPr>
        <p:spPr/>
        <p:txBody>
          <a:bodyPr/>
          <a:lstStyle/>
          <a:p>
            <a:r>
              <a:rPr lang="en-GB" dirty="0">
                <a:solidFill>
                  <a:srgbClr val="FF0000"/>
                </a:solidFill>
              </a:rPr>
              <a:t>Stages of Team development</a:t>
            </a:r>
          </a:p>
        </p:txBody>
      </p:sp>
      <p:sp>
        <p:nvSpPr>
          <p:cNvPr id="3" name="Subtitle 2">
            <a:extLst>
              <a:ext uri="{FF2B5EF4-FFF2-40B4-BE49-F238E27FC236}">
                <a16:creationId xmlns:a16="http://schemas.microsoft.com/office/drawing/2014/main" id="{58128618-8418-42EB-A868-12584EEB67C6}"/>
              </a:ext>
            </a:extLst>
          </p:cNvPr>
          <p:cNvSpPr>
            <a:spLocks noGrp="1"/>
          </p:cNvSpPr>
          <p:nvPr>
            <p:ph type="subTitle" idx="1"/>
          </p:nvPr>
        </p:nvSpPr>
        <p:spPr/>
        <p:txBody>
          <a:bodyPr>
            <a:normAutofit fontScale="70000" lnSpcReduction="20000"/>
          </a:bodyPr>
          <a:lstStyle/>
          <a:p>
            <a:r>
              <a:rPr lang="en-GB" sz="2800" dirty="0">
                <a:solidFill>
                  <a:schemeClr val="tx1"/>
                </a:solidFill>
              </a:rPr>
              <a:t>By Jahura Begum</a:t>
            </a:r>
          </a:p>
          <a:p>
            <a:endParaRPr lang="en-GB" sz="2800" dirty="0">
              <a:solidFill>
                <a:schemeClr val="tx1"/>
              </a:solidFill>
            </a:endParaRPr>
          </a:p>
          <a:p>
            <a:r>
              <a:rPr lang="en-GB" sz="2800" dirty="0">
                <a:solidFill>
                  <a:schemeClr val="tx1"/>
                </a:solidFill>
              </a:rPr>
              <a:t>Student No: 1807431</a:t>
            </a:r>
          </a:p>
        </p:txBody>
      </p:sp>
    </p:spTree>
    <p:extLst>
      <p:ext uri="{BB962C8B-B14F-4D97-AF65-F5344CB8AC3E}">
        <p14:creationId xmlns:p14="http://schemas.microsoft.com/office/powerpoint/2010/main" val="389565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0BBFF-86A9-4503-A241-6FD8AFDBF40A}"/>
              </a:ext>
            </a:extLst>
          </p:cNvPr>
          <p:cNvSpPr>
            <a:spLocks noGrp="1"/>
          </p:cNvSpPr>
          <p:nvPr>
            <p:ph type="title"/>
          </p:nvPr>
        </p:nvSpPr>
        <p:spPr/>
        <p:txBody>
          <a:bodyPr/>
          <a:lstStyle/>
          <a:p>
            <a:r>
              <a:rPr lang="en-GB" dirty="0">
                <a:solidFill>
                  <a:srgbClr val="FF0000"/>
                </a:solidFill>
              </a:rPr>
              <a:t>STAGES OF TEAM DEVELOMENT</a:t>
            </a:r>
          </a:p>
        </p:txBody>
      </p:sp>
      <p:sp>
        <p:nvSpPr>
          <p:cNvPr id="3" name="Content Placeholder 2">
            <a:extLst>
              <a:ext uri="{FF2B5EF4-FFF2-40B4-BE49-F238E27FC236}">
                <a16:creationId xmlns:a16="http://schemas.microsoft.com/office/drawing/2014/main" id="{841988EF-5150-4357-B150-3ADE4D3D9D78}"/>
              </a:ext>
            </a:extLst>
          </p:cNvPr>
          <p:cNvSpPr>
            <a:spLocks noGrp="1"/>
          </p:cNvSpPr>
          <p:nvPr>
            <p:ph idx="1"/>
          </p:nvPr>
        </p:nvSpPr>
        <p:spPr/>
        <p:txBody>
          <a:bodyPr>
            <a:normAutofit/>
          </a:bodyPr>
          <a:lstStyle/>
          <a:p>
            <a:r>
              <a:rPr lang="en-GB" sz="3200" dirty="0"/>
              <a:t>In society now, whether its at a workplace or a study place most people operate together in teams or groups to come and work together to reach the same end goal. Here I will be looking at the main 5 development stages process and go through the breakdown stages of them.</a:t>
            </a:r>
          </a:p>
          <a:p>
            <a:endParaRPr lang="en-GB" dirty="0"/>
          </a:p>
        </p:txBody>
      </p:sp>
    </p:spTree>
    <p:extLst>
      <p:ext uri="{BB962C8B-B14F-4D97-AF65-F5344CB8AC3E}">
        <p14:creationId xmlns:p14="http://schemas.microsoft.com/office/powerpoint/2010/main" val="1787676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A8389-F6B4-490E-AFC6-C6605E284F34}"/>
              </a:ext>
            </a:extLst>
          </p:cNvPr>
          <p:cNvSpPr>
            <a:spLocks noGrp="1"/>
          </p:cNvSpPr>
          <p:nvPr>
            <p:ph type="title"/>
          </p:nvPr>
        </p:nvSpPr>
        <p:spPr/>
        <p:txBody>
          <a:bodyPr/>
          <a:lstStyle/>
          <a:p>
            <a:r>
              <a:rPr lang="en-GB" dirty="0"/>
              <a:t>5 stages of team development</a:t>
            </a:r>
          </a:p>
        </p:txBody>
      </p:sp>
      <p:sp>
        <p:nvSpPr>
          <p:cNvPr id="3" name="Content Placeholder 2">
            <a:extLst>
              <a:ext uri="{FF2B5EF4-FFF2-40B4-BE49-F238E27FC236}">
                <a16:creationId xmlns:a16="http://schemas.microsoft.com/office/drawing/2014/main" id="{E38B3B57-68DE-46D3-90A4-63BF0650247D}"/>
              </a:ext>
            </a:extLst>
          </p:cNvPr>
          <p:cNvSpPr>
            <a:spLocks noGrp="1"/>
          </p:cNvSpPr>
          <p:nvPr>
            <p:ph idx="1"/>
          </p:nvPr>
        </p:nvSpPr>
        <p:spPr/>
        <p:txBody>
          <a:bodyPr>
            <a:normAutofit lnSpcReduction="10000"/>
          </a:bodyPr>
          <a:lstStyle/>
          <a:p>
            <a:r>
              <a:rPr lang="en-GB" b="1" u="sng" dirty="0"/>
              <a:t>Forming</a:t>
            </a:r>
            <a:r>
              <a:rPr lang="en-GB" dirty="0"/>
              <a:t>- A team of people come together.</a:t>
            </a:r>
          </a:p>
          <a:p>
            <a:r>
              <a:rPr lang="en-GB" b="1" u="sng" dirty="0"/>
              <a:t>Storming</a:t>
            </a:r>
            <a:r>
              <a:rPr lang="en-GB" dirty="0"/>
              <a:t>- The team come together and learn ways to work together and find ways to approach the problem or assignment.</a:t>
            </a:r>
          </a:p>
          <a:p>
            <a:r>
              <a:rPr lang="en-GB" b="1" u="sng" dirty="0"/>
              <a:t>Norming</a:t>
            </a:r>
            <a:r>
              <a:rPr lang="en-GB" dirty="0"/>
              <a:t>- The team has become consciously or unconsciously working together and is becoming functional at working together.</a:t>
            </a:r>
          </a:p>
          <a:p>
            <a:r>
              <a:rPr lang="en-GB" b="1" u="sng" dirty="0"/>
              <a:t>Performing</a:t>
            </a:r>
            <a:r>
              <a:rPr lang="en-GB" dirty="0"/>
              <a:t>- At this stage the real work of the team is progressing and team members provides input when needed.</a:t>
            </a:r>
          </a:p>
          <a:p>
            <a:r>
              <a:rPr lang="en-GB" b="1" u="sng" dirty="0"/>
              <a:t>Adjourning</a:t>
            </a:r>
            <a:r>
              <a:rPr lang="en-GB" dirty="0"/>
              <a:t>- The team has completed its mission or purpose and it is time for team members to pursue other goals or projects.</a:t>
            </a:r>
          </a:p>
        </p:txBody>
      </p:sp>
      <p:sp>
        <p:nvSpPr>
          <p:cNvPr id="4" name="Text Placeholder 3">
            <a:extLst>
              <a:ext uri="{FF2B5EF4-FFF2-40B4-BE49-F238E27FC236}">
                <a16:creationId xmlns:a16="http://schemas.microsoft.com/office/drawing/2014/main" id="{5737B98E-1226-44FE-B1B3-FFF8FAB98A12}"/>
              </a:ext>
            </a:extLst>
          </p:cNvPr>
          <p:cNvSpPr>
            <a:spLocks noGrp="1"/>
          </p:cNvSpPr>
          <p:nvPr>
            <p:ph type="body" sz="half" idx="2"/>
          </p:nvPr>
        </p:nvSpPr>
        <p:spPr/>
        <p:txBody>
          <a:bodyPr>
            <a:normAutofit lnSpcReduction="10000"/>
          </a:bodyPr>
          <a:lstStyle/>
          <a:p>
            <a:r>
              <a:rPr lang="en-GB" sz="2400" dirty="0"/>
              <a:t>According to “The balance Careers” There are 5 stages of steam development with each stage presenting its own challenges.</a:t>
            </a:r>
          </a:p>
          <a:p>
            <a:r>
              <a:rPr lang="en-GB" sz="1900" dirty="0"/>
              <a:t>(The Balance Careers 2019)</a:t>
            </a:r>
          </a:p>
        </p:txBody>
      </p:sp>
    </p:spTree>
    <p:extLst>
      <p:ext uri="{BB962C8B-B14F-4D97-AF65-F5344CB8AC3E}">
        <p14:creationId xmlns:p14="http://schemas.microsoft.com/office/powerpoint/2010/main" val="3197817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6693447-C704-4170-9946-EFB6594E42B9}"/>
              </a:ext>
            </a:extLst>
          </p:cNvPr>
          <p:cNvSpPr>
            <a:spLocks noGrp="1"/>
          </p:cNvSpPr>
          <p:nvPr>
            <p:ph idx="1"/>
          </p:nvPr>
        </p:nvSpPr>
        <p:spPr>
          <a:xfrm>
            <a:off x="1024127" y="1923142"/>
            <a:ext cx="9720073" cy="4023360"/>
          </a:xfrm>
        </p:spPr>
        <p:txBody>
          <a:bodyPr/>
          <a:lstStyle/>
          <a:p>
            <a:r>
              <a:rPr lang="en-GB" dirty="0"/>
              <a:t>Looking at the 5 stages of the development process it is clear that if we follow that process it will be easier for us to communicate together and reach the goal as we have the foundation of steps of which we need to follow in order to assist us.</a:t>
            </a:r>
          </a:p>
          <a:p>
            <a:endParaRPr lang="en-GB" dirty="0"/>
          </a:p>
          <a:p>
            <a:endParaRPr lang="en-GB" dirty="0"/>
          </a:p>
          <a:p>
            <a:endParaRPr lang="en-GB" dirty="0"/>
          </a:p>
        </p:txBody>
      </p:sp>
      <p:pic>
        <p:nvPicPr>
          <p:cNvPr id="8" name="Picture 2" descr="https://www.alchemyformanagers.co.uk/index.php?target=content&amp;path=topics/Teambuilding/images/Team-Building-1.png">
            <a:extLst>
              <a:ext uri="{FF2B5EF4-FFF2-40B4-BE49-F238E27FC236}">
                <a16:creationId xmlns:a16="http://schemas.microsoft.com/office/drawing/2014/main" id="{5AC5A300-0B93-49C9-A746-9B88253279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7987" y="3084976"/>
            <a:ext cx="5078013" cy="337638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24D6A6E0-95EE-431C-8084-AD190C074233}"/>
              </a:ext>
            </a:extLst>
          </p:cNvPr>
          <p:cNvSpPr/>
          <p:nvPr/>
        </p:nvSpPr>
        <p:spPr>
          <a:xfrm>
            <a:off x="6215270" y="5649934"/>
            <a:ext cx="6096000" cy="369332"/>
          </a:xfrm>
          <a:prstGeom prst="rect">
            <a:avLst/>
          </a:prstGeom>
        </p:spPr>
        <p:txBody>
          <a:bodyPr>
            <a:spAutoFit/>
          </a:bodyPr>
          <a:lstStyle/>
          <a:p>
            <a:r>
              <a:rPr lang="en-GB" dirty="0"/>
              <a:t>(Alchemy 2019)</a:t>
            </a:r>
          </a:p>
        </p:txBody>
      </p:sp>
      <p:sp>
        <p:nvSpPr>
          <p:cNvPr id="4" name="TextBox 3">
            <a:extLst>
              <a:ext uri="{FF2B5EF4-FFF2-40B4-BE49-F238E27FC236}">
                <a16:creationId xmlns:a16="http://schemas.microsoft.com/office/drawing/2014/main" id="{56453FDC-39B2-4B6D-BFF3-3083B49BAA33}"/>
              </a:ext>
            </a:extLst>
          </p:cNvPr>
          <p:cNvSpPr txBox="1"/>
          <p:nvPr/>
        </p:nvSpPr>
        <p:spPr>
          <a:xfrm>
            <a:off x="1152938" y="622852"/>
            <a:ext cx="8627165" cy="769441"/>
          </a:xfrm>
          <a:prstGeom prst="rect">
            <a:avLst/>
          </a:prstGeom>
          <a:noFill/>
        </p:spPr>
        <p:txBody>
          <a:bodyPr wrap="square" rtlCol="0">
            <a:spAutoFit/>
          </a:bodyPr>
          <a:lstStyle/>
          <a:p>
            <a:r>
              <a:rPr lang="en-GB" sz="4400" dirty="0">
                <a:solidFill>
                  <a:srgbClr val="FF0000"/>
                </a:solidFill>
              </a:rPr>
              <a:t>STAGES OF TEAM DEVELOPMENT</a:t>
            </a:r>
          </a:p>
        </p:txBody>
      </p:sp>
    </p:spTree>
    <p:extLst>
      <p:ext uri="{BB962C8B-B14F-4D97-AF65-F5344CB8AC3E}">
        <p14:creationId xmlns:p14="http://schemas.microsoft.com/office/powerpoint/2010/main" val="536248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87472-94C7-4C2A-8B59-DF181D5A6E32}"/>
              </a:ext>
            </a:extLst>
          </p:cNvPr>
          <p:cNvSpPr>
            <a:spLocks noGrp="1"/>
          </p:cNvSpPr>
          <p:nvPr>
            <p:ph type="title"/>
          </p:nvPr>
        </p:nvSpPr>
        <p:spPr>
          <a:xfrm>
            <a:off x="1339942" y="1796853"/>
            <a:ext cx="8864231" cy="1960431"/>
          </a:xfrm>
        </p:spPr>
        <p:txBody>
          <a:bodyPr>
            <a:noAutofit/>
          </a:bodyPr>
          <a:lstStyle/>
          <a:p>
            <a:pPr algn="r"/>
            <a:r>
              <a:rPr lang="en-US" sz="5400" dirty="0">
                <a:solidFill>
                  <a:srgbClr val="FF0000"/>
                </a:solidFill>
              </a:rPr>
              <a:t>CREATING A SUCCESSFUL TEAM</a:t>
            </a:r>
            <a:endParaRPr lang="en-GB" sz="5400" dirty="0">
              <a:solidFill>
                <a:srgbClr val="FF0000"/>
              </a:solidFill>
            </a:endParaRPr>
          </a:p>
        </p:txBody>
      </p:sp>
      <p:sp>
        <p:nvSpPr>
          <p:cNvPr id="4" name="Text Placeholder 3">
            <a:extLst>
              <a:ext uri="{FF2B5EF4-FFF2-40B4-BE49-F238E27FC236}">
                <a16:creationId xmlns:a16="http://schemas.microsoft.com/office/drawing/2014/main" id="{7A803476-A6B1-4CC7-A36C-98F807818195}"/>
              </a:ext>
            </a:extLst>
          </p:cNvPr>
          <p:cNvSpPr>
            <a:spLocks noGrp="1"/>
          </p:cNvSpPr>
          <p:nvPr>
            <p:ph type="body" sz="half" idx="2"/>
          </p:nvPr>
        </p:nvSpPr>
        <p:spPr>
          <a:xfrm flipH="1">
            <a:off x="6096000" y="3757284"/>
            <a:ext cx="4149403" cy="2584449"/>
          </a:xfrm>
        </p:spPr>
        <p:txBody>
          <a:bodyPr/>
          <a:lstStyle/>
          <a:p>
            <a:pPr algn="r"/>
            <a:r>
              <a:rPr lang="en-US" sz="1800" dirty="0"/>
              <a:t>Name: Nakita Gall </a:t>
            </a:r>
          </a:p>
          <a:p>
            <a:pPr algn="r"/>
            <a:r>
              <a:rPr lang="en-US" sz="1800" dirty="0"/>
              <a:t>Student No: 1810215</a:t>
            </a:r>
          </a:p>
          <a:p>
            <a:pPr algn="r"/>
            <a:r>
              <a:rPr lang="en-US" dirty="0"/>
              <a:t> </a:t>
            </a:r>
            <a:endParaRPr lang="en-GB" dirty="0"/>
          </a:p>
        </p:txBody>
      </p:sp>
    </p:spTree>
    <p:extLst>
      <p:ext uri="{BB962C8B-B14F-4D97-AF65-F5344CB8AC3E}">
        <p14:creationId xmlns:p14="http://schemas.microsoft.com/office/powerpoint/2010/main" val="28371665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2F619FDD-EEDB-479A-9902-197683F9EE64}"/>
              </a:ext>
            </a:extLst>
          </p:cNvPr>
          <p:cNvSpPr/>
          <p:nvPr/>
        </p:nvSpPr>
        <p:spPr>
          <a:xfrm>
            <a:off x="1495866" y="345789"/>
            <a:ext cx="8618512" cy="923333"/>
          </a:xfrm>
          <a:prstGeom prst="rect">
            <a:avLst/>
          </a:prstGeom>
          <a:noFill/>
          <a:ln cap="flat">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0" i="0" u="none" strike="noStrike" kern="1200" cap="none" spc="0" baseline="0" dirty="0">
                <a:solidFill>
                  <a:srgbClr val="FF0000"/>
                </a:solidFill>
                <a:effectLst>
                  <a:outerShdw dist="19048" dir="2700000">
                    <a:srgbClr val="000000"/>
                  </a:outerShdw>
                </a:effectLst>
                <a:uFillTx/>
                <a:latin typeface="Calibri"/>
              </a:rPr>
              <a:t>Successful Team development</a:t>
            </a:r>
          </a:p>
        </p:txBody>
      </p:sp>
      <p:sp>
        <p:nvSpPr>
          <p:cNvPr id="3" name="TextBox 5">
            <a:extLst>
              <a:ext uri="{FF2B5EF4-FFF2-40B4-BE49-F238E27FC236}">
                <a16:creationId xmlns:a16="http://schemas.microsoft.com/office/drawing/2014/main" id="{01959D13-999D-47A6-BDB1-FA30BCD31170}"/>
              </a:ext>
            </a:extLst>
          </p:cNvPr>
          <p:cNvSpPr txBox="1"/>
          <p:nvPr/>
        </p:nvSpPr>
        <p:spPr>
          <a:xfrm>
            <a:off x="431404" y="1422257"/>
            <a:ext cx="4984650" cy="397031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A successful Team is what helps make a working environments become so successful, working together and communicating effectively and listening is all key core factors to help build a strong team. It is  group of people that want to achieve the best and respect each others opinions and know how to work along side each other and work effectively.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Successful team development is Important as it increases positive working environment and relationships within the team, also improves work sales and also has massive impact on how people feel, working within a good positive team brings out the best in people.</a:t>
            </a:r>
          </a:p>
        </p:txBody>
      </p:sp>
      <p:pic>
        <p:nvPicPr>
          <p:cNvPr id="4" name="Picture 7">
            <a:extLst>
              <a:ext uri="{FF2B5EF4-FFF2-40B4-BE49-F238E27FC236}">
                <a16:creationId xmlns:a16="http://schemas.microsoft.com/office/drawing/2014/main" id="{4F402B3E-F1DA-4F3F-A704-ED7809A4C9D6}"/>
              </a:ext>
            </a:extLst>
          </p:cNvPr>
          <p:cNvPicPr>
            <a:picLocks noChangeAspect="1"/>
          </p:cNvPicPr>
          <p:nvPr/>
        </p:nvPicPr>
        <p:blipFill>
          <a:blip r:embed="rId2"/>
          <a:stretch>
            <a:fillRect/>
          </a:stretch>
        </p:blipFill>
        <p:spPr>
          <a:xfrm>
            <a:off x="7944142" y="2163031"/>
            <a:ext cx="3816449" cy="4694968"/>
          </a:xfrm>
          <a:prstGeom prst="rect">
            <a:avLst/>
          </a:prstGeom>
          <a:noFill/>
          <a:ln cap="flat">
            <a:noFill/>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DEADA1BE-C0B9-4C19-BBE1-91CA8DAF0CF9}"/>
              </a:ext>
            </a:extLst>
          </p:cNvPr>
          <p:cNvSpPr txBox="1"/>
          <p:nvPr/>
        </p:nvSpPr>
        <p:spPr>
          <a:xfrm>
            <a:off x="1280160" y="1406767"/>
            <a:ext cx="10016200" cy="4247314"/>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Trust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Team members need to be able to trust one another and also the environment they are in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Constructive criticism</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Being able to talk openly about any issues arising, or take of any advice from team members and having healthy debates, is important as having conflict can cause negative situation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Accountability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Being able to own you own performance and what you can improve on is a good thing, also highlighting other peoples performance’s can help build  successful team as you can all help each other to improve what other people may lack in.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Commitment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Making sure everyone knows what role they play within the team and committing to their rea to complete and achieve the goal.</a:t>
            </a:r>
          </a:p>
        </p:txBody>
      </p:sp>
      <p:sp>
        <p:nvSpPr>
          <p:cNvPr id="3" name="Rectangle 4">
            <a:extLst>
              <a:ext uri="{FF2B5EF4-FFF2-40B4-BE49-F238E27FC236}">
                <a16:creationId xmlns:a16="http://schemas.microsoft.com/office/drawing/2014/main" id="{82313390-FAE1-4541-B1E7-915292D2003C}"/>
              </a:ext>
            </a:extLst>
          </p:cNvPr>
          <p:cNvSpPr/>
          <p:nvPr/>
        </p:nvSpPr>
        <p:spPr>
          <a:xfrm>
            <a:off x="1812587" y="336672"/>
            <a:ext cx="8566830" cy="923333"/>
          </a:xfrm>
          <a:prstGeom prst="rect">
            <a:avLst/>
          </a:prstGeom>
          <a:noFill/>
          <a:ln cap="flat">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0" i="0" u="none" strike="noStrike" kern="1200" cap="none" spc="0" baseline="0" dirty="0">
                <a:solidFill>
                  <a:srgbClr val="FF0000"/>
                </a:solidFill>
                <a:effectLst>
                  <a:outerShdw dist="19048" dir="2700000">
                    <a:srgbClr val="000000"/>
                  </a:outerShdw>
                </a:effectLst>
                <a:uFillTx/>
                <a:latin typeface="Calibri"/>
              </a:rPr>
              <a:t>Successful team development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p:cTn id="2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8"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 calcmode="lin" valueType="num">
                                      <p:cBhvr>
                                        <p:cTn id="31"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2"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 calcmode="lin" valueType="num">
                                      <p:cBhvr>
                                        <p:cTn id="3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38" dur="500" fill="hold"/>
                                        <p:tgtEl>
                                          <p:spTgt spid="2">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
                                            <p:txEl>
                                              <p:pRg st="10" end="10"/>
                                            </p:txEl>
                                          </p:spTgt>
                                        </p:tgtEl>
                                        <p:attrNameLst>
                                          <p:attrName>style.visibility</p:attrName>
                                        </p:attrNameLst>
                                      </p:cBhvr>
                                      <p:to>
                                        <p:strVal val="visible"/>
                                      </p:to>
                                    </p:set>
                                    <p:anim calcmode="lin" valueType="num">
                                      <p:cBhvr>
                                        <p:cTn id="41"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42"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484BD1B9-1C00-4048-A969-9D1E64B08FA6}"/>
              </a:ext>
            </a:extLst>
          </p:cNvPr>
          <p:cNvSpPr txBox="1">
            <a:spLocks noGrp="1"/>
          </p:cNvSpPr>
          <p:nvPr>
            <p:ph idx="1"/>
          </p:nvPr>
        </p:nvSpPr>
        <p:spPr>
          <a:xfrm>
            <a:off x="838203" y="1825627"/>
            <a:ext cx="9867317" cy="4167213"/>
          </a:xfrm>
        </p:spPr>
        <p:txBody>
          <a:bodyPr/>
          <a:lstStyle/>
          <a:p>
            <a:pPr marL="0" lvl="0" indent="0">
              <a:lnSpc>
                <a:spcPct val="80000"/>
              </a:lnSpc>
              <a:buNone/>
            </a:pPr>
            <a:r>
              <a:rPr lang="en-GB"/>
              <a:t>Team work can be help back by problems, such  negative energy within the team, conflict or people may lack in areas. But by doing tam building exercises and group activities can build relationships within the team, also help tackle weakness areas for people within the team.</a:t>
            </a:r>
          </a:p>
          <a:p>
            <a:pPr lvl="0">
              <a:lnSpc>
                <a:spcPct val="80000"/>
              </a:lnSpc>
            </a:pPr>
            <a:r>
              <a:rPr lang="en-GB"/>
              <a:t>Team meetings</a:t>
            </a:r>
          </a:p>
          <a:p>
            <a:pPr lvl="0">
              <a:lnSpc>
                <a:spcPct val="80000"/>
              </a:lnSpc>
            </a:pPr>
            <a:r>
              <a:rPr lang="en-GB"/>
              <a:t>Team activities such has;</a:t>
            </a:r>
          </a:p>
          <a:p>
            <a:pPr lvl="0">
              <a:lnSpc>
                <a:spcPct val="80000"/>
              </a:lnSpc>
            </a:pPr>
            <a:r>
              <a:rPr lang="en-GB"/>
              <a:t>Build a bridge</a:t>
            </a:r>
          </a:p>
          <a:p>
            <a:pPr lvl="0">
              <a:lnSpc>
                <a:spcPct val="80000"/>
              </a:lnSpc>
            </a:pPr>
            <a:r>
              <a:rPr lang="en-GB"/>
              <a:t>Bowling</a:t>
            </a:r>
          </a:p>
          <a:p>
            <a:pPr lvl="0">
              <a:lnSpc>
                <a:spcPct val="80000"/>
              </a:lnSpc>
            </a:pPr>
            <a:r>
              <a:rPr lang="en-GB"/>
              <a:t>Obstacle courses.</a:t>
            </a:r>
          </a:p>
        </p:txBody>
      </p:sp>
      <p:sp>
        <p:nvSpPr>
          <p:cNvPr id="3" name="Rectangle 3">
            <a:extLst>
              <a:ext uri="{FF2B5EF4-FFF2-40B4-BE49-F238E27FC236}">
                <a16:creationId xmlns:a16="http://schemas.microsoft.com/office/drawing/2014/main" id="{FF92FE6C-D49F-4322-AA39-52A5B1F967BB}"/>
              </a:ext>
            </a:extLst>
          </p:cNvPr>
          <p:cNvSpPr/>
          <p:nvPr/>
        </p:nvSpPr>
        <p:spPr>
          <a:xfrm>
            <a:off x="622706" y="378881"/>
            <a:ext cx="2562240" cy="923333"/>
          </a:xfrm>
          <a:prstGeom prst="rect">
            <a:avLst/>
          </a:prstGeom>
          <a:noFill/>
          <a:ln cap="flat">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0" i="0" u="none" strike="noStrike" kern="1200" cap="none" spc="0" baseline="0" dirty="0">
                <a:solidFill>
                  <a:srgbClr val="FF0000"/>
                </a:solidFill>
                <a:effectLst>
                  <a:outerShdw dist="19048" dir="2700000">
                    <a:srgbClr val="000000"/>
                  </a:outerShdw>
                </a:effectLst>
                <a:uFillTx/>
                <a:latin typeface="Calibri"/>
              </a:rPr>
              <a:t>Example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p:cTn id="4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BF5E7-40B8-4CC2-952F-6D1E4B48EAED}"/>
              </a:ext>
            </a:extLst>
          </p:cNvPr>
          <p:cNvSpPr>
            <a:spLocks noGrp="1"/>
          </p:cNvSpPr>
          <p:nvPr>
            <p:ph type="ctrTitle"/>
          </p:nvPr>
        </p:nvSpPr>
        <p:spPr>
          <a:xfrm>
            <a:off x="6746628" y="1783959"/>
            <a:ext cx="4645250" cy="2889114"/>
          </a:xfrm>
        </p:spPr>
        <p:txBody>
          <a:bodyPr anchor="b">
            <a:normAutofit/>
          </a:bodyPr>
          <a:lstStyle/>
          <a:p>
            <a:pPr algn="l"/>
            <a:r>
              <a:rPr lang="en-GB" b="1" u="sng" dirty="0">
                <a:solidFill>
                  <a:srgbClr val="FF0000"/>
                </a:solidFill>
              </a:rPr>
              <a:t>Managing Conflict</a:t>
            </a:r>
          </a:p>
        </p:txBody>
      </p:sp>
      <p:sp>
        <p:nvSpPr>
          <p:cNvPr id="3" name="Subtitle 2">
            <a:extLst>
              <a:ext uri="{FF2B5EF4-FFF2-40B4-BE49-F238E27FC236}">
                <a16:creationId xmlns:a16="http://schemas.microsoft.com/office/drawing/2014/main" id="{8185B7A4-5FB3-445B-9088-D8B6F84D049B}"/>
              </a:ext>
            </a:extLst>
          </p:cNvPr>
          <p:cNvSpPr>
            <a:spLocks noGrp="1"/>
          </p:cNvSpPr>
          <p:nvPr>
            <p:ph type="subTitle" idx="1"/>
          </p:nvPr>
        </p:nvSpPr>
        <p:spPr>
          <a:xfrm>
            <a:off x="6746627" y="4750893"/>
            <a:ext cx="4645250" cy="1147863"/>
          </a:xfrm>
        </p:spPr>
        <p:txBody>
          <a:bodyPr anchor="t">
            <a:normAutofit fontScale="92500"/>
          </a:bodyPr>
          <a:lstStyle/>
          <a:p>
            <a:pPr marL="342900" indent="-342900" algn="l">
              <a:buFont typeface="Arial" panose="020B0604020202020204" pitchFamily="34" charset="0"/>
              <a:buChar char="•"/>
            </a:pPr>
            <a:r>
              <a:rPr lang="en-GB" sz="2000" dirty="0">
                <a:solidFill>
                  <a:schemeClr val="tx1"/>
                </a:solidFill>
              </a:rPr>
              <a:t>Recognising and dealing with disputes in a rational, balanced and effective way. (Sharpe and Johnson, 2002)</a:t>
            </a:r>
          </a:p>
        </p:txBody>
      </p:sp>
      <p:pic>
        <p:nvPicPr>
          <p:cNvPr id="14" name="Picture 13">
            <a:extLst>
              <a:ext uri="{FF2B5EF4-FFF2-40B4-BE49-F238E27FC236}">
                <a16:creationId xmlns:a16="http://schemas.microsoft.com/office/drawing/2014/main" id="{AC327EF1-EB6C-450B-96A5-0ED97BCD53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9469" y="2707369"/>
            <a:ext cx="4047843" cy="2693655"/>
          </a:xfrm>
          <a:prstGeom prst="rect">
            <a:avLst/>
          </a:prstGeom>
        </p:spPr>
      </p:pic>
      <p:sp>
        <p:nvSpPr>
          <p:cNvPr id="4" name="TextBox 3">
            <a:extLst>
              <a:ext uri="{FF2B5EF4-FFF2-40B4-BE49-F238E27FC236}">
                <a16:creationId xmlns:a16="http://schemas.microsoft.com/office/drawing/2014/main" id="{E321B858-CB03-46F3-A417-5223E7137963}"/>
              </a:ext>
            </a:extLst>
          </p:cNvPr>
          <p:cNvSpPr txBox="1"/>
          <p:nvPr/>
        </p:nvSpPr>
        <p:spPr>
          <a:xfrm>
            <a:off x="1201261" y="503583"/>
            <a:ext cx="4047843" cy="646331"/>
          </a:xfrm>
          <a:prstGeom prst="rect">
            <a:avLst/>
          </a:prstGeom>
          <a:noFill/>
        </p:spPr>
        <p:txBody>
          <a:bodyPr wrap="square" rtlCol="0">
            <a:spAutoFit/>
          </a:bodyPr>
          <a:lstStyle/>
          <a:p>
            <a:r>
              <a:rPr lang="en-GB" dirty="0"/>
              <a:t>Name: Sabina Khanam</a:t>
            </a:r>
          </a:p>
          <a:p>
            <a:r>
              <a:rPr lang="en-GB" dirty="0"/>
              <a:t>Student No: 1713883</a:t>
            </a:r>
          </a:p>
        </p:txBody>
      </p:sp>
    </p:spTree>
    <p:extLst>
      <p:ext uri="{BB962C8B-B14F-4D97-AF65-F5344CB8AC3E}">
        <p14:creationId xmlns:p14="http://schemas.microsoft.com/office/powerpoint/2010/main" val="2289349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3EF0E-9206-45BC-81B4-C30797100617}"/>
              </a:ext>
            </a:extLst>
          </p:cNvPr>
          <p:cNvSpPr>
            <a:spLocks noGrp="1"/>
          </p:cNvSpPr>
          <p:nvPr>
            <p:ph type="title"/>
          </p:nvPr>
        </p:nvSpPr>
        <p:spPr>
          <a:xfrm>
            <a:off x="1209942" y="408974"/>
            <a:ext cx="8596668" cy="1320800"/>
          </a:xfrm>
        </p:spPr>
        <p:txBody>
          <a:bodyPr/>
          <a:lstStyle/>
          <a:p>
            <a:pPr algn="ctr"/>
            <a:r>
              <a:rPr lang="en-GB" b="1" u="sng" dirty="0">
                <a:solidFill>
                  <a:srgbClr val="FF0000"/>
                </a:solidFill>
                <a:latin typeface="Arial" panose="020B0604020202020204" pitchFamily="34" charset="0"/>
                <a:cs typeface="Arial" panose="020B0604020202020204" pitchFamily="34" charset="0"/>
              </a:rPr>
              <a:t>Managing Conflict</a:t>
            </a:r>
          </a:p>
        </p:txBody>
      </p:sp>
      <p:sp>
        <p:nvSpPr>
          <p:cNvPr id="4" name="TextBox 3">
            <a:extLst>
              <a:ext uri="{FF2B5EF4-FFF2-40B4-BE49-F238E27FC236}">
                <a16:creationId xmlns:a16="http://schemas.microsoft.com/office/drawing/2014/main" id="{7C7E44F4-94A7-4C71-A106-653E00F6FDB6}"/>
              </a:ext>
            </a:extLst>
          </p:cNvPr>
          <p:cNvSpPr txBox="1"/>
          <p:nvPr/>
        </p:nvSpPr>
        <p:spPr>
          <a:xfrm>
            <a:off x="677334" y="1795063"/>
            <a:ext cx="4068417" cy="584775"/>
          </a:xfrm>
          <a:prstGeom prst="rect">
            <a:avLst/>
          </a:prstGeom>
          <a:noFill/>
        </p:spPr>
        <p:txBody>
          <a:bodyPr wrap="square" rtlCol="0">
            <a:spAutoFit/>
          </a:bodyPr>
          <a:lstStyle/>
          <a:p>
            <a:pPr algn="ctr"/>
            <a:r>
              <a:rPr lang="en-GB" sz="3200" b="1" u="sng" dirty="0">
                <a:solidFill>
                  <a:srgbClr val="FF0000"/>
                </a:solidFill>
              </a:rPr>
              <a:t>ADVANTAGES</a:t>
            </a:r>
          </a:p>
        </p:txBody>
      </p:sp>
      <p:sp>
        <p:nvSpPr>
          <p:cNvPr id="5" name="TextBox 4">
            <a:extLst>
              <a:ext uri="{FF2B5EF4-FFF2-40B4-BE49-F238E27FC236}">
                <a16:creationId xmlns:a16="http://schemas.microsoft.com/office/drawing/2014/main" id="{2612A8B8-F872-432C-8327-0A3523FBACD7}"/>
              </a:ext>
            </a:extLst>
          </p:cNvPr>
          <p:cNvSpPr txBox="1"/>
          <p:nvPr/>
        </p:nvSpPr>
        <p:spPr>
          <a:xfrm>
            <a:off x="863876" y="2604469"/>
            <a:ext cx="4068417" cy="923330"/>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Development of team work</a:t>
            </a:r>
            <a:r>
              <a:rPr lang="en-GB" dirty="0"/>
              <a:t>: Helps with working through problems and disagreements</a:t>
            </a:r>
          </a:p>
        </p:txBody>
      </p:sp>
      <p:sp>
        <p:nvSpPr>
          <p:cNvPr id="6" name="TextBox 5">
            <a:extLst>
              <a:ext uri="{FF2B5EF4-FFF2-40B4-BE49-F238E27FC236}">
                <a16:creationId xmlns:a16="http://schemas.microsoft.com/office/drawing/2014/main" id="{3AFF2332-F017-418F-A249-32529E0CDE06}"/>
              </a:ext>
            </a:extLst>
          </p:cNvPr>
          <p:cNvSpPr txBox="1"/>
          <p:nvPr/>
        </p:nvSpPr>
        <p:spPr>
          <a:xfrm>
            <a:off x="863876" y="3548471"/>
            <a:ext cx="4068417" cy="646331"/>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Sharing ideas</a:t>
            </a:r>
            <a:r>
              <a:rPr lang="en-GB" dirty="0"/>
              <a:t>: Helps important topics being discussed</a:t>
            </a:r>
          </a:p>
        </p:txBody>
      </p:sp>
      <p:sp>
        <p:nvSpPr>
          <p:cNvPr id="7" name="TextBox 6">
            <a:extLst>
              <a:ext uri="{FF2B5EF4-FFF2-40B4-BE49-F238E27FC236}">
                <a16:creationId xmlns:a16="http://schemas.microsoft.com/office/drawing/2014/main" id="{AB2EFEA5-C311-4099-916F-ACF236737F4D}"/>
              </a:ext>
            </a:extLst>
          </p:cNvPr>
          <p:cNvSpPr txBox="1"/>
          <p:nvPr/>
        </p:nvSpPr>
        <p:spPr>
          <a:xfrm>
            <a:off x="848138" y="4257657"/>
            <a:ext cx="3604591" cy="923330"/>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Effective communication</a:t>
            </a:r>
            <a:r>
              <a:rPr lang="en-GB" dirty="0"/>
              <a:t>: Helps respect and understanding</a:t>
            </a:r>
          </a:p>
        </p:txBody>
      </p:sp>
      <p:sp>
        <p:nvSpPr>
          <p:cNvPr id="8" name="TextBox 7">
            <a:extLst>
              <a:ext uri="{FF2B5EF4-FFF2-40B4-BE49-F238E27FC236}">
                <a16:creationId xmlns:a16="http://schemas.microsoft.com/office/drawing/2014/main" id="{C4739AE3-6A8D-43E2-8A3E-E8CB26838EF6}"/>
              </a:ext>
            </a:extLst>
          </p:cNvPr>
          <p:cNvSpPr txBox="1"/>
          <p:nvPr/>
        </p:nvSpPr>
        <p:spPr>
          <a:xfrm>
            <a:off x="863876" y="5113568"/>
            <a:ext cx="3604591" cy="923330"/>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Stronger Relationships</a:t>
            </a:r>
            <a:r>
              <a:rPr lang="en-GB" dirty="0"/>
              <a:t>: Builds on conflict resolution skills</a:t>
            </a:r>
          </a:p>
        </p:txBody>
      </p:sp>
      <p:sp>
        <p:nvSpPr>
          <p:cNvPr id="9" name="TextBox 8">
            <a:extLst>
              <a:ext uri="{FF2B5EF4-FFF2-40B4-BE49-F238E27FC236}">
                <a16:creationId xmlns:a16="http://schemas.microsoft.com/office/drawing/2014/main" id="{DD15E858-D156-4F51-86F2-9DA63CD1B605}"/>
              </a:ext>
            </a:extLst>
          </p:cNvPr>
          <p:cNvSpPr txBox="1"/>
          <p:nvPr/>
        </p:nvSpPr>
        <p:spPr>
          <a:xfrm>
            <a:off x="5077065" y="1774141"/>
            <a:ext cx="6785113" cy="584775"/>
          </a:xfrm>
          <a:prstGeom prst="rect">
            <a:avLst/>
          </a:prstGeom>
          <a:noFill/>
        </p:spPr>
        <p:txBody>
          <a:bodyPr wrap="square" rtlCol="0">
            <a:spAutoFit/>
          </a:bodyPr>
          <a:lstStyle/>
          <a:p>
            <a:r>
              <a:rPr lang="en-GB" sz="3200" b="1" u="sng" dirty="0">
                <a:solidFill>
                  <a:srgbClr val="FF0000"/>
                </a:solidFill>
              </a:rPr>
              <a:t>EFFECTIVE MEASURES TO PREVENT</a:t>
            </a:r>
          </a:p>
        </p:txBody>
      </p:sp>
      <p:sp>
        <p:nvSpPr>
          <p:cNvPr id="10" name="TextBox 9">
            <a:extLst>
              <a:ext uri="{FF2B5EF4-FFF2-40B4-BE49-F238E27FC236}">
                <a16:creationId xmlns:a16="http://schemas.microsoft.com/office/drawing/2014/main" id="{38B7D002-92DA-4A6C-90AA-3AE2DC321C9B}"/>
              </a:ext>
            </a:extLst>
          </p:cNvPr>
          <p:cNvSpPr txBox="1"/>
          <p:nvPr/>
        </p:nvSpPr>
        <p:spPr>
          <a:xfrm>
            <a:off x="6202019" y="3290037"/>
            <a:ext cx="4068417" cy="646331"/>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Workplace changes</a:t>
            </a:r>
            <a:r>
              <a:rPr lang="en-GB" dirty="0"/>
              <a:t>: Reorganise the workplace</a:t>
            </a:r>
          </a:p>
        </p:txBody>
      </p:sp>
      <p:sp>
        <p:nvSpPr>
          <p:cNvPr id="11" name="TextBox 10">
            <a:extLst>
              <a:ext uri="{FF2B5EF4-FFF2-40B4-BE49-F238E27FC236}">
                <a16:creationId xmlns:a16="http://schemas.microsoft.com/office/drawing/2014/main" id="{70CC264D-245A-4C41-8D7C-2104CA191C4E}"/>
              </a:ext>
            </a:extLst>
          </p:cNvPr>
          <p:cNvSpPr txBox="1"/>
          <p:nvPr/>
        </p:nvSpPr>
        <p:spPr>
          <a:xfrm>
            <a:off x="6202019" y="2604469"/>
            <a:ext cx="4373217" cy="369332"/>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Communication / Appraisal Meetings</a:t>
            </a:r>
          </a:p>
        </p:txBody>
      </p:sp>
      <p:sp>
        <p:nvSpPr>
          <p:cNvPr id="13" name="TextBox 12">
            <a:extLst>
              <a:ext uri="{FF2B5EF4-FFF2-40B4-BE49-F238E27FC236}">
                <a16:creationId xmlns:a16="http://schemas.microsoft.com/office/drawing/2014/main" id="{DD8DE215-3473-4F25-A0D7-072DB482017E}"/>
              </a:ext>
            </a:extLst>
          </p:cNvPr>
          <p:cNvSpPr txBox="1"/>
          <p:nvPr/>
        </p:nvSpPr>
        <p:spPr>
          <a:xfrm>
            <a:off x="6202019" y="4041169"/>
            <a:ext cx="3419059" cy="923330"/>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Training Staff</a:t>
            </a:r>
            <a:r>
              <a:rPr lang="en-GB" dirty="0"/>
              <a:t>: Enough recourses to fulfil roles and help work with other people</a:t>
            </a:r>
          </a:p>
        </p:txBody>
      </p:sp>
      <p:sp>
        <p:nvSpPr>
          <p:cNvPr id="14" name="TextBox 13">
            <a:extLst>
              <a:ext uri="{FF2B5EF4-FFF2-40B4-BE49-F238E27FC236}">
                <a16:creationId xmlns:a16="http://schemas.microsoft.com/office/drawing/2014/main" id="{D989E7AE-6B79-4760-93E8-65F9FC207A22}"/>
              </a:ext>
            </a:extLst>
          </p:cNvPr>
          <p:cNvSpPr txBox="1"/>
          <p:nvPr/>
        </p:nvSpPr>
        <p:spPr>
          <a:xfrm>
            <a:off x="6202019" y="5021830"/>
            <a:ext cx="3604591" cy="1477328"/>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FF0000"/>
                </a:solidFill>
              </a:rPr>
              <a:t>Conflict Resolution Policy</a:t>
            </a:r>
            <a:r>
              <a:rPr lang="en-GB" b="1" dirty="0"/>
              <a:t>: </a:t>
            </a:r>
            <a:r>
              <a:rPr lang="en-GB" dirty="0"/>
              <a:t>Encourages employees to report concerns, and establishes a zero tolerance policy</a:t>
            </a:r>
          </a:p>
        </p:txBody>
      </p:sp>
      <p:pic>
        <p:nvPicPr>
          <p:cNvPr id="1027" name="Picture 3" descr="Image result for conflict positive">
            <a:hlinkClick r:id="rId2"/>
            <a:extLst>
              <a:ext uri="{FF2B5EF4-FFF2-40B4-BE49-F238E27FC236}">
                <a16:creationId xmlns:a16="http://schemas.microsoft.com/office/drawing/2014/main" id="{5A1B19CF-A380-4469-AFD9-109D708AE5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117" y="262637"/>
            <a:ext cx="2335349" cy="130779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Image result for conflict">
            <a:hlinkClick r:id="rId4"/>
            <a:extLst>
              <a:ext uri="{FF2B5EF4-FFF2-40B4-BE49-F238E27FC236}">
                <a16:creationId xmlns:a16="http://schemas.microsoft.com/office/drawing/2014/main" id="{DCF98177-2B56-4E44-BE3D-7CC58F1370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6829" y="240369"/>
            <a:ext cx="2335349" cy="1396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28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P spid="11"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FC3B6A0-9CB6-4C2B-A2E4-540248A2E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8261" y="1060442"/>
            <a:ext cx="6333574" cy="5622957"/>
          </a:xfrm>
          <a:prstGeom prst="rect">
            <a:avLst/>
          </a:prstGeom>
        </p:spPr>
      </p:pic>
      <p:sp>
        <p:nvSpPr>
          <p:cNvPr id="6" name="TextBox 5">
            <a:extLst>
              <a:ext uri="{FF2B5EF4-FFF2-40B4-BE49-F238E27FC236}">
                <a16:creationId xmlns:a16="http://schemas.microsoft.com/office/drawing/2014/main" id="{C20EF5BC-B329-4A6F-9FF7-284994567081}"/>
              </a:ext>
            </a:extLst>
          </p:cNvPr>
          <p:cNvSpPr txBox="1"/>
          <p:nvPr/>
        </p:nvSpPr>
        <p:spPr>
          <a:xfrm>
            <a:off x="1219200" y="463073"/>
            <a:ext cx="9952383" cy="584775"/>
          </a:xfrm>
          <a:prstGeom prst="rect">
            <a:avLst/>
          </a:prstGeom>
          <a:noFill/>
        </p:spPr>
        <p:txBody>
          <a:bodyPr wrap="square" rtlCol="0">
            <a:spAutoFit/>
          </a:bodyPr>
          <a:lstStyle/>
          <a:p>
            <a:r>
              <a:rPr lang="en-GB" sz="3200" b="1" u="sng" dirty="0">
                <a:solidFill>
                  <a:srgbClr val="FF0000"/>
                </a:solidFill>
              </a:rPr>
              <a:t>Thomas – Kilmann: Conflict Resolution Strategies</a:t>
            </a:r>
          </a:p>
        </p:txBody>
      </p:sp>
      <p:sp>
        <p:nvSpPr>
          <p:cNvPr id="7" name="TextBox 6">
            <a:extLst>
              <a:ext uri="{FF2B5EF4-FFF2-40B4-BE49-F238E27FC236}">
                <a16:creationId xmlns:a16="http://schemas.microsoft.com/office/drawing/2014/main" id="{BED6EE30-AC7F-4D67-B906-6CBD6319F9EC}"/>
              </a:ext>
            </a:extLst>
          </p:cNvPr>
          <p:cNvSpPr txBox="1"/>
          <p:nvPr/>
        </p:nvSpPr>
        <p:spPr>
          <a:xfrm>
            <a:off x="874643" y="1590261"/>
            <a:ext cx="4355834"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1: Avoiding</a:t>
            </a:r>
          </a:p>
        </p:txBody>
      </p:sp>
      <p:sp>
        <p:nvSpPr>
          <p:cNvPr id="8" name="TextBox 7">
            <a:extLst>
              <a:ext uri="{FF2B5EF4-FFF2-40B4-BE49-F238E27FC236}">
                <a16:creationId xmlns:a16="http://schemas.microsoft.com/office/drawing/2014/main" id="{19DDD65D-BA78-4C81-ABBD-E23BC0047611}"/>
              </a:ext>
            </a:extLst>
          </p:cNvPr>
          <p:cNvSpPr txBox="1"/>
          <p:nvPr/>
        </p:nvSpPr>
        <p:spPr>
          <a:xfrm>
            <a:off x="848140" y="2412554"/>
            <a:ext cx="3790121"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2: Competing</a:t>
            </a:r>
          </a:p>
        </p:txBody>
      </p:sp>
      <p:sp>
        <p:nvSpPr>
          <p:cNvPr id="9" name="TextBox 8">
            <a:extLst>
              <a:ext uri="{FF2B5EF4-FFF2-40B4-BE49-F238E27FC236}">
                <a16:creationId xmlns:a16="http://schemas.microsoft.com/office/drawing/2014/main" id="{A8E35CE1-AB08-461D-87C9-2551E9513FE1}"/>
              </a:ext>
            </a:extLst>
          </p:cNvPr>
          <p:cNvSpPr txBox="1"/>
          <p:nvPr/>
        </p:nvSpPr>
        <p:spPr>
          <a:xfrm>
            <a:off x="848140" y="3233737"/>
            <a:ext cx="394914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3: Accommodating</a:t>
            </a:r>
          </a:p>
        </p:txBody>
      </p:sp>
      <p:sp>
        <p:nvSpPr>
          <p:cNvPr id="10" name="TextBox 9">
            <a:extLst>
              <a:ext uri="{FF2B5EF4-FFF2-40B4-BE49-F238E27FC236}">
                <a16:creationId xmlns:a16="http://schemas.microsoft.com/office/drawing/2014/main" id="{828D795C-4D7B-4043-8348-A634402AED44}"/>
              </a:ext>
            </a:extLst>
          </p:cNvPr>
          <p:cNvSpPr txBox="1"/>
          <p:nvPr/>
        </p:nvSpPr>
        <p:spPr>
          <a:xfrm>
            <a:off x="846073" y="4130533"/>
            <a:ext cx="4041913"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4: Collaborating</a:t>
            </a:r>
          </a:p>
        </p:txBody>
      </p:sp>
      <p:sp>
        <p:nvSpPr>
          <p:cNvPr id="11" name="TextBox 10">
            <a:extLst>
              <a:ext uri="{FF2B5EF4-FFF2-40B4-BE49-F238E27FC236}">
                <a16:creationId xmlns:a16="http://schemas.microsoft.com/office/drawing/2014/main" id="{C8BAB059-C2F1-4F46-B517-0050A5D48BFC}"/>
              </a:ext>
            </a:extLst>
          </p:cNvPr>
          <p:cNvSpPr txBox="1"/>
          <p:nvPr/>
        </p:nvSpPr>
        <p:spPr>
          <a:xfrm>
            <a:off x="874643" y="5083073"/>
            <a:ext cx="3909392"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5: Compromising</a:t>
            </a:r>
          </a:p>
        </p:txBody>
      </p:sp>
      <p:sp>
        <p:nvSpPr>
          <p:cNvPr id="12" name="TextBox 11">
            <a:extLst>
              <a:ext uri="{FF2B5EF4-FFF2-40B4-BE49-F238E27FC236}">
                <a16:creationId xmlns:a16="http://schemas.microsoft.com/office/drawing/2014/main" id="{124271A0-EE66-4305-AD2B-8BBD5A8F2CC4}"/>
              </a:ext>
            </a:extLst>
          </p:cNvPr>
          <p:cNvSpPr txBox="1"/>
          <p:nvPr/>
        </p:nvSpPr>
        <p:spPr>
          <a:xfrm>
            <a:off x="996406" y="5657332"/>
            <a:ext cx="3909392" cy="369332"/>
          </a:xfrm>
          <a:prstGeom prst="rect">
            <a:avLst/>
          </a:prstGeom>
          <a:noFill/>
        </p:spPr>
        <p:txBody>
          <a:bodyPr wrap="square" rtlCol="0">
            <a:spAutoFit/>
          </a:bodyPr>
          <a:lstStyle/>
          <a:p>
            <a:r>
              <a:rPr lang="en-GB" dirty="0"/>
              <a:t>(Ivanova and </a:t>
            </a:r>
            <a:r>
              <a:rPr lang="en-GB" dirty="0" err="1"/>
              <a:t>Bikmetova</a:t>
            </a:r>
            <a:r>
              <a:rPr lang="en-GB" dirty="0"/>
              <a:t>, 2017)</a:t>
            </a:r>
          </a:p>
        </p:txBody>
      </p:sp>
    </p:spTree>
    <p:extLst>
      <p:ext uri="{BB962C8B-B14F-4D97-AF65-F5344CB8AC3E}">
        <p14:creationId xmlns:p14="http://schemas.microsoft.com/office/powerpoint/2010/main" val="377910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707F645-3DD0-4BF3-A6D2-1417E47B8CF0}"/>
              </a:ext>
            </a:extLst>
          </p:cNvPr>
          <p:cNvSpPr txBox="1"/>
          <p:nvPr/>
        </p:nvSpPr>
        <p:spPr>
          <a:xfrm>
            <a:off x="980662" y="502830"/>
            <a:ext cx="9668990" cy="584775"/>
          </a:xfrm>
          <a:prstGeom prst="rect">
            <a:avLst/>
          </a:prstGeom>
          <a:noFill/>
        </p:spPr>
        <p:txBody>
          <a:bodyPr wrap="square" rtlCol="0">
            <a:spAutoFit/>
          </a:bodyPr>
          <a:lstStyle/>
          <a:p>
            <a:r>
              <a:rPr lang="en-GB" sz="3200" b="1" u="sng" dirty="0">
                <a:solidFill>
                  <a:srgbClr val="FF0000"/>
                </a:solidFill>
              </a:rPr>
              <a:t>Thomas – Kilmann: Conflict Resolution Strategies</a:t>
            </a:r>
          </a:p>
        </p:txBody>
      </p:sp>
      <p:sp>
        <p:nvSpPr>
          <p:cNvPr id="5" name="TextBox 4">
            <a:extLst>
              <a:ext uri="{FF2B5EF4-FFF2-40B4-BE49-F238E27FC236}">
                <a16:creationId xmlns:a16="http://schemas.microsoft.com/office/drawing/2014/main" id="{C925B30F-31DB-48DF-B7A0-B93E7FDE95F9}"/>
              </a:ext>
            </a:extLst>
          </p:cNvPr>
          <p:cNvSpPr txBox="1"/>
          <p:nvPr/>
        </p:nvSpPr>
        <p:spPr>
          <a:xfrm>
            <a:off x="649357" y="1351661"/>
            <a:ext cx="4355834"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1: Avoiding</a:t>
            </a:r>
          </a:p>
        </p:txBody>
      </p:sp>
      <p:sp>
        <p:nvSpPr>
          <p:cNvPr id="6" name="TextBox 5">
            <a:extLst>
              <a:ext uri="{FF2B5EF4-FFF2-40B4-BE49-F238E27FC236}">
                <a16:creationId xmlns:a16="http://schemas.microsoft.com/office/drawing/2014/main" id="{185DBF5B-CCD3-45B4-A87D-90E5DE3D2130}"/>
              </a:ext>
            </a:extLst>
          </p:cNvPr>
          <p:cNvSpPr txBox="1"/>
          <p:nvPr/>
        </p:nvSpPr>
        <p:spPr>
          <a:xfrm>
            <a:off x="649357" y="1948070"/>
            <a:ext cx="4717773" cy="369332"/>
          </a:xfrm>
          <a:prstGeom prst="rect">
            <a:avLst/>
          </a:prstGeom>
          <a:noFill/>
        </p:spPr>
        <p:txBody>
          <a:bodyPr wrap="square" rtlCol="0">
            <a:spAutoFit/>
          </a:bodyPr>
          <a:lstStyle/>
          <a:p>
            <a:r>
              <a:rPr lang="en-GB" dirty="0"/>
              <a:t>When people ignore or withdraw from conflict.</a:t>
            </a:r>
          </a:p>
        </p:txBody>
      </p:sp>
      <p:sp>
        <p:nvSpPr>
          <p:cNvPr id="7" name="TextBox 6">
            <a:extLst>
              <a:ext uri="{FF2B5EF4-FFF2-40B4-BE49-F238E27FC236}">
                <a16:creationId xmlns:a16="http://schemas.microsoft.com/office/drawing/2014/main" id="{32CBBEC2-6517-4694-8C72-27F5B3D5C8C5}"/>
              </a:ext>
            </a:extLst>
          </p:cNvPr>
          <p:cNvSpPr txBox="1"/>
          <p:nvPr/>
        </p:nvSpPr>
        <p:spPr>
          <a:xfrm>
            <a:off x="649357" y="2886825"/>
            <a:ext cx="3790121"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2: Competing</a:t>
            </a:r>
          </a:p>
        </p:txBody>
      </p:sp>
      <p:sp>
        <p:nvSpPr>
          <p:cNvPr id="8" name="TextBox 7">
            <a:extLst>
              <a:ext uri="{FF2B5EF4-FFF2-40B4-BE49-F238E27FC236}">
                <a16:creationId xmlns:a16="http://schemas.microsoft.com/office/drawing/2014/main" id="{085DA766-F750-40A1-B433-C5C80DC82F93}"/>
              </a:ext>
            </a:extLst>
          </p:cNvPr>
          <p:cNvSpPr txBox="1"/>
          <p:nvPr/>
        </p:nvSpPr>
        <p:spPr>
          <a:xfrm>
            <a:off x="649357" y="3429000"/>
            <a:ext cx="4717773" cy="369332"/>
          </a:xfrm>
          <a:prstGeom prst="rect">
            <a:avLst/>
          </a:prstGeom>
          <a:noFill/>
        </p:spPr>
        <p:txBody>
          <a:bodyPr wrap="square" rtlCol="0">
            <a:spAutoFit/>
          </a:bodyPr>
          <a:lstStyle/>
          <a:p>
            <a:r>
              <a:rPr lang="en-GB" dirty="0"/>
              <a:t>When people who go into conflict plan to win. </a:t>
            </a:r>
          </a:p>
        </p:txBody>
      </p:sp>
      <p:sp>
        <p:nvSpPr>
          <p:cNvPr id="9" name="TextBox 8">
            <a:extLst>
              <a:ext uri="{FF2B5EF4-FFF2-40B4-BE49-F238E27FC236}">
                <a16:creationId xmlns:a16="http://schemas.microsoft.com/office/drawing/2014/main" id="{65D26F06-CC03-4D9E-804D-F0083BAC9B75}"/>
              </a:ext>
            </a:extLst>
          </p:cNvPr>
          <p:cNvSpPr txBox="1"/>
          <p:nvPr/>
        </p:nvSpPr>
        <p:spPr>
          <a:xfrm>
            <a:off x="649357" y="4241499"/>
            <a:ext cx="394914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3: Accommodating</a:t>
            </a:r>
          </a:p>
        </p:txBody>
      </p:sp>
      <p:sp>
        <p:nvSpPr>
          <p:cNvPr id="10" name="TextBox 9">
            <a:extLst>
              <a:ext uri="{FF2B5EF4-FFF2-40B4-BE49-F238E27FC236}">
                <a16:creationId xmlns:a16="http://schemas.microsoft.com/office/drawing/2014/main" id="{B2458373-AE51-420D-8FD5-AE063F93EF74}"/>
              </a:ext>
            </a:extLst>
          </p:cNvPr>
          <p:cNvSpPr txBox="1"/>
          <p:nvPr/>
        </p:nvSpPr>
        <p:spPr>
          <a:xfrm>
            <a:off x="649357" y="4954606"/>
            <a:ext cx="4823791" cy="646331"/>
          </a:xfrm>
          <a:prstGeom prst="rect">
            <a:avLst/>
          </a:prstGeom>
          <a:noFill/>
        </p:spPr>
        <p:txBody>
          <a:bodyPr wrap="square" rtlCol="0">
            <a:spAutoFit/>
          </a:bodyPr>
          <a:lstStyle/>
          <a:p>
            <a:r>
              <a:rPr lang="en-GB" dirty="0"/>
              <a:t>When one side gives into the wishes or demands from another.</a:t>
            </a:r>
          </a:p>
        </p:txBody>
      </p:sp>
      <p:sp>
        <p:nvSpPr>
          <p:cNvPr id="11" name="TextBox 10">
            <a:extLst>
              <a:ext uri="{FF2B5EF4-FFF2-40B4-BE49-F238E27FC236}">
                <a16:creationId xmlns:a16="http://schemas.microsoft.com/office/drawing/2014/main" id="{34F0DF4E-25B9-4819-8C38-EF0433748D93}"/>
              </a:ext>
            </a:extLst>
          </p:cNvPr>
          <p:cNvSpPr txBox="1"/>
          <p:nvPr/>
        </p:nvSpPr>
        <p:spPr>
          <a:xfrm>
            <a:off x="6607738" y="1404731"/>
            <a:ext cx="4041913"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4: Collaborating</a:t>
            </a:r>
          </a:p>
        </p:txBody>
      </p:sp>
      <p:sp>
        <p:nvSpPr>
          <p:cNvPr id="12" name="TextBox 11">
            <a:extLst>
              <a:ext uri="{FF2B5EF4-FFF2-40B4-BE49-F238E27FC236}">
                <a16:creationId xmlns:a16="http://schemas.microsoft.com/office/drawing/2014/main" id="{DB415208-0371-4250-8D56-E232DEB7C296}"/>
              </a:ext>
            </a:extLst>
          </p:cNvPr>
          <p:cNvSpPr txBox="1"/>
          <p:nvPr/>
        </p:nvSpPr>
        <p:spPr>
          <a:xfrm>
            <a:off x="6607738" y="1987827"/>
            <a:ext cx="5128591" cy="646331"/>
          </a:xfrm>
          <a:prstGeom prst="rect">
            <a:avLst/>
          </a:prstGeom>
          <a:noFill/>
        </p:spPr>
        <p:txBody>
          <a:bodyPr wrap="square" rtlCol="0">
            <a:spAutoFit/>
          </a:bodyPr>
          <a:lstStyle/>
          <a:p>
            <a:r>
              <a:rPr lang="en-GB" dirty="0"/>
              <a:t>When people are both assertive and cooperative</a:t>
            </a:r>
          </a:p>
        </p:txBody>
      </p:sp>
      <p:sp>
        <p:nvSpPr>
          <p:cNvPr id="13" name="TextBox 12">
            <a:extLst>
              <a:ext uri="{FF2B5EF4-FFF2-40B4-BE49-F238E27FC236}">
                <a16:creationId xmlns:a16="http://schemas.microsoft.com/office/drawing/2014/main" id="{06799059-D931-421D-BB9B-51026D0A2425}"/>
              </a:ext>
            </a:extLst>
          </p:cNvPr>
          <p:cNvSpPr txBox="1"/>
          <p:nvPr/>
        </p:nvSpPr>
        <p:spPr>
          <a:xfrm>
            <a:off x="6607738" y="2857171"/>
            <a:ext cx="3909392"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Strategy 5: Compromising</a:t>
            </a:r>
          </a:p>
        </p:txBody>
      </p:sp>
      <p:sp>
        <p:nvSpPr>
          <p:cNvPr id="14" name="TextBox 13">
            <a:extLst>
              <a:ext uri="{FF2B5EF4-FFF2-40B4-BE49-F238E27FC236}">
                <a16:creationId xmlns:a16="http://schemas.microsoft.com/office/drawing/2014/main" id="{43F69A99-81FE-456C-A164-E86711B3B80A}"/>
              </a:ext>
            </a:extLst>
          </p:cNvPr>
          <p:cNvSpPr txBox="1"/>
          <p:nvPr/>
        </p:nvSpPr>
        <p:spPr>
          <a:xfrm>
            <a:off x="6607738" y="3452191"/>
            <a:ext cx="4956313" cy="646331"/>
          </a:xfrm>
          <a:prstGeom prst="rect">
            <a:avLst/>
          </a:prstGeom>
          <a:noFill/>
        </p:spPr>
        <p:txBody>
          <a:bodyPr wrap="square" rtlCol="0">
            <a:spAutoFit/>
          </a:bodyPr>
          <a:lstStyle/>
          <a:p>
            <a:r>
              <a:rPr lang="en-GB" dirty="0"/>
              <a:t>Where participants are partially assertive and cooperative. </a:t>
            </a:r>
          </a:p>
        </p:txBody>
      </p:sp>
      <p:sp>
        <p:nvSpPr>
          <p:cNvPr id="2" name="TextBox 1">
            <a:extLst>
              <a:ext uri="{FF2B5EF4-FFF2-40B4-BE49-F238E27FC236}">
                <a16:creationId xmlns:a16="http://schemas.microsoft.com/office/drawing/2014/main" id="{9A2A256F-D31C-4053-99E3-E8BFEC7B905E}"/>
              </a:ext>
            </a:extLst>
          </p:cNvPr>
          <p:cNvSpPr txBox="1"/>
          <p:nvPr/>
        </p:nvSpPr>
        <p:spPr>
          <a:xfrm>
            <a:off x="340479" y="5850761"/>
            <a:ext cx="11511042" cy="584775"/>
          </a:xfrm>
          <a:prstGeom prst="rect">
            <a:avLst/>
          </a:prstGeom>
          <a:noFill/>
        </p:spPr>
        <p:txBody>
          <a:bodyPr wrap="square" rtlCol="0">
            <a:spAutoFit/>
          </a:bodyPr>
          <a:lstStyle/>
          <a:p>
            <a:pPr algn="ctr"/>
            <a:r>
              <a:rPr lang="en-US" sz="3200" b="1" dirty="0">
                <a:solidFill>
                  <a:srgbClr val="FF0000"/>
                </a:solidFill>
              </a:rPr>
              <a:t>“DON’T FEAR CONFLICT – JUST EMBRACE IT – ITS NATURAL”</a:t>
            </a:r>
            <a:endParaRPr lang="en-GB" sz="3200" b="1" dirty="0">
              <a:solidFill>
                <a:srgbClr val="FF0000"/>
              </a:solidFill>
            </a:endParaRPr>
          </a:p>
        </p:txBody>
      </p:sp>
    </p:spTree>
    <p:extLst>
      <p:ext uri="{BB962C8B-B14F-4D97-AF65-F5344CB8AC3E}">
        <p14:creationId xmlns:p14="http://schemas.microsoft.com/office/powerpoint/2010/main" val="134318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arn(inVertical)">
                                      <p:cBhvr>
                                        <p:cTn id="5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68F639-DF13-4848-A71E-19ED8EBD0DC9}"/>
              </a:ext>
            </a:extLst>
          </p:cNvPr>
          <p:cNvSpPr txBox="1"/>
          <p:nvPr/>
        </p:nvSpPr>
        <p:spPr>
          <a:xfrm>
            <a:off x="4294909" y="0"/>
            <a:ext cx="3602182" cy="769441"/>
          </a:xfrm>
          <a:prstGeom prst="rect">
            <a:avLst/>
          </a:prstGeom>
          <a:noFill/>
        </p:spPr>
        <p:txBody>
          <a:bodyPr wrap="square" rtlCol="0">
            <a:spAutoFit/>
          </a:bodyPr>
          <a:lstStyle/>
          <a:p>
            <a:r>
              <a:rPr lang="en-GB" sz="4400" dirty="0">
                <a:solidFill>
                  <a:srgbClr val="FF0000"/>
                </a:solidFill>
              </a:rPr>
              <a:t>Summary</a:t>
            </a:r>
          </a:p>
        </p:txBody>
      </p:sp>
      <p:sp>
        <p:nvSpPr>
          <p:cNvPr id="3" name="TextBox 2">
            <a:extLst>
              <a:ext uri="{FF2B5EF4-FFF2-40B4-BE49-F238E27FC236}">
                <a16:creationId xmlns:a16="http://schemas.microsoft.com/office/drawing/2014/main" id="{56BAF883-D883-48EE-AF13-33E0854408F4}"/>
              </a:ext>
            </a:extLst>
          </p:cNvPr>
          <p:cNvSpPr txBox="1"/>
          <p:nvPr/>
        </p:nvSpPr>
        <p:spPr>
          <a:xfrm>
            <a:off x="306606" y="703995"/>
            <a:ext cx="11249290" cy="7386638"/>
          </a:xfrm>
          <a:prstGeom prst="rect">
            <a:avLst/>
          </a:prstGeom>
          <a:noFill/>
        </p:spPr>
        <p:txBody>
          <a:bodyPr wrap="square" rtlCol="0">
            <a:spAutoFit/>
          </a:bodyPr>
          <a:lstStyle/>
          <a:p>
            <a:r>
              <a:rPr lang="en-GB" sz="2400" dirty="0"/>
              <a:t>As a group we have summarised the topics we have talked about </a:t>
            </a:r>
          </a:p>
          <a:p>
            <a:endParaRPr lang="en-GB" dirty="0"/>
          </a:p>
          <a:p>
            <a:r>
              <a:rPr lang="en-GB" dirty="0"/>
              <a:t>Team roles defines each individuals strengths and weakness within their team. Great teams can be put together, and each individual will feel they are making a significance difference to help achieve the teams goals.</a:t>
            </a:r>
          </a:p>
          <a:p>
            <a:endParaRPr lang="en-GB" dirty="0"/>
          </a:p>
          <a:p>
            <a:r>
              <a:rPr lang="en-GB" dirty="0"/>
              <a:t>Teamwork in the workplace is not only effective but pivotal studies confirm teamwork improves innovation, enhances problem solving and boost productivity by using collaboration and effective communication a team would be able to ensure ideas and instructions are executed on effectively and timely.</a:t>
            </a:r>
          </a:p>
          <a:p>
            <a:endParaRPr lang="en-GB" dirty="0"/>
          </a:p>
          <a:p>
            <a:r>
              <a:rPr lang="en-GB" dirty="0"/>
              <a:t>The reason why stages of development is so important is because different people have different capacities. These capacities influence how they communicate, make decisions and evaluate the information. </a:t>
            </a:r>
          </a:p>
          <a:p>
            <a:endParaRPr lang="en-GB" dirty="0"/>
          </a:p>
          <a:p>
            <a:endParaRPr lang="en-GB" dirty="0"/>
          </a:p>
          <a:p>
            <a:endParaRPr lang="en-GB" dirty="0"/>
          </a:p>
          <a:p>
            <a:r>
              <a:rPr lang="en-GB" dirty="0"/>
              <a:t>Managing conflict increases personal growth, enhancing communication, and producing better outcomes, if not effectively managed, by understanding the dynamics of conflict resolution we will all be able establish an environment in which goals can be accomplished.  </a:t>
            </a:r>
          </a:p>
          <a:p>
            <a:endParaRPr lang="en-GB" dirty="0"/>
          </a:p>
          <a:p>
            <a:endParaRPr lang="en-GB" dirty="0"/>
          </a:p>
          <a:p>
            <a:endParaRPr lang="en-GB" dirty="0"/>
          </a:p>
          <a:p>
            <a:endParaRPr lang="en-GB" dirty="0"/>
          </a:p>
          <a:p>
            <a:endParaRPr lang="en-GB" dirty="0"/>
          </a:p>
          <a:p>
            <a:endParaRPr lang="en-GB" dirty="0"/>
          </a:p>
        </p:txBody>
      </p:sp>
      <p:sp>
        <p:nvSpPr>
          <p:cNvPr id="4" name="TextBox 3">
            <a:extLst>
              <a:ext uri="{FF2B5EF4-FFF2-40B4-BE49-F238E27FC236}">
                <a16:creationId xmlns:a16="http://schemas.microsoft.com/office/drawing/2014/main" id="{CCBEDC60-A028-41D3-9730-FB5F2C14F676}"/>
              </a:ext>
            </a:extLst>
          </p:cNvPr>
          <p:cNvSpPr txBox="1"/>
          <p:nvPr/>
        </p:nvSpPr>
        <p:spPr>
          <a:xfrm>
            <a:off x="306606" y="4770782"/>
            <a:ext cx="10999304" cy="646331"/>
          </a:xfrm>
          <a:prstGeom prst="rect">
            <a:avLst/>
          </a:prstGeom>
          <a:noFill/>
        </p:spPr>
        <p:txBody>
          <a:bodyPr wrap="square" rtlCol="0">
            <a:spAutoFit/>
          </a:bodyPr>
          <a:lstStyle/>
          <a:p>
            <a:r>
              <a:rPr lang="en-GB" dirty="0"/>
              <a:t>Successful team development includes trust, accountability, commitment and communication. With all those you can build a strong team who value each other.</a:t>
            </a:r>
          </a:p>
        </p:txBody>
      </p:sp>
    </p:spTree>
    <p:extLst>
      <p:ext uri="{BB962C8B-B14F-4D97-AF65-F5344CB8AC3E}">
        <p14:creationId xmlns:p14="http://schemas.microsoft.com/office/powerpoint/2010/main" val="10882971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90EBA-E425-45E6-9D67-BD2A023C0374}"/>
              </a:ext>
            </a:extLst>
          </p:cNvPr>
          <p:cNvSpPr>
            <a:spLocks noGrp="1"/>
          </p:cNvSpPr>
          <p:nvPr>
            <p:ph type="title"/>
          </p:nvPr>
        </p:nvSpPr>
        <p:spPr>
          <a:xfrm>
            <a:off x="955630" y="412318"/>
            <a:ext cx="8596668" cy="715617"/>
          </a:xfrm>
        </p:spPr>
        <p:txBody>
          <a:bodyPr>
            <a:normAutofit/>
          </a:bodyPr>
          <a:lstStyle/>
          <a:p>
            <a:pPr algn="ctr"/>
            <a:r>
              <a:rPr lang="en-GB" b="1" dirty="0">
                <a:solidFill>
                  <a:srgbClr val="FF0000"/>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0DA2E19C-BF52-4B2D-91DE-AF1B057CAFFD}"/>
              </a:ext>
            </a:extLst>
          </p:cNvPr>
          <p:cNvSpPr>
            <a:spLocks noGrp="1"/>
          </p:cNvSpPr>
          <p:nvPr>
            <p:ph idx="1"/>
          </p:nvPr>
        </p:nvSpPr>
        <p:spPr>
          <a:xfrm>
            <a:off x="677333" y="1166677"/>
            <a:ext cx="9791883" cy="1603028"/>
          </a:xfrm>
        </p:spPr>
        <p:txBody>
          <a:bodyPr/>
          <a:lstStyle/>
          <a:p>
            <a:pPr>
              <a:buFont typeface="Wingdings" panose="05000000000000000000" pitchFamily="2" charset="2"/>
              <a:buChar char="§"/>
            </a:pPr>
            <a:r>
              <a:rPr lang="en-GB"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Alchemy 2019-  Available at - https://www.alchemyformanagers.co.uk/topics/r64ZCZGCF8evQ5Wf.html</a:t>
            </a: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pPr>
            <a:r>
              <a:rPr lang="en-US" dirty="0">
                <a:latin typeface="Arial" panose="020B0604020202020204" pitchFamily="34" charset="0"/>
                <a:ea typeface="+mn-lt"/>
                <a:cs typeface="Arial" panose="020B0604020202020204" pitchFamily="34" charset="0"/>
              </a:rPr>
              <a:t>Deakins, 2016. </a:t>
            </a:r>
            <a:r>
              <a:rPr lang="en-US" u="sng" dirty="0">
                <a:latin typeface="Arial" panose="020B0604020202020204" pitchFamily="34" charset="0"/>
                <a:ea typeface="+mn-lt"/>
                <a:cs typeface="Arial" panose="020B0604020202020204" pitchFamily="34" charset="0"/>
                <a:hlinkClick r:id="rId3"/>
              </a:rPr>
              <a:t>https://www.deakinco.com/media-centre/news/the-five-elements-of-successful-teamwork</a:t>
            </a:r>
            <a:endParaRPr lang="en-US" u="sng" dirty="0">
              <a:latin typeface="Arial" panose="020B0604020202020204" pitchFamily="34" charset="0"/>
              <a:ea typeface="+mn-lt"/>
              <a:cs typeface="Arial" panose="020B0604020202020204" pitchFamily="34" charset="0"/>
            </a:endParaRPr>
          </a:p>
          <a:p>
            <a:endParaRPr lang="en-GB" dirty="0"/>
          </a:p>
          <a:p>
            <a:endParaRPr lang="en-GB" dirty="0"/>
          </a:p>
        </p:txBody>
      </p:sp>
      <p:sp>
        <p:nvSpPr>
          <p:cNvPr id="4" name="TextBox 3">
            <a:extLst>
              <a:ext uri="{FF2B5EF4-FFF2-40B4-BE49-F238E27FC236}">
                <a16:creationId xmlns:a16="http://schemas.microsoft.com/office/drawing/2014/main" id="{0174A31B-5781-4CEE-8C07-70907D18389D}"/>
              </a:ext>
            </a:extLst>
          </p:cNvPr>
          <p:cNvSpPr txBox="1"/>
          <p:nvPr/>
        </p:nvSpPr>
        <p:spPr>
          <a:xfrm>
            <a:off x="677334" y="2620428"/>
            <a:ext cx="10707758" cy="2308324"/>
          </a:xfrm>
          <a:prstGeom prst="rect">
            <a:avLst/>
          </a:prstGeom>
          <a:noFill/>
        </p:spPr>
        <p:txBody>
          <a:bodyPr wrap="square" rtlCol="0">
            <a:spAutoFit/>
          </a:bodyPr>
          <a:lstStyle/>
          <a:p>
            <a:pPr marL="285750" indent="-285750">
              <a:buFont typeface="Wingdings" panose="05000000000000000000" pitchFamily="2" charset="2"/>
              <a:buChar char="§"/>
            </a:pPr>
            <a:r>
              <a:rPr lang="en-GB" dirty="0" err="1">
                <a:latin typeface="Arial" panose="020B0604020202020204" pitchFamily="34" charset="0"/>
                <a:cs typeface="Arial" panose="020B0604020202020204" pitchFamily="34" charset="0"/>
              </a:rPr>
              <a:t>Invanova</a:t>
            </a:r>
            <a:r>
              <a:rPr lang="en-GB" dirty="0">
                <a:latin typeface="Arial" panose="020B0604020202020204" pitchFamily="34" charset="0"/>
                <a:cs typeface="Arial" panose="020B0604020202020204" pitchFamily="34" charset="0"/>
              </a:rPr>
              <a:t>, N., </a:t>
            </a:r>
            <a:r>
              <a:rPr lang="en-GB" dirty="0" err="1">
                <a:latin typeface="Arial" panose="020B0604020202020204" pitchFamily="34" charset="0"/>
                <a:cs typeface="Arial" panose="020B0604020202020204" pitchFamily="34" charset="0"/>
              </a:rPr>
              <a:t>Bikmetova</a:t>
            </a:r>
            <a:r>
              <a:rPr lang="en-GB" dirty="0">
                <a:latin typeface="Arial" panose="020B0604020202020204" pitchFamily="34" charset="0"/>
                <a:cs typeface="Arial" panose="020B0604020202020204" pitchFamily="34" charset="0"/>
              </a:rPr>
              <a:t>, K., 2017. Identity as a factor of conflict behaviour in organizations. 3(1), p.35-42. [online] Available at: </a:t>
            </a:r>
            <a:r>
              <a:rPr lang="en-GB" u="sng" dirty="0">
                <a:latin typeface="Arial" panose="020B0604020202020204" pitchFamily="34" charset="0"/>
                <a:cs typeface="Arial" panose="020B0604020202020204" pitchFamily="34" charset="0"/>
                <a:hlinkClick r:id="rId4"/>
              </a:rPr>
              <a:t>https://search-proquest-com.ezproxy.uwtsd.ac.uk/docview/2068859108/fulltextPDF/888C3A97510742CEPQ/1?accountid=130472</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sp>
        <p:nvSpPr>
          <p:cNvPr id="5" name="TextBox 4">
            <a:extLst>
              <a:ext uri="{FF2B5EF4-FFF2-40B4-BE49-F238E27FC236}">
                <a16:creationId xmlns:a16="http://schemas.microsoft.com/office/drawing/2014/main" id="{63FF88B3-9D59-4510-81A2-BADFCCCDD148}"/>
              </a:ext>
            </a:extLst>
          </p:cNvPr>
          <p:cNvSpPr txBox="1"/>
          <p:nvPr/>
        </p:nvSpPr>
        <p:spPr>
          <a:xfrm>
            <a:off x="728871" y="4005422"/>
            <a:ext cx="10535478" cy="923330"/>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Arial" panose="020B0604020202020204" pitchFamily="34" charset="0"/>
                <a:ea typeface="+mn-lt"/>
                <a:cs typeface="Arial" panose="020B0604020202020204" pitchFamily="34" charset="0"/>
              </a:rPr>
              <a:t>Kimberly </a:t>
            </a:r>
            <a:r>
              <a:rPr lang="en-US" dirty="0" err="1">
                <a:latin typeface="Arial" panose="020B0604020202020204" pitchFamily="34" charset="0"/>
                <a:ea typeface="+mn-lt"/>
                <a:cs typeface="Arial" panose="020B0604020202020204" pitchFamily="34" charset="0"/>
              </a:rPr>
              <a:t>leonard</a:t>
            </a:r>
            <a:r>
              <a:rPr lang="en-US" dirty="0">
                <a:latin typeface="Arial" panose="020B0604020202020204" pitchFamily="34" charset="0"/>
                <a:ea typeface="+mn-lt"/>
                <a:cs typeface="Arial" panose="020B0604020202020204" pitchFamily="34" charset="0"/>
              </a:rPr>
              <a:t>, </a:t>
            </a:r>
            <a:r>
              <a:rPr lang="en-US" dirty="0" err="1">
                <a:latin typeface="Arial" panose="020B0604020202020204" pitchFamily="34" charset="0"/>
                <a:ea typeface="+mn-lt"/>
                <a:cs typeface="Arial" panose="020B0604020202020204" pitchFamily="34" charset="0"/>
              </a:rPr>
              <a:t>chron</a:t>
            </a:r>
            <a:r>
              <a:rPr lang="en-US" dirty="0">
                <a:latin typeface="Arial" panose="020B0604020202020204" pitchFamily="34" charset="0"/>
                <a:ea typeface="+mn-lt"/>
                <a:cs typeface="Arial" panose="020B0604020202020204" pitchFamily="34" charset="0"/>
              </a:rPr>
              <a:t>, 2018. Available at: </a:t>
            </a:r>
            <a:r>
              <a:rPr lang="en-US" u="sng" dirty="0">
                <a:latin typeface="Arial" panose="020B0604020202020204" pitchFamily="34" charset="0"/>
                <a:ea typeface="+mn-lt"/>
                <a:cs typeface="Arial" panose="020B0604020202020204" pitchFamily="34" charset="0"/>
                <a:hlinkClick r:id="rId5"/>
              </a:rPr>
              <a:t>https://smallbusiness.chron.com/definition-teamwork-workplace-36105.html</a:t>
            </a:r>
            <a:endParaRPr lang="en-US" dirty="0">
              <a:latin typeface="Arial" panose="020B0604020202020204" pitchFamily="34" charset="0"/>
              <a:ea typeface="+mn-lt"/>
              <a:cs typeface="Arial" panose="020B0604020202020204" pitchFamily="34" charset="0"/>
            </a:endParaRPr>
          </a:p>
          <a:p>
            <a:endParaRPr lang="en-GB" dirty="0"/>
          </a:p>
        </p:txBody>
      </p:sp>
      <p:sp>
        <p:nvSpPr>
          <p:cNvPr id="6" name="Content Placeholder 2">
            <a:extLst>
              <a:ext uri="{FF2B5EF4-FFF2-40B4-BE49-F238E27FC236}">
                <a16:creationId xmlns:a16="http://schemas.microsoft.com/office/drawing/2014/main" id="{FAB87553-49BF-43E3-8254-57C13585A792}"/>
              </a:ext>
            </a:extLst>
          </p:cNvPr>
          <p:cNvSpPr txBox="1">
            <a:spLocks/>
          </p:cNvSpPr>
          <p:nvPr/>
        </p:nvSpPr>
        <p:spPr>
          <a:xfrm>
            <a:off x="677333" y="4534452"/>
            <a:ext cx="10515600" cy="109362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endParaRPr lang="en-US" sz="1600" b="1" i="1" dirty="0">
              <a:ea typeface="+mn-lt"/>
              <a:cs typeface="+mn-lt"/>
            </a:endParaRPr>
          </a:p>
          <a:p>
            <a:pPr>
              <a:buFont typeface="Wingdings" panose="05000000000000000000" pitchFamily="2" charset="2"/>
              <a:buChar char="§"/>
            </a:pPr>
            <a:r>
              <a:rPr lang="en-US" dirty="0" err="1">
                <a:latin typeface="Arial" panose="020B0604020202020204" pitchFamily="34" charset="0"/>
                <a:ea typeface="+mn-lt"/>
                <a:cs typeface="Arial" panose="020B0604020202020204" pitchFamily="34" charset="0"/>
              </a:rPr>
              <a:t>Luman</a:t>
            </a:r>
            <a:r>
              <a:rPr lang="en-US" dirty="0">
                <a:latin typeface="Arial" panose="020B0604020202020204" pitchFamily="34" charset="0"/>
                <a:ea typeface="+mn-lt"/>
                <a:cs typeface="Arial" panose="020B0604020202020204" pitchFamily="34" charset="0"/>
              </a:rPr>
              <a:t>, 2018. Available at: </a:t>
            </a:r>
            <a:r>
              <a:rPr lang="en-US" u="sng" dirty="0">
                <a:latin typeface="Arial" panose="020B0604020202020204" pitchFamily="34" charset="0"/>
                <a:ea typeface="+mn-lt"/>
                <a:cs typeface="Arial" panose="020B0604020202020204" pitchFamily="34" charset="0"/>
                <a:hlinkClick r:id="rId6"/>
              </a:rPr>
              <a:t>https://courses.lumenlearning.com/boundless-management/chapter/defining-teams-and-teamwork/</a:t>
            </a:r>
            <a:endParaRPr lang="en-US" dirty="0">
              <a:latin typeface="Arial" panose="020B0604020202020204" pitchFamily="34" charset="0"/>
              <a:ea typeface="+mn-lt"/>
              <a:cs typeface="Arial" panose="020B0604020202020204" pitchFamily="34" charset="0"/>
            </a:endParaRPr>
          </a:p>
          <a:p>
            <a:pPr marL="0" indent="0">
              <a:buFont typeface="Wingdings 3" charset="2"/>
              <a:buNone/>
            </a:pPr>
            <a:endParaRPr lang="en-US" dirty="0">
              <a:ea typeface="+mn-lt"/>
              <a:cs typeface="+mn-lt"/>
            </a:endParaRPr>
          </a:p>
          <a:p>
            <a:pPr marL="0" indent="0">
              <a:buFont typeface="Wingdings 3" charset="2"/>
              <a:buNone/>
            </a:pPr>
            <a:endParaRPr lang="en-GB" dirty="0"/>
          </a:p>
        </p:txBody>
      </p:sp>
      <p:sp>
        <p:nvSpPr>
          <p:cNvPr id="7" name="TextBox 6">
            <a:extLst>
              <a:ext uri="{FF2B5EF4-FFF2-40B4-BE49-F238E27FC236}">
                <a16:creationId xmlns:a16="http://schemas.microsoft.com/office/drawing/2014/main" id="{AFAB2C29-95CC-46DE-9C1F-D5455F7B3A9C}"/>
              </a:ext>
            </a:extLst>
          </p:cNvPr>
          <p:cNvSpPr txBox="1"/>
          <p:nvPr/>
        </p:nvSpPr>
        <p:spPr>
          <a:xfrm>
            <a:off x="728871" y="5691323"/>
            <a:ext cx="10836965" cy="923330"/>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Arial" panose="020B0604020202020204" pitchFamily="34" charset="0"/>
                <a:ea typeface="+mn-lt"/>
                <a:cs typeface="Arial" panose="020B0604020202020204" pitchFamily="34" charset="0"/>
              </a:rPr>
              <a:t>Paul </a:t>
            </a:r>
            <a:r>
              <a:rPr lang="en-US" dirty="0" err="1">
                <a:latin typeface="Arial" panose="020B0604020202020204" pitchFamily="34" charset="0"/>
                <a:ea typeface="+mn-lt"/>
                <a:cs typeface="Arial" panose="020B0604020202020204" pitchFamily="34" charset="0"/>
              </a:rPr>
              <a:t>goodman</a:t>
            </a:r>
            <a:r>
              <a:rPr lang="en-US" dirty="0">
                <a:latin typeface="Arial" panose="020B0604020202020204" pitchFamily="34" charset="0"/>
                <a:ea typeface="+mn-lt"/>
                <a:cs typeface="Arial" panose="020B0604020202020204" pitchFamily="34" charset="0"/>
              </a:rPr>
              <a:t>, </a:t>
            </a:r>
            <a:r>
              <a:rPr lang="en-US" dirty="0" err="1">
                <a:latin typeface="Arial" panose="020B0604020202020204" pitchFamily="34" charset="0"/>
                <a:ea typeface="+mn-lt"/>
                <a:cs typeface="Arial" panose="020B0604020202020204" pitchFamily="34" charset="0"/>
              </a:rPr>
              <a:t>toughnickle</a:t>
            </a:r>
            <a:r>
              <a:rPr lang="en-US" dirty="0">
                <a:latin typeface="Arial" panose="020B0604020202020204" pitchFamily="34" charset="0"/>
                <a:ea typeface="+mn-lt"/>
                <a:cs typeface="Arial" panose="020B0604020202020204" pitchFamily="34" charset="0"/>
              </a:rPr>
              <a:t>, 2019. Available at: </a:t>
            </a:r>
            <a:r>
              <a:rPr lang="en-US" u="sng" dirty="0">
                <a:latin typeface="Arial" panose="020B0604020202020204" pitchFamily="34" charset="0"/>
                <a:ea typeface="+mn-lt"/>
                <a:cs typeface="Arial" panose="020B0604020202020204" pitchFamily="34" charset="0"/>
                <a:hlinkClick r:id="rId7"/>
              </a:rPr>
              <a:t>https://toughnickel.com/business/15-Advantages-of-teamwork-in-the-workplace</a:t>
            </a:r>
            <a:endParaRPr lang="en-US" dirty="0">
              <a:latin typeface="Arial" panose="020B0604020202020204" pitchFamily="34" charset="0"/>
              <a:ea typeface="+mn-lt"/>
              <a:cs typeface="Arial" panose="020B0604020202020204" pitchFamily="34" charset="0"/>
            </a:endParaRPr>
          </a:p>
          <a:p>
            <a:endParaRPr lang="en-GB" dirty="0"/>
          </a:p>
        </p:txBody>
      </p:sp>
    </p:spTree>
    <p:extLst>
      <p:ext uri="{BB962C8B-B14F-4D97-AF65-F5344CB8AC3E}">
        <p14:creationId xmlns:p14="http://schemas.microsoft.com/office/powerpoint/2010/main" val="568951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04CB9B-B41C-4E0C-A7AC-BF3B9CA536F9}"/>
              </a:ext>
            </a:extLst>
          </p:cNvPr>
          <p:cNvSpPr txBox="1"/>
          <p:nvPr/>
        </p:nvSpPr>
        <p:spPr>
          <a:xfrm>
            <a:off x="3829878" y="273326"/>
            <a:ext cx="5857461" cy="646331"/>
          </a:xfrm>
          <a:prstGeom prst="rect">
            <a:avLst/>
          </a:prstGeom>
          <a:noFill/>
        </p:spPr>
        <p:txBody>
          <a:bodyPr wrap="square" rtlCol="0">
            <a:spAutoFit/>
          </a:bodyPr>
          <a:lstStyle/>
          <a:p>
            <a:r>
              <a:rPr lang="en-GB" sz="3600" b="1" dirty="0">
                <a:solidFill>
                  <a:srgbClr val="FF0000"/>
                </a:solidFill>
                <a:latin typeface="Arial" panose="020B0604020202020204" pitchFamily="34" charset="0"/>
                <a:cs typeface="Arial" panose="020B0604020202020204" pitchFamily="34" charset="0"/>
              </a:rPr>
              <a:t>REFERENCES</a:t>
            </a:r>
          </a:p>
        </p:txBody>
      </p:sp>
      <p:sp>
        <p:nvSpPr>
          <p:cNvPr id="5" name="TextBox 4">
            <a:extLst>
              <a:ext uri="{FF2B5EF4-FFF2-40B4-BE49-F238E27FC236}">
                <a16:creationId xmlns:a16="http://schemas.microsoft.com/office/drawing/2014/main" id="{750D23FB-FC3D-4DFA-9709-E26DE47EAF86}"/>
              </a:ext>
            </a:extLst>
          </p:cNvPr>
          <p:cNvSpPr txBox="1"/>
          <p:nvPr/>
        </p:nvSpPr>
        <p:spPr>
          <a:xfrm>
            <a:off x="622852" y="1038136"/>
            <a:ext cx="10005392" cy="120032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Sharpe, D., Johnson, E., 2002. Managing conflict with your boss [e-book] Greensboro, NC: Centre of creative leadership. Available at: </a:t>
            </a:r>
            <a:r>
              <a:rPr lang="en-GB" u="sng" dirty="0">
                <a:latin typeface="Arial" panose="020B0604020202020204" pitchFamily="34" charset="0"/>
                <a:cs typeface="Arial" panose="020B0604020202020204" pitchFamily="34" charset="0"/>
                <a:hlinkClick r:id="rId2"/>
              </a:rPr>
              <a:t>https://web-b-ebscohost-com.ezproxy.uwtsd.ac.uk/ehost/pdfviewer/pdfviewer?vid=2&amp;sid=7e4fb0f4-bc7c-4c75-8d82-f8519f02a24b%40sessionmgr120</a:t>
            </a:r>
            <a:endParaRPr lang="en-GB"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ED05722-F7CA-434A-85E6-47A310FCE4A1}"/>
              </a:ext>
            </a:extLst>
          </p:cNvPr>
          <p:cNvSpPr txBox="1"/>
          <p:nvPr/>
        </p:nvSpPr>
        <p:spPr>
          <a:xfrm>
            <a:off x="728870" y="2835965"/>
            <a:ext cx="10296940" cy="923330"/>
          </a:xfrm>
          <a:prstGeom prst="rect">
            <a:avLst/>
          </a:prstGeom>
          <a:noFill/>
        </p:spPr>
        <p:txBody>
          <a:bodyPr wrap="square" rtlCol="0">
            <a:spAutoFit/>
          </a:bodyPr>
          <a:lstStyle/>
          <a:p>
            <a:pPr marL="285750" indent="-285750">
              <a:buFont typeface="Wingdings" panose="05000000000000000000" pitchFamily="2" charset="2"/>
              <a:buChar char="§"/>
            </a:pPr>
            <a:r>
              <a:rPr lang="en-GB" dirty="0">
                <a:latin typeface="Arial" panose="020B0604020202020204" pitchFamily="34" charset="0"/>
                <a:cs typeface="Arial" panose="020B0604020202020204" pitchFamily="34" charset="0"/>
              </a:rPr>
              <a:t>The Balance Careers 2019. Available at - </a:t>
            </a:r>
            <a:r>
              <a:rPr lang="en-GB" dirty="0">
                <a:latin typeface="Arial" panose="020B0604020202020204" pitchFamily="34" charset="0"/>
                <a:cs typeface="Arial" panose="020B0604020202020204" pitchFamily="34" charset="0"/>
                <a:hlinkClick r:id="rId3"/>
              </a:rPr>
              <a:t>https://www.thebalancecareers.com/what-are-the-stages-of-team-development-1919224</a:t>
            </a:r>
            <a:endParaRPr lang="en-GB" dirty="0">
              <a:latin typeface="Arial" panose="020B0604020202020204" pitchFamily="34" charset="0"/>
              <a:cs typeface="Arial" panose="020B0604020202020204" pitchFamily="34" charset="0"/>
            </a:endParaRPr>
          </a:p>
          <a:p>
            <a:endParaRPr lang="en-GB" dirty="0"/>
          </a:p>
        </p:txBody>
      </p:sp>
      <p:sp>
        <p:nvSpPr>
          <p:cNvPr id="7" name="TextBox 6">
            <a:extLst>
              <a:ext uri="{FF2B5EF4-FFF2-40B4-BE49-F238E27FC236}">
                <a16:creationId xmlns:a16="http://schemas.microsoft.com/office/drawing/2014/main" id="{A078AD51-8308-46F1-B751-2A5EA9A52D4F}"/>
              </a:ext>
            </a:extLst>
          </p:cNvPr>
          <p:cNvSpPr txBox="1"/>
          <p:nvPr/>
        </p:nvSpPr>
        <p:spPr>
          <a:xfrm>
            <a:off x="762001" y="4714610"/>
            <a:ext cx="10230678" cy="646331"/>
          </a:xfrm>
          <a:prstGeom prst="rect">
            <a:avLst/>
          </a:prstGeom>
          <a:noFill/>
        </p:spPr>
        <p:txBody>
          <a:bodyPr wrap="square" rtlCol="0">
            <a:spAutoFit/>
          </a:bodyPr>
          <a:lstStyle/>
          <a:p>
            <a:pPr marL="285750" indent="-285750">
              <a:buFont typeface="Wingdings" panose="05000000000000000000" pitchFamily="2" charset="2"/>
              <a:buChar char="§"/>
            </a:pPr>
            <a:r>
              <a:rPr lang="en-GB" dirty="0">
                <a:latin typeface="Arial" panose="020B0604020202020204" pitchFamily="34" charset="0"/>
                <a:cs typeface="Arial" panose="020B0604020202020204" pitchFamily="34" charset="0"/>
                <a:hlinkClick r:id="rId4"/>
              </a:rPr>
              <a:t>https://www.belbin.com/about/belbin-team-roles/</a:t>
            </a:r>
            <a:r>
              <a:rPr lang="en-GB" dirty="0">
                <a:latin typeface="Arial" panose="020B0604020202020204" pitchFamily="34" charset="0"/>
                <a:cs typeface="Arial" panose="020B0604020202020204" pitchFamily="34" charset="0"/>
              </a:rPr>
              <a:t> (2019)</a:t>
            </a:r>
          </a:p>
          <a:p>
            <a:endParaRPr lang="en-GB" dirty="0"/>
          </a:p>
        </p:txBody>
      </p:sp>
      <p:sp>
        <p:nvSpPr>
          <p:cNvPr id="8" name="TextBox 7">
            <a:extLst>
              <a:ext uri="{FF2B5EF4-FFF2-40B4-BE49-F238E27FC236}">
                <a16:creationId xmlns:a16="http://schemas.microsoft.com/office/drawing/2014/main" id="{7D967717-B6A9-4BF1-AB96-E6F4F2B82695}"/>
              </a:ext>
            </a:extLst>
          </p:cNvPr>
          <p:cNvSpPr txBox="1"/>
          <p:nvPr/>
        </p:nvSpPr>
        <p:spPr>
          <a:xfrm>
            <a:off x="786848" y="5558434"/>
            <a:ext cx="10230678" cy="659157"/>
          </a:xfrm>
          <a:prstGeom prst="rect">
            <a:avLst/>
          </a:prstGeom>
          <a:noFill/>
        </p:spPr>
        <p:txBody>
          <a:bodyPr wrap="square" rtlCol="0">
            <a:spAutoFit/>
          </a:bodyPr>
          <a:lstStyle/>
          <a:p>
            <a:pPr marL="285750" indent="-285750">
              <a:buFont typeface="Wingdings" panose="05000000000000000000" pitchFamily="2" charset="2"/>
              <a:buChar char="§"/>
            </a:pPr>
            <a:r>
              <a:rPr lang="en-GB" dirty="0">
                <a:latin typeface="Arial" panose="020B0604020202020204" pitchFamily="34" charset="0"/>
                <a:cs typeface="Arial" panose="020B0604020202020204" pitchFamily="34" charset="0"/>
                <a:hlinkClick r:id="rId5"/>
              </a:rPr>
              <a:t>https://www.mindtools.com/pages/article/newLDR_83.htm</a:t>
            </a:r>
            <a:r>
              <a:rPr lang="en-GB" dirty="0">
                <a:latin typeface="Arial" panose="020B0604020202020204" pitchFamily="34" charset="0"/>
                <a:cs typeface="Arial" panose="020B0604020202020204" pitchFamily="34" charset="0"/>
              </a:rPr>
              <a:t> (1996- 2019)</a:t>
            </a:r>
          </a:p>
          <a:p>
            <a:endParaRPr lang="en-GB" dirty="0"/>
          </a:p>
        </p:txBody>
      </p:sp>
      <p:sp>
        <p:nvSpPr>
          <p:cNvPr id="9" name="TextBox 8">
            <a:extLst>
              <a:ext uri="{FF2B5EF4-FFF2-40B4-BE49-F238E27FC236}">
                <a16:creationId xmlns:a16="http://schemas.microsoft.com/office/drawing/2014/main" id="{A62BE72E-2B69-4193-AF3F-E074A8585809}"/>
              </a:ext>
            </a:extLst>
          </p:cNvPr>
          <p:cNvSpPr txBox="1"/>
          <p:nvPr/>
        </p:nvSpPr>
        <p:spPr>
          <a:xfrm>
            <a:off x="728870" y="3870787"/>
            <a:ext cx="10346635" cy="646331"/>
          </a:xfrm>
          <a:prstGeom prst="rect">
            <a:avLst/>
          </a:prstGeom>
          <a:noFill/>
        </p:spPr>
        <p:txBody>
          <a:bodyPr wrap="square" rtlCol="0">
            <a:spAutoFit/>
          </a:bodyPr>
          <a:lstStyle/>
          <a:p>
            <a:pPr marL="285750" indent="-285750">
              <a:buFont typeface="Wingdings" panose="05000000000000000000" pitchFamily="2" charset="2"/>
              <a:buChar char="§"/>
            </a:pPr>
            <a:r>
              <a:rPr lang="en-GB" dirty="0">
                <a:solidFill>
                  <a:srgbClr val="000000"/>
                </a:solidFill>
                <a:latin typeface="Arial" panose="020B0604020202020204" pitchFamily="34" charset="0"/>
                <a:cs typeface="Arial" panose="020B0604020202020204" pitchFamily="34" charset="0"/>
                <a:hlinkClick r:id="rId6"/>
              </a:rPr>
              <a:t>https://smallbusiness.chron.com/good-examples-team-development-workplace-11881</a:t>
            </a:r>
            <a:r>
              <a:rPr lang="en-GB">
                <a:solidFill>
                  <a:srgbClr val="000000"/>
                </a:solidFill>
                <a:latin typeface="Arial" panose="020B0604020202020204" pitchFamily="34" charset="0"/>
                <a:cs typeface="Arial" panose="020B0604020202020204" pitchFamily="34" charset="0"/>
                <a:hlinkClick r:id="rId6"/>
              </a:rPr>
              <a:t>.html</a:t>
            </a:r>
            <a:r>
              <a:rPr lang="en-GB">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54932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Override1.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docProps/app.xml><?xml version="1.0" encoding="utf-8"?>
<Properties xmlns="http://schemas.openxmlformats.org/officeDocument/2006/extended-properties" xmlns:vt="http://schemas.openxmlformats.org/officeDocument/2006/docPropsVTypes">
  <Template/>
  <TotalTime>233</TotalTime>
  <Words>2167</Words>
  <Application>Microsoft Office PowerPoint</Application>
  <PresentationFormat>Widescreen</PresentationFormat>
  <Paragraphs>238</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Trebuchet MS</vt:lpstr>
      <vt:lpstr>Wingdings</vt:lpstr>
      <vt:lpstr>Wingdings 3</vt:lpstr>
      <vt:lpstr>Facet</vt:lpstr>
      <vt:lpstr>PowerPoint Presentation</vt:lpstr>
      <vt:lpstr>                Presentation </vt:lpstr>
      <vt:lpstr>TEAM ROLES</vt:lpstr>
      <vt:lpstr>What is Team Roles and why is it Important </vt:lpstr>
      <vt:lpstr>                 </vt:lpstr>
      <vt:lpstr>PowerPoint Presentation</vt:lpstr>
      <vt:lpstr>PowerPoint Presentation</vt:lpstr>
      <vt:lpstr>Benefits of team working</vt:lpstr>
      <vt:lpstr>PowerPoint Presentation</vt:lpstr>
      <vt:lpstr>PowerPoint Presentation</vt:lpstr>
      <vt:lpstr>Teamwork and collaboration Benefits  The benefits of teamwork are that it utilizes everyone's strengths. Each person will have different areas of expertise, allowing each person to contribute their part to create the best possible outcome. As well as this, it relieves pressure as the responsibilities is shared across the team. (paul goodman, toughnickel, 2019) </vt:lpstr>
      <vt:lpstr>PowerPoint Presentation</vt:lpstr>
      <vt:lpstr>What Makes a Team Successful?</vt:lpstr>
      <vt:lpstr>Stages of Team development</vt:lpstr>
      <vt:lpstr>STAGES OF TEAM DEVELOMENT</vt:lpstr>
      <vt:lpstr>5 stages of team development</vt:lpstr>
      <vt:lpstr>PowerPoint Presentation</vt:lpstr>
      <vt:lpstr>CREATING A SUCCESSFUL TEAM</vt:lpstr>
      <vt:lpstr>PowerPoint Presentation</vt:lpstr>
      <vt:lpstr>PowerPoint Presentation</vt:lpstr>
      <vt:lpstr>PowerPoint Presentation</vt:lpstr>
      <vt:lpstr>Managing Conflict</vt:lpstr>
      <vt:lpstr>Managing Conflict</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Fizza Chohan (1807415)</dc:creator>
  <cp:lastModifiedBy>Sabina khanam</cp:lastModifiedBy>
  <cp:revision>6</cp:revision>
  <dcterms:created xsi:type="dcterms:W3CDTF">2019-05-14T13:25:34Z</dcterms:created>
  <dcterms:modified xsi:type="dcterms:W3CDTF">2019-05-16T10:36:34Z</dcterms:modified>
</cp:coreProperties>
</file>