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rts/chart1.xml" ContentType="application/vnd.openxmlformats-officedocument.drawingml.chart+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0" r:id="rId1"/>
  </p:sldMasterIdLst>
  <p:notesMasterIdLst>
    <p:notesMasterId r:id="rId28"/>
  </p:notesMasterIdLst>
  <p:sldIdLst>
    <p:sldId id="256" r:id="rId2"/>
    <p:sldId id="276" r:id="rId3"/>
    <p:sldId id="257" r:id="rId4"/>
    <p:sldId id="258" r:id="rId5"/>
    <p:sldId id="259" r:id="rId6"/>
    <p:sldId id="260" r:id="rId7"/>
    <p:sldId id="261" r:id="rId8"/>
    <p:sldId id="262" r:id="rId9"/>
    <p:sldId id="277" r:id="rId10"/>
    <p:sldId id="278" r:id="rId11"/>
    <p:sldId id="263" r:id="rId12"/>
    <p:sldId id="279" r:id="rId13"/>
    <p:sldId id="264" r:id="rId14"/>
    <p:sldId id="265" r:id="rId15"/>
    <p:sldId id="266" r:id="rId16"/>
    <p:sldId id="267" r:id="rId17"/>
    <p:sldId id="285" r:id="rId18"/>
    <p:sldId id="268" r:id="rId19"/>
    <p:sldId id="273" r:id="rId20"/>
    <p:sldId id="280" r:id="rId21"/>
    <p:sldId id="281" r:id="rId22"/>
    <p:sldId id="282" r:id="rId23"/>
    <p:sldId id="271" r:id="rId24"/>
    <p:sldId id="274" r:id="rId25"/>
    <p:sldId id="284" r:id="rId26"/>
    <p:sldId id="275"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5635FC8-D1D9-46A2-837E-6010F5676076}" v="119" dt="2026-10-26T22:08:07.87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509" autoAdjust="0"/>
    <p:restoredTop sz="94660"/>
  </p:normalViewPr>
  <p:slideViewPr>
    <p:cSldViewPr snapToGrid="0">
      <p:cViewPr varScale="1">
        <p:scale>
          <a:sx n="78" d="100"/>
          <a:sy n="78" d="100"/>
        </p:scale>
        <p:origin x="1133"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dney Lima Do Sacramento Rompão (2317949)" userId="0cd62fef-b28d-4fb8-89c0-709d2fe564ba" providerId="ADAL" clId="{B348C176-DEC2-4463-AAEC-D06900845DDF}"/>
    <pc:docChg chg="undo custSel addSld delSld modSld sldOrd modMainMaster">
      <pc:chgData name="Adney Lima Do Sacramento Rompão (2317949)" userId="0cd62fef-b28d-4fb8-89c0-709d2fe564ba" providerId="ADAL" clId="{B348C176-DEC2-4463-AAEC-D06900845DDF}" dt="2026-10-26T22:07:58.302" v="5247" actId="20577"/>
      <pc:docMkLst>
        <pc:docMk/>
      </pc:docMkLst>
      <pc:sldChg chg="addSp delSp modSp mod modTransition setBg modClrScheme delDesignElem chgLayout">
        <pc:chgData name="Adney Lima Do Sacramento Rompão (2317949)" userId="0cd62fef-b28d-4fb8-89c0-709d2fe564ba" providerId="ADAL" clId="{B348C176-DEC2-4463-AAEC-D06900845DDF}" dt="2026-10-26T22:05:42.794" v="5206"/>
        <pc:sldMkLst>
          <pc:docMk/>
          <pc:sldMk cId="2473565624" sldId="256"/>
        </pc:sldMkLst>
        <pc:spChg chg="add mod">
          <ac:chgData name="Adney Lima Do Sacramento Rompão (2317949)" userId="0cd62fef-b28d-4fb8-89c0-709d2fe564ba" providerId="ADAL" clId="{B348C176-DEC2-4463-AAEC-D06900845DDF}" dt="2026-10-26T22:03:09.414" v="5203"/>
          <ac:spMkLst>
            <pc:docMk/>
            <pc:sldMk cId="2473565624" sldId="256"/>
            <ac:spMk id="4" creationId="{FD2AA599-00A1-3DD0-3B1B-40B01E3DB210}"/>
          </ac:spMkLst>
        </pc:spChg>
        <pc:spChg chg="add">
          <ac:chgData name="Adney Lima Do Sacramento Rompão (2317949)" userId="0cd62fef-b28d-4fb8-89c0-709d2fe564ba" providerId="ADAL" clId="{B348C176-DEC2-4463-AAEC-D06900845DDF}" dt="2026-10-19T14:36:33.051" v="36" actId="26606"/>
          <ac:spMkLst>
            <pc:docMk/>
            <pc:sldMk cId="2473565624" sldId="256"/>
            <ac:spMk id="12" creationId="{AEBE9F1A-B38D-446E-83AE-14B17CE77FF2}"/>
          </ac:spMkLst>
        </pc:spChg>
        <pc:spChg chg="add">
          <ac:chgData name="Adney Lima Do Sacramento Rompão (2317949)" userId="0cd62fef-b28d-4fb8-89c0-709d2fe564ba" providerId="ADAL" clId="{B348C176-DEC2-4463-AAEC-D06900845DDF}" dt="2026-10-19T14:36:33.051" v="36" actId="26606"/>
          <ac:spMkLst>
            <pc:docMk/>
            <pc:sldMk cId="2473565624" sldId="256"/>
            <ac:spMk id="18" creationId="{5E3EB826-A471-488F-9E8A-D65528A3C0CA}"/>
          </ac:spMkLst>
        </pc:spChg>
        <pc:spChg chg="add">
          <ac:chgData name="Adney Lima Do Sacramento Rompão (2317949)" userId="0cd62fef-b28d-4fb8-89c0-709d2fe564ba" providerId="ADAL" clId="{B348C176-DEC2-4463-AAEC-D06900845DDF}" dt="2026-10-19T14:36:33.051" v="36" actId="26606"/>
          <ac:spMkLst>
            <pc:docMk/>
            <pc:sldMk cId="2473565624" sldId="256"/>
            <ac:spMk id="20" creationId="{2937D191-13D4-4D46-AA31-AA8157D36E28}"/>
          </ac:spMkLst>
        </pc:spChg>
        <pc:spChg chg="add">
          <ac:chgData name="Adney Lima Do Sacramento Rompão (2317949)" userId="0cd62fef-b28d-4fb8-89c0-709d2fe564ba" providerId="ADAL" clId="{B348C176-DEC2-4463-AAEC-D06900845DDF}" dt="2026-10-19T14:36:33.051" v="36" actId="26606"/>
          <ac:spMkLst>
            <pc:docMk/>
            <pc:sldMk cId="2473565624" sldId="256"/>
            <ac:spMk id="22" creationId="{1B796756-8CDE-44C7-BF60-022DF3B3A7B7}"/>
          </ac:spMkLst>
        </pc:spChg>
        <pc:spChg chg="add">
          <ac:chgData name="Adney Lima Do Sacramento Rompão (2317949)" userId="0cd62fef-b28d-4fb8-89c0-709d2fe564ba" providerId="ADAL" clId="{B348C176-DEC2-4463-AAEC-D06900845DDF}" dt="2026-10-19T14:36:33.051" v="36" actId="26606"/>
          <ac:spMkLst>
            <pc:docMk/>
            <pc:sldMk cId="2473565624" sldId="256"/>
            <ac:spMk id="24" creationId="{B502A146-6461-45FE-B52F-8F9B510D9E31}"/>
          </ac:spMkLst>
        </pc:spChg>
        <pc:spChg chg="add">
          <ac:chgData name="Adney Lima Do Sacramento Rompão (2317949)" userId="0cd62fef-b28d-4fb8-89c0-709d2fe564ba" providerId="ADAL" clId="{B348C176-DEC2-4463-AAEC-D06900845DDF}" dt="2026-10-19T14:36:33.051" v="36" actId="26606"/>
          <ac:spMkLst>
            <pc:docMk/>
            <pc:sldMk cId="2473565624" sldId="256"/>
            <ac:spMk id="26" creationId="{95A115E8-EE09-4F41-9329-56DEEE8ABE20}"/>
          </ac:spMkLst>
        </pc:spChg>
        <pc:picChg chg="add mod">
          <ac:chgData name="Adney Lima Do Sacramento Rompão (2317949)" userId="0cd62fef-b28d-4fb8-89c0-709d2fe564ba" providerId="ADAL" clId="{B348C176-DEC2-4463-AAEC-D06900845DDF}" dt="2026-10-26T22:03:07.474" v="5199" actId="14100"/>
          <ac:picMkLst>
            <pc:docMk/>
            <pc:sldMk cId="2473565624" sldId="256"/>
            <ac:picMk id="3" creationId="{745033CB-97DD-0165-F7E1-1632B1A42C42}"/>
          </ac:picMkLst>
        </pc:picChg>
        <pc:picChg chg="add mod">
          <ac:chgData name="Adney Lima Do Sacramento Rompão (2317949)" userId="0cd62fef-b28d-4fb8-89c0-709d2fe564ba" providerId="ADAL" clId="{B348C176-DEC2-4463-AAEC-D06900845DDF}" dt="2026-10-19T15:24:35.347" v="639" actId="1440"/>
          <ac:picMkLst>
            <pc:docMk/>
            <pc:sldMk cId="2473565624" sldId="256"/>
            <ac:picMk id="6" creationId="{A3F9B845-9EA2-F260-28F4-6066D25EE9AE}"/>
          </ac:picMkLst>
        </pc:picChg>
        <pc:picChg chg="add">
          <ac:chgData name="Adney Lima Do Sacramento Rompão (2317949)" userId="0cd62fef-b28d-4fb8-89c0-709d2fe564ba" providerId="ADAL" clId="{B348C176-DEC2-4463-AAEC-D06900845DDF}" dt="2026-10-19T14:36:33.051" v="36" actId="26606"/>
          <ac:picMkLst>
            <pc:docMk/>
            <pc:sldMk cId="2473565624" sldId="256"/>
            <ac:picMk id="8" creationId="{C9ECDD5C-152A-4CC7-8333-0F367B3A62EA}"/>
          </ac:picMkLst>
        </pc:picChg>
        <pc:picChg chg="add">
          <ac:chgData name="Adney Lima Do Sacramento Rompão (2317949)" userId="0cd62fef-b28d-4fb8-89c0-709d2fe564ba" providerId="ADAL" clId="{B348C176-DEC2-4463-AAEC-D06900845DDF}" dt="2026-10-19T14:36:33.051" v="36" actId="26606"/>
          <ac:picMkLst>
            <pc:docMk/>
            <pc:sldMk cId="2473565624" sldId="256"/>
            <ac:picMk id="10" creationId="{7F5C92A3-369B-43F3-BDCE-E560B1B0EC89}"/>
          </ac:picMkLst>
        </pc:picChg>
        <pc:picChg chg="add">
          <ac:chgData name="Adney Lima Do Sacramento Rompão (2317949)" userId="0cd62fef-b28d-4fb8-89c0-709d2fe564ba" providerId="ADAL" clId="{B348C176-DEC2-4463-AAEC-D06900845DDF}" dt="2026-10-19T14:36:33.051" v="36" actId="26606"/>
          <ac:picMkLst>
            <pc:docMk/>
            <pc:sldMk cId="2473565624" sldId="256"/>
            <ac:picMk id="14" creationId="{915B5014-A7EC-4BA6-9C83-8840CF81DB28}"/>
          </ac:picMkLst>
        </pc:picChg>
        <pc:picChg chg="add">
          <ac:chgData name="Adney Lima Do Sacramento Rompão (2317949)" userId="0cd62fef-b28d-4fb8-89c0-709d2fe564ba" providerId="ADAL" clId="{B348C176-DEC2-4463-AAEC-D06900845DDF}" dt="2026-10-19T14:36:33.051" v="36" actId="26606"/>
          <ac:picMkLst>
            <pc:docMk/>
            <pc:sldMk cId="2473565624" sldId="256"/>
            <ac:picMk id="16" creationId="{022C43AB-86D7-420D-8AD7-DC0A15FDD0AF}"/>
          </ac:picMkLst>
        </pc:picChg>
      </pc:sldChg>
      <pc:sldChg chg="addSp delSp modSp mod modTransition">
        <pc:chgData name="Adney Lima Do Sacramento Rompão (2317949)" userId="0cd62fef-b28d-4fb8-89c0-709d2fe564ba" providerId="ADAL" clId="{B348C176-DEC2-4463-AAEC-D06900845DDF}" dt="2026-10-26T22:05:51.171" v="5208"/>
        <pc:sldMkLst>
          <pc:docMk/>
          <pc:sldMk cId="494719940" sldId="257"/>
        </pc:sldMkLst>
        <pc:spChg chg="mod">
          <ac:chgData name="Adney Lima Do Sacramento Rompão (2317949)" userId="0cd62fef-b28d-4fb8-89c0-709d2fe564ba" providerId="ADAL" clId="{B348C176-DEC2-4463-AAEC-D06900845DDF}" dt="2026-10-19T15:50:18.348" v="912" actId="1076"/>
          <ac:spMkLst>
            <pc:docMk/>
            <pc:sldMk cId="494719940" sldId="257"/>
            <ac:spMk id="2" creationId="{0F032021-7435-56A1-F9C2-1B2A675EB699}"/>
          </ac:spMkLst>
        </pc:spChg>
        <pc:spChg chg="mod">
          <ac:chgData name="Adney Lima Do Sacramento Rompão (2317949)" userId="0cd62fef-b28d-4fb8-89c0-709d2fe564ba" providerId="ADAL" clId="{B348C176-DEC2-4463-AAEC-D06900845DDF}" dt="2026-10-19T15:21:51.075" v="604" actId="1076"/>
          <ac:spMkLst>
            <pc:docMk/>
            <pc:sldMk cId="494719940" sldId="257"/>
            <ac:spMk id="3" creationId="{4138F690-40E1-B008-E0EB-E41134A01031}"/>
          </ac:spMkLst>
        </pc:spChg>
        <pc:spChg chg="add mod">
          <ac:chgData name="Adney Lima Do Sacramento Rompão (2317949)" userId="0cd62fef-b28d-4fb8-89c0-709d2fe564ba" providerId="ADAL" clId="{B348C176-DEC2-4463-AAEC-D06900845DDF}" dt="2026-10-26T17:41:02.513" v="3329" actId="20577"/>
          <ac:spMkLst>
            <pc:docMk/>
            <pc:sldMk cId="494719940" sldId="257"/>
            <ac:spMk id="5" creationId="{B226144F-D356-E1F8-8031-9E341E656D07}"/>
          </ac:spMkLst>
        </pc:spChg>
        <pc:spChg chg="add mod">
          <ac:chgData name="Adney Lima Do Sacramento Rompão (2317949)" userId="0cd62fef-b28d-4fb8-89c0-709d2fe564ba" providerId="ADAL" clId="{B348C176-DEC2-4463-AAEC-D06900845DDF}" dt="2026-10-26T22:03:59.629" v="5205" actId="1076"/>
          <ac:spMkLst>
            <pc:docMk/>
            <pc:sldMk cId="494719940" sldId="257"/>
            <ac:spMk id="6" creationId="{A03016D6-8236-4B1E-1E33-357B6524BE6F}"/>
          </ac:spMkLst>
        </pc:spChg>
        <pc:spChg chg="add mod">
          <ac:chgData name="Adney Lima Do Sacramento Rompão (2317949)" userId="0cd62fef-b28d-4fb8-89c0-709d2fe564ba" providerId="ADAL" clId="{B348C176-DEC2-4463-AAEC-D06900845DDF}" dt="2026-10-19T15:31:31.070" v="714" actId="14100"/>
          <ac:spMkLst>
            <pc:docMk/>
            <pc:sldMk cId="494719940" sldId="257"/>
            <ac:spMk id="13" creationId="{8BD45059-131F-272D-FA93-4B52A127E218}"/>
          </ac:spMkLst>
        </pc:spChg>
        <pc:spChg chg="add mod">
          <ac:chgData name="Adney Lima Do Sacramento Rompão (2317949)" userId="0cd62fef-b28d-4fb8-89c0-709d2fe564ba" providerId="ADAL" clId="{B348C176-DEC2-4463-AAEC-D06900845DDF}" dt="2026-10-19T15:34:41.826" v="735" actId="13822"/>
          <ac:spMkLst>
            <pc:docMk/>
            <pc:sldMk cId="494719940" sldId="257"/>
            <ac:spMk id="16" creationId="{13B5FB31-8C2F-8E00-778F-FAD84B2720C4}"/>
          </ac:spMkLst>
        </pc:spChg>
        <pc:spChg chg="add mod">
          <ac:chgData name="Adney Lima Do Sacramento Rompão (2317949)" userId="0cd62fef-b28d-4fb8-89c0-709d2fe564ba" providerId="ADAL" clId="{B348C176-DEC2-4463-AAEC-D06900845DDF}" dt="2026-10-19T15:34:49.080" v="736" actId="13822"/>
          <ac:spMkLst>
            <pc:docMk/>
            <pc:sldMk cId="494719940" sldId="257"/>
            <ac:spMk id="19" creationId="{0B4AE8D4-7F1A-E669-DA38-D228005B0B44}"/>
          </ac:spMkLst>
        </pc:spChg>
        <pc:spChg chg="add mod">
          <ac:chgData name="Adney Lima Do Sacramento Rompão (2317949)" userId="0cd62fef-b28d-4fb8-89c0-709d2fe564ba" providerId="ADAL" clId="{B348C176-DEC2-4463-AAEC-D06900845DDF}" dt="2026-10-19T15:34:59.139" v="737" actId="13822"/>
          <ac:spMkLst>
            <pc:docMk/>
            <pc:sldMk cId="494719940" sldId="257"/>
            <ac:spMk id="21" creationId="{56525FA8-A507-0008-8AB3-ADDE620BEE6F}"/>
          </ac:spMkLst>
        </pc:spChg>
        <pc:spChg chg="add mod">
          <ac:chgData name="Adney Lima Do Sacramento Rompão (2317949)" userId="0cd62fef-b28d-4fb8-89c0-709d2fe564ba" providerId="ADAL" clId="{B348C176-DEC2-4463-AAEC-D06900845DDF}" dt="2026-10-19T15:49:10.160" v="881" actId="14100"/>
          <ac:spMkLst>
            <pc:docMk/>
            <pc:sldMk cId="494719940" sldId="257"/>
            <ac:spMk id="24" creationId="{F5AB4B81-19EC-262A-8EA6-B7FAF42688E3}"/>
          </ac:spMkLst>
        </pc:spChg>
        <pc:spChg chg="add mod">
          <ac:chgData name="Adney Lima Do Sacramento Rompão (2317949)" userId="0cd62fef-b28d-4fb8-89c0-709d2fe564ba" providerId="ADAL" clId="{B348C176-DEC2-4463-AAEC-D06900845DDF}" dt="2026-10-26T15:49:59.653" v="2308" actId="255"/>
          <ac:spMkLst>
            <pc:docMk/>
            <pc:sldMk cId="494719940" sldId="257"/>
            <ac:spMk id="25" creationId="{053CC466-A1AB-C64E-2766-9FA11BE48FD9}"/>
          </ac:spMkLst>
        </pc:spChg>
        <pc:spChg chg="add mod">
          <ac:chgData name="Adney Lima Do Sacramento Rompão (2317949)" userId="0cd62fef-b28d-4fb8-89c0-709d2fe564ba" providerId="ADAL" clId="{B348C176-DEC2-4463-AAEC-D06900845DDF}" dt="2026-10-26T15:50:15.713" v="2309" actId="313"/>
          <ac:spMkLst>
            <pc:docMk/>
            <pc:sldMk cId="494719940" sldId="257"/>
            <ac:spMk id="26" creationId="{192E5816-78D6-6E2B-34B1-61D546BC0CC3}"/>
          </ac:spMkLst>
        </pc:spChg>
        <pc:picChg chg="add mod">
          <ac:chgData name="Adney Lima Do Sacramento Rompão (2317949)" userId="0cd62fef-b28d-4fb8-89c0-709d2fe564ba" providerId="ADAL" clId="{B348C176-DEC2-4463-AAEC-D06900845DDF}" dt="2026-10-19T15:49:35.982" v="906" actId="14100"/>
          <ac:picMkLst>
            <pc:docMk/>
            <pc:sldMk cId="494719940" sldId="257"/>
            <ac:picMk id="9" creationId="{C96649BE-1FDC-59E7-E168-064A61CA02D6}"/>
          </ac:picMkLst>
        </pc:picChg>
        <pc:picChg chg="add mod">
          <ac:chgData name="Adney Lima Do Sacramento Rompão (2317949)" userId="0cd62fef-b28d-4fb8-89c0-709d2fe564ba" providerId="ADAL" clId="{B348C176-DEC2-4463-AAEC-D06900845DDF}" dt="2026-10-19T15:25:08.981" v="675" actId="1076"/>
          <ac:picMkLst>
            <pc:docMk/>
            <pc:sldMk cId="494719940" sldId="257"/>
            <ac:picMk id="11" creationId="{267ED0B5-B63F-18F7-A7A9-366D8BE39880}"/>
          </ac:picMkLst>
        </pc:picChg>
        <pc:picChg chg="add mod">
          <ac:chgData name="Adney Lima Do Sacramento Rompão (2317949)" userId="0cd62fef-b28d-4fb8-89c0-709d2fe564ba" providerId="ADAL" clId="{B348C176-DEC2-4463-AAEC-D06900845DDF}" dt="2026-10-19T15:31:53.449" v="716" actId="207"/>
          <ac:picMkLst>
            <pc:docMk/>
            <pc:sldMk cId="494719940" sldId="257"/>
            <ac:picMk id="15" creationId="{81094249-8C18-7D2A-25A0-997D977EEFF4}"/>
          </ac:picMkLst>
        </pc:picChg>
      </pc:sldChg>
      <pc:sldChg chg="addSp modSp mod modTransition setBg">
        <pc:chgData name="Adney Lima Do Sacramento Rompão (2317949)" userId="0cd62fef-b28d-4fb8-89c0-709d2fe564ba" providerId="ADAL" clId="{B348C176-DEC2-4463-AAEC-D06900845DDF}" dt="2026-10-26T22:05:54.405" v="5209"/>
        <pc:sldMkLst>
          <pc:docMk/>
          <pc:sldMk cId="2080067036" sldId="258"/>
        </pc:sldMkLst>
        <pc:spChg chg="mod">
          <ac:chgData name="Adney Lima Do Sacramento Rompão (2317949)" userId="0cd62fef-b28d-4fb8-89c0-709d2fe564ba" providerId="ADAL" clId="{B348C176-DEC2-4463-AAEC-D06900845DDF}" dt="2026-10-19T16:08:35.643" v="958" actId="26606"/>
          <ac:spMkLst>
            <pc:docMk/>
            <pc:sldMk cId="2080067036" sldId="258"/>
            <ac:spMk id="2" creationId="{DF8CA18A-DAD0-8335-D785-AD2AF7F5A667}"/>
          </ac:spMkLst>
        </pc:spChg>
        <pc:spChg chg="mod ord">
          <ac:chgData name="Adney Lima Do Sacramento Rompão (2317949)" userId="0cd62fef-b28d-4fb8-89c0-709d2fe564ba" providerId="ADAL" clId="{B348C176-DEC2-4463-AAEC-D06900845DDF}" dt="2026-10-19T16:08:35.643" v="958" actId="26606"/>
          <ac:spMkLst>
            <pc:docMk/>
            <pc:sldMk cId="2080067036" sldId="258"/>
            <ac:spMk id="3" creationId="{583C25F0-A857-D571-1F38-87D41EF1F456}"/>
          </ac:spMkLst>
        </pc:spChg>
        <pc:spChg chg="add">
          <ac:chgData name="Adney Lima Do Sacramento Rompão (2317949)" userId="0cd62fef-b28d-4fb8-89c0-709d2fe564ba" providerId="ADAL" clId="{B348C176-DEC2-4463-AAEC-D06900845DDF}" dt="2026-10-19T16:08:35.643" v="958" actId="26606"/>
          <ac:spMkLst>
            <pc:docMk/>
            <pc:sldMk cId="2080067036" sldId="258"/>
            <ac:spMk id="9" creationId="{B4AAD3FD-83A5-4B89-9F8F-01B8870865BE}"/>
          </ac:spMkLst>
        </pc:spChg>
        <pc:spChg chg="add">
          <ac:chgData name="Adney Lima Do Sacramento Rompão (2317949)" userId="0cd62fef-b28d-4fb8-89c0-709d2fe564ba" providerId="ADAL" clId="{B348C176-DEC2-4463-AAEC-D06900845DDF}" dt="2026-10-19T16:08:35.643" v="958" actId="26606"/>
          <ac:spMkLst>
            <pc:docMk/>
            <pc:sldMk cId="2080067036" sldId="258"/>
            <ac:spMk id="11" creationId="{61752F1D-FC0F-4103-9584-630E643CCDA6}"/>
          </ac:spMkLst>
        </pc:spChg>
        <pc:spChg chg="add">
          <ac:chgData name="Adney Lima Do Sacramento Rompão (2317949)" userId="0cd62fef-b28d-4fb8-89c0-709d2fe564ba" providerId="ADAL" clId="{B348C176-DEC2-4463-AAEC-D06900845DDF}" dt="2026-10-19T16:08:35.643" v="958" actId="26606"/>
          <ac:spMkLst>
            <pc:docMk/>
            <pc:sldMk cId="2080067036" sldId="258"/>
            <ac:spMk id="13" creationId="{70151CB7-E7DE-4917-B831-01DF9CE01306}"/>
          </ac:spMkLst>
        </pc:spChg>
        <pc:spChg chg="add">
          <ac:chgData name="Adney Lima Do Sacramento Rompão (2317949)" userId="0cd62fef-b28d-4fb8-89c0-709d2fe564ba" providerId="ADAL" clId="{B348C176-DEC2-4463-AAEC-D06900845DDF}" dt="2026-10-19T16:08:35.643" v="958" actId="26606"/>
          <ac:spMkLst>
            <pc:docMk/>
            <pc:sldMk cId="2080067036" sldId="258"/>
            <ac:spMk id="15" creationId="{A92A1116-1C84-41DF-B803-1F7B0883EC82}"/>
          </ac:spMkLst>
        </pc:spChg>
        <pc:picChg chg="add mod">
          <ac:chgData name="Adney Lima Do Sacramento Rompão (2317949)" userId="0cd62fef-b28d-4fb8-89c0-709d2fe564ba" providerId="ADAL" clId="{B348C176-DEC2-4463-AAEC-D06900845DDF}" dt="2026-10-19T16:09:18.409" v="961" actId="1440"/>
          <ac:picMkLst>
            <pc:docMk/>
            <pc:sldMk cId="2080067036" sldId="258"/>
            <ac:picMk id="4" creationId="{B62E229C-C938-404F-8B5D-EC87934D9DB8}"/>
          </ac:picMkLst>
        </pc:picChg>
      </pc:sldChg>
      <pc:sldChg chg="addSp delSp modSp mod modTransition setBg">
        <pc:chgData name="Adney Lima Do Sacramento Rompão (2317949)" userId="0cd62fef-b28d-4fb8-89c0-709d2fe564ba" providerId="ADAL" clId="{B348C176-DEC2-4463-AAEC-D06900845DDF}" dt="2026-10-26T22:05:57.436" v="5210"/>
        <pc:sldMkLst>
          <pc:docMk/>
          <pc:sldMk cId="495685611" sldId="259"/>
        </pc:sldMkLst>
        <pc:spChg chg="mod">
          <ac:chgData name="Adney Lima Do Sacramento Rompão (2317949)" userId="0cd62fef-b28d-4fb8-89c0-709d2fe564ba" providerId="ADAL" clId="{B348C176-DEC2-4463-AAEC-D06900845DDF}" dt="2026-10-26T17:54:46.318" v="3513" actId="1037"/>
          <ac:spMkLst>
            <pc:docMk/>
            <pc:sldMk cId="495685611" sldId="259"/>
            <ac:spMk id="2" creationId="{E5AB341D-A7EC-C123-D2F5-9A7280F35663}"/>
          </ac:spMkLst>
        </pc:spChg>
        <pc:spChg chg="add mod">
          <ac:chgData name="Adney Lima Do Sacramento Rompão (2317949)" userId="0cd62fef-b28d-4fb8-89c0-709d2fe564ba" providerId="ADAL" clId="{B348C176-DEC2-4463-AAEC-D06900845DDF}" dt="2026-10-26T17:54:13.545" v="3488" actId="20577"/>
          <ac:spMkLst>
            <pc:docMk/>
            <pc:sldMk cId="495685611" sldId="259"/>
            <ac:spMk id="3" creationId="{FDEA5D59-1C90-A5EB-3937-0A4C536475A8}"/>
          </ac:spMkLst>
        </pc:spChg>
        <pc:spChg chg="add del mod">
          <ac:chgData name="Adney Lima Do Sacramento Rompão (2317949)" userId="0cd62fef-b28d-4fb8-89c0-709d2fe564ba" providerId="ADAL" clId="{B348C176-DEC2-4463-AAEC-D06900845DDF}" dt="2026-10-26T16:43:25.968" v="2877" actId="26606"/>
          <ac:spMkLst>
            <pc:docMk/>
            <pc:sldMk cId="495685611" sldId="259"/>
            <ac:spMk id="6" creationId="{DAE414B3-6254-E730-3A48-9363104C4341}"/>
          </ac:spMkLst>
        </pc:spChg>
        <pc:graphicFrameChg chg="add mod">
          <ac:chgData name="Adney Lima Do Sacramento Rompão (2317949)" userId="0cd62fef-b28d-4fb8-89c0-709d2fe564ba" providerId="ADAL" clId="{B348C176-DEC2-4463-AAEC-D06900845DDF}" dt="2026-10-26T16:44:29.496" v="2885"/>
          <ac:graphicFrameMkLst>
            <pc:docMk/>
            <pc:sldMk cId="495685611" sldId="259"/>
            <ac:graphicFrameMk id="9" creationId="{2974870F-4F2D-4044-3A7E-C3F56DB7151D}"/>
          </ac:graphicFrameMkLst>
        </pc:graphicFrameChg>
        <pc:picChg chg="add mod">
          <ac:chgData name="Adney Lima Do Sacramento Rompão (2317949)" userId="0cd62fef-b28d-4fb8-89c0-709d2fe564ba" providerId="ADAL" clId="{B348C176-DEC2-4463-AAEC-D06900845DDF}" dt="2026-10-20T13:35:03.946" v="1838" actId="1076"/>
          <ac:picMkLst>
            <pc:docMk/>
            <pc:sldMk cId="495685611" sldId="259"/>
            <ac:picMk id="4" creationId="{E86DBD2E-B10E-8062-1DD1-460AFE773EBF}"/>
          </ac:picMkLst>
        </pc:picChg>
        <pc:picChg chg="add mod">
          <ac:chgData name="Adney Lima Do Sacramento Rompão (2317949)" userId="0cd62fef-b28d-4fb8-89c0-709d2fe564ba" providerId="ADAL" clId="{B348C176-DEC2-4463-AAEC-D06900845DDF}" dt="2026-10-26T16:43:10.455" v="2876" actId="14100"/>
          <ac:picMkLst>
            <pc:docMk/>
            <pc:sldMk cId="495685611" sldId="259"/>
            <ac:picMk id="7" creationId="{F4CB2B2E-6835-1E27-96DD-D02AAE7593F2}"/>
          </ac:picMkLst>
        </pc:picChg>
      </pc:sldChg>
      <pc:sldChg chg="addSp delSp modSp mod modTransition">
        <pc:chgData name="Adney Lima Do Sacramento Rompão (2317949)" userId="0cd62fef-b28d-4fb8-89c0-709d2fe564ba" providerId="ADAL" clId="{B348C176-DEC2-4463-AAEC-D06900845DDF}" dt="2026-10-26T22:06:00.622" v="5211"/>
        <pc:sldMkLst>
          <pc:docMk/>
          <pc:sldMk cId="1757779758" sldId="260"/>
        </pc:sldMkLst>
        <pc:spChg chg="del mod">
          <ac:chgData name="Adney Lima Do Sacramento Rompão (2317949)" userId="0cd62fef-b28d-4fb8-89c0-709d2fe564ba" providerId="ADAL" clId="{B348C176-DEC2-4463-AAEC-D06900845DDF}" dt="2026-10-26T16:46:30.690" v="2888" actId="478"/>
          <ac:spMkLst>
            <pc:docMk/>
            <pc:sldMk cId="1757779758" sldId="260"/>
            <ac:spMk id="3" creationId="{199849B5-82B7-869B-086E-7275A68D45E1}"/>
          </ac:spMkLst>
        </pc:spChg>
        <pc:spChg chg="add mod">
          <ac:chgData name="Adney Lima Do Sacramento Rompão (2317949)" userId="0cd62fef-b28d-4fb8-89c0-709d2fe564ba" providerId="ADAL" clId="{B348C176-DEC2-4463-AAEC-D06900845DDF}" dt="2026-10-26T16:47:03.553" v="2893" actId="208"/>
          <ac:spMkLst>
            <pc:docMk/>
            <pc:sldMk cId="1757779758" sldId="260"/>
            <ac:spMk id="4" creationId="{CF312AA8-8AAC-1C70-DEF9-1FE825617C6D}"/>
          </ac:spMkLst>
        </pc:spChg>
        <pc:spChg chg="add mod">
          <ac:chgData name="Adney Lima Do Sacramento Rompão (2317949)" userId="0cd62fef-b28d-4fb8-89c0-709d2fe564ba" providerId="ADAL" clId="{B348C176-DEC2-4463-AAEC-D06900845DDF}" dt="2026-10-26T17:41:54.321" v="3333" actId="1582"/>
          <ac:spMkLst>
            <pc:docMk/>
            <pc:sldMk cId="1757779758" sldId="260"/>
            <ac:spMk id="7" creationId="{EBF11A16-6B44-4C63-8FA1-37E5E304AE31}"/>
          </ac:spMkLst>
        </pc:spChg>
        <pc:spChg chg="add mod">
          <ac:chgData name="Adney Lima Do Sacramento Rompão (2317949)" userId="0cd62fef-b28d-4fb8-89c0-709d2fe564ba" providerId="ADAL" clId="{B348C176-DEC2-4463-AAEC-D06900845DDF}" dt="2026-10-26T17:42:20.105" v="3361" actId="1038"/>
          <ac:spMkLst>
            <pc:docMk/>
            <pc:sldMk cId="1757779758" sldId="260"/>
            <ac:spMk id="10" creationId="{0888462A-3FE3-5050-C071-5BD33B24D2DA}"/>
          </ac:spMkLst>
        </pc:spChg>
        <pc:graphicFrameChg chg="add mod">
          <ac:chgData name="Adney Lima Do Sacramento Rompão (2317949)" userId="0cd62fef-b28d-4fb8-89c0-709d2fe564ba" providerId="ADAL" clId="{B348C176-DEC2-4463-AAEC-D06900845DDF}" dt="2026-10-26T16:49:48.724" v="2907" actId="1076"/>
          <ac:graphicFrameMkLst>
            <pc:docMk/>
            <pc:sldMk cId="1757779758" sldId="260"/>
            <ac:graphicFrameMk id="8" creationId="{2ED77856-2BFB-9367-160B-27C416B8BD59}"/>
          </ac:graphicFrameMkLst>
        </pc:graphicFrameChg>
        <pc:picChg chg="add mod">
          <ac:chgData name="Adney Lima Do Sacramento Rompão (2317949)" userId="0cd62fef-b28d-4fb8-89c0-709d2fe564ba" providerId="ADAL" clId="{B348C176-DEC2-4463-AAEC-D06900845DDF}" dt="2026-10-20T13:35:22.494" v="1844" actId="1076"/>
          <ac:picMkLst>
            <pc:docMk/>
            <pc:sldMk cId="1757779758" sldId="260"/>
            <ac:picMk id="5" creationId="{6E88EDDC-B34D-7E22-349C-2689085DBEE0}"/>
          </ac:picMkLst>
        </pc:picChg>
      </pc:sldChg>
      <pc:sldChg chg="addSp delSp modSp mod modTransition">
        <pc:chgData name="Adney Lima Do Sacramento Rompão (2317949)" userId="0cd62fef-b28d-4fb8-89c0-709d2fe564ba" providerId="ADAL" clId="{B348C176-DEC2-4463-AAEC-D06900845DDF}" dt="2026-10-26T22:06:04.495" v="5212"/>
        <pc:sldMkLst>
          <pc:docMk/>
          <pc:sldMk cId="2520388315" sldId="261"/>
        </pc:sldMkLst>
        <pc:spChg chg="del mod">
          <ac:chgData name="Adney Lima Do Sacramento Rompão (2317949)" userId="0cd62fef-b28d-4fb8-89c0-709d2fe564ba" providerId="ADAL" clId="{B348C176-DEC2-4463-AAEC-D06900845DDF}" dt="2026-10-26T16:58:02.166" v="2925" actId="478"/>
          <ac:spMkLst>
            <pc:docMk/>
            <pc:sldMk cId="2520388315" sldId="261"/>
            <ac:spMk id="3" creationId="{CCC0985D-362D-53B7-3FD0-65678400FA03}"/>
          </ac:spMkLst>
        </pc:spChg>
        <pc:spChg chg="add mod">
          <ac:chgData name="Adney Lima Do Sacramento Rompão (2317949)" userId="0cd62fef-b28d-4fb8-89c0-709d2fe564ba" providerId="ADAL" clId="{B348C176-DEC2-4463-AAEC-D06900845DDF}" dt="2026-10-26T16:59:12.945" v="2949" actId="2711"/>
          <ac:spMkLst>
            <pc:docMk/>
            <pc:sldMk cId="2520388315" sldId="261"/>
            <ac:spMk id="4" creationId="{770F61D1-57B9-D712-79B1-48895048A748}"/>
          </ac:spMkLst>
        </pc:spChg>
        <pc:spChg chg="add mod">
          <ac:chgData name="Adney Lima Do Sacramento Rompão (2317949)" userId="0cd62fef-b28d-4fb8-89c0-709d2fe564ba" providerId="ADAL" clId="{B348C176-DEC2-4463-AAEC-D06900845DDF}" dt="2026-10-26T17:10:54.427" v="3158" actId="20577"/>
          <ac:spMkLst>
            <pc:docMk/>
            <pc:sldMk cId="2520388315" sldId="261"/>
            <ac:spMk id="7" creationId="{67B32DB3-DC5F-CDD6-9402-2AD2050A6744}"/>
          </ac:spMkLst>
        </pc:spChg>
        <pc:spChg chg="add mod">
          <ac:chgData name="Adney Lima Do Sacramento Rompão (2317949)" userId="0cd62fef-b28d-4fb8-89c0-709d2fe564ba" providerId="ADAL" clId="{B348C176-DEC2-4463-AAEC-D06900845DDF}" dt="2026-10-26T17:11:10.892" v="3160" actId="255"/>
          <ac:spMkLst>
            <pc:docMk/>
            <pc:sldMk cId="2520388315" sldId="261"/>
            <ac:spMk id="9" creationId="{0150FFC5-960E-9C58-180E-71CC1F17615B}"/>
          </ac:spMkLst>
        </pc:spChg>
        <pc:spChg chg="add mod">
          <ac:chgData name="Adney Lima Do Sacramento Rompão (2317949)" userId="0cd62fef-b28d-4fb8-89c0-709d2fe564ba" providerId="ADAL" clId="{B348C176-DEC2-4463-AAEC-D06900845DDF}" dt="2026-10-26T17:11:20.112" v="3162" actId="255"/>
          <ac:spMkLst>
            <pc:docMk/>
            <pc:sldMk cId="2520388315" sldId="261"/>
            <ac:spMk id="11" creationId="{690F803A-71C6-1474-DF60-A676228ECB74}"/>
          </ac:spMkLst>
        </pc:spChg>
        <pc:spChg chg="add mod">
          <ac:chgData name="Adney Lima Do Sacramento Rompão (2317949)" userId="0cd62fef-b28d-4fb8-89c0-709d2fe564ba" providerId="ADAL" clId="{B348C176-DEC2-4463-AAEC-D06900845DDF}" dt="2026-10-26T17:11:42.399" v="3166" actId="113"/>
          <ac:spMkLst>
            <pc:docMk/>
            <pc:sldMk cId="2520388315" sldId="261"/>
            <ac:spMk id="13" creationId="{9BDC3FDC-6721-583B-AE4C-4E375DB36163}"/>
          </ac:spMkLst>
        </pc:spChg>
        <pc:spChg chg="add mod">
          <ac:chgData name="Adney Lima Do Sacramento Rompão (2317949)" userId="0cd62fef-b28d-4fb8-89c0-709d2fe564ba" providerId="ADAL" clId="{B348C176-DEC2-4463-AAEC-D06900845DDF}" dt="2026-10-26T17:12:45.087" v="3173" actId="1076"/>
          <ac:spMkLst>
            <pc:docMk/>
            <pc:sldMk cId="2520388315" sldId="261"/>
            <ac:spMk id="15" creationId="{764B6964-C3A7-1C3B-9D3A-A487A346B28B}"/>
          </ac:spMkLst>
        </pc:spChg>
        <pc:picChg chg="add mod">
          <ac:chgData name="Adney Lima Do Sacramento Rompão (2317949)" userId="0cd62fef-b28d-4fb8-89c0-709d2fe564ba" providerId="ADAL" clId="{B348C176-DEC2-4463-AAEC-D06900845DDF}" dt="2026-10-20T13:35:38.589" v="1847" actId="1076"/>
          <ac:picMkLst>
            <pc:docMk/>
            <pc:sldMk cId="2520388315" sldId="261"/>
            <ac:picMk id="5" creationId="{73C8378D-5BF2-8B23-1D79-4BEAF6C97C23}"/>
          </ac:picMkLst>
        </pc:picChg>
        <pc:picChg chg="add mod">
          <ac:chgData name="Adney Lima Do Sacramento Rompão (2317949)" userId="0cd62fef-b28d-4fb8-89c0-709d2fe564ba" providerId="ADAL" clId="{B348C176-DEC2-4463-AAEC-D06900845DDF}" dt="2026-10-26T17:17:17.076" v="3179" actId="1440"/>
          <ac:picMkLst>
            <pc:docMk/>
            <pc:sldMk cId="2520388315" sldId="261"/>
            <ac:picMk id="16" creationId="{AA94EBA6-02E5-1565-66A7-7569D2164C1B}"/>
          </ac:picMkLst>
        </pc:picChg>
      </pc:sldChg>
      <pc:sldChg chg="addSp delSp modSp mod modTransition setBg delDesignElem">
        <pc:chgData name="Adney Lima Do Sacramento Rompão (2317949)" userId="0cd62fef-b28d-4fb8-89c0-709d2fe564ba" providerId="ADAL" clId="{B348C176-DEC2-4463-AAEC-D06900845DDF}" dt="2026-10-26T22:06:07.031" v="5213"/>
        <pc:sldMkLst>
          <pc:docMk/>
          <pc:sldMk cId="3455739606" sldId="262"/>
        </pc:sldMkLst>
        <pc:spChg chg="del mod">
          <ac:chgData name="Adney Lima Do Sacramento Rompão (2317949)" userId="0cd62fef-b28d-4fb8-89c0-709d2fe564ba" providerId="ADAL" clId="{B348C176-DEC2-4463-AAEC-D06900845DDF}" dt="2026-10-26T17:18:35.447" v="3181" actId="478"/>
          <ac:spMkLst>
            <pc:docMk/>
            <pc:sldMk cId="3455739606" sldId="262"/>
            <ac:spMk id="3" creationId="{034D28C1-4C60-B208-1BEF-8241FB3FFF98}"/>
          </ac:spMkLst>
        </pc:spChg>
        <pc:spChg chg="add mod">
          <ac:chgData name="Adney Lima Do Sacramento Rompão (2317949)" userId="0cd62fef-b28d-4fb8-89c0-709d2fe564ba" providerId="ADAL" clId="{B348C176-DEC2-4463-AAEC-D06900845DDF}" dt="2026-10-26T17:18:46.301" v="3183" actId="2711"/>
          <ac:spMkLst>
            <pc:docMk/>
            <pc:sldMk cId="3455739606" sldId="262"/>
            <ac:spMk id="4" creationId="{F9EAB086-6A73-E415-E91C-64D2FDABF77D}"/>
          </ac:spMkLst>
        </pc:spChg>
        <pc:spChg chg="add mod">
          <ac:chgData name="Adney Lima Do Sacramento Rompão (2317949)" userId="0cd62fef-b28d-4fb8-89c0-709d2fe564ba" providerId="ADAL" clId="{B348C176-DEC2-4463-AAEC-D06900845DDF}" dt="2026-10-26T17:21:21.067" v="3201" actId="207"/>
          <ac:spMkLst>
            <pc:docMk/>
            <pc:sldMk cId="3455739606" sldId="262"/>
            <ac:spMk id="7" creationId="{2651D6D9-0BB7-B4CB-57BE-0904FFD33AD9}"/>
          </ac:spMkLst>
        </pc:spChg>
        <pc:spChg chg="add mod">
          <ac:chgData name="Adney Lima Do Sacramento Rompão (2317949)" userId="0cd62fef-b28d-4fb8-89c0-709d2fe564ba" providerId="ADAL" clId="{B348C176-DEC2-4463-AAEC-D06900845DDF}" dt="2026-10-26T17:21:24.985" v="3202" actId="207"/>
          <ac:spMkLst>
            <pc:docMk/>
            <pc:sldMk cId="3455739606" sldId="262"/>
            <ac:spMk id="9" creationId="{53FA29AC-0C6D-AD8E-2318-85E437BE5614}"/>
          </ac:spMkLst>
        </pc:spChg>
        <pc:spChg chg="add mod">
          <ac:chgData name="Adney Lima Do Sacramento Rompão (2317949)" userId="0cd62fef-b28d-4fb8-89c0-709d2fe564ba" providerId="ADAL" clId="{B348C176-DEC2-4463-AAEC-D06900845DDF}" dt="2026-10-26T17:21:29.621" v="3203" actId="207"/>
          <ac:spMkLst>
            <pc:docMk/>
            <pc:sldMk cId="3455739606" sldId="262"/>
            <ac:spMk id="11" creationId="{B763E819-3E14-859E-8C58-06A74C5D4E19}"/>
          </ac:spMkLst>
        </pc:spChg>
        <pc:picChg chg="add mod">
          <ac:chgData name="Adney Lima Do Sacramento Rompão (2317949)" userId="0cd62fef-b28d-4fb8-89c0-709d2fe564ba" providerId="ADAL" clId="{B348C176-DEC2-4463-AAEC-D06900845DDF}" dt="2026-10-20T13:35:51.636" v="1850" actId="1076"/>
          <ac:picMkLst>
            <pc:docMk/>
            <pc:sldMk cId="3455739606" sldId="262"/>
            <ac:picMk id="5" creationId="{C15452FB-4225-9E41-8FEC-33E4F69280BB}"/>
          </ac:picMkLst>
        </pc:picChg>
        <pc:picChg chg="add mod">
          <ac:chgData name="Adney Lima Do Sacramento Rompão (2317949)" userId="0cd62fef-b28d-4fb8-89c0-709d2fe564ba" providerId="ADAL" clId="{B348C176-DEC2-4463-AAEC-D06900845DDF}" dt="2026-10-26T17:25:10.005" v="3207" actId="1440"/>
          <ac:picMkLst>
            <pc:docMk/>
            <pc:sldMk cId="3455739606" sldId="262"/>
            <ac:picMk id="13" creationId="{0BF2AB6D-6F82-76C2-2CB6-4AF9180D5204}"/>
          </ac:picMkLst>
        </pc:picChg>
      </pc:sldChg>
      <pc:sldChg chg="addSp delSp modSp mod modTransition">
        <pc:chgData name="Adney Lima Do Sacramento Rompão (2317949)" userId="0cd62fef-b28d-4fb8-89c0-709d2fe564ba" providerId="ADAL" clId="{B348C176-DEC2-4463-AAEC-D06900845DDF}" dt="2026-10-26T22:06:21.437" v="5216"/>
        <pc:sldMkLst>
          <pc:docMk/>
          <pc:sldMk cId="477666261" sldId="263"/>
        </pc:sldMkLst>
        <pc:spChg chg="mod">
          <ac:chgData name="Adney Lima Do Sacramento Rompão (2317949)" userId="0cd62fef-b28d-4fb8-89c0-709d2fe564ba" providerId="ADAL" clId="{B348C176-DEC2-4463-AAEC-D06900845DDF}" dt="2026-10-26T17:55:45.530" v="3557" actId="1037"/>
          <ac:spMkLst>
            <pc:docMk/>
            <pc:sldMk cId="477666261" sldId="263"/>
            <ac:spMk id="2" creationId="{1B530C1E-AC3C-C2AA-D8C9-957769E80F6F}"/>
          </ac:spMkLst>
        </pc:spChg>
        <pc:spChg chg="del mod">
          <ac:chgData name="Adney Lima Do Sacramento Rompão (2317949)" userId="0cd62fef-b28d-4fb8-89c0-709d2fe564ba" providerId="ADAL" clId="{B348C176-DEC2-4463-AAEC-D06900845DDF}" dt="2026-10-26T17:55:55.318" v="3558" actId="478"/>
          <ac:spMkLst>
            <pc:docMk/>
            <pc:sldMk cId="477666261" sldId="263"/>
            <ac:spMk id="3" creationId="{1E09B06F-EA34-EF96-5CC3-679F7AF11DD8}"/>
          </ac:spMkLst>
        </pc:spChg>
        <pc:spChg chg="add mod">
          <ac:chgData name="Adney Lima Do Sacramento Rompão (2317949)" userId="0cd62fef-b28d-4fb8-89c0-709d2fe564ba" providerId="ADAL" clId="{B348C176-DEC2-4463-AAEC-D06900845DDF}" dt="2026-10-26T18:38:46.950" v="3740" actId="1076"/>
          <ac:spMkLst>
            <pc:docMk/>
            <pc:sldMk cId="477666261" sldId="263"/>
            <ac:spMk id="4" creationId="{5C3EAC09-2905-A708-4F28-B77EAC103E7E}"/>
          </ac:spMkLst>
        </pc:spChg>
        <pc:spChg chg="add mod">
          <ac:chgData name="Adney Lima Do Sacramento Rompão (2317949)" userId="0cd62fef-b28d-4fb8-89c0-709d2fe564ba" providerId="ADAL" clId="{B348C176-DEC2-4463-AAEC-D06900845DDF}" dt="2026-10-26T18:40:31.916" v="3773" actId="1582"/>
          <ac:spMkLst>
            <pc:docMk/>
            <pc:sldMk cId="477666261" sldId="263"/>
            <ac:spMk id="7" creationId="{00987AD9-D6BE-AA0A-CF0A-8F0E077FF3E4}"/>
          </ac:spMkLst>
        </pc:spChg>
        <pc:spChg chg="add mod">
          <ac:chgData name="Adney Lima Do Sacramento Rompão (2317949)" userId="0cd62fef-b28d-4fb8-89c0-709d2fe564ba" providerId="ADAL" clId="{B348C176-DEC2-4463-AAEC-D06900845DDF}" dt="2026-10-26T18:40:22.549" v="3772" actId="1582"/>
          <ac:spMkLst>
            <pc:docMk/>
            <pc:sldMk cId="477666261" sldId="263"/>
            <ac:spMk id="9" creationId="{C4B13207-D475-5EB0-AB74-D89D1A1EFBDA}"/>
          </ac:spMkLst>
        </pc:spChg>
        <pc:picChg chg="add mod">
          <ac:chgData name="Adney Lima Do Sacramento Rompão (2317949)" userId="0cd62fef-b28d-4fb8-89c0-709d2fe564ba" providerId="ADAL" clId="{B348C176-DEC2-4463-AAEC-D06900845DDF}" dt="2026-10-20T13:36:09.144" v="1852" actId="1076"/>
          <ac:picMkLst>
            <pc:docMk/>
            <pc:sldMk cId="477666261" sldId="263"/>
            <ac:picMk id="5" creationId="{CB111449-5537-E08D-DEEC-88F0B7AF4BAE}"/>
          </ac:picMkLst>
        </pc:picChg>
      </pc:sldChg>
      <pc:sldChg chg="addSp delSp modSp mod modTransition">
        <pc:chgData name="Adney Lima Do Sacramento Rompão (2317949)" userId="0cd62fef-b28d-4fb8-89c0-709d2fe564ba" providerId="ADAL" clId="{B348C176-DEC2-4463-AAEC-D06900845DDF}" dt="2026-10-26T22:06:30.585" v="5218"/>
        <pc:sldMkLst>
          <pc:docMk/>
          <pc:sldMk cId="795918356" sldId="264"/>
        </pc:sldMkLst>
        <pc:spChg chg="del mod">
          <ac:chgData name="Adney Lima Do Sacramento Rompão (2317949)" userId="0cd62fef-b28d-4fb8-89c0-709d2fe564ba" providerId="ADAL" clId="{B348C176-DEC2-4463-AAEC-D06900845DDF}" dt="2026-10-26T18:41:40.716" v="3774" actId="478"/>
          <ac:spMkLst>
            <pc:docMk/>
            <pc:sldMk cId="795918356" sldId="264"/>
            <ac:spMk id="3" creationId="{459DFF1F-CA8C-55A8-AF9D-0E6C891010CA}"/>
          </ac:spMkLst>
        </pc:spChg>
        <pc:spChg chg="add mod">
          <ac:chgData name="Adney Lima Do Sacramento Rompão (2317949)" userId="0cd62fef-b28d-4fb8-89c0-709d2fe564ba" providerId="ADAL" clId="{B348C176-DEC2-4463-AAEC-D06900845DDF}" dt="2026-10-26T18:42:02.529" v="3779" actId="1076"/>
          <ac:spMkLst>
            <pc:docMk/>
            <pc:sldMk cId="795918356" sldId="264"/>
            <ac:spMk id="4" creationId="{7F3F40AA-E22F-CF7F-2EBA-7A9E47F61B5D}"/>
          </ac:spMkLst>
        </pc:spChg>
        <pc:spChg chg="add mod">
          <ac:chgData name="Adney Lima Do Sacramento Rompão (2317949)" userId="0cd62fef-b28d-4fb8-89c0-709d2fe564ba" providerId="ADAL" clId="{B348C176-DEC2-4463-AAEC-D06900845DDF}" dt="2026-10-26T18:44:07.697" v="3790" actId="2711"/>
          <ac:spMkLst>
            <pc:docMk/>
            <pc:sldMk cId="795918356" sldId="264"/>
            <ac:spMk id="9" creationId="{C9731198-2714-4C4F-0567-7EE127A5EE51}"/>
          </ac:spMkLst>
        </pc:spChg>
        <pc:picChg chg="add mod">
          <ac:chgData name="Adney Lima Do Sacramento Rompão (2317949)" userId="0cd62fef-b28d-4fb8-89c0-709d2fe564ba" providerId="ADAL" clId="{B348C176-DEC2-4463-AAEC-D06900845DDF}" dt="2026-10-20T13:36:23.273" v="1855" actId="1076"/>
          <ac:picMkLst>
            <pc:docMk/>
            <pc:sldMk cId="795918356" sldId="264"/>
            <ac:picMk id="5" creationId="{6502FE09-C956-6258-A027-DC3AFDDACBD2}"/>
          </ac:picMkLst>
        </pc:picChg>
        <pc:picChg chg="add mod">
          <ac:chgData name="Adney Lima Do Sacramento Rompão (2317949)" userId="0cd62fef-b28d-4fb8-89c0-709d2fe564ba" providerId="ADAL" clId="{B348C176-DEC2-4463-AAEC-D06900845DDF}" dt="2026-10-26T18:42:54.090" v="3783" actId="14100"/>
          <ac:picMkLst>
            <pc:docMk/>
            <pc:sldMk cId="795918356" sldId="264"/>
            <ac:picMk id="7" creationId="{6E955032-1B2F-0F4A-37BD-821A99F456A8}"/>
          </ac:picMkLst>
        </pc:picChg>
      </pc:sldChg>
      <pc:sldChg chg="addSp delSp modSp new mod modTransition">
        <pc:chgData name="Adney Lima Do Sacramento Rompão (2317949)" userId="0cd62fef-b28d-4fb8-89c0-709d2fe564ba" providerId="ADAL" clId="{B348C176-DEC2-4463-AAEC-D06900845DDF}" dt="2026-10-26T22:06:35.436" v="5219"/>
        <pc:sldMkLst>
          <pc:docMk/>
          <pc:sldMk cId="4280602768" sldId="265"/>
        </pc:sldMkLst>
        <pc:spChg chg="del">
          <ac:chgData name="Adney Lima Do Sacramento Rompão (2317949)" userId="0cd62fef-b28d-4fb8-89c0-709d2fe564ba" providerId="ADAL" clId="{B348C176-DEC2-4463-AAEC-D06900845DDF}" dt="2026-10-26T18:50:32.919" v="3906" actId="478"/>
          <ac:spMkLst>
            <pc:docMk/>
            <pc:sldMk cId="4280602768" sldId="265"/>
            <ac:spMk id="3" creationId="{0C53E44E-DC3F-92F4-5639-D6AA6CCD1AAF}"/>
          </ac:spMkLst>
        </pc:spChg>
        <pc:spChg chg="add mod">
          <ac:chgData name="Adney Lima Do Sacramento Rompão (2317949)" userId="0cd62fef-b28d-4fb8-89c0-709d2fe564ba" providerId="ADAL" clId="{B348C176-DEC2-4463-AAEC-D06900845DDF}" dt="2026-10-26T19:20:53.768" v="4077" actId="2711"/>
          <ac:spMkLst>
            <pc:docMk/>
            <pc:sldMk cId="4280602768" sldId="265"/>
            <ac:spMk id="7" creationId="{8DDFAEE9-FB8A-DD07-82C1-910E3DBBF068}"/>
          </ac:spMkLst>
        </pc:spChg>
        <pc:graphicFrameChg chg="add mod modGraphic">
          <ac:chgData name="Adney Lima Do Sacramento Rompão (2317949)" userId="0cd62fef-b28d-4fb8-89c0-709d2fe564ba" providerId="ADAL" clId="{B348C176-DEC2-4463-AAEC-D06900845DDF}" dt="2026-10-26T18:53:45.558" v="3939" actId="20577"/>
          <ac:graphicFrameMkLst>
            <pc:docMk/>
            <pc:sldMk cId="4280602768" sldId="265"/>
            <ac:graphicFrameMk id="2" creationId="{D200BBB1-C069-3ACA-DF12-403F4A114827}"/>
          </ac:graphicFrameMkLst>
        </pc:graphicFrameChg>
        <pc:graphicFrameChg chg="add del mod">
          <ac:chgData name="Adney Lima Do Sacramento Rompão (2317949)" userId="0cd62fef-b28d-4fb8-89c0-709d2fe564ba" providerId="ADAL" clId="{B348C176-DEC2-4463-AAEC-D06900845DDF}" dt="2026-10-26T18:52:07.607" v="3919" actId="478"/>
          <ac:graphicFrameMkLst>
            <pc:docMk/>
            <pc:sldMk cId="4280602768" sldId="265"/>
            <ac:graphicFrameMk id="4" creationId="{57D77FDC-AB04-02B4-8C1B-A324F308D391}"/>
          </ac:graphicFrameMkLst>
        </pc:graphicFrameChg>
        <pc:picChg chg="add mod">
          <ac:chgData name="Adney Lima Do Sacramento Rompão (2317949)" userId="0cd62fef-b28d-4fb8-89c0-709d2fe564ba" providerId="ADAL" clId="{B348C176-DEC2-4463-AAEC-D06900845DDF}" dt="2026-10-20T13:36:38.597" v="1858" actId="1076"/>
          <ac:picMkLst>
            <pc:docMk/>
            <pc:sldMk cId="4280602768" sldId="265"/>
            <ac:picMk id="5" creationId="{85C5BE7C-AE38-620C-0549-C55A753783DF}"/>
          </ac:picMkLst>
        </pc:picChg>
      </pc:sldChg>
      <pc:sldChg chg="addSp delSp modSp new mod modTransition">
        <pc:chgData name="Adney Lima Do Sacramento Rompão (2317949)" userId="0cd62fef-b28d-4fb8-89c0-709d2fe564ba" providerId="ADAL" clId="{B348C176-DEC2-4463-AAEC-D06900845DDF}" dt="2026-10-26T22:06:37.716" v="5220"/>
        <pc:sldMkLst>
          <pc:docMk/>
          <pc:sldMk cId="646804393" sldId="266"/>
        </pc:sldMkLst>
        <pc:spChg chg="del">
          <ac:chgData name="Adney Lima Do Sacramento Rompão (2317949)" userId="0cd62fef-b28d-4fb8-89c0-709d2fe564ba" providerId="ADAL" clId="{B348C176-DEC2-4463-AAEC-D06900845DDF}" dt="2026-10-26T18:56:51.034" v="3951" actId="478"/>
          <ac:spMkLst>
            <pc:docMk/>
            <pc:sldMk cId="646804393" sldId="266"/>
            <ac:spMk id="3" creationId="{D35F446F-44E3-C003-4823-2B12F0D1BB77}"/>
          </ac:spMkLst>
        </pc:spChg>
        <pc:spChg chg="add mod">
          <ac:chgData name="Adney Lima Do Sacramento Rompão (2317949)" userId="0cd62fef-b28d-4fb8-89c0-709d2fe564ba" providerId="ADAL" clId="{B348C176-DEC2-4463-AAEC-D06900845DDF}" dt="2026-10-26T18:56:22.556" v="3950" actId="113"/>
          <ac:spMkLst>
            <pc:docMk/>
            <pc:sldMk cId="646804393" sldId="266"/>
            <ac:spMk id="4" creationId="{828326C3-8042-A714-8B73-91E59D0D23D7}"/>
          </ac:spMkLst>
        </pc:spChg>
        <pc:spChg chg="add mod">
          <ac:chgData name="Adney Lima Do Sacramento Rompão (2317949)" userId="0cd62fef-b28d-4fb8-89c0-709d2fe564ba" providerId="ADAL" clId="{B348C176-DEC2-4463-AAEC-D06900845DDF}" dt="2026-10-26T19:06:40.043" v="4010" actId="255"/>
          <ac:spMkLst>
            <pc:docMk/>
            <pc:sldMk cId="646804393" sldId="266"/>
            <ac:spMk id="7" creationId="{EA6D2184-1C72-164E-F915-5C9D18E85FEC}"/>
          </ac:spMkLst>
        </pc:spChg>
        <pc:spChg chg="add mod">
          <ac:chgData name="Adney Lima Do Sacramento Rompão (2317949)" userId="0cd62fef-b28d-4fb8-89c0-709d2fe564ba" providerId="ADAL" clId="{B348C176-DEC2-4463-AAEC-D06900845DDF}" dt="2026-10-26T18:57:32.594" v="3955" actId="1076"/>
          <ac:spMkLst>
            <pc:docMk/>
            <pc:sldMk cId="646804393" sldId="266"/>
            <ac:spMk id="9" creationId="{0ABC94A9-FEEC-010F-4F33-9E756FC4F57A}"/>
          </ac:spMkLst>
        </pc:spChg>
        <pc:spChg chg="add mod">
          <ac:chgData name="Adney Lima Do Sacramento Rompão (2317949)" userId="0cd62fef-b28d-4fb8-89c0-709d2fe564ba" providerId="ADAL" clId="{B348C176-DEC2-4463-AAEC-D06900845DDF}" dt="2026-10-26T19:06:04.390" v="4006" actId="255"/>
          <ac:spMkLst>
            <pc:docMk/>
            <pc:sldMk cId="646804393" sldId="266"/>
            <ac:spMk id="13" creationId="{23C6F692-E465-7A10-1C60-184298A7E0A0}"/>
          </ac:spMkLst>
        </pc:spChg>
        <pc:spChg chg="add mod">
          <ac:chgData name="Adney Lima Do Sacramento Rompão (2317949)" userId="0cd62fef-b28d-4fb8-89c0-709d2fe564ba" providerId="ADAL" clId="{B348C176-DEC2-4463-AAEC-D06900845DDF}" dt="2026-10-26T19:05:49.975" v="4004" actId="255"/>
          <ac:spMkLst>
            <pc:docMk/>
            <pc:sldMk cId="646804393" sldId="266"/>
            <ac:spMk id="17" creationId="{12889879-7F09-C200-A5D9-FC16496008F1}"/>
          </ac:spMkLst>
        </pc:spChg>
        <pc:spChg chg="add mod">
          <ac:chgData name="Adney Lima Do Sacramento Rompão (2317949)" userId="0cd62fef-b28d-4fb8-89c0-709d2fe564ba" providerId="ADAL" clId="{B348C176-DEC2-4463-AAEC-D06900845DDF}" dt="2026-10-26T19:06:24.587" v="4008" actId="255"/>
          <ac:spMkLst>
            <pc:docMk/>
            <pc:sldMk cId="646804393" sldId="266"/>
            <ac:spMk id="21" creationId="{9EA12022-EBE7-A3D9-666B-CABE0CD24FE0}"/>
          </ac:spMkLst>
        </pc:spChg>
        <pc:spChg chg="add mod">
          <ac:chgData name="Adney Lima Do Sacramento Rompão (2317949)" userId="0cd62fef-b28d-4fb8-89c0-709d2fe564ba" providerId="ADAL" clId="{B348C176-DEC2-4463-AAEC-D06900845DDF}" dt="2026-10-26T19:06:59.600" v="4012" actId="1076"/>
          <ac:spMkLst>
            <pc:docMk/>
            <pc:sldMk cId="646804393" sldId="266"/>
            <ac:spMk id="23" creationId="{9DC24425-93A8-044E-B614-D9B98281490D}"/>
          </ac:spMkLst>
        </pc:spChg>
        <pc:spChg chg="add mod">
          <ac:chgData name="Adney Lima Do Sacramento Rompão (2317949)" userId="0cd62fef-b28d-4fb8-89c0-709d2fe564ba" providerId="ADAL" clId="{B348C176-DEC2-4463-AAEC-D06900845DDF}" dt="2026-10-26T19:07:55.407" v="4017" actId="1076"/>
          <ac:spMkLst>
            <pc:docMk/>
            <pc:sldMk cId="646804393" sldId="266"/>
            <ac:spMk id="25" creationId="{0E8A7F12-055A-DFFE-A037-1BB03F63FCCE}"/>
          </ac:spMkLst>
        </pc:spChg>
        <pc:spChg chg="add mod">
          <ac:chgData name="Adney Lima Do Sacramento Rompão (2317949)" userId="0cd62fef-b28d-4fb8-89c0-709d2fe564ba" providerId="ADAL" clId="{B348C176-DEC2-4463-AAEC-D06900845DDF}" dt="2026-10-26T19:08:00.846" v="4018" actId="1076"/>
          <ac:spMkLst>
            <pc:docMk/>
            <pc:sldMk cId="646804393" sldId="266"/>
            <ac:spMk id="26" creationId="{E8D199F0-4F42-6642-5930-496A2E529079}"/>
          </ac:spMkLst>
        </pc:spChg>
        <pc:picChg chg="add mod">
          <ac:chgData name="Adney Lima Do Sacramento Rompão (2317949)" userId="0cd62fef-b28d-4fb8-89c0-709d2fe564ba" providerId="ADAL" clId="{B348C176-DEC2-4463-AAEC-D06900845DDF}" dt="2026-10-20T13:36:59.559" v="1861" actId="1076"/>
          <ac:picMkLst>
            <pc:docMk/>
            <pc:sldMk cId="646804393" sldId="266"/>
            <ac:picMk id="5" creationId="{BD4A91BF-067A-AA0A-DC48-E56C69AEB40D}"/>
          </ac:picMkLst>
        </pc:picChg>
        <pc:picChg chg="add mod">
          <ac:chgData name="Adney Lima Do Sacramento Rompão (2317949)" userId="0cd62fef-b28d-4fb8-89c0-709d2fe564ba" providerId="ADAL" clId="{B348C176-DEC2-4463-AAEC-D06900845DDF}" dt="2026-10-26T18:58:41.075" v="3961" actId="1440"/>
          <ac:picMkLst>
            <pc:docMk/>
            <pc:sldMk cId="646804393" sldId="266"/>
            <ac:picMk id="11" creationId="{92443CD3-6DD4-0F90-764F-C3368D94ADC3}"/>
          </ac:picMkLst>
        </pc:picChg>
        <pc:picChg chg="add mod">
          <ac:chgData name="Adney Lima Do Sacramento Rompão (2317949)" userId="0cd62fef-b28d-4fb8-89c0-709d2fe564ba" providerId="ADAL" clId="{B348C176-DEC2-4463-AAEC-D06900845DDF}" dt="2026-10-26T19:01:39.643" v="3983" actId="1076"/>
          <ac:picMkLst>
            <pc:docMk/>
            <pc:sldMk cId="646804393" sldId="266"/>
            <ac:picMk id="15" creationId="{7311E5CA-195B-CBD0-4B22-823E584EF859}"/>
          </ac:picMkLst>
        </pc:picChg>
        <pc:picChg chg="add mod">
          <ac:chgData name="Adney Lima Do Sacramento Rompão (2317949)" userId="0cd62fef-b28d-4fb8-89c0-709d2fe564ba" providerId="ADAL" clId="{B348C176-DEC2-4463-AAEC-D06900845DDF}" dt="2026-10-26T19:01:37.241" v="3982" actId="1076"/>
          <ac:picMkLst>
            <pc:docMk/>
            <pc:sldMk cId="646804393" sldId="266"/>
            <ac:picMk id="19" creationId="{F17610B5-2CA8-0C84-1F88-9DC5704F8370}"/>
          </ac:picMkLst>
        </pc:picChg>
        <pc:picChg chg="add mod">
          <ac:chgData name="Adney Lima Do Sacramento Rompão (2317949)" userId="0cd62fef-b28d-4fb8-89c0-709d2fe564ba" providerId="ADAL" clId="{B348C176-DEC2-4463-AAEC-D06900845DDF}" dt="2026-10-26T19:09:11.666" v="4023" actId="14100"/>
          <ac:picMkLst>
            <pc:docMk/>
            <pc:sldMk cId="646804393" sldId="266"/>
            <ac:picMk id="27" creationId="{EBAE2589-6F57-754B-A22F-CC308CAA69CD}"/>
          </ac:picMkLst>
        </pc:picChg>
        <pc:picChg chg="add mod">
          <ac:chgData name="Adney Lima Do Sacramento Rompão (2317949)" userId="0cd62fef-b28d-4fb8-89c0-709d2fe564ba" providerId="ADAL" clId="{B348C176-DEC2-4463-AAEC-D06900845DDF}" dt="2026-10-26T19:10:44.887" v="4028" actId="1076"/>
          <ac:picMkLst>
            <pc:docMk/>
            <pc:sldMk cId="646804393" sldId="266"/>
            <ac:picMk id="29" creationId="{9BDF4EF9-CCDF-559F-D813-F0592E6BD404}"/>
          </ac:picMkLst>
        </pc:picChg>
      </pc:sldChg>
      <pc:sldChg chg="addSp delSp modSp new mod modTransition">
        <pc:chgData name="Adney Lima Do Sacramento Rompão (2317949)" userId="0cd62fef-b28d-4fb8-89c0-709d2fe564ba" providerId="ADAL" clId="{B348C176-DEC2-4463-AAEC-D06900845DDF}" dt="2026-10-26T22:06:40.327" v="5221"/>
        <pc:sldMkLst>
          <pc:docMk/>
          <pc:sldMk cId="303151710" sldId="267"/>
        </pc:sldMkLst>
        <pc:spChg chg="del">
          <ac:chgData name="Adney Lima Do Sacramento Rompão (2317949)" userId="0cd62fef-b28d-4fb8-89c0-709d2fe564ba" providerId="ADAL" clId="{B348C176-DEC2-4463-AAEC-D06900845DDF}" dt="2026-10-26T19:14:05.924" v="4029" actId="478"/>
          <ac:spMkLst>
            <pc:docMk/>
            <pc:sldMk cId="303151710" sldId="267"/>
            <ac:spMk id="3" creationId="{74A523F4-1F2F-6C82-AF13-9759D45AD49A}"/>
          </ac:spMkLst>
        </pc:spChg>
        <pc:spChg chg="add mod">
          <ac:chgData name="Adney Lima Do Sacramento Rompão (2317949)" userId="0cd62fef-b28d-4fb8-89c0-709d2fe564ba" providerId="ADAL" clId="{B348C176-DEC2-4463-AAEC-D06900845DDF}" dt="2026-10-26T19:15:55.846" v="4054" actId="207"/>
          <ac:spMkLst>
            <pc:docMk/>
            <pc:sldMk cId="303151710" sldId="267"/>
            <ac:spMk id="4" creationId="{21AACFCD-7B68-EA38-E957-6971B4B56BBE}"/>
          </ac:spMkLst>
        </pc:spChg>
        <pc:spChg chg="add mod">
          <ac:chgData name="Adney Lima Do Sacramento Rompão (2317949)" userId="0cd62fef-b28d-4fb8-89c0-709d2fe564ba" providerId="ADAL" clId="{B348C176-DEC2-4463-AAEC-D06900845DDF}" dt="2026-10-26T19:18:29.317" v="4064" actId="255"/>
          <ac:spMkLst>
            <pc:docMk/>
            <pc:sldMk cId="303151710" sldId="267"/>
            <ac:spMk id="7" creationId="{A595907E-2F21-E9AF-8753-DB622752FA7D}"/>
          </ac:spMkLst>
        </pc:spChg>
        <pc:graphicFrameChg chg="add mod modGraphic">
          <ac:chgData name="Adney Lima Do Sacramento Rompão (2317949)" userId="0cd62fef-b28d-4fb8-89c0-709d2fe564ba" providerId="ADAL" clId="{B348C176-DEC2-4463-AAEC-D06900845DDF}" dt="2026-10-26T19:17:41.991" v="4060" actId="1076"/>
          <ac:graphicFrameMkLst>
            <pc:docMk/>
            <pc:sldMk cId="303151710" sldId="267"/>
            <ac:graphicFrameMk id="2" creationId="{B6124056-4E94-8FCB-7205-E7FE3254F682}"/>
          </ac:graphicFrameMkLst>
        </pc:graphicFrameChg>
        <pc:picChg chg="add mod">
          <ac:chgData name="Adney Lima Do Sacramento Rompão (2317949)" userId="0cd62fef-b28d-4fb8-89c0-709d2fe564ba" providerId="ADAL" clId="{B348C176-DEC2-4463-AAEC-D06900845DDF}" dt="2026-10-20T13:38:40.680" v="1864" actId="1076"/>
          <ac:picMkLst>
            <pc:docMk/>
            <pc:sldMk cId="303151710" sldId="267"/>
            <ac:picMk id="5" creationId="{957C942A-FFDC-0EC3-8682-11B61355117B}"/>
          </ac:picMkLst>
        </pc:picChg>
      </pc:sldChg>
      <pc:sldChg chg="addSp delSp modSp new mod modTransition">
        <pc:chgData name="Adney Lima Do Sacramento Rompão (2317949)" userId="0cd62fef-b28d-4fb8-89c0-709d2fe564ba" providerId="ADAL" clId="{B348C176-DEC2-4463-AAEC-D06900845DDF}" dt="2026-10-26T22:06:45.641" v="5223"/>
        <pc:sldMkLst>
          <pc:docMk/>
          <pc:sldMk cId="2892119894" sldId="268"/>
        </pc:sldMkLst>
        <pc:spChg chg="mod">
          <ac:chgData name="Adney Lima Do Sacramento Rompão (2317949)" userId="0cd62fef-b28d-4fb8-89c0-709d2fe564ba" providerId="ADAL" clId="{B348C176-DEC2-4463-AAEC-D06900845DDF}" dt="2026-10-26T19:43:07.309" v="4129" actId="20577"/>
          <ac:spMkLst>
            <pc:docMk/>
            <pc:sldMk cId="2892119894" sldId="268"/>
            <ac:spMk id="2" creationId="{F46ED857-E56F-1EDE-70B4-1B1E4B0695F6}"/>
          </ac:spMkLst>
        </pc:spChg>
        <pc:spChg chg="add del mod">
          <ac:chgData name="Adney Lima Do Sacramento Rompão (2317949)" userId="0cd62fef-b28d-4fb8-89c0-709d2fe564ba" providerId="ADAL" clId="{B348C176-DEC2-4463-AAEC-D06900845DDF}" dt="2026-10-26T19:49:15.737" v="4312" actId="478"/>
          <ac:spMkLst>
            <pc:docMk/>
            <pc:sldMk cId="2892119894" sldId="268"/>
            <ac:spMk id="3" creationId="{48FA6B72-EB74-E39F-A2D5-1513CE0FBE06}"/>
          </ac:spMkLst>
        </pc:spChg>
        <pc:spChg chg="add mod">
          <ac:chgData name="Adney Lima Do Sacramento Rompão (2317949)" userId="0cd62fef-b28d-4fb8-89c0-709d2fe564ba" providerId="ADAL" clId="{B348C176-DEC2-4463-AAEC-D06900845DDF}" dt="2026-10-19T16:54:19.273" v="1133" actId="1076"/>
          <ac:spMkLst>
            <pc:docMk/>
            <pc:sldMk cId="2892119894" sldId="268"/>
            <ac:spMk id="5" creationId="{9E6D6882-E088-FCE0-7B29-08FBEA0E6953}"/>
          </ac:spMkLst>
        </pc:spChg>
        <pc:spChg chg="add del mod">
          <ac:chgData name="Adney Lima Do Sacramento Rompão (2317949)" userId="0cd62fef-b28d-4fb8-89c0-709d2fe564ba" providerId="ADAL" clId="{B348C176-DEC2-4463-AAEC-D06900845DDF}" dt="2026-10-26T19:49:20.226" v="4313" actId="478"/>
          <ac:spMkLst>
            <pc:docMk/>
            <pc:sldMk cId="2892119894" sldId="268"/>
            <ac:spMk id="6" creationId="{3D253E67-5485-78C0-E689-2CC29953A491}"/>
          </ac:spMkLst>
        </pc:spChg>
        <pc:spChg chg="add del mod">
          <ac:chgData name="Adney Lima Do Sacramento Rompão (2317949)" userId="0cd62fef-b28d-4fb8-89c0-709d2fe564ba" providerId="ADAL" clId="{B348C176-DEC2-4463-AAEC-D06900845DDF}" dt="2026-10-26T19:49:35.163" v="4318" actId="478"/>
          <ac:spMkLst>
            <pc:docMk/>
            <pc:sldMk cId="2892119894" sldId="268"/>
            <ac:spMk id="8" creationId="{5CDC1763-0520-57E6-24E6-C4C42C8551FB}"/>
          </ac:spMkLst>
        </pc:spChg>
        <pc:spChg chg="add mod">
          <ac:chgData name="Adney Lima Do Sacramento Rompão (2317949)" userId="0cd62fef-b28d-4fb8-89c0-709d2fe564ba" providerId="ADAL" clId="{B348C176-DEC2-4463-AAEC-D06900845DDF}" dt="2026-10-26T19:51:58.089" v="4352" actId="1076"/>
          <ac:spMkLst>
            <pc:docMk/>
            <pc:sldMk cId="2892119894" sldId="268"/>
            <ac:spMk id="10" creationId="{69303A65-DE44-FA64-D328-E59E7DB23958}"/>
          </ac:spMkLst>
        </pc:spChg>
        <pc:spChg chg="add mod">
          <ac:chgData name="Adney Lima Do Sacramento Rompão (2317949)" userId="0cd62fef-b28d-4fb8-89c0-709d2fe564ba" providerId="ADAL" clId="{B348C176-DEC2-4463-AAEC-D06900845DDF}" dt="2026-10-26T19:52:13.266" v="4355" actId="255"/>
          <ac:spMkLst>
            <pc:docMk/>
            <pc:sldMk cId="2892119894" sldId="268"/>
            <ac:spMk id="11" creationId="{D9C18F46-1176-DAA0-2BE3-C1DEFA4891F3}"/>
          </ac:spMkLst>
        </pc:spChg>
        <pc:spChg chg="add mod">
          <ac:chgData name="Adney Lima Do Sacramento Rompão (2317949)" userId="0cd62fef-b28d-4fb8-89c0-709d2fe564ba" providerId="ADAL" clId="{B348C176-DEC2-4463-AAEC-D06900845DDF}" dt="2026-10-19T17:22:12.009" v="1319" actId="1076"/>
          <ac:spMkLst>
            <pc:docMk/>
            <pc:sldMk cId="2892119894" sldId="268"/>
            <ac:spMk id="15" creationId="{5FBB4527-7F83-9BF2-357D-847789D4E3C5}"/>
          </ac:spMkLst>
        </pc:spChg>
        <pc:spChg chg="add mod">
          <ac:chgData name="Adney Lima Do Sacramento Rompão (2317949)" userId="0cd62fef-b28d-4fb8-89c0-709d2fe564ba" providerId="ADAL" clId="{B348C176-DEC2-4463-AAEC-D06900845DDF}" dt="2026-10-19T16:55:01.488" v="1139" actId="207"/>
          <ac:spMkLst>
            <pc:docMk/>
            <pc:sldMk cId="2892119894" sldId="268"/>
            <ac:spMk id="17" creationId="{D6C4026F-AAB2-24FD-D610-C425C853518F}"/>
          </ac:spMkLst>
        </pc:spChg>
        <pc:spChg chg="add mod">
          <ac:chgData name="Adney Lima Do Sacramento Rompão (2317949)" userId="0cd62fef-b28d-4fb8-89c0-709d2fe564ba" providerId="ADAL" clId="{B348C176-DEC2-4463-AAEC-D06900845DDF}" dt="2026-10-19T17:22:03.556" v="1317" actId="1076"/>
          <ac:spMkLst>
            <pc:docMk/>
            <pc:sldMk cId="2892119894" sldId="268"/>
            <ac:spMk id="28" creationId="{BBEFBC3E-119B-6164-DABD-559877EA382A}"/>
          </ac:spMkLst>
        </pc:spChg>
        <pc:spChg chg="add mod">
          <ac:chgData name="Adney Lima Do Sacramento Rompão (2317949)" userId="0cd62fef-b28d-4fb8-89c0-709d2fe564ba" providerId="ADAL" clId="{B348C176-DEC2-4463-AAEC-D06900845DDF}" dt="2026-10-26T19:53:27.537" v="4362" actId="20577"/>
          <ac:spMkLst>
            <pc:docMk/>
            <pc:sldMk cId="2892119894" sldId="268"/>
            <ac:spMk id="31" creationId="{49CFAF3B-C6CA-87BD-5629-C5BAE4C8A6EC}"/>
          </ac:spMkLst>
        </pc:spChg>
        <pc:spChg chg="add mod">
          <ac:chgData name="Adney Lima Do Sacramento Rompão (2317949)" userId="0cd62fef-b28d-4fb8-89c0-709d2fe564ba" providerId="ADAL" clId="{B348C176-DEC2-4463-AAEC-D06900845DDF}" dt="2026-10-19T17:11:21.930" v="1296" actId="13822"/>
          <ac:spMkLst>
            <pc:docMk/>
            <pc:sldMk cId="2892119894" sldId="268"/>
            <ac:spMk id="33" creationId="{FF9C6A64-2EDA-0340-9606-90294E906913}"/>
          </ac:spMkLst>
        </pc:spChg>
        <pc:spChg chg="add mod">
          <ac:chgData name="Adney Lima Do Sacramento Rompão (2317949)" userId="0cd62fef-b28d-4fb8-89c0-709d2fe564ba" providerId="ADAL" clId="{B348C176-DEC2-4463-AAEC-D06900845DDF}" dt="2026-10-26T19:54:26.925" v="4366" actId="255"/>
          <ac:spMkLst>
            <pc:docMk/>
            <pc:sldMk cId="2892119894" sldId="268"/>
            <ac:spMk id="38" creationId="{831CE9E2-B238-0FD3-B82F-33E1E9F88560}"/>
          </ac:spMkLst>
        </pc:spChg>
        <pc:spChg chg="add mod">
          <ac:chgData name="Adney Lima Do Sacramento Rompão (2317949)" userId="0cd62fef-b28d-4fb8-89c0-709d2fe564ba" providerId="ADAL" clId="{B348C176-DEC2-4463-AAEC-D06900845DDF}" dt="2026-10-19T17:28:09.182" v="1379" actId="1076"/>
          <ac:spMkLst>
            <pc:docMk/>
            <pc:sldMk cId="2892119894" sldId="268"/>
            <ac:spMk id="41" creationId="{127EE9CE-323D-ACDA-3A33-186E007DD30F}"/>
          </ac:spMkLst>
        </pc:spChg>
        <pc:graphicFrameChg chg="add del mod modGraphic">
          <ac:chgData name="Adney Lima Do Sacramento Rompão (2317949)" userId="0cd62fef-b28d-4fb8-89c0-709d2fe564ba" providerId="ADAL" clId="{B348C176-DEC2-4463-AAEC-D06900845DDF}" dt="2026-10-26T19:49:31.043" v="4317" actId="478"/>
          <ac:graphicFrameMkLst>
            <pc:docMk/>
            <pc:sldMk cId="2892119894" sldId="268"/>
            <ac:graphicFrameMk id="46" creationId="{D5301FB0-D5FF-C8F4-A307-FDF70807C7D7}"/>
          </ac:graphicFrameMkLst>
        </pc:graphicFrameChg>
        <pc:picChg chg="add mod">
          <ac:chgData name="Adney Lima Do Sacramento Rompão (2317949)" userId="0cd62fef-b28d-4fb8-89c0-709d2fe564ba" providerId="ADAL" clId="{B348C176-DEC2-4463-AAEC-D06900845DDF}" dt="2026-10-20T13:39:00.187" v="1866" actId="1076"/>
          <ac:picMkLst>
            <pc:docMk/>
            <pc:sldMk cId="2892119894" sldId="268"/>
            <ac:picMk id="4" creationId="{15479190-5660-B40A-7485-6EAE5692F359}"/>
          </ac:picMkLst>
        </pc:picChg>
        <pc:picChg chg="add mod">
          <ac:chgData name="Adney Lima Do Sacramento Rompão (2317949)" userId="0cd62fef-b28d-4fb8-89c0-709d2fe564ba" providerId="ADAL" clId="{B348C176-DEC2-4463-AAEC-D06900845DDF}" dt="2026-10-19T17:07:35.974" v="1253" actId="1076"/>
          <ac:picMkLst>
            <pc:docMk/>
            <pc:sldMk cId="2892119894" sldId="268"/>
            <ac:picMk id="24" creationId="{E7B61C7C-5958-9A81-CCCE-C9C7961F45B1}"/>
          </ac:picMkLst>
        </pc:picChg>
        <pc:picChg chg="add mod">
          <ac:chgData name="Adney Lima Do Sacramento Rompão (2317949)" userId="0cd62fef-b28d-4fb8-89c0-709d2fe564ba" providerId="ADAL" clId="{B348C176-DEC2-4463-AAEC-D06900845DDF}" dt="2026-10-19T17:22:07.666" v="1318" actId="1076"/>
          <ac:picMkLst>
            <pc:docMk/>
            <pc:sldMk cId="2892119894" sldId="268"/>
            <ac:picMk id="30" creationId="{E6155284-07E5-7521-A0BD-4BEF6AF82D40}"/>
          </ac:picMkLst>
        </pc:picChg>
        <pc:picChg chg="add mod">
          <ac:chgData name="Adney Lima Do Sacramento Rompão (2317949)" userId="0cd62fef-b28d-4fb8-89c0-709d2fe564ba" providerId="ADAL" clId="{B348C176-DEC2-4463-AAEC-D06900845DDF}" dt="2026-10-19T17:11:50.468" v="1298" actId="1076"/>
          <ac:picMkLst>
            <pc:docMk/>
            <pc:sldMk cId="2892119894" sldId="268"/>
            <ac:picMk id="35" creationId="{D559A710-A3EF-28FA-1875-64FF411E71C7}"/>
          </ac:picMkLst>
        </pc:picChg>
        <pc:picChg chg="add mod">
          <ac:chgData name="Adney Lima Do Sacramento Rompão (2317949)" userId="0cd62fef-b28d-4fb8-89c0-709d2fe564ba" providerId="ADAL" clId="{B348C176-DEC2-4463-AAEC-D06900845DDF}" dt="2026-10-19T17:28:33.789" v="1381" actId="1076"/>
          <ac:picMkLst>
            <pc:docMk/>
            <pc:sldMk cId="2892119894" sldId="268"/>
            <ac:picMk id="45" creationId="{1B9E1976-A074-4A89-0376-25B5A05F5E65}"/>
          </ac:picMkLst>
        </pc:picChg>
      </pc:sldChg>
      <pc:sldChg chg="addSp delSp modSp new del mod ord setBg">
        <pc:chgData name="Adney Lima Do Sacramento Rompão (2317949)" userId="0cd62fef-b28d-4fb8-89c0-709d2fe564ba" providerId="ADAL" clId="{B348C176-DEC2-4463-AAEC-D06900845DDF}" dt="2026-10-26T20:05:44.086" v="4451" actId="47"/>
        <pc:sldMkLst>
          <pc:docMk/>
          <pc:sldMk cId="3174851145" sldId="269"/>
        </pc:sldMkLst>
      </pc:sldChg>
      <pc:sldChg chg="addSp delSp modSp new del mod setBg">
        <pc:chgData name="Adney Lima Do Sacramento Rompão (2317949)" userId="0cd62fef-b28d-4fb8-89c0-709d2fe564ba" providerId="ADAL" clId="{B348C176-DEC2-4463-AAEC-D06900845DDF}" dt="2026-10-26T18:03:21.667" v="3646" actId="47"/>
        <pc:sldMkLst>
          <pc:docMk/>
          <pc:sldMk cId="1841741558" sldId="270"/>
        </pc:sldMkLst>
      </pc:sldChg>
      <pc:sldChg chg="addSp delSp modSp new mod modTransition setBg">
        <pc:chgData name="Adney Lima Do Sacramento Rompão (2317949)" userId="0cd62fef-b28d-4fb8-89c0-709d2fe564ba" providerId="ADAL" clId="{B348C176-DEC2-4463-AAEC-D06900845DDF}" dt="2026-10-26T22:07:58.302" v="5247" actId="20577"/>
        <pc:sldMkLst>
          <pc:docMk/>
          <pc:sldMk cId="1656977747" sldId="271"/>
        </pc:sldMkLst>
        <pc:spChg chg="mod">
          <ac:chgData name="Adney Lima Do Sacramento Rompão (2317949)" userId="0cd62fef-b28d-4fb8-89c0-709d2fe564ba" providerId="ADAL" clId="{B348C176-DEC2-4463-AAEC-D06900845DDF}" dt="2026-10-26T21:35:51.547" v="4911" actId="1076"/>
          <ac:spMkLst>
            <pc:docMk/>
            <pc:sldMk cId="1656977747" sldId="271"/>
            <ac:spMk id="2" creationId="{4E2CEB00-2ADF-ECEB-F0CB-EE41E3DFBF8C}"/>
          </ac:spMkLst>
        </pc:spChg>
        <pc:spChg chg="add mod">
          <ac:chgData name="Adney Lima Do Sacramento Rompão (2317949)" userId="0cd62fef-b28d-4fb8-89c0-709d2fe564ba" providerId="ADAL" clId="{B348C176-DEC2-4463-AAEC-D06900845DDF}" dt="2026-10-26T22:07:58.302" v="5247" actId="20577"/>
          <ac:spMkLst>
            <pc:docMk/>
            <pc:sldMk cId="1656977747" sldId="271"/>
            <ac:spMk id="4" creationId="{25428830-062C-12A8-4F71-9BA0B91B34A8}"/>
          </ac:spMkLst>
        </pc:spChg>
        <pc:spChg chg="add del">
          <ac:chgData name="Adney Lima Do Sacramento Rompão (2317949)" userId="0cd62fef-b28d-4fb8-89c0-709d2fe564ba" providerId="ADAL" clId="{B348C176-DEC2-4463-AAEC-D06900845DDF}" dt="2026-10-26T21:16:20.053" v="4707" actId="26606"/>
          <ac:spMkLst>
            <pc:docMk/>
            <pc:sldMk cId="1656977747" sldId="271"/>
            <ac:spMk id="13" creationId="{989BE678-777B-482A-A616-FEDC47B162E5}"/>
          </ac:spMkLst>
        </pc:spChg>
        <pc:spChg chg="add del">
          <ac:chgData name="Adney Lima Do Sacramento Rompão (2317949)" userId="0cd62fef-b28d-4fb8-89c0-709d2fe564ba" providerId="ADAL" clId="{B348C176-DEC2-4463-AAEC-D06900845DDF}" dt="2026-10-26T21:16:20.053" v="4707" actId="26606"/>
          <ac:spMkLst>
            <pc:docMk/>
            <pc:sldMk cId="1656977747" sldId="271"/>
            <ac:spMk id="19" creationId="{D28BE0C3-2102-4820-B88B-A448B1840D14}"/>
          </ac:spMkLst>
        </pc:spChg>
        <pc:spChg chg="add del">
          <ac:chgData name="Adney Lima Do Sacramento Rompão (2317949)" userId="0cd62fef-b28d-4fb8-89c0-709d2fe564ba" providerId="ADAL" clId="{B348C176-DEC2-4463-AAEC-D06900845DDF}" dt="2026-10-26T21:16:20.053" v="4707" actId="26606"/>
          <ac:spMkLst>
            <pc:docMk/>
            <pc:sldMk cId="1656977747" sldId="271"/>
            <ac:spMk id="21" creationId="{C6A81905-F480-46A4-BC10-215D24EA1AE6}"/>
          </ac:spMkLst>
        </pc:spChg>
        <pc:spChg chg="add del">
          <ac:chgData name="Adney Lima Do Sacramento Rompão (2317949)" userId="0cd62fef-b28d-4fb8-89c0-709d2fe564ba" providerId="ADAL" clId="{B348C176-DEC2-4463-AAEC-D06900845DDF}" dt="2026-10-26T21:16:20.053" v="4707" actId="26606"/>
          <ac:spMkLst>
            <pc:docMk/>
            <pc:sldMk cId="1656977747" sldId="271"/>
            <ac:spMk id="23" creationId="{36FD4D9D-3784-41E8-8405-A42B72F51331}"/>
          </ac:spMkLst>
        </pc:spChg>
        <pc:spChg chg="add del">
          <ac:chgData name="Adney Lima Do Sacramento Rompão (2317949)" userId="0cd62fef-b28d-4fb8-89c0-709d2fe564ba" providerId="ADAL" clId="{B348C176-DEC2-4463-AAEC-D06900845DDF}" dt="2026-10-26T21:16:20.053" v="4707" actId="26606"/>
          <ac:spMkLst>
            <pc:docMk/>
            <pc:sldMk cId="1656977747" sldId="271"/>
            <ac:spMk id="25" creationId="{60817A52-B891-4228-A61E-0C0A57632DDA}"/>
          </ac:spMkLst>
        </pc:spChg>
        <pc:spChg chg="add">
          <ac:chgData name="Adney Lima Do Sacramento Rompão (2317949)" userId="0cd62fef-b28d-4fb8-89c0-709d2fe564ba" providerId="ADAL" clId="{B348C176-DEC2-4463-AAEC-D06900845DDF}" dt="2026-10-26T21:16:20.053" v="4707" actId="26606"/>
          <ac:spMkLst>
            <pc:docMk/>
            <pc:sldMk cId="1656977747" sldId="271"/>
            <ac:spMk id="30" creationId="{7DAA46B9-B7E8-4487-B28E-C63A6EB7AA27}"/>
          </ac:spMkLst>
        </pc:spChg>
        <pc:spChg chg="add">
          <ac:chgData name="Adney Lima Do Sacramento Rompão (2317949)" userId="0cd62fef-b28d-4fb8-89c0-709d2fe564ba" providerId="ADAL" clId="{B348C176-DEC2-4463-AAEC-D06900845DDF}" dt="2026-10-26T21:16:20.053" v="4707" actId="26606"/>
          <ac:spMkLst>
            <pc:docMk/>
            <pc:sldMk cId="1656977747" sldId="271"/>
            <ac:spMk id="32" creationId="{C866818C-1E5F-475A-B310-3C06B555FB69}"/>
          </ac:spMkLst>
        </pc:spChg>
        <pc:spChg chg="add">
          <ac:chgData name="Adney Lima Do Sacramento Rompão (2317949)" userId="0cd62fef-b28d-4fb8-89c0-709d2fe564ba" providerId="ADAL" clId="{B348C176-DEC2-4463-AAEC-D06900845DDF}" dt="2026-10-26T21:16:20.053" v="4707" actId="26606"/>
          <ac:spMkLst>
            <pc:docMk/>
            <pc:sldMk cId="1656977747" sldId="271"/>
            <ac:spMk id="34" creationId="{D12AFDE8-E1ED-4A49-B8B3-4953F4B8ACB9}"/>
          </ac:spMkLst>
        </pc:spChg>
        <pc:picChg chg="add del mod">
          <ac:chgData name="Adney Lima Do Sacramento Rompão (2317949)" userId="0cd62fef-b28d-4fb8-89c0-709d2fe564ba" providerId="ADAL" clId="{B348C176-DEC2-4463-AAEC-D06900845DDF}" dt="2026-10-26T21:16:42.489" v="4713" actId="14100"/>
          <ac:picMkLst>
            <pc:docMk/>
            <pc:sldMk cId="1656977747" sldId="271"/>
            <ac:picMk id="5" creationId="{1E481CF8-CBFB-A754-F0A1-0844C0FBEB1B}"/>
          </ac:picMkLst>
        </pc:picChg>
        <pc:picChg chg="add mod">
          <ac:chgData name="Adney Lima Do Sacramento Rompão (2317949)" userId="0cd62fef-b28d-4fb8-89c0-709d2fe564ba" providerId="ADAL" clId="{B348C176-DEC2-4463-AAEC-D06900845DDF}" dt="2026-10-26T21:16:37.308" v="4712" actId="14100"/>
          <ac:picMkLst>
            <pc:docMk/>
            <pc:sldMk cId="1656977747" sldId="271"/>
            <ac:picMk id="6" creationId="{23F20B57-5A9B-9884-252B-B7F64C4A7C2B}"/>
          </ac:picMkLst>
        </pc:picChg>
      </pc:sldChg>
      <pc:sldChg chg="addSp delSp modSp new del mod ord setBg">
        <pc:chgData name="Adney Lima Do Sacramento Rompão (2317949)" userId="0cd62fef-b28d-4fb8-89c0-709d2fe564ba" providerId="ADAL" clId="{B348C176-DEC2-4463-AAEC-D06900845DDF}" dt="2026-10-26T22:07:15.779" v="5230" actId="47"/>
        <pc:sldMkLst>
          <pc:docMk/>
          <pc:sldMk cId="3611723066" sldId="272"/>
        </pc:sldMkLst>
        <pc:spChg chg="mod">
          <ac:chgData name="Adney Lima Do Sacramento Rompão (2317949)" userId="0cd62fef-b28d-4fb8-89c0-709d2fe564ba" providerId="ADAL" clId="{B348C176-DEC2-4463-AAEC-D06900845DDF}" dt="2026-10-26T21:30:47.335" v="4868" actId="113"/>
          <ac:spMkLst>
            <pc:docMk/>
            <pc:sldMk cId="3611723066" sldId="272"/>
            <ac:spMk id="2" creationId="{77D9E70B-DB0D-D9DE-D89C-570B86465DA8}"/>
          </ac:spMkLst>
        </pc:spChg>
        <pc:spChg chg="add del mod">
          <ac:chgData name="Adney Lima Do Sacramento Rompão (2317949)" userId="0cd62fef-b28d-4fb8-89c0-709d2fe564ba" providerId="ADAL" clId="{B348C176-DEC2-4463-AAEC-D06900845DDF}" dt="2026-10-26T20:23:57.028" v="4617" actId="478"/>
          <ac:spMkLst>
            <pc:docMk/>
            <pc:sldMk cId="3611723066" sldId="272"/>
            <ac:spMk id="3" creationId="{262CF083-B152-F13C-92EA-7DFCD5D36E10}"/>
          </ac:spMkLst>
        </pc:spChg>
        <pc:spChg chg="add del mod">
          <ac:chgData name="Adney Lima Do Sacramento Rompão (2317949)" userId="0cd62fef-b28d-4fb8-89c0-709d2fe564ba" providerId="ADAL" clId="{B348C176-DEC2-4463-AAEC-D06900845DDF}" dt="2026-10-26T21:32:51.355" v="4886" actId="27636"/>
          <ac:spMkLst>
            <pc:docMk/>
            <pc:sldMk cId="3611723066" sldId="272"/>
            <ac:spMk id="7" creationId="{E807E549-6D5A-F530-1C3B-22693DFA62F2}"/>
          </ac:spMkLst>
        </pc:spChg>
        <pc:spChg chg="add del">
          <ac:chgData name="Adney Lima Do Sacramento Rompão (2317949)" userId="0cd62fef-b28d-4fb8-89c0-709d2fe564ba" providerId="ADAL" clId="{B348C176-DEC2-4463-AAEC-D06900845DDF}" dt="2026-10-26T20:24:15.259" v="4618" actId="26606"/>
          <ac:spMkLst>
            <pc:docMk/>
            <pc:sldMk cId="3611723066" sldId="272"/>
            <ac:spMk id="19" creationId="{9362849A-570D-49DB-954C-63F144E88A4A}"/>
          </ac:spMkLst>
        </pc:spChg>
        <pc:spChg chg="add del">
          <ac:chgData name="Adney Lima Do Sacramento Rompão (2317949)" userId="0cd62fef-b28d-4fb8-89c0-709d2fe564ba" providerId="ADAL" clId="{B348C176-DEC2-4463-AAEC-D06900845DDF}" dt="2026-10-26T20:24:15.259" v="4618" actId="26606"/>
          <ac:spMkLst>
            <pc:docMk/>
            <pc:sldMk cId="3611723066" sldId="272"/>
            <ac:spMk id="21" creationId="{1CA42011-E478-428B-9D15-A98E338BF8C1}"/>
          </ac:spMkLst>
        </pc:spChg>
        <pc:spChg chg="add del">
          <ac:chgData name="Adney Lima Do Sacramento Rompão (2317949)" userId="0cd62fef-b28d-4fb8-89c0-709d2fe564ba" providerId="ADAL" clId="{B348C176-DEC2-4463-AAEC-D06900845DDF}" dt="2026-10-26T20:24:15.259" v="4618" actId="26606"/>
          <ac:spMkLst>
            <pc:docMk/>
            <pc:sldMk cId="3611723066" sldId="272"/>
            <ac:spMk id="23" creationId="{9ED2773C-FE51-4632-BA46-036BDCDA6E5C}"/>
          </ac:spMkLst>
        </pc:spChg>
        <pc:spChg chg="add del">
          <ac:chgData name="Adney Lima Do Sacramento Rompão (2317949)" userId="0cd62fef-b28d-4fb8-89c0-709d2fe564ba" providerId="ADAL" clId="{B348C176-DEC2-4463-AAEC-D06900845DDF}" dt="2026-10-26T20:24:15.259" v="4618" actId="26606"/>
          <ac:spMkLst>
            <pc:docMk/>
            <pc:sldMk cId="3611723066" sldId="272"/>
            <ac:spMk id="25" creationId="{E02F9158-C4C2-46A8-BE73-A4F77E139FB6}"/>
          </ac:spMkLst>
        </pc:spChg>
        <pc:spChg chg="add">
          <ac:chgData name="Adney Lima Do Sacramento Rompão (2317949)" userId="0cd62fef-b28d-4fb8-89c0-709d2fe564ba" providerId="ADAL" clId="{B348C176-DEC2-4463-AAEC-D06900845DDF}" dt="2026-10-26T20:24:15.259" v="4618" actId="26606"/>
          <ac:spMkLst>
            <pc:docMk/>
            <pc:sldMk cId="3611723066" sldId="272"/>
            <ac:spMk id="27" creationId="{B87E4204-E93C-417B-9ED0-F81552DE87E4}"/>
          </ac:spMkLst>
        </pc:spChg>
        <pc:spChg chg="add">
          <ac:chgData name="Adney Lima Do Sacramento Rompão (2317949)" userId="0cd62fef-b28d-4fb8-89c0-709d2fe564ba" providerId="ADAL" clId="{B348C176-DEC2-4463-AAEC-D06900845DDF}" dt="2026-10-26T20:24:15.259" v="4618" actId="26606"/>
          <ac:spMkLst>
            <pc:docMk/>
            <pc:sldMk cId="3611723066" sldId="272"/>
            <ac:spMk id="28" creationId="{068E4A00-82CC-4AD0-B631-F820AEE40F36}"/>
          </ac:spMkLst>
        </pc:spChg>
        <pc:spChg chg="add">
          <ac:chgData name="Adney Lima Do Sacramento Rompão (2317949)" userId="0cd62fef-b28d-4fb8-89c0-709d2fe564ba" providerId="ADAL" clId="{B348C176-DEC2-4463-AAEC-D06900845DDF}" dt="2026-10-26T20:24:15.259" v="4618" actId="26606"/>
          <ac:spMkLst>
            <pc:docMk/>
            <pc:sldMk cId="3611723066" sldId="272"/>
            <ac:spMk id="29" creationId="{463665DF-25B8-4EE2-8F85-921EF38BE2D0}"/>
          </ac:spMkLst>
        </pc:spChg>
        <pc:spChg chg="add del">
          <ac:chgData name="Adney Lima Do Sacramento Rompão (2317949)" userId="0cd62fef-b28d-4fb8-89c0-709d2fe564ba" providerId="ADAL" clId="{B348C176-DEC2-4463-AAEC-D06900845DDF}" dt="2026-10-26T18:03:12.698" v="3644" actId="26606"/>
          <ac:spMkLst>
            <pc:docMk/>
            <pc:sldMk cId="3611723066" sldId="272"/>
            <ac:spMk id="30" creationId="{EE4E366E-272A-409E-840F-9A6A64A9E3FF}"/>
          </ac:spMkLst>
        </pc:spChg>
        <pc:spChg chg="add">
          <ac:chgData name="Adney Lima Do Sacramento Rompão (2317949)" userId="0cd62fef-b28d-4fb8-89c0-709d2fe564ba" providerId="ADAL" clId="{B348C176-DEC2-4463-AAEC-D06900845DDF}" dt="2026-10-26T20:24:15.259" v="4618" actId="26606"/>
          <ac:spMkLst>
            <pc:docMk/>
            <pc:sldMk cId="3611723066" sldId="272"/>
            <ac:spMk id="31" creationId="{B3378DC2-950E-4B63-B833-32DE4719A85C}"/>
          </ac:spMkLst>
        </pc:spChg>
        <pc:spChg chg="add del">
          <ac:chgData name="Adney Lima Do Sacramento Rompão (2317949)" userId="0cd62fef-b28d-4fb8-89c0-709d2fe564ba" providerId="ADAL" clId="{B348C176-DEC2-4463-AAEC-D06900845DDF}" dt="2026-10-26T18:03:12.698" v="3644" actId="26606"/>
          <ac:spMkLst>
            <pc:docMk/>
            <pc:sldMk cId="3611723066" sldId="272"/>
            <ac:spMk id="32" creationId="{A721560C-E4AB-4287-A29C-3F6916794CB9}"/>
          </ac:spMkLst>
        </pc:spChg>
        <pc:spChg chg="add del">
          <ac:chgData name="Adney Lima Do Sacramento Rompão (2317949)" userId="0cd62fef-b28d-4fb8-89c0-709d2fe564ba" providerId="ADAL" clId="{B348C176-DEC2-4463-AAEC-D06900845DDF}" dt="2026-10-26T18:03:12.698" v="3644" actId="26606"/>
          <ac:spMkLst>
            <pc:docMk/>
            <pc:sldMk cId="3611723066" sldId="272"/>
            <ac:spMk id="34" creationId="{DF6CFF07-D953-4F9C-9A0E-E0A6AACB6158}"/>
          </ac:spMkLst>
        </pc:spChg>
        <pc:spChg chg="add del">
          <ac:chgData name="Adney Lima Do Sacramento Rompão (2317949)" userId="0cd62fef-b28d-4fb8-89c0-709d2fe564ba" providerId="ADAL" clId="{B348C176-DEC2-4463-AAEC-D06900845DDF}" dt="2026-10-26T18:03:12.698" v="3644" actId="26606"/>
          <ac:spMkLst>
            <pc:docMk/>
            <pc:sldMk cId="3611723066" sldId="272"/>
            <ac:spMk id="36" creationId="{DAA4FEEE-0B5F-41BF-825D-60F9FB089568}"/>
          </ac:spMkLst>
        </pc:spChg>
        <pc:picChg chg="add mod ord">
          <ac:chgData name="Adney Lima Do Sacramento Rompão (2317949)" userId="0cd62fef-b28d-4fb8-89c0-709d2fe564ba" providerId="ADAL" clId="{B348C176-DEC2-4463-AAEC-D06900845DDF}" dt="2026-10-26T20:25:02.117" v="4625" actId="1076"/>
          <ac:picMkLst>
            <pc:docMk/>
            <pc:sldMk cId="3611723066" sldId="272"/>
            <ac:picMk id="5" creationId="{30BE2E62-47CE-7F97-4D14-E8188F9C5C2A}"/>
          </ac:picMkLst>
        </pc:picChg>
      </pc:sldChg>
      <pc:sldChg chg="addSp delSp modSp new mod modTransition">
        <pc:chgData name="Adney Lima Do Sacramento Rompão (2317949)" userId="0cd62fef-b28d-4fb8-89c0-709d2fe564ba" providerId="ADAL" clId="{B348C176-DEC2-4463-AAEC-D06900845DDF}" dt="2026-10-26T22:06:50.360" v="5224"/>
        <pc:sldMkLst>
          <pc:docMk/>
          <pc:sldMk cId="4057993521" sldId="273"/>
        </pc:sldMkLst>
        <pc:spChg chg="del mod">
          <ac:chgData name="Adney Lima Do Sacramento Rompão (2317949)" userId="0cd62fef-b28d-4fb8-89c0-709d2fe564ba" providerId="ADAL" clId="{B348C176-DEC2-4463-AAEC-D06900845DDF}" dt="2026-10-26T19:57:36.528" v="4367" actId="478"/>
          <ac:spMkLst>
            <pc:docMk/>
            <pc:sldMk cId="4057993521" sldId="273"/>
            <ac:spMk id="2" creationId="{B13FB69A-A7F7-73B7-5797-7028DDC228C6}"/>
          </ac:spMkLst>
        </pc:spChg>
        <pc:spChg chg="add del mod">
          <ac:chgData name="Adney Lima Do Sacramento Rompão (2317949)" userId="0cd62fef-b28d-4fb8-89c0-709d2fe564ba" providerId="ADAL" clId="{B348C176-DEC2-4463-AAEC-D06900845DDF}" dt="2026-10-26T20:01:03.090" v="4423" actId="478"/>
          <ac:spMkLst>
            <pc:docMk/>
            <pc:sldMk cId="4057993521" sldId="273"/>
            <ac:spMk id="3" creationId="{6656A058-D41C-CC3B-9B4F-6158927A2F14}"/>
          </ac:spMkLst>
        </pc:spChg>
        <pc:spChg chg="add del mod">
          <ac:chgData name="Adney Lima Do Sacramento Rompão (2317949)" userId="0cd62fef-b28d-4fb8-89c0-709d2fe564ba" providerId="ADAL" clId="{B348C176-DEC2-4463-AAEC-D06900845DDF}" dt="2026-10-26T19:57:40.464" v="4368" actId="478"/>
          <ac:spMkLst>
            <pc:docMk/>
            <pc:sldMk cId="4057993521" sldId="273"/>
            <ac:spMk id="5" creationId="{093967AA-4678-B187-64E9-13E3C8577DA4}"/>
          </ac:spMkLst>
        </pc:spChg>
        <pc:spChg chg="add mod">
          <ac:chgData name="Adney Lima Do Sacramento Rompão (2317949)" userId="0cd62fef-b28d-4fb8-89c0-709d2fe564ba" providerId="ADAL" clId="{B348C176-DEC2-4463-AAEC-D06900845DDF}" dt="2026-10-26T19:58:42.349" v="4422" actId="20577"/>
          <ac:spMkLst>
            <pc:docMk/>
            <pc:sldMk cId="4057993521" sldId="273"/>
            <ac:spMk id="7" creationId="{68B93C52-99C3-FE5F-CC77-E5C6CDC3711E}"/>
          </ac:spMkLst>
        </pc:spChg>
        <pc:spChg chg="add del mod">
          <ac:chgData name="Adney Lima Do Sacramento Rompão (2317949)" userId="0cd62fef-b28d-4fb8-89c0-709d2fe564ba" providerId="ADAL" clId="{B348C176-DEC2-4463-AAEC-D06900845DDF}" dt="2026-10-26T20:01:08.544" v="4424" actId="478"/>
          <ac:spMkLst>
            <pc:docMk/>
            <pc:sldMk cId="4057993521" sldId="273"/>
            <ac:spMk id="9" creationId="{0785C01C-30EC-E128-3E44-2393D7BC8657}"/>
          </ac:spMkLst>
        </pc:spChg>
        <pc:spChg chg="add mod">
          <ac:chgData name="Adney Lima Do Sacramento Rompão (2317949)" userId="0cd62fef-b28d-4fb8-89c0-709d2fe564ba" providerId="ADAL" clId="{B348C176-DEC2-4463-AAEC-D06900845DDF}" dt="2026-10-26T20:02:35.009" v="4433" actId="14100"/>
          <ac:spMkLst>
            <pc:docMk/>
            <pc:sldMk cId="4057993521" sldId="273"/>
            <ac:spMk id="10" creationId="{FFE7FE6E-7B84-534F-339F-3D6A6B42434D}"/>
          </ac:spMkLst>
        </pc:spChg>
        <pc:spChg chg="add mod">
          <ac:chgData name="Adney Lima Do Sacramento Rompão (2317949)" userId="0cd62fef-b28d-4fb8-89c0-709d2fe564ba" providerId="ADAL" clId="{B348C176-DEC2-4463-AAEC-D06900845DDF}" dt="2026-10-26T20:02:47.873" v="4436" actId="255"/>
          <ac:spMkLst>
            <pc:docMk/>
            <pc:sldMk cId="4057993521" sldId="273"/>
            <ac:spMk id="11" creationId="{7EC29107-F114-7FAA-C1FF-8A305D3AA220}"/>
          </ac:spMkLst>
        </pc:spChg>
        <pc:spChg chg="add mod">
          <ac:chgData name="Adney Lima Do Sacramento Rompão (2317949)" userId="0cd62fef-b28d-4fb8-89c0-709d2fe564ba" providerId="ADAL" clId="{B348C176-DEC2-4463-AAEC-D06900845DDF}" dt="2026-10-26T20:03:10.706" v="4438" actId="255"/>
          <ac:spMkLst>
            <pc:docMk/>
            <pc:sldMk cId="4057993521" sldId="273"/>
            <ac:spMk id="12" creationId="{03224B15-93FC-AB52-B952-EBB578F69551}"/>
          </ac:spMkLst>
        </pc:spChg>
        <pc:spChg chg="add mod">
          <ac:chgData name="Adney Lima Do Sacramento Rompão (2317949)" userId="0cd62fef-b28d-4fb8-89c0-709d2fe564ba" providerId="ADAL" clId="{B348C176-DEC2-4463-AAEC-D06900845DDF}" dt="2026-10-26T20:03:40.265" v="4440" actId="255"/>
          <ac:spMkLst>
            <pc:docMk/>
            <pc:sldMk cId="4057993521" sldId="273"/>
            <ac:spMk id="13" creationId="{0CA3D3E2-6EB2-0789-9BC8-934269E02445}"/>
          </ac:spMkLst>
        </pc:spChg>
        <pc:spChg chg="add mod">
          <ac:chgData name="Adney Lima Do Sacramento Rompão (2317949)" userId="0cd62fef-b28d-4fb8-89c0-709d2fe564ba" providerId="ADAL" clId="{B348C176-DEC2-4463-AAEC-D06900845DDF}" dt="2026-10-26T20:03:58.627" v="4442" actId="255"/>
          <ac:spMkLst>
            <pc:docMk/>
            <pc:sldMk cId="4057993521" sldId="273"/>
            <ac:spMk id="14" creationId="{9C40A581-5376-C7F8-A197-4C122985FD02}"/>
          </ac:spMkLst>
        </pc:spChg>
        <pc:spChg chg="add mod">
          <ac:chgData name="Adney Lima Do Sacramento Rompão (2317949)" userId="0cd62fef-b28d-4fb8-89c0-709d2fe564ba" providerId="ADAL" clId="{B348C176-DEC2-4463-AAEC-D06900845DDF}" dt="2026-10-26T20:04:21.089" v="4445" actId="14100"/>
          <ac:spMkLst>
            <pc:docMk/>
            <pc:sldMk cId="4057993521" sldId="273"/>
            <ac:spMk id="15" creationId="{B3EED179-654F-8B28-0444-55060822C313}"/>
          </ac:spMkLst>
        </pc:spChg>
        <pc:spChg chg="add mod">
          <ac:chgData name="Adney Lima Do Sacramento Rompão (2317949)" userId="0cd62fef-b28d-4fb8-89c0-709d2fe564ba" providerId="ADAL" clId="{B348C176-DEC2-4463-AAEC-D06900845DDF}" dt="2026-10-26T20:04:39.291" v="4448" actId="255"/>
          <ac:spMkLst>
            <pc:docMk/>
            <pc:sldMk cId="4057993521" sldId="273"/>
            <ac:spMk id="16" creationId="{ED747C7E-D5BE-FECA-D51E-50F27F16E41A}"/>
          </ac:spMkLst>
        </pc:spChg>
        <pc:spChg chg="add mod">
          <ac:chgData name="Adney Lima Do Sacramento Rompão (2317949)" userId="0cd62fef-b28d-4fb8-89c0-709d2fe564ba" providerId="ADAL" clId="{B348C176-DEC2-4463-AAEC-D06900845DDF}" dt="2026-10-26T20:04:50.968" v="4450" actId="255"/>
          <ac:spMkLst>
            <pc:docMk/>
            <pc:sldMk cId="4057993521" sldId="273"/>
            <ac:spMk id="17" creationId="{519BB0E9-EB86-009B-D201-C5617A5E2D4A}"/>
          </ac:spMkLst>
        </pc:spChg>
        <pc:spChg chg="add mod">
          <ac:chgData name="Adney Lima Do Sacramento Rompão (2317949)" userId="0cd62fef-b28d-4fb8-89c0-709d2fe564ba" providerId="ADAL" clId="{B348C176-DEC2-4463-AAEC-D06900845DDF}" dt="2026-10-26T20:02:13.299" v="4430" actId="207"/>
          <ac:spMkLst>
            <pc:docMk/>
            <pc:sldMk cId="4057993521" sldId="273"/>
            <ac:spMk id="25" creationId="{4E216ED1-EFBC-225F-56F2-11FCD1323718}"/>
          </ac:spMkLst>
        </pc:spChg>
        <pc:picChg chg="add mod">
          <ac:chgData name="Adney Lima Do Sacramento Rompão (2317949)" userId="0cd62fef-b28d-4fb8-89c0-709d2fe564ba" providerId="ADAL" clId="{B348C176-DEC2-4463-AAEC-D06900845DDF}" dt="2026-10-20T13:39:25.199" v="1870" actId="1076"/>
          <ac:picMkLst>
            <pc:docMk/>
            <pc:sldMk cId="4057993521" sldId="273"/>
            <ac:picMk id="6" creationId="{8BC732B0-0FA8-8ACB-6B8B-8409460D8537}"/>
          </ac:picMkLst>
        </pc:picChg>
        <pc:cxnChg chg="add mod">
          <ac:chgData name="Adney Lima Do Sacramento Rompão (2317949)" userId="0cd62fef-b28d-4fb8-89c0-709d2fe564ba" providerId="ADAL" clId="{B348C176-DEC2-4463-AAEC-D06900845DDF}" dt="2026-10-26T20:01:11.010" v="4425"/>
          <ac:cxnSpMkLst>
            <pc:docMk/>
            <pc:sldMk cId="4057993521" sldId="273"/>
            <ac:cxnSpMk id="19" creationId="{BD3CBFFE-C019-BCEA-2B5E-FC9439D003B0}"/>
          </ac:cxnSpMkLst>
        </pc:cxnChg>
        <pc:cxnChg chg="mod">
          <ac:chgData name="Adney Lima Do Sacramento Rompão (2317949)" userId="0cd62fef-b28d-4fb8-89c0-709d2fe564ba" providerId="ADAL" clId="{B348C176-DEC2-4463-AAEC-D06900845DDF}" dt="2026-10-26T20:04:28.792" v="4446" actId="1076"/>
          <ac:cxnSpMkLst>
            <pc:docMk/>
            <pc:sldMk cId="4057993521" sldId="273"/>
            <ac:cxnSpMk id="21" creationId="{91B77182-B4FA-84D2-9D1F-519E617C7180}"/>
          </ac:cxnSpMkLst>
        </pc:cxnChg>
      </pc:sldChg>
      <pc:sldChg chg="addSp delSp modSp new mod ord modTransition setBg addAnim">
        <pc:chgData name="Adney Lima Do Sacramento Rompão (2317949)" userId="0cd62fef-b28d-4fb8-89c0-709d2fe564ba" providerId="ADAL" clId="{B348C176-DEC2-4463-AAEC-D06900845DDF}" dt="2026-10-26T22:07:06.782" v="5228"/>
        <pc:sldMkLst>
          <pc:docMk/>
          <pc:sldMk cId="3130681481" sldId="274"/>
        </pc:sldMkLst>
        <pc:spChg chg="add del mod">
          <ac:chgData name="Adney Lima Do Sacramento Rompão (2317949)" userId="0cd62fef-b28d-4fb8-89c0-709d2fe564ba" providerId="ADAL" clId="{B348C176-DEC2-4463-AAEC-D06900845DDF}" dt="2026-10-26T20:26:21.587" v="4632" actId="478"/>
          <ac:spMkLst>
            <pc:docMk/>
            <pc:sldMk cId="3130681481" sldId="274"/>
            <ac:spMk id="2" creationId="{8CDB5E27-4A9F-3D1B-5EBD-BDB0F2F7001F}"/>
          </ac:spMkLst>
        </pc:spChg>
        <pc:spChg chg="add del mod">
          <ac:chgData name="Adney Lima Do Sacramento Rompão (2317949)" userId="0cd62fef-b28d-4fb8-89c0-709d2fe564ba" providerId="ADAL" clId="{B348C176-DEC2-4463-AAEC-D06900845DDF}" dt="2026-10-20T14:02:58.226" v="2162" actId="1076"/>
          <ac:spMkLst>
            <pc:docMk/>
            <pc:sldMk cId="3130681481" sldId="274"/>
            <ac:spMk id="3" creationId="{3EA79C7F-56FA-2718-1622-656817889CBC}"/>
          </ac:spMkLst>
        </pc:spChg>
        <pc:spChg chg="add del mod">
          <ac:chgData name="Adney Lima Do Sacramento Rompão (2317949)" userId="0cd62fef-b28d-4fb8-89c0-709d2fe564ba" providerId="ADAL" clId="{B348C176-DEC2-4463-AAEC-D06900845DDF}" dt="2026-10-26T21:38:23.876" v="4924" actId="478"/>
          <ac:spMkLst>
            <pc:docMk/>
            <pc:sldMk cId="3130681481" sldId="274"/>
            <ac:spMk id="4" creationId="{28BB61B5-A04C-49CD-9971-E54226216294}"/>
          </ac:spMkLst>
        </pc:spChg>
        <pc:spChg chg="add del mod">
          <ac:chgData name="Adney Lima Do Sacramento Rompão (2317949)" userId="0cd62fef-b28d-4fb8-89c0-709d2fe564ba" providerId="ADAL" clId="{B348C176-DEC2-4463-AAEC-D06900845DDF}" dt="2026-10-26T21:38:31.732" v="4926" actId="478"/>
          <ac:spMkLst>
            <pc:docMk/>
            <pc:sldMk cId="3130681481" sldId="274"/>
            <ac:spMk id="6" creationId="{1AA8BD28-4CF9-834A-9EAE-05EE9703C351}"/>
          </ac:spMkLst>
        </pc:spChg>
        <pc:spChg chg="add mod">
          <ac:chgData name="Adney Lima Do Sacramento Rompão (2317949)" userId="0cd62fef-b28d-4fb8-89c0-709d2fe564ba" providerId="ADAL" clId="{B348C176-DEC2-4463-AAEC-D06900845DDF}" dt="2026-10-26T21:39:03.824" v="4947" actId="1035"/>
          <ac:spMkLst>
            <pc:docMk/>
            <pc:sldMk cId="3130681481" sldId="274"/>
            <ac:spMk id="7" creationId="{7BA889FD-72AE-4FB0-4BA2-64F245583C36}"/>
          </ac:spMkLst>
        </pc:spChg>
        <pc:spChg chg="add">
          <ac:chgData name="Adney Lima Do Sacramento Rompão (2317949)" userId="0cd62fef-b28d-4fb8-89c0-709d2fe564ba" providerId="ADAL" clId="{B348C176-DEC2-4463-AAEC-D06900845DDF}" dt="2026-10-20T14:02:28.370" v="2157" actId="26606"/>
          <ac:spMkLst>
            <pc:docMk/>
            <pc:sldMk cId="3130681481" sldId="274"/>
            <ac:spMk id="8" creationId="{DE27238C-8EAF-4098-86E6-7723B7DAE601}"/>
          </ac:spMkLst>
        </pc:spChg>
        <pc:spChg chg="add">
          <ac:chgData name="Adney Lima Do Sacramento Rompão (2317949)" userId="0cd62fef-b28d-4fb8-89c0-709d2fe564ba" providerId="ADAL" clId="{B348C176-DEC2-4463-AAEC-D06900845DDF}" dt="2026-10-20T14:02:28.370" v="2157" actId="26606"/>
          <ac:spMkLst>
            <pc:docMk/>
            <pc:sldMk cId="3130681481" sldId="274"/>
            <ac:spMk id="10" creationId="{992F97B1-1891-4FCC-9E5F-BA97EDB48F89}"/>
          </ac:spMkLst>
        </pc:spChg>
        <pc:spChg chg="add">
          <ac:chgData name="Adney Lima Do Sacramento Rompão (2317949)" userId="0cd62fef-b28d-4fb8-89c0-709d2fe564ba" providerId="ADAL" clId="{B348C176-DEC2-4463-AAEC-D06900845DDF}" dt="2026-10-20T14:02:28.370" v="2157" actId="26606"/>
          <ac:spMkLst>
            <pc:docMk/>
            <pc:sldMk cId="3130681481" sldId="274"/>
            <ac:spMk id="12" creationId="{78C6C821-FEE1-4EB6-9590-C021440C77DE}"/>
          </ac:spMkLst>
        </pc:spChg>
        <pc:spChg chg="add">
          <ac:chgData name="Adney Lima Do Sacramento Rompão (2317949)" userId="0cd62fef-b28d-4fb8-89c0-709d2fe564ba" providerId="ADAL" clId="{B348C176-DEC2-4463-AAEC-D06900845DDF}" dt="2026-10-20T14:02:28.370" v="2157" actId="26606"/>
          <ac:spMkLst>
            <pc:docMk/>
            <pc:sldMk cId="3130681481" sldId="274"/>
            <ac:spMk id="14" creationId="{B61A74B3-E247-44D4-8C48-FAE8E2056401}"/>
          </ac:spMkLst>
        </pc:spChg>
        <pc:picChg chg="add mod">
          <ac:chgData name="Adney Lima Do Sacramento Rompão (2317949)" userId="0cd62fef-b28d-4fb8-89c0-709d2fe564ba" providerId="ADAL" clId="{B348C176-DEC2-4463-AAEC-D06900845DDF}" dt="2026-10-20T14:03:18.542" v="2164" actId="1076"/>
          <ac:picMkLst>
            <pc:docMk/>
            <pc:sldMk cId="3130681481" sldId="274"/>
            <ac:picMk id="5" creationId="{9CCE5570-9798-B764-AFF1-3C54B1D53BCB}"/>
          </ac:picMkLst>
        </pc:picChg>
      </pc:sldChg>
      <pc:sldChg chg="addSp delSp modSp new mod ord modTransition setBg addAnim">
        <pc:chgData name="Adney Lima Do Sacramento Rompão (2317949)" userId="0cd62fef-b28d-4fb8-89c0-709d2fe564ba" providerId="ADAL" clId="{B348C176-DEC2-4463-AAEC-D06900845DDF}" dt="2026-10-26T22:07:19.611" v="5231"/>
        <pc:sldMkLst>
          <pc:docMk/>
          <pc:sldMk cId="2518287603" sldId="275"/>
        </pc:sldMkLst>
        <pc:spChg chg="mod">
          <ac:chgData name="Adney Lima Do Sacramento Rompão (2317949)" userId="0cd62fef-b28d-4fb8-89c0-709d2fe564ba" providerId="ADAL" clId="{B348C176-DEC2-4463-AAEC-D06900845DDF}" dt="2026-10-20T14:06:13.488" v="2208" actId="26606"/>
          <ac:spMkLst>
            <pc:docMk/>
            <pc:sldMk cId="2518287603" sldId="275"/>
            <ac:spMk id="2" creationId="{BD0134DD-B5CB-EBF0-FDD1-479BCA83D478}"/>
          </ac:spMkLst>
        </pc:spChg>
        <pc:spChg chg="add">
          <ac:chgData name="Adney Lima Do Sacramento Rompão (2317949)" userId="0cd62fef-b28d-4fb8-89c0-709d2fe564ba" providerId="ADAL" clId="{B348C176-DEC2-4463-AAEC-D06900845DDF}" dt="2026-10-20T14:06:13.488" v="2208" actId="26606"/>
          <ac:spMkLst>
            <pc:docMk/>
            <pc:sldMk cId="2518287603" sldId="275"/>
            <ac:spMk id="14" creationId="{989BE678-777B-482A-A616-FEDC47B162E5}"/>
          </ac:spMkLst>
        </pc:spChg>
        <pc:spChg chg="add">
          <ac:chgData name="Adney Lima Do Sacramento Rompão (2317949)" userId="0cd62fef-b28d-4fb8-89c0-709d2fe564ba" providerId="ADAL" clId="{B348C176-DEC2-4463-AAEC-D06900845DDF}" dt="2026-10-20T14:06:13.488" v="2208" actId="26606"/>
          <ac:spMkLst>
            <pc:docMk/>
            <pc:sldMk cId="2518287603" sldId="275"/>
            <ac:spMk id="20" creationId="{D28BE0C3-2102-4820-B88B-A448B1840D14}"/>
          </ac:spMkLst>
        </pc:spChg>
        <pc:spChg chg="add">
          <ac:chgData name="Adney Lima Do Sacramento Rompão (2317949)" userId="0cd62fef-b28d-4fb8-89c0-709d2fe564ba" providerId="ADAL" clId="{B348C176-DEC2-4463-AAEC-D06900845DDF}" dt="2026-10-20T14:06:13.488" v="2208" actId="26606"/>
          <ac:spMkLst>
            <pc:docMk/>
            <pc:sldMk cId="2518287603" sldId="275"/>
            <ac:spMk id="22" creationId="{C6A81905-F480-46A4-BC10-215D24EA1AE6}"/>
          </ac:spMkLst>
        </pc:spChg>
        <pc:spChg chg="add">
          <ac:chgData name="Adney Lima Do Sacramento Rompão (2317949)" userId="0cd62fef-b28d-4fb8-89c0-709d2fe564ba" providerId="ADAL" clId="{B348C176-DEC2-4463-AAEC-D06900845DDF}" dt="2026-10-20T14:06:13.488" v="2208" actId="26606"/>
          <ac:spMkLst>
            <pc:docMk/>
            <pc:sldMk cId="2518287603" sldId="275"/>
            <ac:spMk id="24" creationId="{36FD4D9D-3784-41E8-8405-A42B72F51331}"/>
          </ac:spMkLst>
        </pc:spChg>
        <pc:spChg chg="add">
          <ac:chgData name="Adney Lima Do Sacramento Rompão (2317949)" userId="0cd62fef-b28d-4fb8-89c0-709d2fe564ba" providerId="ADAL" clId="{B348C176-DEC2-4463-AAEC-D06900845DDF}" dt="2026-10-20T14:06:13.488" v="2208" actId="26606"/>
          <ac:spMkLst>
            <pc:docMk/>
            <pc:sldMk cId="2518287603" sldId="275"/>
            <ac:spMk id="26" creationId="{60817A52-B891-4228-A61E-0C0A57632DDA}"/>
          </ac:spMkLst>
        </pc:spChg>
        <pc:picChg chg="add mod">
          <ac:chgData name="Adney Lima Do Sacramento Rompão (2317949)" userId="0cd62fef-b28d-4fb8-89c0-709d2fe564ba" providerId="ADAL" clId="{B348C176-DEC2-4463-AAEC-D06900845DDF}" dt="2026-10-20T14:06:13.488" v="2208" actId="26606"/>
          <ac:picMkLst>
            <pc:docMk/>
            <pc:sldMk cId="2518287603" sldId="275"/>
            <ac:picMk id="5" creationId="{D7C22A32-7E3B-59E8-5AEB-5BA8D85A9387}"/>
          </ac:picMkLst>
        </pc:picChg>
        <pc:picChg chg="add mod">
          <ac:chgData name="Adney Lima Do Sacramento Rompão (2317949)" userId="0cd62fef-b28d-4fb8-89c0-709d2fe564ba" providerId="ADAL" clId="{B348C176-DEC2-4463-AAEC-D06900845DDF}" dt="2026-10-20T14:07:02.464" v="2211" actId="1076"/>
          <ac:picMkLst>
            <pc:docMk/>
            <pc:sldMk cId="2518287603" sldId="275"/>
            <ac:picMk id="7" creationId="{A98E487B-72A7-856B-2A25-1731AA7D4DF0}"/>
          </ac:picMkLst>
        </pc:picChg>
        <pc:picChg chg="add">
          <ac:chgData name="Adney Lima Do Sacramento Rompão (2317949)" userId="0cd62fef-b28d-4fb8-89c0-709d2fe564ba" providerId="ADAL" clId="{B348C176-DEC2-4463-AAEC-D06900845DDF}" dt="2026-10-20T14:06:13.488" v="2208" actId="26606"/>
          <ac:picMkLst>
            <pc:docMk/>
            <pc:sldMk cId="2518287603" sldId="275"/>
            <ac:picMk id="12" creationId="{950648F4-ABCD-4DF0-8641-76CFB2354721}"/>
          </ac:picMkLst>
        </pc:picChg>
        <pc:picChg chg="add">
          <ac:chgData name="Adney Lima Do Sacramento Rompão (2317949)" userId="0cd62fef-b28d-4fb8-89c0-709d2fe564ba" providerId="ADAL" clId="{B348C176-DEC2-4463-AAEC-D06900845DDF}" dt="2026-10-20T14:06:13.488" v="2208" actId="26606"/>
          <ac:picMkLst>
            <pc:docMk/>
            <pc:sldMk cId="2518287603" sldId="275"/>
            <ac:picMk id="16" creationId="{CF1EB4BD-9C7E-4AA3-9681-C7EB0DA6250B}"/>
          </ac:picMkLst>
        </pc:picChg>
        <pc:picChg chg="add">
          <ac:chgData name="Adney Lima Do Sacramento Rompão (2317949)" userId="0cd62fef-b28d-4fb8-89c0-709d2fe564ba" providerId="ADAL" clId="{B348C176-DEC2-4463-AAEC-D06900845DDF}" dt="2026-10-20T14:06:13.488" v="2208" actId="26606"/>
          <ac:picMkLst>
            <pc:docMk/>
            <pc:sldMk cId="2518287603" sldId="275"/>
            <ac:picMk id="18" creationId="{94AAE3AA-3759-4D28-B0EF-575F25A5146C}"/>
          </ac:picMkLst>
        </pc:picChg>
      </pc:sldChg>
      <pc:sldChg chg="addSp delSp modSp new mod modTransition setBg">
        <pc:chgData name="Adney Lima Do Sacramento Rompão (2317949)" userId="0cd62fef-b28d-4fb8-89c0-709d2fe564ba" providerId="ADAL" clId="{B348C176-DEC2-4463-AAEC-D06900845DDF}" dt="2026-10-26T22:05:47.122" v="5207"/>
        <pc:sldMkLst>
          <pc:docMk/>
          <pc:sldMk cId="345489259" sldId="276"/>
        </pc:sldMkLst>
        <pc:spChg chg="del">
          <ac:chgData name="Adney Lima Do Sacramento Rompão (2317949)" userId="0cd62fef-b28d-4fb8-89c0-709d2fe564ba" providerId="ADAL" clId="{B348C176-DEC2-4463-AAEC-D06900845DDF}" dt="2026-10-26T15:43:01.114" v="2305" actId="478"/>
          <ac:spMkLst>
            <pc:docMk/>
            <pc:sldMk cId="345489259" sldId="276"/>
            <ac:spMk id="2" creationId="{E195AFA8-10F2-83DD-B6BA-0F3EEDCA0121}"/>
          </ac:spMkLst>
        </pc:spChg>
        <pc:spChg chg="del mod">
          <ac:chgData name="Adney Lima Do Sacramento Rompão (2317949)" userId="0cd62fef-b28d-4fb8-89c0-709d2fe564ba" providerId="ADAL" clId="{B348C176-DEC2-4463-AAEC-D06900845DDF}" dt="2026-10-26T15:52:33.852" v="2311" actId="478"/>
          <ac:spMkLst>
            <pc:docMk/>
            <pc:sldMk cId="345489259" sldId="276"/>
            <ac:spMk id="3" creationId="{5AA568D3-D4AF-3657-CDC4-00396B61E29F}"/>
          </ac:spMkLst>
        </pc:spChg>
        <pc:spChg chg="del">
          <ac:chgData name="Adney Lima Do Sacramento Rompão (2317949)" userId="0cd62fef-b28d-4fb8-89c0-709d2fe564ba" providerId="ADAL" clId="{B348C176-DEC2-4463-AAEC-D06900845DDF}" dt="2026-10-26T15:52:30.093" v="2310" actId="478"/>
          <ac:spMkLst>
            <pc:docMk/>
            <pc:sldMk cId="345489259" sldId="276"/>
            <ac:spMk id="4" creationId="{9C478576-4795-2C9C-8018-49B5D027955F}"/>
          </ac:spMkLst>
        </pc:spChg>
        <pc:spChg chg="add mod">
          <ac:chgData name="Adney Lima Do Sacramento Rompão (2317949)" userId="0cd62fef-b28d-4fb8-89c0-709d2fe564ba" providerId="ADAL" clId="{B348C176-DEC2-4463-AAEC-D06900845DDF}" dt="2026-10-26T16:15:50.741" v="2696" actId="1076"/>
          <ac:spMkLst>
            <pc:docMk/>
            <pc:sldMk cId="345489259" sldId="276"/>
            <ac:spMk id="7" creationId="{819350AE-CD86-FF95-EB1D-82E7AD530F65}"/>
          </ac:spMkLst>
        </pc:spChg>
        <pc:spChg chg="add">
          <ac:chgData name="Adney Lima Do Sacramento Rompão (2317949)" userId="0cd62fef-b28d-4fb8-89c0-709d2fe564ba" providerId="ADAL" clId="{B348C176-DEC2-4463-AAEC-D06900845DDF}" dt="2026-10-26T16:05:37.819" v="2464" actId="26606"/>
          <ac:spMkLst>
            <pc:docMk/>
            <pc:sldMk cId="345489259" sldId="276"/>
            <ac:spMk id="15" creationId="{AEBE9F1A-B38D-446E-83AE-14B17CE77FF2}"/>
          </ac:spMkLst>
        </pc:spChg>
        <pc:spChg chg="add">
          <ac:chgData name="Adney Lima Do Sacramento Rompão (2317949)" userId="0cd62fef-b28d-4fb8-89c0-709d2fe564ba" providerId="ADAL" clId="{B348C176-DEC2-4463-AAEC-D06900845DDF}" dt="2026-10-26T16:05:37.819" v="2464" actId="26606"/>
          <ac:spMkLst>
            <pc:docMk/>
            <pc:sldMk cId="345489259" sldId="276"/>
            <ac:spMk id="21" creationId="{5E3EB826-A471-488F-9E8A-D65528A3C0CA}"/>
          </ac:spMkLst>
        </pc:spChg>
        <pc:spChg chg="add">
          <ac:chgData name="Adney Lima Do Sacramento Rompão (2317949)" userId="0cd62fef-b28d-4fb8-89c0-709d2fe564ba" providerId="ADAL" clId="{B348C176-DEC2-4463-AAEC-D06900845DDF}" dt="2026-10-26T16:05:37.819" v="2464" actId="26606"/>
          <ac:spMkLst>
            <pc:docMk/>
            <pc:sldMk cId="345489259" sldId="276"/>
            <ac:spMk id="23" creationId="{D85D5AA8-773B-469A-8802-9645A4DC9B7D}"/>
          </ac:spMkLst>
        </pc:spChg>
        <pc:spChg chg="add">
          <ac:chgData name="Adney Lima Do Sacramento Rompão (2317949)" userId="0cd62fef-b28d-4fb8-89c0-709d2fe564ba" providerId="ADAL" clId="{B348C176-DEC2-4463-AAEC-D06900845DDF}" dt="2026-10-26T16:05:37.819" v="2464" actId="26606"/>
          <ac:spMkLst>
            <pc:docMk/>
            <pc:sldMk cId="345489259" sldId="276"/>
            <ac:spMk id="25" creationId="{C75AF42C-C556-454E-B2D3-2C917CB812D5}"/>
          </ac:spMkLst>
        </pc:spChg>
        <pc:graphicFrameChg chg="add del mod modGraphic">
          <ac:chgData name="Adney Lima Do Sacramento Rompão (2317949)" userId="0cd62fef-b28d-4fb8-89c0-709d2fe564ba" providerId="ADAL" clId="{B348C176-DEC2-4463-AAEC-D06900845DDF}" dt="2026-10-26T15:57:54.353" v="2356" actId="478"/>
          <ac:graphicFrameMkLst>
            <pc:docMk/>
            <pc:sldMk cId="345489259" sldId="276"/>
            <ac:graphicFrameMk id="5" creationId="{65AD0865-52A1-C412-3A4D-5276088C1F4C}"/>
          </ac:graphicFrameMkLst>
        </pc:graphicFrameChg>
        <pc:graphicFrameChg chg="add mod modGraphic">
          <ac:chgData name="Adney Lima Do Sacramento Rompão (2317949)" userId="0cd62fef-b28d-4fb8-89c0-709d2fe564ba" providerId="ADAL" clId="{B348C176-DEC2-4463-AAEC-D06900845DDF}" dt="2026-10-26T16:23:56.895" v="2826" actId="20577"/>
          <ac:graphicFrameMkLst>
            <pc:docMk/>
            <pc:sldMk cId="345489259" sldId="276"/>
            <ac:graphicFrameMk id="6" creationId="{F3FA0423-4EDF-AE95-82F3-564FB76D0E78}"/>
          </ac:graphicFrameMkLst>
        </pc:graphicFrameChg>
        <pc:picChg chg="add mod">
          <ac:chgData name="Adney Lima Do Sacramento Rompão (2317949)" userId="0cd62fef-b28d-4fb8-89c0-709d2fe564ba" providerId="ADAL" clId="{B348C176-DEC2-4463-AAEC-D06900845DDF}" dt="2026-10-26T16:16:19.269" v="2699" actId="1076"/>
          <ac:picMkLst>
            <pc:docMk/>
            <pc:sldMk cId="345489259" sldId="276"/>
            <ac:picMk id="9" creationId="{77F7652D-C716-CEE6-7F7D-5AB8298F4FCF}"/>
          </ac:picMkLst>
        </pc:picChg>
        <pc:picChg chg="add">
          <ac:chgData name="Adney Lima Do Sacramento Rompão (2317949)" userId="0cd62fef-b28d-4fb8-89c0-709d2fe564ba" providerId="ADAL" clId="{B348C176-DEC2-4463-AAEC-D06900845DDF}" dt="2026-10-26T16:05:37.819" v="2464" actId="26606"/>
          <ac:picMkLst>
            <pc:docMk/>
            <pc:sldMk cId="345489259" sldId="276"/>
            <ac:picMk id="11" creationId="{C9ECDD5C-152A-4CC7-8333-0F367B3A62EA}"/>
          </ac:picMkLst>
        </pc:picChg>
        <pc:picChg chg="add">
          <ac:chgData name="Adney Lima Do Sacramento Rompão (2317949)" userId="0cd62fef-b28d-4fb8-89c0-709d2fe564ba" providerId="ADAL" clId="{B348C176-DEC2-4463-AAEC-D06900845DDF}" dt="2026-10-26T16:05:37.819" v="2464" actId="26606"/>
          <ac:picMkLst>
            <pc:docMk/>
            <pc:sldMk cId="345489259" sldId="276"/>
            <ac:picMk id="13" creationId="{7F5C92A3-369B-43F3-BDCE-E560B1B0EC89}"/>
          </ac:picMkLst>
        </pc:picChg>
        <pc:picChg chg="add">
          <ac:chgData name="Adney Lima Do Sacramento Rompão (2317949)" userId="0cd62fef-b28d-4fb8-89c0-709d2fe564ba" providerId="ADAL" clId="{B348C176-DEC2-4463-AAEC-D06900845DDF}" dt="2026-10-26T16:05:37.819" v="2464" actId="26606"/>
          <ac:picMkLst>
            <pc:docMk/>
            <pc:sldMk cId="345489259" sldId="276"/>
            <ac:picMk id="17" creationId="{915B5014-A7EC-4BA6-9C83-8840CF81DB28}"/>
          </ac:picMkLst>
        </pc:picChg>
        <pc:picChg chg="add">
          <ac:chgData name="Adney Lima Do Sacramento Rompão (2317949)" userId="0cd62fef-b28d-4fb8-89c0-709d2fe564ba" providerId="ADAL" clId="{B348C176-DEC2-4463-AAEC-D06900845DDF}" dt="2026-10-26T16:05:37.819" v="2464" actId="26606"/>
          <ac:picMkLst>
            <pc:docMk/>
            <pc:sldMk cId="345489259" sldId="276"/>
            <ac:picMk id="19" creationId="{022C43AB-86D7-420D-8AD7-DC0A15FDD0AF}"/>
          </ac:picMkLst>
        </pc:picChg>
      </pc:sldChg>
      <pc:sldChg chg="addSp delSp modSp new mod modTransition">
        <pc:chgData name="Adney Lima Do Sacramento Rompão (2317949)" userId="0cd62fef-b28d-4fb8-89c0-709d2fe564ba" providerId="ADAL" clId="{B348C176-DEC2-4463-AAEC-D06900845DDF}" dt="2026-10-26T22:06:12.209" v="5214"/>
        <pc:sldMkLst>
          <pc:docMk/>
          <pc:sldMk cId="295137152" sldId="277"/>
        </pc:sldMkLst>
        <pc:spChg chg="del">
          <ac:chgData name="Adney Lima Do Sacramento Rompão (2317949)" userId="0cd62fef-b28d-4fb8-89c0-709d2fe564ba" providerId="ADAL" clId="{B348C176-DEC2-4463-AAEC-D06900845DDF}" dt="2026-10-26T17:27:29.311" v="3210" actId="478"/>
          <ac:spMkLst>
            <pc:docMk/>
            <pc:sldMk cId="295137152" sldId="277"/>
            <ac:spMk id="2" creationId="{D3D66929-55EB-D9D2-BF07-85FAE1768C8A}"/>
          </ac:spMkLst>
        </pc:spChg>
        <pc:spChg chg="del">
          <ac:chgData name="Adney Lima Do Sacramento Rompão (2317949)" userId="0cd62fef-b28d-4fb8-89c0-709d2fe564ba" providerId="ADAL" clId="{B348C176-DEC2-4463-AAEC-D06900845DDF}" dt="2026-10-26T17:27:36.631" v="3212" actId="478"/>
          <ac:spMkLst>
            <pc:docMk/>
            <pc:sldMk cId="295137152" sldId="277"/>
            <ac:spMk id="3" creationId="{18D1F75D-7F88-0A04-1F1F-6A0C54846FF5}"/>
          </ac:spMkLst>
        </pc:spChg>
        <pc:spChg chg="add del mod">
          <ac:chgData name="Adney Lima Do Sacramento Rompão (2317949)" userId="0cd62fef-b28d-4fb8-89c0-709d2fe564ba" providerId="ADAL" clId="{B348C176-DEC2-4463-AAEC-D06900845DDF}" dt="2026-10-26T17:28:24.269" v="3221" actId="2711"/>
          <ac:spMkLst>
            <pc:docMk/>
            <pc:sldMk cId="295137152" sldId="277"/>
            <ac:spMk id="5" creationId="{CC71B92A-DF1B-0693-D584-F24B1E04493F}"/>
          </ac:spMkLst>
        </pc:spChg>
        <pc:spChg chg="add mod">
          <ac:chgData name="Adney Lima Do Sacramento Rompão (2317949)" userId="0cd62fef-b28d-4fb8-89c0-709d2fe564ba" providerId="ADAL" clId="{B348C176-DEC2-4463-AAEC-D06900845DDF}" dt="2026-10-26T17:38:53.665" v="3319" actId="1076"/>
          <ac:spMkLst>
            <pc:docMk/>
            <pc:sldMk cId="295137152" sldId="277"/>
            <ac:spMk id="7" creationId="{F3CBF0FF-DDC2-99E5-CC6D-8AA97988741C}"/>
          </ac:spMkLst>
        </pc:spChg>
        <pc:spChg chg="add mod">
          <ac:chgData name="Adney Lima Do Sacramento Rompão (2317949)" userId="0cd62fef-b28d-4fb8-89c0-709d2fe564ba" providerId="ADAL" clId="{B348C176-DEC2-4463-AAEC-D06900845DDF}" dt="2026-10-26T17:38:59.352" v="3320" actId="1076"/>
          <ac:spMkLst>
            <pc:docMk/>
            <pc:sldMk cId="295137152" sldId="277"/>
            <ac:spMk id="9" creationId="{E390F25D-D802-2E82-67E9-6CFE6611318A}"/>
          </ac:spMkLst>
        </pc:spChg>
        <pc:spChg chg="add mod">
          <ac:chgData name="Adney Lima Do Sacramento Rompão (2317949)" userId="0cd62fef-b28d-4fb8-89c0-709d2fe564ba" providerId="ADAL" clId="{B348C176-DEC2-4463-AAEC-D06900845DDF}" dt="2026-10-26T17:39:02.113" v="3321" actId="1076"/>
          <ac:spMkLst>
            <pc:docMk/>
            <pc:sldMk cId="295137152" sldId="277"/>
            <ac:spMk id="11" creationId="{4C6F6A68-255B-32B0-58F9-3D42B10AB510}"/>
          </ac:spMkLst>
        </pc:spChg>
        <pc:spChg chg="add mod">
          <ac:chgData name="Adney Lima Do Sacramento Rompão (2317949)" userId="0cd62fef-b28d-4fb8-89c0-709d2fe564ba" providerId="ADAL" clId="{B348C176-DEC2-4463-AAEC-D06900845DDF}" dt="2026-10-26T17:39:04.923" v="3322" actId="1076"/>
          <ac:spMkLst>
            <pc:docMk/>
            <pc:sldMk cId="295137152" sldId="277"/>
            <ac:spMk id="13" creationId="{B454B89E-9589-FCFA-92B4-92434A785766}"/>
          </ac:spMkLst>
        </pc:spChg>
        <pc:picChg chg="add mod">
          <ac:chgData name="Adney Lima Do Sacramento Rompão (2317949)" userId="0cd62fef-b28d-4fb8-89c0-709d2fe564ba" providerId="ADAL" clId="{B348C176-DEC2-4463-AAEC-D06900845DDF}" dt="2026-10-26T17:39:18.578" v="3325" actId="1440"/>
          <ac:picMkLst>
            <pc:docMk/>
            <pc:sldMk cId="295137152" sldId="277"/>
            <ac:picMk id="14" creationId="{40E2D927-D25A-66DB-19BF-17A7F3AD651A}"/>
          </ac:picMkLst>
        </pc:picChg>
      </pc:sldChg>
      <pc:sldChg chg="addSp delSp modSp new mod modTransition">
        <pc:chgData name="Adney Lima Do Sacramento Rompão (2317949)" userId="0cd62fef-b28d-4fb8-89c0-709d2fe564ba" providerId="ADAL" clId="{B348C176-DEC2-4463-AAEC-D06900845DDF}" dt="2026-10-26T22:06:18.706" v="5215"/>
        <pc:sldMkLst>
          <pc:docMk/>
          <pc:sldMk cId="828373373" sldId="278"/>
        </pc:sldMkLst>
        <pc:spChg chg="mod">
          <ac:chgData name="Adney Lima Do Sacramento Rompão (2317949)" userId="0cd62fef-b28d-4fb8-89c0-709d2fe564ba" providerId="ADAL" clId="{B348C176-DEC2-4463-AAEC-D06900845DDF}" dt="2026-10-26T17:50:16.388" v="3464" actId="20577"/>
          <ac:spMkLst>
            <pc:docMk/>
            <pc:sldMk cId="828373373" sldId="278"/>
            <ac:spMk id="2" creationId="{E1E507D9-C8C4-8C7E-9A41-AED80E8A0B43}"/>
          </ac:spMkLst>
        </pc:spChg>
        <pc:spChg chg="del">
          <ac:chgData name="Adney Lima Do Sacramento Rompão (2317949)" userId="0cd62fef-b28d-4fb8-89c0-709d2fe564ba" providerId="ADAL" clId="{B348C176-DEC2-4463-AAEC-D06900845DDF}" dt="2026-10-26T17:43:15.745" v="3363" actId="478"/>
          <ac:spMkLst>
            <pc:docMk/>
            <pc:sldMk cId="828373373" sldId="278"/>
            <ac:spMk id="3" creationId="{940CF6CD-E6DA-60C2-94BE-9A1613CE2F04}"/>
          </ac:spMkLst>
        </pc:spChg>
        <pc:spChg chg="add mod">
          <ac:chgData name="Adney Lima Do Sacramento Rompão (2317949)" userId="0cd62fef-b28d-4fb8-89c0-709d2fe564ba" providerId="ADAL" clId="{B348C176-DEC2-4463-AAEC-D06900845DDF}" dt="2026-10-26T17:43:31.864" v="3371"/>
          <ac:spMkLst>
            <pc:docMk/>
            <pc:sldMk cId="828373373" sldId="278"/>
            <ac:spMk id="4" creationId="{0EC6E72E-9ED8-848F-F2A5-9218C673D22A}"/>
          </ac:spMkLst>
        </pc:spChg>
        <pc:spChg chg="add mod">
          <ac:chgData name="Adney Lima Do Sacramento Rompão (2317949)" userId="0cd62fef-b28d-4fb8-89c0-709d2fe564ba" providerId="ADAL" clId="{B348C176-DEC2-4463-AAEC-D06900845DDF}" dt="2026-10-26T17:51:40.365" v="3476" actId="208"/>
          <ac:spMkLst>
            <pc:docMk/>
            <pc:sldMk cId="828373373" sldId="278"/>
            <ac:spMk id="6" creationId="{A33F5A5E-F711-3F17-AA4F-357138FB79F8}"/>
          </ac:spMkLst>
        </pc:spChg>
        <pc:spChg chg="add mod">
          <ac:chgData name="Adney Lima Do Sacramento Rompão (2317949)" userId="0cd62fef-b28d-4fb8-89c0-709d2fe564ba" providerId="ADAL" clId="{B348C176-DEC2-4463-AAEC-D06900845DDF}" dt="2026-10-26T17:51:45.899" v="3477" actId="2085"/>
          <ac:spMkLst>
            <pc:docMk/>
            <pc:sldMk cId="828373373" sldId="278"/>
            <ac:spMk id="8" creationId="{56DEC941-B029-DB1E-3C48-AA1F9A4794B8}"/>
          </ac:spMkLst>
        </pc:spChg>
        <pc:spChg chg="add mod">
          <ac:chgData name="Adney Lima Do Sacramento Rompão (2317949)" userId="0cd62fef-b28d-4fb8-89c0-709d2fe564ba" providerId="ADAL" clId="{B348C176-DEC2-4463-AAEC-D06900845DDF}" dt="2026-10-26T17:51:28.860" v="3473" actId="207"/>
          <ac:spMkLst>
            <pc:docMk/>
            <pc:sldMk cId="828373373" sldId="278"/>
            <ac:spMk id="10" creationId="{1E1AB1C0-EDBE-4E68-DB61-B43CAD808E9B}"/>
          </ac:spMkLst>
        </pc:spChg>
        <pc:picChg chg="add mod">
          <ac:chgData name="Adney Lima Do Sacramento Rompão (2317949)" userId="0cd62fef-b28d-4fb8-89c0-709d2fe564ba" providerId="ADAL" clId="{B348C176-DEC2-4463-AAEC-D06900845DDF}" dt="2026-10-26T17:53:40.984" v="3487" actId="1440"/>
          <ac:picMkLst>
            <pc:docMk/>
            <pc:sldMk cId="828373373" sldId="278"/>
            <ac:picMk id="11" creationId="{9C2CCCF5-3424-DCA0-8BA0-E6ADB2F5DD3B}"/>
          </ac:picMkLst>
        </pc:picChg>
      </pc:sldChg>
      <pc:sldChg chg="addSp delSp modSp new mod modTransition">
        <pc:chgData name="Adney Lima Do Sacramento Rompão (2317949)" userId="0cd62fef-b28d-4fb8-89c0-709d2fe564ba" providerId="ADAL" clId="{B348C176-DEC2-4463-AAEC-D06900845DDF}" dt="2026-10-26T22:06:26.015" v="5217"/>
        <pc:sldMkLst>
          <pc:docMk/>
          <pc:sldMk cId="3939065461" sldId="279"/>
        </pc:sldMkLst>
        <pc:spChg chg="mod">
          <ac:chgData name="Adney Lima Do Sacramento Rompão (2317949)" userId="0cd62fef-b28d-4fb8-89c0-709d2fe564ba" providerId="ADAL" clId="{B348C176-DEC2-4463-AAEC-D06900845DDF}" dt="2026-10-26T18:48:43.544" v="3905" actId="207"/>
          <ac:spMkLst>
            <pc:docMk/>
            <pc:sldMk cId="3939065461" sldId="279"/>
            <ac:spMk id="2" creationId="{2DF5D35F-C227-3E79-44AD-353FEEFF2651}"/>
          </ac:spMkLst>
        </pc:spChg>
        <pc:spChg chg="del">
          <ac:chgData name="Adney Lima Do Sacramento Rompão (2317949)" userId="0cd62fef-b28d-4fb8-89c0-709d2fe564ba" providerId="ADAL" clId="{B348C176-DEC2-4463-AAEC-D06900845DDF}" dt="2026-10-26T18:46:05.124" v="3792" actId="478"/>
          <ac:spMkLst>
            <pc:docMk/>
            <pc:sldMk cId="3939065461" sldId="279"/>
            <ac:spMk id="3" creationId="{789BF5F6-6B07-FEAE-541A-B101410E4BEA}"/>
          </ac:spMkLst>
        </pc:spChg>
        <pc:graphicFrameChg chg="add mod modGraphic">
          <ac:chgData name="Adney Lima Do Sacramento Rompão (2317949)" userId="0cd62fef-b28d-4fb8-89c0-709d2fe564ba" providerId="ADAL" clId="{B348C176-DEC2-4463-AAEC-D06900845DDF}" dt="2026-10-26T18:48:27.081" v="3904" actId="20577"/>
          <ac:graphicFrameMkLst>
            <pc:docMk/>
            <pc:sldMk cId="3939065461" sldId="279"/>
            <ac:graphicFrameMk id="5" creationId="{C3AC7343-5B76-AD58-A101-05D0F18CCBA9}"/>
          </ac:graphicFrameMkLst>
        </pc:graphicFrameChg>
      </pc:sldChg>
      <pc:sldChg chg="addSp delSp modSp new mod">
        <pc:chgData name="Adney Lima Do Sacramento Rompão (2317949)" userId="0cd62fef-b28d-4fb8-89c0-709d2fe564ba" providerId="ADAL" clId="{B348C176-DEC2-4463-AAEC-D06900845DDF}" dt="2026-10-26T20:10:35.609" v="4485" actId="14100"/>
        <pc:sldMkLst>
          <pc:docMk/>
          <pc:sldMk cId="3363129786" sldId="280"/>
        </pc:sldMkLst>
        <pc:spChg chg="del">
          <ac:chgData name="Adney Lima Do Sacramento Rompão (2317949)" userId="0cd62fef-b28d-4fb8-89c0-709d2fe564ba" providerId="ADAL" clId="{B348C176-DEC2-4463-AAEC-D06900845DDF}" dt="2026-10-26T20:06:38.341" v="4453" actId="478"/>
          <ac:spMkLst>
            <pc:docMk/>
            <pc:sldMk cId="3363129786" sldId="280"/>
            <ac:spMk id="2" creationId="{8FAB51F9-893E-CF01-8582-2A9CAE765D9B}"/>
          </ac:spMkLst>
        </pc:spChg>
        <pc:spChg chg="del">
          <ac:chgData name="Adney Lima Do Sacramento Rompão (2317949)" userId="0cd62fef-b28d-4fb8-89c0-709d2fe564ba" providerId="ADAL" clId="{B348C176-DEC2-4463-AAEC-D06900845DDF}" dt="2026-10-26T20:07:07.507" v="4460" actId="478"/>
          <ac:spMkLst>
            <pc:docMk/>
            <pc:sldMk cId="3363129786" sldId="280"/>
            <ac:spMk id="3" creationId="{27AB8D75-41D5-8808-4B73-FFC323004F40}"/>
          </ac:spMkLst>
        </pc:spChg>
        <pc:spChg chg="add mod">
          <ac:chgData name="Adney Lima Do Sacramento Rompão (2317949)" userId="0cd62fef-b28d-4fb8-89c0-709d2fe564ba" providerId="ADAL" clId="{B348C176-DEC2-4463-AAEC-D06900845DDF}" dt="2026-10-26T20:07:03.675" v="4459" actId="2711"/>
          <ac:spMkLst>
            <pc:docMk/>
            <pc:sldMk cId="3363129786" sldId="280"/>
            <ac:spMk id="5" creationId="{5D0F849D-6A05-D619-01F3-F1E055C53DB4}"/>
          </ac:spMkLst>
        </pc:spChg>
        <pc:spChg chg="add mod">
          <ac:chgData name="Adney Lima Do Sacramento Rompão (2317949)" userId="0cd62fef-b28d-4fb8-89c0-709d2fe564ba" providerId="ADAL" clId="{B348C176-DEC2-4463-AAEC-D06900845DDF}" dt="2026-10-26T20:08:19.636" v="4464" actId="14100"/>
          <ac:spMkLst>
            <pc:docMk/>
            <pc:sldMk cId="3363129786" sldId="280"/>
            <ac:spMk id="6" creationId="{593DC48A-39FC-6F5A-CEAE-64ED79DA1213}"/>
          </ac:spMkLst>
        </pc:spChg>
        <pc:spChg chg="add mod">
          <ac:chgData name="Adney Lima Do Sacramento Rompão (2317949)" userId="0cd62fef-b28d-4fb8-89c0-709d2fe564ba" providerId="ADAL" clId="{B348C176-DEC2-4463-AAEC-D06900845DDF}" dt="2026-10-26T20:08:38.084" v="4467" actId="14100"/>
          <ac:spMkLst>
            <pc:docMk/>
            <pc:sldMk cId="3363129786" sldId="280"/>
            <ac:spMk id="7" creationId="{0530DFB1-AA36-67F7-FD16-7C22755BAEFE}"/>
          </ac:spMkLst>
        </pc:spChg>
        <pc:spChg chg="add mod">
          <ac:chgData name="Adney Lima Do Sacramento Rompão (2317949)" userId="0cd62fef-b28d-4fb8-89c0-709d2fe564ba" providerId="ADAL" clId="{B348C176-DEC2-4463-AAEC-D06900845DDF}" dt="2026-10-26T20:09:13.503" v="4470" actId="14100"/>
          <ac:spMkLst>
            <pc:docMk/>
            <pc:sldMk cId="3363129786" sldId="280"/>
            <ac:spMk id="8" creationId="{F120671F-B0B1-FAF5-06FF-FD13E584FD64}"/>
          </ac:spMkLst>
        </pc:spChg>
        <pc:spChg chg="add mod">
          <ac:chgData name="Adney Lima Do Sacramento Rompão (2317949)" userId="0cd62fef-b28d-4fb8-89c0-709d2fe564ba" providerId="ADAL" clId="{B348C176-DEC2-4463-AAEC-D06900845DDF}" dt="2026-10-26T20:08:01.359" v="4461"/>
          <ac:spMkLst>
            <pc:docMk/>
            <pc:sldMk cId="3363129786" sldId="280"/>
            <ac:spMk id="9" creationId="{29299087-626B-B7B9-B971-6AFA02FF9618}"/>
          </ac:spMkLst>
        </pc:spChg>
        <pc:spChg chg="add mod">
          <ac:chgData name="Adney Lima Do Sacramento Rompão (2317949)" userId="0cd62fef-b28d-4fb8-89c0-709d2fe564ba" providerId="ADAL" clId="{B348C176-DEC2-4463-AAEC-D06900845DDF}" dt="2026-10-26T20:08:01.359" v="4461"/>
          <ac:spMkLst>
            <pc:docMk/>
            <pc:sldMk cId="3363129786" sldId="280"/>
            <ac:spMk id="10" creationId="{80619765-40EC-A8D3-4443-B68A555EBFE3}"/>
          </ac:spMkLst>
        </pc:spChg>
        <pc:spChg chg="add mod">
          <ac:chgData name="Adney Lima Do Sacramento Rompão (2317949)" userId="0cd62fef-b28d-4fb8-89c0-709d2fe564ba" providerId="ADAL" clId="{B348C176-DEC2-4463-AAEC-D06900845DDF}" dt="2026-10-26T20:08:01.359" v="4461"/>
          <ac:spMkLst>
            <pc:docMk/>
            <pc:sldMk cId="3363129786" sldId="280"/>
            <ac:spMk id="16" creationId="{37E4694B-5C5C-FD0E-01E7-DD37A7CC359B}"/>
          </ac:spMkLst>
        </pc:spChg>
        <pc:spChg chg="add mod">
          <ac:chgData name="Adney Lima Do Sacramento Rompão (2317949)" userId="0cd62fef-b28d-4fb8-89c0-709d2fe564ba" providerId="ADAL" clId="{B348C176-DEC2-4463-AAEC-D06900845DDF}" dt="2026-10-26T20:10:35.609" v="4485" actId="14100"/>
          <ac:spMkLst>
            <pc:docMk/>
            <pc:sldMk cId="3363129786" sldId="280"/>
            <ac:spMk id="17" creationId="{26DFF850-A7C6-615D-A7BC-DF87EAA19E05}"/>
          </ac:spMkLst>
        </pc:spChg>
        <pc:spChg chg="add mod">
          <ac:chgData name="Adney Lima Do Sacramento Rompão (2317949)" userId="0cd62fef-b28d-4fb8-89c0-709d2fe564ba" providerId="ADAL" clId="{B348C176-DEC2-4463-AAEC-D06900845DDF}" dt="2026-10-26T20:10:23.796" v="4484" actId="1076"/>
          <ac:spMkLst>
            <pc:docMk/>
            <pc:sldMk cId="3363129786" sldId="280"/>
            <ac:spMk id="18" creationId="{198797E7-4E4E-F7F3-CC6A-26BFDD791E61}"/>
          </ac:spMkLst>
        </pc:spChg>
        <pc:cxnChg chg="add mod">
          <ac:chgData name="Adney Lima Do Sacramento Rompão (2317949)" userId="0cd62fef-b28d-4fb8-89c0-709d2fe564ba" providerId="ADAL" clId="{B348C176-DEC2-4463-AAEC-D06900845DDF}" dt="2026-10-26T20:08:01.359" v="4461"/>
          <ac:cxnSpMkLst>
            <pc:docMk/>
            <pc:sldMk cId="3363129786" sldId="280"/>
            <ac:cxnSpMk id="12" creationId="{9B2BE4B9-B176-F0CA-D5AC-A84F13594E59}"/>
          </ac:cxnSpMkLst>
        </pc:cxnChg>
        <pc:cxnChg chg="add mod">
          <ac:chgData name="Adney Lima Do Sacramento Rompão (2317949)" userId="0cd62fef-b28d-4fb8-89c0-709d2fe564ba" providerId="ADAL" clId="{B348C176-DEC2-4463-AAEC-D06900845DDF}" dt="2026-10-26T20:08:01.359" v="4461"/>
          <ac:cxnSpMkLst>
            <pc:docMk/>
            <pc:sldMk cId="3363129786" sldId="280"/>
            <ac:cxnSpMk id="14" creationId="{BD7DE262-3D94-434B-98C9-759E60E8C845}"/>
          </ac:cxnSpMkLst>
        </pc:cxnChg>
      </pc:sldChg>
      <pc:sldChg chg="addSp delSp modSp new mod modTransition setBg">
        <pc:chgData name="Adney Lima Do Sacramento Rompão (2317949)" userId="0cd62fef-b28d-4fb8-89c0-709d2fe564ba" providerId="ADAL" clId="{B348C176-DEC2-4463-AAEC-D06900845DDF}" dt="2026-10-26T22:06:53.345" v="5225"/>
        <pc:sldMkLst>
          <pc:docMk/>
          <pc:sldMk cId="2984733950" sldId="281"/>
        </pc:sldMkLst>
        <pc:spChg chg="del">
          <ac:chgData name="Adney Lima Do Sacramento Rompão (2317949)" userId="0cd62fef-b28d-4fb8-89c0-709d2fe564ba" providerId="ADAL" clId="{B348C176-DEC2-4463-AAEC-D06900845DDF}" dt="2026-10-26T20:13:25.455" v="4487" actId="478"/>
          <ac:spMkLst>
            <pc:docMk/>
            <pc:sldMk cId="2984733950" sldId="281"/>
            <ac:spMk id="2" creationId="{A4298B22-F72B-53B2-F9E8-2C44B69A64DF}"/>
          </ac:spMkLst>
        </pc:spChg>
        <pc:spChg chg="del">
          <ac:chgData name="Adney Lima Do Sacramento Rompão (2317949)" userId="0cd62fef-b28d-4fb8-89c0-709d2fe564ba" providerId="ADAL" clId="{B348C176-DEC2-4463-AAEC-D06900845DDF}" dt="2026-10-26T20:13:27.913" v="4488" actId="478"/>
          <ac:spMkLst>
            <pc:docMk/>
            <pc:sldMk cId="2984733950" sldId="281"/>
            <ac:spMk id="3" creationId="{A1E41D97-6ABF-B602-D60A-81C2B1C9E8F7}"/>
          </ac:spMkLst>
        </pc:spChg>
        <pc:spChg chg="add del mod">
          <ac:chgData name="Adney Lima Do Sacramento Rompão (2317949)" userId="0cd62fef-b28d-4fb8-89c0-709d2fe564ba" providerId="ADAL" clId="{B348C176-DEC2-4463-AAEC-D06900845DDF}" dt="2026-10-26T21:06:46.717" v="4655"/>
          <ac:spMkLst>
            <pc:docMk/>
            <pc:sldMk cId="2984733950" sldId="281"/>
            <ac:spMk id="5" creationId="{CB32722C-819E-0CC1-ED74-D0E05FA37E20}"/>
          </ac:spMkLst>
        </pc:spChg>
        <pc:spChg chg="add mod">
          <ac:chgData name="Adney Lima Do Sacramento Rompão (2317949)" userId="0cd62fef-b28d-4fb8-89c0-709d2fe564ba" providerId="ADAL" clId="{B348C176-DEC2-4463-AAEC-D06900845DDF}" dt="2026-10-26T21:08:33.011" v="4668" actId="255"/>
          <ac:spMkLst>
            <pc:docMk/>
            <pc:sldMk cId="2984733950" sldId="281"/>
            <ac:spMk id="7" creationId="{4037584C-7580-CC50-AE51-A9BC425DA4EC}"/>
          </ac:spMkLst>
        </pc:spChg>
        <pc:spChg chg="add">
          <ac:chgData name="Adney Lima Do Sacramento Rompão (2317949)" userId="0cd62fef-b28d-4fb8-89c0-709d2fe564ba" providerId="ADAL" clId="{B348C176-DEC2-4463-AAEC-D06900845DDF}" dt="2026-10-26T20:14:44.584" v="4490" actId="26606"/>
          <ac:spMkLst>
            <pc:docMk/>
            <pc:sldMk cId="2984733950" sldId="281"/>
            <ac:spMk id="13" creationId="{AEBE9F1A-B38D-446E-83AE-14B17CE77FF2}"/>
          </ac:spMkLst>
        </pc:spChg>
        <pc:spChg chg="add">
          <ac:chgData name="Adney Lima Do Sacramento Rompão (2317949)" userId="0cd62fef-b28d-4fb8-89c0-709d2fe564ba" providerId="ADAL" clId="{B348C176-DEC2-4463-AAEC-D06900845DDF}" dt="2026-10-26T20:14:44.584" v="4490" actId="26606"/>
          <ac:spMkLst>
            <pc:docMk/>
            <pc:sldMk cId="2984733950" sldId="281"/>
            <ac:spMk id="19" creationId="{5E3EB826-A471-488F-9E8A-D65528A3C0CA}"/>
          </ac:spMkLst>
        </pc:spChg>
        <pc:spChg chg="add">
          <ac:chgData name="Adney Lima Do Sacramento Rompão (2317949)" userId="0cd62fef-b28d-4fb8-89c0-709d2fe564ba" providerId="ADAL" clId="{B348C176-DEC2-4463-AAEC-D06900845DDF}" dt="2026-10-26T20:14:44.584" v="4490" actId="26606"/>
          <ac:spMkLst>
            <pc:docMk/>
            <pc:sldMk cId="2984733950" sldId="281"/>
            <ac:spMk id="21" creationId="{DFB3CEA1-88D9-42FB-88ED-1E9807FE6596}"/>
          </ac:spMkLst>
        </pc:spChg>
        <pc:spChg chg="add">
          <ac:chgData name="Adney Lima Do Sacramento Rompão (2317949)" userId="0cd62fef-b28d-4fb8-89c0-709d2fe564ba" providerId="ADAL" clId="{B348C176-DEC2-4463-AAEC-D06900845DDF}" dt="2026-10-26T20:14:44.584" v="4490" actId="26606"/>
          <ac:spMkLst>
            <pc:docMk/>
            <pc:sldMk cId="2984733950" sldId="281"/>
            <ac:spMk id="23" creationId="{9A6C928E-4252-4F33-8C34-E50A12A3170B}"/>
          </ac:spMkLst>
        </pc:spChg>
        <pc:graphicFrameChg chg="add mod modGraphic">
          <ac:chgData name="Adney Lima Do Sacramento Rompão (2317949)" userId="0cd62fef-b28d-4fb8-89c0-709d2fe564ba" providerId="ADAL" clId="{B348C176-DEC2-4463-AAEC-D06900845DDF}" dt="2026-10-26T20:15:54.296" v="4501" actId="255"/>
          <ac:graphicFrameMkLst>
            <pc:docMk/>
            <pc:sldMk cId="2984733950" sldId="281"/>
            <ac:graphicFrameMk id="4" creationId="{2E89CE48-0410-D5C9-E0CC-EB1C4C550A7E}"/>
          </ac:graphicFrameMkLst>
        </pc:graphicFrameChg>
        <pc:picChg chg="add">
          <ac:chgData name="Adney Lima Do Sacramento Rompão (2317949)" userId="0cd62fef-b28d-4fb8-89c0-709d2fe564ba" providerId="ADAL" clId="{B348C176-DEC2-4463-AAEC-D06900845DDF}" dt="2026-10-26T20:14:44.584" v="4490" actId="26606"/>
          <ac:picMkLst>
            <pc:docMk/>
            <pc:sldMk cId="2984733950" sldId="281"/>
            <ac:picMk id="9" creationId="{C9ECDD5C-152A-4CC7-8333-0F367B3A62EA}"/>
          </ac:picMkLst>
        </pc:picChg>
        <pc:picChg chg="add">
          <ac:chgData name="Adney Lima Do Sacramento Rompão (2317949)" userId="0cd62fef-b28d-4fb8-89c0-709d2fe564ba" providerId="ADAL" clId="{B348C176-DEC2-4463-AAEC-D06900845DDF}" dt="2026-10-26T20:14:44.584" v="4490" actId="26606"/>
          <ac:picMkLst>
            <pc:docMk/>
            <pc:sldMk cId="2984733950" sldId="281"/>
            <ac:picMk id="11" creationId="{7F5C92A3-369B-43F3-BDCE-E560B1B0EC89}"/>
          </ac:picMkLst>
        </pc:picChg>
        <pc:picChg chg="add">
          <ac:chgData name="Adney Lima Do Sacramento Rompão (2317949)" userId="0cd62fef-b28d-4fb8-89c0-709d2fe564ba" providerId="ADAL" clId="{B348C176-DEC2-4463-AAEC-D06900845DDF}" dt="2026-10-26T20:14:44.584" v="4490" actId="26606"/>
          <ac:picMkLst>
            <pc:docMk/>
            <pc:sldMk cId="2984733950" sldId="281"/>
            <ac:picMk id="15" creationId="{915B5014-A7EC-4BA6-9C83-8840CF81DB28}"/>
          </ac:picMkLst>
        </pc:picChg>
        <pc:picChg chg="add">
          <ac:chgData name="Adney Lima Do Sacramento Rompão (2317949)" userId="0cd62fef-b28d-4fb8-89c0-709d2fe564ba" providerId="ADAL" clId="{B348C176-DEC2-4463-AAEC-D06900845DDF}" dt="2026-10-26T20:14:44.584" v="4490" actId="26606"/>
          <ac:picMkLst>
            <pc:docMk/>
            <pc:sldMk cId="2984733950" sldId="281"/>
            <ac:picMk id="17" creationId="{022C43AB-86D7-420D-8AD7-DC0A15FDD0AF}"/>
          </ac:picMkLst>
        </pc:picChg>
      </pc:sldChg>
      <pc:sldChg chg="addSp delSp modSp new mod modTransition">
        <pc:chgData name="Adney Lima Do Sacramento Rompão (2317949)" userId="0cd62fef-b28d-4fb8-89c0-709d2fe564ba" providerId="ADAL" clId="{B348C176-DEC2-4463-AAEC-D06900845DDF}" dt="2026-10-26T22:06:56.468" v="5226"/>
        <pc:sldMkLst>
          <pc:docMk/>
          <pc:sldMk cId="2832520373" sldId="282"/>
        </pc:sldMkLst>
        <pc:spChg chg="mod">
          <ac:chgData name="Adney Lima Do Sacramento Rompão (2317949)" userId="0cd62fef-b28d-4fb8-89c0-709d2fe564ba" providerId="ADAL" clId="{B348C176-DEC2-4463-AAEC-D06900845DDF}" dt="2026-10-26T20:17:52.206" v="4517" actId="113"/>
          <ac:spMkLst>
            <pc:docMk/>
            <pc:sldMk cId="2832520373" sldId="282"/>
            <ac:spMk id="2" creationId="{A6CDF290-C7F4-D705-0298-1900CEC3BAF7}"/>
          </ac:spMkLst>
        </pc:spChg>
        <pc:spChg chg="del">
          <ac:chgData name="Adney Lima Do Sacramento Rompão (2317949)" userId="0cd62fef-b28d-4fb8-89c0-709d2fe564ba" providerId="ADAL" clId="{B348C176-DEC2-4463-AAEC-D06900845DDF}" dt="2026-10-26T20:17:54.391" v="4518" actId="478"/>
          <ac:spMkLst>
            <pc:docMk/>
            <pc:sldMk cId="2832520373" sldId="282"/>
            <ac:spMk id="3" creationId="{415535EC-DC09-09DB-8E42-CB75655BD8AB}"/>
          </ac:spMkLst>
        </pc:spChg>
        <pc:graphicFrameChg chg="add mod modGraphic">
          <ac:chgData name="Adney Lima Do Sacramento Rompão (2317949)" userId="0cd62fef-b28d-4fb8-89c0-709d2fe564ba" providerId="ADAL" clId="{B348C176-DEC2-4463-AAEC-D06900845DDF}" dt="2026-10-26T20:20:04.882" v="4555" actId="20577"/>
          <ac:graphicFrameMkLst>
            <pc:docMk/>
            <pc:sldMk cId="2832520373" sldId="282"/>
            <ac:graphicFrameMk id="4" creationId="{4F280141-0387-C4A7-2D32-9B8FFD3E56C0}"/>
          </ac:graphicFrameMkLst>
        </pc:graphicFrameChg>
      </pc:sldChg>
      <pc:sldChg chg="addSp delSp modSp new del mod setBg">
        <pc:chgData name="Adney Lima Do Sacramento Rompão (2317949)" userId="0cd62fef-b28d-4fb8-89c0-709d2fe564ba" providerId="ADAL" clId="{B348C176-DEC2-4463-AAEC-D06900845DDF}" dt="2026-10-26T21:59:09.714" v="5097" actId="47"/>
        <pc:sldMkLst>
          <pc:docMk/>
          <pc:sldMk cId="354533367" sldId="283"/>
        </pc:sldMkLst>
        <pc:spChg chg="del">
          <ac:chgData name="Adney Lima Do Sacramento Rompão (2317949)" userId="0cd62fef-b28d-4fb8-89c0-709d2fe564ba" providerId="ADAL" clId="{B348C176-DEC2-4463-AAEC-D06900845DDF}" dt="2026-10-26T21:10:29.425" v="4671" actId="478"/>
          <ac:spMkLst>
            <pc:docMk/>
            <pc:sldMk cId="354533367" sldId="283"/>
            <ac:spMk id="2" creationId="{D3D6745A-ED8F-4AF5-193B-38C14041AE1C}"/>
          </ac:spMkLst>
        </pc:spChg>
        <pc:spChg chg="del">
          <ac:chgData name="Adney Lima Do Sacramento Rompão (2317949)" userId="0cd62fef-b28d-4fb8-89c0-709d2fe564ba" providerId="ADAL" clId="{B348C176-DEC2-4463-AAEC-D06900845DDF}" dt="2026-10-26T21:10:26.803" v="4670" actId="478"/>
          <ac:spMkLst>
            <pc:docMk/>
            <pc:sldMk cId="354533367" sldId="283"/>
            <ac:spMk id="3" creationId="{CB77E695-628C-6AF2-3EBA-BB5751A72FC2}"/>
          </ac:spMkLst>
        </pc:spChg>
        <pc:spChg chg="add mod">
          <ac:chgData name="Adney Lima Do Sacramento Rompão (2317949)" userId="0cd62fef-b28d-4fb8-89c0-709d2fe564ba" providerId="ADAL" clId="{B348C176-DEC2-4463-AAEC-D06900845DDF}" dt="2026-10-26T21:52:13.394" v="5036" actId="27636"/>
          <ac:spMkLst>
            <pc:docMk/>
            <pc:sldMk cId="354533367" sldId="283"/>
            <ac:spMk id="4" creationId="{477BE4B4-5B2F-99C5-95BC-A1470184CE08}"/>
          </ac:spMkLst>
        </pc:spChg>
        <pc:spChg chg="add del mod">
          <ac:chgData name="Adney Lima Do Sacramento Rompão (2317949)" userId="0cd62fef-b28d-4fb8-89c0-709d2fe564ba" providerId="ADAL" clId="{B348C176-DEC2-4463-AAEC-D06900845DDF}" dt="2026-10-26T21:54:19.336" v="5055"/>
          <ac:spMkLst>
            <pc:docMk/>
            <pc:sldMk cId="354533367" sldId="283"/>
            <ac:spMk id="7" creationId="{26296C9D-7961-A1A8-9401-188F471A4E32}"/>
          </ac:spMkLst>
        </pc:spChg>
        <pc:spChg chg="add del mod">
          <ac:chgData name="Adney Lima Do Sacramento Rompão (2317949)" userId="0cd62fef-b28d-4fb8-89c0-709d2fe564ba" providerId="ADAL" clId="{B348C176-DEC2-4463-AAEC-D06900845DDF}" dt="2026-10-26T21:57:41.640" v="5083"/>
          <ac:spMkLst>
            <pc:docMk/>
            <pc:sldMk cId="354533367" sldId="283"/>
            <ac:spMk id="9" creationId="{F98AE754-7FB9-CDF0-8C1D-BCCAA7078E7B}"/>
          </ac:spMkLst>
        </pc:spChg>
        <pc:spChg chg="add">
          <ac:chgData name="Adney Lima Do Sacramento Rompão (2317949)" userId="0cd62fef-b28d-4fb8-89c0-709d2fe564ba" providerId="ADAL" clId="{B348C176-DEC2-4463-AAEC-D06900845DDF}" dt="2026-10-26T21:20:32.898" v="4794" actId="26606"/>
          <ac:spMkLst>
            <pc:docMk/>
            <pc:sldMk cId="354533367" sldId="283"/>
            <ac:spMk id="10" creationId="{C8A3C342-1D03-412F-8DD3-BF519E8E0AE9}"/>
          </ac:spMkLst>
        </pc:spChg>
        <pc:spChg chg="add">
          <ac:chgData name="Adney Lima Do Sacramento Rompão (2317949)" userId="0cd62fef-b28d-4fb8-89c0-709d2fe564ba" providerId="ADAL" clId="{B348C176-DEC2-4463-AAEC-D06900845DDF}" dt="2026-10-26T21:20:32.898" v="4794" actId="26606"/>
          <ac:spMkLst>
            <pc:docMk/>
            <pc:sldMk cId="354533367" sldId="283"/>
            <ac:spMk id="12" creationId="{81CC9B02-E087-4350-AEBD-2C3CF001AF01}"/>
          </ac:spMkLst>
        </pc:spChg>
        <pc:spChg chg="add del">
          <ac:chgData name="Adney Lima Do Sacramento Rompão (2317949)" userId="0cd62fef-b28d-4fb8-89c0-709d2fe564ba" providerId="ADAL" clId="{B348C176-DEC2-4463-AAEC-D06900845DDF}" dt="2026-10-26T21:41:56.062" v="4953" actId="478"/>
          <ac:spMkLst>
            <pc:docMk/>
            <pc:sldMk cId="354533367" sldId="283"/>
            <ac:spMk id="13" creationId="{B3074FED-D842-AD67-C0B4-7ED7EE2A61F7}"/>
          </ac:spMkLst>
        </pc:spChg>
        <pc:spChg chg="add del mod">
          <ac:chgData name="Adney Lima Do Sacramento Rompão (2317949)" userId="0cd62fef-b28d-4fb8-89c0-709d2fe564ba" providerId="ADAL" clId="{B348C176-DEC2-4463-AAEC-D06900845DDF}" dt="2026-10-26T21:56:26.994" v="5074"/>
          <ac:spMkLst>
            <pc:docMk/>
            <pc:sldMk cId="354533367" sldId="283"/>
            <ac:spMk id="15" creationId="{AC93B42C-9982-9E56-BD28-3EE281F14D87}"/>
          </ac:spMkLst>
        </pc:spChg>
        <pc:spChg chg="add mod">
          <ac:chgData name="Adney Lima Do Sacramento Rompão (2317949)" userId="0cd62fef-b28d-4fb8-89c0-709d2fe564ba" providerId="ADAL" clId="{B348C176-DEC2-4463-AAEC-D06900845DDF}" dt="2026-10-26T21:48:30.616" v="4993" actId="14100"/>
          <ac:spMkLst>
            <pc:docMk/>
            <pc:sldMk cId="354533367" sldId="283"/>
            <ac:spMk id="17" creationId="{06C33B5E-67CE-FDF2-CCB2-E4AB88CD5667}"/>
          </ac:spMkLst>
        </pc:spChg>
        <pc:spChg chg="add del mod">
          <ac:chgData name="Adney Lima Do Sacramento Rompão (2317949)" userId="0cd62fef-b28d-4fb8-89c0-709d2fe564ba" providerId="ADAL" clId="{B348C176-DEC2-4463-AAEC-D06900845DDF}" dt="2026-10-26T21:55:56.688" v="5065"/>
          <ac:spMkLst>
            <pc:docMk/>
            <pc:sldMk cId="354533367" sldId="283"/>
            <ac:spMk id="19" creationId="{F3E60276-BE06-89C5-8454-ABE279F985C2}"/>
          </ac:spMkLst>
        </pc:spChg>
        <pc:spChg chg="add mod">
          <ac:chgData name="Adney Lima Do Sacramento Rompão (2317949)" userId="0cd62fef-b28d-4fb8-89c0-709d2fe564ba" providerId="ADAL" clId="{B348C176-DEC2-4463-AAEC-D06900845DDF}" dt="2026-10-26T21:49:11.179" v="5000" actId="255"/>
          <ac:spMkLst>
            <pc:docMk/>
            <pc:sldMk cId="354533367" sldId="283"/>
            <ac:spMk id="21" creationId="{55C79B21-3ABE-1942-65A1-DCFCA875A63C}"/>
          </ac:spMkLst>
        </pc:spChg>
        <pc:spChg chg="add mod">
          <ac:chgData name="Adney Lima Do Sacramento Rompão (2317949)" userId="0cd62fef-b28d-4fb8-89c0-709d2fe564ba" providerId="ADAL" clId="{B348C176-DEC2-4463-AAEC-D06900845DDF}" dt="2026-10-26T21:53:11.990" v="5044" actId="21"/>
          <ac:spMkLst>
            <pc:docMk/>
            <pc:sldMk cId="354533367" sldId="283"/>
            <ac:spMk id="22" creationId="{5CCDF5F3-DD22-6D65-1341-331024CA62F1}"/>
          </ac:spMkLst>
        </pc:spChg>
        <pc:picChg chg="add del mod">
          <ac:chgData name="Adney Lima Do Sacramento Rompão (2317949)" userId="0cd62fef-b28d-4fb8-89c0-709d2fe564ba" providerId="ADAL" clId="{B348C176-DEC2-4463-AAEC-D06900845DDF}" dt="2026-10-26T21:58:48.666" v="5092" actId="21"/>
          <ac:picMkLst>
            <pc:docMk/>
            <pc:sldMk cId="354533367" sldId="283"/>
            <ac:picMk id="6" creationId="{7D7EA4B3-DEB2-9A04-4229-1F005B1BF197}"/>
          </ac:picMkLst>
        </pc:picChg>
      </pc:sldChg>
      <pc:sldChg chg="addSp delSp modSp new mod ord modTransition">
        <pc:chgData name="Adney Lima Do Sacramento Rompão (2317949)" userId="0cd62fef-b28d-4fb8-89c0-709d2fe564ba" providerId="ADAL" clId="{B348C176-DEC2-4463-AAEC-D06900845DDF}" dt="2026-10-26T22:07:09.679" v="5229"/>
        <pc:sldMkLst>
          <pc:docMk/>
          <pc:sldMk cId="2832687816" sldId="284"/>
        </pc:sldMkLst>
        <pc:spChg chg="del">
          <ac:chgData name="Adney Lima Do Sacramento Rompão (2317949)" userId="0cd62fef-b28d-4fb8-89c0-709d2fe564ba" providerId="ADAL" clId="{B348C176-DEC2-4463-AAEC-D06900845DDF}" dt="2026-10-26T21:32:13.186" v="4881" actId="478"/>
          <ac:spMkLst>
            <pc:docMk/>
            <pc:sldMk cId="2832687816" sldId="284"/>
            <ac:spMk id="2" creationId="{339F5273-08F9-9210-B834-866626F9189B}"/>
          </ac:spMkLst>
        </pc:spChg>
        <pc:spChg chg="del">
          <ac:chgData name="Adney Lima Do Sacramento Rompão (2317949)" userId="0cd62fef-b28d-4fb8-89c0-709d2fe564ba" providerId="ADAL" clId="{B348C176-DEC2-4463-AAEC-D06900845DDF}" dt="2026-10-26T21:32:15.534" v="4882" actId="478"/>
          <ac:spMkLst>
            <pc:docMk/>
            <pc:sldMk cId="2832687816" sldId="284"/>
            <ac:spMk id="3" creationId="{08B18FD1-2208-3267-52EA-91DAD7BEAA6F}"/>
          </ac:spMkLst>
        </pc:spChg>
        <pc:spChg chg="add mod">
          <ac:chgData name="Adney Lima Do Sacramento Rompão (2317949)" userId="0cd62fef-b28d-4fb8-89c0-709d2fe564ba" providerId="ADAL" clId="{B348C176-DEC2-4463-AAEC-D06900845DDF}" dt="2026-10-26T22:00:37.183" v="5143" actId="1036"/>
          <ac:spMkLst>
            <pc:docMk/>
            <pc:sldMk cId="2832687816" sldId="284"/>
            <ac:spMk id="5" creationId="{A1305A4C-AB02-3CB4-532F-EF5D27726674}"/>
          </ac:spMkLst>
        </pc:spChg>
        <pc:spChg chg="add mod">
          <ac:chgData name="Adney Lima Do Sacramento Rompão (2317949)" userId="0cd62fef-b28d-4fb8-89c0-709d2fe564ba" providerId="ADAL" clId="{B348C176-DEC2-4463-AAEC-D06900845DDF}" dt="2026-10-26T22:00:29.266" v="5141" actId="113"/>
          <ac:spMkLst>
            <pc:docMk/>
            <pc:sldMk cId="2832687816" sldId="284"/>
            <ac:spMk id="6" creationId="{3E3D97F3-9138-80A4-BE68-05B188483FBC}"/>
          </ac:spMkLst>
        </pc:spChg>
      </pc:sldChg>
      <pc:sldChg chg="addSp delSp modSp new mod modTransition">
        <pc:chgData name="Adney Lima Do Sacramento Rompão (2317949)" userId="0cd62fef-b28d-4fb8-89c0-709d2fe564ba" providerId="ADAL" clId="{B348C176-DEC2-4463-AAEC-D06900845DDF}" dt="2026-10-26T22:06:42.795" v="5222"/>
        <pc:sldMkLst>
          <pc:docMk/>
          <pc:sldMk cId="2599128659" sldId="285"/>
        </pc:sldMkLst>
        <pc:spChg chg="del">
          <ac:chgData name="Adney Lima Do Sacramento Rompão (2317949)" userId="0cd62fef-b28d-4fb8-89c0-709d2fe564ba" providerId="ADAL" clId="{B348C176-DEC2-4463-AAEC-D06900845DDF}" dt="2026-10-26T21:52:22.037" v="5037" actId="478"/>
          <ac:spMkLst>
            <pc:docMk/>
            <pc:sldMk cId="2599128659" sldId="285"/>
            <ac:spMk id="2" creationId="{BEBA617A-081F-9202-F930-1592732C59A9}"/>
          </ac:spMkLst>
        </pc:spChg>
        <pc:spChg chg="del">
          <ac:chgData name="Adney Lima Do Sacramento Rompão (2317949)" userId="0cd62fef-b28d-4fb8-89c0-709d2fe564ba" providerId="ADAL" clId="{B348C176-DEC2-4463-AAEC-D06900845DDF}" dt="2026-10-26T21:52:01.695" v="5034" actId="478"/>
          <ac:spMkLst>
            <pc:docMk/>
            <pc:sldMk cId="2599128659" sldId="285"/>
            <ac:spMk id="3" creationId="{4E9CD2DE-280D-77E7-E8CB-8498D885B721}"/>
          </ac:spMkLst>
        </pc:spChg>
        <pc:spChg chg="add mod">
          <ac:chgData name="Adney Lima Do Sacramento Rompão (2317949)" userId="0cd62fef-b28d-4fb8-89c0-709d2fe564ba" providerId="ADAL" clId="{B348C176-DEC2-4463-AAEC-D06900845DDF}" dt="2026-10-26T21:52:48.483" v="5043" actId="1076"/>
          <ac:spMkLst>
            <pc:docMk/>
            <pc:sldMk cId="2599128659" sldId="285"/>
            <ac:spMk id="5" creationId="{8BABD99D-F67A-9519-0F96-44B0B8E08509}"/>
          </ac:spMkLst>
        </pc:spChg>
        <pc:spChg chg="add mod">
          <ac:chgData name="Adney Lima Do Sacramento Rompão (2317949)" userId="0cd62fef-b28d-4fb8-89c0-709d2fe564ba" providerId="ADAL" clId="{B348C176-DEC2-4463-AAEC-D06900845DDF}" dt="2026-10-26T21:53:37.607" v="5049" actId="1076"/>
          <ac:spMkLst>
            <pc:docMk/>
            <pc:sldMk cId="2599128659" sldId="285"/>
            <ac:spMk id="7" creationId="{2AB1F257-9ECA-EE89-EFBF-92EDE4BB064D}"/>
          </ac:spMkLst>
        </pc:spChg>
        <pc:spChg chg="add mod">
          <ac:chgData name="Adney Lima Do Sacramento Rompão (2317949)" userId="0cd62fef-b28d-4fb8-89c0-709d2fe564ba" providerId="ADAL" clId="{B348C176-DEC2-4463-AAEC-D06900845DDF}" dt="2026-10-26T21:54:35.008" v="5059" actId="1076"/>
          <ac:spMkLst>
            <pc:docMk/>
            <pc:sldMk cId="2599128659" sldId="285"/>
            <ac:spMk id="11" creationId="{B361EFDE-7068-2065-A97A-500287791D1E}"/>
          </ac:spMkLst>
        </pc:spChg>
        <pc:spChg chg="add mod">
          <ac:chgData name="Adney Lima Do Sacramento Rompão (2317949)" userId="0cd62fef-b28d-4fb8-89c0-709d2fe564ba" providerId="ADAL" clId="{B348C176-DEC2-4463-AAEC-D06900845DDF}" dt="2026-10-26T21:58:17.322" v="5086" actId="1076"/>
          <ac:spMkLst>
            <pc:docMk/>
            <pc:sldMk cId="2599128659" sldId="285"/>
            <ac:spMk id="13" creationId="{2D01D533-E8AB-6977-AB77-4C3D5BCD166B}"/>
          </ac:spMkLst>
        </pc:spChg>
        <pc:spChg chg="add mod">
          <ac:chgData name="Adney Lima Do Sacramento Rompão (2317949)" userId="0cd62fef-b28d-4fb8-89c0-709d2fe564ba" providerId="ADAL" clId="{B348C176-DEC2-4463-AAEC-D06900845DDF}" dt="2026-10-26T21:58:22.528" v="5087" actId="1076"/>
          <ac:spMkLst>
            <pc:docMk/>
            <pc:sldMk cId="2599128659" sldId="285"/>
            <ac:spMk id="15" creationId="{80699B25-8C5A-FECB-C4A7-F961C10F43F1}"/>
          </ac:spMkLst>
        </pc:spChg>
        <pc:spChg chg="add mod">
          <ac:chgData name="Adney Lima Do Sacramento Rompão (2317949)" userId="0cd62fef-b28d-4fb8-89c0-709d2fe564ba" providerId="ADAL" clId="{B348C176-DEC2-4463-AAEC-D06900845DDF}" dt="2026-10-26T21:58:26.603" v="5088" actId="1076"/>
          <ac:spMkLst>
            <pc:docMk/>
            <pc:sldMk cId="2599128659" sldId="285"/>
            <ac:spMk id="17" creationId="{FF00EDCD-182F-296D-7BA1-51838CC62287}"/>
          </ac:spMkLst>
        </pc:spChg>
        <pc:spChg chg="add mod">
          <ac:chgData name="Adney Lima Do Sacramento Rompão (2317949)" userId="0cd62fef-b28d-4fb8-89c0-709d2fe564ba" providerId="ADAL" clId="{B348C176-DEC2-4463-AAEC-D06900845DDF}" dt="2026-10-26T21:58:38.721" v="5091" actId="207"/>
          <ac:spMkLst>
            <pc:docMk/>
            <pc:sldMk cId="2599128659" sldId="285"/>
            <ac:spMk id="19" creationId="{A5E38466-C2FC-A615-BF98-D79A09630262}"/>
          </ac:spMkLst>
        </pc:spChg>
        <pc:picChg chg="add mod">
          <ac:chgData name="Adney Lima Do Sacramento Rompão (2317949)" userId="0cd62fef-b28d-4fb8-89c0-709d2fe564ba" providerId="ADAL" clId="{B348C176-DEC2-4463-AAEC-D06900845DDF}" dt="2026-10-26T21:54:06.306" v="5052" actId="14100"/>
          <ac:picMkLst>
            <pc:docMk/>
            <pc:sldMk cId="2599128659" sldId="285"/>
            <ac:picMk id="9" creationId="{77DEC9A5-15D3-13CB-2C43-8279F8410BB2}"/>
          </ac:picMkLst>
        </pc:picChg>
        <pc:picChg chg="add mod">
          <ac:chgData name="Adney Lima Do Sacramento Rompão (2317949)" userId="0cd62fef-b28d-4fb8-89c0-709d2fe564ba" providerId="ADAL" clId="{B348C176-DEC2-4463-AAEC-D06900845DDF}" dt="2026-10-26T21:59:01.278" v="5096" actId="14100"/>
          <ac:picMkLst>
            <pc:docMk/>
            <pc:sldMk cId="2599128659" sldId="285"/>
            <ac:picMk id="21" creationId="{65DBC507-23D7-46E2-B61B-74DFD4519C38}"/>
          </ac:picMkLst>
        </pc:picChg>
      </pc:sldChg>
      <pc:sldMasterChg chg="setBg modSldLayout">
        <pc:chgData name="Adney Lima Do Sacramento Rompão (2317949)" userId="0cd62fef-b28d-4fb8-89c0-709d2fe564ba" providerId="ADAL" clId="{B348C176-DEC2-4463-AAEC-D06900845DDF}" dt="2026-10-15T16:09:36.525" v="28"/>
        <pc:sldMasterMkLst>
          <pc:docMk/>
          <pc:sldMasterMk cId="3951048742" sldId="2147483800"/>
        </pc:sldMasterMkLst>
        <pc:sldLayoutChg chg="delSp">
          <pc:chgData name="Adney Lima Do Sacramento Rompão (2317949)" userId="0cd62fef-b28d-4fb8-89c0-709d2fe564ba" providerId="ADAL" clId="{B348C176-DEC2-4463-AAEC-D06900845DDF}" dt="2026-10-15T16:08:38.962" v="23"/>
          <pc:sldLayoutMkLst>
            <pc:docMk/>
            <pc:sldMasterMk cId="3951048742" sldId="2147483800"/>
            <pc:sldLayoutMk cId="876990938" sldId="2147483818"/>
          </pc:sldLayoutMkLst>
        </pc:sldLayoutChg>
      </pc:sldMasterChg>
    </pc:docChg>
  </pc:docChgLst>
</pc:chgInfo>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200" b="0" i="0" u="none" strike="noStrike">
                <a:solidFill>
                  <a:srgbClr val="0E3B43"/>
                </a:solidFill>
                <a:latin typeface="+mn-lt"/>
              </a:defRPr>
            </a:pPr>
            <a:r>
              <a:rPr lang="en-GB" sz="2000" b="0" i="0" u="none" strike="noStrike" dirty="0">
                <a:solidFill>
                  <a:srgbClr val="0E3B43"/>
                </a:solidFill>
                <a:latin typeface="Times New Roman" panose="02020603050405020304" pitchFamily="18" charset="0"/>
                <a:cs typeface="Times New Roman" panose="02020603050405020304" pitchFamily="18" charset="0"/>
              </a:rPr>
              <a:t>16-34 year olds active, England (%)</a:t>
            </a:r>
          </a:p>
        </c:rich>
      </c:tx>
      <c:layout>
        <c:manualLayout>
          <c:xMode val="edge"/>
          <c:yMode val="edge"/>
          <c:x val="0.21252361210530499"/>
          <c:y val="2.6205450733752619E-2"/>
        </c:manualLayout>
      </c:layout>
      <c:overlay val="0"/>
    </c:title>
    <c:autoTitleDeleted val="0"/>
    <c:plotArea>
      <c:layout/>
      <c:barChart>
        <c:barDir val="col"/>
        <c:grouping val="clustered"/>
        <c:varyColors val="0"/>
        <c:ser>
          <c:idx val="0"/>
          <c:order val="0"/>
          <c:tx>
            <c:strRef>
              <c:f>Sheet1!$B$1</c:f>
              <c:strCache>
                <c:ptCount val="1"/>
                <c:pt idx="0">
                  <c:v>16-34 active</c:v>
                </c:pt>
              </c:strCache>
            </c:strRef>
          </c:tx>
          <c:spPr>
            <a:solidFill>
              <a:srgbClr val="1F7A7A"/>
            </a:solidFill>
            <a:effectLst/>
          </c:spPr>
          <c:invertIfNegative val="0"/>
          <c:dLbls>
            <c:numFmt formatCode="0.0" sourceLinked="0"/>
            <c:spPr>
              <a:noFill/>
              <a:ln>
                <a:noFill/>
              </a:ln>
              <a:effectLst/>
            </c:spPr>
            <c:txPr>
              <a:bodyPr/>
              <a:lstStyle/>
              <a:p>
                <a:pPr>
                  <a:defRPr sz="1800" b="0" i="0" u="none" strike="noStrike">
                    <a:solidFill>
                      <a:srgbClr val="1E2B2F"/>
                    </a:solidFill>
                    <a:latin typeface="Times New Roman" panose="02020603050405020304" pitchFamily="18" charset="0"/>
                    <a:cs typeface="Times New Roman" panose="02020603050405020304" pitchFamily="18"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Sheet1!$A$2:$A$4</c:f>
              <c:strCache>
                <c:ptCount val="3"/>
                <c:pt idx="0">
                  <c:v>2015-16</c:v>
                </c:pt>
                <c:pt idx="1">
                  <c:v>2023-24</c:v>
                </c:pt>
                <c:pt idx="2">
                  <c:v>2024-25</c:v>
                </c:pt>
              </c:strCache>
            </c:strRef>
          </c:cat>
          <c:val>
            <c:numRef>
              <c:f>Sheet1!$B$2:$B$4</c:f>
              <c:numCache>
                <c:formatCode>General</c:formatCode>
                <c:ptCount val="3"/>
                <c:pt idx="0">
                  <c:v>72.2</c:v>
                </c:pt>
                <c:pt idx="1">
                  <c:v>69.900000000000006</c:v>
                </c:pt>
                <c:pt idx="2">
                  <c:v>70.5</c:v>
                </c:pt>
              </c:numCache>
            </c:numRef>
          </c:val>
          <c:extLst>
            <c:ext xmlns:c16="http://schemas.microsoft.com/office/drawing/2014/chart" uri="{C3380CC4-5D6E-409C-BE32-E72D297353CC}">
              <c16:uniqueId val="{00000000-3D58-405F-984B-A81E8AD62C9B}"/>
            </c:ext>
          </c:extLst>
        </c:ser>
        <c:dLbls>
          <c:showLegendKey val="0"/>
          <c:showVal val="1"/>
          <c:showCatName val="0"/>
          <c:showSerName val="0"/>
          <c:showPercent val="0"/>
          <c:showBubbleSize val="0"/>
        </c:dLbls>
        <c:gapWidth val="6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800" b="0" i="0" u="none" strike="noStrike">
                <a:solidFill>
                  <a:srgbClr val="5B6B70"/>
                </a:solidFill>
                <a:latin typeface="Times New Roman" panose="02020603050405020304" pitchFamily="18" charset="0"/>
                <a:cs typeface="Times New Roman" panose="02020603050405020304" pitchFamily="18" charset="0"/>
              </a:defRPr>
            </a:pPr>
            <a:endParaRPr lang="en-US"/>
          </a:p>
        </c:txPr>
        <c:crossAx val="2094734552"/>
        <c:crosses val="autoZero"/>
        <c:auto val="1"/>
        <c:lblAlgn val="ctr"/>
        <c:lblOffset val="100"/>
        <c:noMultiLvlLbl val="1"/>
      </c:catAx>
      <c:valAx>
        <c:axId val="2094734552"/>
        <c:scaling>
          <c:orientation val="minMax"/>
          <c:max val="75"/>
          <c:min val="60"/>
        </c:scaling>
        <c:delete val="1"/>
        <c:axPos val="l"/>
        <c:numFmt formatCode="General" sourceLinked="0"/>
        <c:majorTickMark val="out"/>
        <c:minorTickMark val="none"/>
        <c:tickLblPos val="nextTo"/>
        <c:crossAx val="2094734554"/>
        <c:crosses val="autoZero"/>
        <c:crossBetween val="between"/>
      </c:valAx>
      <c:spPr>
        <a:solidFill>
          <a:srgbClr val="EAF3F2"/>
        </a:solidFill>
        <a:ln>
          <a:noFill/>
        </a:ln>
        <a:effectLst/>
      </c:spPr>
    </c:plotArea>
    <c:plotVisOnly val="1"/>
    <c:dispBlanksAs val="span"/>
    <c:showDLblsOverMax val="1"/>
  </c:chart>
  <c:spPr>
    <a:noFill/>
    <a:ln>
      <a:noFill/>
    </a:ln>
    <a:effectLst/>
  </c:spPr>
  <c:externalData r:id="rId1">
    <c:autoUpdate val="0"/>
  </c:externalData>
</c:chartSpac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E70E6D6-A52D-4031-A14D-215F5901D2A3}"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886AFB79-9495-4EFE-8F63-7A644730BD4A}">
      <dgm:prSet custT="1"/>
      <dgm:spPr/>
      <dgm:t>
        <a:bodyPr/>
        <a:lstStyle/>
        <a:p>
          <a:r>
            <a:rPr lang="en-GB" sz="2000" b="1" dirty="0">
              <a:latin typeface="Times New Roman" panose="02020603050405020304" pitchFamily="18" charset="0"/>
              <a:cs typeface="Times New Roman" panose="02020603050405020304" pitchFamily="18" charset="0"/>
            </a:rPr>
            <a:t>Life-course transitions</a:t>
          </a:r>
          <a:r>
            <a:rPr lang="en-GB" sz="2000" dirty="0">
              <a:latin typeface="Times New Roman" panose="02020603050405020304" pitchFamily="18" charset="0"/>
              <a:cs typeface="Times New Roman" panose="02020603050405020304" pitchFamily="18" charset="0"/>
            </a:rPr>
            <a:t>: 16-34 include leaving school, college or university, first employment, and early parenting, all of which are periods of decreased activity (Corder et al., 2019). </a:t>
          </a:r>
          <a:endParaRPr lang="en-US" sz="2000" dirty="0">
            <a:latin typeface="Times New Roman" panose="02020603050405020304" pitchFamily="18" charset="0"/>
            <a:cs typeface="Times New Roman" panose="02020603050405020304" pitchFamily="18" charset="0"/>
          </a:endParaRPr>
        </a:p>
      </dgm:t>
    </dgm:pt>
    <dgm:pt modelId="{AF670289-151B-4357-B1AB-23F40D6997D2}" type="parTrans" cxnId="{3B725B7A-BC57-4947-A90A-259CADDB0503}">
      <dgm:prSet/>
      <dgm:spPr/>
      <dgm:t>
        <a:bodyPr/>
        <a:lstStyle/>
        <a:p>
          <a:endParaRPr lang="en-US"/>
        </a:p>
      </dgm:t>
    </dgm:pt>
    <dgm:pt modelId="{7A06C93F-C76E-4ECA-A7DA-F651355CDE16}" type="sibTrans" cxnId="{3B725B7A-BC57-4947-A90A-259CADDB0503}">
      <dgm:prSet/>
      <dgm:spPr/>
      <dgm:t>
        <a:bodyPr/>
        <a:lstStyle/>
        <a:p>
          <a:endParaRPr lang="en-US"/>
        </a:p>
      </dgm:t>
    </dgm:pt>
    <dgm:pt modelId="{F7B12E1B-A7DF-400C-93C7-9897E4614D63}">
      <dgm:prSet custT="1"/>
      <dgm:spPr/>
      <dgm:t>
        <a:bodyPr/>
        <a:lstStyle/>
        <a:p>
          <a:r>
            <a:rPr lang="en-GB" sz="2000" b="1" dirty="0">
              <a:latin typeface="Times New Roman" panose="02020603050405020304" pitchFamily="18" charset="0"/>
              <a:cs typeface="Times New Roman" panose="02020603050405020304" pitchFamily="18" charset="0"/>
            </a:rPr>
            <a:t>Local need</a:t>
          </a:r>
          <a:r>
            <a:rPr lang="en-GB" sz="2000" dirty="0">
              <a:latin typeface="Times New Roman" panose="02020603050405020304" pitchFamily="18" charset="0"/>
              <a:cs typeface="Times New Roman" panose="02020603050405020304" pitchFamily="18" charset="0"/>
            </a:rPr>
            <a:t>: Newham is youthful (median age 32, compared with England's 40; ONS, 2023) and the third-most deprived borough in London (London Borough of Newham, 2021). </a:t>
          </a:r>
          <a:endParaRPr lang="en-US" sz="2000" dirty="0">
            <a:latin typeface="Times New Roman" panose="02020603050405020304" pitchFamily="18" charset="0"/>
            <a:cs typeface="Times New Roman" panose="02020603050405020304" pitchFamily="18" charset="0"/>
          </a:endParaRPr>
        </a:p>
      </dgm:t>
    </dgm:pt>
    <dgm:pt modelId="{234D5EE2-3BD7-4243-A021-900D5CEF234F}" type="parTrans" cxnId="{F377D8EF-F2BA-42FA-BA34-BD0AD2AABEC1}">
      <dgm:prSet/>
      <dgm:spPr/>
      <dgm:t>
        <a:bodyPr/>
        <a:lstStyle/>
        <a:p>
          <a:endParaRPr lang="en-US"/>
        </a:p>
      </dgm:t>
    </dgm:pt>
    <dgm:pt modelId="{FC673608-3137-4506-A444-2D68F4214431}" type="sibTrans" cxnId="{F377D8EF-F2BA-42FA-BA34-BD0AD2AABEC1}">
      <dgm:prSet/>
      <dgm:spPr/>
      <dgm:t>
        <a:bodyPr/>
        <a:lstStyle/>
        <a:p>
          <a:endParaRPr lang="en-US"/>
        </a:p>
      </dgm:t>
    </dgm:pt>
    <dgm:pt modelId="{E2FFCE69-F837-4849-9D7B-21D6E4A91E91}">
      <dgm:prSet custT="1"/>
      <dgm:spPr/>
      <dgm:t>
        <a:bodyPr/>
        <a:lstStyle/>
        <a:p>
          <a:r>
            <a:rPr lang="en-GB" sz="2000" b="1" dirty="0"/>
            <a:t>E</a:t>
          </a:r>
          <a:r>
            <a:rPr lang="en-GB" sz="2000" b="1" dirty="0">
              <a:latin typeface="Times New Roman" panose="02020603050405020304" pitchFamily="18" charset="0"/>
              <a:cs typeface="Times New Roman" panose="02020603050405020304" pitchFamily="18" charset="0"/>
            </a:rPr>
            <a:t>merging national signal</a:t>
          </a:r>
          <a:r>
            <a:rPr lang="en-GB" sz="2000" dirty="0">
              <a:latin typeface="Times New Roman" panose="02020603050405020304" pitchFamily="18" charset="0"/>
              <a:cs typeface="Times New Roman" panose="02020603050405020304" pitchFamily="18" charset="0"/>
            </a:rPr>
            <a:t>: 70.5% of 16-34-year-olds are active, 1.7 points lower than in 2015-16, while adults as a whole hit a record 64.6% (Sport England, 2026). </a:t>
          </a:r>
          <a:endParaRPr lang="en-US" sz="2000" dirty="0">
            <a:latin typeface="Times New Roman" panose="02020603050405020304" pitchFamily="18" charset="0"/>
            <a:cs typeface="Times New Roman" panose="02020603050405020304" pitchFamily="18" charset="0"/>
          </a:endParaRPr>
        </a:p>
      </dgm:t>
    </dgm:pt>
    <dgm:pt modelId="{8FDBBD87-8884-40DB-9FEB-B4B15F3D15AF}" type="parTrans" cxnId="{FF02C32A-5F3E-402B-B50B-D6D841DEAF65}">
      <dgm:prSet/>
      <dgm:spPr/>
      <dgm:t>
        <a:bodyPr/>
        <a:lstStyle/>
        <a:p>
          <a:endParaRPr lang="en-US"/>
        </a:p>
      </dgm:t>
    </dgm:pt>
    <dgm:pt modelId="{0FC0B30F-C7C3-42EB-A9B8-45D9E5115E58}" type="sibTrans" cxnId="{FF02C32A-5F3E-402B-B50B-D6D841DEAF65}">
      <dgm:prSet/>
      <dgm:spPr/>
      <dgm:t>
        <a:bodyPr/>
        <a:lstStyle/>
        <a:p>
          <a:endParaRPr lang="en-US"/>
        </a:p>
      </dgm:t>
    </dgm:pt>
    <dgm:pt modelId="{2F869CCC-24F9-462E-911D-237BD778DC20}">
      <dgm:prSet/>
      <dgm:spPr/>
      <dgm:t>
        <a:bodyPr/>
        <a:lstStyle/>
        <a:p>
          <a:r>
            <a:rPr lang="en-GB" b="1" dirty="0">
              <a:latin typeface="Times New Roman" panose="02020603050405020304" pitchFamily="18" charset="0"/>
              <a:cs typeface="Times New Roman" panose="02020603050405020304" pitchFamily="18" charset="0"/>
            </a:rPr>
            <a:t>Equity lens</a:t>
          </a:r>
          <a:r>
            <a:rPr lang="en-GB" dirty="0">
              <a:latin typeface="Times New Roman" panose="02020603050405020304" pitchFamily="18" charset="0"/>
              <a:cs typeface="Times New Roman" panose="02020603050405020304" pitchFamily="18" charset="0"/>
            </a:rPr>
            <a:t>: inactivity follows the social gradient, so the offer is global yet commensurate with need (Marmot et al., 2020).</a:t>
          </a:r>
          <a:endParaRPr lang="en-US" dirty="0">
            <a:latin typeface="Times New Roman" panose="02020603050405020304" pitchFamily="18" charset="0"/>
            <a:cs typeface="Times New Roman" panose="02020603050405020304" pitchFamily="18" charset="0"/>
          </a:endParaRPr>
        </a:p>
      </dgm:t>
    </dgm:pt>
    <dgm:pt modelId="{42120069-0465-4C72-A08B-4156D6FF799A}" type="parTrans" cxnId="{200DAAB9-6ED6-4CE7-BB66-6268162EADD7}">
      <dgm:prSet/>
      <dgm:spPr/>
      <dgm:t>
        <a:bodyPr/>
        <a:lstStyle/>
        <a:p>
          <a:endParaRPr lang="en-US"/>
        </a:p>
      </dgm:t>
    </dgm:pt>
    <dgm:pt modelId="{BAB532EE-180C-46D1-B824-712966601F17}" type="sibTrans" cxnId="{200DAAB9-6ED6-4CE7-BB66-6268162EADD7}">
      <dgm:prSet/>
      <dgm:spPr/>
      <dgm:t>
        <a:bodyPr/>
        <a:lstStyle/>
        <a:p>
          <a:endParaRPr lang="en-US"/>
        </a:p>
      </dgm:t>
    </dgm:pt>
    <dgm:pt modelId="{8DB711B7-8E1B-4922-8971-6BB2AA7056E8}" type="pres">
      <dgm:prSet presAssocID="{EE70E6D6-A52D-4031-A14D-215F5901D2A3}" presName="vert0" presStyleCnt="0">
        <dgm:presLayoutVars>
          <dgm:dir/>
          <dgm:animOne val="branch"/>
          <dgm:animLvl val="lvl"/>
        </dgm:presLayoutVars>
      </dgm:prSet>
      <dgm:spPr/>
    </dgm:pt>
    <dgm:pt modelId="{0D74D41F-4816-4E86-BD48-514401EB93A6}" type="pres">
      <dgm:prSet presAssocID="{886AFB79-9495-4EFE-8F63-7A644730BD4A}" presName="thickLine" presStyleLbl="alignNode1" presStyleIdx="0" presStyleCnt="4"/>
      <dgm:spPr/>
    </dgm:pt>
    <dgm:pt modelId="{1A1162F1-DB3E-47DA-8135-A89E97831569}" type="pres">
      <dgm:prSet presAssocID="{886AFB79-9495-4EFE-8F63-7A644730BD4A}" presName="horz1" presStyleCnt="0"/>
      <dgm:spPr/>
    </dgm:pt>
    <dgm:pt modelId="{0D353C0F-FCD6-454A-B53C-6AAE2D993298}" type="pres">
      <dgm:prSet presAssocID="{886AFB79-9495-4EFE-8F63-7A644730BD4A}" presName="tx1" presStyleLbl="revTx" presStyleIdx="0" presStyleCnt="4"/>
      <dgm:spPr/>
    </dgm:pt>
    <dgm:pt modelId="{ABF579AA-52E8-4E3D-956E-22E35DAEF723}" type="pres">
      <dgm:prSet presAssocID="{886AFB79-9495-4EFE-8F63-7A644730BD4A}" presName="vert1" presStyleCnt="0"/>
      <dgm:spPr/>
    </dgm:pt>
    <dgm:pt modelId="{3C027307-A340-4E27-B968-DA1AB1DA5458}" type="pres">
      <dgm:prSet presAssocID="{F7B12E1B-A7DF-400C-93C7-9897E4614D63}" presName="thickLine" presStyleLbl="alignNode1" presStyleIdx="1" presStyleCnt="4"/>
      <dgm:spPr/>
    </dgm:pt>
    <dgm:pt modelId="{499E3E2F-C909-45F5-87DE-E542A3BFA807}" type="pres">
      <dgm:prSet presAssocID="{F7B12E1B-A7DF-400C-93C7-9897E4614D63}" presName="horz1" presStyleCnt="0"/>
      <dgm:spPr/>
    </dgm:pt>
    <dgm:pt modelId="{12D35523-A422-4809-95DF-F525C167E78B}" type="pres">
      <dgm:prSet presAssocID="{F7B12E1B-A7DF-400C-93C7-9897E4614D63}" presName="tx1" presStyleLbl="revTx" presStyleIdx="1" presStyleCnt="4"/>
      <dgm:spPr/>
    </dgm:pt>
    <dgm:pt modelId="{187B7FDA-CFF7-4769-95D5-6F155C158DDB}" type="pres">
      <dgm:prSet presAssocID="{F7B12E1B-A7DF-400C-93C7-9897E4614D63}" presName="vert1" presStyleCnt="0"/>
      <dgm:spPr/>
    </dgm:pt>
    <dgm:pt modelId="{560D185F-4D3C-416C-BD27-4A4F4A7FDA27}" type="pres">
      <dgm:prSet presAssocID="{E2FFCE69-F837-4849-9D7B-21D6E4A91E91}" presName="thickLine" presStyleLbl="alignNode1" presStyleIdx="2" presStyleCnt="4"/>
      <dgm:spPr/>
    </dgm:pt>
    <dgm:pt modelId="{D4EC0621-9C5D-499E-A6ED-7E0A799238E5}" type="pres">
      <dgm:prSet presAssocID="{E2FFCE69-F837-4849-9D7B-21D6E4A91E91}" presName="horz1" presStyleCnt="0"/>
      <dgm:spPr/>
    </dgm:pt>
    <dgm:pt modelId="{32683546-C4B9-445E-ACB0-25504AF7979F}" type="pres">
      <dgm:prSet presAssocID="{E2FFCE69-F837-4849-9D7B-21D6E4A91E91}" presName="tx1" presStyleLbl="revTx" presStyleIdx="2" presStyleCnt="4"/>
      <dgm:spPr/>
    </dgm:pt>
    <dgm:pt modelId="{BD340EA6-156B-420F-8D1C-5A4C69FDE3B5}" type="pres">
      <dgm:prSet presAssocID="{E2FFCE69-F837-4849-9D7B-21D6E4A91E91}" presName="vert1" presStyleCnt="0"/>
      <dgm:spPr/>
    </dgm:pt>
    <dgm:pt modelId="{DC6F5040-D246-4D20-B31A-17F3894762DC}" type="pres">
      <dgm:prSet presAssocID="{2F869CCC-24F9-462E-911D-237BD778DC20}" presName="thickLine" presStyleLbl="alignNode1" presStyleIdx="3" presStyleCnt="4"/>
      <dgm:spPr/>
    </dgm:pt>
    <dgm:pt modelId="{DB827AC7-2E80-4FCF-B477-2A46D068DC72}" type="pres">
      <dgm:prSet presAssocID="{2F869CCC-24F9-462E-911D-237BD778DC20}" presName="horz1" presStyleCnt="0"/>
      <dgm:spPr/>
    </dgm:pt>
    <dgm:pt modelId="{3383321B-4C3B-4A10-A2C2-BCD9C1C7B9FC}" type="pres">
      <dgm:prSet presAssocID="{2F869CCC-24F9-462E-911D-237BD778DC20}" presName="tx1" presStyleLbl="revTx" presStyleIdx="3" presStyleCnt="4"/>
      <dgm:spPr/>
    </dgm:pt>
    <dgm:pt modelId="{09934F53-7907-414D-9245-CF24A9EE6926}" type="pres">
      <dgm:prSet presAssocID="{2F869CCC-24F9-462E-911D-237BD778DC20}" presName="vert1" presStyleCnt="0"/>
      <dgm:spPr/>
    </dgm:pt>
  </dgm:ptLst>
  <dgm:cxnLst>
    <dgm:cxn modelId="{FF02C32A-5F3E-402B-B50B-D6D841DEAF65}" srcId="{EE70E6D6-A52D-4031-A14D-215F5901D2A3}" destId="{E2FFCE69-F837-4849-9D7B-21D6E4A91E91}" srcOrd="2" destOrd="0" parTransId="{8FDBBD87-8884-40DB-9FEB-B4B15F3D15AF}" sibTransId="{0FC0B30F-C7C3-42EB-A9B8-45D9E5115E58}"/>
    <dgm:cxn modelId="{058E9631-1C4E-484C-BF52-41616561B7C8}" type="presOf" srcId="{886AFB79-9495-4EFE-8F63-7A644730BD4A}" destId="{0D353C0F-FCD6-454A-B53C-6AAE2D993298}" srcOrd="0" destOrd="0" presId="urn:microsoft.com/office/officeart/2008/layout/LinedList"/>
    <dgm:cxn modelId="{01B53565-767C-4BDC-9B51-298C9AFD86FD}" type="presOf" srcId="{E2FFCE69-F837-4849-9D7B-21D6E4A91E91}" destId="{32683546-C4B9-445E-ACB0-25504AF7979F}" srcOrd="0" destOrd="0" presId="urn:microsoft.com/office/officeart/2008/layout/LinedList"/>
    <dgm:cxn modelId="{3B725B7A-BC57-4947-A90A-259CADDB0503}" srcId="{EE70E6D6-A52D-4031-A14D-215F5901D2A3}" destId="{886AFB79-9495-4EFE-8F63-7A644730BD4A}" srcOrd="0" destOrd="0" parTransId="{AF670289-151B-4357-B1AB-23F40D6997D2}" sibTransId="{7A06C93F-C76E-4ECA-A7DA-F651355CDE16}"/>
    <dgm:cxn modelId="{EAA36592-048F-4762-B76F-4CA40DE60974}" type="presOf" srcId="{2F869CCC-24F9-462E-911D-237BD778DC20}" destId="{3383321B-4C3B-4A10-A2C2-BCD9C1C7B9FC}" srcOrd="0" destOrd="0" presId="urn:microsoft.com/office/officeart/2008/layout/LinedList"/>
    <dgm:cxn modelId="{987A70A8-0736-49A9-A71B-7D0D6DC80FFC}" type="presOf" srcId="{F7B12E1B-A7DF-400C-93C7-9897E4614D63}" destId="{12D35523-A422-4809-95DF-F525C167E78B}" srcOrd="0" destOrd="0" presId="urn:microsoft.com/office/officeart/2008/layout/LinedList"/>
    <dgm:cxn modelId="{200DAAB9-6ED6-4CE7-BB66-6268162EADD7}" srcId="{EE70E6D6-A52D-4031-A14D-215F5901D2A3}" destId="{2F869CCC-24F9-462E-911D-237BD778DC20}" srcOrd="3" destOrd="0" parTransId="{42120069-0465-4C72-A08B-4156D6FF799A}" sibTransId="{BAB532EE-180C-46D1-B824-712966601F17}"/>
    <dgm:cxn modelId="{A31DA8E1-CF56-41F9-9B84-183040940896}" type="presOf" srcId="{EE70E6D6-A52D-4031-A14D-215F5901D2A3}" destId="{8DB711B7-8E1B-4922-8971-6BB2AA7056E8}" srcOrd="0" destOrd="0" presId="urn:microsoft.com/office/officeart/2008/layout/LinedList"/>
    <dgm:cxn modelId="{F377D8EF-F2BA-42FA-BA34-BD0AD2AABEC1}" srcId="{EE70E6D6-A52D-4031-A14D-215F5901D2A3}" destId="{F7B12E1B-A7DF-400C-93C7-9897E4614D63}" srcOrd="1" destOrd="0" parTransId="{234D5EE2-3BD7-4243-A021-900D5CEF234F}" sibTransId="{FC673608-3137-4506-A444-2D68F4214431}"/>
    <dgm:cxn modelId="{D5C52DD7-7362-4846-8EEA-D4D191CCB2D5}" type="presParOf" srcId="{8DB711B7-8E1B-4922-8971-6BB2AA7056E8}" destId="{0D74D41F-4816-4E86-BD48-514401EB93A6}" srcOrd="0" destOrd="0" presId="urn:microsoft.com/office/officeart/2008/layout/LinedList"/>
    <dgm:cxn modelId="{D7E46440-0772-418F-900E-7FF632AB71B4}" type="presParOf" srcId="{8DB711B7-8E1B-4922-8971-6BB2AA7056E8}" destId="{1A1162F1-DB3E-47DA-8135-A89E97831569}" srcOrd="1" destOrd="0" presId="urn:microsoft.com/office/officeart/2008/layout/LinedList"/>
    <dgm:cxn modelId="{88C84545-D39B-4995-931A-DBDAFD6ADCA3}" type="presParOf" srcId="{1A1162F1-DB3E-47DA-8135-A89E97831569}" destId="{0D353C0F-FCD6-454A-B53C-6AAE2D993298}" srcOrd="0" destOrd="0" presId="urn:microsoft.com/office/officeart/2008/layout/LinedList"/>
    <dgm:cxn modelId="{1305244E-BA4A-4870-8E35-34AF98783267}" type="presParOf" srcId="{1A1162F1-DB3E-47DA-8135-A89E97831569}" destId="{ABF579AA-52E8-4E3D-956E-22E35DAEF723}" srcOrd="1" destOrd="0" presId="urn:microsoft.com/office/officeart/2008/layout/LinedList"/>
    <dgm:cxn modelId="{48A8DF92-86EC-4A62-B705-E64DB33199C7}" type="presParOf" srcId="{8DB711B7-8E1B-4922-8971-6BB2AA7056E8}" destId="{3C027307-A340-4E27-B968-DA1AB1DA5458}" srcOrd="2" destOrd="0" presId="urn:microsoft.com/office/officeart/2008/layout/LinedList"/>
    <dgm:cxn modelId="{1A5AB0EC-82BE-41EE-85E7-24A079F6E351}" type="presParOf" srcId="{8DB711B7-8E1B-4922-8971-6BB2AA7056E8}" destId="{499E3E2F-C909-45F5-87DE-E542A3BFA807}" srcOrd="3" destOrd="0" presId="urn:microsoft.com/office/officeart/2008/layout/LinedList"/>
    <dgm:cxn modelId="{12BA3E4B-7DBC-443B-A762-A731A1301F2F}" type="presParOf" srcId="{499E3E2F-C909-45F5-87DE-E542A3BFA807}" destId="{12D35523-A422-4809-95DF-F525C167E78B}" srcOrd="0" destOrd="0" presId="urn:microsoft.com/office/officeart/2008/layout/LinedList"/>
    <dgm:cxn modelId="{82BB1B7E-578D-4E7C-81B0-B4881D907716}" type="presParOf" srcId="{499E3E2F-C909-45F5-87DE-E542A3BFA807}" destId="{187B7FDA-CFF7-4769-95D5-6F155C158DDB}" srcOrd="1" destOrd="0" presId="urn:microsoft.com/office/officeart/2008/layout/LinedList"/>
    <dgm:cxn modelId="{017CCE6F-2F61-4417-8742-6FC5DB941588}" type="presParOf" srcId="{8DB711B7-8E1B-4922-8971-6BB2AA7056E8}" destId="{560D185F-4D3C-416C-BD27-4A4F4A7FDA27}" srcOrd="4" destOrd="0" presId="urn:microsoft.com/office/officeart/2008/layout/LinedList"/>
    <dgm:cxn modelId="{3DD203FE-E178-4DCD-8ABB-B904CD6EC956}" type="presParOf" srcId="{8DB711B7-8E1B-4922-8971-6BB2AA7056E8}" destId="{D4EC0621-9C5D-499E-A6ED-7E0A799238E5}" srcOrd="5" destOrd="0" presId="urn:microsoft.com/office/officeart/2008/layout/LinedList"/>
    <dgm:cxn modelId="{28FB2D6D-1443-400E-A2C4-5B6207C1ADF9}" type="presParOf" srcId="{D4EC0621-9C5D-499E-A6ED-7E0A799238E5}" destId="{32683546-C4B9-445E-ACB0-25504AF7979F}" srcOrd="0" destOrd="0" presId="urn:microsoft.com/office/officeart/2008/layout/LinedList"/>
    <dgm:cxn modelId="{54138177-1E2A-46F0-932A-F97ADCAADF3D}" type="presParOf" srcId="{D4EC0621-9C5D-499E-A6ED-7E0A799238E5}" destId="{BD340EA6-156B-420F-8D1C-5A4C69FDE3B5}" srcOrd="1" destOrd="0" presId="urn:microsoft.com/office/officeart/2008/layout/LinedList"/>
    <dgm:cxn modelId="{C8B8033E-5A3C-4EDA-9A86-AC985A4C0DC0}" type="presParOf" srcId="{8DB711B7-8E1B-4922-8971-6BB2AA7056E8}" destId="{DC6F5040-D246-4D20-B31A-17F3894762DC}" srcOrd="6" destOrd="0" presId="urn:microsoft.com/office/officeart/2008/layout/LinedList"/>
    <dgm:cxn modelId="{E9AC84E8-A38A-4C5A-ACC4-957BB9476D16}" type="presParOf" srcId="{8DB711B7-8E1B-4922-8971-6BB2AA7056E8}" destId="{DB827AC7-2E80-4FCF-B477-2A46D068DC72}" srcOrd="7" destOrd="0" presId="urn:microsoft.com/office/officeart/2008/layout/LinedList"/>
    <dgm:cxn modelId="{2F957B49-4F0D-48B0-8BA8-2D662EBF1011}" type="presParOf" srcId="{DB827AC7-2E80-4FCF-B477-2A46D068DC72}" destId="{3383321B-4C3B-4A10-A2C2-BCD9C1C7B9FC}" srcOrd="0" destOrd="0" presId="urn:microsoft.com/office/officeart/2008/layout/LinedList"/>
    <dgm:cxn modelId="{991CC8EC-A1F6-4BFF-9FB3-1793FEA9F4B0}" type="presParOf" srcId="{DB827AC7-2E80-4FCF-B477-2A46D068DC72}" destId="{09934F53-7907-414D-9245-CF24A9EE6926}"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74D41F-4816-4E86-BD48-514401EB93A6}">
      <dsp:nvSpPr>
        <dsp:cNvPr id="0" name=""/>
        <dsp:cNvSpPr/>
      </dsp:nvSpPr>
      <dsp:spPr>
        <a:xfrm>
          <a:off x="0" y="0"/>
          <a:ext cx="609600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D353C0F-FCD6-454A-B53C-6AAE2D993298}">
      <dsp:nvSpPr>
        <dsp:cNvPr id="0" name=""/>
        <dsp:cNvSpPr/>
      </dsp:nvSpPr>
      <dsp:spPr>
        <a:xfrm>
          <a:off x="0" y="0"/>
          <a:ext cx="6096000" cy="11772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dirty="0">
              <a:latin typeface="Times New Roman" panose="02020603050405020304" pitchFamily="18" charset="0"/>
              <a:cs typeface="Times New Roman" panose="02020603050405020304" pitchFamily="18" charset="0"/>
            </a:rPr>
            <a:t>Life-course transitions</a:t>
          </a:r>
          <a:r>
            <a:rPr lang="en-GB" sz="2000" kern="1200" dirty="0">
              <a:latin typeface="Times New Roman" panose="02020603050405020304" pitchFamily="18" charset="0"/>
              <a:cs typeface="Times New Roman" panose="02020603050405020304" pitchFamily="18" charset="0"/>
            </a:rPr>
            <a:t>: 16-34 include leaving school, college or university, first employment, and early parenting, all of which are periods of decreased activity (Corder et al., 2019). </a:t>
          </a:r>
          <a:endParaRPr lang="en-US" sz="2000" kern="1200" dirty="0">
            <a:latin typeface="Times New Roman" panose="02020603050405020304" pitchFamily="18" charset="0"/>
            <a:cs typeface="Times New Roman" panose="02020603050405020304" pitchFamily="18" charset="0"/>
          </a:endParaRPr>
        </a:p>
      </dsp:txBody>
      <dsp:txXfrm>
        <a:off x="0" y="0"/>
        <a:ext cx="6096000" cy="1177245"/>
      </dsp:txXfrm>
    </dsp:sp>
    <dsp:sp modelId="{3C027307-A340-4E27-B968-DA1AB1DA5458}">
      <dsp:nvSpPr>
        <dsp:cNvPr id="0" name=""/>
        <dsp:cNvSpPr/>
      </dsp:nvSpPr>
      <dsp:spPr>
        <a:xfrm>
          <a:off x="0" y="1177245"/>
          <a:ext cx="609600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2D35523-A422-4809-95DF-F525C167E78B}">
      <dsp:nvSpPr>
        <dsp:cNvPr id="0" name=""/>
        <dsp:cNvSpPr/>
      </dsp:nvSpPr>
      <dsp:spPr>
        <a:xfrm>
          <a:off x="0" y="1177245"/>
          <a:ext cx="6096000" cy="11772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dirty="0">
              <a:latin typeface="Times New Roman" panose="02020603050405020304" pitchFamily="18" charset="0"/>
              <a:cs typeface="Times New Roman" panose="02020603050405020304" pitchFamily="18" charset="0"/>
            </a:rPr>
            <a:t>Local need</a:t>
          </a:r>
          <a:r>
            <a:rPr lang="en-GB" sz="2000" kern="1200" dirty="0">
              <a:latin typeface="Times New Roman" panose="02020603050405020304" pitchFamily="18" charset="0"/>
              <a:cs typeface="Times New Roman" panose="02020603050405020304" pitchFamily="18" charset="0"/>
            </a:rPr>
            <a:t>: Newham is youthful (median age 32, compared with England's 40; ONS, 2023) and the third-most deprived borough in London (London Borough of Newham, 2021). </a:t>
          </a:r>
          <a:endParaRPr lang="en-US" sz="2000" kern="1200" dirty="0">
            <a:latin typeface="Times New Roman" panose="02020603050405020304" pitchFamily="18" charset="0"/>
            <a:cs typeface="Times New Roman" panose="02020603050405020304" pitchFamily="18" charset="0"/>
          </a:endParaRPr>
        </a:p>
      </dsp:txBody>
      <dsp:txXfrm>
        <a:off x="0" y="1177245"/>
        <a:ext cx="6096000" cy="1177245"/>
      </dsp:txXfrm>
    </dsp:sp>
    <dsp:sp modelId="{560D185F-4D3C-416C-BD27-4A4F4A7FDA27}">
      <dsp:nvSpPr>
        <dsp:cNvPr id="0" name=""/>
        <dsp:cNvSpPr/>
      </dsp:nvSpPr>
      <dsp:spPr>
        <a:xfrm>
          <a:off x="0" y="2354490"/>
          <a:ext cx="609600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683546-C4B9-445E-ACB0-25504AF7979F}">
      <dsp:nvSpPr>
        <dsp:cNvPr id="0" name=""/>
        <dsp:cNvSpPr/>
      </dsp:nvSpPr>
      <dsp:spPr>
        <a:xfrm>
          <a:off x="0" y="2354490"/>
          <a:ext cx="6096000" cy="11772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dirty="0"/>
            <a:t>E</a:t>
          </a:r>
          <a:r>
            <a:rPr lang="en-GB" sz="2000" b="1" kern="1200" dirty="0">
              <a:latin typeface="Times New Roman" panose="02020603050405020304" pitchFamily="18" charset="0"/>
              <a:cs typeface="Times New Roman" panose="02020603050405020304" pitchFamily="18" charset="0"/>
            </a:rPr>
            <a:t>merging national signal</a:t>
          </a:r>
          <a:r>
            <a:rPr lang="en-GB" sz="2000" kern="1200" dirty="0">
              <a:latin typeface="Times New Roman" panose="02020603050405020304" pitchFamily="18" charset="0"/>
              <a:cs typeface="Times New Roman" panose="02020603050405020304" pitchFamily="18" charset="0"/>
            </a:rPr>
            <a:t>: 70.5% of 16-34-year-olds are active, 1.7 points lower than in 2015-16, while adults as a whole hit a record 64.6% (Sport England, 2026). </a:t>
          </a:r>
          <a:endParaRPr lang="en-US" sz="2000" kern="1200" dirty="0">
            <a:latin typeface="Times New Roman" panose="02020603050405020304" pitchFamily="18" charset="0"/>
            <a:cs typeface="Times New Roman" panose="02020603050405020304" pitchFamily="18" charset="0"/>
          </a:endParaRPr>
        </a:p>
      </dsp:txBody>
      <dsp:txXfrm>
        <a:off x="0" y="2354490"/>
        <a:ext cx="6096000" cy="1177245"/>
      </dsp:txXfrm>
    </dsp:sp>
    <dsp:sp modelId="{DC6F5040-D246-4D20-B31A-17F3894762DC}">
      <dsp:nvSpPr>
        <dsp:cNvPr id="0" name=""/>
        <dsp:cNvSpPr/>
      </dsp:nvSpPr>
      <dsp:spPr>
        <a:xfrm>
          <a:off x="0" y="3531735"/>
          <a:ext cx="609600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383321B-4C3B-4A10-A2C2-BCD9C1C7B9FC}">
      <dsp:nvSpPr>
        <dsp:cNvPr id="0" name=""/>
        <dsp:cNvSpPr/>
      </dsp:nvSpPr>
      <dsp:spPr>
        <a:xfrm>
          <a:off x="0" y="3531735"/>
          <a:ext cx="6096000" cy="11772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dirty="0">
              <a:latin typeface="Times New Roman" panose="02020603050405020304" pitchFamily="18" charset="0"/>
              <a:cs typeface="Times New Roman" panose="02020603050405020304" pitchFamily="18" charset="0"/>
            </a:rPr>
            <a:t>Equity lens</a:t>
          </a:r>
          <a:r>
            <a:rPr lang="en-GB" sz="2400" kern="1200" dirty="0">
              <a:latin typeface="Times New Roman" panose="02020603050405020304" pitchFamily="18" charset="0"/>
              <a:cs typeface="Times New Roman" panose="02020603050405020304" pitchFamily="18" charset="0"/>
            </a:rPr>
            <a:t>: inactivity follows the social gradient, so the offer is global yet commensurate with need (Marmot et al., 2020).</a:t>
          </a:r>
          <a:endParaRPr lang="en-US" sz="2400" kern="1200" dirty="0">
            <a:latin typeface="Times New Roman" panose="02020603050405020304" pitchFamily="18" charset="0"/>
            <a:cs typeface="Times New Roman" panose="02020603050405020304" pitchFamily="18" charset="0"/>
          </a:endParaRPr>
        </a:p>
      </dsp:txBody>
      <dsp:txXfrm>
        <a:off x="0" y="3531735"/>
        <a:ext cx="6096000" cy="117724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59643C-0316-46FC-8176-7CD0D5183213}" type="datetimeFigureOut">
              <a:rPr lang="en-GB" smtClean="0"/>
              <a:t>26/10/2026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9AAB2BF-1C40-445F-A48E-56F8FA870B6B}" type="slidenum">
              <a:rPr lang="en-GB" smtClean="0"/>
              <a:t>‹#›</a:t>
            </a:fld>
            <a:endParaRPr lang="en-GB"/>
          </a:p>
        </p:txBody>
      </p:sp>
    </p:spTree>
    <p:extLst>
      <p:ext uri="{BB962C8B-B14F-4D97-AF65-F5344CB8AC3E}">
        <p14:creationId xmlns:p14="http://schemas.microsoft.com/office/powerpoint/2010/main" val="6431101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AAB2BF-1C40-445F-A48E-56F8FA870B6B}" type="slidenum">
              <a:rPr lang="en-GB" smtClean="0"/>
              <a:t>19</a:t>
            </a:fld>
            <a:endParaRPr lang="en-GB"/>
          </a:p>
        </p:txBody>
      </p:sp>
    </p:spTree>
    <p:extLst>
      <p:ext uri="{BB962C8B-B14F-4D97-AF65-F5344CB8AC3E}">
        <p14:creationId xmlns:p14="http://schemas.microsoft.com/office/powerpoint/2010/main" val="39519926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3EDD3A74-8480-4BEA-910B-398A146B269C}" type="datetimeFigureOut">
              <a:rPr lang="en-GB" smtClean="0"/>
              <a:t>26/10/2026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DA41E5-3ED8-4191-9088-F56BE439C7CE}" type="slidenum">
              <a:rPr lang="en-GB" smtClean="0"/>
              <a:t>‹#›</a:t>
            </a:fld>
            <a:endParaRPr lang="en-GB"/>
          </a:p>
        </p:txBody>
      </p:sp>
    </p:spTree>
    <p:extLst>
      <p:ext uri="{BB962C8B-B14F-4D97-AF65-F5344CB8AC3E}">
        <p14:creationId xmlns:p14="http://schemas.microsoft.com/office/powerpoint/2010/main" val="28556168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3EDD3A74-8480-4BEA-910B-398A146B269C}" type="datetimeFigureOut">
              <a:rPr lang="en-GB" smtClean="0"/>
              <a:t>26/10/2026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DA41E5-3ED8-4191-9088-F56BE439C7CE}" type="slidenum">
              <a:rPr lang="en-GB" smtClean="0"/>
              <a:t>‹#›</a:t>
            </a:fld>
            <a:endParaRPr lang="en-GB"/>
          </a:p>
        </p:txBody>
      </p:sp>
    </p:spTree>
    <p:extLst>
      <p:ext uri="{BB962C8B-B14F-4D97-AF65-F5344CB8AC3E}">
        <p14:creationId xmlns:p14="http://schemas.microsoft.com/office/powerpoint/2010/main" val="32378891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EDD3A74-8480-4BEA-910B-398A146B269C}" type="datetimeFigureOut">
              <a:rPr lang="en-GB" smtClean="0"/>
              <a:t>26/10/2026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DA41E5-3ED8-4191-9088-F56BE439C7CE}" type="slidenum">
              <a:rPr lang="en-GB" smtClean="0"/>
              <a:t>‹#›</a:t>
            </a:fld>
            <a:endParaRPr lang="en-GB"/>
          </a:p>
        </p:txBody>
      </p:sp>
    </p:spTree>
    <p:extLst>
      <p:ext uri="{BB962C8B-B14F-4D97-AF65-F5344CB8AC3E}">
        <p14:creationId xmlns:p14="http://schemas.microsoft.com/office/powerpoint/2010/main" val="35303341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EDD3A74-8480-4BEA-910B-398A146B269C}" type="datetimeFigureOut">
              <a:rPr lang="en-GB" smtClean="0"/>
              <a:t>26/10/2026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DA41E5-3ED8-4191-9088-F56BE439C7CE}" type="slidenum">
              <a:rPr lang="en-GB" smtClean="0"/>
              <a:t>‹#›</a:t>
            </a:fld>
            <a:endParaRPr lang="en-GB"/>
          </a:p>
        </p:txBody>
      </p:sp>
    </p:spTree>
    <p:extLst>
      <p:ext uri="{BB962C8B-B14F-4D97-AF65-F5344CB8AC3E}">
        <p14:creationId xmlns:p14="http://schemas.microsoft.com/office/powerpoint/2010/main" val="8469771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EDD3A74-8480-4BEA-910B-398A146B269C}" type="datetimeFigureOut">
              <a:rPr lang="en-GB" smtClean="0"/>
              <a:t>26/10/2026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6DA41E5-3ED8-4191-9088-F56BE439C7CE}" type="slidenum">
              <a:rPr lang="en-GB" smtClean="0"/>
              <a:t>‹#›</a:t>
            </a:fld>
            <a:endParaRPr lang="en-GB"/>
          </a:p>
        </p:txBody>
      </p:sp>
    </p:spTree>
    <p:extLst>
      <p:ext uri="{BB962C8B-B14F-4D97-AF65-F5344CB8AC3E}">
        <p14:creationId xmlns:p14="http://schemas.microsoft.com/office/powerpoint/2010/main" val="38359448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3EDD3A74-8480-4BEA-910B-398A146B269C}" type="datetimeFigureOut">
              <a:rPr lang="en-GB" smtClean="0"/>
              <a:t>26/10/2026</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D6DA41E5-3ED8-4191-9088-F56BE439C7CE}" type="slidenum">
              <a:rPr lang="en-GB" smtClean="0"/>
              <a:t>‹#›</a:t>
            </a:fld>
            <a:endParaRPr lang="en-GB"/>
          </a:p>
        </p:txBody>
      </p:sp>
    </p:spTree>
    <p:extLst>
      <p:ext uri="{BB962C8B-B14F-4D97-AF65-F5344CB8AC3E}">
        <p14:creationId xmlns:p14="http://schemas.microsoft.com/office/powerpoint/2010/main" val="23145265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3EDD3A74-8480-4BEA-910B-398A146B269C}" type="datetimeFigureOut">
              <a:rPr lang="en-GB" smtClean="0"/>
              <a:t>26/10/2026</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D6DA41E5-3ED8-4191-9088-F56BE439C7CE}" type="slidenum">
              <a:rPr lang="en-GB" smtClean="0"/>
              <a:t>‹#›</a:t>
            </a:fld>
            <a:endParaRPr lang="en-GB"/>
          </a:p>
        </p:txBody>
      </p:sp>
    </p:spTree>
    <p:extLst>
      <p:ext uri="{BB962C8B-B14F-4D97-AF65-F5344CB8AC3E}">
        <p14:creationId xmlns:p14="http://schemas.microsoft.com/office/powerpoint/2010/main" val="13251323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3EDD3A74-8480-4BEA-910B-398A146B269C}" type="datetimeFigureOut">
              <a:rPr lang="en-GB" smtClean="0"/>
              <a:t>26/10/2026</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D6DA41E5-3ED8-4191-9088-F56BE439C7CE}" type="slidenum">
              <a:rPr lang="en-GB" smtClean="0"/>
              <a:t>‹#›</a:t>
            </a:fld>
            <a:endParaRPr lang="en-GB"/>
          </a:p>
        </p:txBody>
      </p:sp>
    </p:spTree>
    <p:extLst>
      <p:ext uri="{BB962C8B-B14F-4D97-AF65-F5344CB8AC3E}">
        <p14:creationId xmlns:p14="http://schemas.microsoft.com/office/powerpoint/2010/main" val="23619421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EDD3A74-8480-4BEA-910B-398A146B269C}" type="datetimeFigureOut">
              <a:rPr lang="en-GB" smtClean="0"/>
              <a:t>26/10/2026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DA41E5-3ED8-4191-9088-F56BE439C7CE}" type="slidenum">
              <a:rPr lang="en-GB" smtClean="0"/>
              <a:t>‹#›</a:t>
            </a:fld>
            <a:endParaRPr lang="en-GB"/>
          </a:p>
        </p:txBody>
      </p:sp>
    </p:spTree>
    <p:extLst>
      <p:ext uri="{BB962C8B-B14F-4D97-AF65-F5344CB8AC3E}">
        <p14:creationId xmlns:p14="http://schemas.microsoft.com/office/powerpoint/2010/main" val="23868646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EDD3A74-8480-4BEA-910B-398A146B269C}" type="datetimeFigureOut">
              <a:rPr lang="en-GB" smtClean="0"/>
              <a:t>26/10/2026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DA41E5-3ED8-4191-9088-F56BE439C7CE}" type="slidenum">
              <a:rPr lang="en-GB" smtClean="0"/>
              <a:t>‹#›</a:t>
            </a:fld>
            <a:endParaRPr lang="en-GB"/>
          </a:p>
        </p:txBody>
      </p:sp>
    </p:spTree>
    <p:extLst>
      <p:ext uri="{BB962C8B-B14F-4D97-AF65-F5344CB8AC3E}">
        <p14:creationId xmlns:p14="http://schemas.microsoft.com/office/powerpoint/2010/main" val="21237126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3EDD3A74-8480-4BEA-910B-398A146B269C}" type="datetimeFigureOut">
              <a:rPr lang="en-GB" smtClean="0"/>
              <a:t>26/10/2026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DA41E5-3ED8-4191-9088-F56BE439C7CE}" type="slidenum">
              <a:rPr lang="en-GB" smtClean="0"/>
              <a:t>‹#›</a:t>
            </a:fld>
            <a:endParaRPr lang="en-GB"/>
          </a:p>
        </p:txBody>
      </p:sp>
    </p:spTree>
    <p:extLst>
      <p:ext uri="{BB962C8B-B14F-4D97-AF65-F5344CB8AC3E}">
        <p14:creationId xmlns:p14="http://schemas.microsoft.com/office/powerpoint/2010/main" val="35268583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3EDD3A74-8480-4BEA-910B-398A146B269C}" type="datetimeFigureOut">
              <a:rPr lang="en-GB" smtClean="0"/>
              <a:t>26/10/2026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DA41E5-3ED8-4191-9088-F56BE439C7CE}"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7148294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EDD3A74-8480-4BEA-910B-398A146B269C}" type="datetimeFigureOut">
              <a:rPr lang="en-GB" smtClean="0"/>
              <a:t>26/10/2026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DA41E5-3ED8-4191-9088-F56BE439C7CE}" type="slidenum">
              <a:rPr lang="en-GB" smtClean="0"/>
              <a:t>‹#›</a:t>
            </a:fld>
            <a:endParaRPr lang="en-GB"/>
          </a:p>
        </p:txBody>
      </p:sp>
    </p:spTree>
    <p:extLst>
      <p:ext uri="{BB962C8B-B14F-4D97-AF65-F5344CB8AC3E}">
        <p14:creationId xmlns:p14="http://schemas.microsoft.com/office/powerpoint/2010/main" val="8198884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EDD3A74-8480-4BEA-910B-398A146B269C}" type="datetimeFigureOut">
              <a:rPr lang="en-GB" smtClean="0"/>
              <a:t>26/10/2026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DA41E5-3ED8-4191-9088-F56BE439C7CE}" type="slidenum">
              <a:rPr lang="en-GB" smtClean="0"/>
              <a:t>‹#›</a:t>
            </a:fld>
            <a:endParaRPr lang="en-GB"/>
          </a:p>
        </p:txBody>
      </p:sp>
    </p:spTree>
    <p:extLst>
      <p:ext uri="{BB962C8B-B14F-4D97-AF65-F5344CB8AC3E}">
        <p14:creationId xmlns:p14="http://schemas.microsoft.com/office/powerpoint/2010/main" val="15813532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EDD3A74-8480-4BEA-910B-398A146B269C}" type="datetimeFigureOut">
              <a:rPr lang="en-GB" smtClean="0"/>
              <a:t>26/10/2026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DA41E5-3ED8-4191-9088-F56BE439C7CE}" type="slidenum">
              <a:rPr lang="en-GB" smtClean="0"/>
              <a:t>‹#›</a:t>
            </a:fld>
            <a:endParaRPr lang="en-GB"/>
          </a:p>
        </p:txBody>
      </p:sp>
    </p:spTree>
    <p:extLst>
      <p:ext uri="{BB962C8B-B14F-4D97-AF65-F5344CB8AC3E}">
        <p14:creationId xmlns:p14="http://schemas.microsoft.com/office/powerpoint/2010/main" val="23652206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EDD3A74-8480-4BEA-910B-398A146B269C}" type="datetimeFigureOut">
              <a:rPr lang="en-GB" smtClean="0"/>
              <a:t>26/10/2026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DA41E5-3ED8-4191-9088-F56BE439C7CE}" type="slidenum">
              <a:rPr lang="en-GB" smtClean="0"/>
              <a:t>‹#›</a:t>
            </a:fld>
            <a:endParaRPr lang="en-GB"/>
          </a:p>
        </p:txBody>
      </p:sp>
    </p:spTree>
    <p:extLst>
      <p:ext uri="{BB962C8B-B14F-4D97-AF65-F5344CB8AC3E}">
        <p14:creationId xmlns:p14="http://schemas.microsoft.com/office/powerpoint/2010/main" val="6092052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EDD3A74-8480-4BEA-910B-398A146B269C}" type="datetimeFigureOut">
              <a:rPr lang="en-GB" smtClean="0"/>
              <a:t>26/10/2026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DA41E5-3ED8-4191-9088-F56BE439C7CE}" type="slidenum">
              <a:rPr lang="en-GB" smtClean="0"/>
              <a:t>‹#›</a:t>
            </a:fld>
            <a:endParaRPr lang="en-GB"/>
          </a:p>
        </p:txBody>
      </p:sp>
    </p:spTree>
    <p:extLst>
      <p:ext uri="{BB962C8B-B14F-4D97-AF65-F5344CB8AC3E}">
        <p14:creationId xmlns:p14="http://schemas.microsoft.com/office/powerpoint/2010/main" val="18688065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cSld name="Content with Pictur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0"/>
            <a:ext cx="3124200" cy="6858000"/>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2438400" y="0"/>
            <a:ext cx="7391400" cy="1207008"/>
          </a:xfrm>
        </p:spPr>
        <p:txBody>
          <a:bodyPr lIns="137160" tIns="137160" bIns="91440" anchor="b"/>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3733800" y="1367622"/>
            <a:ext cx="7929006" cy="447754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3657601" y="6029868"/>
            <a:ext cx="2024542" cy="365125"/>
          </a:xfrm>
        </p:spPr>
        <p:txBody>
          <a:bodyPr/>
          <a:lstStyle/>
          <a:p>
            <a:endParaRPr lang="en-GB"/>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p:spPr>
        <p:txBody>
          <a:bodyPr/>
          <a:lstStyle/>
          <a:p>
            <a:fld id="{3EDD3A74-8480-4BEA-910B-398A146B269C}" type="datetimeFigureOut">
              <a:rPr lang="en-GB" smtClean="0"/>
              <a:t>26/10/2026</a:t>
            </a:fld>
            <a:endParaRPr lang="en-GB"/>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D6DA41E5-3ED8-4191-9088-F56BE439C7CE}" type="slidenum">
              <a:rPr lang="en-GB" smtClean="0"/>
              <a:t>‹#›</a:t>
            </a:fld>
            <a:endParaRPr lang="en-GB"/>
          </a:p>
        </p:txBody>
      </p:sp>
    </p:spTree>
    <p:extLst>
      <p:ext uri="{BB962C8B-B14F-4D97-AF65-F5344CB8AC3E}">
        <p14:creationId xmlns:p14="http://schemas.microsoft.com/office/powerpoint/2010/main" val="8769909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5.png"/><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0">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1">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2">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3">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3EDD3A74-8480-4BEA-910B-398A146B269C}" type="datetimeFigureOut">
              <a:rPr lang="en-GB" smtClean="0"/>
              <a:t>26/10/2026</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6DA41E5-3ED8-4191-9088-F56BE439C7CE}" type="slidenum">
              <a:rPr lang="en-GB" smtClean="0"/>
              <a:t>‹#›</a:t>
            </a:fld>
            <a:endParaRPr lang="en-GB"/>
          </a:p>
        </p:txBody>
      </p:sp>
    </p:spTree>
    <p:extLst>
      <p:ext uri="{BB962C8B-B14F-4D97-AF65-F5344CB8AC3E}">
        <p14:creationId xmlns:p14="http://schemas.microsoft.com/office/powerpoint/2010/main" val="3951048742"/>
      </p:ext>
    </p:extLst>
  </p:cSld>
  <p:clrMap bg1="lt1" tx1="dk1" bg2="lt2" tx2="dk2" accent1="accent1" accent2="accent2" accent3="accent3" accent4="accent4" accent5="accent5" accent6="accent6" hlink="hlink" folHlink="folHlink"/>
  <p:sldLayoutIdLst>
    <p:sldLayoutId id="2147483801" r:id="rId1"/>
    <p:sldLayoutId id="2147483802" r:id="rId2"/>
    <p:sldLayoutId id="2147483803" r:id="rId3"/>
    <p:sldLayoutId id="2147483804" r:id="rId4"/>
    <p:sldLayoutId id="2147483805" r:id="rId5"/>
    <p:sldLayoutId id="2147483806" r:id="rId6"/>
    <p:sldLayoutId id="2147483807" r:id="rId7"/>
    <p:sldLayoutId id="2147483808" r:id="rId8"/>
    <p:sldLayoutId id="2147483809" r:id="rId9"/>
    <p:sldLayoutId id="2147483810" r:id="rId10"/>
    <p:sldLayoutId id="2147483811" r:id="rId11"/>
    <p:sldLayoutId id="2147483812" r:id="rId12"/>
    <p:sldLayoutId id="2147483813" r:id="rId13"/>
    <p:sldLayoutId id="2147483814" r:id="rId14"/>
    <p:sldLayoutId id="2147483815" r:id="rId15"/>
    <p:sldLayoutId id="2147483816" r:id="rId16"/>
    <p:sldLayoutId id="2147483817" r:id="rId17"/>
    <p:sldLayoutId id="2147483818" r:id="rId18"/>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2.png"/><Relationship Id="rId7"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18.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13.png"/><Relationship Id="rId2" Type="http://schemas.openxmlformats.org/officeDocument/2006/relationships/image" Target="../media/image9.jpeg"/><Relationship Id="rId1" Type="http://schemas.openxmlformats.org/officeDocument/2006/relationships/slideLayout" Target="../slideLayouts/slideLayout18.xml"/><Relationship Id="rId6" Type="http://schemas.openxmlformats.org/officeDocument/2006/relationships/image" Target="../media/image5.png"/><Relationship Id="rId5" Type="http://schemas.openxmlformats.org/officeDocument/2006/relationships/image" Target="../media/image12.png"/><Relationship Id="rId4" Type="http://schemas.openxmlformats.org/officeDocument/2006/relationships/image" Target="../media/image11.png"/></Relationships>
</file>

<file path=ppt/slides/_rels/slide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2.xml"/><Relationship Id="rId4" Type="http://schemas.openxmlformats.org/officeDocument/2006/relationships/image" Target="../media/image16.svg"/></Relationships>
</file>

<file path=ppt/slides/_rels/slide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9.jpeg"/><Relationship Id="rId7" Type="http://schemas.openxmlformats.org/officeDocument/2006/relationships/diagramColors" Target="../diagrams/colors1.xml"/><Relationship Id="rId2" Type="http://schemas.openxmlformats.org/officeDocument/2006/relationships/image" Target="../media/image18.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15.png"/><Relationship Id="rId1" Type="http://schemas.openxmlformats.org/officeDocument/2006/relationships/slideLayout" Target="../slideLayouts/slideLayout2.xml"/><Relationship Id="rId6" Type="http://schemas.openxmlformats.org/officeDocument/2006/relationships/image" Target="../media/image28.jpeg"/><Relationship Id="rId5" Type="http://schemas.openxmlformats.org/officeDocument/2006/relationships/image" Target="../media/image27.jpeg"/><Relationship Id="rId4" Type="http://schemas.openxmlformats.org/officeDocument/2006/relationships/image" Target="../media/image26.jpeg"/></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33.png"/></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12.png"/><Relationship Id="rId4" Type="http://schemas.openxmlformats.org/officeDocument/2006/relationships/image" Target="../media/image11.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5.jpeg"/></Relationships>
</file>

<file path=ppt/slides/_rels/slide24.xml.rels><?xml version="1.0" encoding="UTF-8" standalone="yes"?>
<Relationships xmlns="http://schemas.openxmlformats.org/package/2006/relationships"><Relationship Id="rId3" Type="http://schemas.openxmlformats.org/officeDocument/2006/relationships/hyperlink" Target="https://www.newham.gov.uk/downloads/file/10656/physical-activity-health-needs-assessment" TargetMode="External"/><Relationship Id="rId2" Type="http://schemas.openxmlformats.org/officeDocument/2006/relationships/image" Target="../media/image36.png"/><Relationship Id="rId1" Type="http://schemas.openxmlformats.org/officeDocument/2006/relationships/slideLayout" Target="../slideLayouts/slideLayout1.xml"/><Relationship Id="rId4" Type="http://schemas.openxmlformats.org/officeDocument/2006/relationships/hyperlink" Target="https://www.newham.gov.uk/downloads/file/9777/race-health-moving-for-health-18-september-2025" TargetMode="External"/></Relationships>
</file>

<file path=ppt/slides/_rels/slide25.xml.rels><?xml version="1.0" encoding="UTF-8" standalone="yes"?>
<Relationships xmlns="http://schemas.openxmlformats.org/package/2006/relationships"><Relationship Id="rId2" Type="http://schemas.openxmlformats.org/officeDocument/2006/relationships/hyperlink" Target="https://www.sportengland.org/research-and-data/data/active-lives"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image" Target="../media/image2.png"/><Relationship Id="rId7" Type="http://schemas.openxmlformats.org/officeDocument/2006/relationships/image" Target="../media/image37.jp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C9ECDD5C-152A-4CC7-8333-0F367B3A62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 name="Picture 9">
            <a:extLst>
              <a:ext uri="{FF2B5EF4-FFF2-40B4-BE49-F238E27FC236}">
                <a16:creationId xmlns:a16="http://schemas.microsoft.com/office/drawing/2014/main" id="{7F5C92A3-369B-43F3-BDCE-E560B1B0EC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AEBE9F1A-B38D-446E-83AE-14B17CE77F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4" name="Picture 13">
            <a:extLst>
              <a:ext uri="{FF2B5EF4-FFF2-40B4-BE49-F238E27FC236}">
                <a16:creationId xmlns:a16="http://schemas.microsoft.com/office/drawing/2014/main" id="{915B5014-A7EC-4BA6-9C83-8840CF81DB2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022C43AB-86D7-420D-8AD7-DC0A15FDD0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8" name="Rectangle 17">
            <a:extLst>
              <a:ext uri="{FF2B5EF4-FFF2-40B4-BE49-F238E27FC236}">
                <a16:creationId xmlns:a16="http://schemas.microsoft.com/office/drawing/2014/main" id="{5E3EB826-A471-488F-9E8A-D65528A3C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2937D191-13D4-4D46-AA31-AA8157D36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26A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B796756-8CDE-44C7-BF60-022DF3B3A7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B502A146-6461-45FE-B52F-8F9B510D9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Premium Vector | Design of motivation poster to be healthy with active ...">
            <a:extLst>
              <a:ext uri="{FF2B5EF4-FFF2-40B4-BE49-F238E27FC236}">
                <a16:creationId xmlns:a16="http://schemas.microsoft.com/office/drawing/2014/main" id="{745033CB-97DD-0165-F7E1-1632B1A42C42}"/>
              </a:ext>
            </a:extLst>
          </p:cNvPr>
          <p:cNvPicPr>
            <a:picLocks noChangeAspect="1"/>
          </p:cNvPicPr>
          <p:nvPr/>
        </p:nvPicPr>
        <p:blipFill>
          <a:blip r:embed="rId7"/>
          <a:stretch>
            <a:fillRect/>
          </a:stretch>
        </p:blipFill>
        <p:spPr>
          <a:xfrm>
            <a:off x="7908903" y="2408902"/>
            <a:ext cx="3492470" cy="3791393"/>
          </a:xfrm>
          <a:prstGeom prst="rect">
            <a:avLst/>
          </a:prstGeom>
          <a:ln w="57150">
            <a:solidFill>
              <a:schemeClr val="tx1"/>
            </a:solidFill>
          </a:ln>
        </p:spPr>
      </p:pic>
      <p:sp>
        <p:nvSpPr>
          <p:cNvPr id="26" name="Rectangle 25">
            <a:extLst>
              <a:ext uri="{FF2B5EF4-FFF2-40B4-BE49-F238E27FC236}">
                <a16:creationId xmlns:a16="http://schemas.microsoft.com/office/drawing/2014/main" id="{95A115E8-EE09-4F41-9329-56DEEE8ABE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TextBox 3">
            <a:extLst>
              <a:ext uri="{FF2B5EF4-FFF2-40B4-BE49-F238E27FC236}">
                <a16:creationId xmlns:a16="http://schemas.microsoft.com/office/drawing/2014/main" id="{FD2AA599-00A1-3DD0-3B1B-40B01E3DB210}"/>
              </a:ext>
            </a:extLst>
          </p:cNvPr>
          <p:cNvSpPr txBox="1"/>
          <p:nvPr/>
        </p:nvSpPr>
        <p:spPr>
          <a:xfrm>
            <a:off x="643464" y="633634"/>
            <a:ext cx="6491693" cy="5386090"/>
          </a:xfrm>
          <a:prstGeom prst="rect">
            <a:avLst/>
          </a:prstGeom>
          <a:noFill/>
          <a:ln w="38100">
            <a:solidFill>
              <a:schemeClr val="tx1"/>
            </a:solidFill>
          </a:ln>
        </p:spPr>
        <p:txBody>
          <a:bodyPr wrap="square" rtlCol="0">
            <a:spAutoFit/>
          </a:bodyPr>
          <a:lstStyle/>
          <a:p>
            <a:r>
              <a:rPr lang="en-GB" sz="3200" b="1" dirty="0">
                <a:latin typeface="Times New Roman" panose="02020603050405020304" pitchFamily="18" charset="0"/>
                <a:cs typeface="Times New Roman" panose="02020603050405020304" pitchFamily="18" charset="0"/>
              </a:rPr>
              <a:t>Social Epidemiology and Public Health Development </a:t>
            </a:r>
          </a:p>
          <a:p>
            <a:endParaRPr lang="en-GB" dirty="0"/>
          </a:p>
          <a:p>
            <a:r>
              <a:rPr lang="en-GB" sz="2800" b="1" dirty="0">
                <a:latin typeface="Times New Roman" panose="02020603050405020304" pitchFamily="18" charset="0"/>
                <a:cs typeface="Times New Roman" panose="02020603050405020304" pitchFamily="18" charset="0"/>
              </a:rPr>
              <a:t>Module: LCHS7000    </a:t>
            </a:r>
          </a:p>
          <a:p>
            <a:endParaRPr lang="en-GB" dirty="0"/>
          </a:p>
          <a:p>
            <a:r>
              <a:rPr lang="en-GB" sz="2400" b="1" dirty="0">
                <a:latin typeface="Times New Roman" panose="02020603050405020304" pitchFamily="18" charset="0"/>
                <a:cs typeface="Times New Roman" panose="02020603050405020304" pitchFamily="18" charset="0"/>
              </a:rPr>
              <a:t>Group 2 Presentation </a:t>
            </a:r>
          </a:p>
          <a:p>
            <a:r>
              <a:rPr lang="en-GB" sz="2400" b="1" dirty="0">
                <a:latin typeface="Times New Roman" panose="02020603050405020304" pitchFamily="18" charset="0"/>
                <a:cs typeface="Times New Roman" panose="02020603050405020304" pitchFamily="18" charset="0"/>
              </a:rPr>
              <a:t>Component 1 </a:t>
            </a:r>
          </a:p>
          <a:p>
            <a:endParaRPr lang="en-GB" sz="2400" b="1" dirty="0">
              <a:latin typeface="Times New Roman" panose="02020603050405020304" pitchFamily="18" charset="0"/>
              <a:cs typeface="Times New Roman" panose="02020603050405020304" pitchFamily="18" charset="0"/>
            </a:endParaRPr>
          </a:p>
          <a:p>
            <a:r>
              <a:rPr lang="en-US" sz="2400" b="1" dirty="0">
                <a:latin typeface="Times New Roman" panose="02020603050405020304" pitchFamily="18" charset="0"/>
                <a:cs typeface="Times New Roman" panose="02020603050405020304" pitchFamily="18" charset="0"/>
              </a:rPr>
              <a:t>A physical activity campaign for young adults aged 16-34 in the London Borough of Newham</a:t>
            </a:r>
          </a:p>
          <a:p>
            <a:r>
              <a:rPr lang="en-GB" sz="2400" b="1" dirty="0">
                <a:latin typeface="Times New Roman" panose="02020603050405020304" pitchFamily="18" charset="0"/>
                <a:cs typeface="Times New Roman" panose="02020603050405020304" pitchFamily="18" charset="0"/>
              </a:rPr>
              <a:t>Hermit:2544303</a:t>
            </a:r>
          </a:p>
          <a:p>
            <a:r>
              <a:rPr lang="en-GB" sz="2400" b="1" dirty="0">
                <a:latin typeface="Times New Roman" panose="02020603050405020304" pitchFamily="18" charset="0"/>
                <a:cs typeface="Times New Roman" panose="02020603050405020304" pitchFamily="18" charset="0"/>
              </a:rPr>
              <a:t>Kartavya: 2617243</a:t>
            </a:r>
          </a:p>
          <a:p>
            <a:r>
              <a:rPr lang="en-GB" sz="2400" b="1" dirty="0">
                <a:latin typeface="Times New Roman" panose="02020603050405020304" pitchFamily="18" charset="0"/>
                <a:cs typeface="Times New Roman" panose="02020603050405020304" pitchFamily="18" charset="0"/>
              </a:rPr>
              <a:t>Adney:2317949</a:t>
            </a:r>
          </a:p>
          <a:p>
            <a:r>
              <a:rPr lang="en-GB" sz="2400" b="1" dirty="0">
                <a:latin typeface="Times New Roman" panose="02020603050405020304" pitchFamily="18" charset="0"/>
                <a:cs typeface="Times New Roman" panose="02020603050405020304" pitchFamily="18" charset="0"/>
              </a:rPr>
              <a:t>                                        Lecturer: </a:t>
            </a:r>
            <a:r>
              <a:rPr lang="en-GB" sz="2400" b="1" dirty="0" err="1">
                <a:latin typeface="Times New Roman" panose="02020603050405020304" pitchFamily="18" charset="0"/>
                <a:cs typeface="Times New Roman" panose="02020603050405020304" pitchFamily="18" charset="0"/>
              </a:rPr>
              <a:t>Itse</a:t>
            </a:r>
            <a:r>
              <a:rPr lang="en-GB" sz="2400" b="1" dirty="0">
                <a:latin typeface="Times New Roman" panose="02020603050405020304" pitchFamily="18" charset="0"/>
                <a:cs typeface="Times New Roman" panose="02020603050405020304" pitchFamily="18" charset="0"/>
              </a:rPr>
              <a:t> Olaoye</a:t>
            </a:r>
          </a:p>
        </p:txBody>
      </p:sp>
      <p:pic>
        <p:nvPicPr>
          <p:cNvPr id="6" name="Picture 5">
            <a:extLst>
              <a:ext uri="{FF2B5EF4-FFF2-40B4-BE49-F238E27FC236}">
                <a16:creationId xmlns:a16="http://schemas.microsoft.com/office/drawing/2014/main" id="{A3F9B845-9EA2-F260-28F4-6066D25EE9AE}"/>
              </a:ext>
            </a:extLst>
          </p:cNvPr>
          <p:cNvPicPr>
            <a:picLocks noChangeAspect="1"/>
          </p:cNvPicPr>
          <p:nvPr/>
        </p:nvPicPr>
        <p:blipFill>
          <a:blip r:embed="rId8"/>
          <a:stretch>
            <a:fillRect/>
          </a:stretch>
        </p:blipFill>
        <p:spPr>
          <a:xfrm>
            <a:off x="7970171" y="784935"/>
            <a:ext cx="1980438" cy="990219"/>
          </a:xfrm>
          <a:prstGeom prst="rect">
            <a:avLst/>
          </a:prstGeom>
          <a:ln>
            <a:noFill/>
          </a:ln>
          <a:effectLst>
            <a:softEdge rad="112500"/>
          </a:effectLst>
        </p:spPr>
      </p:pic>
    </p:spTree>
    <p:extLst>
      <p:ext uri="{BB962C8B-B14F-4D97-AF65-F5344CB8AC3E}">
        <p14:creationId xmlns:p14="http://schemas.microsoft.com/office/powerpoint/2010/main" val="2473565624"/>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C9ECDD5C-152A-4CC7-8333-0F367B3A62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3" name="Picture 12">
            <a:extLst>
              <a:ext uri="{FF2B5EF4-FFF2-40B4-BE49-F238E27FC236}">
                <a16:creationId xmlns:a16="http://schemas.microsoft.com/office/drawing/2014/main" id="{7F5C92A3-369B-43F3-BDCE-E560B1B0EC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5" name="Oval 14">
            <a:extLst>
              <a:ext uri="{FF2B5EF4-FFF2-40B4-BE49-F238E27FC236}">
                <a16:creationId xmlns:a16="http://schemas.microsoft.com/office/drawing/2014/main" id="{AEBE9F1A-B38D-446E-83AE-14B17CE77F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7" name="Picture 16">
            <a:extLst>
              <a:ext uri="{FF2B5EF4-FFF2-40B4-BE49-F238E27FC236}">
                <a16:creationId xmlns:a16="http://schemas.microsoft.com/office/drawing/2014/main" id="{915B5014-A7EC-4BA6-9C83-8840CF81DB2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9" name="Picture 18">
            <a:extLst>
              <a:ext uri="{FF2B5EF4-FFF2-40B4-BE49-F238E27FC236}">
                <a16:creationId xmlns:a16="http://schemas.microsoft.com/office/drawing/2014/main" id="{022C43AB-86D7-420D-8AD7-DC0A15FDD0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1" name="Rectangle 20">
            <a:extLst>
              <a:ext uri="{FF2B5EF4-FFF2-40B4-BE49-F238E27FC236}">
                <a16:creationId xmlns:a16="http://schemas.microsoft.com/office/drawing/2014/main" id="{5E3EB826-A471-488F-9E8A-D65528A3C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D85D5AA8-773B-469A-8802-9645A4DC9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C75AF42C-C556-454E-B2D3-2C917CB812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6" name="Table 5">
            <a:extLst>
              <a:ext uri="{FF2B5EF4-FFF2-40B4-BE49-F238E27FC236}">
                <a16:creationId xmlns:a16="http://schemas.microsoft.com/office/drawing/2014/main" id="{F3FA0423-4EDF-AE95-82F3-564FB76D0E78}"/>
              </a:ext>
            </a:extLst>
          </p:cNvPr>
          <p:cNvGraphicFramePr>
            <a:graphicFrameLocks noGrp="1"/>
          </p:cNvGraphicFramePr>
          <p:nvPr>
            <p:extLst>
              <p:ext uri="{D42A27DB-BD31-4B8C-83A1-F6EECF244321}">
                <p14:modId xmlns:p14="http://schemas.microsoft.com/office/powerpoint/2010/main" val="3251778175"/>
              </p:ext>
            </p:extLst>
          </p:nvPr>
        </p:nvGraphicFramePr>
        <p:xfrm>
          <a:off x="58996" y="293552"/>
          <a:ext cx="12024848" cy="6563679"/>
        </p:xfrm>
        <a:graphic>
          <a:graphicData uri="http://schemas.openxmlformats.org/drawingml/2006/table">
            <a:tbl>
              <a:tblPr firstRow="1" bandRow="1">
                <a:noFill/>
                <a:tableStyleId>{5C22544A-7EE6-4342-B048-85BDC9FD1C3A}</a:tableStyleId>
              </a:tblPr>
              <a:tblGrid>
                <a:gridCol w="943784">
                  <a:extLst>
                    <a:ext uri="{9D8B030D-6E8A-4147-A177-3AD203B41FA5}">
                      <a16:colId xmlns:a16="http://schemas.microsoft.com/office/drawing/2014/main" val="3155604356"/>
                    </a:ext>
                  </a:extLst>
                </a:gridCol>
                <a:gridCol w="2019446">
                  <a:extLst>
                    <a:ext uri="{9D8B030D-6E8A-4147-A177-3AD203B41FA5}">
                      <a16:colId xmlns:a16="http://schemas.microsoft.com/office/drawing/2014/main" val="1872290371"/>
                    </a:ext>
                  </a:extLst>
                </a:gridCol>
                <a:gridCol w="3002048">
                  <a:extLst>
                    <a:ext uri="{9D8B030D-6E8A-4147-A177-3AD203B41FA5}">
                      <a16:colId xmlns:a16="http://schemas.microsoft.com/office/drawing/2014/main" val="3529519368"/>
                    </a:ext>
                  </a:extLst>
                </a:gridCol>
                <a:gridCol w="2060873">
                  <a:extLst>
                    <a:ext uri="{9D8B030D-6E8A-4147-A177-3AD203B41FA5}">
                      <a16:colId xmlns:a16="http://schemas.microsoft.com/office/drawing/2014/main" val="3155566600"/>
                    </a:ext>
                  </a:extLst>
                </a:gridCol>
                <a:gridCol w="1278188">
                  <a:extLst>
                    <a:ext uri="{9D8B030D-6E8A-4147-A177-3AD203B41FA5}">
                      <a16:colId xmlns:a16="http://schemas.microsoft.com/office/drawing/2014/main" val="3829987520"/>
                    </a:ext>
                  </a:extLst>
                </a:gridCol>
                <a:gridCol w="2720509">
                  <a:extLst>
                    <a:ext uri="{9D8B030D-6E8A-4147-A177-3AD203B41FA5}">
                      <a16:colId xmlns:a16="http://schemas.microsoft.com/office/drawing/2014/main" val="375158727"/>
                    </a:ext>
                  </a:extLst>
                </a:gridCol>
              </a:tblGrid>
              <a:tr h="870282">
                <a:tc>
                  <a:txBody>
                    <a:bodyPr/>
                    <a:lstStyle/>
                    <a:p>
                      <a:pPr>
                        <a:buNone/>
                      </a:pPr>
                      <a:r>
                        <a:rPr lang="en-GB" sz="1600" b="0" cap="all" spc="150" dirty="0">
                          <a:solidFill>
                            <a:schemeClr val="lt1"/>
                          </a:solidFill>
                          <a:effectLst/>
                          <a:latin typeface="Times New Roman" panose="02020603050405020304" pitchFamily="18" charset="0"/>
                          <a:cs typeface="Times New Roman" panose="02020603050405020304" pitchFamily="18" charset="0"/>
                        </a:rPr>
                        <a:t>Week</a:t>
                      </a:r>
                    </a:p>
                  </a:txBody>
                  <a:tcPr marL="99365" marR="99365" marT="99365" marB="99365" anchor="ctr">
                    <a:lnL w="12700" cmpd="sng">
                      <a:noFill/>
                    </a:lnL>
                    <a:lnR w="12700" cmpd="sng">
                      <a:noFill/>
                    </a:lnR>
                    <a:lnT w="12700" cmpd="sng">
                      <a:noFill/>
                    </a:lnT>
                    <a:lnB w="38100" cmpd="sng">
                      <a:noFill/>
                    </a:lnB>
                    <a:solidFill>
                      <a:srgbClr val="505356"/>
                    </a:solidFill>
                  </a:tcPr>
                </a:tc>
                <a:tc>
                  <a:txBody>
                    <a:bodyPr/>
                    <a:lstStyle/>
                    <a:p>
                      <a:pPr>
                        <a:buNone/>
                      </a:pPr>
                      <a:r>
                        <a:rPr lang="en-GB" sz="1600" b="0" cap="all" spc="150" dirty="0">
                          <a:solidFill>
                            <a:schemeClr val="lt1"/>
                          </a:solidFill>
                          <a:effectLst/>
                          <a:latin typeface="Times New Roman" panose="02020603050405020304" pitchFamily="18" charset="0"/>
                          <a:cs typeface="Times New Roman" panose="02020603050405020304" pitchFamily="18" charset="0"/>
                        </a:rPr>
                        <a:t>Theme</a:t>
                      </a:r>
                    </a:p>
                  </a:txBody>
                  <a:tcPr marL="99365" marR="99365" marT="99365" marB="99365" anchor="ctr">
                    <a:lnL w="12700" cmpd="sng">
                      <a:noFill/>
                    </a:lnL>
                    <a:lnR w="12700" cmpd="sng">
                      <a:noFill/>
                    </a:lnR>
                    <a:lnT w="12700" cmpd="sng">
                      <a:noFill/>
                    </a:lnT>
                    <a:lnB w="38100" cmpd="sng">
                      <a:noFill/>
                    </a:lnB>
                    <a:solidFill>
                      <a:srgbClr val="505356"/>
                    </a:solidFill>
                  </a:tcPr>
                </a:tc>
                <a:tc>
                  <a:txBody>
                    <a:bodyPr/>
                    <a:lstStyle/>
                    <a:p>
                      <a:pPr>
                        <a:buNone/>
                      </a:pPr>
                      <a:r>
                        <a:rPr lang="en-GB" sz="1600" b="0" cap="all" spc="150">
                          <a:solidFill>
                            <a:schemeClr val="lt1"/>
                          </a:solidFill>
                          <a:effectLst/>
                          <a:latin typeface="Times New Roman" panose="02020603050405020304" pitchFamily="18" charset="0"/>
                          <a:cs typeface="Times New Roman" panose="02020603050405020304" pitchFamily="18" charset="0"/>
                        </a:rPr>
                        <a:t>Group sessions</a:t>
                      </a:r>
                    </a:p>
                  </a:txBody>
                  <a:tcPr marL="99365" marR="99365" marT="99365" marB="99365" anchor="ctr">
                    <a:lnL w="12700" cmpd="sng">
                      <a:noFill/>
                    </a:lnL>
                    <a:lnR w="12700" cmpd="sng">
                      <a:noFill/>
                    </a:lnR>
                    <a:lnT w="12700" cmpd="sng">
                      <a:noFill/>
                    </a:lnT>
                    <a:lnB w="38100" cmpd="sng">
                      <a:noFill/>
                    </a:lnB>
                    <a:solidFill>
                      <a:srgbClr val="505356"/>
                    </a:solidFill>
                  </a:tcPr>
                </a:tc>
                <a:tc>
                  <a:txBody>
                    <a:bodyPr/>
                    <a:lstStyle/>
                    <a:p>
                      <a:pPr>
                        <a:buNone/>
                      </a:pPr>
                      <a:r>
                        <a:rPr lang="en-GB" sz="1600" b="0" cap="all" spc="150">
                          <a:solidFill>
                            <a:schemeClr val="lt1"/>
                          </a:solidFill>
                          <a:effectLst/>
                          <a:latin typeface="Times New Roman" panose="02020603050405020304" pitchFamily="18" charset="0"/>
                          <a:cs typeface="Times New Roman" panose="02020603050405020304" pitchFamily="18" charset="0"/>
                        </a:rPr>
                        <a:t>Weekly challenge</a:t>
                      </a:r>
                    </a:p>
                  </a:txBody>
                  <a:tcPr marL="99365" marR="99365" marT="99365" marB="99365" anchor="ctr">
                    <a:lnL w="12700" cmpd="sng">
                      <a:noFill/>
                    </a:lnL>
                    <a:lnR w="12700" cmpd="sng">
                      <a:noFill/>
                    </a:lnR>
                    <a:lnT w="12700" cmpd="sng">
                      <a:noFill/>
                    </a:lnT>
                    <a:lnB w="38100" cmpd="sng">
                      <a:noFill/>
                    </a:lnB>
                    <a:solidFill>
                      <a:srgbClr val="505356"/>
                    </a:solidFill>
                  </a:tcPr>
                </a:tc>
                <a:tc>
                  <a:txBody>
                    <a:bodyPr/>
                    <a:lstStyle/>
                    <a:p>
                      <a:pPr>
                        <a:buNone/>
                      </a:pPr>
                      <a:r>
                        <a:rPr lang="en-GB" sz="1600" b="0" cap="all" spc="150" dirty="0">
                          <a:solidFill>
                            <a:schemeClr val="lt1"/>
                          </a:solidFill>
                          <a:effectLst/>
                          <a:latin typeface="Times New Roman" panose="02020603050405020304" pitchFamily="18" charset="0"/>
                          <a:cs typeface="Times New Roman" panose="02020603050405020304" pitchFamily="18" charset="0"/>
                        </a:rPr>
                        <a:t>Weekly minutes goal</a:t>
                      </a:r>
                    </a:p>
                  </a:txBody>
                  <a:tcPr marL="99365" marR="99365" marT="99365" marB="99365" anchor="ctr">
                    <a:lnL w="12700" cmpd="sng">
                      <a:noFill/>
                    </a:lnL>
                    <a:lnR w="12700" cmpd="sng">
                      <a:noFill/>
                    </a:lnR>
                    <a:lnT w="12700" cmpd="sng">
                      <a:noFill/>
                    </a:lnT>
                    <a:lnB w="38100" cmpd="sng">
                      <a:noFill/>
                    </a:lnB>
                    <a:solidFill>
                      <a:srgbClr val="505356"/>
                    </a:solidFill>
                  </a:tcPr>
                </a:tc>
                <a:tc>
                  <a:txBody>
                    <a:bodyPr/>
                    <a:lstStyle/>
                    <a:p>
                      <a:pPr>
                        <a:buNone/>
                      </a:pPr>
                      <a:r>
                        <a:rPr lang="en-GB" sz="1600" b="0" cap="all" spc="150" dirty="0">
                          <a:solidFill>
                            <a:schemeClr val="lt1"/>
                          </a:solidFill>
                          <a:effectLst/>
                          <a:latin typeface="Times New Roman" panose="02020603050405020304" pitchFamily="18" charset="0"/>
                          <a:cs typeface="Times New Roman" panose="02020603050405020304" pitchFamily="18" charset="0"/>
                        </a:rPr>
                        <a:t>Comms focus</a:t>
                      </a:r>
                    </a:p>
                  </a:txBody>
                  <a:tcPr marL="99365" marR="99365" marT="99365" marB="99365" anchor="ctr">
                    <a:lnL w="12700" cmpd="sng">
                      <a:noFill/>
                    </a:lnL>
                    <a:lnR w="12700" cmpd="sng">
                      <a:noFill/>
                    </a:lnR>
                    <a:lnT w="12700" cmpd="sng">
                      <a:noFill/>
                    </a:lnT>
                    <a:lnB w="38100" cmpd="sng">
                      <a:noFill/>
                    </a:lnB>
                    <a:solidFill>
                      <a:srgbClr val="505356"/>
                    </a:solidFill>
                  </a:tcPr>
                </a:tc>
                <a:extLst>
                  <a:ext uri="{0D108BD9-81ED-4DB2-BD59-A6C34878D82A}">
                    <a16:rowId xmlns:a16="http://schemas.microsoft.com/office/drawing/2014/main" val="1778286440"/>
                  </a:ext>
                </a:extLst>
              </a:tr>
              <a:tr h="642161">
                <a:tc>
                  <a:txBody>
                    <a:bodyPr/>
                    <a:lstStyle/>
                    <a:p>
                      <a:pPr>
                        <a:buNone/>
                      </a:pPr>
                      <a:r>
                        <a:rPr lang="en-GB" sz="1600" cap="none" spc="0" dirty="0">
                          <a:solidFill>
                            <a:schemeClr val="tx1"/>
                          </a:solidFill>
                          <a:effectLst/>
                          <a:latin typeface="Times New Roman" panose="02020603050405020304" pitchFamily="18" charset="0"/>
                          <a:cs typeface="Times New Roman" panose="02020603050405020304" pitchFamily="18" charset="0"/>
                        </a:rPr>
                        <a:t>1</a:t>
                      </a:r>
                    </a:p>
                  </a:txBody>
                  <a:tcPr marL="99365" marR="99365" marT="99365" marB="99365" anchor="ctr">
                    <a:lnL w="12700" cmpd="sng">
                      <a:noFill/>
                      <a:prstDash val="solid"/>
                    </a:lnL>
                    <a:lnR w="12700" cmpd="sng">
                      <a:noFill/>
                      <a:prstDash val="solid"/>
                    </a:lnR>
                    <a:lnT w="38100" cmpd="sng">
                      <a:noFill/>
                    </a:lnT>
                    <a:lnB w="12700" cmpd="sng">
                      <a:noFill/>
                      <a:prstDash val="solid"/>
                    </a:lnB>
                    <a:noFill/>
                  </a:tcPr>
                </a:tc>
                <a:tc>
                  <a:txBody>
                    <a:bodyPr/>
                    <a:lstStyle/>
                    <a:p>
                      <a:pPr>
                        <a:buNone/>
                      </a:pPr>
                      <a:r>
                        <a:rPr lang="en-GB" sz="1600" cap="none" spc="0" dirty="0">
                          <a:solidFill>
                            <a:schemeClr val="tx1"/>
                          </a:solidFill>
                          <a:effectLst/>
                          <a:latin typeface="Times New Roman" panose="02020603050405020304" pitchFamily="18" charset="0"/>
                          <a:cs typeface="Times New Roman" panose="02020603050405020304" pitchFamily="18" charset="0"/>
                        </a:rPr>
                        <a:t>Kick-off</a:t>
                      </a:r>
                    </a:p>
                  </a:txBody>
                  <a:tcPr marL="99365" marR="99365" marT="99365" marB="99365" anchor="ctr">
                    <a:lnL w="12700" cmpd="sng">
                      <a:noFill/>
                      <a:prstDash val="solid"/>
                    </a:lnL>
                    <a:lnR w="12700" cmpd="sng">
                      <a:noFill/>
                      <a:prstDash val="solid"/>
                    </a:lnR>
                    <a:lnT w="38100" cmpd="sng">
                      <a:noFill/>
                    </a:lnT>
                    <a:lnB w="12700" cmpd="sng">
                      <a:noFill/>
                      <a:prstDash val="solid"/>
                    </a:lnB>
                    <a:noFill/>
                  </a:tcPr>
                </a:tc>
                <a:tc>
                  <a:txBody>
                    <a:bodyPr/>
                    <a:lstStyle/>
                    <a:p>
                      <a:pPr>
                        <a:buNone/>
                      </a:pPr>
                      <a:r>
                        <a:rPr lang="en-GB" sz="1600" cap="none" spc="0">
                          <a:solidFill>
                            <a:schemeClr val="tx1"/>
                          </a:solidFill>
                          <a:effectLst/>
                          <a:latin typeface="Times New Roman" panose="02020603050405020304" pitchFamily="18" charset="0"/>
                          <a:cs typeface="Times New Roman" panose="02020603050405020304" pitchFamily="18" charset="0"/>
                        </a:rPr>
                        <a:t>Launch event: taster circuits, walking, running </a:t>
                      </a:r>
                    </a:p>
                  </a:txBody>
                  <a:tcPr marL="99365" marR="99365" marT="99365" marB="99365" anchor="ctr">
                    <a:lnL w="12700" cmpd="sng">
                      <a:noFill/>
                      <a:prstDash val="solid"/>
                    </a:lnL>
                    <a:lnR w="12700" cmpd="sng">
                      <a:noFill/>
                      <a:prstDash val="solid"/>
                    </a:lnR>
                    <a:lnT w="38100" cmpd="sng">
                      <a:noFill/>
                    </a:lnT>
                    <a:lnB w="12700" cmpd="sng">
                      <a:noFill/>
                      <a:prstDash val="solid"/>
                    </a:lnB>
                    <a:noFill/>
                  </a:tcPr>
                </a:tc>
                <a:tc>
                  <a:txBody>
                    <a:bodyPr/>
                    <a:lstStyle/>
                    <a:p>
                      <a:pPr>
                        <a:buNone/>
                      </a:pPr>
                      <a:r>
                        <a:rPr lang="en-GB" sz="1600" cap="none" spc="0">
                          <a:solidFill>
                            <a:schemeClr val="tx1"/>
                          </a:solidFill>
                          <a:effectLst/>
                          <a:latin typeface="Times New Roman" panose="02020603050405020304" pitchFamily="18" charset="0"/>
                          <a:cs typeface="Times New Roman" panose="02020603050405020304" pitchFamily="18" charset="0"/>
                        </a:rPr>
                        <a:t>3 x 20-min brisk walks</a:t>
                      </a:r>
                    </a:p>
                  </a:txBody>
                  <a:tcPr marL="99365" marR="99365" marT="99365" marB="99365" anchor="ctr">
                    <a:lnL w="12700" cmpd="sng">
                      <a:noFill/>
                      <a:prstDash val="solid"/>
                    </a:lnL>
                    <a:lnR w="12700" cmpd="sng">
                      <a:noFill/>
                      <a:prstDash val="solid"/>
                    </a:lnR>
                    <a:lnT w="38100" cmpd="sng">
                      <a:noFill/>
                    </a:lnT>
                    <a:lnB w="12700" cmpd="sng">
                      <a:noFill/>
                      <a:prstDash val="solid"/>
                    </a:lnB>
                    <a:noFill/>
                  </a:tcPr>
                </a:tc>
                <a:tc>
                  <a:txBody>
                    <a:bodyPr/>
                    <a:lstStyle/>
                    <a:p>
                      <a:pPr>
                        <a:buNone/>
                      </a:pPr>
                      <a:r>
                        <a:rPr lang="en-GB" sz="1600" cap="none" spc="0">
                          <a:solidFill>
                            <a:schemeClr val="tx1"/>
                          </a:solidFill>
                          <a:effectLst/>
                          <a:latin typeface="Times New Roman" panose="02020603050405020304" pitchFamily="18" charset="0"/>
                          <a:cs typeface="Times New Roman" panose="02020603050405020304" pitchFamily="18" charset="0"/>
                        </a:rPr>
                        <a:t>60</a:t>
                      </a:r>
                    </a:p>
                  </a:txBody>
                  <a:tcPr marL="99365" marR="99365" marT="99365" marB="99365" anchor="ctr">
                    <a:lnL w="12700" cmpd="sng">
                      <a:noFill/>
                      <a:prstDash val="solid"/>
                    </a:lnL>
                    <a:lnR w="12700" cmpd="sng">
                      <a:noFill/>
                      <a:prstDash val="solid"/>
                    </a:lnR>
                    <a:lnT w="38100" cmpd="sng">
                      <a:noFill/>
                    </a:lnT>
                    <a:lnB w="12700" cmpd="sng">
                      <a:noFill/>
                      <a:prstDash val="solid"/>
                    </a:lnB>
                    <a:noFill/>
                  </a:tcPr>
                </a:tc>
                <a:tc>
                  <a:txBody>
                    <a:bodyPr/>
                    <a:lstStyle/>
                    <a:p>
                      <a:pPr>
                        <a:buNone/>
                      </a:pPr>
                      <a:r>
                        <a:rPr lang="en-GB" sz="1600" cap="none" spc="0">
                          <a:solidFill>
                            <a:schemeClr val="tx1"/>
                          </a:solidFill>
                          <a:effectLst/>
                          <a:latin typeface="Times New Roman" panose="02020603050405020304" pitchFamily="18" charset="0"/>
                          <a:cs typeface="Times New Roman" panose="02020603050405020304" pitchFamily="18" charset="0"/>
                        </a:rPr>
                        <a:t>Launch video, sign-up drive, baseline survey</a:t>
                      </a:r>
                    </a:p>
                  </a:txBody>
                  <a:tcPr marL="99365" marR="99365" marT="99365" marB="99365" anchor="ctr">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2527914320"/>
                  </a:ext>
                </a:extLst>
              </a:tr>
              <a:tr h="642161">
                <a:tc>
                  <a:txBody>
                    <a:bodyPr/>
                    <a:lstStyle/>
                    <a:p>
                      <a:pPr>
                        <a:buNone/>
                      </a:pPr>
                      <a:r>
                        <a:rPr lang="en-GB" sz="1600" cap="none" spc="0">
                          <a:solidFill>
                            <a:schemeClr val="tx1"/>
                          </a:solidFill>
                          <a:effectLst/>
                          <a:latin typeface="Times New Roman" panose="02020603050405020304" pitchFamily="18" charset="0"/>
                          <a:cs typeface="Times New Roman" panose="02020603050405020304" pitchFamily="18" charset="0"/>
                        </a:rPr>
                        <a:t>2</a:t>
                      </a:r>
                    </a:p>
                  </a:txBody>
                  <a:tcPr marL="99365" marR="99365" marT="99365" marB="99365"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a:buNone/>
                      </a:pPr>
                      <a:r>
                        <a:rPr lang="en-GB" sz="1600" cap="none" spc="0">
                          <a:solidFill>
                            <a:schemeClr val="tx1"/>
                          </a:solidFill>
                          <a:effectLst/>
                          <a:latin typeface="Times New Roman" panose="02020603050405020304" pitchFamily="18" charset="0"/>
                          <a:cs typeface="Times New Roman" panose="02020603050405020304" pitchFamily="18" charset="0"/>
                        </a:rPr>
                        <a:t>Walk &amp; Talk</a:t>
                      </a:r>
                    </a:p>
                  </a:txBody>
                  <a:tcPr marL="99365" marR="99365" marT="99365" marB="99365"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a:buNone/>
                      </a:pPr>
                      <a:r>
                        <a:rPr lang="en-GB" sz="1600" cap="none" spc="0">
                          <a:solidFill>
                            <a:schemeClr val="tx1"/>
                          </a:solidFill>
                          <a:effectLst/>
                          <a:latin typeface="Times New Roman" panose="02020603050405020304" pitchFamily="18" charset="0"/>
                          <a:cs typeface="Times New Roman" panose="02020603050405020304" pitchFamily="18" charset="0"/>
                        </a:rPr>
                        <a:t>Evening group walk; beginner yoga</a:t>
                      </a:r>
                    </a:p>
                  </a:txBody>
                  <a:tcPr marL="99365" marR="99365" marT="99365" marB="99365"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a:buNone/>
                      </a:pPr>
                      <a:r>
                        <a:rPr lang="en-GB" sz="1600" cap="none" spc="0">
                          <a:solidFill>
                            <a:schemeClr val="tx1"/>
                          </a:solidFill>
                          <a:effectLst/>
                          <a:latin typeface="Times New Roman" panose="02020603050405020304" pitchFamily="18" charset="0"/>
                          <a:cs typeface="Times New Roman" panose="02020603050405020304" pitchFamily="18" charset="0"/>
                        </a:rPr>
                        <a:t>10,000 steps on 3 days</a:t>
                      </a:r>
                    </a:p>
                  </a:txBody>
                  <a:tcPr marL="99365" marR="99365" marT="99365" marB="99365"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a:buNone/>
                      </a:pPr>
                      <a:r>
                        <a:rPr lang="en-GB" sz="1600" cap="none" spc="0">
                          <a:solidFill>
                            <a:schemeClr val="tx1"/>
                          </a:solidFill>
                          <a:effectLst/>
                          <a:latin typeface="Times New Roman" panose="02020603050405020304" pitchFamily="18" charset="0"/>
                          <a:cs typeface="Times New Roman" panose="02020603050405020304" pitchFamily="18" charset="0"/>
                        </a:rPr>
                        <a:t>75</a:t>
                      </a:r>
                    </a:p>
                  </a:txBody>
                  <a:tcPr marL="99365" marR="99365" marT="99365" marB="99365"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a:buNone/>
                      </a:pPr>
                      <a:r>
                        <a:rPr lang="en-GB" sz="1600" cap="none" spc="0">
                          <a:solidFill>
                            <a:schemeClr val="tx1"/>
                          </a:solidFill>
                          <a:effectLst/>
                          <a:latin typeface="Times New Roman" panose="02020603050405020304" pitchFamily="18" charset="0"/>
                          <a:cs typeface="Times New Roman" panose="02020603050405020304" pitchFamily="18" charset="0"/>
                        </a:rPr>
                        <a:t>Buddy-up posts: "bring a mate"</a:t>
                      </a:r>
                    </a:p>
                  </a:txBody>
                  <a:tcPr marL="99365" marR="99365" marT="99365" marB="99365"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extLst>
                  <a:ext uri="{0D108BD9-81ED-4DB2-BD59-A6C34878D82A}">
                    <a16:rowId xmlns:a16="http://schemas.microsoft.com/office/drawing/2014/main" val="765548857"/>
                  </a:ext>
                </a:extLst>
              </a:tr>
              <a:tr h="642161">
                <a:tc>
                  <a:txBody>
                    <a:bodyPr/>
                    <a:lstStyle/>
                    <a:p>
                      <a:pPr>
                        <a:buNone/>
                      </a:pPr>
                      <a:r>
                        <a:rPr lang="en-GB" sz="1600" cap="none" spc="0">
                          <a:solidFill>
                            <a:schemeClr val="tx1"/>
                          </a:solidFill>
                          <a:effectLst/>
                          <a:latin typeface="Times New Roman" panose="02020603050405020304" pitchFamily="18" charset="0"/>
                          <a:cs typeface="Times New Roman" panose="02020603050405020304" pitchFamily="18" charset="0"/>
                        </a:rPr>
                        <a:t>3</a:t>
                      </a:r>
                    </a:p>
                  </a:txBody>
                  <a:tcPr marL="99365" marR="99365" marT="99365" marB="99365"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600" cap="none" spc="0">
                          <a:solidFill>
                            <a:schemeClr val="tx1"/>
                          </a:solidFill>
                          <a:effectLst/>
                          <a:latin typeface="Times New Roman" panose="02020603050405020304" pitchFamily="18" charset="0"/>
                          <a:cs typeface="Times New Roman" panose="02020603050405020304" pitchFamily="18" charset="0"/>
                        </a:rPr>
                        <a:t>Get Your Heart Going</a:t>
                      </a:r>
                    </a:p>
                  </a:txBody>
                  <a:tcPr marL="99365" marR="99365" marT="99365" marB="99365"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600" cap="none" spc="0" dirty="0">
                          <a:solidFill>
                            <a:schemeClr val="tx1"/>
                          </a:solidFill>
                          <a:effectLst/>
                          <a:latin typeface="Times New Roman" panose="02020603050405020304" pitchFamily="18" charset="0"/>
                          <a:cs typeface="Times New Roman" panose="02020603050405020304" pitchFamily="18" charset="0"/>
                        </a:rPr>
                        <a:t>Couch to 5K group start; dance fitness</a:t>
                      </a:r>
                    </a:p>
                  </a:txBody>
                  <a:tcPr marL="99365" marR="99365" marT="99365" marB="99365"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600" cap="none" spc="0">
                          <a:solidFill>
                            <a:schemeClr val="tx1"/>
                          </a:solidFill>
                          <a:effectLst/>
                          <a:latin typeface="Times New Roman" panose="02020603050405020304" pitchFamily="18" charset="0"/>
                          <a:cs typeface="Times New Roman" panose="02020603050405020304" pitchFamily="18" charset="0"/>
                        </a:rPr>
                        <a:t>Start Couch to 5K week 1 (3 runs)</a:t>
                      </a:r>
                    </a:p>
                  </a:txBody>
                  <a:tcPr marL="99365" marR="99365" marT="99365" marB="99365"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600" cap="none" spc="0">
                          <a:solidFill>
                            <a:schemeClr val="tx1"/>
                          </a:solidFill>
                          <a:effectLst/>
                          <a:latin typeface="Times New Roman" panose="02020603050405020304" pitchFamily="18" charset="0"/>
                          <a:cs typeface="Times New Roman" panose="02020603050405020304" pitchFamily="18" charset="0"/>
                        </a:rPr>
                        <a:t>90</a:t>
                      </a:r>
                    </a:p>
                  </a:txBody>
                  <a:tcPr marL="99365" marR="99365" marT="99365" marB="99365"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600" cap="none" spc="0" dirty="0">
                          <a:solidFill>
                            <a:schemeClr val="tx1"/>
                          </a:solidFill>
                          <a:effectLst/>
                          <a:latin typeface="Times New Roman" panose="02020603050405020304" pitchFamily="18" charset="0"/>
                          <a:cs typeface="Times New Roman" panose="02020603050405020304" pitchFamily="18" charset="0"/>
                        </a:rPr>
                        <a:t>Myth-busting: "you don't need to be sporty"</a:t>
                      </a:r>
                    </a:p>
                  </a:txBody>
                  <a:tcPr marL="99365" marR="99365" marT="99365" marB="99365"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4248279031"/>
                  </a:ext>
                </a:extLst>
              </a:tr>
              <a:tr h="642161">
                <a:tc>
                  <a:txBody>
                    <a:bodyPr/>
                    <a:lstStyle/>
                    <a:p>
                      <a:pPr>
                        <a:buNone/>
                      </a:pPr>
                      <a:r>
                        <a:rPr lang="en-GB" sz="1600" cap="none" spc="0">
                          <a:solidFill>
                            <a:schemeClr val="tx1"/>
                          </a:solidFill>
                          <a:effectLst/>
                          <a:latin typeface="Times New Roman" panose="02020603050405020304" pitchFamily="18" charset="0"/>
                          <a:cs typeface="Times New Roman" panose="02020603050405020304" pitchFamily="18" charset="0"/>
                        </a:rPr>
                        <a:t>4</a:t>
                      </a:r>
                    </a:p>
                  </a:txBody>
                  <a:tcPr marL="99365" marR="99365" marT="99365" marB="99365"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a:buNone/>
                      </a:pPr>
                      <a:r>
                        <a:rPr lang="en-GB" sz="1600" cap="none" spc="0">
                          <a:solidFill>
                            <a:schemeClr val="tx1"/>
                          </a:solidFill>
                          <a:effectLst/>
                          <a:latin typeface="Times New Roman" panose="02020603050405020304" pitchFamily="18" charset="0"/>
                          <a:cs typeface="Times New Roman" panose="02020603050405020304" pitchFamily="18" charset="0"/>
                        </a:rPr>
                        <a:t>Get Strong</a:t>
                      </a:r>
                    </a:p>
                  </a:txBody>
                  <a:tcPr marL="99365" marR="99365" marT="99365" marB="99365"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a:buNone/>
                      </a:pPr>
                      <a:r>
                        <a:rPr lang="en-GB" sz="1600" cap="none" spc="0">
                          <a:solidFill>
                            <a:schemeClr val="tx1"/>
                          </a:solidFill>
                          <a:effectLst/>
                          <a:latin typeface="Times New Roman" panose="02020603050405020304" pitchFamily="18" charset="0"/>
                          <a:cs typeface="Times New Roman" panose="02020603050405020304" pitchFamily="18" charset="0"/>
                        </a:rPr>
                        <a:t>Body weight / gym induction; resistance bands class</a:t>
                      </a:r>
                    </a:p>
                  </a:txBody>
                  <a:tcPr marL="99365" marR="99365" marT="99365" marB="99365"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a:buNone/>
                      </a:pPr>
                      <a:r>
                        <a:rPr lang="en-GB" sz="1600" cap="none" spc="0">
                          <a:solidFill>
                            <a:schemeClr val="tx1"/>
                          </a:solidFill>
                          <a:effectLst/>
                          <a:latin typeface="Times New Roman" panose="02020603050405020304" pitchFamily="18" charset="0"/>
                          <a:cs typeface="Times New Roman" panose="02020603050405020304" pitchFamily="18" charset="0"/>
                        </a:rPr>
                        <a:t>2 strength sessions</a:t>
                      </a:r>
                    </a:p>
                  </a:txBody>
                  <a:tcPr marL="99365" marR="99365" marT="99365" marB="99365"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a:buNone/>
                      </a:pPr>
                      <a:r>
                        <a:rPr lang="en-GB" sz="1600" cap="none" spc="0">
                          <a:solidFill>
                            <a:schemeClr val="tx1"/>
                          </a:solidFill>
                          <a:effectLst/>
                          <a:latin typeface="Times New Roman" panose="02020603050405020304" pitchFamily="18" charset="0"/>
                          <a:cs typeface="Times New Roman" panose="02020603050405020304" pitchFamily="18" charset="0"/>
                        </a:rPr>
                        <a:t>105</a:t>
                      </a:r>
                    </a:p>
                  </a:txBody>
                  <a:tcPr marL="99365" marR="99365" marT="99365" marB="99365"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a:buNone/>
                      </a:pPr>
                      <a:r>
                        <a:rPr lang="en-GB" sz="1600" cap="none" spc="0" dirty="0">
                          <a:solidFill>
                            <a:schemeClr val="tx1"/>
                          </a:solidFill>
                          <a:effectLst/>
                          <a:latin typeface="Times New Roman" panose="02020603050405020304" pitchFamily="18" charset="0"/>
                          <a:cs typeface="Times New Roman" panose="02020603050405020304" pitchFamily="18" charset="0"/>
                        </a:rPr>
                        <a:t>Strength how-to reels; mid-point check-in</a:t>
                      </a:r>
                    </a:p>
                  </a:txBody>
                  <a:tcPr marL="99365" marR="99365" marT="99365" marB="99365"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extLst>
                  <a:ext uri="{0D108BD9-81ED-4DB2-BD59-A6C34878D82A}">
                    <a16:rowId xmlns:a16="http://schemas.microsoft.com/office/drawing/2014/main" val="310112137"/>
                  </a:ext>
                </a:extLst>
              </a:tr>
              <a:tr h="642161">
                <a:tc>
                  <a:txBody>
                    <a:bodyPr/>
                    <a:lstStyle/>
                    <a:p>
                      <a:pPr>
                        <a:buNone/>
                      </a:pPr>
                      <a:r>
                        <a:rPr lang="en-GB" sz="1600" cap="none" spc="0">
                          <a:solidFill>
                            <a:schemeClr val="tx1"/>
                          </a:solidFill>
                          <a:effectLst/>
                          <a:latin typeface="Times New Roman" panose="02020603050405020304" pitchFamily="18" charset="0"/>
                          <a:cs typeface="Times New Roman" panose="02020603050405020304" pitchFamily="18" charset="0"/>
                        </a:rPr>
                        <a:t>5</a:t>
                      </a:r>
                    </a:p>
                  </a:txBody>
                  <a:tcPr marL="99365" marR="99365" marT="99365" marB="99365"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600" cap="none" spc="0">
                          <a:solidFill>
                            <a:schemeClr val="tx1"/>
                          </a:solidFill>
                          <a:effectLst/>
                          <a:latin typeface="Times New Roman" panose="02020603050405020304" pitchFamily="18" charset="0"/>
                          <a:cs typeface="Times New Roman" panose="02020603050405020304" pitchFamily="18" charset="0"/>
                        </a:rPr>
                        <a:t>Try Something New</a:t>
                      </a:r>
                    </a:p>
                  </a:txBody>
                  <a:tcPr marL="99365" marR="99365" marT="99365" marB="99365"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600" cap="none" spc="0">
                          <a:solidFill>
                            <a:schemeClr val="tx1"/>
                          </a:solidFill>
                          <a:effectLst/>
                          <a:latin typeface="Times New Roman" panose="02020603050405020304" pitchFamily="18" charset="0"/>
                          <a:cs typeface="Times New Roman" panose="02020603050405020304" pitchFamily="18" charset="0"/>
                        </a:rPr>
                        <a:t>Taster day: climbing, boxing fitness, padel, netball or skate</a:t>
                      </a:r>
                    </a:p>
                  </a:txBody>
                  <a:tcPr marL="99365" marR="99365" marT="99365" marB="99365"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600" cap="none" spc="0">
                          <a:solidFill>
                            <a:schemeClr val="tx1"/>
                          </a:solidFill>
                          <a:effectLst/>
                          <a:latin typeface="Times New Roman" panose="02020603050405020304" pitchFamily="18" charset="0"/>
                          <a:cs typeface="Times New Roman" panose="02020603050405020304" pitchFamily="18" charset="0"/>
                        </a:rPr>
                        <a:t>Try one new activity</a:t>
                      </a:r>
                    </a:p>
                  </a:txBody>
                  <a:tcPr marL="99365" marR="99365" marT="99365" marB="99365"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600" cap="none" spc="0">
                          <a:solidFill>
                            <a:schemeClr val="tx1"/>
                          </a:solidFill>
                          <a:effectLst/>
                          <a:latin typeface="Times New Roman" panose="02020603050405020304" pitchFamily="18" charset="0"/>
                          <a:cs typeface="Times New Roman" panose="02020603050405020304" pitchFamily="18" charset="0"/>
                        </a:rPr>
                        <a:t>120</a:t>
                      </a:r>
                    </a:p>
                  </a:txBody>
                  <a:tcPr marL="99365" marR="99365" marT="99365" marB="99365"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600" cap="none" spc="0">
                          <a:solidFill>
                            <a:schemeClr val="tx1"/>
                          </a:solidFill>
                          <a:effectLst/>
                          <a:latin typeface="Times New Roman" panose="02020603050405020304" pitchFamily="18" charset="0"/>
                          <a:cs typeface="Times New Roman" panose="02020603050405020304" pitchFamily="18" charset="0"/>
                        </a:rPr>
                        <a:t>Participant stories and photos</a:t>
                      </a:r>
                    </a:p>
                  </a:txBody>
                  <a:tcPr marL="99365" marR="99365" marT="99365" marB="99365"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005593607"/>
                  </a:ext>
                </a:extLst>
              </a:tr>
              <a:tr h="642161">
                <a:tc>
                  <a:txBody>
                    <a:bodyPr/>
                    <a:lstStyle/>
                    <a:p>
                      <a:pPr>
                        <a:buNone/>
                      </a:pPr>
                      <a:r>
                        <a:rPr lang="en-GB" sz="1600" cap="none" spc="0">
                          <a:solidFill>
                            <a:schemeClr val="tx1"/>
                          </a:solidFill>
                          <a:effectLst/>
                          <a:latin typeface="Times New Roman" panose="02020603050405020304" pitchFamily="18" charset="0"/>
                          <a:cs typeface="Times New Roman" panose="02020603050405020304" pitchFamily="18" charset="0"/>
                        </a:rPr>
                        <a:t>6</a:t>
                      </a:r>
                    </a:p>
                  </a:txBody>
                  <a:tcPr marL="99365" marR="99365" marT="99365" marB="99365"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a:buNone/>
                      </a:pPr>
                      <a:r>
                        <a:rPr lang="en-GB" sz="1600" cap="none" spc="0">
                          <a:solidFill>
                            <a:schemeClr val="tx1"/>
                          </a:solidFill>
                          <a:effectLst/>
                          <a:latin typeface="Times New Roman" panose="02020603050405020304" pitchFamily="18" charset="0"/>
                          <a:cs typeface="Times New Roman" panose="02020603050405020304" pitchFamily="18" charset="0"/>
                        </a:rPr>
                        <a:t>Active Travel</a:t>
                      </a:r>
                    </a:p>
                  </a:txBody>
                  <a:tcPr marL="99365" marR="99365" marT="99365" marB="99365"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a:buNone/>
                      </a:pPr>
                      <a:r>
                        <a:rPr lang="en-GB" sz="1600" cap="none" spc="0">
                          <a:solidFill>
                            <a:schemeClr val="tx1"/>
                          </a:solidFill>
                          <a:effectLst/>
                          <a:latin typeface="Times New Roman" panose="02020603050405020304" pitchFamily="18" charset="0"/>
                          <a:cs typeface="Times New Roman" panose="02020603050405020304" pitchFamily="18" charset="0"/>
                        </a:rPr>
                        <a:t>Group bike ride or bike-skills session</a:t>
                      </a:r>
                    </a:p>
                  </a:txBody>
                  <a:tcPr marL="99365" marR="99365" marT="99365" marB="99365"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a:buNone/>
                      </a:pPr>
                      <a:r>
                        <a:rPr lang="en-GB" sz="1600" cap="none" spc="0">
                          <a:solidFill>
                            <a:schemeClr val="tx1"/>
                          </a:solidFill>
                          <a:effectLst/>
                          <a:latin typeface="Times New Roman" panose="02020603050405020304" pitchFamily="18" charset="0"/>
                          <a:cs typeface="Times New Roman" panose="02020603050405020304" pitchFamily="18" charset="0"/>
                        </a:rPr>
                        <a:t>Walk or cycle one journey a day</a:t>
                      </a:r>
                    </a:p>
                  </a:txBody>
                  <a:tcPr marL="99365" marR="99365" marT="99365" marB="99365"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a:buNone/>
                      </a:pPr>
                      <a:r>
                        <a:rPr lang="en-GB" sz="1600" cap="none" spc="0">
                          <a:solidFill>
                            <a:schemeClr val="tx1"/>
                          </a:solidFill>
                          <a:effectLst/>
                          <a:latin typeface="Times New Roman" panose="02020603050405020304" pitchFamily="18" charset="0"/>
                          <a:cs typeface="Times New Roman" panose="02020603050405020304" pitchFamily="18" charset="0"/>
                        </a:rPr>
                        <a:t>135</a:t>
                      </a:r>
                    </a:p>
                  </a:txBody>
                  <a:tcPr marL="99365" marR="99365" marT="99365" marB="99365"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a:buNone/>
                      </a:pPr>
                      <a:r>
                        <a:rPr lang="en-GB" sz="1600" cap="none" spc="0">
                          <a:solidFill>
                            <a:schemeClr val="tx1"/>
                          </a:solidFill>
                          <a:effectLst/>
                          <a:latin typeface="Times New Roman" panose="02020603050405020304" pitchFamily="18" charset="0"/>
                          <a:cs typeface="Times New Roman" panose="02020603050405020304" pitchFamily="18" charset="0"/>
                        </a:rPr>
                        <a:t>Commute challenge; leaderboard</a:t>
                      </a:r>
                    </a:p>
                  </a:txBody>
                  <a:tcPr marL="99365" marR="99365" marT="99365" marB="99365"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extLst>
                  <a:ext uri="{0D108BD9-81ED-4DB2-BD59-A6C34878D82A}">
                    <a16:rowId xmlns:a16="http://schemas.microsoft.com/office/drawing/2014/main" val="1971241562"/>
                  </a:ext>
                </a:extLst>
              </a:tr>
              <a:tr h="642161">
                <a:tc>
                  <a:txBody>
                    <a:bodyPr/>
                    <a:lstStyle/>
                    <a:p>
                      <a:pPr>
                        <a:buNone/>
                      </a:pPr>
                      <a:r>
                        <a:rPr lang="en-GB" sz="1600" cap="none" spc="0">
                          <a:solidFill>
                            <a:schemeClr val="tx1"/>
                          </a:solidFill>
                          <a:effectLst/>
                          <a:latin typeface="Times New Roman" panose="02020603050405020304" pitchFamily="18" charset="0"/>
                          <a:cs typeface="Times New Roman" panose="02020603050405020304" pitchFamily="18" charset="0"/>
                        </a:rPr>
                        <a:t>7</a:t>
                      </a:r>
                    </a:p>
                  </a:txBody>
                  <a:tcPr marL="99365" marR="99365" marT="99365" marB="99365"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600" cap="none" spc="0">
                          <a:solidFill>
                            <a:schemeClr val="tx1"/>
                          </a:solidFill>
                          <a:effectLst/>
                          <a:latin typeface="Times New Roman" panose="02020603050405020304" pitchFamily="18" charset="0"/>
                          <a:cs typeface="Times New Roman" panose="02020603050405020304" pitchFamily="18" charset="0"/>
                        </a:rPr>
                        <a:t>Team Up</a:t>
                      </a:r>
                    </a:p>
                  </a:txBody>
                  <a:tcPr marL="99365" marR="99365" marT="99365" marB="99365"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600" cap="none" spc="0">
                          <a:solidFill>
                            <a:schemeClr val="tx1"/>
                          </a:solidFill>
                          <a:effectLst/>
                          <a:latin typeface="Times New Roman" panose="02020603050405020304" pitchFamily="18" charset="0"/>
                          <a:cs typeface="Times New Roman" panose="02020603050405020304" pitchFamily="18" charset="0"/>
                        </a:rPr>
                        <a:t>5-a-side, walking netball or mixed rounders league</a:t>
                      </a:r>
                    </a:p>
                  </a:txBody>
                  <a:tcPr marL="99365" marR="99365" marT="99365" marB="99365"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600" cap="none" spc="0">
                          <a:solidFill>
                            <a:schemeClr val="tx1"/>
                          </a:solidFill>
                          <a:effectLst/>
                          <a:latin typeface="Times New Roman" panose="02020603050405020304" pitchFamily="18" charset="0"/>
                          <a:cs typeface="Times New Roman" panose="02020603050405020304" pitchFamily="18" charset="0"/>
                        </a:rPr>
                        <a:t>Do 150 min with a friend</a:t>
                      </a:r>
                    </a:p>
                  </a:txBody>
                  <a:tcPr marL="99365" marR="99365" marT="99365" marB="99365"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600" cap="none" spc="0">
                          <a:solidFill>
                            <a:schemeClr val="tx1"/>
                          </a:solidFill>
                          <a:effectLst/>
                          <a:latin typeface="Times New Roman" panose="02020603050405020304" pitchFamily="18" charset="0"/>
                          <a:cs typeface="Times New Roman" panose="02020603050405020304" pitchFamily="18" charset="0"/>
                        </a:rPr>
                        <a:t>150</a:t>
                      </a:r>
                    </a:p>
                  </a:txBody>
                  <a:tcPr marL="99365" marR="99365" marT="99365" marB="99365"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600" cap="none" spc="0">
                          <a:solidFill>
                            <a:schemeClr val="tx1"/>
                          </a:solidFill>
                          <a:effectLst/>
                          <a:latin typeface="Times New Roman" panose="02020603050405020304" pitchFamily="18" charset="0"/>
                          <a:cs typeface="Times New Roman" panose="02020603050405020304" pitchFamily="18" charset="0"/>
                        </a:rPr>
                        <a:t>Team challenge; nominate a friend</a:t>
                      </a:r>
                    </a:p>
                  </a:txBody>
                  <a:tcPr marL="99365" marR="99365" marT="99365" marB="99365"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627559650"/>
                  </a:ext>
                </a:extLst>
              </a:tr>
              <a:tr h="828559">
                <a:tc>
                  <a:txBody>
                    <a:bodyPr/>
                    <a:lstStyle/>
                    <a:p>
                      <a:pPr>
                        <a:buNone/>
                      </a:pPr>
                      <a:r>
                        <a:rPr lang="en-GB" sz="1600" cap="none" spc="0">
                          <a:solidFill>
                            <a:schemeClr val="tx1"/>
                          </a:solidFill>
                          <a:effectLst/>
                          <a:latin typeface="Times New Roman" panose="02020603050405020304" pitchFamily="18" charset="0"/>
                          <a:cs typeface="Times New Roman" panose="02020603050405020304" pitchFamily="18" charset="0"/>
                        </a:rPr>
                        <a:t>8</a:t>
                      </a:r>
                    </a:p>
                  </a:txBody>
                  <a:tcPr marL="99365" marR="99365" marT="99365" marB="99365"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a:buNone/>
                      </a:pPr>
                      <a:r>
                        <a:rPr lang="en-GB" sz="1600" cap="none" spc="0" dirty="0">
                          <a:solidFill>
                            <a:schemeClr val="tx1"/>
                          </a:solidFill>
                          <a:effectLst/>
                          <a:latin typeface="Times New Roman" panose="02020603050405020304" pitchFamily="18" charset="0"/>
                          <a:cs typeface="Times New Roman" panose="02020603050405020304" pitchFamily="18" charset="0"/>
                        </a:rPr>
                        <a:t>Finish and Evaluation </a:t>
                      </a:r>
                    </a:p>
                  </a:txBody>
                  <a:tcPr marL="99365" marR="99365" marT="99365" marB="99365"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a:buNone/>
                      </a:pPr>
                      <a:r>
                        <a:rPr lang="en-GB" sz="1600" cap="none" spc="0">
                          <a:solidFill>
                            <a:schemeClr val="tx1"/>
                          </a:solidFill>
                          <a:effectLst/>
                          <a:latin typeface="Times New Roman" panose="02020603050405020304" pitchFamily="18" charset="0"/>
                          <a:cs typeface="Times New Roman" panose="02020603050405020304" pitchFamily="18" charset="0"/>
                        </a:rPr>
                        <a:t>Celebration parkrun or 5K + social; awards</a:t>
                      </a:r>
                    </a:p>
                  </a:txBody>
                  <a:tcPr marL="99365" marR="99365" marT="99365" marB="99365"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a:buNone/>
                      </a:pPr>
                      <a:r>
                        <a:rPr lang="en-GB" sz="1600" cap="none" spc="0">
                          <a:solidFill>
                            <a:schemeClr val="tx1"/>
                          </a:solidFill>
                          <a:effectLst/>
                          <a:latin typeface="Times New Roman" panose="02020603050405020304" pitchFamily="18" charset="0"/>
                          <a:cs typeface="Times New Roman" panose="02020603050405020304" pitchFamily="18" charset="0"/>
                        </a:rPr>
                        <a:t>150+ min and set next goal</a:t>
                      </a:r>
                    </a:p>
                  </a:txBody>
                  <a:tcPr marL="99365" marR="99365" marT="99365" marB="99365"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a:buNone/>
                      </a:pPr>
                      <a:r>
                        <a:rPr lang="en-GB" sz="1600" cap="none" spc="0">
                          <a:solidFill>
                            <a:schemeClr val="tx1"/>
                          </a:solidFill>
                          <a:effectLst/>
                          <a:latin typeface="Times New Roman" panose="02020603050405020304" pitchFamily="18" charset="0"/>
                          <a:cs typeface="Times New Roman" panose="02020603050405020304" pitchFamily="18" charset="0"/>
                        </a:rPr>
                        <a:t>150+</a:t>
                      </a:r>
                    </a:p>
                  </a:txBody>
                  <a:tcPr marL="99365" marR="99365" marT="99365" marB="99365"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a:buNone/>
                      </a:pPr>
                      <a:r>
                        <a:rPr lang="en-GB" sz="1600" cap="none" spc="0" dirty="0">
                          <a:solidFill>
                            <a:schemeClr val="tx1"/>
                          </a:solidFill>
                          <a:effectLst/>
                          <a:latin typeface="Times New Roman" panose="02020603050405020304" pitchFamily="18" charset="0"/>
                          <a:cs typeface="Times New Roman" panose="02020603050405020304" pitchFamily="18" charset="0"/>
                        </a:rPr>
                        <a:t>Results, final survey, Questionnaire </a:t>
                      </a:r>
                    </a:p>
                  </a:txBody>
                  <a:tcPr marL="99365" marR="99365" marT="99365" marB="99365"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extLst>
                  <a:ext uri="{0D108BD9-81ED-4DB2-BD59-A6C34878D82A}">
                    <a16:rowId xmlns:a16="http://schemas.microsoft.com/office/drawing/2014/main" val="1320895854"/>
                  </a:ext>
                </a:extLst>
              </a:tr>
            </a:tbl>
          </a:graphicData>
        </a:graphic>
      </p:graphicFrame>
      <p:sp>
        <p:nvSpPr>
          <p:cNvPr id="7" name="TextBox 6">
            <a:extLst>
              <a:ext uri="{FF2B5EF4-FFF2-40B4-BE49-F238E27FC236}">
                <a16:creationId xmlns:a16="http://schemas.microsoft.com/office/drawing/2014/main" id="{819350AE-CD86-FF95-EB1D-82E7AD530F65}"/>
              </a:ext>
            </a:extLst>
          </p:cNvPr>
          <p:cNvSpPr txBox="1"/>
          <p:nvPr/>
        </p:nvSpPr>
        <p:spPr>
          <a:xfrm>
            <a:off x="122904" y="0"/>
            <a:ext cx="8082116" cy="400110"/>
          </a:xfrm>
          <a:prstGeom prst="rect">
            <a:avLst/>
          </a:prstGeom>
          <a:solidFill>
            <a:schemeClr val="accent4">
              <a:lumMod val="20000"/>
              <a:lumOff val="80000"/>
            </a:schemeClr>
          </a:solidFill>
        </p:spPr>
        <p:txBody>
          <a:bodyPr wrap="square" rtlCol="0">
            <a:spAutoFit/>
          </a:bodyPr>
          <a:lstStyle/>
          <a:p>
            <a:pPr algn="ctr"/>
            <a:r>
              <a:rPr lang="en-GB" sz="2000" b="1" dirty="0">
                <a:latin typeface="Times New Roman" panose="02020603050405020304" pitchFamily="18" charset="0"/>
                <a:cs typeface="Times New Roman" panose="02020603050405020304" pitchFamily="18" charset="0"/>
              </a:rPr>
              <a:t>8-week activities plan</a:t>
            </a:r>
          </a:p>
        </p:txBody>
      </p:sp>
      <p:pic>
        <p:nvPicPr>
          <p:cNvPr id="9" name="Picture 8">
            <a:extLst>
              <a:ext uri="{FF2B5EF4-FFF2-40B4-BE49-F238E27FC236}">
                <a16:creationId xmlns:a16="http://schemas.microsoft.com/office/drawing/2014/main" id="{77F7652D-C716-CEE6-7F7D-5AB8298F4FCF}"/>
              </a:ext>
            </a:extLst>
          </p:cNvPr>
          <p:cNvPicPr>
            <a:picLocks noChangeAspect="1"/>
          </p:cNvPicPr>
          <p:nvPr/>
        </p:nvPicPr>
        <p:blipFill>
          <a:blip r:embed="rId7"/>
          <a:stretch>
            <a:fillRect/>
          </a:stretch>
        </p:blipFill>
        <p:spPr>
          <a:xfrm>
            <a:off x="9348802" y="-128016"/>
            <a:ext cx="1059512" cy="528126"/>
          </a:xfrm>
          <a:prstGeom prst="rect">
            <a:avLst/>
          </a:prstGeom>
        </p:spPr>
      </p:pic>
    </p:spTree>
    <p:extLst>
      <p:ext uri="{BB962C8B-B14F-4D97-AF65-F5344CB8AC3E}">
        <p14:creationId xmlns:p14="http://schemas.microsoft.com/office/powerpoint/2010/main" val="345489259"/>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32021-7435-56A1-F9C2-1B2A675EB699}"/>
              </a:ext>
            </a:extLst>
          </p:cNvPr>
          <p:cNvSpPr>
            <a:spLocks noGrp="1"/>
          </p:cNvSpPr>
          <p:nvPr>
            <p:ph type="title"/>
          </p:nvPr>
        </p:nvSpPr>
        <p:spPr>
          <a:xfrm>
            <a:off x="58996" y="145196"/>
            <a:ext cx="5173178" cy="895795"/>
          </a:xfrm>
          <a:solidFill>
            <a:schemeClr val="bg1">
              <a:lumMod val="95000"/>
            </a:schemeClr>
          </a:solidFill>
        </p:spPr>
        <p:txBody>
          <a:bodyPr/>
          <a:lstStyle/>
          <a:p>
            <a:pPr algn="ctr"/>
            <a:r>
              <a:rPr lang="en-US" sz="3200" b="1" dirty="0">
                <a:solidFill>
                  <a:schemeClr val="tx1"/>
                </a:solidFill>
                <a:latin typeface="Times New Roman" panose="02020603050405020304" pitchFamily="18" charset="0"/>
                <a:cs typeface="Times New Roman" panose="02020603050405020304" pitchFamily="18" charset="0"/>
              </a:rPr>
              <a:t>Introduction</a:t>
            </a:r>
            <a:endParaRPr lang="en-GB"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138F690-40E1-B008-E0EB-E41134A01031}"/>
              </a:ext>
            </a:extLst>
          </p:cNvPr>
          <p:cNvSpPr>
            <a:spLocks noGrp="1"/>
          </p:cNvSpPr>
          <p:nvPr>
            <p:ph idx="1"/>
          </p:nvPr>
        </p:nvSpPr>
        <p:spPr>
          <a:xfrm>
            <a:off x="5240593" y="940607"/>
            <a:ext cx="6096000" cy="2147914"/>
          </a:xfrm>
        </p:spPr>
        <p:txBody>
          <a:bodyPr>
            <a:normAutofit/>
          </a:bodyPr>
          <a:lstStyle/>
          <a:p>
            <a:r>
              <a:rPr lang="en-GB" dirty="0">
                <a:latin typeface="Times New Roman" panose="02020603050405020304" pitchFamily="18" charset="0"/>
                <a:cs typeface="Times New Roman" panose="02020603050405020304" pitchFamily="18" charset="0"/>
              </a:rPr>
              <a:t> </a:t>
            </a:r>
            <a:r>
              <a:rPr lang="en-GB" b="1" dirty="0">
                <a:latin typeface="Times New Roman" panose="02020603050405020304" pitchFamily="18" charset="0"/>
                <a:cs typeface="Times New Roman" panose="02020603050405020304" pitchFamily="18" charset="0"/>
              </a:rPr>
              <a:t>Health Promotion </a:t>
            </a:r>
          </a:p>
          <a:p>
            <a:r>
              <a:rPr lang="en-GB" dirty="0">
                <a:latin typeface="Times New Roman" panose="02020603050405020304" pitchFamily="18" charset="0"/>
                <a:cs typeface="Times New Roman" panose="02020603050405020304" pitchFamily="18" charset="0"/>
              </a:rPr>
              <a:t>Empowering individuals to enhance their health and exert greater control by intervening before illness onset through knowledge and encouragement of behaviour change (Naidoo and Wills, 2016).</a:t>
            </a:r>
          </a:p>
        </p:txBody>
      </p:sp>
      <p:sp>
        <p:nvSpPr>
          <p:cNvPr id="5" name="TextBox 4">
            <a:extLst>
              <a:ext uri="{FF2B5EF4-FFF2-40B4-BE49-F238E27FC236}">
                <a16:creationId xmlns:a16="http://schemas.microsoft.com/office/drawing/2014/main" id="{B226144F-D356-E1F8-8031-9E341E656D07}"/>
              </a:ext>
            </a:extLst>
          </p:cNvPr>
          <p:cNvSpPr txBox="1"/>
          <p:nvPr/>
        </p:nvSpPr>
        <p:spPr>
          <a:xfrm>
            <a:off x="58996" y="4883670"/>
            <a:ext cx="6272978" cy="1823576"/>
          </a:xfrm>
          <a:prstGeom prst="rect">
            <a:avLst/>
          </a:prstGeom>
          <a:noFill/>
          <a:ln w="28575">
            <a:solidFill>
              <a:schemeClr val="tx1"/>
            </a:solidFill>
          </a:ln>
        </p:spPr>
        <p:txBody>
          <a:bodyPr wrap="square">
            <a:spAutoFit/>
          </a:bodyPr>
          <a:lstStyle/>
          <a:p>
            <a:pPr marL="342900" indent="-342900">
              <a:spcAft>
                <a:spcPts val="500"/>
              </a:spcAft>
              <a:buSzPct val="100000"/>
              <a:buChar char="•"/>
            </a:pPr>
            <a:r>
              <a:rPr lang="en-US" sz="2000" b="1" dirty="0">
                <a:solidFill>
                  <a:srgbClr val="0E2A35"/>
                </a:solidFill>
                <a:latin typeface="Times New Roman" panose="02020603050405020304" pitchFamily="18" charset="0"/>
                <a:ea typeface="Calibri" pitchFamily="34" charset="-122"/>
                <a:cs typeface="Times New Roman" panose="02020603050405020304" pitchFamily="18" charset="0"/>
              </a:rPr>
              <a:t>Topic</a:t>
            </a:r>
            <a:r>
              <a:rPr lang="en-US" sz="2000" dirty="0">
                <a:solidFill>
                  <a:srgbClr val="0E2A35"/>
                </a:solidFill>
                <a:latin typeface="Times New Roman" panose="02020603050405020304" pitchFamily="18" charset="0"/>
                <a:ea typeface="Calibri" pitchFamily="34" charset="-122"/>
                <a:cs typeface="Times New Roman" panose="02020603050405020304" pitchFamily="18" charset="0"/>
              </a:rPr>
              <a:t>: exercise / physical activity</a:t>
            </a:r>
            <a:endParaRPr lang="en-US" sz="2000" dirty="0">
              <a:latin typeface="Times New Roman" panose="02020603050405020304" pitchFamily="18" charset="0"/>
              <a:cs typeface="Times New Roman" panose="02020603050405020304" pitchFamily="18" charset="0"/>
            </a:endParaRPr>
          </a:p>
          <a:p>
            <a:pPr marL="342900" indent="-342900">
              <a:spcAft>
                <a:spcPts val="500"/>
              </a:spcAft>
              <a:buSzPct val="100000"/>
              <a:buChar char="•"/>
            </a:pPr>
            <a:r>
              <a:rPr lang="en-US" sz="2000" b="1" dirty="0">
                <a:solidFill>
                  <a:srgbClr val="0E2A35"/>
                </a:solidFill>
                <a:latin typeface="Times New Roman" panose="02020603050405020304" pitchFamily="18" charset="0"/>
                <a:ea typeface="Calibri" pitchFamily="34" charset="-122"/>
                <a:cs typeface="Times New Roman" panose="02020603050405020304" pitchFamily="18" charset="0"/>
              </a:rPr>
              <a:t>Population</a:t>
            </a:r>
            <a:r>
              <a:rPr lang="en-US" sz="2000" dirty="0">
                <a:solidFill>
                  <a:srgbClr val="0E2A35"/>
                </a:solidFill>
                <a:latin typeface="Times New Roman" panose="02020603050405020304" pitchFamily="18" charset="0"/>
                <a:ea typeface="Calibri" pitchFamily="34" charset="-122"/>
                <a:cs typeface="Times New Roman" panose="02020603050405020304" pitchFamily="18" charset="0"/>
              </a:rPr>
              <a:t>: young adults aged 16–34, Newham </a:t>
            </a:r>
            <a:endParaRPr lang="en-US" sz="2000" dirty="0">
              <a:latin typeface="Times New Roman" panose="02020603050405020304" pitchFamily="18" charset="0"/>
              <a:cs typeface="Times New Roman" panose="02020603050405020304" pitchFamily="18" charset="0"/>
            </a:endParaRPr>
          </a:p>
          <a:p>
            <a:pPr marL="342900" indent="-342900">
              <a:spcAft>
                <a:spcPts val="500"/>
              </a:spcAft>
              <a:buSzPct val="100000"/>
              <a:buChar char="•"/>
            </a:pPr>
            <a:r>
              <a:rPr lang="en-US" sz="2000" b="1" dirty="0">
                <a:solidFill>
                  <a:srgbClr val="0E2A35"/>
                </a:solidFill>
                <a:latin typeface="Times New Roman" panose="02020603050405020304" pitchFamily="18" charset="0"/>
                <a:ea typeface="Calibri" pitchFamily="34" charset="-122"/>
                <a:cs typeface="Times New Roman" panose="02020603050405020304" pitchFamily="18" charset="0"/>
              </a:rPr>
              <a:t>Problem</a:t>
            </a:r>
            <a:r>
              <a:rPr lang="en-US" sz="2000" dirty="0">
                <a:solidFill>
                  <a:srgbClr val="0E2A35"/>
                </a:solidFill>
                <a:latin typeface="Times New Roman" panose="02020603050405020304" pitchFamily="18" charset="0"/>
                <a:ea typeface="Calibri" pitchFamily="34" charset="-122"/>
                <a:cs typeface="Times New Roman" panose="02020603050405020304" pitchFamily="18" charset="0"/>
              </a:rPr>
              <a:t>: 16–34s are less active than in 2015-16 (Sport England, 2026)</a:t>
            </a:r>
            <a:endParaRPr lang="en-US" sz="2000" dirty="0">
              <a:latin typeface="Times New Roman" panose="02020603050405020304" pitchFamily="18" charset="0"/>
              <a:cs typeface="Times New Roman" panose="02020603050405020304" pitchFamily="18" charset="0"/>
            </a:endParaRPr>
          </a:p>
          <a:p>
            <a:pPr marL="342900" indent="-342900">
              <a:spcAft>
                <a:spcPts val="500"/>
              </a:spcAft>
              <a:buSzPct val="100000"/>
              <a:buChar char="•"/>
            </a:pPr>
            <a:r>
              <a:rPr lang="en-US" sz="2000" b="1" dirty="0">
                <a:solidFill>
                  <a:srgbClr val="0E2A35"/>
                </a:solidFill>
                <a:latin typeface="Times New Roman" panose="02020603050405020304" pitchFamily="18" charset="0"/>
                <a:ea typeface="Calibri" pitchFamily="34" charset="-122"/>
                <a:cs typeface="Times New Roman" panose="02020603050405020304" pitchFamily="18" charset="0"/>
              </a:rPr>
              <a:t>Approach</a:t>
            </a:r>
            <a:r>
              <a:rPr lang="en-US" sz="2000" dirty="0">
                <a:solidFill>
                  <a:srgbClr val="0E2A35"/>
                </a:solidFill>
                <a:latin typeface="Times New Roman" panose="02020603050405020304" pitchFamily="18" charset="0"/>
                <a:ea typeface="Calibri" pitchFamily="34" charset="-122"/>
                <a:cs typeface="Times New Roman" panose="02020603050405020304" pitchFamily="18" charset="0"/>
              </a:rPr>
              <a:t>: theory-informed, free, social, co-designed</a:t>
            </a:r>
            <a:endParaRPr lang="en-US" sz="2000" dirty="0">
              <a:latin typeface="Times New Roman" panose="02020603050405020304" pitchFamily="18" charset="0"/>
              <a:cs typeface="Times New Roman" panose="02020603050405020304" pitchFamily="18" charset="0"/>
            </a:endParaRPr>
          </a:p>
        </p:txBody>
      </p:sp>
      <p:pic>
        <p:nvPicPr>
          <p:cNvPr id="9" name="Picture 8" descr="Runner tying shoes">
            <a:extLst>
              <a:ext uri="{FF2B5EF4-FFF2-40B4-BE49-F238E27FC236}">
                <a16:creationId xmlns:a16="http://schemas.microsoft.com/office/drawing/2014/main" id="{C96649BE-1FDC-59E7-E168-064A61CA02D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5640" y="1270198"/>
            <a:ext cx="5090650" cy="2911454"/>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11" name="Picture 10">
            <a:extLst>
              <a:ext uri="{FF2B5EF4-FFF2-40B4-BE49-F238E27FC236}">
                <a16:creationId xmlns:a16="http://schemas.microsoft.com/office/drawing/2014/main" id="{267ED0B5-B63F-18F7-A7A9-366D8BE39880}"/>
              </a:ext>
            </a:extLst>
          </p:cNvPr>
          <p:cNvPicPr>
            <a:picLocks noChangeAspect="1"/>
          </p:cNvPicPr>
          <p:nvPr/>
        </p:nvPicPr>
        <p:blipFill>
          <a:blip r:embed="rId3"/>
          <a:stretch>
            <a:fillRect/>
          </a:stretch>
        </p:blipFill>
        <p:spPr>
          <a:xfrm>
            <a:off x="8389288" y="20856"/>
            <a:ext cx="1981372" cy="987638"/>
          </a:xfrm>
          <a:prstGeom prst="rect">
            <a:avLst/>
          </a:prstGeom>
        </p:spPr>
      </p:pic>
      <p:sp>
        <p:nvSpPr>
          <p:cNvPr id="13" name="Text 5">
            <a:extLst>
              <a:ext uri="{FF2B5EF4-FFF2-40B4-BE49-F238E27FC236}">
                <a16:creationId xmlns:a16="http://schemas.microsoft.com/office/drawing/2014/main" id="{8BD45059-131F-272D-FA93-4B52A127E218}"/>
              </a:ext>
            </a:extLst>
          </p:cNvPr>
          <p:cNvSpPr txBox="1"/>
          <p:nvPr/>
        </p:nvSpPr>
        <p:spPr>
          <a:xfrm>
            <a:off x="577153" y="4326293"/>
            <a:ext cx="1594366" cy="395638"/>
          </a:xfrm>
          <a:prstGeom prst="rect">
            <a:avLst/>
          </a:prstGeom>
          <a:noFill/>
          <a:ln/>
        </p:spPr>
        <p:txBody>
          <a:bodyPr wrap="square" lIns="0" tIns="0" rIns="0" bIns="0" rtlCol="0" anchor="t"/>
          <a:lstStyle/>
          <a:p>
            <a:pPr marL="0" indent="0">
              <a:buNone/>
            </a:pPr>
            <a:r>
              <a:rPr lang="en-US" sz="2000" b="1" dirty="0">
                <a:latin typeface="Times New Roman" panose="02020603050405020304" pitchFamily="18" charset="0"/>
                <a:ea typeface="Calibri" pitchFamily="34" charset="-122"/>
                <a:cs typeface="Times New Roman" panose="02020603050405020304" pitchFamily="18" charset="0"/>
              </a:rPr>
              <a:t>OUR FOCUS</a:t>
            </a:r>
            <a:endParaRPr lang="en-US" sz="2000" dirty="0">
              <a:latin typeface="Times New Roman" panose="02020603050405020304" pitchFamily="18" charset="0"/>
              <a:cs typeface="Times New Roman" panose="02020603050405020304" pitchFamily="18" charset="0"/>
            </a:endParaRPr>
          </a:p>
        </p:txBody>
      </p:sp>
      <p:pic>
        <p:nvPicPr>
          <p:cNvPr id="15" name="Graphic 14" descr="Bullseye outline">
            <a:extLst>
              <a:ext uri="{FF2B5EF4-FFF2-40B4-BE49-F238E27FC236}">
                <a16:creationId xmlns:a16="http://schemas.microsoft.com/office/drawing/2014/main" id="{81094249-8C18-7D2A-25A0-997D977EEFF4}"/>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2453151" y="4240151"/>
            <a:ext cx="585019" cy="585019"/>
          </a:xfrm>
          <a:prstGeom prst="rect">
            <a:avLst/>
          </a:prstGeom>
        </p:spPr>
      </p:pic>
      <p:sp>
        <p:nvSpPr>
          <p:cNvPr id="16" name="Action Button: Go Forward or Next 15">
            <a:hlinkClick r:id="" action="ppaction://hlinkshowjump?jump=nextslide" highlightClick="1"/>
            <a:extLst>
              <a:ext uri="{FF2B5EF4-FFF2-40B4-BE49-F238E27FC236}">
                <a16:creationId xmlns:a16="http://schemas.microsoft.com/office/drawing/2014/main" id="{13B5FB31-8C2F-8E00-778F-FAD84B2720C4}"/>
              </a:ext>
            </a:extLst>
          </p:cNvPr>
          <p:cNvSpPr/>
          <p:nvPr/>
        </p:nvSpPr>
        <p:spPr>
          <a:xfrm>
            <a:off x="6845711" y="3141406"/>
            <a:ext cx="585019" cy="583045"/>
          </a:xfrm>
          <a:prstGeom prst="actionButtonForwardNext">
            <a:avLst/>
          </a:prstGeom>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19" name="Action Button: Go Forward or Next 18">
            <a:hlinkClick r:id="" action="ppaction://hlinkshowjump?jump=nextslide" highlightClick="1"/>
            <a:extLst>
              <a:ext uri="{FF2B5EF4-FFF2-40B4-BE49-F238E27FC236}">
                <a16:creationId xmlns:a16="http://schemas.microsoft.com/office/drawing/2014/main" id="{0B4AE8D4-7F1A-E669-DA38-D228005B0B44}"/>
              </a:ext>
            </a:extLst>
          </p:cNvPr>
          <p:cNvSpPr/>
          <p:nvPr/>
        </p:nvSpPr>
        <p:spPr>
          <a:xfrm>
            <a:off x="6845706" y="4159824"/>
            <a:ext cx="585019" cy="583045"/>
          </a:xfrm>
          <a:prstGeom prst="actionButtonForwardNext">
            <a:avLst/>
          </a:prstGeom>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
        <p:nvSpPr>
          <p:cNvPr id="21" name="Action Button: Go Forward or Next 20">
            <a:hlinkClick r:id="" action="ppaction://hlinkshowjump?jump=nextslide" highlightClick="1"/>
            <a:extLst>
              <a:ext uri="{FF2B5EF4-FFF2-40B4-BE49-F238E27FC236}">
                <a16:creationId xmlns:a16="http://schemas.microsoft.com/office/drawing/2014/main" id="{56525FA8-A507-0008-8AB3-ADDE620BEE6F}"/>
              </a:ext>
            </a:extLst>
          </p:cNvPr>
          <p:cNvSpPr/>
          <p:nvPr/>
        </p:nvSpPr>
        <p:spPr>
          <a:xfrm>
            <a:off x="6845707" y="5503935"/>
            <a:ext cx="585019" cy="583045"/>
          </a:xfrm>
          <a:prstGeom prst="actionButtonForwardNext">
            <a:avLst/>
          </a:prstGeom>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
        <p:nvSpPr>
          <p:cNvPr id="24" name="TextBox 23">
            <a:extLst>
              <a:ext uri="{FF2B5EF4-FFF2-40B4-BE49-F238E27FC236}">
                <a16:creationId xmlns:a16="http://schemas.microsoft.com/office/drawing/2014/main" id="{F5AB4B81-19EC-262A-8EA6-B7FAF42688E3}"/>
              </a:ext>
            </a:extLst>
          </p:cNvPr>
          <p:cNvSpPr txBox="1"/>
          <p:nvPr/>
        </p:nvSpPr>
        <p:spPr>
          <a:xfrm>
            <a:off x="7561006" y="3038955"/>
            <a:ext cx="4630994" cy="1569660"/>
          </a:xfrm>
          <a:prstGeom prst="rect">
            <a:avLst/>
          </a:prstGeom>
          <a:noFill/>
        </p:spPr>
        <p:txBody>
          <a:bodyPr wrap="square" rtlCol="0">
            <a:spAutoFit/>
          </a:bodyPr>
          <a:lstStyle/>
          <a:p>
            <a:r>
              <a:rPr lang="en-GB" sz="2000" b="1" dirty="0">
                <a:latin typeface="Times New Roman" panose="02020603050405020304" pitchFamily="18" charset="0"/>
                <a:cs typeface="Times New Roman" panose="02020603050405020304" pitchFamily="18" charset="0"/>
              </a:rPr>
              <a:t>Rationale</a:t>
            </a:r>
          </a:p>
          <a:p>
            <a:r>
              <a:rPr lang="en-US" sz="2000" dirty="0">
                <a:latin typeface="Times New Roman" panose="02020603050405020304" pitchFamily="18" charset="0"/>
                <a:ea typeface="Calibri" pitchFamily="34" charset="-122"/>
                <a:cs typeface="Times New Roman" panose="02020603050405020304" pitchFamily="18" charset="0"/>
              </a:rPr>
              <a:t>Guidelines, statistics, consequences and our 3 aims</a:t>
            </a:r>
            <a:endParaRPr lang="en-US" sz="2000" dirty="0">
              <a:latin typeface="Times New Roman" panose="02020603050405020304" pitchFamily="18" charset="0"/>
              <a:cs typeface="Times New Roman" panose="02020603050405020304" pitchFamily="18" charset="0"/>
            </a:endParaRPr>
          </a:p>
          <a:p>
            <a:endParaRPr lang="en-GB" dirty="0"/>
          </a:p>
          <a:p>
            <a:r>
              <a:rPr lang="en-GB" dirty="0"/>
              <a:t> </a:t>
            </a:r>
          </a:p>
        </p:txBody>
      </p:sp>
      <p:sp>
        <p:nvSpPr>
          <p:cNvPr id="25" name="TextBox 24">
            <a:extLst>
              <a:ext uri="{FF2B5EF4-FFF2-40B4-BE49-F238E27FC236}">
                <a16:creationId xmlns:a16="http://schemas.microsoft.com/office/drawing/2014/main" id="{053CC466-A1AB-C64E-2766-9FA11BE48FD9}"/>
              </a:ext>
            </a:extLst>
          </p:cNvPr>
          <p:cNvSpPr txBox="1"/>
          <p:nvPr/>
        </p:nvSpPr>
        <p:spPr>
          <a:xfrm>
            <a:off x="7561005" y="4215378"/>
            <a:ext cx="4149213" cy="1569660"/>
          </a:xfrm>
          <a:prstGeom prst="rect">
            <a:avLst/>
          </a:prstGeom>
          <a:noFill/>
        </p:spPr>
        <p:txBody>
          <a:bodyPr wrap="square" rtlCol="0">
            <a:spAutoFit/>
          </a:bodyPr>
          <a:lstStyle/>
          <a:p>
            <a:r>
              <a:rPr lang="en-GB" sz="2000" b="1" dirty="0">
                <a:latin typeface="Times New Roman" panose="02020603050405020304" pitchFamily="18" charset="0"/>
                <a:cs typeface="Times New Roman" panose="02020603050405020304" pitchFamily="18" charset="0"/>
              </a:rPr>
              <a:t>Campaign</a:t>
            </a:r>
            <a:r>
              <a:rPr lang="en-GB" dirty="0"/>
              <a:t> </a:t>
            </a:r>
          </a:p>
          <a:p>
            <a:r>
              <a:rPr lang="en-US" sz="2000" dirty="0">
                <a:latin typeface="Times New Roman" panose="02020603050405020304" pitchFamily="18" charset="0"/>
                <a:ea typeface="Calibri" pitchFamily="34" charset="-122"/>
                <a:cs typeface="Times New Roman" panose="02020603050405020304" pitchFamily="18" charset="0"/>
              </a:rPr>
              <a:t>Evaluation, poster, partners and resources</a:t>
            </a:r>
            <a:endParaRPr lang="en-US" sz="2000" dirty="0">
              <a:latin typeface="Times New Roman" panose="02020603050405020304" pitchFamily="18" charset="0"/>
              <a:cs typeface="Times New Roman" panose="02020603050405020304" pitchFamily="18" charset="0"/>
            </a:endParaRPr>
          </a:p>
          <a:p>
            <a:r>
              <a:rPr lang="en-GB" dirty="0"/>
              <a:t> </a:t>
            </a:r>
          </a:p>
          <a:p>
            <a:r>
              <a:rPr lang="en-GB" dirty="0"/>
              <a:t> </a:t>
            </a:r>
          </a:p>
        </p:txBody>
      </p:sp>
      <p:sp>
        <p:nvSpPr>
          <p:cNvPr id="26" name="TextBox 25">
            <a:extLst>
              <a:ext uri="{FF2B5EF4-FFF2-40B4-BE49-F238E27FC236}">
                <a16:creationId xmlns:a16="http://schemas.microsoft.com/office/drawing/2014/main" id="{192E5816-78D6-6E2B-34B1-61D546BC0CC3}"/>
              </a:ext>
            </a:extLst>
          </p:cNvPr>
          <p:cNvSpPr txBox="1"/>
          <p:nvPr/>
        </p:nvSpPr>
        <p:spPr>
          <a:xfrm>
            <a:off x="7600333" y="5657671"/>
            <a:ext cx="4532671" cy="1292662"/>
          </a:xfrm>
          <a:prstGeom prst="rect">
            <a:avLst/>
          </a:prstGeom>
          <a:noFill/>
        </p:spPr>
        <p:txBody>
          <a:bodyPr wrap="square" rtlCol="0">
            <a:spAutoFit/>
          </a:bodyPr>
          <a:lstStyle/>
          <a:p>
            <a:r>
              <a:rPr lang="en-GB" sz="2000" b="1" dirty="0">
                <a:latin typeface="Times New Roman" panose="02020603050405020304" pitchFamily="18" charset="0"/>
                <a:cs typeface="Times New Roman" panose="02020603050405020304" pitchFamily="18" charset="0"/>
              </a:rPr>
              <a:t>Benefits  and Challenges </a:t>
            </a:r>
          </a:p>
          <a:p>
            <a:r>
              <a:rPr lang="en-US" sz="2000" dirty="0">
                <a:latin typeface="Times New Roman" panose="02020603050405020304" pitchFamily="18" charset="0"/>
                <a:ea typeface="Calibri" pitchFamily="34" charset="-122"/>
                <a:cs typeface="Times New Roman" panose="02020603050405020304" pitchFamily="18" charset="0"/>
              </a:rPr>
              <a:t>Benefits, behaviors-change models and solutions</a:t>
            </a:r>
            <a:endParaRPr lang="en-US" sz="2000" dirty="0">
              <a:latin typeface="Times New Roman" panose="02020603050405020304" pitchFamily="18" charset="0"/>
              <a:cs typeface="Times New Roman" panose="02020603050405020304" pitchFamily="18" charset="0"/>
            </a:endParaRPr>
          </a:p>
          <a:p>
            <a:endParaRPr lang="en-GB" dirty="0"/>
          </a:p>
        </p:txBody>
      </p:sp>
      <p:sp>
        <p:nvSpPr>
          <p:cNvPr id="6" name="TextBox 5">
            <a:extLst>
              <a:ext uri="{FF2B5EF4-FFF2-40B4-BE49-F238E27FC236}">
                <a16:creationId xmlns:a16="http://schemas.microsoft.com/office/drawing/2014/main" id="{A03016D6-8236-4B1E-1E33-357B6524BE6F}"/>
              </a:ext>
            </a:extLst>
          </p:cNvPr>
          <p:cNvSpPr txBox="1"/>
          <p:nvPr/>
        </p:nvSpPr>
        <p:spPr>
          <a:xfrm>
            <a:off x="4660490" y="362260"/>
            <a:ext cx="6096000" cy="461665"/>
          </a:xfrm>
          <a:prstGeom prst="rect">
            <a:avLst/>
          </a:prstGeom>
          <a:noFill/>
        </p:spPr>
        <p:txBody>
          <a:bodyPr wrap="square">
            <a:spAutoFit/>
          </a:bodyPr>
          <a:lstStyle/>
          <a:p>
            <a:r>
              <a:rPr lang="en-GB" sz="2400" b="1" dirty="0">
                <a:solidFill>
                  <a:srgbClr val="1E5155"/>
                </a:solidFill>
                <a:latin typeface="Times New Roman" panose="02020603050405020304" pitchFamily="18" charset="0"/>
                <a:cs typeface="Times New Roman" panose="02020603050405020304" pitchFamily="18" charset="0"/>
              </a:rPr>
              <a:t>Move More, Feel Better</a:t>
            </a:r>
            <a:endParaRPr lang="en-GB" sz="24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94719940"/>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8CA18A-DAD0-8335-D785-AD2AF7F5A667}"/>
              </a:ext>
            </a:extLst>
          </p:cNvPr>
          <p:cNvSpPr>
            <a:spLocks noGrp="1"/>
          </p:cNvSpPr>
          <p:nvPr>
            <p:ph type="title"/>
          </p:nvPr>
        </p:nvSpPr>
        <p:spPr>
          <a:xfrm>
            <a:off x="648931" y="629266"/>
            <a:ext cx="4166510" cy="1622321"/>
          </a:xfrm>
        </p:spPr>
        <p:txBody>
          <a:bodyPr>
            <a:normAutofit/>
          </a:bodyPr>
          <a:lstStyle/>
          <a:p>
            <a:r>
              <a:rPr lang="en-GB" b="1">
                <a:solidFill>
                  <a:srgbClr val="EBEBEB"/>
                </a:solidFill>
                <a:latin typeface="Times New Roman" panose="02020603050405020304" pitchFamily="18" charset="0"/>
                <a:cs typeface="Times New Roman" panose="02020603050405020304" pitchFamily="18" charset="0"/>
              </a:rPr>
              <a:t>Physical Activity</a:t>
            </a:r>
          </a:p>
        </p:txBody>
      </p:sp>
      <p:sp>
        <p:nvSpPr>
          <p:cNvPr id="11"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13" name="Freeform: Shape 12">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txBody>
          <a:bodyPr/>
          <a:lstStyle/>
          <a:p>
            <a:endParaRPr lang="en-GB"/>
          </a:p>
        </p:txBody>
      </p:sp>
      <p:pic>
        <p:nvPicPr>
          <p:cNvPr id="4" name="Picture 3" descr="Premium Vector | Parents and children together doing sport and active ...">
            <a:extLst>
              <a:ext uri="{FF2B5EF4-FFF2-40B4-BE49-F238E27FC236}">
                <a16:creationId xmlns:a16="http://schemas.microsoft.com/office/drawing/2014/main" id="{B62E229C-C938-404F-8B5D-EC87934D9DB8}"/>
              </a:ext>
            </a:extLst>
          </p:cNvPr>
          <p:cNvPicPr>
            <a:picLocks noChangeAspect="1"/>
          </p:cNvPicPr>
          <p:nvPr/>
        </p:nvPicPr>
        <p:blipFill>
          <a:blip r:embed="rId2"/>
          <a:stretch>
            <a:fillRect/>
          </a:stretch>
        </p:blipFill>
        <p:spPr>
          <a:xfrm>
            <a:off x="5945272" y="555334"/>
            <a:ext cx="5598610" cy="559861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15" name="Rectangle 14">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583C25F0-A857-D571-1F38-87D41EF1F456}"/>
              </a:ext>
            </a:extLst>
          </p:cNvPr>
          <p:cNvSpPr>
            <a:spLocks noGrp="1"/>
          </p:cNvSpPr>
          <p:nvPr>
            <p:ph idx="1"/>
          </p:nvPr>
        </p:nvSpPr>
        <p:spPr>
          <a:xfrm>
            <a:off x="648931" y="2438400"/>
            <a:ext cx="4166509" cy="3785419"/>
          </a:xfrm>
        </p:spPr>
        <p:txBody>
          <a:bodyPr>
            <a:normAutofit/>
          </a:bodyPr>
          <a:lstStyle/>
          <a:p>
            <a:r>
              <a:rPr lang="en-GB">
                <a:solidFill>
                  <a:srgbClr val="EBEBEB"/>
                </a:solidFill>
                <a:latin typeface="Times New Roman" panose="02020603050405020304" pitchFamily="18" charset="0"/>
                <a:cs typeface="Times New Roman" panose="02020603050405020304" pitchFamily="18" charset="0"/>
              </a:rPr>
              <a:t>Physical activity refers to any movement of the body produced by skeletal muscles that requires energy (World Health Organisation, 2021).</a:t>
            </a:r>
          </a:p>
        </p:txBody>
      </p:sp>
    </p:spTree>
    <p:extLst>
      <p:ext uri="{BB962C8B-B14F-4D97-AF65-F5344CB8AC3E}">
        <p14:creationId xmlns:p14="http://schemas.microsoft.com/office/powerpoint/2010/main" val="2080067036"/>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B341D-A7EC-C123-D2F5-9A7280F35663}"/>
              </a:ext>
            </a:extLst>
          </p:cNvPr>
          <p:cNvSpPr>
            <a:spLocks noGrp="1"/>
          </p:cNvSpPr>
          <p:nvPr>
            <p:ph type="title"/>
          </p:nvPr>
        </p:nvSpPr>
        <p:spPr>
          <a:xfrm>
            <a:off x="159938" y="5717"/>
            <a:ext cx="8062537" cy="1282607"/>
          </a:xfrm>
          <a:solidFill>
            <a:schemeClr val="accent2">
              <a:lumMod val="20000"/>
              <a:lumOff val="80000"/>
            </a:schemeClr>
          </a:solidFill>
        </p:spPr>
        <p:txBody>
          <a:bodyPr vert="horz" lIns="91440" tIns="45720" rIns="91440" bIns="45720" rtlCol="0">
            <a:normAutofit fontScale="90000"/>
          </a:bodyPr>
          <a:lstStyle/>
          <a:p>
            <a:pPr algn="ctr"/>
            <a:r>
              <a:rPr lang="en-GB" sz="4000" b="1" dirty="0">
                <a:latin typeface="Times New Roman" panose="02020603050405020304" pitchFamily="18" charset="0"/>
                <a:cs typeface="Times New Roman" panose="02020603050405020304" pitchFamily="18" charset="0"/>
              </a:rPr>
              <a:t>Task1 </a:t>
            </a:r>
            <a:br>
              <a:rPr lang="en-GB" sz="4000" b="1" dirty="0">
                <a:latin typeface="Times New Roman" panose="02020603050405020304" pitchFamily="18" charset="0"/>
                <a:cs typeface="Times New Roman" panose="02020603050405020304" pitchFamily="18" charset="0"/>
              </a:rPr>
            </a:br>
            <a:r>
              <a:rPr lang="en-GB" sz="4000" b="1" dirty="0">
                <a:latin typeface="Times New Roman" panose="02020603050405020304" pitchFamily="18" charset="0"/>
                <a:cs typeface="Times New Roman" panose="02020603050405020304" pitchFamily="18" charset="0"/>
              </a:rPr>
              <a:t>Rationale</a:t>
            </a:r>
            <a:br>
              <a:rPr lang="en-GB" sz="6600" b="1" dirty="0">
                <a:latin typeface="Times New Roman" panose="02020603050405020304" pitchFamily="18" charset="0"/>
                <a:cs typeface="Times New Roman" panose="02020603050405020304" pitchFamily="18" charset="0"/>
              </a:rPr>
            </a:br>
            <a:endParaRPr lang="en-US" sz="6600" dirty="0">
              <a:solidFill>
                <a:srgbClr val="1F2D29"/>
              </a:solidFill>
            </a:endParaRPr>
          </a:p>
        </p:txBody>
      </p:sp>
      <p:pic>
        <p:nvPicPr>
          <p:cNvPr id="4" name="Picture 3">
            <a:extLst>
              <a:ext uri="{FF2B5EF4-FFF2-40B4-BE49-F238E27FC236}">
                <a16:creationId xmlns:a16="http://schemas.microsoft.com/office/drawing/2014/main" id="{E86DBD2E-B10E-8062-1DD1-460AFE773EBF}"/>
              </a:ext>
            </a:extLst>
          </p:cNvPr>
          <p:cNvPicPr>
            <a:picLocks noChangeAspect="1"/>
          </p:cNvPicPr>
          <p:nvPr/>
        </p:nvPicPr>
        <p:blipFill>
          <a:blip r:embed="rId2"/>
          <a:stretch>
            <a:fillRect/>
          </a:stretch>
        </p:blipFill>
        <p:spPr>
          <a:xfrm>
            <a:off x="8456971" y="-22123"/>
            <a:ext cx="1981372" cy="987638"/>
          </a:xfrm>
          <a:prstGeom prst="rect">
            <a:avLst/>
          </a:prstGeom>
        </p:spPr>
      </p:pic>
      <p:sp>
        <p:nvSpPr>
          <p:cNvPr id="3" name="TextBox 2">
            <a:extLst>
              <a:ext uri="{FF2B5EF4-FFF2-40B4-BE49-F238E27FC236}">
                <a16:creationId xmlns:a16="http://schemas.microsoft.com/office/drawing/2014/main" id="{FDEA5D59-1C90-A5EB-3937-0A4C536475A8}"/>
              </a:ext>
            </a:extLst>
          </p:cNvPr>
          <p:cNvSpPr txBox="1"/>
          <p:nvPr/>
        </p:nvSpPr>
        <p:spPr>
          <a:xfrm>
            <a:off x="157231" y="1403192"/>
            <a:ext cx="4994787" cy="400110"/>
          </a:xfrm>
          <a:prstGeom prst="rect">
            <a:avLst/>
          </a:prstGeom>
          <a:noFill/>
          <a:ln w="19050">
            <a:solidFill>
              <a:schemeClr val="tx1"/>
            </a:solidFill>
          </a:ln>
        </p:spPr>
        <p:txBody>
          <a:bodyPr wrap="square" rtlCol="0">
            <a:spAutoFit/>
          </a:bodyPr>
          <a:lstStyle/>
          <a:p>
            <a:r>
              <a:rPr lang="en-GB" sz="2000" dirty="0">
                <a:latin typeface="Times New Roman" panose="02020603050405020304" pitchFamily="18" charset="0"/>
                <a:cs typeface="Times New Roman" panose="02020603050405020304" pitchFamily="18" charset="0"/>
              </a:rPr>
              <a:t>Hermit ID: 2544303</a:t>
            </a:r>
          </a:p>
        </p:txBody>
      </p:sp>
      <p:pic>
        <p:nvPicPr>
          <p:cNvPr id="7" name="Picture 6" descr="The Best Cardio Exercises for Burning Calories - TBC personal trainers">
            <a:extLst>
              <a:ext uri="{FF2B5EF4-FFF2-40B4-BE49-F238E27FC236}">
                <a16:creationId xmlns:a16="http://schemas.microsoft.com/office/drawing/2014/main" id="{F4CB2B2E-6835-1E27-96DD-D02AAE7593F2}"/>
              </a:ext>
            </a:extLst>
          </p:cNvPr>
          <p:cNvPicPr>
            <a:picLocks noChangeAspect="1"/>
          </p:cNvPicPr>
          <p:nvPr/>
        </p:nvPicPr>
        <p:blipFill>
          <a:blip r:embed="rId3"/>
          <a:stretch>
            <a:fillRect/>
          </a:stretch>
        </p:blipFill>
        <p:spPr>
          <a:xfrm>
            <a:off x="258258" y="2559473"/>
            <a:ext cx="5434619" cy="3718424"/>
          </a:xfrm>
          <a:prstGeom prst="rect">
            <a:avLst/>
          </a:prstGeom>
        </p:spPr>
      </p:pic>
      <p:graphicFrame>
        <p:nvGraphicFramePr>
          <p:cNvPr id="9" name="TextBox 5">
            <a:extLst>
              <a:ext uri="{FF2B5EF4-FFF2-40B4-BE49-F238E27FC236}">
                <a16:creationId xmlns:a16="http://schemas.microsoft.com/office/drawing/2014/main" id="{2974870F-4F2D-4044-3A7E-C3F56DB7151D}"/>
              </a:ext>
            </a:extLst>
          </p:cNvPr>
          <p:cNvGraphicFramePr/>
          <p:nvPr>
            <p:extLst>
              <p:ext uri="{D42A27DB-BD31-4B8C-83A1-F6EECF244321}">
                <p14:modId xmlns:p14="http://schemas.microsoft.com/office/powerpoint/2010/main" val="1869168095"/>
              </p:ext>
            </p:extLst>
          </p:nvPr>
        </p:nvGraphicFramePr>
        <p:xfrm>
          <a:off x="6096000" y="1890782"/>
          <a:ext cx="6096000" cy="470898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95685611"/>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E88EDDC-B34D-7E22-349C-2689085DBEE0}"/>
              </a:ext>
            </a:extLst>
          </p:cNvPr>
          <p:cNvPicPr>
            <a:picLocks noChangeAspect="1"/>
          </p:cNvPicPr>
          <p:nvPr/>
        </p:nvPicPr>
        <p:blipFill>
          <a:blip r:embed="rId2"/>
          <a:stretch>
            <a:fillRect/>
          </a:stretch>
        </p:blipFill>
        <p:spPr>
          <a:xfrm>
            <a:off x="8481560" y="115782"/>
            <a:ext cx="1981372" cy="987638"/>
          </a:xfrm>
          <a:prstGeom prst="rect">
            <a:avLst/>
          </a:prstGeom>
        </p:spPr>
      </p:pic>
      <p:sp>
        <p:nvSpPr>
          <p:cNvPr id="4" name="TextBox 3">
            <a:extLst>
              <a:ext uri="{FF2B5EF4-FFF2-40B4-BE49-F238E27FC236}">
                <a16:creationId xmlns:a16="http://schemas.microsoft.com/office/drawing/2014/main" id="{CF312AA8-8AAC-1C70-DEF9-1FE825617C6D}"/>
              </a:ext>
            </a:extLst>
          </p:cNvPr>
          <p:cNvSpPr txBox="1"/>
          <p:nvPr/>
        </p:nvSpPr>
        <p:spPr>
          <a:xfrm>
            <a:off x="1278193" y="149313"/>
            <a:ext cx="7305368" cy="584775"/>
          </a:xfrm>
          <a:prstGeom prst="rect">
            <a:avLst/>
          </a:prstGeom>
          <a:noFill/>
          <a:ln>
            <a:solidFill>
              <a:schemeClr val="bg1">
                <a:lumMod val="95000"/>
              </a:schemeClr>
            </a:solidFill>
          </a:ln>
        </p:spPr>
        <p:txBody>
          <a:bodyPr wrap="square">
            <a:spAutoFit/>
          </a:bodyPr>
          <a:lstStyle/>
          <a:p>
            <a:pPr marL="0" indent="0">
              <a:buNone/>
            </a:pPr>
            <a:r>
              <a:rPr lang="en-US" sz="3200" b="1" dirty="0">
                <a:solidFill>
                  <a:srgbClr val="0E3B43"/>
                </a:solidFill>
                <a:latin typeface="Times New Roman" panose="02020603050405020304" pitchFamily="18" charset="0"/>
                <a:ea typeface="Arial" pitchFamily="34" charset="-122"/>
                <a:cs typeface="Times New Roman" panose="02020603050405020304" pitchFamily="18" charset="0"/>
              </a:rPr>
              <a:t>National guidelines and activity levels</a:t>
            </a:r>
            <a:endParaRPr lang="en-US" sz="3200"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EBF11A16-6B44-4C63-8FA1-37E5E304AE31}"/>
              </a:ext>
            </a:extLst>
          </p:cNvPr>
          <p:cNvSpPr txBox="1"/>
          <p:nvPr/>
        </p:nvSpPr>
        <p:spPr>
          <a:xfrm>
            <a:off x="865239" y="1302151"/>
            <a:ext cx="6096000" cy="1015663"/>
          </a:xfrm>
          <a:prstGeom prst="rect">
            <a:avLst/>
          </a:prstGeom>
          <a:solidFill>
            <a:schemeClr val="bg1">
              <a:lumMod val="85000"/>
            </a:schemeClr>
          </a:solidFill>
          <a:ln w="12700">
            <a:solidFill>
              <a:schemeClr val="tx1"/>
            </a:solidFill>
          </a:ln>
        </p:spPr>
        <p:txBody>
          <a:bodyPr wrap="square">
            <a:spAutoFit/>
          </a:bodyPr>
          <a:lstStyle/>
          <a:p>
            <a:pPr marL="0" indent="0">
              <a:buNone/>
            </a:pPr>
            <a:r>
              <a:rPr lang="en-US" sz="2000" dirty="0">
                <a:solidFill>
                  <a:srgbClr val="1E2B2F"/>
                </a:solidFill>
                <a:latin typeface="Times New Roman" panose="02020603050405020304" pitchFamily="18" charset="0"/>
                <a:cs typeface="Times New Roman" panose="02020603050405020304" pitchFamily="18" charset="0"/>
              </a:rPr>
              <a:t>UK guidance: adults should do at least 150 minutes of moderate (or 75 minutes of vigorous) activity a week, plus muscle-strengthening on two days (DHSC, 2019).</a:t>
            </a:r>
            <a:endParaRPr lang="en-US" sz="2000" dirty="0">
              <a:latin typeface="Times New Roman" panose="02020603050405020304" pitchFamily="18" charset="0"/>
              <a:cs typeface="Times New Roman" panose="02020603050405020304" pitchFamily="18" charset="0"/>
            </a:endParaRPr>
          </a:p>
        </p:txBody>
      </p:sp>
      <p:graphicFrame>
        <p:nvGraphicFramePr>
          <p:cNvPr id="8" name="Chart 7">
            <a:extLst>
              <a:ext uri="{FF2B5EF4-FFF2-40B4-BE49-F238E27FC236}">
                <a16:creationId xmlns:a16="http://schemas.microsoft.com/office/drawing/2014/main" id="{2ED77856-2BFB-9367-160B-27C416B8BD59}"/>
              </a:ext>
            </a:extLst>
          </p:cNvPr>
          <p:cNvGraphicFramePr/>
          <p:nvPr>
            <p:extLst>
              <p:ext uri="{D42A27DB-BD31-4B8C-83A1-F6EECF244321}">
                <p14:modId xmlns:p14="http://schemas.microsoft.com/office/powerpoint/2010/main" val="3024161114"/>
              </p:ext>
            </p:extLst>
          </p:nvPr>
        </p:nvGraphicFramePr>
        <p:xfrm>
          <a:off x="7303401" y="1553496"/>
          <a:ext cx="4023360" cy="2423160"/>
        </p:xfrm>
        <a:graphic>
          <a:graphicData uri="http://schemas.openxmlformats.org/drawingml/2006/chart">
            <c:chart xmlns:c="http://schemas.openxmlformats.org/drawingml/2006/chart" xmlns:r="http://schemas.openxmlformats.org/officeDocument/2006/relationships" r:id="rId3"/>
          </a:graphicData>
        </a:graphic>
      </p:graphicFrame>
      <p:sp>
        <p:nvSpPr>
          <p:cNvPr id="10" name="TextBox 9">
            <a:extLst>
              <a:ext uri="{FF2B5EF4-FFF2-40B4-BE49-F238E27FC236}">
                <a16:creationId xmlns:a16="http://schemas.microsoft.com/office/drawing/2014/main" id="{0888462A-3FE3-5050-C071-5BD33B24D2DA}"/>
              </a:ext>
            </a:extLst>
          </p:cNvPr>
          <p:cNvSpPr txBox="1"/>
          <p:nvPr/>
        </p:nvSpPr>
        <p:spPr>
          <a:xfrm>
            <a:off x="658755" y="3524524"/>
            <a:ext cx="6096000" cy="1015663"/>
          </a:xfrm>
          <a:prstGeom prst="rect">
            <a:avLst/>
          </a:prstGeom>
          <a:solidFill>
            <a:schemeClr val="bg1">
              <a:lumMod val="85000"/>
            </a:schemeClr>
          </a:solidFill>
          <a:ln w="12700">
            <a:solidFill>
              <a:schemeClr val="bg1">
                <a:lumMod val="95000"/>
              </a:schemeClr>
            </a:solidFill>
          </a:ln>
        </p:spPr>
        <p:txBody>
          <a:bodyPr wrap="square">
            <a:spAutoFit/>
          </a:bodyPr>
          <a:lstStyle/>
          <a:p>
            <a:pPr marL="0" indent="0">
              <a:buNone/>
            </a:pPr>
            <a:r>
              <a:rPr lang="en-US" sz="2000" b="1" dirty="0">
                <a:latin typeface="Times New Roman" panose="02020603050405020304" pitchFamily="18" charset="0"/>
                <a:cs typeface="Times New Roman" panose="02020603050405020304" pitchFamily="18" charset="0"/>
              </a:rPr>
              <a:t>60% </a:t>
            </a:r>
            <a:r>
              <a:rPr lang="en-US" sz="2000" dirty="0">
                <a:latin typeface="Times New Roman" panose="02020603050405020304" pitchFamily="18" charset="0"/>
                <a:cs typeface="Times New Roman" panose="02020603050405020304" pitchFamily="18" charset="0"/>
              </a:rPr>
              <a:t>of Newham adults (16+) active in 2023-24; about 1 in 3 (89,000) inactive (London Borough of Newham, 2025)</a:t>
            </a:r>
          </a:p>
        </p:txBody>
      </p:sp>
    </p:spTree>
    <p:extLst>
      <p:ext uri="{BB962C8B-B14F-4D97-AF65-F5344CB8AC3E}">
        <p14:creationId xmlns:p14="http://schemas.microsoft.com/office/powerpoint/2010/main" val="1757779758"/>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3C8378D-5BF2-8B23-1D79-4BEAF6C97C23}"/>
              </a:ext>
            </a:extLst>
          </p:cNvPr>
          <p:cNvPicPr>
            <a:picLocks noChangeAspect="1"/>
          </p:cNvPicPr>
          <p:nvPr/>
        </p:nvPicPr>
        <p:blipFill>
          <a:blip r:embed="rId2"/>
          <a:stretch>
            <a:fillRect/>
          </a:stretch>
        </p:blipFill>
        <p:spPr>
          <a:xfrm>
            <a:off x="8461463" y="115782"/>
            <a:ext cx="1981372" cy="987638"/>
          </a:xfrm>
          <a:prstGeom prst="rect">
            <a:avLst/>
          </a:prstGeom>
        </p:spPr>
      </p:pic>
      <p:sp>
        <p:nvSpPr>
          <p:cNvPr id="4" name="TextBox 3">
            <a:extLst>
              <a:ext uri="{FF2B5EF4-FFF2-40B4-BE49-F238E27FC236}">
                <a16:creationId xmlns:a16="http://schemas.microsoft.com/office/drawing/2014/main" id="{770F61D1-57B9-D712-79B1-48895048A748}"/>
              </a:ext>
            </a:extLst>
          </p:cNvPr>
          <p:cNvSpPr txBox="1"/>
          <p:nvPr/>
        </p:nvSpPr>
        <p:spPr>
          <a:xfrm>
            <a:off x="353961" y="149313"/>
            <a:ext cx="8327923" cy="523220"/>
          </a:xfrm>
          <a:prstGeom prst="rect">
            <a:avLst/>
          </a:prstGeom>
          <a:noFill/>
        </p:spPr>
        <p:txBody>
          <a:bodyPr wrap="square">
            <a:spAutoFit/>
          </a:bodyPr>
          <a:lstStyle/>
          <a:p>
            <a:pPr marL="0" indent="0">
              <a:buNone/>
            </a:pPr>
            <a:r>
              <a:rPr lang="en-US" sz="2800" b="1" dirty="0">
                <a:solidFill>
                  <a:srgbClr val="0E3B43"/>
                </a:solidFill>
                <a:latin typeface="Times New Roman" panose="02020603050405020304" pitchFamily="18" charset="0"/>
                <a:ea typeface="Arial" pitchFamily="34" charset="-122"/>
                <a:cs typeface="Times New Roman" panose="02020603050405020304" pitchFamily="18" charset="0"/>
              </a:rPr>
              <a:t>Determinants of inactivity in young adults</a:t>
            </a:r>
            <a:endParaRPr lang="en-US" sz="2800"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67B32DB3-DC5F-CDD6-9402-2AD2050A6744}"/>
              </a:ext>
            </a:extLst>
          </p:cNvPr>
          <p:cNvSpPr txBox="1"/>
          <p:nvPr/>
        </p:nvSpPr>
        <p:spPr>
          <a:xfrm>
            <a:off x="353960" y="1348318"/>
            <a:ext cx="6341807" cy="1015663"/>
          </a:xfrm>
          <a:prstGeom prst="rect">
            <a:avLst/>
          </a:prstGeom>
          <a:noFill/>
        </p:spPr>
        <p:txBody>
          <a:bodyPr wrap="square">
            <a:spAutoFit/>
          </a:bodyPr>
          <a:lstStyle/>
          <a:p>
            <a:r>
              <a:rPr lang="en-GB" b="1" dirty="0"/>
              <a:t> </a:t>
            </a:r>
            <a:r>
              <a:rPr lang="en-GB" sz="2000" b="1" dirty="0">
                <a:latin typeface="Times New Roman" panose="02020603050405020304" pitchFamily="18" charset="0"/>
                <a:cs typeface="Times New Roman" panose="02020603050405020304" pitchFamily="18" charset="0"/>
              </a:rPr>
              <a:t>Individual</a:t>
            </a:r>
            <a:r>
              <a:rPr lang="en-GB" sz="2000" dirty="0">
                <a:latin typeface="Times New Roman" panose="02020603050405020304" pitchFamily="18" charset="0"/>
                <a:cs typeface="Times New Roman" panose="02020603050405020304" pitchFamily="18" charset="0"/>
              </a:rPr>
              <a:t>: Low confidence, restricted time from education, shift job, or care; perceived costs, Long-term conditions (LTC)</a:t>
            </a:r>
          </a:p>
        </p:txBody>
      </p:sp>
      <p:sp>
        <p:nvSpPr>
          <p:cNvPr id="9" name="TextBox 8">
            <a:extLst>
              <a:ext uri="{FF2B5EF4-FFF2-40B4-BE49-F238E27FC236}">
                <a16:creationId xmlns:a16="http://schemas.microsoft.com/office/drawing/2014/main" id="{0150FFC5-960E-9C58-180E-71CC1F17615B}"/>
              </a:ext>
            </a:extLst>
          </p:cNvPr>
          <p:cNvSpPr txBox="1"/>
          <p:nvPr/>
        </p:nvSpPr>
        <p:spPr>
          <a:xfrm>
            <a:off x="255639" y="2505670"/>
            <a:ext cx="6096000" cy="1015663"/>
          </a:xfrm>
          <a:prstGeom prst="rect">
            <a:avLst/>
          </a:prstGeom>
          <a:noFill/>
        </p:spPr>
        <p:txBody>
          <a:bodyPr wrap="square">
            <a:spAutoFit/>
          </a:bodyPr>
          <a:lstStyle/>
          <a:p>
            <a:r>
              <a:rPr lang="en-GB" sz="2000" dirty="0">
                <a:latin typeface="Times New Roman" panose="02020603050405020304" pitchFamily="18" charset="0"/>
                <a:cs typeface="Times New Roman" panose="02020603050405020304" pitchFamily="18" charset="0"/>
              </a:rPr>
              <a:t> </a:t>
            </a:r>
            <a:r>
              <a:rPr lang="en-GB" sz="2000" b="1" dirty="0">
                <a:latin typeface="Times New Roman" panose="02020603050405020304" pitchFamily="18" charset="0"/>
                <a:cs typeface="Times New Roman" panose="02020603050405020304" pitchFamily="18" charset="0"/>
              </a:rPr>
              <a:t>Cultural and Social</a:t>
            </a:r>
            <a:r>
              <a:rPr lang="en-GB" sz="2000" dirty="0">
                <a:latin typeface="Times New Roman" panose="02020603050405020304" pitchFamily="18" charset="0"/>
                <a:cs typeface="Times New Roman" panose="02020603050405020304" pitchFamily="18" charset="0"/>
              </a:rPr>
              <a:t>: Friends separating after school; gender and cultural restrictions concerning where and how to exercise</a:t>
            </a:r>
            <a:r>
              <a:rPr lang="en-GB" dirty="0">
                <a:latin typeface="Times New Roman" panose="02020603050405020304" pitchFamily="18" charset="0"/>
                <a:cs typeface="Times New Roman" panose="02020603050405020304" pitchFamily="18" charset="0"/>
              </a:rPr>
              <a:t>.</a:t>
            </a:r>
          </a:p>
        </p:txBody>
      </p:sp>
      <p:sp>
        <p:nvSpPr>
          <p:cNvPr id="11" name="TextBox 10">
            <a:extLst>
              <a:ext uri="{FF2B5EF4-FFF2-40B4-BE49-F238E27FC236}">
                <a16:creationId xmlns:a16="http://schemas.microsoft.com/office/drawing/2014/main" id="{690F803A-71C6-1474-DF60-A676228ECB74}"/>
              </a:ext>
            </a:extLst>
          </p:cNvPr>
          <p:cNvSpPr txBox="1"/>
          <p:nvPr/>
        </p:nvSpPr>
        <p:spPr>
          <a:xfrm>
            <a:off x="255639" y="3827786"/>
            <a:ext cx="6096000" cy="707886"/>
          </a:xfrm>
          <a:prstGeom prst="rect">
            <a:avLst/>
          </a:prstGeom>
          <a:noFill/>
        </p:spPr>
        <p:txBody>
          <a:bodyPr wrap="square">
            <a:spAutoFit/>
          </a:bodyPr>
          <a:lstStyle/>
          <a:p>
            <a:r>
              <a:rPr lang="en-GB" dirty="0"/>
              <a:t> </a:t>
            </a:r>
            <a:r>
              <a:rPr lang="en-GB" sz="2000" b="1" dirty="0">
                <a:latin typeface="Times New Roman" panose="02020603050405020304" pitchFamily="18" charset="0"/>
                <a:cs typeface="Times New Roman" panose="02020603050405020304" pitchFamily="18" charset="0"/>
              </a:rPr>
              <a:t>Community and environment</a:t>
            </a:r>
            <a:r>
              <a:rPr lang="en-GB" sz="2000" dirty="0">
                <a:latin typeface="Times New Roman" panose="02020603050405020304" pitchFamily="18" charset="0"/>
                <a:cs typeface="Times New Roman" panose="02020603050405020304" pitchFamily="18" charset="0"/>
              </a:rPr>
              <a:t>: Access to cheap, secure, and inclusive locations, including women-only sessions</a:t>
            </a:r>
          </a:p>
        </p:txBody>
      </p:sp>
      <p:sp>
        <p:nvSpPr>
          <p:cNvPr id="13" name="TextBox 12">
            <a:extLst>
              <a:ext uri="{FF2B5EF4-FFF2-40B4-BE49-F238E27FC236}">
                <a16:creationId xmlns:a16="http://schemas.microsoft.com/office/drawing/2014/main" id="{9BDC3FDC-6721-583B-AE4C-4E375DB36163}"/>
              </a:ext>
            </a:extLst>
          </p:cNvPr>
          <p:cNvSpPr txBox="1"/>
          <p:nvPr/>
        </p:nvSpPr>
        <p:spPr>
          <a:xfrm>
            <a:off x="167147" y="5000527"/>
            <a:ext cx="6096000" cy="707886"/>
          </a:xfrm>
          <a:prstGeom prst="rect">
            <a:avLst/>
          </a:prstGeom>
          <a:noFill/>
        </p:spPr>
        <p:txBody>
          <a:bodyPr wrap="square">
            <a:spAutoFit/>
          </a:bodyPr>
          <a:lstStyle/>
          <a:p>
            <a:r>
              <a:rPr lang="en-GB" sz="2000" b="1" dirty="0">
                <a:latin typeface="Times New Roman" panose="02020603050405020304" pitchFamily="18" charset="0"/>
                <a:cs typeface="Times New Roman" panose="02020603050405020304" pitchFamily="18" charset="0"/>
              </a:rPr>
              <a:t>Structural</a:t>
            </a:r>
            <a:r>
              <a:rPr lang="en-GB" sz="2000" dirty="0">
                <a:latin typeface="Times New Roman" panose="02020603050405020304" pitchFamily="18" charset="0"/>
                <a:cs typeface="Times New Roman" panose="02020603050405020304" pitchFamily="18" charset="0"/>
              </a:rPr>
              <a:t>: congested housing, unstable employment, and deprivation</a:t>
            </a:r>
          </a:p>
        </p:txBody>
      </p:sp>
      <p:sp>
        <p:nvSpPr>
          <p:cNvPr id="15" name="TextBox 14">
            <a:extLst>
              <a:ext uri="{FF2B5EF4-FFF2-40B4-BE49-F238E27FC236}">
                <a16:creationId xmlns:a16="http://schemas.microsoft.com/office/drawing/2014/main" id="{764B6964-C3A7-1C3B-9D3A-A487A346B28B}"/>
              </a:ext>
            </a:extLst>
          </p:cNvPr>
          <p:cNvSpPr txBox="1"/>
          <p:nvPr/>
        </p:nvSpPr>
        <p:spPr>
          <a:xfrm>
            <a:off x="353960" y="6150114"/>
            <a:ext cx="6096000" cy="707886"/>
          </a:xfrm>
          <a:prstGeom prst="rect">
            <a:avLst/>
          </a:prstGeom>
          <a:noFill/>
        </p:spPr>
        <p:txBody>
          <a:bodyPr wrap="square">
            <a:spAutoFit/>
          </a:bodyPr>
          <a:lstStyle/>
          <a:p>
            <a:r>
              <a:rPr lang="en-US" sz="2000" dirty="0">
                <a:solidFill>
                  <a:srgbClr val="5B6B70"/>
                </a:solidFill>
                <a:latin typeface="Times New Roman" panose="02020603050405020304" pitchFamily="18" charset="0"/>
                <a:cs typeface="Times New Roman" panose="02020603050405020304" pitchFamily="18" charset="0"/>
              </a:rPr>
              <a:t>Dahlgren and Whitehead (1991); correlates from Bauman et al. (2012)</a:t>
            </a:r>
            <a:endParaRPr lang="en-GB" sz="2000" dirty="0">
              <a:latin typeface="Times New Roman" panose="02020603050405020304" pitchFamily="18" charset="0"/>
              <a:cs typeface="Times New Roman" panose="02020603050405020304" pitchFamily="18" charset="0"/>
            </a:endParaRPr>
          </a:p>
        </p:txBody>
      </p:sp>
      <p:pic>
        <p:nvPicPr>
          <p:cNvPr id="16" name="Picture 15" descr="Obesity Physical Exercise , Association of Physical Activity With ...">
            <a:extLst>
              <a:ext uri="{FF2B5EF4-FFF2-40B4-BE49-F238E27FC236}">
                <a16:creationId xmlns:a16="http://schemas.microsoft.com/office/drawing/2014/main" id="{AA94EBA6-02E5-1565-66A7-7569D2164C1B}"/>
              </a:ext>
            </a:extLst>
          </p:cNvPr>
          <p:cNvPicPr>
            <a:picLocks noChangeAspect="1"/>
          </p:cNvPicPr>
          <p:nvPr/>
        </p:nvPicPr>
        <p:blipFill>
          <a:blip r:embed="rId3"/>
          <a:stretch>
            <a:fillRect/>
          </a:stretch>
        </p:blipFill>
        <p:spPr>
          <a:xfrm>
            <a:off x="6449960" y="1856149"/>
            <a:ext cx="5486401" cy="4094729"/>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520388315"/>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15452FB-4225-9E41-8FEC-33E4F69280BB}"/>
              </a:ext>
            </a:extLst>
          </p:cNvPr>
          <p:cNvPicPr>
            <a:picLocks noChangeAspect="1"/>
          </p:cNvPicPr>
          <p:nvPr/>
        </p:nvPicPr>
        <p:blipFill>
          <a:blip r:embed="rId2"/>
          <a:stretch>
            <a:fillRect/>
          </a:stretch>
        </p:blipFill>
        <p:spPr>
          <a:xfrm>
            <a:off x="8511705" y="187219"/>
            <a:ext cx="1981372" cy="987638"/>
          </a:xfrm>
          <a:prstGeom prst="rect">
            <a:avLst/>
          </a:prstGeom>
        </p:spPr>
      </p:pic>
      <p:sp>
        <p:nvSpPr>
          <p:cNvPr id="4" name="TextBox 3">
            <a:extLst>
              <a:ext uri="{FF2B5EF4-FFF2-40B4-BE49-F238E27FC236}">
                <a16:creationId xmlns:a16="http://schemas.microsoft.com/office/drawing/2014/main" id="{F9EAB086-6A73-E415-E91C-64D2FDABF77D}"/>
              </a:ext>
            </a:extLst>
          </p:cNvPr>
          <p:cNvSpPr txBox="1"/>
          <p:nvPr/>
        </p:nvSpPr>
        <p:spPr>
          <a:xfrm>
            <a:off x="1543664" y="187219"/>
            <a:ext cx="6096000" cy="523220"/>
          </a:xfrm>
          <a:prstGeom prst="rect">
            <a:avLst/>
          </a:prstGeom>
          <a:noFill/>
        </p:spPr>
        <p:txBody>
          <a:bodyPr wrap="square">
            <a:spAutoFit/>
          </a:bodyPr>
          <a:lstStyle/>
          <a:p>
            <a:pPr marL="0" indent="0">
              <a:buNone/>
            </a:pPr>
            <a:r>
              <a:rPr lang="en-US" sz="2800" b="1" dirty="0">
                <a:solidFill>
                  <a:srgbClr val="0E3B43"/>
                </a:solidFill>
                <a:latin typeface="Times New Roman" panose="02020603050405020304" pitchFamily="18" charset="0"/>
                <a:ea typeface="Arial" pitchFamily="34" charset="-122"/>
                <a:cs typeface="Times New Roman" panose="02020603050405020304" pitchFamily="18" charset="0"/>
              </a:rPr>
              <a:t>Possible long-term consequences</a:t>
            </a:r>
            <a:endParaRPr lang="en-US" sz="2800"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2651D6D9-0BB7-B4CB-57BE-0904FFD33AD9}"/>
              </a:ext>
            </a:extLst>
          </p:cNvPr>
          <p:cNvSpPr txBox="1"/>
          <p:nvPr/>
        </p:nvSpPr>
        <p:spPr>
          <a:xfrm>
            <a:off x="265470" y="1949349"/>
            <a:ext cx="6096000" cy="400110"/>
          </a:xfrm>
          <a:prstGeom prst="rect">
            <a:avLst/>
          </a:prstGeom>
          <a:solidFill>
            <a:schemeClr val="bg1"/>
          </a:solidFill>
        </p:spPr>
        <p:txBody>
          <a:bodyPr wrap="square">
            <a:spAutoFit/>
          </a:bodyPr>
          <a:lstStyle/>
          <a:p>
            <a:pPr marL="0" indent="0">
              <a:buNone/>
            </a:pPr>
            <a:r>
              <a:rPr lang="en-US" sz="2000" dirty="0">
                <a:solidFill>
                  <a:srgbClr val="1E2B2F"/>
                </a:solidFill>
                <a:latin typeface="Times New Roman" panose="02020603050405020304" pitchFamily="18" charset="0"/>
                <a:cs typeface="Times New Roman" panose="02020603050405020304" pitchFamily="18" charset="0"/>
              </a:rPr>
              <a:t>Activity drops after leaving school (Corder et al., 2019)</a:t>
            </a:r>
            <a:endParaRPr lang="en-US" sz="2000" dirty="0">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53FA29AC-0C6D-AD8E-2318-85E437BE5614}"/>
              </a:ext>
            </a:extLst>
          </p:cNvPr>
          <p:cNvSpPr txBox="1"/>
          <p:nvPr/>
        </p:nvSpPr>
        <p:spPr>
          <a:xfrm>
            <a:off x="265470" y="2717420"/>
            <a:ext cx="6096000" cy="1015663"/>
          </a:xfrm>
          <a:prstGeom prst="rect">
            <a:avLst/>
          </a:prstGeom>
          <a:solidFill>
            <a:schemeClr val="bg1"/>
          </a:solidFill>
        </p:spPr>
        <p:txBody>
          <a:bodyPr wrap="square">
            <a:spAutoFit/>
          </a:bodyPr>
          <a:lstStyle/>
          <a:p>
            <a:pPr marL="0" indent="0">
              <a:buNone/>
            </a:pPr>
            <a:r>
              <a:rPr lang="en-US" sz="2000" dirty="0">
                <a:solidFill>
                  <a:srgbClr val="1E2B2F"/>
                </a:solidFill>
                <a:latin typeface="Times New Roman" panose="02020603050405020304" pitchFamily="18" charset="0"/>
                <a:cs typeface="Times New Roman" panose="02020603050405020304" pitchFamily="18" charset="0"/>
              </a:rPr>
              <a:t>Sedentary habits in young adults are linked to later weight gain, poorer cardiometabolic and mental health (Huang, Liu and Zhou, 2022)</a:t>
            </a:r>
            <a:endParaRPr lang="en-US" sz="2000" dirty="0">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B763E819-3E14-859E-8C58-06A74C5D4E19}"/>
              </a:ext>
            </a:extLst>
          </p:cNvPr>
          <p:cNvSpPr txBox="1"/>
          <p:nvPr/>
        </p:nvSpPr>
        <p:spPr>
          <a:xfrm>
            <a:off x="265470" y="4301099"/>
            <a:ext cx="6096000" cy="1015663"/>
          </a:xfrm>
          <a:prstGeom prst="rect">
            <a:avLst/>
          </a:prstGeom>
          <a:solidFill>
            <a:schemeClr val="bg1"/>
          </a:solidFill>
        </p:spPr>
        <p:txBody>
          <a:bodyPr wrap="square">
            <a:spAutoFit/>
          </a:bodyPr>
          <a:lstStyle/>
          <a:p>
            <a:pPr marL="0" indent="0">
              <a:buNone/>
            </a:pPr>
            <a:r>
              <a:rPr lang="en-US" sz="2000" dirty="0">
                <a:latin typeface="Times New Roman" panose="02020603050405020304" pitchFamily="18" charset="0"/>
                <a:cs typeface="Times New Roman" panose="02020603050405020304" pitchFamily="18" charset="0"/>
              </a:rPr>
              <a:t>Higher risk of long-term conditions, adding to health inequalities between more and less deprived areas (Marmot et al., 2020; Sport England</a:t>
            </a:r>
            <a:r>
              <a:rPr lang="en-US" sz="2000" dirty="0">
                <a:solidFill>
                  <a:srgbClr val="FFFFFF"/>
                </a:solidFill>
                <a:latin typeface="Times New Roman" panose="02020603050405020304" pitchFamily="18" charset="0"/>
                <a:cs typeface="Times New Roman" panose="02020603050405020304" pitchFamily="18" charset="0"/>
              </a:rPr>
              <a:t>, </a:t>
            </a:r>
            <a:r>
              <a:rPr lang="en-US" sz="1200" dirty="0">
                <a:solidFill>
                  <a:srgbClr val="FFFFFF"/>
                </a:solidFill>
              </a:rPr>
              <a:t>2026)</a:t>
            </a:r>
            <a:endParaRPr lang="en-US" sz="1200" dirty="0"/>
          </a:p>
        </p:txBody>
      </p:sp>
      <p:pic>
        <p:nvPicPr>
          <p:cNvPr id="13" name="Picture 12">
            <a:extLst>
              <a:ext uri="{FF2B5EF4-FFF2-40B4-BE49-F238E27FC236}">
                <a16:creationId xmlns:a16="http://schemas.microsoft.com/office/drawing/2014/main" id="{0BF2AB6D-6F82-76C2-2CB6-4AF9180D5204}"/>
              </a:ext>
            </a:extLst>
          </p:cNvPr>
          <p:cNvPicPr>
            <a:picLocks noChangeAspect="1"/>
          </p:cNvPicPr>
          <p:nvPr/>
        </p:nvPicPr>
        <p:blipFill>
          <a:blip r:embed="rId3"/>
          <a:stretch>
            <a:fillRect/>
          </a:stretch>
        </p:blipFill>
        <p:spPr>
          <a:xfrm>
            <a:off x="6660433" y="1949349"/>
            <a:ext cx="4933026" cy="328868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455739606"/>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C71B92A-DF1B-0693-D584-F24B1E04493F}"/>
              </a:ext>
            </a:extLst>
          </p:cNvPr>
          <p:cNvSpPr txBox="1"/>
          <p:nvPr/>
        </p:nvSpPr>
        <p:spPr>
          <a:xfrm>
            <a:off x="1661652" y="398017"/>
            <a:ext cx="7924800" cy="523220"/>
          </a:xfrm>
          <a:prstGeom prst="rect">
            <a:avLst/>
          </a:prstGeom>
          <a:solidFill>
            <a:schemeClr val="bg1">
              <a:lumMod val="95000"/>
            </a:schemeClr>
          </a:solidFill>
        </p:spPr>
        <p:txBody>
          <a:bodyPr wrap="square">
            <a:spAutoFit/>
          </a:bodyPr>
          <a:lstStyle/>
          <a:p>
            <a:pPr marL="0" indent="0">
              <a:buNone/>
            </a:pPr>
            <a:r>
              <a:rPr lang="en-US" sz="2800" b="1" dirty="0">
                <a:solidFill>
                  <a:srgbClr val="0E3B43"/>
                </a:solidFill>
                <a:latin typeface="Times New Roman" panose="02020603050405020304" pitchFamily="18" charset="0"/>
                <a:ea typeface="Arial" pitchFamily="34" charset="-122"/>
                <a:cs typeface="Times New Roman" panose="02020603050405020304" pitchFamily="18" charset="0"/>
              </a:rPr>
              <a:t>Possible short-term effects</a:t>
            </a:r>
            <a:endParaRPr lang="en-US" sz="2800"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F3CBF0FF-DDC2-99E5-CC6D-8AA97988741C}"/>
              </a:ext>
            </a:extLst>
          </p:cNvPr>
          <p:cNvSpPr txBox="1"/>
          <p:nvPr/>
        </p:nvSpPr>
        <p:spPr>
          <a:xfrm>
            <a:off x="5681640" y="1380263"/>
            <a:ext cx="6096000" cy="1015663"/>
          </a:xfrm>
          <a:prstGeom prst="rect">
            <a:avLst/>
          </a:prstGeom>
          <a:solidFill>
            <a:schemeClr val="bg1">
              <a:lumMod val="85000"/>
            </a:schemeClr>
          </a:solidFill>
        </p:spPr>
        <p:txBody>
          <a:bodyPr wrap="square">
            <a:spAutoFit/>
          </a:bodyPr>
          <a:lstStyle/>
          <a:p>
            <a:pPr marL="0" indent="0">
              <a:buNone/>
            </a:pPr>
            <a:r>
              <a:rPr lang="en-US" sz="1200" b="1" dirty="0">
                <a:solidFill>
                  <a:srgbClr val="1E2B2F"/>
                </a:solidFill>
              </a:rPr>
              <a:t> </a:t>
            </a:r>
            <a:r>
              <a:rPr lang="en-US" sz="2000" b="1" dirty="0">
                <a:solidFill>
                  <a:srgbClr val="1E2B2F"/>
                </a:solidFill>
                <a:latin typeface="Times New Roman" panose="02020603050405020304" pitchFamily="18" charset="0"/>
                <a:cs typeface="Times New Roman" panose="02020603050405020304" pitchFamily="18" charset="0"/>
              </a:rPr>
              <a:t>Physical</a:t>
            </a:r>
            <a:r>
              <a:rPr lang="en-US" sz="2000" dirty="0">
                <a:solidFill>
                  <a:srgbClr val="1E2B2F"/>
                </a:solidFill>
                <a:latin typeface="Times New Roman" panose="02020603050405020304" pitchFamily="18" charset="0"/>
                <a:cs typeface="Times New Roman" panose="02020603050405020304" pitchFamily="18" charset="0"/>
              </a:rPr>
              <a:t>: Lower fitness and energy; even short periods of inactivity can impair blood vessel function (Daniele, Lucas and Rendeiro, 2022).</a:t>
            </a:r>
            <a:endParaRPr lang="en-US" sz="2000" dirty="0">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E390F25D-D802-2E82-67E9-6CFE6611318A}"/>
              </a:ext>
            </a:extLst>
          </p:cNvPr>
          <p:cNvSpPr txBox="1"/>
          <p:nvPr/>
        </p:nvSpPr>
        <p:spPr>
          <a:xfrm>
            <a:off x="5671916" y="2827865"/>
            <a:ext cx="6096000" cy="707886"/>
          </a:xfrm>
          <a:prstGeom prst="rect">
            <a:avLst/>
          </a:prstGeom>
          <a:solidFill>
            <a:schemeClr val="bg1">
              <a:lumMod val="85000"/>
            </a:schemeClr>
          </a:solidFill>
        </p:spPr>
        <p:txBody>
          <a:bodyPr wrap="square">
            <a:spAutoFit/>
          </a:bodyPr>
          <a:lstStyle/>
          <a:p>
            <a:r>
              <a:rPr lang="en-US" sz="1200" dirty="0">
                <a:solidFill>
                  <a:srgbClr val="1E2B2F"/>
                </a:solidFill>
              </a:rPr>
              <a:t> </a:t>
            </a:r>
            <a:r>
              <a:rPr lang="en-US" sz="2000" b="1" dirty="0">
                <a:solidFill>
                  <a:srgbClr val="1E2B2F"/>
                </a:solidFill>
                <a:latin typeface="Times New Roman" panose="02020603050405020304" pitchFamily="18" charset="0"/>
                <a:cs typeface="Times New Roman" panose="02020603050405020304" pitchFamily="18" charset="0"/>
              </a:rPr>
              <a:t>Mental</a:t>
            </a:r>
            <a:r>
              <a:rPr lang="en-US" sz="2000" dirty="0">
                <a:solidFill>
                  <a:srgbClr val="1E2B2F"/>
                </a:solidFill>
                <a:latin typeface="Times New Roman" panose="02020603050405020304" pitchFamily="18" charset="0"/>
                <a:cs typeface="Times New Roman" panose="02020603050405020304" pitchFamily="18" charset="0"/>
              </a:rPr>
              <a:t>: Fewer chances to manage stress and low mood during exams, job-seeking or new jobs</a:t>
            </a:r>
            <a:endParaRPr lang="en-GB" sz="2000" dirty="0">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4C6F6A68-255B-32B0-58F9-3D42B10AB510}"/>
              </a:ext>
            </a:extLst>
          </p:cNvPr>
          <p:cNvSpPr txBox="1"/>
          <p:nvPr/>
        </p:nvSpPr>
        <p:spPr>
          <a:xfrm>
            <a:off x="5681640" y="4005875"/>
            <a:ext cx="6096000" cy="707886"/>
          </a:xfrm>
          <a:prstGeom prst="rect">
            <a:avLst/>
          </a:prstGeom>
          <a:solidFill>
            <a:schemeClr val="bg1">
              <a:lumMod val="85000"/>
            </a:schemeClr>
          </a:solidFill>
        </p:spPr>
        <p:txBody>
          <a:bodyPr wrap="square">
            <a:spAutoFit/>
          </a:bodyPr>
          <a:lstStyle/>
          <a:p>
            <a:r>
              <a:rPr lang="en-US" sz="1200" dirty="0">
                <a:solidFill>
                  <a:srgbClr val="1E2B2F"/>
                </a:solidFill>
              </a:rPr>
              <a:t> </a:t>
            </a:r>
            <a:r>
              <a:rPr lang="en-US" sz="2000" b="1" dirty="0">
                <a:solidFill>
                  <a:srgbClr val="1E2B2F"/>
                </a:solidFill>
                <a:latin typeface="Times New Roman" panose="02020603050405020304" pitchFamily="18" charset="0"/>
                <a:cs typeface="Times New Roman" panose="02020603050405020304" pitchFamily="18" charset="0"/>
              </a:rPr>
              <a:t>Social:</a:t>
            </a:r>
            <a:r>
              <a:rPr lang="en-US" sz="2000" dirty="0">
                <a:solidFill>
                  <a:srgbClr val="1E2B2F"/>
                </a:solidFill>
                <a:latin typeface="Times New Roman" panose="02020603050405020304" pitchFamily="18" charset="0"/>
                <a:cs typeface="Times New Roman" panose="02020603050405020304" pitchFamily="18" charset="0"/>
              </a:rPr>
              <a:t> Missing out on team sports and group sessions that help build friendships after leaving school</a:t>
            </a:r>
            <a:endParaRPr lang="en-GB" sz="2000" dirty="0">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B454B89E-9589-FCFA-92B4-92434A785766}"/>
              </a:ext>
            </a:extLst>
          </p:cNvPr>
          <p:cNvSpPr txBox="1"/>
          <p:nvPr/>
        </p:nvSpPr>
        <p:spPr>
          <a:xfrm>
            <a:off x="5671916" y="5442379"/>
            <a:ext cx="6096000" cy="707886"/>
          </a:xfrm>
          <a:prstGeom prst="rect">
            <a:avLst/>
          </a:prstGeom>
          <a:solidFill>
            <a:schemeClr val="bg1">
              <a:lumMod val="85000"/>
            </a:schemeClr>
          </a:solidFill>
        </p:spPr>
        <p:txBody>
          <a:bodyPr wrap="square">
            <a:spAutoFit/>
          </a:bodyPr>
          <a:lstStyle/>
          <a:p>
            <a:pPr marL="0" indent="0">
              <a:buNone/>
            </a:pPr>
            <a:r>
              <a:rPr lang="en-US" sz="2000" dirty="0">
                <a:solidFill>
                  <a:srgbClr val="1E2B2F"/>
                </a:solidFill>
                <a:latin typeface="Times New Roman" panose="02020603050405020304" pitchFamily="18" charset="0"/>
                <a:cs typeface="Times New Roman" panose="02020603050405020304" pitchFamily="18" charset="0"/>
              </a:rPr>
              <a:t> </a:t>
            </a:r>
            <a:r>
              <a:rPr lang="en-US" sz="2000" b="1" dirty="0">
                <a:solidFill>
                  <a:srgbClr val="1E2B2F"/>
                </a:solidFill>
                <a:latin typeface="Times New Roman" panose="02020603050405020304" pitchFamily="18" charset="0"/>
                <a:cs typeface="Times New Roman" panose="02020603050405020304" pitchFamily="18" charset="0"/>
              </a:rPr>
              <a:t>Daily life</a:t>
            </a:r>
            <a:r>
              <a:rPr lang="en-US" sz="2000" dirty="0">
                <a:solidFill>
                  <a:srgbClr val="1E2B2F"/>
                </a:solidFill>
                <a:latin typeface="Times New Roman" panose="02020603050405020304" pitchFamily="18" charset="0"/>
                <a:cs typeface="Times New Roman" panose="02020603050405020304" pitchFamily="18" charset="0"/>
              </a:rPr>
              <a:t>: Long commutes and desk-based study or work can make sitting the default for much of the day.</a:t>
            </a:r>
            <a:endParaRPr lang="en-US" sz="2000" dirty="0">
              <a:latin typeface="Times New Roman" panose="02020603050405020304" pitchFamily="18" charset="0"/>
              <a:cs typeface="Times New Roman" panose="02020603050405020304" pitchFamily="18" charset="0"/>
            </a:endParaRPr>
          </a:p>
        </p:txBody>
      </p:sp>
      <p:pic>
        <p:nvPicPr>
          <p:cNvPr id="14" name="Picture 13" descr="10 Causes Of Obesity And How They Impact Long-Term Health - Worthy ...">
            <a:extLst>
              <a:ext uri="{FF2B5EF4-FFF2-40B4-BE49-F238E27FC236}">
                <a16:creationId xmlns:a16="http://schemas.microsoft.com/office/drawing/2014/main" id="{40E2D927-D25A-66DB-19BF-17A7F3AD651A}"/>
              </a:ext>
            </a:extLst>
          </p:cNvPr>
          <p:cNvPicPr>
            <a:picLocks noChangeAspect="1"/>
          </p:cNvPicPr>
          <p:nvPr/>
        </p:nvPicPr>
        <p:blipFill>
          <a:blip r:embed="rId2"/>
          <a:stretch>
            <a:fillRect/>
          </a:stretch>
        </p:blipFill>
        <p:spPr>
          <a:xfrm>
            <a:off x="295220" y="1888094"/>
            <a:ext cx="4769149" cy="318102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95137152"/>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507D9-C8C4-8C7E-9A41-AED80E8A0B43}"/>
              </a:ext>
            </a:extLst>
          </p:cNvPr>
          <p:cNvSpPr>
            <a:spLocks noGrp="1"/>
          </p:cNvSpPr>
          <p:nvPr>
            <p:ph type="title"/>
          </p:nvPr>
        </p:nvSpPr>
        <p:spPr>
          <a:xfrm>
            <a:off x="646111" y="452718"/>
            <a:ext cx="9404723" cy="904134"/>
          </a:xfrm>
          <a:solidFill>
            <a:schemeClr val="bg1">
              <a:lumMod val="85000"/>
            </a:schemeClr>
          </a:solidFill>
        </p:spPr>
        <p:txBody>
          <a:bodyPr/>
          <a:lstStyle/>
          <a:p>
            <a:r>
              <a:rPr lang="en-US" sz="2800" b="1" dirty="0">
                <a:solidFill>
                  <a:srgbClr val="0E3B43"/>
                </a:solidFill>
                <a:latin typeface="Times New Roman" panose="02020603050405020304" pitchFamily="18" charset="0"/>
                <a:ea typeface="Arial" pitchFamily="34" charset="-122"/>
                <a:cs typeface="Times New Roman" panose="02020603050405020304" pitchFamily="18" charset="0"/>
              </a:rPr>
              <a:t> SMART campaign aims</a:t>
            </a:r>
            <a:br>
              <a:rPr lang="en-US" sz="4400" dirty="0"/>
            </a:br>
            <a:endParaRPr lang="en-GB" dirty="0"/>
          </a:p>
        </p:txBody>
      </p:sp>
      <p:sp>
        <p:nvSpPr>
          <p:cNvPr id="6" name="TextBox 5">
            <a:extLst>
              <a:ext uri="{FF2B5EF4-FFF2-40B4-BE49-F238E27FC236}">
                <a16:creationId xmlns:a16="http://schemas.microsoft.com/office/drawing/2014/main" id="{A33F5A5E-F711-3F17-AA4F-357138FB79F8}"/>
              </a:ext>
            </a:extLst>
          </p:cNvPr>
          <p:cNvSpPr txBox="1"/>
          <p:nvPr/>
        </p:nvSpPr>
        <p:spPr>
          <a:xfrm>
            <a:off x="875071" y="1867714"/>
            <a:ext cx="6096000" cy="1323439"/>
          </a:xfrm>
          <a:prstGeom prst="rect">
            <a:avLst/>
          </a:prstGeom>
          <a:solidFill>
            <a:schemeClr val="bg2">
              <a:lumMod val="75000"/>
            </a:schemeClr>
          </a:solidFill>
          <a:ln>
            <a:solidFill>
              <a:schemeClr val="bg1">
                <a:lumMod val="95000"/>
              </a:schemeClr>
            </a:solidFill>
          </a:ln>
        </p:spPr>
        <p:txBody>
          <a:bodyPr wrap="square">
            <a:spAutoFit/>
          </a:bodyPr>
          <a:lstStyle/>
          <a:p>
            <a:r>
              <a:rPr lang="en-US" sz="2000" b="1" dirty="0">
                <a:solidFill>
                  <a:srgbClr val="0E3B43"/>
                </a:solidFill>
                <a:latin typeface="Times New Roman" panose="02020603050405020304" pitchFamily="18" charset="0"/>
                <a:cs typeface="Times New Roman" panose="02020603050405020304" pitchFamily="18" charset="0"/>
              </a:rPr>
              <a:t>Reach the guideline</a:t>
            </a:r>
            <a:endParaRPr lang="en-US" sz="2000" dirty="0">
              <a:solidFill>
                <a:srgbClr val="1E2B2F"/>
              </a:solidFill>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
            </a:pPr>
            <a:r>
              <a:rPr lang="en-US" sz="2000" dirty="0">
                <a:solidFill>
                  <a:srgbClr val="1E2B2F"/>
                </a:solidFill>
                <a:latin typeface="Times New Roman" panose="02020603050405020304" pitchFamily="18" charset="0"/>
                <a:cs typeface="Times New Roman" panose="02020603050405020304" pitchFamily="18" charset="0"/>
              </a:rPr>
              <a:t>Raise the share of surveyed Newham 16-34s meeting 150 active minutes a week by 10 percentage points from baseline within six to eight weeks.</a:t>
            </a:r>
            <a:endParaRPr lang="en-US" sz="2000" dirty="0">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56DEC941-B029-DB1E-3C48-AA1F9A4794B8}"/>
              </a:ext>
            </a:extLst>
          </p:cNvPr>
          <p:cNvSpPr txBox="1"/>
          <p:nvPr/>
        </p:nvSpPr>
        <p:spPr>
          <a:xfrm>
            <a:off x="875071" y="3322888"/>
            <a:ext cx="6096000" cy="1323439"/>
          </a:xfrm>
          <a:prstGeom prst="rect">
            <a:avLst/>
          </a:prstGeom>
          <a:solidFill>
            <a:schemeClr val="bg2">
              <a:lumMod val="75000"/>
            </a:schemeClr>
          </a:solidFill>
          <a:ln w="28575">
            <a:noFill/>
          </a:ln>
        </p:spPr>
        <p:txBody>
          <a:bodyPr wrap="square">
            <a:spAutoFit/>
          </a:bodyPr>
          <a:lstStyle/>
          <a:p>
            <a:r>
              <a:rPr lang="en-US" sz="2000" b="1" dirty="0">
                <a:solidFill>
                  <a:srgbClr val="0E3B43"/>
                </a:solidFill>
                <a:latin typeface="Times New Roman" panose="02020603050405020304" pitchFamily="18" charset="0"/>
                <a:cs typeface="Times New Roman" panose="02020603050405020304" pitchFamily="18" charset="0"/>
              </a:rPr>
              <a:t>Build a routine</a:t>
            </a:r>
            <a:endParaRPr lang="en-US" sz="2000" dirty="0">
              <a:solidFill>
                <a:srgbClr val="1E2B2F"/>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
            </a:pPr>
            <a:r>
              <a:rPr lang="en-US" sz="1300" dirty="0">
                <a:solidFill>
                  <a:srgbClr val="1E2B2F"/>
                </a:solidFill>
              </a:rPr>
              <a:t> </a:t>
            </a:r>
            <a:r>
              <a:rPr lang="en-US" sz="2000" dirty="0">
                <a:solidFill>
                  <a:srgbClr val="1E2B2F"/>
                </a:solidFill>
                <a:latin typeface="Times New Roman" panose="02020603050405020304" pitchFamily="18" charset="0"/>
                <a:cs typeface="Times New Roman" panose="02020603050405020304" pitchFamily="18" charset="0"/>
              </a:rPr>
              <a:t>75% of registered 16-34 participants log activity on the Better Points app in at least five of the first six weeks.</a:t>
            </a:r>
            <a:endParaRPr lang="en-US" sz="2000" dirty="0">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1E1AB1C0-EDBE-4E68-DB61-B43CAD808E9B}"/>
              </a:ext>
            </a:extLst>
          </p:cNvPr>
          <p:cNvSpPr txBox="1"/>
          <p:nvPr/>
        </p:nvSpPr>
        <p:spPr>
          <a:xfrm>
            <a:off x="766916" y="5200850"/>
            <a:ext cx="6096000" cy="1323439"/>
          </a:xfrm>
          <a:prstGeom prst="rect">
            <a:avLst/>
          </a:prstGeom>
          <a:solidFill>
            <a:schemeClr val="bg2">
              <a:lumMod val="75000"/>
            </a:schemeClr>
          </a:solidFill>
        </p:spPr>
        <p:txBody>
          <a:bodyPr wrap="square">
            <a:spAutoFit/>
          </a:bodyPr>
          <a:lstStyle/>
          <a:p>
            <a:r>
              <a:rPr lang="en-US" sz="2000" b="1" dirty="0">
                <a:solidFill>
                  <a:srgbClr val="0E3B43"/>
                </a:solidFill>
                <a:latin typeface="Times New Roman" panose="02020603050405020304" pitchFamily="18" charset="0"/>
                <a:cs typeface="Times New Roman" panose="02020603050405020304" pitchFamily="18" charset="0"/>
              </a:rPr>
              <a:t>Grow confidence</a:t>
            </a:r>
            <a:endParaRPr lang="en-US" sz="2000" dirty="0">
              <a:solidFill>
                <a:srgbClr val="1E2B2F"/>
              </a:solidFill>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US" sz="2000" dirty="0">
                <a:solidFill>
                  <a:srgbClr val="1E2B2F"/>
                </a:solidFill>
                <a:latin typeface="Times New Roman" panose="02020603050405020304" pitchFamily="18" charset="0"/>
                <a:cs typeface="Times New Roman" panose="02020603050405020304" pitchFamily="18" charset="0"/>
              </a:rPr>
              <a:t>Increase mean self-rated confidence to be active by one point on a five-point scale between week 1 and week 8.</a:t>
            </a:r>
            <a:endParaRPr lang="en-US" sz="2000" dirty="0">
              <a:latin typeface="Times New Roman" panose="02020603050405020304" pitchFamily="18" charset="0"/>
              <a:cs typeface="Times New Roman" panose="02020603050405020304" pitchFamily="18" charset="0"/>
            </a:endParaRPr>
          </a:p>
        </p:txBody>
      </p:sp>
      <p:pic>
        <p:nvPicPr>
          <p:cNvPr id="11" name="Picture 10" descr="Aims And Objectives">
            <a:extLst>
              <a:ext uri="{FF2B5EF4-FFF2-40B4-BE49-F238E27FC236}">
                <a16:creationId xmlns:a16="http://schemas.microsoft.com/office/drawing/2014/main" id="{9C2CCCF5-3424-DCA0-8BA0-E6ADB2F5DD3B}"/>
              </a:ext>
            </a:extLst>
          </p:cNvPr>
          <p:cNvPicPr>
            <a:picLocks noChangeAspect="1"/>
          </p:cNvPicPr>
          <p:nvPr/>
        </p:nvPicPr>
        <p:blipFill>
          <a:blip r:embed="rId2"/>
          <a:stretch>
            <a:fillRect/>
          </a:stretch>
        </p:blipFill>
        <p:spPr>
          <a:xfrm>
            <a:off x="7148052" y="1966037"/>
            <a:ext cx="4782293" cy="3717009"/>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828373373"/>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30C1E-AC3C-C2AA-D8C9-957769E80F6F}"/>
              </a:ext>
            </a:extLst>
          </p:cNvPr>
          <p:cNvSpPr>
            <a:spLocks noGrp="1"/>
          </p:cNvSpPr>
          <p:nvPr>
            <p:ph type="title"/>
          </p:nvPr>
        </p:nvSpPr>
        <p:spPr>
          <a:xfrm>
            <a:off x="223325" y="226575"/>
            <a:ext cx="9404723" cy="1400530"/>
          </a:xfrm>
          <a:solidFill>
            <a:schemeClr val="accent5">
              <a:lumMod val="20000"/>
              <a:lumOff val="80000"/>
            </a:schemeClr>
          </a:solidFill>
        </p:spPr>
        <p:txBody>
          <a:bodyPr/>
          <a:lstStyle/>
          <a:p>
            <a:pPr algn="ctr"/>
            <a:r>
              <a:rPr lang="en-GB" sz="3200" b="1" dirty="0">
                <a:latin typeface="Times New Roman" panose="02020603050405020304" pitchFamily="18" charset="0"/>
                <a:cs typeface="Times New Roman" panose="02020603050405020304" pitchFamily="18" charset="0"/>
              </a:rPr>
              <a:t> Task 2 </a:t>
            </a:r>
            <a:br>
              <a:rPr lang="en-GB" sz="3200" b="1" dirty="0">
                <a:latin typeface="Times New Roman" panose="02020603050405020304" pitchFamily="18" charset="0"/>
                <a:cs typeface="Times New Roman" panose="02020603050405020304" pitchFamily="18" charset="0"/>
              </a:rPr>
            </a:br>
            <a:r>
              <a:rPr lang="en-GB" sz="3200" b="1" dirty="0">
                <a:latin typeface="Times New Roman" panose="02020603050405020304" pitchFamily="18" charset="0"/>
                <a:cs typeface="Times New Roman" panose="02020603050405020304" pitchFamily="18" charset="0"/>
              </a:rPr>
              <a:t>Campaign</a:t>
            </a:r>
            <a:r>
              <a:rPr lang="en-GB" sz="3200" dirty="0">
                <a:latin typeface="Times New Roman" panose="02020603050405020304" pitchFamily="18" charset="0"/>
                <a:cs typeface="Times New Roman" panose="02020603050405020304" pitchFamily="18" charset="0"/>
              </a:rPr>
              <a:t> </a:t>
            </a:r>
            <a:br>
              <a:rPr lang="en-GB" sz="3200" dirty="0">
                <a:latin typeface="Times New Roman" panose="02020603050405020304" pitchFamily="18" charset="0"/>
                <a:cs typeface="Times New Roman" panose="02020603050405020304" pitchFamily="18" charset="0"/>
              </a:rPr>
            </a:br>
            <a:endParaRPr lang="en-GB" sz="32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CB111449-5537-E08D-DEEC-88F0B7AF4BAE}"/>
              </a:ext>
            </a:extLst>
          </p:cNvPr>
          <p:cNvPicPr>
            <a:picLocks noChangeAspect="1"/>
          </p:cNvPicPr>
          <p:nvPr/>
        </p:nvPicPr>
        <p:blipFill>
          <a:blip r:embed="rId2"/>
          <a:stretch>
            <a:fillRect/>
          </a:stretch>
        </p:blipFill>
        <p:spPr>
          <a:xfrm>
            <a:off x="8481560" y="187954"/>
            <a:ext cx="1981372" cy="987638"/>
          </a:xfrm>
          <a:prstGeom prst="rect">
            <a:avLst/>
          </a:prstGeom>
        </p:spPr>
      </p:pic>
      <p:sp>
        <p:nvSpPr>
          <p:cNvPr id="4" name="TextBox 3">
            <a:extLst>
              <a:ext uri="{FF2B5EF4-FFF2-40B4-BE49-F238E27FC236}">
                <a16:creationId xmlns:a16="http://schemas.microsoft.com/office/drawing/2014/main" id="{5C3EAC09-2905-A708-4F28-B77EAC103E7E}"/>
              </a:ext>
            </a:extLst>
          </p:cNvPr>
          <p:cNvSpPr txBox="1"/>
          <p:nvPr/>
        </p:nvSpPr>
        <p:spPr>
          <a:xfrm>
            <a:off x="223325" y="226575"/>
            <a:ext cx="4168878" cy="400110"/>
          </a:xfrm>
          <a:prstGeom prst="rect">
            <a:avLst/>
          </a:prstGeom>
          <a:noFill/>
        </p:spPr>
        <p:txBody>
          <a:bodyPr wrap="square" rtlCol="0">
            <a:spAutoFit/>
          </a:bodyPr>
          <a:lstStyle/>
          <a:p>
            <a:r>
              <a:rPr lang="en-GB" sz="2000" dirty="0">
                <a:latin typeface="Times New Roman" panose="02020603050405020304" pitchFamily="18" charset="0"/>
                <a:cs typeface="Times New Roman" panose="02020603050405020304" pitchFamily="18" charset="0"/>
              </a:rPr>
              <a:t>Kartavya ID: 2617243</a:t>
            </a:r>
          </a:p>
        </p:txBody>
      </p:sp>
      <p:sp>
        <p:nvSpPr>
          <p:cNvPr id="7" name="TextBox 6">
            <a:extLst>
              <a:ext uri="{FF2B5EF4-FFF2-40B4-BE49-F238E27FC236}">
                <a16:creationId xmlns:a16="http://schemas.microsoft.com/office/drawing/2014/main" id="{00987AD9-D6BE-AA0A-CF0A-8F0E077FF3E4}"/>
              </a:ext>
            </a:extLst>
          </p:cNvPr>
          <p:cNvSpPr txBox="1"/>
          <p:nvPr/>
        </p:nvSpPr>
        <p:spPr>
          <a:xfrm>
            <a:off x="6938925" y="1901066"/>
            <a:ext cx="5378245" cy="2451953"/>
          </a:xfrm>
          <a:prstGeom prst="rect">
            <a:avLst/>
          </a:prstGeom>
          <a:noFill/>
          <a:ln w="28575">
            <a:solidFill>
              <a:schemeClr val="tx1"/>
            </a:solidFill>
          </a:ln>
        </p:spPr>
        <p:txBody>
          <a:bodyPr wrap="square">
            <a:spAutoFit/>
          </a:bodyPr>
          <a:lstStyle/>
          <a:p>
            <a:pPr algn="l">
              <a:spcAft>
                <a:spcPts val="800"/>
              </a:spcAft>
            </a:pPr>
            <a:r>
              <a:rPr lang="en-GB" sz="2000" b="1" dirty="0">
                <a:latin typeface="Times New Roman" panose="02020603050405020304" pitchFamily="18" charset="0"/>
                <a:cs typeface="Times New Roman" panose="02020603050405020304" pitchFamily="18" charset="0"/>
              </a:rPr>
              <a:t>Of Newham adults, below 64.6% in England are active; about 89,000 are inactive.</a:t>
            </a:r>
          </a:p>
          <a:p>
            <a:pPr algn="l">
              <a:spcAft>
                <a:spcPts val="800"/>
              </a:spcAft>
            </a:pPr>
            <a:r>
              <a:rPr lang="en-GB" sz="2000" b="0" dirty="0">
                <a:latin typeface="Times New Roman" panose="02020603050405020304" pitchFamily="18" charset="0"/>
                <a:cs typeface="Times New Roman" panose="02020603050405020304" pitchFamily="18" charset="0"/>
              </a:rPr>
              <a:t>Only 46.4% of Asian adults in Newham are active, vs 70.3% of White British adults (London Borough of Newham, 2025).</a:t>
            </a:r>
          </a:p>
          <a:p>
            <a:pPr algn="l">
              <a:spcAft>
                <a:spcPts val="800"/>
              </a:spcAft>
            </a:pPr>
            <a:r>
              <a:rPr lang="en-GB" sz="2000" b="0" dirty="0">
                <a:latin typeface="Times New Roman" panose="02020603050405020304" pitchFamily="18" charset="0"/>
                <a:cs typeface="Times New Roman" panose="02020603050405020304" pitchFamily="18" charset="0"/>
              </a:rPr>
              <a:t>Nationally, 16–34s (70.5%) are still below their 2015–16 level (Sport England, 2026).</a:t>
            </a:r>
          </a:p>
        </p:txBody>
      </p:sp>
      <p:sp>
        <p:nvSpPr>
          <p:cNvPr id="9" name="TextBox 8">
            <a:extLst>
              <a:ext uri="{FF2B5EF4-FFF2-40B4-BE49-F238E27FC236}">
                <a16:creationId xmlns:a16="http://schemas.microsoft.com/office/drawing/2014/main" id="{C4B13207-D475-5EB0-AB74-D89D1A1EFBDA}"/>
              </a:ext>
            </a:extLst>
          </p:cNvPr>
          <p:cNvSpPr txBox="1"/>
          <p:nvPr/>
        </p:nvSpPr>
        <p:spPr>
          <a:xfrm>
            <a:off x="-1" y="1901066"/>
            <a:ext cx="6194323" cy="4627553"/>
          </a:xfrm>
          <a:prstGeom prst="rect">
            <a:avLst/>
          </a:prstGeom>
          <a:noFill/>
          <a:ln w="19050">
            <a:solidFill>
              <a:schemeClr val="tx1"/>
            </a:solidFill>
          </a:ln>
        </p:spPr>
        <p:txBody>
          <a:bodyPr wrap="square">
            <a:spAutoFit/>
          </a:bodyPr>
          <a:lstStyle/>
          <a:p>
            <a:pPr algn="l">
              <a:spcAft>
                <a:spcPts val="700"/>
              </a:spcAft>
            </a:pPr>
            <a:r>
              <a:rPr lang="en-GB" sz="2000" b="1" dirty="0">
                <a:solidFill>
                  <a:srgbClr val="1E5155"/>
                </a:solidFill>
                <a:latin typeface="Times New Roman" panose="02020603050405020304" pitchFamily="18" charset="0"/>
                <a:cs typeface="Times New Roman" panose="02020603050405020304" pitchFamily="18" charset="0"/>
              </a:rPr>
              <a:t>Move More, Feel Better: </a:t>
            </a:r>
            <a:r>
              <a:rPr lang="en-GB" sz="2000" b="0" dirty="0">
                <a:solidFill>
                  <a:srgbClr val="1A1A1A"/>
                </a:solidFill>
                <a:latin typeface="Times New Roman" panose="02020603050405020304" pitchFamily="18" charset="0"/>
                <a:cs typeface="Times New Roman" panose="02020603050405020304" pitchFamily="18" charset="0"/>
              </a:rPr>
              <a:t>a </a:t>
            </a:r>
            <a:r>
              <a:rPr lang="en-GB" sz="2000" dirty="0">
                <a:solidFill>
                  <a:srgbClr val="1A1A1A"/>
                </a:solidFill>
                <a:latin typeface="Times New Roman" panose="02020603050405020304" pitchFamily="18" charset="0"/>
                <a:cs typeface="Times New Roman" panose="02020603050405020304" pitchFamily="18" charset="0"/>
              </a:rPr>
              <a:t>8 weeks </a:t>
            </a:r>
            <a:r>
              <a:rPr lang="en-GB" sz="2000" b="0" dirty="0">
                <a:solidFill>
                  <a:srgbClr val="1A1A1A"/>
                </a:solidFill>
                <a:latin typeface="Times New Roman" panose="02020603050405020304" pitchFamily="18" charset="0"/>
                <a:cs typeface="Times New Roman" panose="02020603050405020304" pitchFamily="18" charset="0"/>
              </a:rPr>
              <a:t> campaign for 16–30-year-olds in Newham.</a:t>
            </a:r>
          </a:p>
          <a:p>
            <a:pPr algn="l">
              <a:spcAft>
                <a:spcPts val="700"/>
              </a:spcAft>
            </a:pPr>
            <a:r>
              <a:rPr lang="en-GB" sz="2000" b="1" dirty="0">
                <a:solidFill>
                  <a:srgbClr val="B01513"/>
                </a:solidFill>
                <a:latin typeface="Times New Roman" panose="02020603050405020304" pitchFamily="18" charset="0"/>
                <a:cs typeface="Times New Roman" panose="02020603050405020304" pitchFamily="18" charset="0"/>
              </a:rPr>
              <a:t>Aim: </a:t>
            </a:r>
            <a:r>
              <a:rPr lang="en-GB" sz="2000" b="0" dirty="0">
                <a:solidFill>
                  <a:srgbClr val="1A1A1A"/>
                </a:solidFill>
                <a:latin typeface="Times New Roman" panose="02020603050405020304" pitchFamily="18" charset="0"/>
                <a:cs typeface="Times New Roman" panose="02020603050405020304" pitchFamily="18" charset="0"/>
              </a:rPr>
              <a:t>increase everyday physical activity through enjoyable, free and inclusive activities.</a:t>
            </a:r>
          </a:p>
          <a:p>
            <a:pPr algn="l">
              <a:spcAft>
                <a:spcPts val="700"/>
              </a:spcAft>
            </a:pPr>
            <a:r>
              <a:rPr lang="en-GB" sz="2000" b="1" dirty="0">
                <a:solidFill>
                  <a:srgbClr val="1E5155"/>
                </a:solidFill>
                <a:latin typeface="Times New Roman" panose="02020603050405020304" pitchFamily="18" charset="0"/>
                <a:cs typeface="Times New Roman" panose="02020603050405020304" pitchFamily="18" charset="0"/>
              </a:rPr>
              <a:t>SMART objectives</a:t>
            </a:r>
          </a:p>
          <a:p>
            <a:pPr algn="l">
              <a:spcAft>
                <a:spcPts val="700"/>
              </a:spcAft>
            </a:pPr>
            <a:r>
              <a:rPr lang="en-GB" sz="2000" b="1" dirty="0">
                <a:solidFill>
                  <a:srgbClr val="1A1A1A"/>
                </a:solidFill>
                <a:latin typeface="Times New Roman" panose="02020603050405020304" pitchFamily="18" charset="0"/>
                <a:cs typeface="Times New Roman" panose="02020603050405020304" pitchFamily="18" charset="0"/>
              </a:rPr>
              <a:t>1. </a:t>
            </a:r>
            <a:r>
              <a:rPr lang="en-GB" sz="2000" b="0" dirty="0">
                <a:solidFill>
                  <a:srgbClr val="1A1A1A"/>
                </a:solidFill>
                <a:latin typeface="Times New Roman" panose="02020603050405020304" pitchFamily="18" charset="0"/>
                <a:cs typeface="Times New Roman" panose="02020603050405020304" pitchFamily="18" charset="0"/>
              </a:rPr>
              <a:t>+10 percentage points in participants doing 150+ active minutes a week (DHSC, 2019) by month 6.</a:t>
            </a:r>
          </a:p>
          <a:p>
            <a:pPr algn="l">
              <a:spcAft>
                <a:spcPts val="700"/>
              </a:spcAft>
            </a:pPr>
            <a:r>
              <a:rPr lang="en-GB" sz="2000" b="1" dirty="0">
                <a:solidFill>
                  <a:srgbClr val="1A1A1A"/>
                </a:solidFill>
                <a:latin typeface="Times New Roman" panose="02020603050405020304" pitchFamily="18" charset="0"/>
                <a:cs typeface="Times New Roman" panose="02020603050405020304" pitchFamily="18" charset="0"/>
              </a:rPr>
              <a:t>2. </a:t>
            </a:r>
            <a:r>
              <a:rPr lang="en-GB" sz="2000" b="0" dirty="0">
                <a:solidFill>
                  <a:srgbClr val="1A1A1A"/>
                </a:solidFill>
                <a:latin typeface="Times New Roman" panose="02020603050405020304" pitchFamily="18" charset="0"/>
                <a:cs typeface="Times New Roman" panose="02020603050405020304" pitchFamily="18" charset="0"/>
              </a:rPr>
              <a:t>40% of participants from the least active groups (young women, Asian and Black young adults) by month 3.</a:t>
            </a:r>
          </a:p>
          <a:p>
            <a:pPr algn="l">
              <a:spcAft>
                <a:spcPts val="700"/>
              </a:spcAft>
            </a:pPr>
            <a:r>
              <a:rPr lang="en-GB" sz="2000" b="1" dirty="0">
                <a:solidFill>
                  <a:srgbClr val="1A1A1A"/>
                </a:solidFill>
                <a:latin typeface="Times New Roman" panose="02020603050405020304" pitchFamily="18" charset="0"/>
                <a:cs typeface="Times New Roman" panose="02020603050405020304" pitchFamily="18" charset="0"/>
              </a:rPr>
              <a:t>3. </a:t>
            </a:r>
            <a:r>
              <a:rPr lang="en-GB" sz="2000" b="0" dirty="0">
                <a:solidFill>
                  <a:srgbClr val="1A1A1A"/>
                </a:solidFill>
                <a:latin typeface="Times New Roman" panose="02020603050405020304" pitchFamily="18" charset="0"/>
                <a:cs typeface="Times New Roman" panose="02020603050405020304" pitchFamily="18" charset="0"/>
              </a:rPr>
              <a:t>60% of app users complete a weekly challenge in 8 of the first 12 weeks.</a:t>
            </a:r>
          </a:p>
          <a:p>
            <a:pPr algn="l">
              <a:spcAft>
                <a:spcPts val="700"/>
              </a:spcAft>
            </a:pPr>
            <a:r>
              <a:rPr lang="en-GB" sz="2000" b="1" dirty="0">
                <a:solidFill>
                  <a:srgbClr val="B01513"/>
                </a:solidFill>
                <a:latin typeface="Times New Roman" panose="02020603050405020304" pitchFamily="18" charset="0"/>
                <a:cs typeface="Times New Roman" panose="02020603050405020304" pitchFamily="18" charset="0"/>
              </a:rPr>
              <a:t>Activities: </a:t>
            </a:r>
            <a:r>
              <a:rPr lang="en-GB" sz="2000" b="0" dirty="0">
                <a:solidFill>
                  <a:srgbClr val="1A1A1A"/>
                </a:solidFill>
                <a:latin typeface="Times New Roman" panose="02020603050405020304" pitchFamily="18" charset="0"/>
                <a:cs typeface="Times New Roman" panose="02020603050405020304" pitchFamily="18" charset="0"/>
              </a:rPr>
              <a:t>Step-Up Challenge, Move Together Sessions, Active Travel Week, </a:t>
            </a:r>
            <a:r>
              <a:rPr lang="en-GB" sz="2000" b="0" dirty="0" err="1">
                <a:solidFill>
                  <a:srgbClr val="1A1A1A"/>
                </a:solidFill>
                <a:latin typeface="Times New Roman" panose="02020603050405020304" pitchFamily="18" charset="0"/>
                <a:cs typeface="Times New Roman" panose="02020603050405020304" pitchFamily="18" charset="0"/>
              </a:rPr>
              <a:t>MoveMates</a:t>
            </a:r>
            <a:r>
              <a:rPr lang="en-GB" sz="2000" b="0" dirty="0">
                <a:solidFill>
                  <a:srgbClr val="1A1A1A"/>
                </a:solidFill>
                <a:latin typeface="Times New Roman" panose="02020603050405020304" pitchFamily="18" charset="0"/>
                <a:cs typeface="Times New Roman" panose="02020603050405020304" pitchFamily="18" charset="0"/>
              </a:rPr>
              <a:t> app.</a:t>
            </a:r>
          </a:p>
        </p:txBody>
      </p:sp>
    </p:spTree>
    <p:extLst>
      <p:ext uri="{BB962C8B-B14F-4D97-AF65-F5344CB8AC3E}">
        <p14:creationId xmlns:p14="http://schemas.microsoft.com/office/powerpoint/2010/main" val="477666261"/>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5D35F-C227-3E79-44AD-353FEEFF2651}"/>
              </a:ext>
            </a:extLst>
          </p:cNvPr>
          <p:cNvSpPr>
            <a:spLocks noGrp="1"/>
          </p:cNvSpPr>
          <p:nvPr>
            <p:ph type="title"/>
          </p:nvPr>
        </p:nvSpPr>
        <p:spPr>
          <a:xfrm>
            <a:off x="646111" y="452718"/>
            <a:ext cx="9404723" cy="923798"/>
          </a:xfrm>
          <a:solidFill>
            <a:schemeClr val="tx2">
              <a:lumMod val="20000"/>
              <a:lumOff val="80000"/>
            </a:schemeClr>
          </a:solidFill>
        </p:spPr>
        <p:txBody>
          <a:bodyPr/>
          <a:lstStyle/>
          <a:p>
            <a:r>
              <a:rPr lang="en-GB" sz="3600" b="1" dirty="0">
                <a:solidFill>
                  <a:schemeClr val="tx1"/>
                </a:solidFill>
                <a:latin typeface="Times New Roman" panose="02020603050405020304" pitchFamily="18" charset="0"/>
                <a:cs typeface="Times New Roman" panose="02020603050405020304" pitchFamily="18" charset="0"/>
              </a:rPr>
              <a:t>Types of evaluations </a:t>
            </a:r>
          </a:p>
        </p:txBody>
      </p:sp>
      <p:graphicFrame>
        <p:nvGraphicFramePr>
          <p:cNvPr id="5" name="Table 4">
            <a:extLst>
              <a:ext uri="{FF2B5EF4-FFF2-40B4-BE49-F238E27FC236}">
                <a16:creationId xmlns:a16="http://schemas.microsoft.com/office/drawing/2014/main" id="{C3AC7343-5B76-AD58-A101-05D0F18CCBA9}"/>
              </a:ext>
            </a:extLst>
          </p:cNvPr>
          <p:cNvGraphicFramePr>
            <a:graphicFrameLocks noGrp="1"/>
          </p:cNvGraphicFramePr>
          <p:nvPr>
            <p:extLst>
              <p:ext uri="{D42A27DB-BD31-4B8C-83A1-F6EECF244321}">
                <p14:modId xmlns:p14="http://schemas.microsoft.com/office/powerpoint/2010/main" val="2503899253"/>
              </p:ext>
            </p:extLst>
          </p:nvPr>
        </p:nvGraphicFramePr>
        <p:xfrm>
          <a:off x="299884" y="1797828"/>
          <a:ext cx="11274552" cy="4267200"/>
        </p:xfrm>
        <a:graphic>
          <a:graphicData uri="http://schemas.openxmlformats.org/drawingml/2006/table">
            <a:tbl>
              <a:tblPr>
                <a:tableStyleId>{5940675A-B579-460E-94D1-54222C63F5DA}</a:tableStyleId>
              </a:tblPr>
              <a:tblGrid>
                <a:gridCol w="1737360">
                  <a:extLst>
                    <a:ext uri="{9D8B030D-6E8A-4147-A177-3AD203B41FA5}">
                      <a16:colId xmlns:a16="http://schemas.microsoft.com/office/drawing/2014/main" val="20000"/>
                    </a:ext>
                  </a:extLst>
                </a:gridCol>
                <a:gridCol w="7616952">
                  <a:extLst>
                    <a:ext uri="{9D8B030D-6E8A-4147-A177-3AD203B41FA5}">
                      <a16:colId xmlns:a16="http://schemas.microsoft.com/office/drawing/2014/main" val="20001"/>
                    </a:ext>
                  </a:extLst>
                </a:gridCol>
                <a:gridCol w="1920240">
                  <a:extLst>
                    <a:ext uri="{9D8B030D-6E8A-4147-A177-3AD203B41FA5}">
                      <a16:colId xmlns:a16="http://schemas.microsoft.com/office/drawing/2014/main" val="20002"/>
                    </a:ext>
                  </a:extLst>
                </a:gridCol>
              </a:tblGrid>
              <a:tr h="512064">
                <a:tc>
                  <a:txBody>
                    <a:bodyPr/>
                    <a:lstStyle/>
                    <a:p>
                      <a:r>
                        <a:rPr sz="2000" b="1" dirty="0">
                          <a:solidFill>
                            <a:srgbClr val="FFFFFF"/>
                          </a:solidFill>
                          <a:latin typeface="Times New Roman" panose="02020603050405020304" pitchFamily="18" charset="0"/>
                          <a:cs typeface="Times New Roman" panose="02020603050405020304" pitchFamily="18" charset="0"/>
                        </a:rPr>
                        <a:t>Type</a:t>
                      </a:r>
                    </a:p>
                  </a:txBody>
                  <a:tcPr marT="36576" marB="36576" anchor="ctr">
                    <a:solidFill>
                      <a:srgbClr val="1E5155"/>
                    </a:solidFill>
                  </a:tcPr>
                </a:tc>
                <a:tc>
                  <a:txBody>
                    <a:bodyPr/>
                    <a:lstStyle/>
                    <a:p>
                      <a:r>
                        <a:rPr sz="2000" b="1" dirty="0">
                          <a:solidFill>
                            <a:srgbClr val="FFFFFF"/>
                          </a:solidFill>
                          <a:latin typeface="Times New Roman" panose="02020603050405020304" pitchFamily="18" charset="0"/>
                          <a:cs typeface="Times New Roman" panose="02020603050405020304" pitchFamily="18" charset="0"/>
                        </a:rPr>
                        <a:t>How it is achieved in our campaign</a:t>
                      </a:r>
                    </a:p>
                  </a:txBody>
                  <a:tcPr marT="36576" marB="36576" anchor="ctr">
                    <a:solidFill>
                      <a:srgbClr val="1E5155"/>
                    </a:solidFill>
                  </a:tcPr>
                </a:tc>
                <a:tc>
                  <a:txBody>
                    <a:bodyPr/>
                    <a:lstStyle/>
                    <a:p>
                      <a:r>
                        <a:rPr sz="2000" b="1">
                          <a:solidFill>
                            <a:srgbClr val="FFFFFF"/>
                          </a:solidFill>
                          <a:latin typeface="Times New Roman" panose="02020603050405020304" pitchFamily="18" charset="0"/>
                          <a:cs typeface="Times New Roman" panose="02020603050405020304" pitchFamily="18" charset="0"/>
                        </a:rPr>
                        <a:t>When</a:t>
                      </a:r>
                    </a:p>
                  </a:txBody>
                  <a:tcPr marT="36576" marB="36576" anchor="ctr">
                    <a:solidFill>
                      <a:srgbClr val="1E5155"/>
                    </a:solidFill>
                  </a:tcPr>
                </a:tc>
                <a:extLst>
                  <a:ext uri="{0D108BD9-81ED-4DB2-BD59-A6C34878D82A}">
                    <a16:rowId xmlns:a16="http://schemas.microsoft.com/office/drawing/2014/main" val="10000"/>
                  </a:ext>
                </a:extLst>
              </a:tr>
              <a:tr h="512064">
                <a:tc>
                  <a:txBody>
                    <a:bodyPr/>
                    <a:lstStyle/>
                    <a:p>
                      <a:r>
                        <a:rPr sz="2000" b="1">
                          <a:solidFill>
                            <a:srgbClr val="1A1A1A"/>
                          </a:solidFill>
                          <a:latin typeface="Times New Roman" panose="02020603050405020304" pitchFamily="18" charset="0"/>
                          <a:cs typeface="Times New Roman" panose="02020603050405020304" pitchFamily="18" charset="0"/>
                        </a:rPr>
                        <a:t>Formative</a:t>
                      </a:r>
                    </a:p>
                  </a:txBody>
                  <a:tcPr marT="36576" marB="36576" anchor="ctr">
                    <a:solidFill>
                      <a:srgbClr val="FFFFFF"/>
                    </a:solidFill>
                  </a:tcPr>
                </a:tc>
                <a:tc>
                  <a:txBody>
                    <a:bodyPr/>
                    <a:lstStyle/>
                    <a:p>
                      <a:r>
                        <a:rPr sz="2000" b="0" dirty="0">
                          <a:solidFill>
                            <a:srgbClr val="1A1A1A"/>
                          </a:solidFill>
                          <a:latin typeface="Times New Roman" panose="02020603050405020304" pitchFamily="18" charset="0"/>
                          <a:cs typeface="Times New Roman" panose="02020603050405020304" pitchFamily="18" charset="0"/>
                        </a:rPr>
                        <a:t>Focus groups and a short survey with 16–30s at Newham colleges and youth </a:t>
                      </a:r>
                      <a:r>
                        <a:rPr sz="2000" b="0" dirty="0" err="1">
                          <a:solidFill>
                            <a:srgbClr val="1A1A1A"/>
                          </a:solidFill>
                          <a:latin typeface="Times New Roman" panose="02020603050405020304" pitchFamily="18" charset="0"/>
                          <a:cs typeface="Times New Roman" panose="02020603050405020304" pitchFamily="18" charset="0"/>
                        </a:rPr>
                        <a:t>centres</a:t>
                      </a:r>
                      <a:r>
                        <a:rPr sz="2000" b="0" dirty="0">
                          <a:solidFill>
                            <a:srgbClr val="1A1A1A"/>
                          </a:solidFill>
                          <a:latin typeface="Times New Roman" panose="02020603050405020304" pitchFamily="18" charset="0"/>
                          <a:cs typeface="Times New Roman" panose="02020603050405020304" pitchFamily="18" charset="0"/>
                        </a:rPr>
                        <a:t>; activities co-designed with them</a:t>
                      </a:r>
                    </a:p>
                  </a:txBody>
                  <a:tcPr marT="36576" marB="36576" anchor="ctr">
                    <a:solidFill>
                      <a:srgbClr val="FFFFFF"/>
                    </a:solidFill>
                  </a:tcPr>
                </a:tc>
                <a:tc>
                  <a:txBody>
                    <a:bodyPr/>
                    <a:lstStyle/>
                    <a:p>
                      <a:r>
                        <a:rPr sz="2000" b="0">
                          <a:solidFill>
                            <a:srgbClr val="1A1A1A"/>
                          </a:solidFill>
                          <a:latin typeface="Times New Roman" panose="02020603050405020304" pitchFamily="18" charset="0"/>
                          <a:cs typeface="Times New Roman" panose="02020603050405020304" pitchFamily="18" charset="0"/>
                        </a:rPr>
                        <a:t>Before launch</a:t>
                      </a:r>
                    </a:p>
                  </a:txBody>
                  <a:tcPr marT="36576" marB="36576" anchor="ctr">
                    <a:solidFill>
                      <a:srgbClr val="FFFFFF"/>
                    </a:solidFill>
                  </a:tcPr>
                </a:tc>
                <a:extLst>
                  <a:ext uri="{0D108BD9-81ED-4DB2-BD59-A6C34878D82A}">
                    <a16:rowId xmlns:a16="http://schemas.microsoft.com/office/drawing/2014/main" val="10001"/>
                  </a:ext>
                </a:extLst>
              </a:tr>
              <a:tr h="512064">
                <a:tc>
                  <a:txBody>
                    <a:bodyPr/>
                    <a:lstStyle/>
                    <a:p>
                      <a:r>
                        <a:rPr sz="2000" b="1">
                          <a:solidFill>
                            <a:srgbClr val="1A1A1A"/>
                          </a:solidFill>
                          <a:latin typeface="Times New Roman" panose="02020603050405020304" pitchFamily="18" charset="0"/>
                          <a:cs typeface="Times New Roman" panose="02020603050405020304" pitchFamily="18" charset="0"/>
                        </a:rPr>
                        <a:t>Process</a:t>
                      </a:r>
                    </a:p>
                  </a:txBody>
                  <a:tcPr marT="36576" marB="36576" anchor="ctr">
                    <a:solidFill>
                      <a:srgbClr val="EBEBEB"/>
                    </a:solidFill>
                  </a:tcPr>
                </a:tc>
                <a:tc>
                  <a:txBody>
                    <a:bodyPr/>
                    <a:lstStyle/>
                    <a:p>
                      <a:r>
                        <a:rPr sz="2000" b="0" dirty="0">
                          <a:solidFill>
                            <a:srgbClr val="1A1A1A"/>
                          </a:solidFill>
                          <a:latin typeface="Times New Roman" panose="02020603050405020304" pitchFamily="18" charset="0"/>
                          <a:cs typeface="Times New Roman" panose="02020603050405020304" pitchFamily="18" charset="0"/>
                        </a:rPr>
                        <a:t>Track sign-ups by gender and ethnicity, session attendance, app use and whether sessions run as planned</a:t>
                      </a:r>
                    </a:p>
                  </a:txBody>
                  <a:tcPr marT="36576" marB="36576" anchor="ctr">
                    <a:solidFill>
                      <a:srgbClr val="EBEBEB"/>
                    </a:solidFill>
                  </a:tcPr>
                </a:tc>
                <a:tc>
                  <a:txBody>
                    <a:bodyPr/>
                    <a:lstStyle/>
                    <a:p>
                      <a:r>
                        <a:rPr sz="2000" b="0" dirty="0">
                          <a:solidFill>
                            <a:srgbClr val="1A1A1A"/>
                          </a:solidFill>
                          <a:latin typeface="Times New Roman" panose="02020603050405020304" pitchFamily="18" charset="0"/>
                          <a:cs typeface="Times New Roman" panose="02020603050405020304" pitchFamily="18" charset="0"/>
                        </a:rPr>
                        <a:t>Monthly</a:t>
                      </a:r>
                    </a:p>
                  </a:txBody>
                  <a:tcPr marT="36576" marB="36576" anchor="ctr">
                    <a:solidFill>
                      <a:srgbClr val="EBEBEB"/>
                    </a:solidFill>
                  </a:tcPr>
                </a:tc>
                <a:extLst>
                  <a:ext uri="{0D108BD9-81ED-4DB2-BD59-A6C34878D82A}">
                    <a16:rowId xmlns:a16="http://schemas.microsoft.com/office/drawing/2014/main" val="10002"/>
                  </a:ext>
                </a:extLst>
              </a:tr>
              <a:tr h="512064">
                <a:tc>
                  <a:txBody>
                    <a:bodyPr/>
                    <a:lstStyle/>
                    <a:p>
                      <a:r>
                        <a:rPr sz="2000" b="1">
                          <a:solidFill>
                            <a:srgbClr val="1A1A1A"/>
                          </a:solidFill>
                          <a:latin typeface="Times New Roman" panose="02020603050405020304" pitchFamily="18" charset="0"/>
                          <a:cs typeface="Times New Roman" panose="02020603050405020304" pitchFamily="18" charset="0"/>
                        </a:rPr>
                        <a:t>Impact</a:t>
                      </a:r>
                    </a:p>
                  </a:txBody>
                  <a:tcPr marT="36576" marB="36576" anchor="ctr">
                    <a:solidFill>
                      <a:srgbClr val="FFFFFF"/>
                    </a:solidFill>
                  </a:tcPr>
                </a:tc>
                <a:tc>
                  <a:txBody>
                    <a:bodyPr/>
                    <a:lstStyle/>
                    <a:p>
                      <a:r>
                        <a:rPr sz="2000" b="0" dirty="0">
                          <a:solidFill>
                            <a:srgbClr val="1A1A1A"/>
                          </a:solidFill>
                          <a:latin typeface="Times New Roman" panose="02020603050405020304" pitchFamily="18" charset="0"/>
                          <a:cs typeface="Times New Roman" panose="02020603050405020304" pitchFamily="18" charset="0"/>
                        </a:rPr>
                        <a:t>Before-and-after questionnaire on awareness, motivation, enjoyment and confidence</a:t>
                      </a:r>
                    </a:p>
                  </a:txBody>
                  <a:tcPr marT="36576" marB="36576" anchor="ctr">
                    <a:solidFill>
                      <a:srgbClr val="FFFFFF"/>
                    </a:solidFill>
                  </a:tcPr>
                </a:tc>
                <a:tc>
                  <a:txBody>
                    <a:bodyPr/>
                    <a:lstStyle/>
                    <a:p>
                      <a:r>
                        <a:rPr sz="2000" b="0" dirty="0">
                          <a:solidFill>
                            <a:srgbClr val="1A1A1A"/>
                          </a:solidFill>
                          <a:latin typeface="Times New Roman" panose="02020603050405020304" pitchFamily="18" charset="0"/>
                          <a:cs typeface="Times New Roman" panose="02020603050405020304" pitchFamily="18" charset="0"/>
                        </a:rPr>
                        <a:t>Baseline an</a:t>
                      </a:r>
                      <a:r>
                        <a:rPr lang="en-GB" sz="2000" b="0" dirty="0">
                          <a:solidFill>
                            <a:srgbClr val="1A1A1A"/>
                          </a:solidFill>
                          <a:latin typeface="Times New Roman" panose="02020603050405020304" pitchFamily="18" charset="0"/>
                          <a:cs typeface="Times New Roman" panose="02020603050405020304" pitchFamily="18" charset="0"/>
                        </a:rPr>
                        <a:t>d 2 weeks </a:t>
                      </a:r>
                      <a:endParaRPr sz="2000" b="0" dirty="0">
                        <a:solidFill>
                          <a:srgbClr val="1A1A1A"/>
                        </a:solidFill>
                        <a:latin typeface="Times New Roman" panose="02020603050405020304" pitchFamily="18" charset="0"/>
                        <a:cs typeface="Times New Roman" panose="02020603050405020304" pitchFamily="18" charset="0"/>
                      </a:endParaRPr>
                    </a:p>
                  </a:txBody>
                  <a:tcPr marT="36576" marB="36576" anchor="ctr">
                    <a:solidFill>
                      <a:srgbClr val="FFFFFF"/>
                    </a:solidFill>
                  </a:tcPr>
                </a:tc>
                <a:extLst>
                  <a:ext uri="{0D108BD9-81ED-4DB2-BD59-A6C34878D82A}">
                    <a16:rowId xmlns:a16="http://schemas.microsoft.com/office/drawing/2014/main" val="10003"/>
                  </a:ext>
                </a:extLst>
              </a:tr>
              <a:tr h="512064">
                <a:tc>
                  <a:txBody>
                    <a:bodyPr/>
                    <a:lstStyle/>
                    <a:p>
                      <a:r>
                        <a:rPr sz="2000" b="1">
                          <a:solidFill>
                            <a:srgbClr val="1A1A1A"/>
                          </a:solidFill>
                          <a:latin typeface="Times New Roman" panose="02020603050405020304" pitchFamily="18" charset="0"/>
                          <a:cs typeface="Times New Roman" panose="02020603050405020304" pitchFamily="18" charset="0"/>
                        </a:rPr>
                        <a:t>Outcome</a:t>
                      </a:r>
                    </a:p>
                  </a:txBody>
                  <a:tcPr marT="36576" marB="36576" anchor="ctr">
                    <a:solidFill>
                      <a:srgbClr val="EBEBEB"/>
                    </a:solidFill>
                  </a:tcPr>
                </a:tc>
                <a:tc>
                  <a:txBody>
                    <a:bodyPr/>
                    <a:lstStyle/>
                    <a:p>
                      <a:r>
                        <a:rPr sz="2000" b="0" dirty="0">
                          <a:solidFill>
                            <a:srgbClr val="1A1A1A"/>
                          </a:solidFill>
                          <a:latin typeface="Times New Roman" panose="02020603050405020304" pitchFamily="18" charset="0"/>
                          <a:cs typeface="Times New Roman" panose="02020603050405020304" pitchFamily="18" charset="0"/>
                        </a:rPr>
                        <a:t>Weekly active minutes compared with the 150-minute guideline (DHSC, 2019), plus app step data</a:t>
                      </a:r>
                    </a:p>
                  </a:txBody>
                  <a:tcPr marT="36576" marB="36576" anchor="ctr">
                    <a:solidFill>
                      <a:srgbClr val="EBEBEB"/>
                    </a:solidFill>
                  </a:tcPr>
                </a:tc>
                <a:tc>
                  <a:txBody>
                    <a:bodyPr/>
                    <a:lstStyle/>
                    <a:p>
                      <a:r>
                        <a:rPr sz="2000" b="0" dirty="0">
                          <a:solidFill>
                            <a:srgbClr val="1A1A1A"/>
                          </a:solidFill>
                          <a:latin typeface="Times New Roman" panose="02020603050405020304" pitchFamily="18" charset="0"/>
                          <a:cs typeface="Times New Roman" panose="02020603050405020304" pitchFamily="18" charset="0"/>
                        </a:rPr>
                        <a:t>Baseline and </a:t>
                      </a:r>
                      <a:r>
                        <a:rPr lang="en-GB" sz="2000" b="0" dirty="0">
                          <a:solidFill>
                            <a:srgbClr val="1A1A1A"/>
                          </a:solidFill>
                          <a:latin typeface="Times New Roman" panose="02020603050405020304" pitchFamily="18" charset="0"/>
                          <a:cs typeface="Times New Roman" panose="02020603050405020304" pitchFamily="18" charset="0"/>
                        </a:rPr>
                        <a:t>8 weeks </a:t>
                      </a:r>
                      <a:endParaRPr sz="2000" b="0" dirty="0">
                        <a:solidFill>
                          <a:srgbClr val="1A1A1A"/>
                        </a:solidFill>
                        <a:latin typeface="Times New Roman" panose="02020603050405020304" pitchFamily="18" charset="0"/>
                        <a:cs typeface="Times New Roman" panose="02020603050405020304" pitchFamily="18" charset="0"/>
                      </a:endParaRPr>
                    </a:p>
                  </a:txBody>
                  <a:tcPr marT="36576" marB="36576" anchor="ctr">
                    <a:solidFill>
                      <a:srgbClr val="EBEBEB"/>
                    </a:solidFill>
                  </a:tcPr>
                </a:tc>
                <a:extLst>
                  <a:ext uri="{0D108BD9-81ED-4DB2-BD59-A6C34878D82A}">
                    <a16:rowId xmlns:a16="http://schemas.microsoft.com/office/drawing/2014/main" val="10004"/>
                  </a:ext>
                </a:extLst>
              </a:tr>
              <a:tr h="512064">
                <a:tc>
                  <a:txBody>
                    <a:bodyPr/>
                    <a:lstStyle/>
                    <a:p>
                      <a:r>
                        <a:rPr sz="2000" b="1">
                          <a:solidFill>
                            <a:srgbClr val="1A1A1A"/>
                          </a:solidFill>
                          <a:latin typeface="Times New Roman" panose="02020603050405020304" pitchFamily="18" charset="0"/>
                          <a:cs typeface="Times New Roman" panose="02020603050405020304" pitchFamily="18" charset="0"/>
                        </a:rPr>
                        <a:t>Economic</a:t>
                      </a:r>
                    </a:p>
                  </a:txBody>
                  <a:tcPr marT="36576" marB="36576" anchor="ctr">
                    <a:solidFill>
                      <a:srgbClr val="FFFFFF"/>
                    </a:solidFill>
                  </a:tcPr>
                </a:tc>
                <a:tc>
                  <a:txBody>
                    <a:bodyPr/>
                    <a:lstStyle/>
                    <a:p>
                      <a:r>
                        <a:rPr sz="2000" b="0" dirty="0">
                          <a:solidFill>
                            <a:srgbClr val="1A1A1A"/>
                          </a:solidFill>
                          <a:latin typeface="Times New Roman" panose="02020603050405020304" pitchFamily="18" charset="0"/>
                          <a:cs typeface="Times New Roman" panose="02020603050405020304" pitchFamily="18" charset="0"/>
                        </a:rPr>
                        <a:t>Cost per participant and per person newly meeting the guideline</a:t>
                      </a:r>
                    </a:p>
                  </a:txBody>
                  <a:tcPr marT="36576" marB="36576" anchor="ctr">
                    <a:solidFill>
                      <a:srgbClr val="FFFFFF"/>
                    </a:solidFill>
                  </a:tcPr>
                </a:tc>
                <a:tc>
                  <a:txBody>
                    <a:bodyPr/>
                    <a:lstStyle/>
                    <a:p>
                      <a:r>
                        <a:rPr lang="en-GB" sz="2000" b="0" dirty="0">
                          <a:solidFill>
                            <a:srgbClr val="1A1A1A"/>
                          </a:solidFill>
                          <a:latin typeface="Times New Roman" panose="02020603050405020304" pitchFamily="18" charset="0"/>
                          <a:cs typeface="Times New Roman" panose="02020603050405020304" pitchFamily="18" charset="0"/>
                        </a:rPr>
                        <a:t>4 weeks </a:t>
                      </a:r>
                      <a:endParaRPr sz="2000" b="0" dirty="0">
                        <a:solidFill>
                          <a:srgbClr val="1A1A1A"/>
                        </a:solidFill>
                        <a:latin typeface="Times New Roman" panose="02020603050405020304" pitchFamily="18" charset="0"/>
                        <a:cs typeface="Times New Roman" panose="02020603050405020304" pitchFamily="18" charset="0"/>
                      </a:endParaRPr>
                    </a:p>
                  </a:txBody>
                  <a:tcPr marT="36576" marB="36576" anchor="ctr">
                    <a:solidFill>
                      <a:srgbClr val="FFFFFF"/>
                    </a:solidFill>
                  </a:tcPr>
                </a:tc>
                <a:extLst>
                  <a:ext uri="{0D108BD9-81ED-4DB2-BD59-A6C34878D82A}">
                    <a16:rowId xmlns:a16="http://schemas.microsoft.com/office/drawing/2014/main" val="10005"/>
                  </a:ext>
                </a:extLst>
              </a:tr>
              <a:tr h="512064">
                <a:tc>
                  <a:txBody>
                    <a:bodyPr/>
                    <a:lstStyle/>
                    <a:p>
                      <a:r>
                        <a:rPr sz="2000" b="1" dirty="0">
                          <a:solidFill>
                            <a:srgbClr val="1A1A1A"/>
                          </a:solidFill>
                          <a:latin typeface="Times New Roman" panose="02020603050405020304" pitchFamily="18" charset="0"/>
                          <a:cs typeface="Times New Roman" panose="02020603050405020304" pitchFamily="18" charset="0"/>
                        </a:rPr>
                        <a:t>Satisfaction</a:t>
                      </a:r>
                    </a:p>
                  </a:txBody>
                  <a:tcPr marT="36576" marB="36576" anchor="ctr">
                    <a:solidFill>
                      <a:srgbClr val="EBEBEB"/>
                    </a:solidFill>
                  </a:tcPr>
                </a:tc>
                <a:tc>
                  <a:txBody>
                    <a:bodyPr/>
                    <a:lstStyle/>
                    <a:p>
                      <a:r>
                        <a:rPr sz="2000" b="0" dirty="0">
                          <a:solidFill>
                            <a:srgbClr val="1A1A1A"/>
                          </a:solidFill>
                          <a:latin typeface="Times New Roman" panose="02020603050405020304" pitchFamily="18" charset="0"/>
                          <a:cs typeface="Times New Roman" panose="02020603050405020304" pitchFamily="18" charset="0"/>
                        </a:rPr>
                        <a:t>Participant questionnaire and short interviews</a:t>
                      </a:r>
                    </a:p>
                  </a:txBody>
                  <a:tcPr marT="36576" marB="36576" anchor="ctr">
                    <a:solidFill>
                      <a:srgbClr val="EBEBEB"/>
                    </a:solidFill>
                  </a:tcPr>
                </a:tc>
                <a:tc>
                  <a:txBody>
                    <a:bodyPr/>
                    <a:lstStyle/>
                    <a:p>
                      <a:r>
                        <a:rPr lang="en-GB" sz="2000" b="0" dirty="0">
                          <a:solidFill>
                            <a:srgbClr val="1A1A1A"/>
                          </a:solidFill>
                          <a:latin typeface="Times New Roman" panose="02020603050405020304" pitchFamily="18" charset="0"/>
                          <a:cs typeface="Times New Roman" panose="02020603050405020304" pitchFamily="18" charset="0"/>
                        </a:rPr>
                        <a:t>4 weeks </a:t>
                      </a:r>
                      <a:endParaRPr sz="2000" b="0" dirty="0">
                        <a:solidFill>
                          <a:srgbClr val="1A1A1A"/>
                        </a:solidFill>
                        <a:latin typeface="Times New Roman" panose="02020603050405020304" pitchFamily="18" charset="0"/>
                        <a:cs typeface="Times New Roman" panose="02020603050405020304" pitchFamily="18" charset="0"/>
                      </a:endParaRPr>
                    </a:p>
                  </a:txBody>
                  <a:tcPr marT="36576" marB="36576" anchor="ctr">
                    <a:solidFill>
                      <a:srgbClr val="EBEBEB"/>
                    </a:solidFill>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3939065461"/>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502FE09-C956-6258-A027-DC3AFDDACBD2}"/>
              </a:ext>
            </a:extLst>
          </p:cNvPr>
          <p:cNvPicPr>
            <a:picLocks noChangeAspect="1"/>
          </p:cNvPicPr>
          <p:nvPr/>
        </p:nvPicPr>
        <p:blipFill>
          <a:blip r:embed="rId2"/>
          <a:stretch>
            <a:fillRect/>
          </a:stretch>
        </p:blipFill>
        <p:spPr>
          <a:xfrm>
            <a:off x="8461463" y="115782"/>
            <a:ext cx="1981372" cy="987638"/>
          </a:xfrm>
          <a:prstGeom prst="rect">
            <a:avLst/>
          </a:prstGeom>
        </p:spPr>
      </p:pic>
      <p:sp>
        <p:nvSpPr>
          <p:cNvPr id="4" name="TextBox 3">
            <a:extLst>
              <a:ext uri="{FF2B5EF4-FFF2-40B4-BE49-F238E27FC236}">
                <a16:creationId xmlns:a16="http://schemas.microsoft.com/office/drawing/2014/main" id="{7F3F40AA-E22F-CF7F-2EBA-7A9E47F61B5D}"/>
              </a:ext>
            </a:extLst>
          </p:cNvPr>
          <p:cNvSpPr txBox="1"/>
          <p:nvPr/>
        </p:nvSpPr>
        <p:spPr>
          <a:xfrm>
            <a:off x="196646" y="1800239"/>
            <a:ext cx="6096000" cy="4914166"/>
          </a:xfrm>
          <a:prstGeom prst="rect">
            <a:avLst/>
          </a:prstGeom>
          <a:noFill/>
        </p:spPr>
        <p:txBody>
          <a:bodyPr wrap="square">
            <a:spAutoFit/>
          </a:bodyPr>
          <a:lstStyle/>
          <a:p>
            <a:pPr algn="l">
              <a:spcAft>
                <a:spcPts val="1000"/>
              </a:spcAft>
            </a:pPr>
            <a:r>
              <a:rPr lang="en-GB" sz="2000" b="1" dirty="0">
                <a:solidFill>
                  <a:srgbClr val="1A1A1A"/>
                </a:solidFill>
                <a:latin typeface="Times New Roman" panose="02020603050405020304" pitchFamily="18" charset="0"/>
                <a:cs typeface="Times New Roman" panose="02020603050405020304" pitchFamily="18" charset="0"/>
              </a:rPr>
              <a:t>Title and slogan: </a:t>
            </a:r>
            <a:r>
              <a:rPr lang="en-GB" sz="2000" b="0" dirty="0">
                <a:solidFill>
                  <a:srgbClr val="1A1A1A"/>
                </a:solidFill>
                <a:latin typeface="Times New Roman" panose="02020603050405020304" pitchFamily="18" charset="0"/>
                <a:cs typeface="Times New Roman" panose="02020603050405020304" pitchFamily="18" charset="0"/>
              </a:rPr>
              <a:t>"Move More, Feel Better" and "Less scrolling, more moving!" speak directly to young adults' phone habits.</a:t>
            </a:r>
          </a:p>
          <a:p>
            <a:pPr algn="l">
              <a:spcAft>
                <a:spcPts val="1000"/>
              </a:spcAft>
            </a:pPr>
            <a:r>
              <a:rPr lang="en-GB" sz="2000" b="1" dirty="0">
                <a:solidFill>
                  <a:srgbClr val="1A1A1A"/>
                </a:solidFill>
                <a:latin typeface="Times New Roman" panose="02020603050405020304" pitchFamily="18" charset="0"/>
                <a:cs typeface="Times New Roman" panose="02020603050405020304" pitchFamily="18" charset="0"/>
              </a:rPr>
              <a:t>Focus: </a:t>
            </a:r>
            <a:r>
              <a:rPr lang="en-GB" sz="2000" b="0" dirty="0">
                <a:solidFill>
                  <a:srgbClr val="1A1A1A"/>
                </a:solidFill>
                <a:latin typeface="Times New Roman" panose="02020603050405020304" pitchFamily="18" charset="0"/>
                <a:cs typeface="Times New Roman" panose="02020603050405020304" pitchFamily="18" charset="0"/>
              </a:rPr>
              <a:t>"Free • Local • For 16–30s in Newham" makes the audience and cost clear at a glance.</a:t>
            </a:r>
          </a:p>
          <a:p>
            <a:pPr algn="l">
              <a:spcAft>
                <a:spcPts val="1000"/>
              </a:spcAft>
            </a:pPr>
            <a:r>
              <a:rPr lang="en-GB" sz="2000" b="1" dirty="0">
                <a:solidFill>
                  <a:srgbClr val="1A1A1A"/>
                </a:solidFill>
                <a:latin typeface="Times New Roman" panose="02020603050405020304" pitchFamily="18" charset="0"/>
                <a:cs typeface="Times New Roman" panose="02020603050405020304" pitchFamily="18" charset="0"/>
              </a:rPr>
              <a:t>Activities: </a:t>
            </a:r>
            <a:r>
              <a:rPr lang="en-GB" sz="2000" b="0" dirty="0">
                <a:solidFill>
                  <a:srgbClr val="1A1A1A"/>
                </a:solidFill>
                <a:latin typeface="Times New Roman" panose="02020603050405020304" pitchFamily="18" charset="0"/>
                <a:cs typeface="Times New Roman" panose="02020603050405020304" pitchFamily="18" charset="0"/>
              </a:rPr>
              <a:t>four icons show what is on: Step-Up Challenge, Move Together, Active Travel Week and the </a:t>
            </a:r>
            <a:r>
              <a:rPr lang="en-GB" sz="2000" b="0" dirty="0" err="1">
                <a:solidFill>
                  <a:srgbClr val="1A1A1A"/>
                </a:solidFill>
                <a:latin typeface="Times New Roman" panose="02020603050405020304" pitchFamily="18" charset="0"/>
                <a:cs typeface="Times New Roman" panose="02020603050405020304" pitchFamily="18" charset="0"/>
              </a:rPr>
              <a:t>MoveMates</a:t>
            </a:r>
            <a:r>
              <a:rPr lang="en-GB" sz="2000" b="0" dirty="0">
                <a:solidFill>
                  <a:srgbClr val="1A1A1A"/>
                </a:solidFill>
                <a:latin typeface="Times New Roman" panose="02020603050405020304" pitchFamily="18" charset="0"/>
                <a:cs typeface="Times New Roman" panose="02020603050405020304" pitchFamily="18" charset="0"/>
              </a:rPr>
              <a:t> app.</a:t>
            </a:r>
          </a:p>
          <a:p>
            <a:pPr algn="l">
              <a:spcAft>
                <a:spcPts val="1000"/>
              </a:spcAft>
            </a:pPr>
            <a:r>
              <a:rPr lang="en-GB" sz="2000" b="1" dirty="0">
                <a:solidFill>
                  <a:srgbClr val="1A1A1A"/>
                </a:solidFill>
                <a:latin typeface="Times New Roman" panose="02020603050405020304" pitchFamily="18" charset="0"/>
                <a:cs typeface="Times New Roman" panose="02020603050405020304" pitchFamily="18" charset="0"/>
              </a:rPr>
              <a:t>Benefits: </a:t>
            </a:r>
            <a:r>
              <a:rPr lang="en-GB" sz="2000" b="0" dirty="0">
                <a:solidFill>
                  <a:srgbClr val="1A1A1A"/>
                </a:solidFill>
                <a:latin typeface="Times New Roman" panose="02020603050405020304" pitchFamily="18" charset="0"/>
                <a:cs typeface="Times New Roman" panose="02020603050405020304" pitchFamily="18" charset="0"/>
              </a:rPr>
              <a:t>fitter, happier, new friends and a healthier future, leading with enjoyment because positive feelings bring people back (Maltagliati et al., 2024).</a:t>
            </a:r>
          </a:p>
          <a:p>
            <a:pPr algn="l">
              <a:spcAft>
                <a:spcPts val="1000"/>
              </a:spcAft>
            </a:pPr>
            <a:r>
              <a:rPr lang="en-GB" sz="2000" b="1" dirty="0">
                <a:solidFill>
                  <a:srgbClr val="1A1A1A"/>
                </a:solidFill>
                <a:latin typeface="Times New Roman" panose="02020603050405020304" pitchFamily="18" charset="0"/>
                <a:cs typeface="Times New Roman" panose="02020603050405020304" pitchFamily="18" charset="0"/>
              </a:rPr>
              <a:t>Call to action: </a:t>
            </a:r>
            <a:r>
              <a:rPr lang="en-GB" sz="2000" b="0" dirty="0">
                <a:solidFill>
                  <a:srgbClr val="1A1A1A"/>
                </a:solidFill>
                <a:latin typeface="Times New Roman" panose="02020603050405020304" pitchFamily="18" charset="0"/>
                <a:cs typeface="Times New Roman" panose="02020603050405020304" pitchFamily="18" charset="0"/>
              </a:rPr>
              <a:t>real Newham links (better.org.uk/</a:t>
            </a:r>
            <a:r>
              <a:rPr lang="en-GB" sz="2000" b="0" dirty="0" err="1">
                <a:solidFill>
                  <a:srgbClr val="1A1A1A"/>
                </a:solidFill>
                <a:latin typeface="Times New Roman" panose="02020603050405020304" pitchFamily="18" charset="0"/>
                <a:cs typeface="Times New Roman" panose="02020603050405020304" pitchFamily="18" charset="0"/>
              </a:rPr>
              <a:t>newham</a:t>
            </a:r>
            <a:r>
              <a:rPr lang="en-GB" sz="2000" b="0" dirty="0">
                <a:solidFill>
                  <a:srgbClr val="1A1A1A"/>
                </a:solidFill>
                <a:latin typeface="Times New Roman" panose="02020603050405020304" pitchFamily="18" charset="0"/>
                <a:cs typeface="Times New Roman" panose="02020603050405020304" pitchFamily="18" charset="0"/>
              </a:rPr>
              <a:t>, wellnewham.org.uk) and partner names build trust.</a:t>
            </a:r>
          </a:p>
        </p:txBody>
      </p:sp>
      <p:pic>
        <p:nvPicPr>
          <p:cNvPr id="7" name="Picture 6" descr="poster.png">
            <a:extLst>
              <a:ext uri="{FF2B5EF4-FFF2-40B4-BE49-F238E27FC236}">
                <a16:creationId xmlns:a16="http://schemas.microsoft.com/office/drawing/2014/main" id="{6E955032-1B2F-0F4A-37BD-821A99F456A8}"/>
              </a:ext>
            </a:extLst>
          </p:cNvPr>
          <p:cNvPicPr>
            <a:picLocks noChangeAspect="1"/>
          </p:cNvPicPr>
          <p:nvPr/>
        </p:nvPicPr>
        <p:blipFill>
          <a:blip r:embed="rId3"/>
          <a:stretch>
            <a:fillRect/>
          </a:stretch>
        </p:blipFill>
        <p:spPr>
          <a:xfrm>
            <a:off x="7486022" y="1505958"/>
            <a:ext cx="3908809" cy="5531908"/>
          </a:xfrm>
          <a:prstGeom prst="rect">
            <a:avLst/>
          </a:prstGeom>
        </p:spPr>
      </p:pic>
      <p:sp>
        <p:nvSpPr>
          <p:cNvPr id="9" name="TextBox 8">
            <a:extLst>
              <a:ext uri="{FF2B5EF4-FFF2-40B4-BE49-F238E27FC236}">
                <a16:creationId xmlns:a16="http://schemas.microsoft.com/office/drawing/2014/main" id="{C9731198-2714-4C4F-0567-7EE127A5EE51}"/>
              </a:ext>
            </a:extLst>
          </p:cNvPr>
          <p:cNvSpPr txBox="1"/>
          <p:nvPr/>
        </p:nvSpPr>
        <p:spPr>
          <a:xfrm>
            <a:off x="1729501" y="364756"/>
            <a:ext cx="6094324" cy="584775"/>
          </a:xfrm>
          <a:prstGeom prst="rect">
            <a:avLst/>
          </a:prstGeom>
          <a:noFill/>
        </p:spPr>
        <p:txBody>
          <a:bodyPr wrap="square">
            <a:spAutoFit/>
          </a:bodyPr>
          <a:lstStyle/>
          <a:p>
            <a:r>
              <a:rPr lang="gu-IN" sz="3200" b="1" dirty="0">
                <a:latin typeface="Times New Roman" panose="02020603050405020304" pitchFamily="18" charset="0"/>
              </a:rPr>
              <a:t>Campaign Poster</a:t>
            </a:r>
            <a:endParaRPr lang="en-GB"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95918356"/>
      </p:ext>
    </p:extLst>
  </p:cSld>
  <p:clrMapOvr>
    <a:masterClrMapping/>
  </p:clrMapOvr>
  <p:transition spd="slow">
    <p:wip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5C5BE7C-AE38-620C-0549-C55A753783DF}"/>
              </a:ext>
            </a:extLst>
          </p:cNvPr>
          <p:cNvPicPr>
            <a:picLocks noChangeAspect="1"/>
          </p:cNvPicPr>
          <p:nvPr/>
        </p:nvPicPr>
        <p:blipFill>
          <a:blip r:embed="rId2"/>
          <a:stretch>
            <a:fillRect/>
          </a:stretch>
        </p:blipFill>
        <p:spPr>
          <a:xfrm>
            <a:off x="8471512" y="115782"/>
            <a:ext cx="1981372" cy="987638"/>
          </a:xfrm>
          <a:prstGeom prst="rect">
            <a:avLst/>
          </a:prstGeom>
        </p:spPr>
      </p:pic>
      <p:graphicFrame>
        <p:nvGraphicFramePr>
          <p:cNvPr id="2" name="Table 1">
            <a:extLst>
              <a:ext uri="{FF2B5EF4-FFF2-40B4-BE49-F238E27FC236}">
                <a16:creationId xmlns:a16="http://schemas.microsoft.com/office/drawing/2014/main" id="{D200BBB1-C069-3ACA-DF12-403F4A114827}"/>
              </a:ext>
            </a:extLst>
          </p:cNvPr>
          <p:cNvGraphicFramePr>
            <a:graphicFrameLocks noGrp="1"/>
          </p:cNvGraphicFramePr>
          <p:nvPr>
            <p:extLst>
              <p:ext uri="{D42A27DB-BD31-4B8C-83A1-F6EECF244321}">
                <p14:modId xmlns:p14="http://schemas.microsoft.com/office/powerpoint/2010/main" val="338881837"/>
              </p:ext>
            </p:extLst>
          </p:nvPr>
        </p:nvGraphicFramePr>
        <p:xfrm>
          <a:off x="267570" y="1761744"/>
          <a:ext cx="11269636" cy="3334512"/>
        </p:xfrm>
        <a:graphic>
          <a:graphicData uri="http://schemas.openxmlformats.org/drawingml/2006/table">
            <a:tbl>
              <a:tblPr/>
              <a:tblGrid>
                <a:gridCol w="1823884">
                  <a:extLst>
                    <a:ext uri="{9D8B030D-6E8A-4147-A177-3AD203B41FA5}">
                      <a16:colId xmlns:a16="http://schemas.microsoft.com/office/drawing/2014/main" val="524363405"/>
                    </a:ext>
                  </a:extLst>
                </a:gridCol>
                <a:gridCol w="3566160">
                  <a:extLst>
                    <a:ext uri="{9D8B030D-6E8A-4147-A177-3AD203B41FA5}">
                      <a16:colId xmlns:a16="http://schemas.microsoft.com/office/drawing/2014/main" val="1827176979"/>
                    </a:ext>
                  </a:extLst>
                </a:gridCol>
                <a:gridCol w="3593592">
                  <a:extLst>
                    <a:ext uri="{9D8B030D-6E8A-4147-A177-3AD203B41FA5}">
                      <a16:colId xmlns:a16="http://schemas.microsoft.com/office/drawing/2014/main" val="4077120768"/>
                    </a:ext>
                  </a:extLst>
                </a:gridCol>
                <a:gridCol w="2286000">
                  <a:extLst>
                    <a:ext uri="{9D8B030D-6E8A-4147-A177-3AD203B41FA5}">
                      <a16:colId xmlns:a16="http://schemas.microsoft.com/office/drawing/2014/main" val="1141779242"/>
                    </a:ext>
                  </a:extLst>
                </a:gridCol>
              </a:tblGrid>
              <a:tr h="603504">
                <a:tc>
                  <a:txBody>
                    <a:bodyPr/>
                    <a:lstStyle/>
                    <a:p>
                      <a:r>
                        <a:rPr sz="2000" b="1" dirty="0">
                          <a:latin typeface="Times New Roman" panose="02020603050405020304" pitchFamily="18" charset="0"/>
                          <a:cs typeface="Times New Roman" panose="02020603050405020304" pitchFamily="18" charset="0"/>
                        </a:rPr>
                        <a:t>Objective</a:t>
                      </a:r>
                      <a:endParaRPr sz="2000" b="1" dirty="0">
                        <a:solidFill>
                          <a:srgbClr val="FFFFFF"/>
                        </a:solidFill>
                        <a:latin typeface="Times New Roman" panose="02020603050405020304" pitchFamily="18" charset="0"/>
                        <a:cs typeface="Times New Roman" panose="02020603050405020304" pitchFamily="18" charset="0"/>
                      </a:endParaRPr>
                    </a:p>
                  </a:txBody>
                  <a:tcPr marT="36576" marB="36576" anchor="ctr">
                    <a:lnL w="12700" cap="flat" cmpd="sng" algn="ctr">
                      <a:noFill/>
                      <a:prstDash val="solid"/>
                      <a:round/>
                      <a:headEnd type="none" w="med" len="med"/>
                      <a:tailEnd type="none" w="med" len="med"/>
                    </a:lnL>
                    <a:lnR w="12700" cmpd="sng">
                      <a:noFill/>
                      <a:prstDash val="solid"/>
                    </a:lnR>
                    <a:lnT w="12700" cap="flat" cmpd="sng" algn="ctr">
                      <a:noFill/>
                      <a:prstDash val="solid"/>
                      <a:round/>
                      <a:headEnd type="none" w="med" len="med"/>
                      <a:tailEnd type="none" w="med" len="med"/>
                    </a:lnT>
                    <a:lnB w="12700" cmpd="sng">
                      <a:noFill/>
                      <a:prstDash val="solid"/>
                    </a:lnB>
                    <a:lnTlToBr w="12700" cmpd="sng">
                      <a:noFill/>
                      <a:prstDash val="solid"/>
                    </a:lnTlToBr>
                    <a:lnBlToTr w="12700" cmpd="sng">
                      <a:noFill/>
                      <a:prstDash val="solid"/>
                    </a:lnBlToTr>
                  </a:tcPr>
                </a:tc>
                <a:tc>
                  <a:txBody>
                    <a:bodyPr/>
                    <a:lstStyle/>
                    <a:p>
                      <a:r>
                        <a:rPr sz="2000" b="1" dirty="0">
                          <a:latin typeface="Times New Roman" panose="02020603050405020304" pitchFamily="18" charset="0"/>
                          <a:cs typeface="Times New Roman" panose="02020603050405020304" pitchFamily="18" charset="0"/>
                        </a:rPr>
                        <a:t>Indicator</a:t>
                      </a:r>
                      <a:endParaRPr sz="2000" b="1" dirty="0">
                        <a:solidFill>
                          <a:srgbClr val="FFFFFF"/>
                        </a:solidFill>
                        <a:latin typeface="Times New Roman" panose="02020603050405020304" pitchFamily="18" charset="0"/>
                        <a:cs typeface="Times New Roman" panose="02020603050405020304" pitchFamily="18" charset="0"/>
                      </a:endParaRPr>
                    </a:p>
                  </a:txBody>
                  <a:tcPr marT="36576" marB="36576" anchor="ctr">
                    <a:lnL w="12700" cmpd="sng">
                      <a:noFill/>
                      <a:prstDash val="solid"/>
                    </a:lnL>
                    <a:lnR w="12700" cmpd="sng">
                      <a:noFill/>
                      <a:prstDash val="solid"/>
                    </a:lnR>
                    <a:lnT w="12700" cap="flat" cmpd="sng" algn="ctr">
                      <a:noFill/>
                      <a:prstDash val="solid"/>
                      <a:round/>
                      <a:headEnd type="none" w="med" len="med"/>
                      <a:tailEnd type="none" w="med" len="med"/>
                    </a:lnT>
                    <a:lnB w="12700" cmpd="sng">
                      <a:noFill/>
                      <a:prstDash val="solid"/>
                    </a:lnB>
                    <a:lnTlToBr w="12700" cmpd="sng">
                      <a:noFill/>
                      <a:prstDash val="solid"/>
                    </a:lnTlToBr>
                    <a:lnBlToTr w="12700" cmpd="sng">
                      <a:noFill/>
                      <a:prstDash val="solid"/>
                    </a:lnBlToTr>
                  </a:tcPr>
                </a:tc>
                <a:tc>
                  <a:txBody>
                    <a:bodyPr/>
                    <a:lstStyle/>
                    <a:p>
                      <a:r>
                        <a:rPr sz="2000" b="1" dirty="0">
                          <a:latin typeface="Times New Roman" panose="02020603050405020304" pitchFamily="18" charset="0"/>
                          <a:cs typeface="Times New Roman" panose="02020603050405020304" pitchFamily="18" charset="0"/>
                        </a:rPr>
                        <a:t>Data source</a:t>
                      </a:r>
                      <a:endParaRPr sz="2000" b="1" dirty="0">
                        <a:solidFill>
                          <a:srgbClr val="FFFFFF"/>
                        </a:solidFill>
                        <a:latin typeface="Times New Roman" panose="02020603050405020304" pitchFamily="18" charset="0"/>
                        <a:cs typeface="Times New Roman" panose="02020603050405020304" pitchFamily="18" charset="0"/>
                      </a:endParaRPr>
                    </a:p>
                  </a:txBody>
                  <a:tcPr marT="36576" marB="36576" anchor="ctr">
                    <a:lnL w="12700" cmpd="sng">
                      <a:noFill/>
                      <a:prstDash val="solid"/>
                    </a:lnL>
                    <a:lnR w="12700" cmpd="sng">
                      <a:noFill/>
                      <a:prstDash val="solid"/>
                    </a:lnR>
                    <a:lnT w="12700" cap="flat" cmpd="sng" algn="ctr">
                      <a:noFill/>
                      <a:prstDash val="solid"/>
                      <a:round/>
                      <a:headEnd type="none" w="med" len="med"/>
                      <a:tailEnd type="none" w="med" len="med"/>
                    </a:lnT>
                    <a:lnB w="12700" cmpd="sng">
                      <a:noFill/>
                      <a:prstDash val="solid"/>
                    </a:lnB>
                    <a:lnTlToBr w="12700" cmpd="sng">
                      <a:noFill/>
                      <a:prstDash val="solid"/>
                    </a:lnTlToBr>
                    <a:lnBlToTr w="12700" cmpd="sng">
                      <a:noFill/>
                      <a:prstDash val="solid"/>
                    </a:lnBlToTr>
                  </a:tcPr>
                </a:tc>
                <a:tc>
                  <a:txBody>
                    <a:bodyPr/>
                    <a:lstStyle/>
                    <a:p>
                      <a:r>
                        <a:rPr sz="2000" b="1" dirty="0">
                          <a:latin typeface="Times New Roman" panose="02020603050405020304" pitchFamily="18" charset="0"/>
                          <a:cs typeface="Times New Roman" panose="02020603050405020304" pitchFamily="18" charset="0"/>
                        </a:rPr>
                        <a:t>Target</a:t>
                      </a:r>
                      <a:endParaRPr sz="2000" b="1" dirty="0">
                        <a:solidFill>
                          <a:srgbClr val="FFFFFF"/>
                        </a:solidFill>
                        <a:latin typeface="Times New Roman" panose="02020603050405020304" pitchFamily="18" charset="0"/>
                        <a:cs typeface="Times New Roman" panose="02020603050405020304" pitchFamily="18" charset="0"/>
                      </a:endParaRPr>
                    </a:p>
                  </a:txBody>
                  <a:tcPr marT="36576" marB="36576" anchor="ctr">
                    <a:lnL w="12700" cmpd="sng">
                      <a:noFill/>
                      <a:prstDash val="soli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mpd="sng">
                      <a:noFill/>
                      <a:prstDash val="solid"/>
                    </a:lnB>
                    <a:lnTlToBr w="12700" cmpd="sng">
                      <a:noFill/>
                      <a:prstDash val="solid"/>
                    </a:lnTlToBr>
                    <a:lnBlToTr w="12700" cmpd="sng">
                      <a:noFill/>
                      <a:prstDash val="solid"/>
                    </a:lnBlToTr>
                  </a:tcPr>
                </a:tc>
                <a:extLst>
                  <a:ext uri="{0D108BD9-81ED-4DB2-BD59-A6C34878D82A}">
                    <a16:rowId xmlns:a16="http://schemas.microsoft.com/office/drawing/2014/main" val="2142408321"/>
                  </a:ext>
                </a:extLst>
              </a:tr>
              <a:tr h="603504">
                <a:tc>
                  <a:txBody>
                    <a:bodyPr/>
                    <a:lstStyle/>
                    <a:p>
                      <a:r>
                        <a:rPr sz="2000" dirty="0">
                          <a:latin typeface="Times New Roman" panose="02020603050405020304" pitchFamily="18" charset="0"/>
                          <a:cs typeface="Times New Roman" panose="02020603050405020304" pitchFamily="18" charset="0"/>
                        </a:rPr>
                        <a:t>1. Activity</a:t>
                      </a:r>
                      <a:endParaRPr sz="2000" b="1" dirty="0">
                        <a:solidFill>
                          <a:srgbClr val="1A1A1A"/>
                        </a:solidFill>
                        <a:latin typeface="Times New Roman" panose="02020603050405020304" pitchFamily="18" charset="0"/>
                        <a:cs typeface="Times New Roman" panose="02020603050405020304" pitchFamily="18" charset="0"/>
                      </a:endParaRPr>
                    </a:p>
                  </a:txBody>
                  <a:tcPr marT="36576" marB="36576" anchor="ctr">
                    <a:lnL w="12700" cap="flat" cmpd="sng" algn="ctr">
                      <a:noFill/>
                      <a:prstDash val="solid"/>
                      <a:round/>
                      <a:headEnd type="none" w="med" len="med"/>
                      <a:tailEnd type="none" w="med" len="med"/>
                    </a:lnL>
                    <a:lnR w="12700" cmpd="sng">
                      <a:noFill/>
                      <a:prstDash val="solid"/>
                    </a:lnR>
                    <a:lnT w="12700" cmpd="sng">
                      <a:noFill/>
                      <a:prstDash val="solid"/>
                    </a:lnT>
                    <a:lnB w="12700" cmpd="sng">
                      <a:noFill/>
                      <a:prstDash val="solid"/>
                    </a:lnB>
                    <a:lnTlToBr w="12700" cmpd="sng">
                      <a:noFill/>
                      <a:prstDash val="solid"/>
                    </a:lnTlToBr>
                    <a:lnBlToTr w="12700" cmpd="sng">
                      <a:noFill/>
                      <a:prstDash val="solid"/>
                    </a:lnBlToTr>
                  </a:tcPr>
                </a:tc>
                <a:tc>
                  <a:txBody>
                    <a:bodyPr/>
                    <a:lstStyle/>
                    <a:p>
                      <a:r>
                        <a:rPr sz="2000" dirty="0">
                          <a:latin typeface="Times New Roman" panose="02020603050405020304" pitchFamily="18" charset="0"/>
                          <a:cs typeface="Times New Roman" panose="02020603050405020304" pitchFamily="18" charset="0"/>
                        </a:rPr>
                        <a:t>% of participants doing 150+ minutes a week</a:t>
                      </a:r>
                      <a:endParaRPr sz="2000" b="0" dirty="0">
                        <a:solidFill>
                          <a:srgbClr val="1A1A1A"/>
                        </a:solidFill>
                        <a:latin typeface="Times New Roman" panose="02020603050405020304" pitchFamily="18" charset="0"/>
                        <a:cs typeface="Times New Roman" panose="02020603050405020304" pitchFamily="18" charset="0"/>
                      </a:endParaRPr>
                    </a:p>
                  </a:txBody>
                  <a:tcPr marT="36576" marB="36576" anchor="ctr">
                    <a:lnL w="12700" cmpd="sng">
                      <a:noFill/>
                      <a:prstDash val="solid"/>
                    </a:lnL>
                    <a:lnR w="12700" cmpd="sng">
                      <a:noFill/>
                      <a:prstDash val="solid"/>
                    </a:lnR>
                    <a:lnT w="12700" cmpd="sng">
                      <a:noFill/>
                      <a:prstDash val="solid"/>
                    </a:lnT>
                    <a:lnB w="12700" cmpd="sng">
                      <a:noFill/>
                      <a:prstDash val="solid"/>
                    </a:lnB>
                    <a:lnTlToBr w="12700" cmpd="sng">
                      <a:noFill/>
                      <a:prstDash val="solid"/>
                    </a:lnTlToBr>
                    <a:lnBlToTr w="12700" cmpd="sng">
                      <a:noFill/>
                      <a:prstDash val="solid"/>
                    </a:lnBlToTr>
                  </a:tcPr>
                </a:tc>
                <a:tc>
                  <a:txBody>
                    <a:bodyPr/>
                    <a:lstStyle/>
                    <a:p>
                      <a:r>
                        <a:rPr sz="2000" dirty="0">
                          <a:latin typeface="Times New Roman" panose="02020603050405020304" pitchFamily="18" charset="0"/>
                          <a:cs typeface="Times New Roman" panose="02020603050405020304" pitchFamily="18" charset="0"/>
                        </a:rPr>
                        <a:t>Survey using the Active Lives question, plus app data</a:t>
                      </a:r>
                      <a:endParaRPr sz="2000" b="0" dirty="0">
                        <a:solidFill>
                          <a:srgbClr val="1A1A1A"/>
                        </a:solidFill>
                        <a:latin typeface="Times New Roman" panose="02020603050405020304" pitchFamily="18" charset="0"/>
                        <a:cs typeface="Times New Roman" panose="02020603050405020304" pitchFamily="18" charset="0"/>
                      </a:endParaRPr>
                    </a:p>
                  </a:txBody>
                  <a:tcPr marT="36576" marB="36576" anchor="ctr">
                    <a:lnL w="12700" cmpd="sng">
                      <a:noFill/>
                      <a:prstDash val="solid"/>
                    </a:lnL>
                    <a:lnR w="12700" cmpd="sng">
                      <a:noFill/>
                      <a:prstDash val="solid"/>
                    </a:lnR>
                    <a:lnT w="12700" cmpd="sng">
                      <a:noFill/>
                      <a:prstDash val="solid"/>
                    </a:lnT>
                    <a:lnB w="12700" cmpd="sng">
                      <a:noFill/>
                      <a:prstDash val="solid"/>
                    </a:lnB>
                    <a:lnTlToBr w="12700" cmpd="sng">
                      <a:noFill/>
                      <a:prstDash val="solid"/>
                    </a:lnTlToBr>
                    <a:lnBlToTr w="12700" cmpd="sng">
                      <a:noFill/>
                      <a:prstDash val="solid"/>
                    </a:lnBlToTr>
                  </a:tcPr>
                </a:tc>
                <a:tc>
                  <a:txBody>
                    <a:bodyPr/>
                    <a:lstStyle/>
                    <a:p>
                      <a:r>
                        <a:rPr sz="2000" dirty="0">
                          <a:latin typeface="Times New Roman" panose="02020603050405020304" pitchFamily="18" charset="0"/>
                          <a:cs typeface="Times New Roman" panose="02020603050405020304" pitchFamily="18" charset="0"/>
                        </a:rPr>
                        <a:t>+10 points by month </a:t>
                      </a:r>
                      <a:r>
                        <a:rPr lang="en-GB" sz="2000" dirty="0">
                          <a:latin typeface="Times New Roman" panose="02020603050405020304" pitchFamily="18" charset="0"/>
                          <a:cs typeface="Times New Roman" panose="02020603050405020304" pitchFamily="18" charset="0"/>
                        </a:rPr>
                        <a:t>2</a:t>
                      </a:r>
                      <a:endParaRPr sz="2000" b="0" dirty="0">
                        <a:solidFill>
                          <a:srgbClr val="1A1A1A"/>
                        </a:solidFill>
                        <a:latin typeface="Times New Roman" panose="02020603050405020304" pitchFamily="18" charset="0"/>
                        <a:cs typeface="Times New Roman" panose="02020603050405020304" pitchFamily="18" charset="0"/>
                      </a:endParaRPr>
                    </a:p>
                  </a:txBody>
                  <a:tcPr marT="36576" marB="36576" anchor="ctr">
                    <a:lnL w="12700" cmpd="sng">
                      <a:noFill/>
                      <a:prstDash val="solid"/>
                    </a:lnL>
                    <a:lnR w="12700" cap="flat" cmpd="sng" algn="ctr">
                      <a:noFill/>
                      <a:prstDash val="solid"/>
                      <a:round/>
                      <a:headEnd type="none" w="med" len="med"/>
                      <a:tailEnd type="none" w="med" len="med"/>
                    </a:lnR>
                    <a:lnT w="12700" cmpd="sng">
                      <a:noFill/>
                      <a:prstDash val="solid"/>
                    </a:lnT>
                    <a:lnB w="12700" cmpd="sng">
                      <a:noFill/>
                      <a:prstDash val="solid"/>
                    </a:lnB>
                    <a:lnTlToBr w="12700" cmpd="sng">
                      <a:noFill/>
                      <a:prstDash val="solid"/>
                    </a:lnTlToBr>
                    <a:lnBlToTr w="12700" cmpd="sng">
                      <a:noFill/>
                      <a:prstDash val="solid"/>
                    </a:lnBlToTr>
                  </a:tcPr>
                </a:tc>
                <a:extLst>
                  <a:ext uri="{0D108BD9-81ED-4DB2-BD59-A6C34878D82A}">
                    <a16:rowId xmlns:a16="http://schemas.microsoft.com/office/drawing/2014/main" val="636871305"/>
                  </a:ext>
                </a:extLst>
              </a:tr>
              <a:tr h="603504">
                <a:tc>
                  <a:txBody>
                    <a:bodyPr/>
                    <a:lstStyle/>
                    <a:p>
                      <a:r>
                        <a:rPr sz="2000" dirty="0">
                          <a:latin typeface="Times New Roman" panose="02020603050405020304" pitchFamily="18" charset="0"/>
                          <a:cs typeface="Times New Roman" panose="02020603050405020304" pitchFamily="18" charset="0"/>
                        </a:rPr>
                        <a:t>2. Reach</a:t>
                      </a:r>
                      <a:endParaRPr sz="2000" b="1" dirty="0">
                        <a:solidFill>
                          <a:srgbClr val="1A1A1A"/>
                        </a:solidFill>
                        <a:latin typeface="Times New Roman" panose="02020603050405020304" pitchFamily="18" charset="0"/>
                        <a:cs typeface="Times New Roman" panose="02020603050405020304" pitchFamily="18" charset="0"/>
                      </a:endParaRPr>
                    </a:p>
                  </a:txBody>
                  <a:tcPr marT="36576" marB="36576" anchor="ctr">
                    <a:lnL w="12700" cap="flat" cmpd="sng" algn="ctr">
                      <a:noFill/>
                      <a:prstDash val="solid"/>
                      <a:round/>
                      <a:headEnd type="none" w="med" len="med"/>
                      <a:tailEnd type="none" w="med" len="med"/>
                    </a:lnL>
                    <a:lnR w="12700" cmpd="sng">
                      <a:noFill/>
                      <a:prstDash val="solid"/>
                    </a:lnR>
                    <a:lnT w="12700" cmpd="sng">
                      <a:noFill/>
                      <a:prstDash val="solid"/>
                    </a:lnT>
                    <a:lnB w="12700" cmpd="sng">
                      <a:noFill/>
                      <a:prstDash val="solid"/>
                    </a:lnB>
                    <a:lnTlToBr w="12700" cmpd="sng">
                      <a:noFill/>
                      <a:prstDash val="solid"/>
                    </a:lnTlToBr>
                    <a:lnBlToTr w="12700" cmpd="sng">
                      <a:noFill/>
                      <a:prstDash val="solid"/>
                    </a:lnBlToTr>
                  </a:tcPr>
                </a:tc>
                <a:tc>
                  <a:txBody>
                    <a:bodyPr/>
                    <a:lstStyle/>
                    <a:p>
                      <a:r>
                        <a:rPr sz="2000" dirty="0">
                          <a:latin typeface="Times New Roman" panose="02020603050405020304" pitchFamily="18" charset="0"/>
                          <a:cs typeface="Times New Roman" panose="02020603050405020304" pitchFamily="18" charset="0"/>
                        </a:rPr>
                        <a:t>% of participants from least active groups</a:t>
                      </a:r>
                      <a:endParaRPr sz="2000" b="0" dirty="0">
                        <a:solidFill>
                          <a:srgbClr val="1A1A1A"/>
                        </a:solidFill>
                        <a:latin typeface="Times New Roman" panose="02020603050405020304" pitchFamily="18" charset="0"/>
                        <a:cs typeface="Times New Roman" panose="02020603050405020304" pitchFamily="18" charset="0"/>
                      </a:endParaRPr>
                    </a:p>
                  </a:txBody>
                  <a:tcPr marT="36576" marB="36576" anchor="ctr">
                    <a:lnL w="12700" cmpd="sng">
                      <a:noFill/>
                      <a:prstDash val="solid"/>
                    </a:lnL>
                    <a:lnR w="12700" cmpd="sng">
                      <a:noFill/>
                      <a:prstDash val="solid"/>
                    </a:lnR>
                    <a:lnT w="12700" cmpd="sng">
                      <a:noFill/>
                      <a:prstDash val="solid"/>
                    </a:lnT>
                    <a:lnB w="12700" cmpd="sng">
                      <a:noFill/>
                      <a:prstDash val="solid"/>
                    </a:lnB>
                    <a:lnTlToBr w="12700" cmpd="sng">
                      <a:noFill/>
                      <a:prstDash val="solid"/>
                    </a:lnTlToBr>
                    <a:lnBlToTr w="12700" cmpd="sng">
                      <a:noFill/>
                      <a:prstDash val="solid"/>
                    </a:lnBlToTr>
                  </a:tcPr>
                </a:tc>
                <a:tc>
                  <a:txBody>
                    <a:bodyPr/>
                    <a:lstStyle/>
                    <a:p>
                      <a:r>
                        <a:rPr sz="2000">
                          <a:latin typeface="Times New Roman" panose="02020603050405020304" pitchFamily="18" charset="0"/>
                          <a:cs typeface="Times New Roman" panose="02020603050405020304" pitchFamily="18" charset="0"/>
                        </a:rPr>
                        <a:t>Registration data by gender and ethnicity</a:t>
                      </a:r>
                      <a:endParaRPr sz="2000" b="0">
                        <a:solidFill>
                          <a:srgbClr val="1A1A1A"/>
                        </a:solidFill>
                        <a:latin typeface="Times New Roman" panose="02020603050405020304" pitchFamily="18" charset="0"/>
                        <a:cs typeface="Times New Roman" panose="02020603050405020304" pitchFamily="18" charset="0"/>
                      </a:endParaRPr>
                    </a:p>
                  </a:txBody>
                  <a:tcPr marT="36576" marB="36576" anchor="ctr">
                    <a:lnL w="12700" cmpd="sng">
                      <a:noFill/>
                      <a:prstDash val="solid"/>
                    </a:lnL>
                    <a:lnR w="12700" cmpd="sng">
                      <a:noFill/>
                      <a:prstDash val="solid"/>
                    </a:lnR>
                    <a:lnT w="12700" cmpd="sng">
                      <a:noFill/>
                      <a:prstDash val="solid"/>
                    </a:lnT>
                    <a:lnB w="12700" cmpd="sng">
                      <a:noFill/>
                      <a:prstDash val="solid"/>
                    </a:lnB>
                    <a:lnTlToBr w="12700" cmpd="sng">
                      <a:noFill/>
                      <a:prstDash val="solid"/>
                    </a:lnTlToBr>
                    <a:lnBlToTr w="12700" cmpd="sng">
                      <a:noFill/>
                      <a:prstDash val="solid"/>
                    </a:lnBlToTr>
                  </a:tcPr>
                </a:tc>
                <a:tc>
                  <a:txBody>
                    <a:bodyPr/>
                    <a:lstStyle/>
                    <a:p>
                      <a:r>
                        <a:rPr sz="2000" dirty="0">
                          <a:latin typeface="Times New Roman" panose="02020603050405020304" pitchFamily="18" charset="0"/>
                          <a:cs typeface="Times New Roman" panose="02020603050405020304" pitchFamily="18" charset="0"/>
                        </a:rPr>
                        <a:t>40% by month </a:t>
                      </a:r>
                      <a:r>
                        <a:rPr lang="en-GB" sz="2000" dirty="0">
                          <a:latin typeface="Times New Roman" panose="02020603050405020304" pitchFamily="18" charset="0"/>
                          <a:cs typeface="Times New Roman" panose="02020603050405020304" pitchFamily="18" charset="0"/>
                        </a:rPr>
                        <a:t>2</a:t>
                      </a:r>
                      <a:endParaRPr sz="2000" b="0" dirty="0">
                        <a:solidFill>
                          <a:srgbClr val="1A1A1A"/>
                        </a:solidFill>
                        <a:latin typeface="Times New Roman" panose="02020603050405020304" pitchFamily="18" charset="0"/>
                        <a:cs typeface="Times New Roman" panose="02020603050405020304" pitchFamily="18" charset="0"/>
                      </a:endParaRPr>
                    </a:p>
                  </a:txBody>
                  <a:tcPr marT="36576" marB="36576" anchor="ctr">
                    <a:lnL w="12700" cmpd="sng">
                      <a:noFill/>
                      <a:prstDash val="solid"/>
                    </a:lnL>
                    <a:lnR w="12700" cap="flat" cmpd="sng" algn="ctr">
                      <a:noFill/>
                      <a:prstDash val="solid"/>
                      <a:round/>
                      <a:headEnd type="none" w="med" len="med"/>
                      <a:tailEnd type="none" w="med" len="med"/>
                    </a:lnR>
                    <a:lnT w="12700" cmpd="sng">
                      <a:noFill/>
                      <a:prstDash val="solid"/>
                    </a:lnT>
                    <a:lnB w="12700" cmpd="sng">
                      <a:noFill/>
                      <a:prstDash val="solid"/>
                    </a:lnB>
                    <a:lnTlToBr w="12700" cmpd="sng">
                      <a:noFill/>
                      <a:prstDash val="solid"/>
                    </a:lnTlToBr>
                    <a:lnBlToTr w="12700" cmpd="sng">
                      <a:noFill/>
                      <a:prstDash val="solid"/>
                    </a:lnBlToTr>
                  </a:tcPr>
                </a:tc>
                <a:extLst>
                  <a:ext uri="{0D108BD9-81ED-4DB2-BD59-A6C34878D82A}">
                    <a16:rowId xmlns:a16="http://schemas.microsoft.com/office/drawing/2014/main" val="312272637"/>
                  </a:ext>
                </a:extLst>
              </a:tr>
              <a:tr h="603504">
                <a:tc>
                  <a:txBody>
                    <a:bodyPr/>
                    <a:lstStyle/>
                    <a:p>
                      <a:r>
                        <a:rPr sz="2000">
                          <a:latin typeface="Times New Roman" panose="02020603050405020304" pitchFamily="18" charset="0"/>
                          <a:cs typeface="Times New Roman" panose="02020603050405020304" pitchFamily="18" charset="0"/>
                        </a:rPr>
                        <a:t>3. Engagement</a:t>
                      </a:r>
                      <a:endParaRPr sz="2000" b="1">
                        <a:solidFill>
                          <a:srgbClr val="1A1A1A"/>
                        </a:solidFill>
                        <a:latin typeface="Times New Roman" panose="02020603050405020304" pitchFamily="18" charset="0"/>
                        <a:cs typeface="Times New Roman" panose="02020603050405020304" pitchFamily="18" charset="0"/>
                      </a:endParaRPr>
                    </a:p>
                  </a:txBody>
                  <a:tcPr marT="36576" marB="36576" anchor="ctr">
                    <a:lnL w="12700" cap="flat" cmpd="sng" algn="ctr">
                      <a:noFill/>
                      <a:prstDash val="solid"/>
                      <a:round/>
                      <a:headEnd type="none" w="med" len="med"/>
                      <a:tailEnd type="none" w="med" len="med"/>
                    </a:lnL>
                    <a:lnR w="12700" cmpd="sng">
                      <a:noFill/>
                      <a:prstDash val="solid"/>
                    </a:lnR>
                    <a:lnT w="12700" cmpd="sng">
                      <a:noFill/>
                      <a:prstDash val="solid"/>
                    </a:lnT>
                    <a:lnB w="12700" cmpd="sng">
                      <a:noFill/>
                      <a:prstDash val="solid"/>
                    </a:lnB>
                    <a:lnTlToBr w="12700" cmpd="sng">
                      <a:noFill/>
                      <a:prstDash val="solid"/>
                    </a:lnTlToBr>
                    <a:lnBlToTr w="12700" cmpd="sng">
                      <a:noFill/>
                      <a:prstDash val="solid"/>
                    </a:lnBlToTr>
                  </a:tcPr>
                </a:tc>
                <a:tc>
                  <a:txBody>
                    <a:bodyPr/>
                    <a:lstStyle/>
                    <a:p>
                      <a:r>
                        <a:rPr sz="2000">
                          <a:latin typeface="Times New Roman" panose="02020603050405020304" pitchFamily="18" charset="0"/>
                          <a:cs typeface="Times New Roman" panose="02020603050405020304" pitchFamily="18" charset="0"/>
                        </a:rPr>
                        <a:t>% of app users completing weekly challenges</a:t>
                      </a:r>
                      <a:endParaRPr sz="2000" b="0">
                        <a:solidFill>
                          <a:srgbClr val="1A1A1A"/>
                        </a:solidFill>
                        <a:latin typeface="Times New Roman" panose="02020603050405020304" pitchFamily="18" charset="0"/>
                        <a:cs typeface="Times New Roman" panose="02020603050405020304" pitchFamily="18" charset="0"/>
                      </a:endParaRPr>
                    </a:p>
                  </a:txBody>
                  <a:tcPr marT="36576" marB="36576" anchor="ctr">
                    <a:lnL w="12700" cmpd="sng">
                      <a:noFill/>
                      <a:prstDash val="solid"/>
                    </a:lnL>
                    <a:lnR w="12700" cmpd="sng">
                      <a:noFill/>
                      <a:prstDash val="solid"/>
                    </a:lnR>
                    <a:lnT w="12700" cmpd="sng">
                      <a:noFill/>
                      <a:prstDash val="solid"/>
                    </a:lnT>
                    <a:lnB w="12700" cmpd="sng">
                      <a:noFill/>
                      <a:prstDash val="solid"/>
                    </a:lnB>
                    <a:lnTlToBr w="12700" cmpd="sng">
                      <a:noFill/>
                      <a:prstDash val="solid"/>
                    </a:lnTlToBr>
                    <a:lnBlToTr w="12700" cmpd="sng">
                      <a:noFill/>
                      <a:prstDash val="solid"/>
                    </a:lnBlToTr>
                  </a:tcPr>
                </a:tc>
                <a:tc>
                  <a:txBody>
                    <a:bodyPr/>
                    <a:lstStyle/>
                    <a:p>
                      <a:r>
                        <a:rPr sz="2000">
                          <a:latin typeface="Times New Roman" panose="02020603050405020304" pitchFamily="18" charset="0"/>
                          <a:cs typeface="Times New Roman" panose="02020603050405020304" pitchFamily="18" charset="0"/>
                        </a:rPr>
                        <a:t>MoveMates and BetterPoints logs</a:t>
                      </a:r>
                      <a:endParaRPr sz="2000" b="0">
                        <a:solidFill>
                          <a:srgbClr val="1A1A1A"/>
                        </a:solidFill>
                        <a:latin typeface="Times New Roman" panose="02020603050405020304" pitchFamily="18" charset="0"/>
                        <a:cs typeface="Times New Roman" panose="02020603050405020304" pitchFamily="18" charset="0"/>
                      </a:endParaRPr>
                    </a:p>
                  </a:txBody>
                  <a:tcPr marT="36576" marB="36576" anchor="ctr">
                    <a:lnL w="12700" cmpd="sng">
                      <a:noFill/>
                      <a:prstDash val="solid"/>
                    </a:lnL>
                    <a:lnR w="12700" cmpd="sng">
                      <a:noFill/>
                      <a:prstDash val="solid"/>
                    </a:lnR>
                    <a:lnT w="12700" cmpd="sng">
                      <a:noFill/>
                      <a:prstDash val="solid"/>
                    </a:lnT>
                    <a:lnB w="12700" cmpd="sng">
                      <a:noFill/>
                      <a:prstDash val="solid"/>
                    </a:lnB>
                    <a:lnTlToBr w="12700" cmpd="sng">
                      <a:noFill/>
                      <a:prstDash val="solid"/>
                    </a:lnTlToBr>
                    <a:lnBlToTr w="12700" cmpd="sng">
                      <a:noFill/>
                      <a:prstDash val="solid"/>
                    </a:lnBlToTr>
                  </a:tcPr>
                </a:tc>
                <a:tc>
                  <a:txBody>
                    <a:bodyPr/>
                    <a:lstStyle/>
                    <a:p>
                      <a:r>
                        <a:rPr sz="2000" dirty="0">
                          <a:latin typeface="Times New Roman" panose="02020603050405020304" pitchFamily="18" charset="0"/>
                          <a:cs typeface="Times New Roman" panose="02020603050405020304" pitchFamily="18" charset="0"/>
                        </a:rPr>
                        <a:t>60% in 8 of </a:t>
                      </a:r>
                      <a:r>
                        <a:rPr lang="en-GB" sz="2000" dirty="0">
                          <a:latin typeface="Times New Roman" panose="02020603050405020304" pitchFamily="18" charset="0"/>
                          <a:cs typeface="Times New Roman" panose="02020603050405020304" pitchFamily="18" charset="0"/>
                        </a:rPr>
                        <a:t>3</a:t>
                      </a:r>
                      <a:r>
                        <a:rPr sz="2000" dirty="0">
                          <a:latin typeface="Times New Roman" panose="02020603050405020304" pitchFamily="18" charset="0"/>
                          <a:cs typeface="Times New Roman" panose="02020603050405020304" pitchFamily="18" charset="0"/>
                        </a:rPr>
                        <a:t> weeks</a:t>
                      </a:r>
                      <a:endParaRPr sz="2000" b="0" dirty="0">
                        <a:solidFill>
                          <a:srgbClr val="1A1A1A"/>
                        </a:solidFill>
                        <a:latin typeface="Times New Roman" panose="02020603050405020304" pitchFamily="18" charset="0"/>
                        <a:cs typeface="Times New Roman" panose="02020603050405020304" pitchFamily="18" charset="0"/>
                      </a:endParaRPr>
                    </a:p>
                  </a:txBody>
                  <a:tcPr marT="36576" marB="36576" anchor="ctr">
                    <a:lnL w="12700" cmpd="sng">
                      <a:noFill/>
                      <a:prstDash val="solid"/>
                    </a:lnL>
                    <a:lnR w="12700" cap="flat" cmpd="sng" algn="ctr">
                      <a:noFill/>
                      <a:prstDash val="solid"/>
                      <a:round/>
                      <a:headEnd type="none" w="med" len="med"/>
                      <a:tailEnd type="none" w="med" len="med"/>
                    </a:lnR>
                    <a:lnT w="12700" cmpd="sng">
                      <a:noFill/>
                      <a:prstDash val="solid"/>
                    </a:lnT>
                    <a:lnB w="12700" cmpd="sng">
                      <a:noFill/>
                      <a:prstDash val="solid"/>
                    </a:lnB>
                    <a:lnTlToBr w="12700" cmpd="sng">
                      <a:noFill/>
                      <a:prstDash val="solid"/>
                    </a:lnTlToBr>
                    <a:lnBlToTr w="12700" cmpd="sng">
                      <a:noFill/>
                      <a:prstDash val="solid"/>
                    </a:lnBlToTr>
                  </a:tcPr>
                </a:tc>
                <a:extLst>
                  <a:ext uri="{0D108BD9-81ED-4DB2-BD59-A6C34878D82A}">
                    <a16:rowId xmlns:a16="http://schemas.microsoft.com/office/drawing/2014/main" val="228409364"/>
                  </a:ext>
                </a:extLst>
              </a:tr>
              <a:tr h="603504">
                <a:tc>
                  <a:txBody>
                    <a:bodyPr/>
                    <a:lstStyle/>
                    <a:p>
                      <a:r>
                        <a:rPr sz="2000">
                          <a:latin typeface="Times New Roman" panose="02020603050405020304" pitchFamily="18" charset="0"/>
                          <a:cs typeface="Times New Roman" panose="02020603050405020304" pitchFamily="18" charset="0"/>
                        </a:rPr>
                        <a:t>Confidence</a:t>
                      </a:r>
                      <a:endParaRPr sz="2000" b="1">
                        <a:solidFill>
                          <a:srgbClr val="1A1A1A"/>
                        </a:solidFill>
                        <a:latin typeface="Times New Roman" panose="02020603050405020304" pitchFamily="18" charset="0"/>
                        <a:cs typeface="Times New Roman" panose="02020603050405020304" pitchFamily="18" charset="0"/>
                      </a:endParaRPr>
                    </a:p>
                  </a:txBody>
                  <a:tcPr marT="36576" marB="36576" anchor="ctr">
                    <a:lnL w="12700" cap="flat" cmpd="sng" algn="ctr">
                      <a:noFill/>
                      <a:prstDash val="solid"/>
                      <a:round/>
                      <a:headEnd type="none" w="med" len="med"/>
                      <a:tailEnd type="none" w="med" len="med"/>
                    </a:lnL>
                    <a:lnR w="12700" cmpd="sng">
                      <a:noFill/>
                      <a:prstDash val="solid"/>
                    </a:lnR>
                    <a:lnT w="12700" cmpd="sng">
                      <a:noFill/>
                      <a:prstDash val="soli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r>
                        <a:rPr sz="2000">
                          <a:latin typeface="Times New Roman" panose="02020603050405020304" pitchFamily="18" charset="0"/>
                          <a:cs typeface="Times New Roman" panose="02020603050405020304" pitchFamily="18" charset="0"/>
                        </a:rPr>
                        <a:t>Self-rated confidence to be active (1–5 scale)</a:t>
                      </a:r>
                      <a:endParaRPr sz="2000" b="0">
                        <a:solidFill>
                          <a:srgbClr val="1A1A1A"/>
                        </a:solidFill>
                        <a:latin typeface="Times New Roman" panose="02020603050405020304" pitchFamily="18" charset="0"/>
                        <a:cs typeface="Times New Roman" panose="02020603050405020304" pitchFamily="18" charset="0"/>
                      </a:endParaRPr>
                    </a:p>
                  </a:txBody>
                  <a:tcPr marT="36576" marB="36576" anchor="ctr">
                    <a:lnL w="12700" cmpd="sng">
                      <a:noFill/>
                      <a:prstDash val="solid"/>
                    </a:lnL>
                    <a:lnR w="12700" cmpd="sng">
                      <a:noFill/>
                      <a:prstDash val="solid"/>
                    </a:lnR>
                    <a:lnT w="12700" cmpd="sng">
                      <a:noFill/>
                      <a:prstDash val="soli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r>
                        <a:rPr sz="2000" dirty="0">
                          <a:latin typeface="Times New Roman" panose="02020603050405020304" pitchFamily="18" charset="0"/>
                          <a:cs typeface="Times New Roman" panose="02020603050405020304" pitchFamily="18" charset="0"/>
                        </a:rPr>
                        <a:t>Before-and-after questionnaire</a:t>
                      </a:r>
                      <a:endParaRPr sz="2000" b="0" dirty="0">
                        <a:solidFill>
                          <a:srgbClr val="1A1A1A"/>
                        </a:solidFill>
                        <a:latin typeface="Times New Roman" panose="02020603050405020304" pitchFamily="18" charset="0"/>
                        <a:cs typeface="Times New Roman" panose="02020603050405020304" pitchFamily="18" charset="0"/>
                      </a:endParaRPr>
                    </a:p>
                  </a:txBody>
                  <a:tcPr marT="36576" marB="36576" anchor="ctr">
                    <a:lnL w="12700" cmpd="sng">
                      <a:noFill/>
                      <a:prstDash val="solid"/>
                    </a:lnL>
                    <a:lnR w="12700" cmpd="sng">
                      <a:noFill/>
                      <a:prstDash val="solid"/>
                    </a:lnR>
                    <a:lnT w="12700" cmpd="sng">
                      <a:noFill/>
                      <a:prstDash val="soli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r>
                        <a:rPr sz="2000" dirty="0">
                          <a:latin typeface="Times New Roman" panose="02020603050405020304" pitchFamily="18" charset="0"/>
                          <a:cs typeface="Times New Roman" panose="02020603050405020304" pitchFamily="18" charset="0"/>
                        </a:rPr>
                        <a:t>+1 point by month </a:t>
                      </a:r>
                      <a:r>
                        <a:rPr lang="en-GB" sz="2000" dirty="0">
                          <a:latin typeface="Times New Roman" panose="02020603050405020304" pitchFamily="18" charset="0"/>
                          <a:cs typeface="Times New Roman" panose="02020603050405020304" pitchFamily="18" charset="0"/>
                        </a:rPr>
                        <a:t>1</a:t>
                      </a:r>
                      <a:endParaRPr sz="2000" b="0" dirty="0">
                        <a:solidFill>
                          <a:srgbClr val="1A1A1A"/>
                        </a:solidFill>
                        <a:latin typeface="Times New Roman" panose="02020603050405020304" pitchFamily="18" charset="0"/>
                        <a:cs typeface="Times New Roman" panose="02020603050405020304" pitchFamily="18" charset="0"/>
                      </a:endParaRPr>
                    </a:p>
                  </a:txBody>
                  <a:tcPr marT="36576" marB="36576" anchor="ctr">
                    <a:lnL w="12700" cmpd="sng">
                      <a:noFill/>
                      <a:prstDash val="solid"/>
                    </a:lnL>
                    <a:lnR w="12700" cap="flat" cmpd="sng" algn="ctr">
                      <a:noFill/>
                      <a:prstDash val="solid"/>
                      <a:round/>
                      <a:headEnd type="none" w="med" len="med"/>
                      <a:tailEnd type="none" w="med" len="med"/>
                    </a:lnR>
                    <a:lnT w="12700" cmpd="sng">
                      <a:noFill/>
                      <a:prstDash val="soli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659729355"/>
                  </a:ext>
                </a:extLst>
              </a:tr>
            </a:tbl>
          </a:graphicData>
        </a:graphic>
      </p:graphicFrame>
      <p:sp>
        <p:nvSpPr>
          <p:cNvPr id="7" name="TextBox 6">
            <a:extLst>
              <a:ext uri="{FF2B5EF4-FFF2-40B4-BE49-F238E27FC236}">
                <a16:creationId xmlns:a16="http://schemas.microsoft.com/office/drawing/2014/main" id="{8DDFAEE9-FB8A-DD07-82C1-910E3DBBF068}"/>
              </a:ext>
            </a:extLst>
          </p:cNvPr>
          <p:cNvSpPr txBox="1"/>
          <p:nvPr/>
        </p:nvSpPr>
        <p:spPr>
          <a:xfrm>
            <a:off x="2497394" y="364756"/>
            <a:ext cx="6096000" cy="646331"/>
          </a:xfrm>
          <a:prstGeom prst="rect">
            <a:avLst/>
          </a:prstGeom>
          <a:noFill/>
        </p:spPr>
        <p:txBody>
          <a:bodyPr wrap="square">
            <a:spAutoFit/>
          </a:bodyPr>
          <a:lstStyle/>
          <a:p>
            <a:r>
              <a:rPr lang="gu-IN" sz="3600" b="1" dirty="0">
                <a:latin typeface="Times New Roman" panose="02020603050405020304" pitchFamily="18" charset="0"/>
              </a:rPr>
              <a:t>Measuring Our Aims</a:t>
            </a:r>
            <a:endParaRPr lang="en-GB" sz="36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80602768"/>
      </p:ext>
    </p:extLst>
  </p:cSld>
  <p:clrMapOvr>
    <a:masterClrMapping/>
  </p:clrMapOvr>
  <p:transition spd="slow">
    <p:wip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D4A91BF-067A-AA0A-DC48-E56C69AEB40D}"/>
              </a:ext>
            </a:extLst>
          </p:cNvPr>
          <p:cNvPicPr>
            <a:picLocks noChangeAspect="1"/>
          </p:cNvPicPr>
          <p:nvPr/>
        </p:nvPicPr>
        <p:blipFill>
          <a:blip r:embed="rId2"/>
          <a:stretch>
            <a:fillRect/>
          </a:stretch>
        </p:blipFill>
        <p:spPr>
          <a:xfrm>
            <a:off x="8451415" y="0"/>
            <a:ext cx="1981372" cy="987638"/>
          </a:xfrm>
          <a:prstGeom prst="rect">
            <a:avLst/>
          </a:prstGeom>
        </p:spPr>
      </p:pic>
      <p:sp>
        <p:nvSpPr>
          <p:cNvPr id="4" name="TextBox 3">
            <a:extLst>
              <a:ext uri="{FF2B5EF4-FFF2-40B4-BE49-F238E27FC236}">
                <a16:creationId xmlns:a16="http://schemas.microsoft.com/office/drawing/2014/main" id="{828326C3-8042-A714-8B73-91E59D0D23D7}"/>
              </a:ext>
            </a:extLst>
          </p:cNvPr>
          <p:cNvSpPr txBox="1"/>
          <p:nvPr/>
        </p:nvSpPr>
        <p:spPr>
          <a:xfrm>
            <a:off x="471949" y="295140"/>
            <a:ext cx="8573728" cy="584775"/>
          </a:xfrm>
          <a:prstGeom prst="rect">
            <a:avLst/>
          </a:prstGeom>
          <a:noFill/>
        </p:spPr>
        <p:txBody>
          <a:bodyPr wrap="square">
            <a:spAutoFit/>
          </a:bodyPr>
          <a:lstStyle/>
          <a:p>
            <a:r>
              <a:rPr lang="gu-IN" sz="3200" b="1" dirty="0">
                <a:latin typeface="Times New Roman" panose="02020603050405020304" pitchFamily="18" charset="0"/>
              </a:rPr>
              <a:t>Local and National Partners</a:t>
            </a:r>
            <a:endParaRPr lang="en-GB" sz="3200" b="1"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EA6D2184-1C72-164E-F915-5C9D18E85FEC}"/>
              </a:ext>
            </a:extLst>
          </p:cNvPr>
          <p:cNvSpPr txBox="1"/>
          <p:nvPr/>
        </p:nvSpPr>
        <p:spPr>
          <a:xfrm>
            <a:off x="471949" y="1175055"/>
            <a:ext cx="6096000" cy="338554"/>
          </a:xfrm>
          <a:prstGeom prst="rect">
            <a:avLst/>
          </a:prstGeom>
          <a:noFill/>
        </p:spPr>
        <p:txBody>
          <a:bodyPr wrap="square">
            <a:spAutoFit/>
          </a:bodyPr>
          <a:lstStyle/>
          <a:p>
            <a:pPr algn="l">
              <a:spcAft>
                <a:spcPts val="400"/>
              </a:spcAft>
            </a:pPr>
            <a:r>
              <a:rPr lang="en-GB" sz="1600" b="1" dirty="0">
                <a:solidFill>
                  <a:srgbClr val="B01513"/>
                </a:solidFill>
                <a:latin typeface="Times New Roman" panose="02020603050405020304" pitchFamily="18" charset="0"/>
                <a:cs typeface="Times New Roman" panose="02020603050405020304" pitchFamily="18" charset="0"/>
              </a:rPr>
              <a:t>LOCAL (NEWHAM)</a:t>
            </a:r>
            <a:r>
              <a:rPr lang="en-GB" sz="1600" b="0" dirty="0">
                <a:solidFill>
                  <a:srgbClr val="555555"/>
                </a:solidFill>
                <a:latin typeface="Times New Roman" panose="02020603050405020304" pitchFamily="18" charset="0"/>
                <a:cs typeface="Times New Roman" panose="02020603050405020304" pitchFamily="18" charset="0"/>
              </a:rPr>
              <a:t>  – London Borough of Newham (2025)</a:t>
            </a:r>
          </a:p>
        </p:txBody>
      </p:sp>
      <p:sp>
        <p:nvSpPr>
          <p:cNvPr id="9" name="TextBox 8">
            <a:extLst>
              <a:ext uri="{FF2B5EF4-FFF2-40B4-BE49-F238E27FC236}">
                <a16:creationId xmlns:a16="http://schemas.microsoft.com/office/drawing/2014/main" id="{0ABC94A9-FEEC-010F-4F33-9E756FC4F57A}"/>
              </a:ext>
            </a:extLst>
          </p:cNvPr>
          <p:cNvSpPr txBox="1"/>
          <p:nvPr/>
        </p:nvSpPr>
        <p:spPr>
          <a:xfrm>
            <a:off x="7020232" y="1282778"/>
            <a:ext cx="6096000" cy="292388"/>
          </a:xfrm>
          <a:prstGeom prst="rect">
            <a:avLst/>
          </a:prstGeom>
          <a:noFill/>
        </p:spPr>
        <p:txBody>
          <a:bodyPr wrap="square">
            <a:spAutoFit/>
          </a:bodyPr>
          <a:lstStyle/>
          <a:p>
            <a:pPr algn="l">
              <a:spcAft>
                <a:spcPts val="400"/>
              </a:spcAft>
            </a:pPr>
            <a:r>
              <a:rPr lang="en-GB" sz="1300" b="1" dirty="0">
                <a:solidFill>
                  <a:srgbClr val="B01513"/>
                </a:solidFill>
              </a:rPr>
              <a:t>NATIONAL</a:t>
            </a:r>
          </a:p>
        </p:txBody>
      </p:sp>
      <p:pic>
        <p:nvPicPr>
          <p:cNvPr id="11" name="Picture 10">
            <a:extLst>
              <a:ext uri="{FF2B5EF4-FFF2-40B4-BE49-F238E27FC236}">
                <a16:creationId xmlns:a16="http://schemas.microsoft.com/office/drawing/2014/main" id="{92443CD3-6DD4-0F90-764F-C3368D94ADC3}"/>
              </a:ext>
            </a:extLst>
          </p:cNvPr>
          <p:cNvPicPr>
            <a:picLocks noChangeAspect="1"/>
          </p:cNvPicPr>
          <p:nvPr/>
        </p:nvPicPr>
        <p:blipFill>
          <a:blip r:embed="rId3"/>
          <a:stretch>
            <a:fillRect/>
          </a:stretch>
        </p:blipFill>
        <p:spPr>
          <a:xfrm>
            <a:off x="6876189" y="1870306"/>
            <a:ext cx="1097280" cy="749808"/>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13" name="TextBox 12">
            <a:extLst>
              <a:ext uri="{FF2B5EF4-FFF2-40B4-BE49-F238E27FC236}">
                <a16:creationId xmlns:a16="http://schemas.microsoft.com/office/drawing/2014/main" id="{23C6F692-E465-7A10-1C60-184298A7E0A0}"/>
              </a:ext>
            </a:extLst>
          </p:cNvPr>
          <p:cNvSpPr txBox="1"/>
          <p:nvPr/>
        </p:nvSpPr>
        <p:spPr>
          <a:xfrm>
            <a:off x="8048465" y="1870306"/>
            <a:ext cx="4212361" cy="856645"/>
          </a:xfrm>
          <a:prstGeom prst="rect">
            <a:avLst/>
          </a:prstGeom>
          <a:noFill/>
        </p:spPr>
        <p:txBody>
          <a:bodyPr wrap="square">
            <a:spAutoFit/>
          </a:bodyPr>
          <a:lstStyle/>
          <a:p>
            <a:pPr algn="l">
              <a:spcAft>
                <a:spcPts val="200"/>
              </a:spcAft>
            </a:pPr>
            <a:r>
              <a:rPr lang="en-GB" sz="1600" b="1" dirty="0">
                <a:solidFill>
                  <a:srgbClr val="1E5155"/>
                </a:solidFill>
                <a:latin typeface="Times New Roman" panose="02020603050405020304" pitchFamily="18" charset="0"/>
                <a:cs typeface="Times New Roman" panose="02020603050405020304" pitchFamily="18" charset="0"/>
              </a:rPr>
              <a:t>Sport England: </a:t>
            </a:r>
            <a:r>
              <a:rPr lang="en-GB" sz="1600" b="1" dirty="0">
                <a:solidFill>
                  <a:srgbClr val="B01513"/>
                </a:solidFill>
                <a:latin typeface="Times New Roman" panose="02020603050405020304" pitchFamily="18" charset="0"/>
                <a:cs typeface="Times New Roman" panose="02020603050405020304" pitchFamily="18" charset="0"/>
              </a:rPr>
              <a:t>This Girl Can</a:t>
            </a:r>
          </a:p>
          <a:p>
            <a:pPr algn="l">
              <a:spcAft>
                <a:spcPts val="200"/>
              </a:spcAft>
            </a:pPr>
            <a:r>
              <a:rPr lang="en-GB" sz="1600" b="1" dirty="0">
                <a:solidFill>
                  <a:srgbClr val="1A1A1A"/>
                </a:solidFill>
                <a:latin typeface="Times New Roman" panose="02020603050405020304" pitchFamily="18" charset="0"/>
                <a:cs typeface="Times New Roman" panose="02020603050405020304" pitchFamily="18" charset="0"/>
              </a:rPr>
              <a:t>Aim: </a:t>
            </a:r>
            <a:r>
              <a:rPr lang="en-GB" sz="1600" b="0" dirty="0">
                <a:solidFill>
                  <a:srgbClr val="1A1A1A"/>
                </a:solidFill>
                <a:latin typeface="Times New Roman" panose="02020603050405020304" pitchFamily="18" charset="0"/>
                <a:cs typeface="Times New Roman" panose="02020603050405020304" pitchFamily="18" charset="0"/>
              </a:rPr>
              <a:t>Helps women and girls get active, whatever their shape, size or ability.</a:t>
            </a:r>
          </a:p>
        </p:txBody>
      </p:sp>
      <p:pic>
        <p:nvPicPr>
          <p:cNvPr id="15" name="Picture 14" descr="image.jpeg">
            <a:extLst>
              <a:ext uri="{FF2B5EF4-FFF2-40B4-BE49-F238E27FC236}">
                <a16:creationId xmlns:a16="http://schemas.microsoft.com/office/drawing/2014/main" id="{7311E5CA-195B-CBD0-4B22-823E584EF859}"/>
              </a:ext>
            </a:extLst>
          </p:cNvPr>
          <p:cNvPicPr>
            <a:picLocks noChangeAspect="1"/>
          </p:cNvPicPr>
          <p:nvPr/>
        </p:nvPicPr>
        <p:blipFill>
          <a:blip r:embed="rId4"/>
          <a:stretch>
            <a:fillRect/>
          </a:stretch>
        </p:blipFill>
        <p:spPr>
          <a:xfrm>
            <a:off x="6871763" y="2990088"/>
            <a:ext cx="868680" cy="877824"/>
          </a:xfrm>
          <a:prstGeom prst="rect">
            <a:avLst/>
          </a:prstGeom>
        </p:spPr>
      </p:pic>
      <p:sp>
        <p:nvSpPr>
          <p:cNvPr id="17" name="TextBox 16">
            <a:extLst>
              <a:ext uri="{FF2B5EF4-FFF2-40B4-BE49-F238E27FC236}">
                <a16:creationId xmlns:a16="http://schemas.microsoft.com/office/drawing/2014/main" id="{12889879-7F09-C200-A5D9-FC16496008F1}"/>
              </a:ext>
            </a:extLst>
          </p:cNvPr>
          <p:cNvSpPr txBox="1"/>
          <p:nvPr/>
        </p:nvSpPr>
        <p:spPr>
          <a:xfrm>
            <a:off x="7740443" y="3010482"/>
            <a:ext cx="4520381" cy="856645"/>
          </a:xfrm>
          <a:prstGeom prst="rect">
            <a:avLst/>
          </a:prstGeom>
          <a:noFill/>
        </p:spPr>
        <p:txBody>
          <a:bodyPr wrap="square">
            <a:spAutoFit/>
          </a:bodyPr>
          <a:lstStyle/>
          <a:p>
            <a:pPr algn="l">
              <a:spcAft>
                <a:spcPts val="200"/>
              </a:spcAft>
            </a:pPr>
            <a:r>
              <a:rPr lang="en-GB" sz="1600" b="1" dirty="0">
                <a:solidFill>
                  <a:srgbClr val="1E5155"/>
                </a:solidFill>
                <a:latin typeface="Times New Roman" panose="02020603050405020304" pitchFamily="18" charset="0"/>
                <a:cs typeface="Times New Roman" panose="02020603050405020304" pitchFamily="18" charset="0"/>
              </a:rPr>
              <a:t>ukactive: </a:t>
            </a:r>
            <a:r>
              <a:rPr lang="en-GB" sz="1600" b="1" dirty="0">
                <a:solidFill>
                  <a:srgbClr val="B01513"/>
                </a:solidFill>
                <a:latin typeface="Times New Roman" panose="02020603050405020304" pitchFamily="18" charset="0"/>
                <a:cs typeface="Times New Roman" panose="02020603050405020304" pitchFamily="18" charset="0"/>
              </a:rPr>
              <a:t>National Fitness Day</a:t>
            </a:r>
          </a:p>
          <a:p>
            <a:pPr algn="l">
              <a:spcAft>
                <a:spcPts val="200"/>
              </a:spcAft>
            </a:pPr>
            <a:r>
              <a:rPr lang="en-GB" sz="1600" b="1" dirty="0">
                <a:solidFill>
                  <a:srgbClr val="1A1A1A"/>
                </a:solidFill>
                <a:latin typeface="Times New Roman" panose="02020603050405020304" pitchFamily="18" charset="0"/>
                <a:cs typeface="Times New Roman" panose="02020603050405020304" pitchFamily="18" charset="0"/>
              </a:rPr>
              <a:t>Aim: </a:t>
            </a:r>
            <a:r>
              <a:rPr lang="en-GB" sz="1600" b="0" dirty="0">
                <a:solidFill>
                  <a:srgbClr val="1A1A1A"/>
                </a:solidFill>
                <a:latin typeface="Times New Roman" panose="02020603050405020304" pitchFamily="18" charset="0"/>
                <a:cs typeface="Times New Roman" panose="02020603050405020304" pitchFamily="18" charset="0"/>
              </a:rPr>
              <a:t>Annual UK-wide day (16 September) celebrating physical activity</a:t>
            </a:r>
            <a:r>
              <a:rPr lang="en-GB" sz="1200" b="0" dirty="0">
                <a:solidFill>
                  <a:srgbClr val="1A1A1A"/>
                </a:solidFill>
              </a:rPr>
              <a:t>.</a:t>
            </a:r>
          </a:p>
        </p:txBody>
      </p:sp>
      <p:pic>
        <p:nvPicPr>
          <p:cNvPr id="19" name="Picture 18" descr="image.jpeg">
            <a:extLst>
              <a:ext uri="{FF2B5EF4-FFF2-40B4-BE49-F238E27FC236}">
                <a16:creationId xmlns:a16="http://schemas.microsoft.com/office/drawing/2014/main" id="{F17610B5-2CA8-0C84-1F88-9DC5704F8370}"/>
              </a:ext>
            </a:extLst>
          </p:cNvPr>
          <p:cNvPicPr>
            <a:picLocks noChangeAspect="1"/>
          </p:cNvPicPr>
          <p:nvPr/>
        </p:nvPicPr>
        <p:blipFill>
          <a:blip r:embed="rId5"/>
          <a:stretch>
            <a:fillRect/>
          </a:stretch>
        </p:blipFill>
        <p:spPr>
          <a:xfrm>
            <a:off x="6830468" y="4367587"/>
            <a:ext cx="822960" cy="877824"/>
          </a:xfrm>
          <a:prstGeom prst="rect">
            <a:avLst/>
          </a:prstGeom>
        </p:spPr>
      </p:pic>
      <p:sp>
        <p:nvSpPr>
          <p:cNvPr id="21" name="TextBox 20">
            <a:extLst>
              <a:ext uri="{FF2B5EF4-FFF2-40B4-BE49-F238E27FC236}">
                <a16:creationId xmlns:a16="http://schemas.microsoft.com/office/drawing/2014/main" id="{9EA12022-EBE7-A3D9-666B-CABE0CD24FE0}"/>
              </a:ext>
            </a:extLst>
          </p:cNvPr>
          <p:cNvSpPr txBox="1"/>
          <p:nvPr/>
        </p:nvSpPr>
        <p:spPr>
          <a:xfrm rot="10800000" flipV="1">
            <a:off x="7605434" y="4531222"/>
            <a:ext cx="3673333" cy="856645"/>
          </a:xfrm>
          <a:prstGeom prst="rect">
            <a:avLst/>
          </a:prstGeom>
          <a:noFill/>
        </p:spPr>
        <p:txBody>
          <a:bodyPr wrap="square">
            <a:spAutoFit/>
          </a:bodyPr>
          <a:lstStyle/>
          <a:p>
            <a:pPr algn="l">
              <a:spcAft>
                <a:spcPts val="200"/>
              </a:spcAft>
            </a:pPr>
            <a:r>
              <a:rPr lang="en-GB" sz="1600" b="1" dirty="0">
                <a:solidFill>
                  <a:srgbClr val="1E5155"/>
                </a:solidFill>
                <a:latin typeface="Times New Roman" panose="02020603050405020304" pitchFamily="18" charset="0"/>
                <a:cs typeface="Times New Roman" panose="02020603050405020304" pitchFamily="18" charset="0"/>
              </a:rPr>
              <a:t>Active Partnerships: </a:t>
            </a:r>
            <a:r>
              <a:rPr lang="en-GB" sz="1600" b="1" dirty="0">
                <a:solidFill>
                  <a:srgbClr val="B01513"/>
                </a:solidFill>
                <a:latin typeface="Times New Roman" panose="02020603050405020304" pitchFamily="18" charset="0"/>
                <a:cs typeface="Times New Roman" panose="02020603050405020304" pitchFamily="18" charset="0"/>
              </a:rPr>
              <a:t>London Sport</a:t>
            </a:r>
          </a:p>
          <a:p>
            <a:pPr algn="l">
              <a:spcAft>
                <a:spcPts val="200"/>
              </a:spcAft>
            </a:pPr>
            <a:r>
              <a:rPr lang="en-GB" sz="1600" b="1" dirty="0">
                <a:solidFill>
                  <a:srgbClr val="1A1A1A"/>
                </a:solidFill>
                <a:latin typeface="Times New Roman" panose="02020603050405020304" pitchFamily="18" charset="0"/>
                <a:cs typeface="Times New Roman" panose="02020603050405020304" pitchFamily="18" charset="0"/>
              </a:rPr>
              <a:t>Aim: </a:t>
            </a:r>
            <a:r>
              <a:rPr lang="en-GB" sz="1600" b="0" dirty="0">
                <a:solidFill>
                  <a:srgbClr val="1A1A1A"/>
                </a:solidFill>
                <a:latin typeface="Times New Roman" panose="02020603050405020304" pitchFamily="18" charset="0"/>
                <a:cs typeface="Times New Roman" panose="02020603050405020304" pitchFamily="18" charset="0"/>
              </a:rPr>
              <a:t>Links London councils, clubs and health services to reduce inactivity.</a:t>
            </a:r>
          </a:p>
        </p:txBody>
      </p:sp>
      <p:sp>
        <p:nvSpPr>
          <p:cNvPr id="23" name="TextBox 22">
            <a:extLst>
              <a:ext uri="{FF2B5EF4-FFF2-40B4-BE49-F238E27FC236}">
                <a16:creationId xmlns:a16="http://schemas.microsoft.com/office/drawing/2014/main" id="{9DC24425-93A8-044E-B614-D9B98281490D}"/>
              </a:ext>
            </a:extLst>
          </p:cNvPr>
          <p:cNvSpPr txBox="1"/>
          <p:nvPr/>
        </p:nvSpPr>
        <p:spPr>
          <a:xfrm>
            <a:off x="738892" y="1858855"/>
            <a:ext cx="5707625" cy="856645"/>
          </a:xfrm>
          <a:prstGeom prst="rect">
            <a:avLst/>
          </a:prstGeom>
          <a:noFill/>
        </p:spPr>
        <p:txBody>
          <a:bodyPr wrap="square">
            <a:spAutoFit/>
          </a:bodyPr>
          <a:lstStyle/>
          <a:p>
            <a:pPr algn="l">
              <a:spcAft>
                <a:spcPts val="200"/>
              </a:spcAft>
            </a:pPr>
            <a:r>
              <a:rPr lang="en-GB" sz="1600" b="1" dirty="0">
                <a:solidFill>
                  <a:srgbClr val="1E5155"/>
                </a:solidFill>
              </a:rPr>
              <a:t>Newham Council: </a:t>
            </a:r>
            <a:r>
              <a:rPr lang="en-GB" sz="1600" b="1" dirty="0" err="1">
                <a:solidFill>
                  <a:srgbClr val="B01513"/>
                </a:solidFill>
              </a:rPr>
              <a:t>BetterPoints</a:t>
            </a:r>
            <a:r>
              <a:rPr lang="en-GB" sz="1600" b="1" dirty="0">
                <a:solidFill>
                  <a:srgbClr val="B01513"/>
                </a:solidFill>
              </a:rPr>
              <a:t> Newham Challenge</a:t>
            </a:r>
          </a:p>
          <a:p>
            <a:pPr algn="l">
              <a:spcAft>
                <a:spcPts val="200"/>
              </a:spcAft>
            </a:pPr>
            <a:r>
              <a:rPr lang="en-GB" sz="1600" b="1" dirty="0">
                <a:solidFill>
                  <a:srgbClr val="1A1A1A"/>
                </a:solidFill>
              </a:rPr>
              <a:t>Aim: </a:t>
            </a:r>
            <a:r>
              <a:rPr lang="en-GB" sz="1600" b="0" dirty="0">
                <a:solidFill>
                  <a:srgbClr val="1A1A1A"/>
                </a:solidFill>
              </a:rPr>
              <a:t>Rewards inactive residents aged 14+ for walking, cycling and running</a:t>
            </a:r>
            <a:endParaRPr lang="en-GB" sz="1600" dirty="0"/>
          </a:p>
        </p:txBody>
      </p:sp>
      <p:sp>
        <p:nvSpPr>
          <p:cNvPr id="25" name="TextBox 24">
            <a:extLst>
              <a:ext uri="{FF2B5EF4-FFF2-40B4-BE49-F238E27FC236}">
                <a16:creationId xmlns:a16="http://schemas.microsoft.com/office/drawing/2014/main" id="{0E8A7F12-055A-DFFE-A037-1BB03F63FCCE}"/>
              </a:ext>
            </a:extLst>
          </p:cNvPr>
          <p:cNvSpPr txBox="1"/>
          <p:nvPr/>
        </p:nvSpPr>
        <p:spPr>
          <a:xfrm>
            <a:off x="747987" y="3085474"/>
            <a:ext cx="6558116" cy="610424"/>
          </a:xfrm>
          <a:prstGeom prst="rect">
            <a:avLst/>
          </a:prstGeom>
          <a:noFill/>
        </p:spPr>
        <p:txBody>
          <a:bodyPr wrap="square">
            <a:spAutoFit/>
          </a:bodyPr>
          <a:lstStyle/>
          <a:p>
            <a:pPr algn="l">
              <a:spcAft>
                <a:spcPts val="200"/>
              </a:spcAft>
            </a:pPr>
            <a:r>
              <a:rPr lang="en-GB" sz="1600" b="1" dirty="0">
                <a:solidFill>
                  <a:srgbClr val="1E5155"/>
                </a:solidFill>
                <a:latin typeface="Times New Roman" panose="02020603050405020304" pitchFamily="18" charset="0"/>
                <a:cs typeface="Times New Roman" panose="02020603050405020304" pitchFamily="18" charset="0"/>
              </a:rPr>
              <a:t>Better (GLL): </a:t>
            </a:r>
            <a:r>
              <a:rPr lang="en-GB" sz="1600" b="1" dirty="0">
                <a:solidFill>
                  <a:srgbClr val="B01513"/>
                </a:solidFill>
                <a:latin typeface="Times New Roman" panose="02020603050405020304" pitchFamily="18" charset="0"/>
                <a:cs typeface="Times New Roman" panose="02020603050405020304" pitchFamily="18" charset="0"/>
              </a:rPr>
              <a:t>Newham Active Communities</a:t>
            </a:r>
          </a:p>
          <a:p>
            <a:pPr algn="l">
              <a:spcAft>
                <a:spcPts val="200"/>
              </a:spcAft>
            </a:pPr>
            <a:r>
              <a:rPr lang="en-GB" sz="1600" b="1" dirty="0">
                <a:solidFill>
                  <a:srgbClr val="1A1A1A"/>
                </a:solidFill>
                <a:latin typeface="Times New Roman" panose="02020603050405020304" pitchFamily="18" charset="0"/>
                <a:cs typeface="Times New Roman" panose="02020603050405020304" pitchFamily="18" charset="0"/>
              </a:rPr>
              <a:t>Aim: </a:t>
            </a:r>
            <a:r>
              <a:rPr lang="en-GB" sz="1600" b="0" dirty="0">
                <a:solidFill>
                  <a:srgbClr val="1A1A1A"/>
                </a:solidFill>
                <a:latin typeface="Times New Roman" panose="02020603050405020304" pitchFamily="18" charset="0"/>
                <a:cs typeface="Times New Roman" panose="02020603050405020304" pitchFamily="18" charset="0"/>
              </a:rPr>
              <a:t>Free or low-cost weekly sessions for groups at risk of inactivity.</a:t>
            </a:r>
          </a:p>
        </p:txBody>
      </p:sp>
      <p:sp>
        <p:nvSpPr>
          <p:cNvPr id="26" name="TextBox 25">
            <a:extLst>
              <a:ext uri="{FF2B5EF4-FFF2-40B4-BE49-F238E27FC236}">
                <a16:creationId xmlns:a16="http://schemas.microsoft.com/office/drawing/2014/main" id="{E8D199F0-4F42-6642-5930-496A2E529079}"/>
              </a:ext>
            </a:extLst>
          </p:cNvPr>
          <p:cNvSpPr txBox="1"/>
          <p:nvPr/>
        </p:nvSpPr>
        <p:spPr>
          <a:xfrm>
            <a:off x="645198" y="4237886"/>
            <a:ext cx="6394699" cy="733534"/>
          </a:xfrm>
          <a:prstGeom prst="rect">
            <a:avLst/>
          </a:prstGeom>
          <a:noFill/>
        </p:spPr>
        <p:txBody>
          <a:bodyPr wrap="none" rtlCol="0">
            <a:spAutoFit/>
          </a:bodyPr>
          <a:lstStyle/>
          <a:p>
            <a:pPr>
              <a:spcAft>
                <a:spcPts val="200"/>
              </a:spcAft>
            </a:pPr>
            <a:r>
              <a:rPr lang="en-GB" sz="2000" b="1" dirty="0">
                <a:solidFill>
                  <a:srgbClr val="1E5155"/>
                </a:solidFill>
                <a:latin typeface="Times New Roman" panose="02020603050405020304" pitchFamily="18" charset="0"/>
                <a:cs typeface="Times New Roman" panose="02020603050405020304" pitchFamily="18" charset="0"/>
              </a:rPr>
              <a:t>Newham Parks Tennis: </a:t>
            </a:r>
            <a:r>
              <a:rPr lang="en-GB" sz="2000" b="1" dirty="0">
                <a:solidFill>
                  <a:srgbClr val="B01513"/>
                </a:solidFill>
                <a:latin typeface="Times New Roman" panose="02020603050405020304" pitchFamily="18" charset="0"/>
                <a:cs typeface="Times New Roman" panose="02020603050405020304" pitchFamily="18" charset="0"/>
              </a:rPr>
              <a:t>Free Park Tennis</a:t>
            </a:r>
          </a:p>
          <a:p>
            <a:pPr>
              <a:spcAft>
                <a:spcPts val="200"/>
              </a:spcAft>
            </a:pPr>
            <a:r>
              <a:rPr lang="en-GB" sz="2000" b="1" dirty="0">
                <a:solidFill>
                  <a:srgbClr val="1A1A1A"/>
                </a:solidFill>
                <a:latin typeface="Times New Roman" panose="02020603050405020304" pitchFamily="18" charset="0"/>
                <a:cs typeface="Times New Roman" panose="02020603050405020304" pitchFamily="18" charset="0"/>
              </a:rPr>
              <a:t>Aim: </a:t>
            </a:r>
            <a:r>
              <a:rPr lang="en-GB" sz="2000" dirty="0">
                <a:solidFill>
                  <a:srgbClr val="1A1A1A"/>
                </a:solidFill>
                <a:latin typeface="Times New Roman" panose="02020603050405020304" pitchFamily="18" charset="0"/>
                <a:cs typeface="Times New Roman" panose="02020603050405020304" pitchFamily="18" charset="0"/>
              </a:rPr>
              <a:t>Free weekly social tennis in local parks for all abilities</a:t>
            </a:r>
            <a:endParaRPr lang="en-GB" sz="2000" dirty="0">
              <a:latin typeface="Times New Roman" panose="02020603050405020304" pitchFamily="18" charset="0"/>
              <a:cs typeface="Times New Roman" panose="02020603050405020304" pitchFamily="18" charset="0"/>
            </a:endParaRPr>
          </a:p>
        </p:txBody>
      </p:sp>
      <p:pic>
        <p:nvPicPr>
          <p:cNvPr id="27" name="Picture 26" descr="Reduced waiting times improve access to NHS treatment in London ...">
            <a:extLst>
              <a:ext uri="{FF2B5EF4-FFF2-40B4-BE49-F238E27FC236}">
                <a16:creationId xmlns:a16="http://schemas.microsoft.com/office/drawing/2014/main" id="{EBAE2589-6F57-754B-A22F-CC308CAA69CD}"/>
              </a:ext>
            </a:extLst>
          </p:cNvPr>
          <p:cNvPicPr>
            <a:picLocks noChangeAspect="1"/>
          </p:cNvPicPr>
          <p:nvPr/>
        </p:nvPicPr>
        <p:blipFill>
          <a:blip r:embed="rId6"/>
          <a:stretch>
            <a:fillRect/>
          </a:stretch>
        </p:blipFill>
        <p:spPr>
          <a:xfrm>
            <a:off x="7873182" y="5678877"/>
            <a:ext cx="1595284" cy="729273"/>
          </a:xfrm>
          <a:prstGeom prst="rect">
            <a:avLst/>
          </a:prstGeom>
        </p:spPr>
      </p:pic>
      <p:pic>
        <p:nvPicPr>
          <p:cNvPr id="29" name="Picture 28">
            <a:extLst>
              <a:ext uri="{FF2B5EF4-FFF2-40B4-BE49-F238E27FC236}">
                <a16:creationId xmlns:a16="http://schemas.microsoft.com/office/drawing/2014/main" id="{9BDF4EF9-CCDF-559F-D813-F0592E6BD404}"/>
              </a:ext>
            </a:extLst>
          </p:cNvPr>
          <p:cNvPicPr>
            <a:picLocks noChangeAspect="1"/>
          </p:cNvPicPr>
          <p:nvPr/>
        </p:nvPicPr>
        <p:blipFill>
          <a:blip r:embed="rId7"/>
          <a:stretch>
            <a:fillRect/>
          </a:stretch>
        </p:blipFill>
        <p:spPr>
          <a:xfrm>
            <a:off x="0" y="1910666"/>
            <a:ext cx="827229" cy="413615"/>
          </a:xfrm>
          <a:prstGeom prst="rect">
            <a:avLst/>
          </a:prstGeom>
        </p:spPr>
      </p:pic>
    </p:spTree>
    <p:extLst>
      <p:ext uri="{BB962C8B-B14F-4D97-AF65-F5344CB8AC3E}">
        <p14:creationId xmlns:p14="http://schemas.microsoft.com/office/powerpoint/2010/main" val="646804393"/>
      </p:ext>
    </p:extLst>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57C942A-FFDC-0EC3-8682-11B61355117B}"/>
              </a:ext>
            </a:extLst>
          </p:cNvPr>
          <p:cNvPicPr>
            <a:picLocks noChangeAspect="1"/>
          </p:cNvPicPr>
          <p:nvPr/>
        </p:nvPicPr>
        <p:blipFill>
          <a:blip r:embed="rId2"/>
          <a:stretch>
            <a:fillRect/>
          </a:stretch>
        </p:blipFill>
        <p:spPr>
          <a:xfrm>
            <a:off x="8461464" y="0"/>
            <a:ext cx="1981372" cy="987638"/>
          </a:xfrm>
          <a:prstGeom prst="rect">
            <a:avLst/>
          </a:prstGeom>
        </p:spPr>
      </p:pic>
      <p:graphicFrame>
        <p:nvGraphicFramePr>
          <p:cNvPr id="2" name="Table 1">
            <a:extLst>
              <a:ext uri="{FF2B5EF4-FFF2-40B4-BE49-F238E27FC236}">
                <a16:creationId xmlns:a16="http://schemas.microsoft.com/office/drawing/2014/main" id="{B6124056-4E94-8FCB-7205-E7FE3254F682}"/>
              </a:ext>
            </a:extLst>
          </p:cNvPr>
          <p:cNvGraphicFramePr>
            <a:graphicFrameLocks noGrp="1"/>
          </p:cNvGraphicFramePr>
          <p:nvPr>
            <p:extLst>
              <p:ext uri="{D42A27DB-BD31-4B8C-83A1-F6EECF244321}">
                <p14:modId xmlns:p14="http://schemas.microsoft.com/office/powerpoint/2010/main" val="4203174063"/>
              </p:ext>
            </p:extLst>
          </p:nvPr>
        </p:nvGraphicFramePr>
        <p:xfrm>
          <a:off x="287236" y="1224004"/>
          <a:ext cx="11206674" cy="5316226"/>
        </p:xfrm>
        <a:graphic>
          <a:graphicData uri="http://schemas.openxmlformats.org/drawingml/2006/table">
            <a:tbl>
              <a:tblPr>
                <a:tableStyleId>{5940675A-B579-460E-94D1-54222C63F5DA}</a:tableStyleId>
              </a:tblPr>
              <a:tblGrid>
                <a:gridCol w="2726685">
                  <a:extLst>
                    <a:ext uri="{9D8B030D-6E8A-4147-A177-3AD203B41FA5}">
                      <a16:colId xmlns:a16="http://schemas.microsoft.com/office/drawing/2014/main" val="675803558"/>
                    </a:ext>
                  </a:extLst>
                </a:gridCol>
                <a:gridCol w="4180916">
                  <a:extLst>
                    <a:ext uri="{9D8B030D-6E8A-4147-A177-3AD203B41FA5}">
                      <a16:colId xmlns:a16="http://schemas.microsoft.com/office/drawing/2014/main" val="3975749481"/>
                    </a:ext>
                  </a:extLst>
                </a:gridCol>
                <a:gridCol w="4299073">
                  <a:extLst>
                    <a:ext uri="{9D8B030D-6E8A-4147-A177-3AD203B41FA5}">
                      <a16:colId xmlns:a16="http://schemas.microsoft.com/office/drawing/2014/main" val="3915272373"/>
                    </a:ext>
                  </a:extLst>
                </a:gridCol>
              </a:tblGrid>
              <a:tr h="610114">
                <a:tc>
                  <a:txBody>
                    <a:bodyPr/>
                    <a:lstStyle/>
                    <a:p>
                      <a:r>
                        <a:rPr sz="2000" b="1" dirty="0">
                          <a:solidFill>
                            <a:srgbClr val="FFFFFF"/>
                          </a:solidFill>
                          <a:latin typeface="Times New Roman" panose="02020603050405020304" pitchFamily="18" charset="0"/>
                          <a:cs typeface="Times New Roman" panose="02020603050405020304" pitchFamily="18" charset="0"/>
                        </a:rPr>
                        <a:t>Campaign</a:t>
                      </a:r>
                    </a:p>
                  </a:txBody>
                  <a:tcPr marT="36576" marB="36576"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1E5155"/>
                    </a:solidFill>
                  </a:tcPr>
                </a:tc>
                <a:tc>
                  <a:txBody>
                    <a:bodyPr/>
                    <a:lstStyle/>
                    <a:p>
                      <a:r>
                        <a:rPr sz="2000" b="1" dirty="0">
                          <a:solidFill>
                            <a:srgbClr val="FFFFFF"/>
                          </a:solidFill>
                          <a:latin typeface="Times New Roman" panose="02020603050405020304" pitchFamily="18" charset="0"/>
                          <a:cs typeface="Times New Roman" panose="02020603050405020304" pitchFamily="18" charset="0"/>
                        </a:rPr>
                        <a:t>Resource</a:t>
                      </a:r>
                    </a:p>
                  </a:txBody>
                  <a:tcPr marT="36576" marB="36576"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1E5155"/>
                    </a:solidFill>
                  </a:tcPr>
                </a:tc>
                <a:tc>
                  <a:txBody>
                    <a:bodyPr/>
                    <a:lstStyle/>
                    <a:p>
                      <a:r>
                        <a:rPr sz="2000" b="1">
                          <a:solidFill>
                            <a:srgbClr val="FFFFFF"/>
                          </a:solidFill>
                          <a:latin typeface="Times New Roman" panose="02020603050405020304" pitchFamily="18" charset="0"/>
                          <a:cs typeface="Times New Roman" panose="02020603050405020304" pitchFamily="18" charset="0"/>
                        </a:rPr>
                        <a:t>How we will use it</a:t>
                      </a:r>
                    </a:p>
                  </a:txBody>
                  <a:tcPr marT="36576" marB="36576"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1E5155"/>
                    </a:solidFill>
                  </a:tcPr>
                </a:tc>
                <a:extLst>
                  <a:ext uri="{0D108BD9-81ED-4DB2-BD59-A6C34878D82A}">
                    <a16:rowId xmlns:a16="http://schemas.microsoft.com/office/drawing/2014/main" val="735044730"/>
                  </a:ext>
                </a:extLst>
              </a:tr>
              <a:tr h="610114">
                <a:tc>
                  <a:txBody>
                    <a:bodyPr/>
                    <a:lstStyle/>
                    <a:p>
                      <a:r>
                        <a:rPr sz="2000" b="1">
                          <a:solidFill>
                            <a:srgbClr val="1A1A1A"/>
                          </a:solidFill>
                          <a:latin typeface="Times New Roman" panose="02020603050405020304" pitchFamily="18" charset="0"/>
                          <a:cs typeface="Times New Roman" panose="02020603050405020304" pitchFamily="18" charset="0"/>
                        </a:rPr>
                        <a:t>BetterPoints Newham Challenge</a:t>
                      </a:r>
                    </a:p>
                  </a:txBody>
                  <a:tcPr marT="36576" marB="36576"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FFFFFF"/>
                    </a:solidFill>
                  </a:tcPr>
                </a:tc>
                <a:tc>
                  <a:txBody>
                    <a:bodyPr/>
                    <a:lstStyle/>
                    <a:p>
                      <a:r>
                        <a:rPr sz="2000" b="0" dirty="0">
                          <a:solidFill>
                            <a:srgbClr val="1A1A1A"/>
                          </a:solidFill>
                          <a:latin typeface="Times New Roman" panose="02020603050405020304" pitchFamily="18" charset="0"/>
                          <a:cs typeface="Times New Roman" panose="02020603050405020304" pitchFamily="18" charset="0"/>
                        </a:rPr>
                        <a:t>Points per active minute; local business rewards; boosted points at leisure </a:t>
                      </a:r>
                      <a:r>
                        <a:rPr sz="2000" b="0" dirty="0" err="1">
                          <a:solidFill>
                            <a:srgbClr val="1A1A1A"/>
                          </a:solidFill>
                          <a:latin typeface="Times New Roman" panose="02020603050405020304" pitchFamily="18" charset="0"/>
                          <a:cs typeface="Times New Roman" panose="02020603050405020304" pitchFamily="18" charset="0"/>
                        </a:rPr>
                        <a:t>centres</a:t>
                      </a:r>
                      <a:endParaRPr sz="2000" b="0" dirty="0">
                        <a:solidFill>
                          <a:srgbClr val="1A1A1A"/>
                        </a:solidFill>
                        <a:latin typeface="Times New Roman" panose="02020603050405020304" pitchFamily="18" charset="0"/>
                        <a:cs typeface="Times New Roman" panose="02020603050405020304" pitchFamily="18" charset="0"/>
                      </a:endParaRPr>
                    </a:p>
                  </a:txBody>
                  <a:tcPr marT="36576" marB="36576"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FFFFFF"/>
                    </a:solidFill>
                  </a:tcPr>
                </a:tc>
                <a:tc>
                  <a:txBody>
                    <a:bodyPr/>
                    <a:lstStyle/>
                    <a:p>
                      <a:r>
                        <a:rPr sz="2000" b="0" dirty="0" err="1">
                          <a:solidFill>
                            <a:srgbClr val="1A1A1A"/>
                          </a:solidFill>
                          <a:latin typeface="Times New Roman" panose="02020603050405020304" pitchFamily="18" charset="0"/>
                          <a:cs typeface="Times New Roman" panose="02020603050405020304" pitchFamily="18" charset="0"/>
                        </a:rPr>
                        <a:t>MoveMates</a:t>
                      </a:r>
                      <a:r>
                        <a:rPr sz="2000" b="0" dirty="0">
                          <a:solidFill>
                            <a:srgbClr val="1A1A1A"/>
                          </a:solidFill>
                          <a:latin typeface="Times New Roman" panose="02020603050405020304" pitchFamily="18" charset="0"/>
                          <a:cs typeface="Times New Roman" panose="02020603050405020304" pitchFamily="18" charset="0"/>
                        </a:rPr>
                        <a:t> Reward Zone links to </a:t>
                      </a:r>
                      <a:r>
                        <a:rPr sz="2000" b="0" dirty="0" err="1">
                          <a:solidFill>
                            <a:srgbClr val="1A1A1A"/>
                          </a:solidFill>
                          <a:latin typeface="Times New Roman" panose="02020603050405020304" pitchFamily="18" charset="0"/>
                          <a:cs typeface="Times New Roman" panose="02020603050405020304" pitchFamily="18" charset="0"/>
                        </a:rPr>
                        <a:t>BetterPoints</a:t>
                      </a:r>
                      <a:r>
                        <a:rPr sz="2000" b="0" dirty="0">
                          <a:solidFill>
                            <a:srgbClr val="1A1A1A"/>
                          </a:solidFill>
                          <a:latin typeface="Times New Roman" panose="02020603050405020304" pitchFamily="18" charset="0"/>
                          <a:cs typeface="Times New Roman" panose="02020603050405020304" pitchFamily="18" charset="0"/>
                        </a:rPr>
                        <a:t>, so rewards are not duplicated</a:t>
                      </a:r>
                    </a:p>
                  </a:txBody>
                  <a:tcPr marT="36576" marB="36576"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2947098645"/>
                  </a:ext>
                </a:extLst>
              </a:tr>
              <a:tr h="610114">
                <a:tc>
                  <a:txBody>
                    <a:bodyPr/>
                    <a:lstStyle/>
                    <a:p>
                      <a:r>
                        <a:rPr sz="2000" b="1">
                          <a:solidFill>
                            <a:srgbClr val="1A1A1A"/>
                          </a:solidFill>
                          <a:latin typeface="Times New Roman" panose="02020603050405020304" pitchFamily="18" charset="0"/>
                          <a:cs typeface="Times New Roman" panose="02020603050405020304" pitchFamily="18" charset="0"/>
                        </a:rPr>
                        <a:t>Newham Active Communities</a:t>
                      </a:r>
                    </a:p>
                  </a:txBody>
                  <a:tcPr marT="36576" marB="36576"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EBEBEB"/>
                    </a:solidFill>
                  </a:tcPr>
                </a:tc>
                <a:tc>
                  <a:txBody>
                    <a:bodyPr/>
                    <a:lstStyle/>
                    <a:p>
                      <a:r>
                        <a:rPr sz="2000" b="0">
                          <a:solidFill>
                            <a:srgbClr val="1A1A1A"/>
                          </a:solidFill>
                          <a:latin typeface="Times New Roman" panose="02020603050405020304" pitchFamily="18" charset="0"/>
                          <a:cs typeface="Times New Roman" panose="02020603050405020304" pitchFamily="18" charset="0"/>
                        </a:rPr>
                        <a:t>Free weekly timetable in leisure centres and community venues; women-only sessions</a:t>
                      </a:r>
                    </a:p>
                  </a:txBody>
                  <a:tcPr marT="36576" marB="36576"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EBEBEB"/>
                    </a:solidFill>
                  </a:tcPr>
                </a:tc>
                <a:tc>
                  <a:txBody>
                    <a:bodyPr/>
                    <a:lstStyle/>
                    <a:p>
                      <a:r>
                        <a:rPr sz="2000" b="0" dirty="0">
                          <a:solidFill>
                            <a:srgbClr val="1A1A1A"/>
                          </a:solidFill>
                          <a:latin typeface="Times New Roman" panose="02020603050405020304" pitchFamily="18" charset="0"/>
                          <a:cs typeface="Times New Roman" panose="02020603050405020304" pitchFamily="18" charset="0"/>
                        </a:rPr>
                        <a:t>Basis for Move Together Sessions, with youth-friendly evening slots</a:t>
                      </a:r>
                    </a:p>
                  </a:txBody>
                  <a:tcPr marT="36576" marB="36576"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EBEBEB"/>
                    </a:solidFill>
                  </a:tcPr>
                </a:tc>
                <a:extLst>
                  <a:ext uri="{0D108BD9-81ED-4DB2-BD59-A6C34878D82A}">
                    <a16:rowId xmlns:a16="http://schemas.microsoft.com/office/drawing/2014/main" val="2669410048"/>
                  </a:ext>
                </a:extLst>
              </a:tr>
              <a:tr h="610114">
                <a:tc>
                  <a:txBody>
                    <a:bodyPr/>
                    <a:lstStyle/>
                    <a:p>
                      <a:r>
                        <a:rPr sz="2000" b="1">
                          <a:solidFill>
                            <a:srgbClr val="1A1A1A"/>
                          </a:solidFill>
                          <a:latin typeface="Times New Roman" panose="02020603050405020304" pitchFamily="18" charset="0"/>
                          <a:cs typeface="Times New Roman" panose="02020603050405020304" pitchFamily="18" charset="0"/>
                        </a:rPr>
                        <a:t>Free Park Tennis</a:t>
                      </a:r>
                    </a:p>
                  </a:txBody>
                  <a:tcPr marT="36576" marB="36576"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FFFFFF"/>
                    </a:solidFill>
                  </a:tcPr>
                </a:tc>
                <a:tc>
                  <a:txBody>
                    <a:bodyPr/>
                    <a:lstStyle/>
                    <a:p>
                      <a:r>
                        <a:rPr sz="2000" b="0">
                          <a:solidFill>
                            <a:srgbClr val="1A1A1A"/>
                          </a:solidFill>
                          <a:latin typeface="Times New Roman" panose="02020603050405020304" pitchFamily="18" charset="0"/>
                          <a:cs typeface="Times New Roman" panose="02020603050405020304" pitchFamily="18" charset="0"/>
                        </a:rPr>
                        <a:t>Free weekend sessions; £35 household pass</a:t>
                      </a:r>
                    </a:p>
                  </a:txBody>
                  <a:tcPr marT="36576" marB="36576"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FFFFFF"/>
                    </a:solidFill>
                  </a:tcPr>
                </a:tc>
                <a:tc>
                  <a:txBody>
                    <a:bodyPr/>
                    <a:lstStyle/>
                    <a:p>
                      <a:r>
                        <a:rPr sz="2000" b="0" dirty="0">
                          <a:solidFill>
                            <a:srgbClr val="1A1A1A"/>
                          </a:solidFill>
                          <a:latin typeface="Times New Roman" panose="02020603050405020304" pitchFamily="18" charset="0"/>
                          <a:cs typeface="Times New Roman" panose="02020603050405020304" pitchFamily="18" charset="0"/>
                        </a:rPr>
                        <a:t>Community Sports taster days in local parks</a:t>
                      </a:r>
                    </a:p>
                  </a:txBody>
                  <a:tcPr marT="36576" marB="36576"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4177189132"/>
                  </a:ext>
                </a:extLst>
              </a:tr>
              <a:tr h="610114">
                <a:tc>
                  <a:txBody>
                    <a:bodyPr/>
                    <a:lstStyle/>
                    <a:p>
                      <a:r>
                        <a:rPr sz="2000" b="1" dirty="0">
                          <a:solidFill>
                            <a:srgbClr val="1A1A1A"/>
                          </a:solidFill>
                          <a:latin typeface="Times New Roman" panose="02020603050405020304" pitchFamily="18" charset="0"/>
                          <a:cs typeface="Times New Roman" panose="02020603050405020304" pitchFamily="18" charset="0"/>
                        </a:rPr>
                        <a:t>Well Newham </a:t>
                      </a:r>
                    </a:p>
                  </a:txBody>
                  <a:tcPr marT="36576" marB="36576"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EBEBEB"/>
                    </a:solidFill>
                  </a:tcPr>
                </a:tc>
                <a:tc>
                  <a:txBody>
                    <a:bodyPr/>
                    <a:lstStyle/>
                    <a:p>
                      <a:r>
                        <a:rPr sz="2000" b="0">
                          <a:solidFill>
                            <a:srgbClr val="1A1A1A"/>
                          </a:solidFill>
                          <a:latin typeface="Times New Roman" panose="02020603050405020304" pitchFamily="18" charset="0"/>
                          <a:cs typeface="Times New Roman" panose="02020603050405020304" pitchFamily="18" charset="0"/>
                        </a:rPr>
                        <a:t>Directory of 450+ local services</a:t>
                      </a:r>
                    </a:p>
                  </a:txBody>
                  <a:tcPr marT="36576" marB="36576"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EBEBEB"/>
                    </a:solidFill>
                  </a:tcPr>
                </a:tc>
                <a:tc>
                  <a:txBody>
                    <a:bodyPr/>
                    <a:lstStyle/>
                    <a:p>
                      <a:r>
                        <a:rPr sz="2000" b="0" dirty="0">
                          <a:solidFill>
                            <a:srgbClr val="1A1A1A"/>
                          </a:solidFill>
                          <a:latin typeface="Times New Roman" panose="02020603050405020304" pitchFamily="18" charset="0"/>
                          <a:cs typeface="Times New Roman" panose="02020603050405020304" pitchFamily="18" charset="0"/>
                        </a:rPr>
                        <a:t>Feeds the </a:t>
                      </a:r>
                      <a:r>
                        <a:rPr sz="2000" b="0" dirty="0" err="1">
                          <a:solidFill>
                            <a:srgbClr val="1A1A1A"/>
                          </a:solidFill>
                          <a:latin typeface="Times New Roman" panose="02020603050405020304" pitchFamily="18" charset="0"/>
                          <a:cs typeface="Times New Roman" panose="02020603050405020304" pitchFamily="18" charset="0"/>
                        </a:rPr>
                        <a:t>MoveMates</a:t>
                      </a:r>
                      <a:r>
                        <a:rPr sz="2000" b="0" dirty="0">
                          <a:solidFill>
                            <a:srgbClr val="1A1A1A"/>
                          </a:solidFill>
                          <a:latin typeface="Times New Roman" panose="02020603050405020304" pitchFamily="18" charset="0"/>
                          <a:cs typeface="Times New Roman" panose="02020603050405020304" pitchFamily="18" charset="0"/>
                        </a:rPr>
                        <a:t> Nearby Activity Finder</a:t>
                      </a:r>
                    </a:p>
                  </a:txBody>
                  <a:tcPr marT="36576" marB="36576"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EBEBEB"/>
                    </a:solidFill>
                  </a:tcPr>
                </a:tc>
                <a:extLst>
                  <a:ext uri="{0D108BD9-81ED-4DB2-BD59-A6C34878D82A}">
                    <a16:rowId xmlns:a16="http://schemas.microsoft.com/office/drawing/2014/main" val="3295061951"/>
                  </a:ext>
                </a:extLst>
              </a:tr>
              <a:tr h="610114">
                <a:tc>
                  <a:txBody>
                    <a:bodyPr/>
                    <a:lstStyle/>
                    <a:p>
                      <a:r>
                        <a:rPr sz="2000" b="1">
                          <a:solidFill>
                            <a:srgbClr val="1A1A1A"/>
                          </a:solidFill>
                          <a:latin typeface="Times New Roman" panose="02020603050405020304" pitchFamily="18" charset="0"/>
                          <a:cs typeface="Times New Roman" panose="02020603050405020304" pitchFamily="18" charset="0"/>
                        </a:rPr>
                        <a:t>This Girl Can</a:t>
                      </a:r>
                    </a:p>
                  </a:txBody>
                  <a:tcPr marT="36576" marB="36576"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FFFFFF"/>
                    </a:solidFill>
                  </a:tcPr>
                </a:tc>
                <a:tc>
                  <a:txBody>
                    <a:bodyPr/>
                    <a:lstStyle/>
                    <a:p>
                      <a:r>
                        <a:rPr sz="2000" b="0">
                          <a:solidFill>
                            <a:srgbClr val="1A1A1A"/>
                          </a:solidFill>
                          <a:latin typeface="Times New Roman" panose="02020603050405020304" pitchFamily="18" charset="0"/>
                          <a:cs typeface="Times New Roman" panose="02020603050405020304" pitchFamily="18" charset="0"/>
                        </a:rPr>
                        <a:t>Free image library of real, active women</a:t>
                      </a:r>
                    </a:p>
                  </a:txBody>
                  <a:tcPr marT="36576" marB="36576"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FFFFFF"/>
                    </a:solidFill>
                  </a:tcPr>
                </a:tc>
                <a:tc>
                  <a:txBody>
                    <a:bodyPr/>
                    <a:lstStyle/>
                    <a:p>
                      <a:r>
                        <a:rPr sz="2000" b="0" dirty="0">
                          <a:solidFill>
                            <a:srgbClr val="1A1A1A"/>
                          </a:solidFill>
                          <a:latin typeface="Times New Roman" panose="02020603050405020304" pitchFamily="18" charset="0"/>
                          <a:cs typeface="Times New Roman" panose="02020603050405020304" pitchFamily="18" charset="0"/>
                        </a:rPr>
                        <a:t>Posters and social media showing real young women</a:t>
                      </a:r>
                    </a:p>
                  </a:txBody>
                  <a:tcPr marT="36576" marB="36576"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202215571"/>
                  </a:ext>
                </a:extLst>
              </a:tr>
              <a:tr h="610114">
                <a:tc>
                  <a:txBody>
                    <a:bodyPr/>
                    <a:lstStyle/>
                    <a:p>
                      <a:r>
                        <a:rPr sz="2000" b="1">
                          <a:solidFill>
                            <a:srgbClr val="1A1A1A"/>
                          </a:solidFill>
                          <a:latin typeface="Times New Roman" panose="02020603050405020304" pitchFamily="18" charset="0"/>
                          <a:cs typeface="Times New Roman" panose="02020603050405020304" pitchFamily="18" charset="0"/>
                        </a:rPr>
                        <a:t>National Fitness Day</a:t>
                      </a:r>
                    </a:p>
                  </a:txBody>
                  <a:tcPr marT="36576" marB="36576"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EBEBEB"/>
                    </a:solidFill>
                  </a:tcPr>
                </a:tc>
                <a:tc>
                  <a:txBody>
                    <a:bodyPr/>
                    <a:lstStyle/>
                    <a:p>
                      <a:r>
                        <a:rPr sz="2000" b="0">
                          <a:solidFill>
                            <a:srgbClr val="1A1A1A"/>
                          </a:solidFill>
                          <a:latin typeface="Times New Roman" panose="02020603050405020304" pitchFamily="18" charset="0"/>
                          <a:cs typeface="Times New Roman" panose="02020603050405020304" pitchFamily="18" charset="0"/>
                        </a:rPr>
                        <a:t>Free digital toolkit; Location Finder</a:t>
                      </a:r>
                    </a:p>
                  </a:txBody>
                  <a:tcPr marT="36576" marB="36576"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EBEBEB"/>
                    </a:solidFill>
                  </a:tcPr>
                </a:tc>
                <a:tc>
                  <a:txBody>
                    <a:bodyPr/>
                    <a:lstStyle/>
                    <a:p>
                      <a:r>
                        <a:rPr sz="2000" b="0" dirty="0">
                          <a:solidFill>
                            <a:srgbClr val="1A1A1A"/>
                          </a:solidFill>
                          <a:latin typeface="Times New Roman" panose="02020603050405020304" pitchFamily="18" charset="0"/>
                          <a:cs typeface="Times New Roman" panose="02020603050405020304" pitchFamily="18" charset="0"/>
                        </a:rPr>
                        <a:t>Launch Active Travel Week on 16 September</a:t>
                      </a:r>
                    </a:p>
                  </a:txBody>
                  <a:tcPr marT="36576" marB="36576"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EBEBEB"/>
                    </a:solidFill>
                  </a:tcPr>
                </a:tc>
                <a:extLst>
                  <a:ext uri="{0D108BD9-81ED-4DB2-BD59-A6C34878D82A}">
                    <a16:rowId xmlns:a16="http://schemas.microsoft.com/office/drawing/2014/main" val="2894853702"/>
                  </a:ext>
                </a:extLst>
              </a:tr>
            </a:tbl>
          </a:graphicData>
        </a:graphic>
      </p:graphicFrame>
      <p:sp>
        <p:nvSpPr>
          <p:cNvPr id="4" name="TextBox 3">
            <a:extLst>
              <a:ext uri="{FF2B5EF4-FFF2-40B4-BE49-F238E27FC236}">
                <a16:creationId xmlns:a16="http://schemas.microsoft.com/office/drawing/2014/main" id="{21AACFCD-7B68-EA38-E957-6971B4B56BBE}"/>
              </a:ext>
            </a:extLst>
          </p:cNvPr>
          <p:cNvSpPr txBox="1"/>
          <p:nvPr/>
        </p:nvSpPr>
        <p:spPr>
          <a:xfrm>
            <a:off x="1514168" y="493819"/>
            <a:ext cx="6508955" cy="646331"/>
          </a:xfrm>
          <a:prstGeom prst="rect">
            <a:avLst/>
          </a:prstGeom>
          <a:solidFill>
            <a:schemeClr val="bg1">
              <a:lumMod val="85000"/>
            </a:schemeClr>
          </a:solidFill>
        </p:spPr>
        <p:txBody>
          <a:bodyPr wrap="square" rtlCol="0">
            <a:spAutoFit/>
          </a:bodyPr>
          <a:lstStyle/>
          <a:p>
            <a:r>
              <a:rPr lang="en-GB" sz="3600" b="1" dirty="0">
                <a:latin typeface="Times New Roman" panose="02020603050405020304" pitchFamily="18" charset="0"/>
                <a:cs typeface="Times New Roman" panose="02020603050405020304" pitchFamily="18" charset="0"/>
              </a:rPr>
              <a:t>Resources</a:t>
            </a:r>
          </a:p>
        </p:txBody>
      </p:sp>
      <p:sp>
        <p:nvSpPr>
          <p:cNvPr id="7" name="TextBox 6">
            <a:extLst>
              <a:ext uri="{FF2B5EF4-FFF2-40B4-BE49-F238E27FC236}">
                <a16:creationId xmlns:a16="http://schemas.microsoft.com/office/drawing/2014/main" id="{A595907E-2F21-E9AF-8753-DB622752FA7D}"/>
              </a:ext>
            </a:extLst>
          </p:cNvPr>
          <p:cNvSpPr txBox="1"/>
          <p:nvPr/>
        </p:nvSpPr>
        <p:spPr>
          <a:xfrm>
            <a:off x="3470787" y="6540230"/>
            <a:ext cx="6096000" cy="338554"/>
          </a:xfrm>
          <a:prstGeom prst="rect">
            <a:avLst/>
          </a:prstGeom>
          <a:noFill/>
        </p:spPr>
        <p:txBody>
          <a:bodyPr wrap="square">
            <a:spAutoFit/>
          </a:bodyPr>
          <a:lstStyle/>
          <a:p>
            <a:r>
              <a:rPr lang="en-GB" sz="1300" b="0" dirty="0">
                <a:solidFill>
                  <a:srgbClr val="1A1A1A"/>
                </a:solidFill>
              </a:rPr>
              <a:t>(</a:t>
            </a:r>
            <a:r>
              <a:rPr lang="en-GB" sz="1600" b="0" dirty="0">
                <a:solidFill>
                  <a:srgbClr val="1A1A1A"/>
                </a:solidFill>
                <a:latin typeface="Times New Roman" panose="02020603050405020304" pitchFamily="18" charset="0"/>
                <a:cs typeface="Times New Roman" panose="02020603050405020304" pitchFamily="18" charset="0"/>
              </a:rPr>
              <a:t>den Braver et al., 2022</a:t>
            </a:r>
            <a:r>
              <a:rPr lang="en-GB" sz="1300" b="0" dirty="0">
                <a:solidFill>
                  <a:srgbClr val="1A1A1A"/>
                </a:solidFill>
              </a:rPr>
              <a:t>), </a:t>
            </a:r>
            <a:endParaRPr lang="en-GB" dirty="0"/>
          </a:p>
        </p:txBody>
      </p:sp>
    </p:spTree>
    <p:extLst>
      <p:ext uri="{BB962C8B-B14F-4D97-AF65-F5344CB8AC3E}">
        <p14:creationId xmlns:p14="http://schemas.microsoft.com/office/powerpoint/2010/main" val="303151710"/>
      </p:ext>
    </p:extLst>
  </p:cSld>
  <p:clrMapOvr>
    <a:masterClrMapping/>
  </p:clrMapOvr>
  <p:transition spd="slow">
    <p:wip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BABD99D-F67A-9519-0F96-44B0B8E08509}"/>
              </a:ext>
            </a:extLst>
          </p:cNvPr>
          <p:cNvSpPr txBox="1"/>
          <p:nvPr/>
        </p:nvSpPr>
        <p:spPr>
          <a:xfrm>
            <a:off x="4925961" y="147484"/>
            <a:ext cx="4434349" cy="719018"/>
          </a:xfrm>
          <a:prstGeom prst="rect">
            <a:avLst/>
          </a:prstGeom>
          <a:noFill/>
        </p:spPr>
        <p:txBody>
          <a:bodyPr wrap="square">
            <a:spAutoFit/>
          </a:bodyPr>
          <a:lstStyle/>
          <a:p>
            <a:r>
              <a:rPr lang="en-GB" sz="2000" dirty="0">
                <a:latin typeface="Times New Roman" panose="02020603050405020304" pitchFamily="18" charset="0"/>
                <a:cs typeface="Times New Roman" panose="02020603050405020304" pitchFamily="18" charset="0"/>
              </a:rPr>
              <a:t>Task 3: Benefits and Challenges</a:t>
            </a:r>
          </a:p>
          <a:p>
            <a:r>
              <a:rPr lang="en-GB" sz="2000" dirty="0">
                <a:latin typeface="Times New Roman" panose="02020603050405020304" pitchFamily="18" charset="0"/>
                <a:cs typeface="Times New Roman" panose="02020603050405020304" pitchFamily="18" charset="0"/>
              </a:rPr>
              <a:t>Adney Sacramento ID 2317949 </a:t>
            </a:r>
          </a:p>
        </p:txBody>
      </p:sp>
      <p:sp>
        <p:nvSpPr>
          <p:cNvPr id="7" name="TextBox 6">
            <a:extLst>
              <a:ext uri="{FF2B5EF4-FFF2-40B4-BE49-F238E27FC236}">
                <a16:creationId xmlns:a16="http://schemas.microsoft.com/office/drawing/2014/main" id="{2AB1F257-9ECA-EE89-EFBF-92EDE4BB064D}"/>
              </a:ext>
            </a:extLst>
          </p:cNvPr>
          <p:cNvSpPr txBox="1"/>
          <p:nvPr/>
        </p:nvSpPr>
        <p:spPr>
          <a:xfrm>
            <a:off x="265470" y="866502"/>
            <a:ext cx="6096000" cy="646331"/>
          </a:xfrm>
          <a:prstGeom prst="rect">
            <a:avLst/>
          </a:prstGeom>
          <a:noFill/>
        </p:spPr>
        <p:txBody>
          <a:bodyPr wrap="square">
            <a:spAutoFit/>
          </a:bodyPr>
          <a:lstStyle/>
          <a:p>
            <a:r>
              <a:rPr lang="en-GB" sz="3600" b="1" dirty="0">
                <a:latin typeface="Times New Roman" panose="02020603050405020304" pitchFamily="18" charset="0"/>
                <a:cs typeface="Times New Roman" panose="02020603050405020304" pitchFamily="18" charset="0"/>
              </a:rPr>
              <a:t>Challenges</a:t>
            </a:r>
            <a:endParaRPr lang="en-GB" dirty="0"/>
          </a:p>
        </p:txBody>
      </p:sp>
      <p:pic>
        <p:nvPicPr>
          <p:cNvPr id="9" name="Picture 8">
            <a:extLst>
              <a:ext uri="{FF2B5EF4-FFF2-40B4-BE49-F238E27FC236}">
                <a16:creationId xmlns:a16="http://schemas.microsoft.com/office/drawing/2014/main" id="{77DEC9A5-15D3-13CB-2C43-8279F8410BB2}"/>
              </a:ext>
            </a:extLst>
          </p:cNvPr>
          <p:cNvPicPr>
            <a:picLocks noChangeAspect="1"/>
          </p:cNvPicPr>
          <p:nvPr/>
        </p:nvPicPr>
        <p:blipFill>
          <a:blip r:embed="rId2"/>
          <a:stretch>
            <a:fillRect/>
          </a:stretch>
        </p:blipFill>
        <p:spPr>
          <a:xfrm>
            <a:off x="8603226" y="67432"/>
            <a:ext cx="1846092" cy="920206"/>
          </a:xfrm>
          <a:prstGeom prst="rect">
            <a:avLst/>
          </a:prstGeom>
        </p:spPr>
      </p:pic>
      <p:sp>
        <p:nvSpPr>
          <p:cNvPr id="11" name="TextBox 10">
            <a:extLst>
              <a:ext uri="{FF2B5EF4-FFF2-40B4-BE49-F238E27FC236}">
                <a16:creationId xmlns:a16="http://schemas.microsoft.com/office/drawing/2014/main" id="{B361EFDE-7068-2065-A97A-500287791D1E}"/>
              </a:ext>
            </a:extLst>
          </p:cNvPr>
          <p:cNvSpPr txBox="1"/>
          <p:nvPr/>
        </p:nvSpPr>
        <p:spPr>
          <a:xfrm>
            <a:off x="157316" y="1585520"/>
            <a:ext cx="6096000" cy="1015663"/>
          </a:xfrm>
          <a:prstGeom prst="rect">
            <a:avLst/>
          </a:prstGeom>
          <a:noFill/>
        </p:spPr>
        <p:txBody>
          <a:bodyPr wrap="square">
            <a:spAutoFit/>
          </a:bodyPr>
          <a:lstStyle/>
          <a:p>
            <a:pPr marL="0" indent="0">
              <a:buNone/>
            </a:pPr>
            <a:r>
              <a:rPr lang="en-US" sz="2000" b="1" dirty="0">
                <a:latin typeface="Times New Roman" panose="02020603050405020304" pitchFamily="18" charset="0"/>
                <a:cs typeface="Times New Roman" panose="02020603050405020304" pitchFamily="18" charset="0"/>
              </a:rPr>
              <a:t>Cost and deprivation</a:t>
            </a:r>
            <a:endParaRPr lang="en-US" sz="2000" dirty="0">
              <a:latin typeface="Times New Roman" panose="02020603050405020304" pitchFamily="18" charset="0"/>
              <a:cs typeface="Times New Roman" panose="02020603050405020304" pitchFamily="18" charset="0"/>
            </a:endParaRPr>
          </a:p>
          <a:p>
            <a:pPr marL="0" indent="0">
              <a:buNone/>
            </a:pPr>
            <a:r>
              <a:rPr lang="en-US" sz="2000" dirty="0">
                <a:latin typeface="Times New Roman" panose="02020603050405020304" pitchFamily="18" charset="0"/>
                <a:cs typeface="Times New Roman" panose="02020603050405020304" pitchFamily="18" charset="0"/>
              </a:rPr>
              <a:t>Most deprived borough in London; 47% of lower-income adults are inactive</a:t>
            </a:r>
          </a:p>
        </p:txBody>
      </p:sp>
      <p:sp>
        <p:nvSpPr>
          <p:cNvPr id="13" name="TextBox 12">
            <a:extLst>
              <a:ext uri="{FF2B5EF4-FFF2-40B4-BE49-F238E27FC236}">
                <a16:creationId xmlns:a16="http://schemas.microsoft.com/office/drawing/2014/main" id="{2D01D533-E8AB-6977-AB77-4C3D5BCD166B}"/>
              </a:ext>
            </a:extLst>
          </p:cNvPr>
          <p:cNvSpPr txBox="1"/>
          <p:nvPr/>
        </p:nvSpPr>
        <p:spPr>
          <a:xfrm>
            <a:off x="157316" y="2601183"/>
            <a:ext cx="6096000" cy="707886"/>
          </a:xfrm>
          <a:prstGeom prst="rect">
            <a:avLst/>
          </a:prstGeom>
          <a:noFill/>
        </p:spPr>
        <p:txBody>
          <a:bodyPr wrap="square">
            <a:spAutoFit/>
          </a:bodyPr>
          <a:lstStyle/>
          <a:p>
            <a:pPr marL="0" indent="0">
              <a:buNone/>
            </a:pPr>
            <a:r>
              <a:rPr lang="en-US" sz="2000" b="1" dirty="0">
                <a:solidFill>
                  <a:schemeClr val="tx1"/>
                </a:solidFill>
                <a:latin typeface="Times New Roman" panose="02020603050405020304" pitchFamily="18" charset="0"/>
                <a:cs typeface="Times New Roman" panose="02020603050405020304" pitchFamily="18" charset="0"/>
              </a:rPr>
              <a:t>Cultural and gender norms</a:t>
            </a:r>
            <a:endParaRPr lang="en-US" sz="2000" dirty="0">
              <a:latin typeface="Times New Roman" panose="02020603050405020304" pitchFamily="18" charset="0"/>
              <a:cs typeface="Times New Roman" panose="02020603050405020304" pitchFamily="18" charset="0"/>
            </a:endParaRPr>
          </a:p>
          <a:p>
            <a:pPr marL="0" indent="0">
              <a:buNone/>
            </a:pPr>
            <a:r>
              <a:rPr lang="en-US" sz="2000" dirty="0">
                <a:solidFill>
                  <a:schemeClr val="tx1"/>
                </a:solidFill>
                <a:latin typeface="Times New Roman" panose="02020603050405020304" pitchFamily="18" charset="0"/>
                <a:cs typeface="Times New Roman" panose="02020603050405020304" pitchFamily="18" charset="0"/>
              </a:rPr>
              <a:t>demand for women-only, culturally appropriate sessions</a:t>
            </a:r>
            <a:endParaRPr lang="en-US" sz="2000" dirty="0">
              <a:latin typeface="Times New Roman" panose="02020603050405020304" pitchFamily="18" charset="0"/>
              <a:cs typeface="Times New Roman" panose="02020603050405020304" pitchFamily="18" charset="0"/>
            </a:endParaRPr>
          </a:p>
        </p:txBody>
      </p:sp>
      <p:sp>
        <p:nvSpPr>
          <p:cNvPr id="15" name="TextBox 14">
            <a:extLst>
              <a:ext uri="{FF2B5EF4-FFF2-40B4-BE49-F238E27FC236}">
                <a16:creationId xmlns:a16="http://schemas.microsoft.com/office/drawing/2014/main" id="{80699B25-8C5A-FECB-C4A7-F961C10F43F1}"/>
              </a:ext>
            </a:extLst>
          </p:cNvPr>
          <p:cNvSpPr txBox="1"/>
          <p:nvPr/>
        </p:nvSpPr>
        <p:spPr>
          <a:xfrm>
            <a:off x="157316" y="3429000"/>
            <a:ext cx="6096000" cy="707886"/>
          </a:xfrm>
          <a:prstGeom prst="rect">
            <a:avLst/>
          </a:prstGeom>
          <a:noFill/>
        </p:spPr>
        <p:txBody>
          <a:bodyPr wrap="square">
            <a:spAutoFit/>
          </a:bodyPr>
          <a:lstStyle/>
          <a:p>
            <a:pPr marL="0" indent="0">
              <a:buNone/>
            </a:pPr>
            <a:r>
              <a:rPr lang="en-US" sz="2000" b="1" dirty="0">
                <a:solidFill>
                  <a:schemeClr val="tx1"/>
                </a:solidFill>
                <a:latin typeface="Times New Roman" panose="02020603050405020304" pitchFamily="18" charset="0"/>
                <a:cs typeface="Times New Roman" panose="02020603050405020304" pitchFamily="18" charset="0"/>
              </a:rPr>
              <a:t>Space and facilities</a:t>
            </a:r>
            <a:endParaRPr lang="en-US" sz="2000" dirty="0">
              <a:latin typeface="Times New Roman" panose="02020603050405020304" pitchFamily="18" charset="0"/>
              <a:cs typeface="Times New Roman" panose="02020603050405020304" pitchFamily="18" charset="0"/>
            </a:endParaRPr>
          </a:p>
          <a:p>
            <a:pPr marL="0" indent="0">
              <a:buNone/>
            </a:pPr>
            <a:r>
              <a:rPr lang="en-US" sz="2000" dirty="0">
                <a:solidFill>
                  <a:schemeClr val="tx1"/>
                </a:solidFill>
                <a:latin typeface="Times New Roman" panose="02020603050405020304" pitchFamily="18" charset="0"/>
                <a:cs typeface="Times New Roman" panose="02020603050405020304" pitchFamily="18" charset="0"/>
              </a:rPr>
              <a:t>Sports halls are full at peak times</a:t>
            </a:r>
            <a:endParaRPr lang="en-GB" sz="2000" dirty="0">
              <a:latin typeface="Times New Roman" panose="02020603050405020304" pitchFamily="18" charset="0"/>
              <a:cs typeface="Times New Roman" panose="02020603050405020304" pitchFamily="18" charset="0"/>
            </a:endParaRPr>
          </a:p>
        </p:txBody>
      </p:sp>
      <p:sp>
        <p:nvSpPr>
          <p:cNvPr id="17" name="TextBox 16">
            <a:extLst>
              <a:ext uri="{FF2B5EF4-FFF2-40B4-BE49-F238E27FC236}">
                <a16:creationId xmlns:a16="http://schemas.microsoft.com/office/drawing/2014/main" id="{FF00EDCD-182F-296D-7BA1-51838CC62287}"/>
              </a:ext>
            </a:extLst>
          </p:cNvPr>
          <p:cNvSpPr txBox="1"/>
          <p:nvPr/>
        </p:nvSpPr>
        <p:spPr>
          <a:xfrm>
            <a:off x="157316" y="4324732"/>
            <a:ext cx="6096000" cy="1015663"/>
          </a:xfrm>
          <a:prstGeom prst="rect">
            <a:avLst/>
          </a:prstGeom>
          <a:noFill/>
        </p:spPr>
        <p:txBody>
          <a:bodyPr wrap="square">
            <a:spAutoFit/>
          </a:bodyPr>
          <a:lstStyle/>
          <a:p>
            <a:pPr marL="0" indent="0">
              <a:buNone/>
            </a:pPr>
            <a:r>
              <a:rPr lang="en-US" sz="2000" b="1" dirty="0">
                <a:latin typeface="Times New Roman" panose="02020603050405020304" pitchFamily="18" charset="0"/>
                <a:cs typeface="Times New Roman" panose="02020603050405020304" pitchFamily="18" charset="0"/>
              </a:rPr>
              <a:t>Time pressures</a:t>
            </a:r>
            <a:endParaRPr lang="en-US" sz="2000" dirty="0">
              <a:latin typeface="Times New Roman" panose="02020603050405020304" pitchFamily="18" charset="0"/>
              <a:cs typeface="Times New Roman" panose="02020603050405020304" pitchFamily="18" charset="0"/>
            </a:endParaRPr>
          </a:p>
          <a:p>
            <a:pPr marL="0" indent="0">
              <a:buNone/>
            </a:pPr>
            <a:r>
              <a:rPr lang="en-US" sz="2000" dirty="0">
                <a:latin typeface="Times New Roman" panose="02020603050405020304" pitchFamily="18" charset="0"/>
                <a:cs typeface="Times New Roman" panose="02020603050405020304" pitchFamily="18" charset="0"/>
              </a:rPr>
              <a:t>Shift work, study, caring and long commutes limit when young adults can take part</a:t>
            </a:r>
          </a:p>
        </p:txBody>
      </p:sp>
      <p:sp>
        <p:nvSpPr>
          <p:cNvPr id="19" name="TextBox 18">
            <a:extLst>
              <a:ext uri="{FF2B5EF4-FFF2-40B4-BE49-F238E27FC236}">
                <a16:creationId xmlns:a16="http://schemas.microsoft.com/office/drawing/2014/main" id="{A5E38466-C2FC-A615-BF98-D79A09630262}"/>
              </a:ext>
            </a:extLst>
          </p:cNvPr>
          <p:cNvSpPr txBox="1"/>
          <p:nvPr/>
        </p:nvSpPr>
        <p:spPr>
          <a:xfrm>
            <a:off x="157316" y="5565094"/>
            <a:ext cx="6096000" cy="707886"/>
          </a:xfrm>
          <a:prstGeom prst="rect">
            <a:avLst/>
          </a:prstGeom>
          <a:noFill/>
        </p:spPr>
        <p:txBody>
          <a:bodyPr wrap="square">
            <a:spAutoFit/>
          </a:bodyPr>
          <a:lstStyle/>
          <a:p>
            <a:pPr marL="0" indent="0">
              <a:buNone/>
            </a:pPr>
            <a:r>
              <a:rPr lang="en-US" sz="2000" b="1" dirty="0">
                <a:latin typeface="Times New Roman" panose="02020603050405020304" pitchFamily="18" charset="0"/>
                <a:cs typeface="Times New Roman" panose="02020603050405020304" pitchFamily="18" charset="0"/>
              </a:rPr>
              <a:t>Safety</a:t>
            </a:r>
            <a:endParaRPr lang="en-US" sz="2000" dirty="0">
              <a:latin typeface="Times New Roman" panose="02020603050405020304" pitchFamily="18" charset="0"/>
              <a:cs typeface="Times New Roman" panose="02020603050405020304" pitchFamily="18" charset="0"/>
            </a:endParaRPr>
          </a:p>
          <a:p>
            <a:pPr marL="0" indent="0">
              <a:buNone/>
            </a:pPr>
            <a:r>
              <a:rPr lang="en-US" sz="2000" dirty="0">
                <a:latin typeface="Times New Roman" panose="02020603050405020304" pitchFamily="18" charset="0"/>
                <a:cs typeface="Times New Roman" panose="02020603050405020304" pitchFamily="18" charset="0"/>
              </a:rPr>
              <a:t>Poor lighting, harassment and anti-social behaviour </a:t>
            </a:r>
          </a:p>
        </p:txBody>
      </p:sp>
      <p:pic>
        <p:nvPicPr>
          <p:cNvPr id="21" name="Picture 20" descr="Person writing on a notepad">
            <a:extLst>
              <a:ext uri="{FF2B5EF4-FFF2-40B4-BE49-F238E27FC236}">
                <a16:creationId xmlns:a16="http://schemas.microsoft.com/office/drawing/2014/main" id="{65DBC507-23D7-46E2-B61B-74DFD4519C38}"/>
              </a:ext>
            </a:extLst>
          </p:cNvPr>
          <p:cNvPicPr>
            <a:picLocks noChangeAspect="1"/>
          </p:cNvPicPr>
          <p:nvPr/>
        </p:nvPicPr>
        <p:blipFill>
          <a:blip r:embed="rId3"/>
          <a:srcRect l="25015" r="17630"/>
          <a:stretch>
            <a:fillRect/>
          </a:stretch>
        </p:blipFill>
        <p:spPr>
          <a:xfrm>
            <a:off x="6130624" y="1966452"/>
            <a:ext cx="5904060" cy="3785419"/>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2599128659"/>
      </p:ext>
    </p:extLst>
  </p:cSld>
  <p:clrMapOvr>
    <a:masterClrMapping/>
  </p:clrMapOvr>
  <p:transition spd="slow">
    <p:wip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ED857-E56F-1EDE-70B4-1B1E4B0695F6}"/>
              </a:ext>
            </a:extLst>
          </p:cNvPr>
          <p:cNvSpPr>
            <a:spLocks noGrp="1"/>
          </p:cNvSpPr>
          <p:nvPr>
            <p:ph type="title"/>
          </p:nvPr>
        </p:nvSpPr>
        <p:spPr>
          <a:xfrm>
            <a:off x="645130" y="168415"/>
            <a:ext cx="9404723" cy="775482"/>
          </a:xfrm>
        </p:spPr>
        <p:txBody>
          <a:bodyPr/>
          <a:lstStyle/>
          <a:p>
            <a:pPr algn="ctr"/>
            <a:r>
              <a:rPr lang="en-GB" sz="3200" b="1" dirty="0">
                <a:latin typeface="Times New Roman" panose="02020603050405020304" pitchFamily="18" charset="0"/>
                <a:cs typeface="Times New Roman" panose="02020603050405020304" pitchFamily="18" charset="0"/>
              </a:rPr>
              <a:t>Benefits  </a:t>
            </a:r>
            <a:br>
              <a:rPr lang="en-GB" sz="3200" b="1" dirty="0">
                <a:latin typeface="Times New Roman" panose="02020603050405020304" pitchFamily="18" charset="0"/>
                <a:cs typeface="Times New Roman" panose="02020603050405020304" pitchFamily="18" charset="0"/>
              </a:rPr>
            </a:br>
            <a:endParaRPr lang="en-GB" sz="3200" dirty="0"/>
          </a:p>
        </p:txBody>
      </p:sp>
      <p:sp>
        <p:nvSpPr>
          <p:cNvPr id="5" name="Text 2">
            <a:extLst>
              <a:ext uri="{FF2B5EF4-FFF2-40B4-BE49-F238E27FC236}">
                <a16:creationId xmlns:a16="http://schemas.microsoft.com/office/drawing/2014/main" id="{9E6D6882-E088-FCE0-7B29-08FBEA0E6953}"/>
              </a:ext>
            </a:extLst>
          </p:cNvPr>
          <p:cNvSpPr txBox="1"/>
          <p:nvPr/>
        </p:nvSpPr>
        <p:spPr>
          <a:xfrm>
            <a:off x="747252" y="6370036"/>
            <a:ext cx="10058400" cy="457200"/>
          </a:xfrm>
          <a:prstGeom prst="rect">
            <a:avLst/>
          </a:prstGeom>
          <a:solidFill>
            <a:schemeClr val="tx2"/>
          </a:solidFill>
          <a:ln/>
        </p:spPr>
        <p:txBody>
          <a:bodyPr wrap="square" lIns="0" tIns="0" rIns="0" bIns="0" rtlCol="0" anchor="ctr"/>
          <a:lstStyle/>
          <a:p>
            <a:pPr marL="0" indent="0" algn="ctr">
              <a:buNone/>
            </a:pPr>
            <a:r>
              <a:rPr lang="en-US" sz="2000" b="1" dirty="0">
                <a:solidFill>
                  <a:srgbClr val="FFFFFF"/>
                </a:solidFill>
                <a:latin typeface="Times New Roman" panose="02020603050405020304" pitchFamily="18" charset="0"/>
                <a:ea typeface="Calibri" pitchFamily="34" charset="-122"/>
                <a:cs typeface="Times New Roman" panose="02020603050405020304" pitchFamily="18" charset="0"/>
              </a:rPr>
              <a:t>Goal: 150 minutes of moderate activity a week (Department of Health and Social Care, 2019)</a:t>
            </a:r>
            <a:endParaRPr lang="en-US" sz="2000" dirty="0">
              <a:latin typeface="Times New Roman" panose="02020603050405020304" pitchFamily="18" charset="0"/>
              <a:cs typeface="Times New Roman" panose="02020603050405020304" pitchFamily="18" charset="0"/>
            </a:endParaRPr>
          </a:p>
        </p:txBody>
      </p:sp>
      <p:sp>
        <p:nvSpPr>
          <p:cNvPr id="15" name="Text 16">
            <a:extLst>
              <a:ext uri="{FF2B5EF4-FFF2-40B4-BE49-F238E27FC236}">
                <a16:creationId xmlns:a16="http://schemas.microsoft.com/office/drawing/2014/main" id="{5FBB4527-7F83-9BF2-357D-847789D4E3C5}"/>
              </a:ext>
            </a:extLst>
          </p:cNvPr>
          <p:cNvSpPr txBox="1"/>
          <p:nvPr/>
        </p:nvSpPr>
        <p:spPr>
          <a:xfrm>
            <a:off x="9657002" y="1919015"/>
            <a:ext cx="1691640" cy="502920"/>
          </a:xfrm>
          <a:prstGeom prst="rect">
            <a:avLst/>
          </a:prstGeom>
          <a:noFill/>
          <a:ln/>
        </p:spPr>
        <p:txBody>
          <a:bodyPr wrap="square" lIns="0" tIns="0" rIns="0" bIns="0" rtlCol="0" anchor="ctr"/>
          <a:lstStyle/>
          <a:p>
            <a:pPr marL="0" indent="0">
              <a:buNone/>
            </a:pPr>
            <a:r>
              <a:rPr lang="en-US" sz="1700" b="1" dirty="0">
                <a:solidFill>
                  <a:srgbClr val="12343B"/>
                </a:solidFill>
                <a:latin typeface="Cambria" pitchFamily="34" charset="0"/>
                <a:ea typeface="Cambria" pitchFamily="34" charset="-122"/>
                <a:cs typeface="Cambria" pitchFamily="34" charset="-120"/>
              </a:rPr>
              <a:t>Sociological</a:t>
            </a:r>
            <a:endParaRPr lang="en-US" sz="1700" dirty="0"/>
          </a:p>
        </p:txBody>
      </p:sp>
      <p:sp>
        <p:nvSpPr>
          <p:cNvPr id="17" name="TextBox 16">
            <a:extLst>
              <a:ext uri="{FF2B5EF4-FFF2-40B4-BE49-F238E27FC236}">
                <a16:creationId xmlns:a16="http://schemas.microsoft.com/office/drawing/2014/main" id="{D6C4026F-AAB2-24FD-D610-C425C853518F}"/>
              </a:ext>
            </a:extLst>
          </p:cNvPr>
          <p:cNvSpPr txBox="1"/>
          <p:nvPr/>
        </p:nvSpPr>
        <p:spPr>
          <a:xfrm>
            <a:off x="1936955" y="943897"/>
            <a:ext cx="8327922" cy="400110"/>
          </a:xfrm>
          <a:prstGeom prst="rect">
            <a:avLst/>
          </a:prstGeom>
          <a:solidFill>
            <a:schemeClr val="tx2">
              <a:lumMod val="20000"/>
              <a:lumOff val="80000"/>
            </a:schemeClr>
          </a:solidFill>
        </p:spPr>
        <p:txBody>
          <a:bodyPr wrap="square">
            <a:spAutoFit/>
          </a:bodyPr>
          <a:lstStyle/>
          <a:p>
            <a:pPr marL="0" indent="0" algn="ctr">
              <a:buNone/>
            </a:pPr>
            <a:r>
              <a:rPr lang="en-US" sz="2000" b="1" dirty="0">
                <a:solidFill>
                  <a:srgbClr val="12343B"/>
                </a:solidFill>
                <a:latin typeface="Cambria" pitchFamily="34" charset="0"/>
                <a:ea typeface="Cambria" pitchFamily="34" charset="-122"/>
                <a:cs typeface="Cambria" pitchFamily="34" charset="-120"/>
              </a:rPr>
              <a:t>Benefits of becoming more active</a:t>
            </a:r>
            <a:endParaRPr lang="en-US" sz="2000" dirty="0"/>
          </a:p>
        </p:txBody>
      </p:sp>
      <p:pic>
        <p:nvPicPr>
          <p:cNvPr id="24" name="Image 1" descr="preencoded.png">
            <a:extLst>
              <a:ext uri="{FF2B5EF4-FFF2-40B4-BE49-F238E27FC236}">
                <a16:creationId xmlns:a16="http://schemas.microsoft.com/office/drawing/2014/main" id="{E7B61C7C-5958-9A81-CCCE-C9C7961F45B1}"/>
              </a:ext>
            </a:extLst>
          </p:cNvPr>
          <p:cNvPicPr>
            <a:picLocks noChangeAspect="1"/>
          </p:cNvPicPr>
          <p:nvPr/>
        </p:nvPicPr>
        <p:blipFill>
          <a:blip r:embed="rId2"/>
          <a:stretch>
            <a:fillRect/>
          </a:stretch>
        </p:blipFill>
        <p:spPr>
          <a:xfrm>
            <a:off x="5635636" y="2405321"/>
            <a:ext cx="377386" cy="377386"/>
          </a:xfrm>
          <a:prstGeom prst="rect">
            <a:avLst/>
          </a:prstGeom>
        </p:spPr>
      </p:pic>
      <p:sp>
        <p:nvSpPr>
          <p:cNvPr id="28" name="Shape 15">
            <a:extLst>
              <a:ext uri="{FF2B5EF4-FFF2-40B4-BE49-F238E27FC236}">
                <a16:creationId xmlns:a16="http://schemas.microsoft.com/office/drawing/2014/main" id="{BBEFBC3E-119B-6164-DABD-559877EA382A}"/>
              </a:ext>
            </a:extLst>
          </p:cNvPr>
          <p:cNvSpPr/>
          <p:nvPr/>
        </p:nvSpPr>
        <p:spPr>
          <a:xfrm>
            <a:off x="10102903" y="1344007"/>
            <a:ext cx="518204" cy="575446"/>
          </a:xfrm>
          <a:prstGeom prst="ellipse">
            <a:avLst/>
          </a:prstGeom>
          <a:solidFill>
            <a:srgbClr val="0F8B8D"/>
          </a:solidFill>
          <a:ln w="12700">
            <a:solidFill>
              <a:srgbClr val="0F8B8D"/>
            </a:solidFill>
            <a:prstDash val="solid"/>
          </a:ln>
        </p:spPr>
        <p:txBody>
          <a:bodyPr/>
          <a:lstStyle/>
          <a:p>
            <a:endParaRPr lang="en-GB"/>
          </a:p>
        </p:txBody>
      </p:sp>
      <p:pic>
        <p:nvPicPr>
          <p:cNvPr id="30" name="Image 2" descr="preencoded.png">
            <a:extLst>
              <a:ext uri="{FF2B5EF4-FFF2-40B4-BE49-F238E27FC236}">
                <a16:creationId xmlns:a16="http://schemas.microsoft.com/office/drawing/2014/main" id="{E6155284-07E5-7521-A0BD-4BEF6AF82D40}"/>
              </a:ext>
            </a:extLst>
          </p:cNvPr>
          <p:cNvPicPr>
            <a:picLocks noChangeAspect="1"/>
          </p:cNvPicPr>
          <p:nvPr/>
        </p:nvPicPr>
        <p:blipFill>
          <a:blip r:embed="rId3"/>
          <a:stretch>
            <a:fillRect/>
          </a:stretch>
        </p:blipFill>
        <p:spPr>
          <a:xfrm>
            <a:off x="10221187" y="1515757"/>
            <a:ext cx="281635" cy="281635"/>
          </a:xfrm>
          <a:prstGeom prst="rect">
            <a:avLst/>
          </a:prstGeom>
        </p:spPr>
      </p:pic>
      <p:sp>
        <p:nvSpPr>
          <p:cNvPr id="31" name="TextBox 30">
            <a:extLst>
              <a:ext uri="{FF2B5EF4-FFF2-40B4-BE49-F238E27FC236}">
                <a16:creationId xmlns:a16="http://schemas.microsoft.com/office/drawing/2014/main" id="{49CFAF3B-C6CA-87BD-5629-C5BAE4C8A6EC}"/>
              </a:ext>
            </a:extLst>
          </p:cNvPr>
          <p:cNvSpPr txBox="1"/>
          <p:nvPr/>
        </p:nvSpPr>
        <p:spPr>
          <a:xfrm>
            <a:off x="4579335" y="1451965"/>
            <a:ext cx="3765755" cy="4606389"/>
          </a:xfrm>
          <a:prstGeom prst="rect">
            <a:avLst/>
          </a:prstGeom>
          <a:solidFill>
            <a:schemeClr val="tx2">
              <a:lumMod val="60000"/>
              <a:lumOff val="40000"/>
            </a:schemeClr>
          </a:solidFill>
        </p:spPr>
        <p:txBody>
          <a:bodyPr wrap="square" rtlCol="0">
            <a:spAutoFit/>
          </a:bodyPr>
          <a:lstStyle/>
          <a:p>
            <a:r>
              <a:rPr lang="en-US" sz="2000" b="1" dirty="0">
                <a:solidFill>
                  <a:srgbClr val="12343B"/>
                </a:solidFill>
                <a:latin typeface="Times New Roman" panose="02020603050405020304" pitchFamily="18" charset="0"/>
                <a:ea typeface="Cambria" pitchFamily="34" charset="-122"/>
                <a:cs typeface="Times New Roman" panose="02020603050405020304" pitchFamily="18" charset="0"/>
              </a:rPr>
              <a:t>        </a:t>
            </a:r>
          </a:p>
          <a:p>
            <a:endParaRPr lang="en-US" sz="2000" b="1" dirty="0">
              <a:solidFill>
                <a:srgbClr val="12343B"/>
              </a:solidFill>
              <a:latin typeface="Times New Roman" panose="02020603050405020304" pitchFamily="18" charset="0"/>
              <a:ea typeface="Cambria" pitchFamily="34" charset="-122"/>
              <a:cs typeface="Times New Roman" panose="02020603050405020304" pitchFamily="18" charset="0"/>
            </a:endParaRPr>
          </a:p>
          <a:p>
            <a:r>
              <a:rPr lang="en-US" sz="2000" b="1" dirty="0">
                <a:solidFill>
                  <a:srgbClr val="12343B"/>
                </a:solidFill>
                <a:latin typeface="Times New Roman" panose="02020603050405020304" pitchFamily="18" charset="0"/>
                <a:ea typeface="Cambria" pitchFamily="34" charset="-122"/>
                <a:cs typeface="Times New Roman" panose="02020603050405020304" pitchFamily="18" charset="0"/>
              </a:rPr>
              <a:t>  Psychological</a:t>
            </a:r>
          </a:p>
          <a:p>
            <a:endParaRPr lang="en-US" sz="2000" dirty="0">
              <a:latin typeface="Times New Roman" panose="02020603050405020304" pitchFamily="18" charset="0"/>
              <a:cs typeface="Times New Roman" panose="02020603050405020304" pitchFamily="18" charset="0"/>
            </a:endParaRPr>
          </a:p>
          <a:p>
            <a:pPr>
              <a:spcAft>
                <a:spcPts val="800"/>
              </a:spcAft>
            </a:pPr>
            <a:r>
              <a:rPr lang="en-GB" sz="2000" dirty="0">
                <a:solidFill>
                  <a:srgbClr val="1A1A1A"/>
                </a:solidFill>
                <a:latin typeface="Times New Roman" panose="02020603050405020304" pitchFamily="18" charset="0"/>
                <a:cs typeface="Times New Roman" panose="02020603050405020304" pitchFamily="18" charset="0"/>
              </a:rPr>
              <a:t>• Up to 30% lower risk of depression (DHSC, 2019)</a:t>
            </a:r>
          </a:p>
          <a:p>
            <a:pPr>
              <a:spcAft>
                <a:spcPts val="800"/>
              </a:spcAft>
            </a:pPr>
            <a:endParaRPr lang="en-GB" sz="2000" dirty="0">
              <a:solidFill>
                <a:srgbClr val="1A1A1A"/>
              </a:solidFill>
              <a:latin typeface="Times New Roman" panose="02020603050405020304" pitchFamily="18" charset="0"/>
              <a:cs typeface="Times New Roman" panose="02020603050405020304" pitchFamily="18" charset="0"/>
            </a:endParaRPr>
          </a:p>
          <a:p>
            <a:pPr>
              <a:spcAft>
                <a:spcPts val="800"/>
              </a:spcAft>
            </a:pPr>
            <a:r>
              <a:rPr lang="en-GB" sz="2000" dirty="0">
                <a:solidFill>
                  <a:srgbClr val="1A1A1A"/>
                </a:solidFill>
                <a:latin typeface="Times New Roman" panose="02020603050405020304" pitchFamily="18" charset="0"/>
                <a:cs typeface="Times New Roman" panose="02020603050405020304" pitchFamily="18" charset="0"/>
              </a:rPr>
              <a:t>• Better stress management during exams, job-seeking and new jobs</a:t>
            </a:r>
          </a:p>
          <a:p>
            <a:pPr>
              <a:spcAft>
                <a:spcPts val="800"/>
              </a:spcAft>
            </a:pPr>
            <a:endParaRPr lang="en-GB" sz="2000" dirty="0">
              <a:solidFill>
                <a:srgbClr val="1A1A1A"/>
              </a:solidFill>
              <a:latin typeface="Times New Roman" panose="02020603050405020304" pitchFamily="18" charset="0"/>
              <a:cs typeface="Times New Roman" panose="02020603050405020304" pitchFamily="18" charset="0"/>
            </a:endParaRPr>
          </a:p>
          <a:p>
            <a:pPr>
              <a:spcAft>
                <a:spcPts val="800"/>
              </a:spcAft>
            </a:pPr>
            <a:r>
              <a:rPr lang="en-GB" sz="2000" dirty="0">
                <a:solidFill>
                  <a:srgbClr val="1A1A1A"/>
                </a:solidFill>
                <a:latin typeface="Times New Roman" panose="02020603050405020304" pitchFamily="18" charset="0"/>
                <a:cs typeface="Times New Roman" panose="02020603050405020304" pitchFamily="18" charset="0"/>
              </a:rPr>
              <a:t>• Higher self-esteem and life satisfaction (Eather et al., 2023)</a:t>
            </a:r>
          </a:p>
          <a:p>
            <a:endParaRPr lang="en-GB" sz="2000" dirty="0">
              <a:latin typeface="Times New Roman" panose="02020603050405020304" pitchFamily="18" charset="0"/>
              <a:cs typeface="Times New Roman" panose="02020603050405020304" pitchFamily="18" charset="0"/>
            </a:endParaRPr>
          </a:p>
        </p:txBody>
      </p:sp>
      <p:sp>
        <p:nvSpPr>
          <p:cNvPr id="33" name="Shape 10">
            <a:extLst>
              <a:ext uri="{FF2B5EF4-FFF2-40B4-BE49-F238E27FC236}">
                <a16:creationId xmlns:a16="http://schemas.microsoft.com/office/drawing/2014/main" id="{FF9C6A64-2EDA-0340-9606-90294E906913}"/>
              </a:ext>
            </a:extLst>
          </p:cNvPr>
          <p:cNvSpPr/>
          <p:nvPr/>
        </p:nvSpPr>
        <p:spPr>
          <a:xfrm>
            <a:off x="5384176" y="1492366"/>
            <a:ext cx="502920" cy="502920"/>
          </a:xfrm>
          <a:prstGeom prst="ellipse">
            <a:avLst/>
          </a:prstGeom>
          <a:ln/>
        </p:spPr>
        <p:style>
          <a:lnRef idx="2">
            <a:schemeClr val="accent4">
              <a:shade val="15000"/>
            </a:schemeClr>
          </a:lnRef>
          <a:fillRef idx="1">
            <a:schemeClr val="accent4"/>
          </a:fillRef>
          <a:effectRef idx="0">
            <a:schemeClr val="accent4"/>
          </a:effectRef>
          <a:fontRef idx="minor">
            <a:schemeClr val="lt1"/>
          </a:fontRef>
        </p:style>
        <p:txBody>
          <a:bodyPr/>
          <a:lstStyle/>
          <a:p>
            <a:endParaRPr lang="en-GB"/>
          </a:p>
        </p:txBody>
      </p:sp>
      <p:pic>
        <p:nvPicPr>
          <p:cNvPr id="35" name="Image 1" descr="preencoded.png">
            <a:extLst>
              <a:ext uri="{FF2B5EF4-FFF2-40B4-BE49-F238E27FC236}">
                <a16:creationId xmlns:a16="http://schemas.microsoft.com/office/drawing/2014/main" id="{D559A710-A3EF-28FA-1875-64FF411E71C7}"/>
              </a:ext>
            </a:extLst>
          </p:cNvPr>
          <p:cNvPicPr>
            <a:picLocks noChangeAspect="1"/>
          </p:cNvPicPr>
          <p:nvPr/>
        </p:nvPicPr>
        <p:blipFill>
          <a:blip r:embed="rId2"/>
          <a:stretch>
            <a:fillRect/>
          </a:stretch>
        </p:blipFill>
        <p:spPr>
          <a:xfrm>
            <a:off x="5494817" y="1603008"/>
            <a:ext cx="281635" cy="281635"/>
          </a:xfrm>
          <a:prstGeom prst="rect">
            <a:avLst/>
          </a:prstGeom>
        </p:spPr>
      </p:pic>
      <p:sp>
        <p:nvSpPr>
          <p:cNvPr id="38" name="TextBox 37">
            <a:extLst>
              <a:ext uri="{FF2B5EF4-FFF2-40B4-BE49-F238E27FC236}">
                <a16:creationId xmlns:a16="http://schemas.microsoft.com/office/drawing/2014/main" id="{831CE9E2-B238-0FD3-B82F-33E1E9F88560}"/>
              </a:ext>
            </a:extLst>
          </p:cNvPr>
          <p:cNvSpPr txBox="1"/>
          <p:nvPr/>
        </p:nvSpPr>
        <p:spPr>
          <a:xfrm>
            <a:off x="8642555" y="2319563"/>
            <a:ext cx="3376621" cy="3447098"/>
          </a:xfrm>
          <a:prstGeom prst="rect">
            <a:avLst/>
          </a:prstGeom>
          <a:solidFill>
            <a:schemeClr val="accent4">
              <a:lumMod val="20000"/>
              <a:lumOff val="80000"/>
            </a:schemeClr>
          </a:solidFill>
        </p:spPr>
        <p:txBody>
          <a:bodyPr wrap="square" rtlCol="0">
            <a:spAutoFit/>
          </a:bodyPr>
          <a:lstStyle/>
          <a:p>
            <a:pPr>
              <a:spcAft>
                <a:spcPts val="800"/>
              </a:spcAft>
            </a:pPr>
            <a:r>
              <a:rPr lang="en-GB" sz="2000" dirty="0">
                <a:solidFill>
                  <a:srgbClr val="1A1A1A"/>
                </a:solidFill>
                <a:latin typeface="Times New Roman" panose="02020603050405020304" pitchFamily="18" charset="0"/>
                <a:cs typeface="Times New Roman" panose="02020603050405020304" pitchFamily="18" charset="0"/>
              </a:rPr>
              <a:t>• New friendships and a sense of belonging, especially in team activities (Eather et al., 2023)</a:t>
            </a:r>
          </a:p>
          <a:p>
            <a:pPr>
              <a:spcAft>
                <a:spcPts val="800"/>
              </a:spcAft>
            </a:pPr>
            <a:r>
              <a:rPr lang="en-GB" sz="2000" dirty="0">
                <a:solidFill>
                  <a:srgbClr val="1A1A1A"/>
                </a:solidFill>
                <a:latin typeface="Times New Roman" panose="02020603050405020304" pitchFamily="18" charset="0"/>
                <a:cs typeface="Times New Roman" panose="02020603050405020304" pitchFamily="18" charset="0"/>
              </a:rPr>
              <a:t>• Less social isolation (London Borough of Newham, 2025)</a:t>
            </a:r>
          </a:p>
          <a:p>
            <a:pPr>
              <a:spcAft>
                <a:spcPts val="800"/>
              </a:spcAft>
            </a:pPr>
            <a:r>
              <a:rPr lang="en-GB" sz="2000" dirty="0">
                <a:solidFill>
                  <a:srgbClr val="1A1A1A"/>
                </a:solidFill>
                <a:latin typeface="Times New Roman" panose="02020603050405020304" pitchFamily="18" charset="0"/>
                <a:cs typeface="Times New Roman" panose="02020603050405020304" pitchFamily="18" charset="0"/>
              </a:rPr>
              <a:t>• Stronger community links across Newham's diverse groups</a:t>
            </a:r>
          </a:p>
          <a:p>
            <a:endParaRPr lang="en-GB" dirty="0"/>
          </a:p>
        </p:txBody>
      </p:sp>
      <p:sp>
        <p:nvSpPr>
          <p:cNvPr id="41" name="Shape 5">
            <a:extLst>
              <a:ext uri="{FF2B5EF4-FFF2-40B4-BE49-F238E27FC236}">
                <a16:creationId xmlns:a16="http://schemas.microsoft.com/office/drawing/2014/main" id="{127EE9CE-323D-ACDA-3A33-186E007DD30F}"/>
              </a:ext>
            </a:extLst>
          </p:cNvPr>
          <p:cNvSpPr/>
          <p:nvPr/>
        </p:nvSpPr>
        <p:spPr>
          <a:xfrm>
            <a:off x="1948650" y="1465992"/>
            <a:ext cx="502920" cy="502920"/>
          </a:xfrm>
          <a:prstGeom prst="ellipse">
            <a:avLst/>
          </a:prstGeom>
          <a:solidFill>
            <a:srgbClr val="0F8B8D"/>
          </a:solidFill>
          <a:ln w="12700">
            <a:solidFill>
              <a:srgbClr val="0F8B8D"/>
            </a:solidFill>
            <a:prstDash val="solid"/>
          </a:ln>
        </p:spPr>
        <p:txBody>
          <a:bodyPr/>
          <a:lstStyle/>
          <a:p>
            <a:endParaRPr lang="en-GB"/>
          </a:p>
        </p:txBody>
      </p:sp>
      <p:pic>
        <p:nvPicPr>
          <p:cNvPr id="45" name="Picture 44">
            <a:extLst>
              <a:ext uri="{FF2B5EF4-FFF2-40B4-BE49-F238E27FC236}">
                <a16:creationId xmlns:a16="http://schemas.microsoft.com/office/drawing/2014/main" id="{1B9E1976-A074-4A89-0376-25B5A05F5E65}"/>
              </a:ext>
            </a:extLst>
          </p:cNvPr>
          <p:cNvPicPr>
            <a:picLocks noChangeAspect="1"/>
          </p:cNvPicPr>
          <p:nvPr/>
        </p:nvPicPr>
        <p:blipFill>
          <a:blip r:embed="rId4"/>
          <a:stretch>
            <a:fillRect/>
          </a:stretch>
        </p:blipFill>
        <p:spPr>
          <a:xfrm>
            <a:off x="2045871" y="1580433"/>
            <a:ext cx="280440" cy="280440"/>
          </a:xfrm>
          <a:prstGeom prst="rect">
            <a:avLst/>
          </a:prstGeom>
        </p:spPr>
      </p:pic>
      <p:pic>
        <p:nvPicPr>
          <p:cNvPr id="4" name="Picture 3">
            <a:extLst>
              <a:ext uri="{FF2B5EF4-FFF2-40B4-BE49-F238E27FC236}">
                <a16:creationId xmlns:a16="http://schemas.microsoft.com/office/drawing/2014/main" id="{15479190-5660-B40A-7485-6EAE5692F359}"/>
              </a:ext>
            </a:extLst>
          </p:cNvPr>
          <p:cNvPicPr>
            <a:picLocks noChangeAspect="1"/>
          </p:cNvPicPr>
          <p:nvPr/>
        </p:nvPicPr>
        <p:blipFill>
          <a:blip r:embed="rId5"/>
          <a:stretch>
            <a:fillRect/>
          </a:stretch>
        </p:blipFill>
        <p:spPr>
          <a:xfrm>
            <a:off x="8457810" y="-76124"/>
            <a:ext cx="1981372" cy="987638"/>
          </a:xfrm>
          <a:prstGeom prst="rect">
            <a:avLst/>
          </a:prstGeom>
        </p:spPr>
      </p:pic>
      <p:sp>
        <p:nvSpPr>
          <p:cNvPr id="10" name="TextBox 9">
            <a:extLst>
              <a:ext uri="{FF2B5EF4-FFF2-40B4-BE49-F238E27FC236}">
                <a16:creationId xmlns:a16="http://schemas.microsoft.com/office/drawing/2014/main" id="{69303A65-DE44-FA64-D328-E59E7DB23958}"/>
              </a:ext>
            </a:extLst>
          </p:cNvPr>
          <p:cNvSpPr txBox="1"/>
          <p:nvPr/>
        </p:nvSpPr>
        <p:spPr>
          <a:xfrm>
            <a:off x="219423" y="2898203"/>
            <a:ext cx="3969119" cy="2862322"/>
          </a:xfrm>
          <a:prstGeom prst="rect">
            <a:avLst/>
          </a:prstGeom>
          <a:solidFill>
            <a:schemeClr val="bg2">
              <a:lumMod val="90000"/>
            </a:schemeClr>
          </a:solidFill>
        </p:spPr>
        <p:txBody>
          <a:bodyPr wrap="square">
            <a:spAutoFit/>
          </a:bodyPr>
          <a:lstStyle/>
          <a:p>
            <a:pPr algn="l">
              <a:spcAft>
                <a:spcPts val="800"/>
              </a:spcAft>
            </a:pPr>
            <a:r>
              <a:rPr lang="en-GB" sz="2000" b="0" dirty="0">
                <a:solidFill>
                  <a:srgbClr val="1A1A1A"/>
                </a:solidFill>
                <a:latin typeface="Times New Roman" panose="02020603050405020304" pitchFamily="18" charset="0"/>
                <a:cs typeface="Times New Roman" panose="02020603050405020304" pitchFamily="18" charset="0"/>
              </a:rPr>
              <a:t>• Up to 40% lower risk of type 2 diabetes and 35% lower risk of cardiovascular disease</a:t>
            </a:r>
          </a:p>
          <a:p>
            <a:pPr algn="l">
              <a:spcAft>
                <a:spcPts val="800"/>
              </a:spcAft>
            </a:pPr>
            <a:endParaRPr lang="en-GB" sz="2000" b="0" dirty="0">
              <a:solidFill>
                <a:srgbClr val="1A1A1A"/>
              </a:solidFill>
              <a:latin typeface="Times New Roman" panose="02020603050405020304" pitchFamily="18" charset="0"/>
              <a:cs typeface="Times New Roman" panose="02020603050405020304" pitchFamily="18" charset="0"/>
            </a:endParaRPr>
          </a:p>
          <a:p>
            <a:pPr algn="l">
              <a:spcAft>
                <a:spcPts val="800"/>
              </a:spcAft>
            </a:pPr>
            <a:r>
              <a:rPr lang="en-GB" sz="2000" b="0" dirty="0">
                <a:solidFill>
                  <a:srgbClr val="1A1A1A"/>
                </a:solidFill>
                <a:latin typeface="Times New Roman" panose="02020603050405020304" pitchFamily="18" charset="0"/>
                <a:cs typeface="Times New Roman" panose="02020603050405020304" pitchFamily="18" charset="0"/>
              </a:rPr>
              <a:t>• Up to 20% lower risk of colon and breast cancer</a:t>
            </a:r>
          </a:p>
          <a:p>
            <a:pPr algn="l">
              <a:spcAft>
                <a:spcPts val="800"/>
              </a:spcAft>
            </a:pPr>
            <a:r>
              <a:rPr lang="en-GB" sz="2000" b="0" dirty="0">
                <a:solidFill>
                  <a:srgbClr val="1A1A1A"/>
                </a:solidFill>
                <a:latin typeface="Times New Roman" panose="02020603050405020304" pitchFamily="18" charset="0"/>
                <a:cs typeface="Times New Roman" panose="02020603050405020304" pitchFamily="18" charset="0"/>
              </a:rPr>
              <a:t>• Healthier weight, stronger muscles and better sleep (DHSC, 2019)</a:t>
            </a:r>
          </a:p>
        </p:txBody>
      </p:sp>
      <p:sp>
        <p:nvSpPr>
          <p:cNvPr id="11" name="TextBox 10">
            <a:extLst>
              <a:ext uri="{FF2B5EF4-FFF2-40B4-BE49-F238E27FC236}">
                <a16:creationId xmlns:a16="http://schemas.microsoft.com/office/drawing/2014/main" id="{D9C18F46-1176-DAA0-2BE3-C1DEFA4891F3}"/>
              </a:ext>
            </a:extLst>
          </p:cNvPr>
          <p:cNvSpPr txBox="1"/>
          <p:nvPr/>
        </p:nvSpPr>
        <p:spPr>
          <a:xfrm>
            <a:off x="1107541" y="2007793"/>
            <a:ext cx="2943644" cy="677108"/>
          </a:xfrm>
          <a:prstGeom prst="rect">
            <a:avLst/>
          </a:prstGeom>
          <a:noFill/>
        </p:spPr>
        <p:txBody>
          <a:bodyPr wrap="square" rtlCol="0">
            <a:spAutoFit/>
          </a:bodyPr>
          <a:lstStyle/>
          <a:p>
            <a:r>
              <a:rPr lang="en-GB" sz="2000" b="1" dirty="0">
                <a:solidFill>
                  <a:srgbClr val="1E5155"/>
                </a:solidFill>
                <a:latin typeface="Times New Roman" panose="02020603050405020304" pitchFamily="18" charset="0"/>
                <a:cs typeface="Times New Roman" panose="02020603050405020304" pitchFamily="18" charset="0"/>
              </a:rPr>
              <a:t>Physiological</a:t>
            </a:r>
          </a:p>
          <a:p>
            <a:endParaRPr lang="en-GB" dirty="0"/>
          </a:p>
        </p:txBody>
      </p:sp>
    </p:spTree>
    <p:extLst>
      <p:ext uri="{BB962C8B-B14F-4D97-AF65-F5344CB8AC3E}">
        <p14:creationId xmlns:p14="http://schemas.microsoft.com/office/powerpoint/2010/main" val="2892119894"/>
      </p:ext>
    </p:extLst>
  </p:cSld>
  <p:clrMapOvr>
    <a:masterClrMapping/>
  </p:clrMapOvr>
  <p:transition spd="slow">
    <p:wip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BC732B0-0FA8-8ACB-6B8B-8409460D8537}"/>
              </a:ext>
            </a:extLst>
          </p:cNvPr>
          <p:cNvPicPr>
            <a:picLocks noChangeAspect="1"/>
          </p:cNvPicPr>
          <p:nvPr/>
        </p:nvPicPr>
        <p:blipFill>
          <a:blip r:embed="rId3"/>
          <a:stretch>
            <a:fillRect/>
          </a:stretch>
        </p:blipFill>
        <p:spPr>
          <a:xfrm>
            <a:off x="8965070" y="-88421"/>
            <a:ext cx="1586889" cy="791003"/>
          </a:xfrm>
          <a:prstGeom prst="rect">
            <a:avLst/>
          </a:prstGeom>
        </p:spPr>
      </p:pic>
      <p:sp>
        <p:nvSpPr>
          <p:cNvPr id="7" name="Title 6">
            <a:extLst>
              <a:ext uri="{FF2B5EF4-FFF2-40B4-BE49-F238E27FC236}">
                <a16:creationId xmlns:a16="http://schemas.microsoft.com/office/drawing/2014/main" id="{68B93C52-99C3-FE5F-CC77-E5C6CDC3711E}"/>
              </a:ext>
            </a:extLst>
          </p:cNvPr>
          <p:cNvSpPr>
            <a:spLocks noGrp="1"/>
          </p:cNvSpPr>
          <p:nvPr>
            <p:ph type="title"/>
          </p:nvPr>
        </p:nvSpPr>
        <p:spPr/>
        <p:txBody>
          <a:bodyPr/>
          <a:lstStyle/>
          <a:p>
            <a:r>
              <a:rPr lang="en-GB" sz="3600" b="1" dirty="0">
                <a:solidFill>
                  <a:schemeClr val="tx1"/>
                </a:solidFill>
                <a:latin typeface="Times New Roman" panose="02020603050405020304" pitchFamily="18" charset="0"/>
                <a:cs typeface="Times New Roman" panose="02020603050405020304" pitchFamily="18" charset="0"/>
              </a:rPr>
              <a:t>Health Belief Model </a:t>
            </a:r>
          </a:p>
        </p:txBody>
      </p:sp>
      <p:sp>
        <p:nvSpPr>
          <p:cNvPr id="10" name="Rounded Rectangle 14">
            <a:extLst>
              <a:ext uri="{FF2B5EF4-FFF2-40B4-BE49-F238E27FC236}">
                <a16:creationId xmlns:a16="http://schemas.microsoft.com/office/drawing/2014/main" id="{FFE7FE6E-7B84-534F-339F-3D6A6B42434D}"/>
              </a:ext>
            </a:extLst>
          </p:cNvPr>
          <p:cNvSpPr/>
          <p:nvPr/>
        </p:nvSpPr>
        <p:spPr>
          <a:xfrm>
            <a:off x="304801" y="2286000"/>
            <a:ext cx="2438399" cy="685800"/>
          </a:xfrm>
          <a:prstGeom prst="roundRect">
            <a:avLst>
              <a:gd name="adj" fmla="val 6000"/>
            </a:avLst>
          </a:prstGeom>
          <a:solidFill>
            <a:srgbClr val="EBEBEB"/>
          </a:solidFill>
          <a:ln>
            <a:noFill/>
          </a:ln>
          <a:effectLst/>
        </p:spPr>
        <p:style>
          <a:lnRef idx="1">
            <a:schemeClr val="accent1"/>
          </a:lnRef>
          <a:fillRef idx="3">
            <a:schemeClr val="accent1"/>
          </a:fillRef>
          <a:effectRef idx="2">
            <a:schemeClr val="accent1"/>
          </a:effectRef>
          <a:fontRef idx="minor">
            <a:schemeClr val="lt1"/>
          </a:fontRef>
        </p:style>
        <p:txBody>
          <a:bodyPr wrap="square" lIns="54864" rIns="54864" rtlCol="0" anchor="ctr"/>
          <a:lstStyle/>
          <a:p>
            <a:pPr algn="ctr"/>
            <a:r>
              <a:rPr sz="2000" b="1" dirty="0">
                <a:solidFill>
                  <a:srgbClr val="1A1A1A"/>
                </a:solidFill>
                <a:latin typeface="Times New Roman" panose="02020603050405020304" pitchFamily="18" charset="0"/>
                <a:cs typeface="Times New Roman" panose="02020603050405020304" pitchFamily="18" charset="0"/>
              </a:rPr>
              <a:t>Perceived susceptibility</a:t>
            </a:r>
          </a:p>
        </p:txBody>
      </p:sp>
      <p:sp>
        <p:nvSpPr>
          <p:cNvPr id="11" name="Rounded Rectangle 15">
            <a:extLst>
              <a:ext uri="{FF2B5EF4-FFF2-40B4-BE49-F238E27FC236}">
                <a16:creationId xmlns:a16="http://schemas.microsoft.com/office/drawing/2014/main" id="{7EC29107-F114-7FAA-C1FF-8A305D3AA220}"/>
              </a:ext>
            </a:extLst>
          </p:cNvPr>
          <p:cNvSpPr/>
          <p:nvPr/>
        </p:nvSpPr>
        <p:spPr>
          <a:xfrm>
            <a:off x="304801" y="3108960"/>
            <a:ext cx="2438399" cy="685800"/>
          </a:xfrm>
          <a:prstGeom prst="roundRect">
            <a:avLst>
              <a:gd name="adj" fmla="val 6000"/>
            </a:avLst>
          </a:prstGeom>
          <a:solidFill>
            <a:srgbClr val="EBEBEB"/>
          </a:solidFill>
          <a:ln>
            <a:noFill/>
          </a:ln>
          <a:effectLst/>
        </p:spPr>
        <p:style>
          <a:lnRef idx="1">
            <a:schemeClr val="accent1"/>
          </a:lnRef>
          <a:fillRef idx="3">
            <a:schemeClr val="accent1"/>
          </a:fillRef>
          <a:effectRef idx="2">
            <a:schemeClr val="accent1"/>
          </a:effectRef>
          <a:fontRef idx="minor">
            <a:schemeClr val="lt1"/>
          </a:fontRef>
        </p:style>
        <p:txBody>
          <a:bodyPr wrap="square" lIns="54864" rIns="54864" rtlCol="0" anchor="ctr"/>
          <a:lstStyle/>
          <a:p>
            <a:pPr algn="ctr"/>
            <a:r>
              <a:rPr sz="2000" b="1" dirty="0">
                <a:solidFill>
                  <a:srgbClr val="1A1A1A"/>
                </a:solidFill>
                <a:latin typeface="Times New Roman" panose="02020603050405020304" pitchFamily="18" charset="0"/>
                <a:cs typeface="Times New Roman" panose="02020603050405020304" pitchFamily="18" charset="0"/>
              </a:rPr>
              <a:t>Perceived severity</a:t>
            </a:r>
          </a:p>
        </p:txBody>
      </p:sp>
      <p:sp>
        <p:nvSpPr>
          <p:cNvPr id="12" name="Rounded Rectangle 16">
            <a:extLst>
              <a:ext uri="{FF2B5EF4-FFF2-40B4-BE49-F238E27FC236}">
                <a16:creationId xmlns:a16="http://schemas.microsoft.com/office/drawing/2014/main" id="{03224B15-93FC-AB52-B952-EBB578F69551}"/>
              </a:ext>
            </a:extLst>
          </p:cNvPr>
          <p:cNvSpPr/>
          <p:nvPr/>
        </p:nvSpPr>
        <p:spPr>
          <a:xfrm>
            <a:off x="457200" y="4160520"/>
            <a:ext cx="2286000" cy="685800"/>
          </a:xfrm>
          <a:prstGeom prst="roundRect">
            <a:avLst>
              <a:gd name="adj" fmla="val 6000"/>
            </a:avLst>
          </a:prstGeom>
          <a:solidFill>
            <a:srgbClr val="EBEBEB"/>
          </a:solidFill>
          <a:ln>
            <a:noFill/>
          </a:ln>
          <a:effectLst/>
        </p:spPr>
        <p:style>
          <a:lnRef idx="1">
            <a:schemeClr val="accent1"/>
          </a:lnRef>
          <a:fillRef idx="3">
            <a:schemeClr val="accent1"/>
          </a:fillRef>
          <a:effectRef idx="2">
            <a:schemeClr val="accent1"/>
          </a:effectRef>
          <a:fontRef idx="minor">
            <a:schemeClr val="lt1"/>
          </a:fontRef>
        </p:style>
        <p:txBody>
          <a:bodyPr wrap="square" lIns="54864" rIns="54864" rtlCol="0" anchor="ctr"/>
          <a:lstStyle/>
          <a:p>
            <a:pPr algn="ctr"/>
            <a:r>
              <a:rPr sz="2000" b="1" dirty="0">
                <a:solidFill>
                  <a:srgbClr val="1A1A1A"/>
                </a:solidFill>
                <a:latin typeface="Times New Roman" panose="02020603050405020304" pitchFamily="18" charset="0"/>
                <a:cs typeface="Times New Roman" panose="02020603050405020304" pitchFamily="18" charset="0"/>
              </a:rPr>
              <a:t>Perceived benefits</a:t>
            </a:r>
          </a:p>
        </p:txBody>
      </p:sp>
      <p:sp>
        <p:nvSpPr>
          <p:cNvPr id="13" name="Rounded Rectangle 17">
            <a:extLst>
              <a:ext uri="{FF2B5EF4-FFF2-40B4-BE49-F238E27FC236}">
                <a16:creationId xmlns:a16="http://schemas.microsoft.com/office/drawing/2014/main" id="{0CA3D3E2-6EB2-0789-9BC8-934269E02445}"/>
              </a:ext>
            </a:extLst>
          </p:cNvPr>
          <p:cNvSpPr/>
          <p:nvPr/>
        </p:nvSpPr>
        <p:spPr>
          <a:xfrm>
            <a:off x="457200" y="4983480"/>
            <a:ext cx="2286000" cy="685800"/>
          </a:xfrm>
          <a:prstGeom prst="roundRect">
            <a:avLst>
              <a:gd name="adj" fmla="val 6000"/>
            </a:avLst>
          </a:prstGeom>
          <a:solidFill>
            <a:srgbClr val="F6D6D5"/>
          </a:solidFill>
          <a:ln>
            <a:noFill/>
          </a:ln>
          <a:effectLst/>
        </p:spPr>
        <p:style>
          <a:lnRef idx="1">
            <a:schemeClr val="accent1"/>
          </a:lnRef>
          <a:fillRef idx="3">
            <a:schemeClr val="accent1"/>
          </a:fillRef>
          <a:effectRef idx="2">
            <a:schemeClr val="accent1"/>
          </a:effectRef>
          <a:fontRef idx="minor">
            <a:schemeClr val="lt1"/>
          </a:fontRef>
        </p:style>
        <p:txBody>
          <a:bodyPr wrap="square" lIns="54864" rIns="54864" rtlCol="0" anchor="ctr"/>
          <a:lstStyle/>
          <a:p>
            <a:pPr algn="ctr"/>
            <a:r>
              <a:rPr sz="2000" b="1" dirty="0">
                <a:solidFill>
                  <a:srgbClr val="1A1A1A"/>
                </a:solidFill>
                <a:latin typeface="Times New Roman" panose="02020603050405020304" pitchFamily="18" charset="0"/>
                <a:cs typeface="Times New Roman" panose="02020603050405020304" pitchFamily="18" charset="0"/>
              </a:rPr>
              <a:t>Perceived barriers</a:t>
            </a:r>
          </a:p>
        </p:txBody>
      </p:sp>
      <p:sp>
        <p:nvSpPr>
          <p:cNvPr id="14" name="Rounded Rectangle 18">
            <a:extLst>
              <a:ext uri="{FF2B5EF4-FFF2-40B4-BE49-F238E27FC236}">
                <a16:creationId xmlns:a16="http://schemas.microsoft.com/office/drawing/2014/main" id="{9C40A581-5376-C7F8-A197-4C122985FD02}"/>
              </a:ext>
            </a:extLst>
          </p:cNvPr>
          <p:cNvSpPr/>
          <p:nvPr/>
        </p:nvSpPr>
        <p:spPr>
          <a:xfrm>
            <a:off x="457200" y="5806440"/>
            <a:ext cx="2286000" cy="685800"/>
          </a:xfrm>
          <a:prstGeom prst="roundRect">
            <a:avLst>
              <a:gd name="adj" fmla="val 6000"/>
            </a:avLst>
          </a:prstGeom>
          <a:solidFill>
            <a:srgbClr val="EBEBEB"/>
          </a:solidFill>
          <a:ln>
            <a:noFill/>
          </a:ln>
          <a:effectLst/>
        </p:spPr>
        <p:style>
          <a:lnRef idx="1">
            <a:schemeClr val="accent1"/>
          </a:lnRef>
          <a:fillRef idx="3">
            <a:schemeClr val="accent1"/>
          </a:fillRef>
          <a:effectRef idx="2">
            <a:schemeClr val="accent1"/>
          </a:effectRef>
          <a:fontRef idx="minor">
            <a:schemeClr val="lt1"/>
          </a:fontRef>
        </p:style>
        <p:txBody>
          <a:bodyPr wrap="square" lIns="54864" rIns="54864" rtlCol="0" anchor="ctr"/>
          <a:lstStyle/>
          <a:p>
            <a:pPr algn="ctr"/>
            <a:r>
              <a:rPr sz="2000" b="1" dirty="0">
                <a:solidFill>
                  <a:srgbClr val="1A1A1A"/>
                </a:solidFill>
                <a:latin typeface="Times New Roman" panose="02020603050405020304" pitchFamily="18" charset="0"/>
                <a:cs typeface="Times New Roman" panose="02020603050405020304" pitchFamily="18" charset="0"/>
              </a:rPr>
              <a:t>Self-efficacy</a:t>
            </a:r>
          </a:p>
        </p:txBody>
      </p:sp>
      <p:sp>
        <p:nvSpPr>
          <p:cNvPr id="15" name="Rounded Rectangle 19">
            <a:extLst>
              <a:ext uri="{FF2B5EF4-FFF2-40B4-BE49-F238E27FC236}">
                <a16:creationId xmlns:a16="http://schemas.microsoft.com/office/drawing/2014/main" id="{B3EED179-654F-8B28-0444-55060822C313}"/>
              </a:ext>
            </a:extLst>
          </p:cNvPr>
          <p:cNvSpPr/>
          <p:nvPr/>
        </p:nvSpPr>
        <p:spPr>
          <a:xfrm>
            <a:off x="3246119" y="2697480"/>
            <a:ext cx="1935479" cy="685800"/>
          </a:xfrm>
          <a:prstGeom prst="roundRect">
            <a:avLst>
              <a:gd name="adj" fmla="val 6000"/>
            </a:avLst>
          </a:prstGeom>
          <a:solidFill>
            <a:srgbClr val="1E5155"/>
          </a:solidFill>
          <a:ln>
            <a:noFill/>
          </a:ln>
          <a:effectLst/>
        </p:spPr>
        <p:style>
          <a:lnRef idx="1">
            <a:schemeClr val="accent1"/>
          </a:lnRef>
          <a:fillRef idx="3">
            <a:schemeClr val="accent1"/>
          </a:fillRef>
          <a:effectRef idx="2">
            <a:schemeClr val="accent1"/>
          </a:effectRef>
          <a:fontRef idx="minor">
            <a:schemeClr val="lt1"/>
          </a:fontRef>
        </p:style>
        <p:txBody>
          <a:bodyPr wrap="square" lIns="54864" rIns="54864" rtlCol="0" anchor="ctr"/>
          <a:lstStyle/>
          <a:p>
            <a:pPr algn="ctr"/>
            <a:r>
              <a:rPr sz="2000" b="1" dirty="0">
                <a:solidFill>
                  <a:srgbClr val="FFFFFF"/>
                </a:solidFill>
                <a:latin typeface="Times New Roman" panose="02020603050405020304" pitchFamily="18" charset="0"/>
                <a:cs typeface="Times New Roman" panose="02020603050405020304" pitchFamily="18" charset="0"/>
              </a:rPr>
              <a:t>Perceived threat</a:t>
            </a:r>
          </a:p>
        </p:txBody>
      </p:sp>
      <p:sp>
        <p:nvSpPr>
          <p:cNvPr id="16" name="Rounded Rectangle 20">
            <a:extLst>
              <a:ext uri="{FF2B5EF4-FFF2-40B4-BE49-F238E27FC236}">
                <a16:creationId xmlns:a16="http://schemas.microsoft.com/office/drawing/2014/main" id="{ED747C7E-D5BE-FECA-D51E-50F27F16E41A}"/>
              </a:ext>
            </a:extLst>
          </p:cNvPr>
          <p:cNvSpPr/>
          <p:nvPr/>
        </p:nvSpPr>
        <p:spPr>
          <a:xfrm>
            <a:off x="3246120" y="3657600"/>
            <a:ext cx="1828800" cy="548640"/>
          </a:xfrm>
          <a:prstGeom prst="roundRect">
            <a:avLst>
              <a:gd name="adj" fmla="val 6000"/>
            </a:avLst>
          </a:prstGeom>
          <a:solidFill>
            <a:srgbClr val="E6B729"/>
          </a:solidFill>
          <a:ln>
            <a:noFill/>
          </a:ln>
          <a:effectLst/>
        </p:spPr>
        <p:style>
          <a:lnRef idx="1">
            <a:schemeClr val="accent1"/>
          </a:lnRef>
          <a:fillRef idx="3">
            <a:schemeClr val="accent1"/>
          </a:fillRef>
          <a:effectRef idx="2">
            <a:schemeClr val="accent1"/>
          </a:effectRef>
          <a:fontRef idx="minor">
            <a:schemeClr val="lt1"/>
          </a:fontRef>
        </p:style>
        <p:txBody>
          <a:bodyPr wrap="square" lIns="54864" rIns="54864" rtlCol="0" anchor="ctr"/>
          <a:lstStyle/>
          <a:p>
            <a:pPr algn="ctr"/>
            <a:r>
              <a:rPr sz="2000" b="1" dirty="0">
                <a:solidFill>
                  <a:srgbClr val="1A1A1A"/>
                </a:solidFill>
                <a:latin typeface="Times New Roman" panose="02020603050405020304" pitchFamily="18" charset="0"/>
                <a:cs typeface="Times New Roman" panose="02020603050405020304" pitchFamily="18" charset="0"/>
              </a:rPr>
              <a:t>Cues to action</a:t>
            </a:r>
          </a:p>
        </p:txBody>
      </p:sp>
      <p:sp>
        <p:nvSpPr>
          <p:cNvPr id="17" name="Rounded Rectangle 21">
            <a:extLst>
              <a:ext uri="{FF2B5EF4-FFF2-40B4-BE49-F238E27FC236}">
                <a16:creationId xmlns:a16="http://schemas.microsoft.com/office/drawing/2014/main" id="{519BB0E9-EB86-009B-D201-C5617A5E2D4A}"/>
              </a:ext>
            </a:extLst>
          </p:cNvPr>
          <p:cNvSpPr/>
          <p:nvPr/>
        </p:nvSpPr>
        <p:spPr>
          <a:xfrm>
            <a:off x="5532120" y="3840480"/>
            <a:ext cx="1691640" cy="1463040"/>
          </a:xfrm>
          <a:prstGeom prst="roundRect">
            <a:avLst>
              <a:gd name="adj" fmla="val 6000"/>
            </a:avLst>
          </a:prstGeom>
          <a:solidFill>
            <a:srgbClr val="B01513"/>
          </a:solidFill>
          <a:ln>
            <a:noFill/>
          </a:ln>
          <a:effectLst/>
        </p:spPr>
        <p:style>
          <a:lnRef idx="1">
            <a:schemeClr val="accent1"/>
          </a:lnRef>
          <a:fillRef idx="3">
            <a:schemeClr val="accent1"/>
          </a:fillRef>
          <a:effectRef idx="2">
            <a:schemeClr val="accent1"/>
          </a:effectRef>
          <a:fontRef idx="minor">
            <a:schemeClr val="lt1"/>
          </a:fontRef>
        </p:style>
        <p:txBody>
          <a:bodyPr wrap="square" lIns="54864" rIns="54864" rtlCol="0" anchor="ctr"/>
          <a:lstStyle/>
          <a:p>
            <a:pPr algn="ctr"/>
            <a:r>
              <a:rPr sz="2000" b="1" dirty="0">
                <a:solidFill>
                  <a:srgbClr val="FFFFFF"/>
                </a:solidFill>
                <a:latin typeface="Times New Roman" panose="02020603050405020304" pitchFamily="18" charset="0"/>
                <a:cs typeface="Times New Roman" panose="02020603050405020304" pitchFamily="18" charset="0"/>
              </a:rPr>
              <a:t>Likelihood of action</a:t>
            </a:r>
          </a:p>
        </p:txBody>
      </p:sp>
      <p:cxnSp>
        <p:nvCxnSpPr>
          <p:cNvPr id="18" name="Connector 22">
            <a:extLst>
              <a:ext uri="{FF2B5EF4-FFF2-40B4-BE49-F238E27FC236}">
                <a16:creationId xmlns:a16="http://schemas.microsoft.com/office/drawing/2014/main" id="{BB62C66D-FBDD-1D98-F9DF-1CF98979A780}"/>
              </a:ext>
            </a:extLst>
          </p:cNvPr>
          <p:cNvCxnSpPr/>
          <p:nvPr/>
        </p:nvCxnSpPr>
        <p:spPr>
          <a:xfrm>
            <a:off x="2743200" y="2624328"/>
            <a:ext cx="502920" cy="301752"/>
          </a:xfrm>
          <a:prstGeom prst="line">
            <a:avLst/>
          </a:prstGeom>
          <a:ln w="25400">
            <a:solidFill>
              <a:srgbClr val="1E5155"/>
            </a:solidFill>
            <a:tailEnd type="triangle" w="med" len="med"/>
          </a:ln>
        </p:spPr>
        <p:style>
          <a:lnRef idx="2">
            <a:schemeClr val="accent1"/>
          </a:lnRef>
          <a:fillRef idx="0">
            <a:schemeClr val="accent1"/>
          </a:fillRef>
          <a:effectRef idx="1">
            <a:schemeClr val="accent1"/>
          </a:effectRef>
          <a:fontRef idx="minor">
            <a:schemeClr val="tx1"/>
          </a:fontRef>
        </p:style>
      </p:cxnSp>
      <p:cxnSp>
        <p:nvCxnSpPr>
          <p:cNvPr id="19" name="Connector 23">
            <a:extLst>
              <a:ext uri="{FF2B5EF4-FFF2-40B4-BE49-F238E27FC236}">
                <a16:creationId xmlns:a16="http://schemas.microsoft.com/office/drawing/2014/main" id="{BD3CBFFE-C019-BCEA-2B5E-FC9439D003B0}"/>
              </a:ext>
            </a:extLst>
          </p:cNvPr>
          <p:cNvCxnSpPr/>
          <p:nvPr/>
        </p:nvCxnSpPr>
        <p:spPr>
          <a:xfrm flipV="1">
            <a:off x="2743200" y="3154680"/>
            <a:ext cx="502920" cy="292608"/>
          </a:xfrm>
          <a:prstGeom prst="line">
            <a:avLst/>
          </a:prstGeom>
          <a:ln w="25400">
            <a:solidFill>
              <a:srgbClr val="1E5155"/>
            </a:solidFill>
            <a:tailEnd type="triangle" w="med" len="med"/>
          </a:ln>
        </p:spPr>
        <p:style>
          <a:lnRef idx="2">
            <a:schemeClr val="accent1"/>
          </a:lnRef>
          <a:fillRef idx="0">
            <a:schemeClr val="accent1"/>
          </a:fillRef>
          <a:effectRef idx="1">
            <a:schemeClr val="accent1"/>
          </a:effectRef>
          <a:fontRef idx="minor">
            <a:schemeClr val="tx1"/>
          </a:fontRef>
        </p:style>
      </p:cxnSp>
      <p:cxnSp>
        <p:nvCxnSpPr>
          <p:cNvPr id="20" name="Connector 24">
            <a:extLst>
              <a:ext uri="{FF2B5EF4-FFF2-40B4-BE49-F238E27FC236}">
                <a16:creationId xmlns:a16="http://schemas.microsoft.com/office/drawing/2014/main" id="{288D7FC1-606A-0592-0B57-DC45B0C9DFA7}"/>
              </a:ext>
            </a:extLst>
          </p:cNvPr>
          <p:cNvCxnSpPr/>
          <p:nvPr/>
        </p:nvCxnSpPr>
        <p:spPr>
          <a:xfrm flipV="1">
            <a:off x="4160520" y="3383280"/>
            <a:ext cx="0" cy="274320"/>
          </a:xfrm>
          <a:prstGeom prst="line">
            <a:avLst/>
          </a:prstGeom>
          <a:ln w="25400">
            <a:solidFill>
              <a:srgbClr val="1E5155"/>
            </a:solidFill>
            <a:tailEnd type="triangle" w="med" len="med"/>
          </a:ln>
        </p:spPr>
        <p:style>
          <a:lnRef idx="2">
            <a:schemeClr val="accent1"/>
          </a:lnRef>
          <a:fillRef idx="0">
            <a:schemeClr val="accent1"/>
          </a:fillRef>
          <a:effectRef idx="1">
            <a:schemeClr val="accent1"/>
          </a:effectRef>
          <a:fontRef idx="minor">
            <a:schemeClr val="tx1"/>
          </a:fontRef>
        </p:style>
      </p:cxnSp>
      <p:cxnSp>
        <p:nvCxnSpPr>
          <p:cNvPr id="21" name="Connector 25">
            <a:extLst>
              <a:ext uri="{FF2B5EF4-FFF2-40B4-BE49-F238E27FC236}">
                <a16:creationId xmlns:a16="http://schemas.microsoft.com/office/drawing/2014/main" id="{91B77182-B4FA-84D2-9D1F-519E617C7180}"/>
              </a:ext>
            </a:extLst>
          </p:cNvPr>
          <p:cNvCxnSpPr/>
          <p:nvPr/>
        </p:nvCxnSpPr>
        <p:spPr>
          <a:xfrm>
            <a:off x="5212080" y="3122676"/>
            <a:ext cx="777240" cy="804672"/>
          </a:xfrm>
          <a:prstGeom prst="line">
            <a:avLst/>
          </a:prstGeom>
          <a:ln w="25400">
            <a:solidFill>
              <a:srgbClr val="1E5155"/>
            </a:solidFill>
            <a:tailEnd type="triangle" w="med" len="med"/>
          </a:ln>
        </p:spPr>
        <p:style>
          <a:lnRef idx="2">
            <a:schemeClr val="accent1"/>
          </a:lnRef>
          <a:fillRef idx="0">
            <a:schemeClr val="accent1"/>
          </a:fillRef>
          <a:effectRef idx="1">
            <a:schemeClr val="accent1"/>
          </a:effectRef>
          <a:fontRef idx="minor">
            <a:schemeClr val="tx1"/>
          </a:fontRef>
        </p:style>
      </p:cxnSp>
      <p:cxnSp>
        <p:nvCxnSpPr>
          <p:cNvPr id="22" name="Connector 26">
            <a:extLst>
              <a:ext uri="{FF2B5EF4-FFF2-40B4-BE49-F238E27FC236}">
                <a16:creationId xmlns:a16="http://schemas.microsoft.com/office/drawing/2014/main" id="{F537AD98-F12C-3F5F-D19F-5DCA15C58FB8}"/>
              </a:ext>
            </a:extLst>
          </p:cNvPr>
          <p:cNvCxnSpPr/>
          <p:nvPr/>
        </p:nvCxnSpPr>
        <p:spPr>
          <a:xfrm flipV="1">
            <a:off x="2743200" y="4434840"/>
            <a:ext cx="2788920" cy="64008"/>
          </a:xfrm>
          <a:prstGeom prst="line">
            <a:avLst/>
          </a:prstGeom>
          <a:ln w="25400">
            <a:solidFill>
              <a:srgbClr val="1E5155"/>
            </a:solidFill>
            <a:tailEnd type="triangle" w="med" len="med"/>
          </a:ln>
        </p:spPr>
        <p:style>
          <a:lnRef idx="2">
            <a:schemeClr val="accent1"/>
          </a:lnRef>
          <a:fillRef idx="0">
            <a:schemeClr val="accent1"/>
          </a:fillRef>
          <a:effectRef idx="1">
            <a:schemeClr val="accent1"/>
          </a:effectRef>
          <a:fontRef idx="minor">
            <a:schemeClr val="tx1"/>
          </a:fontRef>
        </p:style>
      </p:cxnSp>
      <p:cxnSp>
        <p:nvCxnSpPr>
          <p:cNvPr id="23" name="Connector 27">
            <a:extLst>
              <a:ext uri="{FF2B5EF4-FFF2-40B4-BE49-F238E27FC236}">
                <a16:creationId xmlns:a16="http://schemas.microsoft.com/office/drawing/2014/main" id="{3281D04C-B488-63C5-4D49-F30D2EF17DFE}"/>
              </a:ext>
            </a:extLst>
          </p:cNvPr>
          <p:cNvCxnSpPr/>
          <p:nvPr/>
        </p:nvCxnSpPr>
        <p:spPr>
          <a:xfrm flipV="1">
            <a:off x="2743200" y="4709160"/>
            <a:ext cx="2788920" cy="612648"/>
          </a:xfrm>
          <a:prstGeom prst="line">
            <a:avLst/>
          </a:prstGeom>
          <a:ln w="25400">
            <a:solidFill>
              <a:srgbClr val="1E5155"/>
            </a:solidFill>
            <a:tailEnd type="triangle" w="med" len="med"/>
          </a:ln>
        </p:spPr>
        <p:style>
          <a:lnRef idx="2">
            <a:schemeClr val="accent1"/>
          </a:lnRef>
          <a:fillRef idx="0">
            <a:schemeClr val="accent1"/>
          </a:fillRef>
          <a:effectRef idx="1">
            <a:schemeClr val="accent1"/>
          </a:effectRef>
          <a:fontRef idx="minor">
            <a:schemeClr val="tx1"/>
          </a:fontRef>
        </p:style>
      </p:cxnSp>
      <p:cxnSp>
        <p:nvCxnSpPr>
          <p:cNvPr id="24" name="Connector 28">
            <a:extLst>
              <a:ext uri="{FF2B5EF4-FFF2-40B4-BE49-F238E27FC236}">
                <a16:creationId xmlns:a16="http://schemas.microsoft.com/office/drawing/2014/main" id="{4D4038CB-90CA-C93B-D2F6-3878286C72A6}"/>
              </a:ext>
            </a:extLst>
          </p:cNvPr>
          <p:cNvCxnSpPr/>
          <p:nvPr/>
        </p:nvCxnSpPr>
        <p:spPr>
          <a:xfrm flipV="1">
            <a:off x="2743200" y="5303520"/>
            <a:ext cx="3108960" cy="841248"/>
          </a:xfrm>
          <a:prstGeom prst="line">
            <a:avLst/>
          </a:prstGeom>
          <a:ln w="25400">
            <a:solidFill>
              <a:srgbClr val="1E5155"/>
            </a:solidFill>
            <a:tailEnd type="triangle" w="med" len="med"/>
          </a:ln>
        </p:spPr>
        <p:style>
          <a:lnRef idx="2">
            <a:schemeClr val="accent1"/>
          </a:lnRef>
          <a:fillRef idx="0">
            <a:schemeClr val="accent1"/>
          </a:fillRef>
          <a:effectRef idx="1">
            <a:schemeClr val="accent1"/>
          </a:effectRef>
          <a:fontRef idx="minor">
            <a:schemeClr val="tx1"/>
          </a:fontRef>
        </p:style>
      </p:cxnSp>
      <p:sp>
        <p:nvSpPr>
          <p:cNvPr id="25" name="TextBox 24">
            <a:extLst>
              <a:ext uri="{FF2B5EF4-FFF2-40B4-BE49-F238E27FC236}">
                <a16:creationId xmlns:a16="http://schemas.microsoft.com/office/drawing/2014/main" id="{4E216ED1-EFBC-225F-56F2-11FCD1323718}"/>
              </a:ext>
            </a:extLst>
          </p:cNvPr>
          <p:cNvSpPr txBox="1"/>
          <p:nvPr/>
        </p:nvSpPr>
        <p:spPr>
          <a:xfrm>
            <a:off x="8138160" y="1905724"/>
            <a:ext cx="3749039" cy="4052391"/>
          </a:xfrm>
          <a:prstGeom prst="rect">
            <a:avLst/>
          </a:prstGeom>
          <a:solidFill>
            <a:schemeClr val="bg1">
              <a:lumMod val="75000"/>
            </a:schemeClr>
          </a:solidFill>
        </p:spPr>
        <p:txBody>
          <a:bodyPr wrap="square" lIns="0" tIns="0" rIns="0" bIns="0" anchor="t">
            <a:spAutoFit/>
          </a:bodyPr>
          <a:lstStyle/>
          <a:p>
            <a:pPr algn="l">
              <a:spcAft>
                <a:spcPts val="700"/>
              </a:spcAft>
            </a:pPr>
            <a:r>
              <a:rPr sz="2000" b="1" dirty="0">
                <a:latin typeface="Times New Roman" panose="02020603050405020304" pitchFamily="18" charset="0"/>
                <a:cs typeface="Times New Roman" panose="02020603050405020304" pitchFamily="18" charset="0"/>
              </a:rPr>
              <a:t>Barriers for Newham 16–30s</a:t>
            </a:r>
          </a:p>
          <a:p>
            <a:pPr algn="l">
              <a:spcAft>
                <a:spcPts val="700"/>
              </a:spcAft>
            </a:pPr>
            <a:r>
              <a:rPr sz="2000" b="1" dirty="0">
                <a:latin typeface="Times New Roman" panose="02020603050405020304" pitchFamily="18" charset="0"/>
                <a:cs typeface="Times New Roman" panose="02020603050405020304" pitchFamily="18" charset="0"/>
              </a:rPr>
              <a:t>Low susceptibility: </a:t>
            </a:r>
            <a:r>
              <a:rPr sz="2000" b="0" dirty="0">
                <a:latin typeface="Times New Roman" panose="02020603050405020304" pitchFamily="18" charset="0"/>
                <a:cs typeface="Times New Roman" panose="02020603050405020304" pitchFamily="18" charset="0"/>
              </a:rPr>
              <a:t>"I'm young and healthy, so inactivity won't affect me."</a:t>
            </a:r>
          </a:p>
          <a:p>
            <a:pPr algn="l">
              <a:spcAft>
                <a:spcPts val="700"/>
              </a:spcAft>
            </a:pPr>
            <a:r>
              <a:rPr sz="2000" b="1" dirty="0">
                <a:latin typeface="Times New Roman" panose="02020603050405020304" pitchFamily="18" charset="0"/>
                <a:cs typeface="Times New Roman" panose="02020603050405020304" pitchFamily="18" charset="0"/>
              </a:rPr>
              <a:t>High barriers: </a:t>
            </a:r>
            <a:r>
              <a:rPr sz="2000" b="0" dirty="0">
                <a:latin typeface="Times New Roman" panose="02020603050405020304" pitchFamily="18" charset="0"/>
                <a:cs typeface="Times New Roman" panose="02020603050405020304" pitchFamily="18" charset="0"/>
              </a:rPr>
              <a:t>cost, time pressure from study, work and shifts, gym intimidation, safety after dark.</a:t>
            </a:r>
          </a:p>
          <a:p>
            <a:pPr algn="l">
              <a:spcAft>
                <a:spcPts val="700"/>
              </a:spcAft>
            </a:pPr>
            <a:r>
              <a:rPr sz="2000" b="1" dirty="0">
                <a:latin typeface="Times New Roman" panose="02020603050405020304" pitchFamily="18" charset="0"/>
                <a:cs typeface="Times New Roman" panose="02020603050405020304" pitchFamily="18" charset="0"/>
              </a:rPr>
              <a:t>Low self-efficacy: </a:t>
            </a:r>
            <a:r>
              <a:rPr sz="2000" b="0" dirty="0">
                <a:latin typeface="Times New Roman" panose="02020603050405020304" pitchFamily="18" charset="0"/>
                <a:cs typeface="Times New Roman" panose="02020603050405020304" pitchFamily="18" charset="0"/>
              </a:rPr>
              <a:t>little confidence or skill, especially after leaving school sport.</a:t>
            </a:r>
          </a:p>
          <a:p>
            <a:pPr algn="l">
              <a:spcAft>
                <a:spcPts val="700"/>
              </a:spcAft>
            </a:pPr>
            <a:r>
              <a:rPr sz="2000" b="1" dirty="0">
                <a:latin typeface="Times New Roman" panose="02020603050405020304" pitchFamily="18" charset="0"/>
                <a:cs typeface="Times New Roman" panose="02020603050405020304" pitchFamily="18" charset="0"/>
              </a:rPr>
              <a:t>Few cues to action: </a:t>
            </a:r>
            <a:r>
              <a:rPr sz="2000" b="0" dirty="0">
                <a:latin typeface="Times New Roman" panose="02020603050405020304" pitchFamily="18" charset="0"/>
                <a:cs typeface="Times New Roman" panose="02020603050405020304" pitchFamily="18" charset="0"/>
              </a:rPr>
              <a:t>little in daily life prompts young people to move.</a:t>
            </a:r>
          </a:p>
        </p:txBody>
      </p:sp>
    </p:spTree>
    <p:extLst>
      <p:ext uri="{BB962C8B-B14F-4D97-AF65-F5344CB8AC3E}">
        <p14:creationId xmlns:p14="http://schemas.microsoft.com/office/powerpoint/2010/main" val="4057993521"/>
      </p:ext>
    </p:extLst>
  </p:cSld>
  <p:clrMapOvr>
    <a:masterClrMapping/>
  </p:clrMapOvr>
  <p:transition spd="slow">
    <p:wip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D0F849D-6A05-D619-01F3-F1E055C53DB4}"/>
              </a:ext>
            </a:extLst>
          </p:cNvPr>
          <p:cNvSpPr txBox="1"/>
          <p:nvPr/>
        </p:nvSpPr>
        <p:spPr>
          <a:xfrm>
            <a:off x="2182761" y="172741"/>
            <a:ext cx="7541341" cy="738664"/>
          </a:xfrm>
          <a:prstGeom prst="rect">
            <a:avLst/>
          </a:prstGeom>
          <a:noFill/>
        </p:spPr>
        <p:txBody>
          <a:bodyPr wrap="square">
            <a:spAutoFit/>
          </a:bodyPr>
          <a:lstStyle/>
          <a:p>
            <a:r>
              <a:rPr lang="gu-IN" sz="4200" b="1" dirty="0">
                <a:latin typeface="Times New Roman" panose="02020603050405020304" pitchFamily="18" charset="0"/>
              </a:rPr>
              <a:t>Theory of Planned Behaviour</a:t>
            </a:r>
            <a:endParaRPr lang="en-GB" dirty="0">
              <a:latin typeface="Times New Roman" panose="02020603050405020304" pitchFamily="18" charset="0"/>
              <a:cs typeface="Times New Roman" panose="02020603050405020304" pitchFamily="18" charset="0"/>
            </a:endParaRPr>
          </a:p>
        </p:txBody>
      </p:sp>
      <p:sp>
        <p:nvSpPr>
          <p:cNvPr id="6" name="Rounded Rectangle 14">
            <a:extLst>
              <a:ext uri="{FF2B5EF4-FFF2-40B4-BE49-F238E27FC236}">
                <a16:creationId xmlns:a16="http://schemas.microsoft.com/office/drawing/2014/main" id="{593DC48A-39FC-6F5A-CEAE-64ED79DA1213}"/>
              </a:ext>
            </a:extLst>
          </p:cNvPr>
          <p:cNvSpPr/>
          <p:nvPr/>
        </p:nvSpPr>
        <p:spPr>
          <a:xfrm>
            <a:off x="88490" y="2331720"/>
            <a:ext cx="2746150" cy="960120"/>
          </a:xfrm>
          <a:prstGeom prst="roundRect">
            <a:avLst>
              <a:gd name="adj" fmla="val 6000"/>
            </a:avLst>
          </a:prstGeom>
          <a:solidFill>
            <a:srgbClr val="1E5155"/>
          </a:solidFill>
          <a:ln>
            <a:noFill/>
          </a:ln>
          <a:effectLst/>
        </p:spPr>
        <p:style>
          <a:lnRef idx="1">
            <a:schemeClr val="accent1"/>
          </a:lnRef>
          <a:fillRef idx="3">
            <a:schemeClr val="accent1"/>
          </a:fillRef>
          <a:effectRef idx="2">
            <a:schemeClr val="accent1"/>
          </a:effectRef>
          <a:fontRef idx="minor">
            <a:schemeClr val="lt1"/>
          </a:fontRef>
        </p:style>
        <p:txBody>
          <a:bodyPr wrap="square" lIns="54864" rIns="54864" rtlCol="0" anchor="ctr"/>
          <a:lstStyle/>
          <a:p>
            <a:pPr algn="ctr"/>
            <a:r>
              <a:rPr sz="2000" b="1" dirty="0">
                <a:solidFill>
                  <a:srgbClr val="FFFFFF"/>
                </a:solidFill>
                <a:latin typeface="Times New Roman" panose="02020603050405020304" pitchFamily="18" charset="0"/>
                <a:cs typeface="Times New Roman" panose="02020603050405020304" pitchFamily="18" charset="0"/>
              </a:rPr>
              <a:t>Attitude</a:t>
            </a:r>
          </a:p>
          <a:p>
            <a:pPr algn="ctr"/>
            <a:r>
              <a:rPr sz="2000" dirty="0">
                <a:solidFill>
                  <a:srgbClr val="FFFFFF"/>
                </a:solidFill>
                <a:latin typeface="Times New Roman" panose="02020603050405020304" pitchFamily="18" charset="0"/>
                <a:cs typeface="Times New Roman" panose="02020603050405020304" pitchFamily="18" charset="0"/>
              </a:rPr>
              <a:t>Is being active good or enjoyable?</a:t>
            </a:r>
          </a:p>
        </p:txBody>
      </p:sp>
      <p:sp>
        <p:nvSpPr>
          <p:cNvPr id="7" name="Rounded Rectangle 15">
            <a:extLst>
              <a:ext uri="{FF2B5EF4-FFF2-40B4-BE49-F238E27FC236}">
                <a16:creationId xmlns:a16="http://schemas.microsoft.com/office/drawing/2014/main" id="{0530DFB1-AA36-67F7-FD16-7C22755BAEFE}"/>
              </a:ext>
            </a:extLst>
          </p:cNvPr>
          <p:cNvSpPr/>
          <p:nvPr/>
        </p:nvSpPr>
        <p:spPr>
          <a:xfrm>
            <a:off x="88490" y="3703320"/>
            <a:ext cx="2746150" cy="960120"/>
          </a:xfrm>
          <a:prstGeom prst="roundRect">
            <a:avLst>
              <a:gd name="adj" fmla="val 6000"/>
            </a:avLst>
          </a:prstGeom>
          <a:solidFill>
            <a:srgbClr val="1E5155"/>
          </a:solidFill>
          <a:ln>
            <a:noFill/>
          </a:ln>
          <a:effectLst/>
        </p:spPr>
        <p:style>
          <a:lnRef idx="1">
            <a:schemeClr val="accent1"/>
          </a:lnRef>
          <a:fillRef idx="3">
            <a:schemeClr val="accent1"/>
          </a:fillRef>
          <a:effectRef idx="2">
            <a:schemeClr val="accent1"/>
          </a:effectRef>
          <a:fontRef idx="minor">
            <a:schemeClr val="lt1"/>
          </a:fontRef>
        </p:style>
        <p:txBody>
          <a:bodyPr wrap="square" lIns="54864" rIns="54864" rtlCol="0" anchor="ctr"/>
          <a:lstStyle/>
          <a:p>
            <a:pPr algn="ctr"/>
            <a:r>
              <a:rPr sz="2000" b="1" dirty="0">
                <a:solidFill>
                  <a:srgbClr val="FFFFFF"/>
                </a:solidFill>
                <a:latin typeface="Times New Roman" panose="02020603050405020304" pitchFamily="18" charset="0"/>
                <a:cs typeface="Times New Roman" panose="02020603050405020304" pitchFamily="18" charset="0"/>
              </a:rPr>
              <a:t>Subjective norms</a:t>
            </a:r>
          </a:p>
          <a:p>
            <a:pPr algn="ctr"/>
            <a:r>
              <a:rPr sz="2000" dirty="0">
                <a:solidFill>
                  <a:srgbClr val="FFFFFF"/>
                </a:solidFill>
                <a:latin typeface="Times New Roman" panose="02020603050405020304" pitchFamily="18" charset="0"/>
                <a:cs typeface="Times New Roman" panose="02020603050405020304" pitchFamily="18" charset="0"/>
              </a:rPr>
              <a:t>Do people around me do it?</a:t>
            </a:r>
          </a:p>
        </p:txBody>
      </p:sp>
      <p:sp>
        <p:nvSpPr>
          <p:cNvPr id="8" name="Rounded Rectangle 16">
            <a:extLst>
              <a:ext uri="{FF2B5EF4-FFF2-40B4-BE49-F238E27FC236}">
                <a16:creationId xmlns:a16="http://schemas.microsoft.com/office/drawing/2014/main" id="{F120671F-B0B1-FAF5-06FF-FD13E584FD64}"/>
              </a:ext>
            </a:extLst>
          </p:cNvPr>
          <p:cNvSpPr/>
          <p:nvPr/>
        </p:nvSpPr>
        <p:spPr>
          <a:xfrm>
            <a:off x="0" y="5074920"/>
            <a:ext cx="2834640" cy="960120"/>
          </a:xfrm>
          <a:prstGeom prst="roundRect">
            <a:avLst>
              <a:gd name="adj" fmla="val 6000"/>
            </a:avLst>
          </a:prstGeom>
          <a:solidFill>
            <a:srgbClr val="F6D6D5"/>
          </a:solidFill>
          <a:ln>
            <a:noFill/>
          </a:ln>
          <a:effectLst/>
        </p:spPr>
        <p:style>
          <a:lnRef idx="1">
            <a:schemeClr val="accent1"/>
          </a:lnRef>
          <a:fillRef idx="3">
            <a:schemeClr val="accent1"/>
          </a:fillRef>
          <a:effectRef idx="2">
            <a:schemeClr val="accent1"/>
          </a:effectRef>
          <a:fontRef idx="minor">
            <a:schemeClr val="lt1"/>
          </a:fontRef>
        </p:style>
        <p:txBody>
          <a:bodyPr wrap="square" lIns="54864" rIns="54864" rtlCol="0" anchor="ctr"/>
          <a:lstStyle/>
          <a:p>
            <a:pPr algn="ctr"/>
            <a:r>
              <a:rPr sz="2000" b="1" dirty="0">
                <a:solidFill>
                  <a:srgbClr val="1A1A1A"/>
                </a:solidFill>
                <a:latin typeface="Times New Roman" panose="02020603050405020304" pitchFamily="18" charset="0"/>
                <a:cs typeface="Times New Roman" panose="02020603050405020304" pitchFamily="18" charset="0"/>
              </a:rPr>
              <a:t>Perceived behavioural control</a:t>
            </a:r>
          </a:p>
          <a:p>
            <a:pPr algn="ctr"/>
            <a:r>
              <a:rPr sz="2000" dirty="0">
                <a:solidFill>
                  <a:srgbClr val="1A1A1A"/>
                </a:solidFill>
                <a:latin typeface="Times New Roman" panose="02020603050405020304" pitchFamily="18" charset="0"/>
                <a:cs typeface="Times New Roman" panose="02020603050405020304" pitchFamily="18" charset="0"/>
              </a:rPr>
              <a:t>Can I actually do it?</a:t>
            </a:r>
          </a:p>
        </p:txBody>
      </p:sp>
      <p:sp>
        <p:nvSpPr>
          <p:cNvPr id="9" name="Rounded Rectangle 17">
            <a:extLst>
              <a:ext uri="{FF2B5EF4-FFF2-40B4-BE49-F238E27FC236}">
                <a16:creationId xmlns:a16="http://schemas.microsoft.com/office/drawing/2014/main" id="{29299087-626B-B7B9-B971-6AFA02FF9618}"/>
              </a:ext>
            </a:extLst>
          </p:cNvPr>
          <p:cNvSpPr/>
          <p:nvPr/>
        </p:nvSpPr>
        <p:spPr>
          <a:xfrm>
            <a:off x="3429000" y="3703320"/>
            <a:ext cx="1737360" cy="960120"/>
          </a:xfrm>
          <a:prstGeom prst="roundRect">
            <a:avLst>
              <a:gd name="adj" fmla="val 6000"/>
            </a:avLst>
          </a:prstGeom>
          <a:solidFill>
            <a:srgbClr val="E6B729"/>
          </a:solidFill>
          <a:ln>
            <a:noFill/>
          </a:ln>
          <a:effectLst/>
        </p:spPr>
        <p:style>
          <a:lnRef idx="1">
            <a:schemeClr val="accent1"/>
          </a:lnRef>
          <a:fillRef idx="3">
            <a:schemeClr val="accent1"/>
          </a:fillRef>
          <a:effectRef idx="2">
            <a:schemeClr val="accent1"/>
          </a:effectRef>
          <a:fontRef idx="minor">
            <a:schemeClr val="lt1"/>
          </a:fontRef>
        </p:style>
        <p:txBody>
          <a:bodyPr wrap="square" lIns="54864" rIns="54864" rtlCol="0" anchor="ctr"/>
          <a:lstStyle/>
          <a:p>
            <a:pPr algn="ctr"/>
            <a:r>
              <a:rPr sz="1600" b="1">
                <a:solidFill>
                  <a:srgbClr val="1A1A1A"/>
                </a:solidFill>
              </a:rPr>
              <a:t>Intention</a:t>
            </a:r>
          </a:p>
        </p:txBody>
      </p:sp>
      <p:sp>
        <p:nvSpPr>
          <p:cNvPr id="10" name="Rounded Rectangle 18">
            <a:extLst>
              <a:ext uri="{FF2B5EF4-FFF2-40B4-BE49-F238E27FC236}">
                <a16:creationId xmlns:a16="http://schemas.microsoft.com/office/drawing/2014/main" id="{80619765-40EC-A8D3-4443-B68A555EBFE3}"/>
              </a:ext>
            </a:extLst>
          </p:cNvPr>
          <p:cNvSpPr/>
          <p:nvPr/>
        </p:nvSpPr>
        <p:spPr>
          <a:xfrm>
            <a:off x="5623560" y="3703320"/>
            <a:ext cx="1600200" cy="960120"/>
          </a:xfrm>
          <a:prstGeom prst="roundRect">
            <a:avLst>
              <a:gd name="adj" fmla="val 6000"/>
            </a:avLst>
          </a:prstGeom>
          <a:solidFill>
            <a:srgbClr val="B01513"/>
          </a:solidFill>
          <a:ln>
            <a:noFill/>
          </a:ln>
          <a:effectLst/>
        </p:spPr>
        <p:style>
          <a:lnRef idx="1">
            <a:schemeClr val="accent1"/>
          </a:lnRef>
          <a:fillRef idx="3">
            <a:schemeClr val="accent1"/>
          </a:fillRef>
          <a:effectRef idx="2">
            <a:schemeClr val="accent1"/>
          </a:effectRef>
          <a:fontRef idx="minor">
            <a:schemeClr val="lt1"/>
          </a:fontRef>
        </p:style>
        <p:txBody>
          <a:bodyPr wrap="square" lIns="54864" rIns="54864" rtlCol="0" anchor="ctr"/>
          <a:lstStyle/>
          <a:p>
            <a:pPr algn="ctr"/>
            <a:r>
              <a:rPr sz="1600" b="1" dirty="0">
                <a:solidFill>
                  <a:srgbClr val="FFFFFF"/>
                </a:solidFill>
              </a:rPr>
              <a:t>Behaviour</a:t>
            </a:r>
          </a:p>
        </p:txBody>
      </p:sp>
      <p:cxnSp>
        <p:nvCxnSpPr>
          <p:cNvPr id="11" name="Connector 19">
            <a:extLst>
              <a:ext uri="{FF2B5EF4-FFF2-40B4-BE49-F238E27FC236}">
                <a16:creationId xmlns:a16="http://schemas.microsoft.com/office/drawing/2014/main" id="{A58EA8CD-3885-214C-0A4A-BA6480FDBDC3}"/>
              </a:ext>
            </a:extLst>
          </p:cNvPr>
          <p:cNvCxnSpPr/>
          <p:nvPr/>
        </p:nvCxnSpPr>
        <p:spPr>
          <a:xfrm>
            <a:off x="2834640" y="2807208"/>
            <a:ext cx="594360" cy="1078992"/>
          </a:xfrm>
          <a:prstGeom prst="line">
            <a:avLst/>
          </a:prstGeom>
          <a:ln w="25400">
            <a:solidFill>
              <a:srgbClr val="1E5155"/>
            </a:solidFill>
            <a:tailEnd type="triangle" w="med" len="med"/>
          </a:ln>
        </p:spPr>
        <p:style>
          <a:lnRef idx="2">
            <a:schemeClr val="accent1"/>
          </a:lnRef>
          <a:fillRef idx="0">
            <a:schemeClr val="accent1"/>
          </a:fillRef>
          <a:effectRef idx="1">
            <a:schemeClr val="accent1"/>
          </a:effectRef>
          <a:fontRef idx="minor">
            <a:schemeClr val="tx1"/>
          </a:fontRef>
        </p:style>
      </p:cxnSp>
      <p:cxnSp>
        <p:nvCxnSpPr>
          <p:cNvPr id="12" name="Connector 20">
            <a:extLst>
              <a:ext uri="{FF2B5EF4-FFF2-40B4-BE49-F238E27FC236}">
                <a16:creationId xmlns:a16="http://schemas.microsoft.com/office/drawing/2014/main" id="{9B2BE4B9-B176-F0CA-D5AC-A84F13594E59}"/>
              </a:ext>
            </a:extLst>
          </p:cNvPr>
          <p:cNvCxnSpPr/>
          <p:nvPr/>
        </p:nvCxnSpPr>
        <p:spPr>
          <a:xfrm>
            <a:off x="2834640" y="4178808"/>
            <a:ext cx="594360" cy="0"/>
          </a:xfrm>
          <a:prstGeom prst="line">
            <a:avLst/>
          </a:prstGeom>
          <a:ln w="25400">
            <a:solidFill>
              <a:srgbClr val="1E5155"/>
            </a:solidFill>
            <a:tailEnd type="triangle" w="med" len="med"/>
          </a:ln>
        </p:spPr>
        <p:style>
          <a:lnRef idx="2">
            <a:schemeClr val="accent1"/>
          </a:lnRef>
          <a:fillRef idx="0">
            <a:schemeClr val="accent1"/>
          </a:fillRef>
          <a:effectRef idx="1">
            <a:schemeClr val="accent1"/>
          </a:effectRef>
          <a:fontRef idx="minor">
            <a:schemeClr val="tx1"/>
          </a:fontRef>
        </p:style>
      </p:cxnSp>
      <p:cxnSp>
        <p:nvCxnSpPr>
          <p:cNvPr id="13" name="Connector 21">
            <a:extLst>
              <a:ext uri="{FF2B5EF4-FFF2-40B4-BE49-F238E27FC236}">
                <a16:creationId xmlns:a16="http://schemas.microsoft.com/office/drawing/2014/main" id="{D6ED8C7F-1105-7F5B-7A48-E994E8E2B081}"/>
              </a:ext>
            </a:extLst>
          </p:cNvPr>
          <p:cNvCxnSpPr/>
          <p:nvPr/>
        </p:nvCxnSpPr>
        <p:spPr>
          <a:xfrm flipV="1">
            <a:off x="2834640" y="4480560"/>
            <a:ext cx="594360" cy="1069848"/>
          </a:xfrm>
          <a:prstGeom prst="line">
            <a:avLst/>
          </a:prstGeom>
          <a:ln w="25400">
            <a:solidFill>
              <a:srgbClr val="1E5155"/>
            </a:solidFill>
            <a:tailEnd type="triangle" w="med" len="med"/>
          </a:ln>
        </p:spPr>
        <p:style>
          <a:lnRef idx="2">
            <a:schemeClr val="accent1"/>
          </a:lnRef>
          <a:fillRef idx="0">
            <a:schemeClr val="accent1"/>
          </a:fillRef>
          <a:effectRef idx="1">
            <a:schemeClr val="accent1"/>
          </a:effectRef>
          <a:fontRef idx="minor">
            <a:schemeClr val="tx1"/>
          </a:fontRef>
        </p:style>
      </p:cxnSp>
      <p:cxnSp>
        <p:nvCxnSpPr>
          <p:cNvPr id="14" name="Connector 22">
            <a:extLst>
              <a:ext uri="{FF2B5EF4-FFF2-40B4-BE49-F238E27FC236}">
                <a16:creationId xmlns:a16="http://schemas.microsoft.com/office/drawing/2014/main" id="{BD7DE262-3D94-434B-98C9-759E60E8C845}"/>
              </a:ext>
            </a:extLst>
          </p:cNvPr>
          <p:cNvCxnSpPr/>
          <p:nvPr/>
        </p:nvCxnSpPr>
        <p:spPr>
          <a:xfrm>
            <a:off x="5166360" y="4178808"/>
            <a:ext cx="457200" cy="0"/>
          </a:xfrm>
          <a:prstGeom prst="line">
            <a:avLst/>
          </a:prstGeom>
          <a:ln w="25400">
            <a:solidFill>
              <a:srgbClr val="1E5155"/>
            </a:solidFill>
            <a:tailEnd type="triangle" w="med" len="med"/>
          </a:ln>
        </p:spPr>
        <p:style>
          <a:lnRef idx="2">
            <a:schemeClr val="accent1"/>
          </a:lnRef>
          <a:fillRef idx="0">
            <a:schemeClr val="accent1"/>
          </a:fillRef>
          <a:effectRef idx="1">
            <a:schemeClr val="accent1"/>
          </a:effectRef>
          <a:fontRef idx="minor">
            <a:schemeClr val="tx1"/>
          </a:fontRef>
        </p:style>
      </p:cxnSp>
      <p:cxnSp>
        <p:nvCxnSpPr>
          <p:cNvPr id="15" name="Connector 23">
            <a:extLst>
              <a:ext uri="{FF2B5EF4-FFF2-40B4-BE49-F238E27FC236}">
                <a16:creationId xmlns:a16="http://schemas.microsoft.com/office/drawing/2014/main" id="{E267A550-86FD-DC77-E54F-6FA797E4F709}"/>
              </a:ext>
            </a:extLst>
          </p:cNvPr>
          <p:cNvCxnSpPr/>
          <p:nvPr/>
        </p:nvCxnSpPr>
        <p:spPr>
          <a:xfrm flipV="1">
            <a:off x="2834640" y="4663440"/>
            <a:ext cx="3200400" cy="1097280"/>
          </a:xfrm>
          <a:prstGeom prst="line">
            <a:avLst/>
          </a:prstGeom>
          <a:ln w="25400">
            <a:solidFill>
              <a:srgbClr val="1E5155"/>
            </a:solidFill>
            <a:prstDash val="dash"/>
            <a:tailEnd type="triangle" w="med" len="med"/>
          </a:ln>
        </p:spPr>
        <p:style>
          <a:lnRef idx="2">
            <a:schemeClr val="accent1"/>
          </a:lnRef>
          <a:fillRef idx="0">
            <a:schemeClr val="accent1"/>
          </a:fillRef>
          <a:effectRef idx="1">
            <a:schemeClr val="accent1"/>
          </a:effectRef>
          <a:fontRef idx="minor">
            <a:schemeClr val="tx1"/>
          </a:fontRef>
        </p:style>
      </p:cxnSp>
      <p:sp>
        <p:nvSpPr>
          <p:cNvPr id="16" name="TextBox 15">
            <a:extLst>
              <a:ext uri="{FF2B5EF4-FFF2-40B4-BE49-F238E27FC236}">
                <a16:creationId xmlns:a16="http://schemas.microsoft.com/office/drawing/2014/main" id="{37E4694B-5C5C-FD0E-01E7-DD37A7CC359B}"/>
              </a:ext>
            </a:extLst>
          </p:cNvPr>
          <p:cNvSpPr txBox="1"/>
          <p:nvPr/>
        </p:nvSpPr>
        <p:spPr>
          <a:xfrm>
            <a:off x="3931920" y="5715000"/>
            <a:ext cx="3291840" cy="548640"/>
          </a:xfrm>
          <a:prstGeom prst="rect">
            <a:avLst/>
          </a:prstGeom>
          <a:noFill/>
        </p:spPr>
        <p:txBody>
          <a:bodyPr wrap="square" lIns="0" tIns="0" rIns="0" bIns="0" anchor="t">
            <a:spAutoFit/>
          </a:bodyPr>
          <a:lstStyle/>
          <a:p>
            <a:pPr algn="l">
              <a:spcAft>
                <a:spcPts val="400"/>
              </a:spcAft>
            </a:pPr>
            <a:r>
              <a:rPr sz="1000" b="0" dirty="0">
                <a:solidFill>
                  <a:srgbClr val="555555"/>
                </a:solidFill>
              </a:rPr>
              <a:t>Control can also act directly on behaviour</a:t>
            </a:r>
          </a:p>
        </p:txBody>
      </p:sp>
      <p:sp>
        <p:nvSpPr>
          <p:cNvPr id="17" name="Rounded Rectangle 26">
            <a:extLst>
              <a:ext uri="{FF2B5EF4-FFF2-40B4-BE49-F238E27FC236}">
                <a16:creationId xmlns:a16="http://schemas.microsoft.com/office/drawing/2014/main" id="{26DFF850-A7C6-615D-A7BC-DF87EAA19E05}"/>
              </a:ext>
            </a:extLst>
          </p:cNvPr>
          <p:cNvSpPr/>
          <p:nvPr/>
        </p:nvSpPr>
        <p:spPr>
          <a:xfrm>
            <a:off x="7680960" y="1160205"/>
            <a:ext cx="4334058" cy="5506679"/>
          </a:xfrm>
          <a:prstGeom prst="roundRect">
            <a:avLst>
              <a:gd name="adj" fmla="val 6000"/>
            </a:avLst>
          </a:prstGeom>
          <a:solidFill>
            <a:srgbClr val="1E515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a:extLst>
              <a:ext uri="{FF2B5EF4-FFF2-40B4-BE49-F238E27FC236}">
                <a16:creationId xmlns:a16="http://schemas.microsoft.com/office/drawing/2014/main" id="{198797E7-4E4E-F7F3-CC6A-26BFDD791E61}"/>
              </a:ext>
            </a:extLst>
          </p:cNvPr>
          <p:cNvSpPr txBox="1"/>
          <p:nvPr/>
        </p:nvSpPr>
        <p:spPr>
          <a:xfrm>
            <a:off x="7890386" y="1844835"/>
            <a:ext cx="3749039" cy="4667945"/>
          </a:xfrm>
          <a:prstGeom prst="rect">
            <a:avLst/>
          </a:prstGeom>
          <a:noFill/>
        </p:spPr>
        <p:txBody>
          <a:bodyPr wrap="square" lIns="0" tIns="0" rIns="0" bIns="0" anchor="t">
            <a:spAutoFit/>
          </a:bodyPr>
          <a:lstStyle/>
          <a:p>
            <a:pPr algn="l">
              <a:spcAft>
                <a:spcPts val="700"/>
              </a:spcAft>
            </a:pPr>
            <a:r>
              <a:rPr sz="2000" b="1" dirty="0">
                <a:solidFill>
                  <a:srgbClr val="E6B729"/>
                </a:solidFill>
                <a:latin typeface="Times New Roman" panose="02020603050405020304" pitchFamily="18" charset="0"/>
                <a:cs typeface="Times New Roman" panose="02020603050405020304" pitchFamily="18" charset="0"/>
              </a:rPr>
              <a:t>Barriers for Newham 16–30s</a:t>
            </a:r>
          </a:p>
          <a:p>
            <a:pPr algn="l">
              <a:spcAft>
                <a:spcPts val="700"/>
              </a:spcAft>
            </a:pPr>
            <a:r>
              <a:rPr sz="2000" b="1" dirty="0">
                <a:solidFill>
                  <a:srgbClr val="FFFFFF"/>
                </a:solidFill>
                <a:latin typeface="Times New Roman" panose="02020603050405020304" pitchFamily="18" charset="0"/>
                <a:cs typeface="Times New Roman" panose="02020603050405020304" pitchFamily="18" charset="0"/>
              </a:rPr>
              <a:t>Attitude: </a:t>
            </a:r>
            <a:r>
              <a:rPr sz="2000" b="0" dirty="0">
                <a:solidFill>
                  <a:srgbClr val="FFFFFF"/>
                </a:solidFill>
                <a:latin typeface="Times New Roman" panose="02020603050405020304" pitchFamily="18" charset="0"/>
                <a:cs typeface="Times New Roman" panose="02020603050405020304" pitchFamily="18" charset="0"/>
              </a:rPr>
              <a:t>exercise seen as boring, sweaty or "not for people like me"; gyms feel intimidating.</a:t>
            </a:r>
          </a:p>
          <a:p>
            <a:pPr algn="l">
              <a:spcAft>
                <a:spcPts val="700"/>
              </a:spcAft>
            </a:pPr>
            <a:r>
              <a:rPr sz="2000" b="1" dirty="0">
                <a:solidFill>
                  <a:srgbClr val="FFFFFF"/>
                </a:solidFill>
                <a:latin typeface="Times New Roman" panose="02020603050405020304" pitchFamily="18" charset="0"/>
                <a:cs typeface="Times New Roman" panose="02020603050405020304" pitchFamily="18" charset="0"/>
              </a:rPr>
              <a:t>Subjective norms: </a:t>
            </a:r>
            <a:r>
              <a:rPr sz="2000" b="0" dirty="0">
                <a:solidFill>
                  <a:srgbClr val="FFFFFF"/>
                </a:solidFill>
                <a:latin typeface="Times New Roman" panose="02020603050405020304" pitchFamily="18" charset="0"/>
                <a:cs typeface="Times New Roman" panose="02020603050405020304" pitchFamily="18" charset="0"/>
              </a:rPr>
              <a:t>friends and family are not active; study, work and family come first; gender and cultural expectations.</a:t>
            </a:r>
          </a:p>
          <a:p>
            <a:pPr algn="l">
              <a:spcAft>
                <a:spcPts val="700"/>
              </a:spcAft>
            </a:pPr>
            <a:r>
              <a:rPr sz="2000" b="1" dirty="0">
                <a:solidFill>
                  <a:srgbClr val="FFFFFF"/>
                </a:solidFill>
                <a:latin typeface="Times New Roman" panose="02020603050405020304" pitchFamily="18" charset="0"/>
                <a:cs typeface="Times New Roman" panose="02020603050405020304" pitchFamily="18" charset="0"/>
              </a:rPr>
              <a:t>Perceived control: </a:t>
            </a:r>
            <a:r>
              <a:rPr sz="2000" b="0" dirty="0">
                <a:solidFill>
                  <a:srgbClr val="FFFFFF"/>
                </a:solidFill>
                <a:latin typeface="Times New Roman" panose="02020603050405020304" pitchFamily="18" charset="0"/>
                <a:cs typeface="Times New Roman" panose="02020603050405020304" pitchFamily="18" charset="0"/>
              </a:rPr>
              <a:t>cost, long hours or shifts, no space at home, low confidence.</a:t>
            </a:r>
          </a:p>
          <a:p>
            <a:pPr algn="l">
              <a:spcAft>
                <a:spcPts val="700"/>
              </a:spcAft>
            </a:pPr>
            <a:r>
              <a:rPr sz="2000" b="1" dirty="0">
                <a:solidFill>
                  <a:srgbClr val="FFFFFF"/>
                </a:solidFill>
                <a:latin typeface="Times New Roman" panose="02020603050405020304" pitchFamily="18" charset="0"/>
                <a:cs typeface="Times New Roman" panose="02020603050405020304" pitchFamily="18" charset="0"/>
              </a:rPr>
              <a:t>Intention gap: </a:t>
            </a:r>
            <a:r>
              <a:rPr sz="2000" b="0" dirty="0">
                <a:solidFill>
                  <a:srgbClr val="FFFFFF"/>
                </a:solidFill>
                <a:latin typeface="Times New Roman" panose="02020603050405020304" pitchFamily="18" charset="0"/>
                <a:cs typeface="Times New Roman" panose="02020603050405020304" pitchFamily="18" charset="0"/>
              </a:rPr>
              <a:t>people often do not act on their intentions (Sheeran and Webb, 2016).</a:t>
            </a:r>
          </a:p>
        </p:txBody>
      </p:sp>
    </p:spTree>
    <p:extLst>
      <p:ext uri="{BB962C8B-B14F-4D97-AF65-F5344CB8AC3E}">
        <p14:creationId xmlns:p14="http://schemas.microsoft.com/office/powerpoint/2010/main" val="33631297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C9ECDD5C-152A-4CC7-8333-0F367B3A62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7F5C92A3-369B-43F3-BDCE-E560B1B0EC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AEBE9F1A-B38D-446E-83AE-14B17CE77F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5" name="Picture 14">
            <a:extLst>
              <a:ext uri="{FF2B5EF4-FFF2-40B4-BE49-F238E27FC236}">
                <a16:creationId xmlns:a16="http://schemas.microsoft.com/office/drawing/2014/main" id="{915B5014-A7EC-4BA6-9C83-8840CF81DB2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022C43AB-86D7-420D-8AD7-DC0A15FDD0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5E3EB826-A471-488F-9E8A-D65528A3C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DFB3CEA1-88D9-42FB-88ED-1E9807FE6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9A6C928E-4252-4F33-8C34-E50A12A31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4" name="Table 3">
            <a:extLst>
              <a:ext uri="{FF2B5EF4-FFF2-40B4-BE49-F238E27FC236}">
                <a16:creationId xmlns:a16="http://schemas.microsoft.com/office/drawing/2014/main" id="{2E89CE48-0410-D5C9-E0CC-EB1C4C550A7E}"/>
              </a:ext>
            </a:extLst>
          </p:cNvPr>
          <p:cNvGraphicFramePr>
            <a:graphicFrameLocks noGrp="1"/>
          </p:cNvGraphicFramePr>
          <p:nvPr>
            <p:extLst>
              <p:ext uri="{D42A27DB-BD31-4B8C-83A1-F6EECF244321}">
                <p14:modId xmlns:p14="http://schemas.microsoft.com/office/powerpoint/2010/main" val="2381555500"/>
              </p:ext>
            </p:extLst>
          </p:nvPr>
        </p:nvGraphicFramePr>
        <p:xfrm>
          <a:off x="622998" y="1241912"/>
          <a:ext cx="10925537" cy="4434812"/>
        </p:xfrm>
        <a:graphic>
          <a:graphicData uri="http://schemas.openxmlformats.org/drawingml/2006/table">
            <a:tbl>
              <a:tblPr firstRow="1" bandRow="1">
                <a:tableStyleId>{5940675A-B579-460E-94D1-54222C63F5DA}</a:tableStyleId>
              </a:tblPr>
              <a:tblGrid>
                <a:gridCol w="2100292">
                  <a:extLst>
                    <a:ext uri="{9D8B030D-6E8A-4147-A177-3AD203B41FA5}">
                      <a16:colId xmlns:a16="http://schemas.microsoft.com/office/drawing/2014/main" val="3751342600"/>
                    </a:ext>
                  </a:extLst>
                </a:gridCol>
                <a:gridCol w="4403130">
                  <a:extLst>
                    <a:ext uri="{9D8B030D-6E8A-4147-A177-3AD203B41FA5}">
                      <a16:colId xmlns:a16="http://schemas.microsoft.com/office/drawing/2014/main" val="3295735122"/>
                    </a:ext>
                  </a:extLst>
                </a:gridCol>
                <a:gridCol w="4422115">
                  <a:extLst>
                    <a:ext uri="{9D8B030D-6E8A-4147-A177-3AD203B41FA5}">
                      <a16:colId xmlns:a16="http://schemas.microsoft.com/office/drawing/2014/main" val="1361466256"/>
                    </a:ext>
                  </a:extLst>
                </a:gridCol>
              </a:tblGrid>
              <a:tr h="460200">
                <a:tc>
                  <a:txBody>
                    <a:bodyPr/>
                    <a:lstStyle/>
                    <a:p>
                      <a:endParaRPr sz="2700"/>
                    </a:p>
                  </a:txBody>
                  <a:tcPr marL="136693" marR="136693" marT="54677" marB="54677" anchor="ctr">
                    <a:solidFill>
                      <a:srgbClr val="1E5155"/>
                    </a:solidFill>
                  </a:tcPr>
                </a:tc>
                <a:tc>
                  <a:txBody>
                    <a:bodyPr/>
                    <a:lstStyle/>
                    <a:p>
                      <a:r>
                        <a:rPr sz="2000" b="1" dirty="0">
                          <a:solidFill>
                            <a:srgbClr val="FFFFFF"/>
                          </a:solidFill>
                          <a:latin typeface="Times New Roman" panose="02020603050405020304" pitchFamily="18" charset="0"/>
                          <a:cs typeface="Times New Roman" panose="02020603050405020304" pitchFamily="18" charset="0"/>
                        </a:rPr>
                        <a:t>Health Belief Model</a:t>
                      </a:r>
                    </a:p>
                  </a:txBody>
                  <a:tcPr marL="136693" marR="136693" marT="54677" marB="54677" anchor="ctr">
                    <a:solidFill>
                      <a:srgbClr val="1E5155"/>
                    </a:solidFill>
                  </a:tcPr>
                </a:tc>
                <a:tc>
                  <a:txBody>
                    <a:bodyPr/>
                    <a:lstStyle/>
                    <a:p>
                      <a:r>
                        <a:rPr sz="2000" b="1" dirty="0">
                          <a:solidFill>
                            <a:srgbClr val="FFFFFF"/>
                          </a:solidFill>
                          <a:latin typeface="Times New Roman" panose="02020603050405020304" pitchFamily="18" charset="0"/>
                          <a:cs typeface="Times New Roman" panose="02020603050405020304" pitchFamily="18" charset="0"/>
                        </a:rPr>
                        <a:t>Theory of Planned Behaviour</a:t>
                      </a:r>
                    </a:p>
                  </a:txBody>
                  <a:tcPr marL="136693" marR="136693" marT="54677" marB="54677" anchor="ctr">
                    <a:solidFill>
                      <a:srgbClr val="1E5155"/>
                    </a:solidFill>
                  </a:tcPr>
                </a:tc>
                <a:extLst>
                  <a:ext uri="{0D108BD9-81ED-4DB2-BD59-A6C34878D82A}">
                    <a16:rowId xmlns:a16="http://schemas.microsoft.com/office/drawing/2014/main" val="3101101725"/>
                  </a:ext>
                </a:extLst>
              </a:tr>
              <a:tr h="756368">
                <a:tc>
                  <a:txBody>
                    <a:bodyPr/>
                    <a:lstStyle/>
                    <a:p>
                      <a:r>
                        <a:rPr sz="2000" b="1" dirty="0">
                          <a:solidFill>
                            <a:srgbClr val="1A1A1A"/>
                          </a:solidFill>
                          <a:latin typeface="Times New Roman" panose="02020603050405020304" pitchFamily="18" charset="0"/>
                          <a:cs typeface="Times New Roman" panose="02020603050405020304" pitchFamily="18" charset="0"/>
                        </a:rPr>
                        <a:t>Focus</a:t>
                      </a:r>
                    </a:p>
                  </a:txBody>
                  <a:tcPr marL="136693" marR="136693" marT="54677" marB="54677" anchor="ctr">
                    <a:solidFill>
                      <a:srgbClr val="FFFFFF"/>
                    </a:solidFill>
                  </a:tcPr>
                </a:tc>
                <a:tc>
                  <a:txBody>
                    <a:bodyPr/>
                    <a:lstStyle/>
                    <a:p>
                      <a:r>
                        <a:rPr sz="2000" b="0" dirty="0">
                          <a:solidFill>
                            <a:srgbClr val="1A1A1A"/>
                          </a:solidFill>
                          <a:latin typeface="Times New Roman" panose="02020603050405020304" pitchFamily="18" charset="0"/>
                          <a:cs typeface="Times New Roman" panose="02020603050405020304" pitchFamily="18" charset="0"/>
                        </a:rPr>
                        <a:t>Personal beliefs about risk, benefits and barriers</a:t>
                      </a:r>
                    </a:p>
                  </a:txBody>
                  <a:tcPr marL="136693" marR="136693" marT="54677" marB="54677" anchor="ctr">
                    <a:solidFill>
                      <a:srgbClr val="FFFFFF"/>
                    </a:solidFill>
                  </a:tcPr>
                </a:tc>
                <a:tc>
                  <a:txBody>
                    <a:bodyPr/>
                    <a:lstStyle/>
                    <a:p>
                      <a:r>
                        <a:rPr sz="2000" b="0" dirty="0">
                          <a:solidFill>
                            <a:srgbClr val="1A1A1A"/>
                          </a:solidFill>
                          <a:latin typeface="Times New Roman" panose="02020603050405020304" pitchFamily="18" charset="0"/>
                          <a:cs typeface="Times New Roman" panose="02020603050405020304" pitchFamily="18" charset="0"/>
                        </a:rPr>
                        <a:t>Attitudes, social norms and perceived control shaping intention</a:t>
                      </a:r>
                    </a:p>
                  </a:txBody>
                  <a:tcPr marL="136693" marR="136693" marT="54677" marB="54677" anchor="ctr">
                    <a:solidFill>
                      <a:srgbClr val="FFFFFF"/>
                    </a:solidFill>
                  </a:tcPr>
                </a:tc>
                <a:extLst>
                  <a:ext uri="{0D108BD9-81ED-4DB2-BD59-A6C34878D82A}">
                    <a16:rowId xmlns:a16="http://schemas.microsoft.com/office/drawing/2014/main" val="3338476001"/>
                  </a:ext>
                </a:extLst>
              </a:tr>
              <a:tr h="756368">
                <a:tc>
                  <a:txBody>
                    <a:bodyPr/>
                    <a:lstStyle/>
                    <a:p>
                      <a:r>
                        <a:rPr sz="2000" b="1" dirty="0">
                          <a:solidFill>
                            <a:srgbClr val="1A1A1A"/>
                          </a:solidFill>
                          <a:latin typeface="Times New Roman" panose="02020603050405020304" pitchFamily="18" charset="0"/>
                          <a:cs typeface="Times New Roman" panose="02020603050405020304" pitchFamily="18" charset="0"/>
                        </a:rPr>
                        <a:t>Main barrier it explains</a:t>
                      </a:r>
                    </a:p>
                  </a:txBody>
                  <a:tcPr marL="136693" marR="136693" marT="54677" marB="54677" anchor="ctr">
                    <a:solidFill>
                      <a:srgbClr val="EBEBEB"/>
                    </a:solidFill>
                  </a:tcPr>
                </a:tc>
                <a:tc>
                  <a:txBody>
                    <a:bodyPr/>
                    <a:lstStyle/>
                    <a:p>
                      <a:r>
                        <a:rPr sz="2000" b="0">
                          <a:solidFill>
                            <a:srgbClr val="1A1A1A"/>
                          </a:solidFill>
                          <a:latin typeface="Times New Roman" panose="02020603050405020304" pitchFamily="18" charset="0"/>
                          <a:cs typeface="Times New Roman" panose="02020603050405020304" pitchFamily="18" charset="0"/>
                        </a:rPr>
                        <a:t>Young adults feel at low risk and see many practical barriers</a:t>
                      </a:r>
                    </a:p>
                  </a:txBody>
                  <a:tcPr marL="136693" marR="136693" marT="54677" marB="54677" anchor="ctr">
                    <a:solidFill>
                      <a:srgbClr val="EBEBEB"/>
                    </a:solidFill>
                  </a:tcPr>
                </a:tc>
                <a:tc>
                  <a:txBody>
                    <a:bodyPr/>
                    <a:lstStyle/>
                    <a:p>
                      <a:r>
                        <a:rPr sz="2000" b="0" dirty="0">
                          <a:solidFill>
                            <a:srgbClr val="1A1A1A"/>
                          </a:solidFill>
                          <a:latin typeface="Times New Roman" panose="02020603050405020304" pitchFamily="18" charset="0"/>
                          <a:cs typeface="Times New Roman" panose="02020603050405020304" pitchFamily="18" charset="0"/>
                        </a:rPr>
                        <a:t>Activity is not the norm among peers; low control over time and cost</a:t>
                      </a:r>
                    </a:p>
                  </a:txBody>
                  <a:tcPr marL="136693" marR="136693" marT="54677" marB="54677" anchor="ctr">
                    <a:solidFill>
                      <a:srgbClr val="EBEBEB"/>
                    </a:solidFill>
                  </a:tcPr>
                </a:tc>
                <a:extLst>
                  <a:ext uri="{0D108BD9-81ED-4DB2-BD59-A6C34878D82A}">
                    <a16:rowId xmlns:a16="http://schemas.microsoft.com/office/drawing/2014/main" val="168041007"/>
                  </a:ext>
                </a:extLst>
              </a:tr>
              <a:tr h="1052537">
                <a:tc>
                  <a:txBody>
                    <a:bodyPr/>
                    <a:lstStyle/>
                    <a:p>
                      <a:r>
                        <a:rPr sz="2000" b="1" dirty="0">
                          <a:solidFill>
                            <a:srgbClr val="1A1A1A"/>
                          </a:solidFill>
                          <a:latin typeface="Times New Roman" panose="02020603050405020304" pitchFamily="18" charset="0"/>
                          <a:cs typeface="Times New Roman" panose="02020603050405020304" pitchFamily="18" charset="0"/>
                        </a:rPr>
                        <a:t>Strength</a:t>
                      </a:r>
                    </a:p>
                  </a:txBody>
                  <a:tcPr marL="136693" marR="136693" marT="54677" marB="54677" anchor="ctr">
                    <a:solidFill>
                      <a:srgbClr val="FFFFFF"/>
                    </a:solidFill>
                  </a:tcPr>
                </a:tc>
                <a:tc>
                  <a:txBody>
                    <a:bodyPr/>
                    <a:lstStyle/>
                    <a:p>
                      <a:r>
                        <a:rPr sz="2000" b="0">
                          <a:solidFill>
                            <a:srgbClr val="1A1A1A"/>
                          </a:solidFill>
                          <a:latin typeface="Times New Roman" panose="02020603050405020304" pitchFamily="18" charset="0"/>
                          <a:cs typeface="Times New Roman" panose="02020603050405020304" pitchFamily="18" charset="0"/>
                        </a:rPr>
                        <a:t>Simple, widely used framework for prevention campaigns (Alyafei and Easton-Carr, 2024)</a:t>
                      </a:r>
                    </a:p>
                  </a:txBody>
                  <a:tcPr marL="136693" marR="136693" marT="54677" marB="54677" anchor="ctr">
                    <a:solidFill>
                      <a:srgbClr val="FFFFFF"/>
                    </a:solidFill>
                  </a:tcPr>
                </a:tc>
                <a:tc>
                  <a:txBody>
                    <a:bodyPr/>
                    <a:lstStyle/>
                    <a:p>
                      <a:r>
                        <a:rPr sz="2000" b="0" dirty="0">
                          <a:solidFill>
                            <a:srgbClr val="1A1A1A"/>
                          </a:solidFill>
                          <a:latin typeface="Times New Roman" panose="02020603050405020304" pitchFamily="18" charset="0"/>
                          <a:cs typeface="Times New Roman" panose="02020603050405020304" pitchFamily="18" charset="0"/>
                        </a:rPr>
                        <a:t>Includes social influence, important in Newham's close-knit communities (Ajzen, 2020)</a:t>
                      </a:r>
                    </a:p>
                  </a:txBody>
                  <a:tcPr marL="136693" marR="136693" marT="54677" marB="54677" anchor="ctr">
                    <a:solidFill>
                      <a:srgbClr val="FFFFFF"/>
                    </a:solidFill>
                  </a:tcPr>
                </a:tc>
                <a:extLst>
                  <a:ext uri="{0D108BD9-81ED-4DB2-BD59-A6C34878D82A}">
                    <a16:rowId xmlns:a16="http://schemas.microsoft.com/office/drawing/2014/main" val="448890839"/>
                  </a:ext>
                </a:extLst>
              </a:tr>
              <a:tr h="1348705">
                <a:tc>
                  <a:txBody>
                    <a:bodyPr/>
                    <a:lstStyle/>
                    <a:p>
                      <a:r>
                        <a:rPr sz="2000" b="1" dirty="0">
                          <a:solidFill>
                            <a:srgbClr val="1A1A1A"/>
                          </a:solidFill>
                          <a:latin typeface="Times New Roman" panose="02020603050405020304" pitchFamily="18" charset="0"/>
                          <a:cs typeface="Times New Roman" panose="02020603050405020304" pitchFamily="18" charset="0"/>
                        </a:rPr>
                        <a:t>Limitation</a:t>
                      </a:r>
                    </a:p>
                  </a:txBody>
                  <a:tcPr marL="136693" marR="136693" marT="54677" marB="54677" anchor="ctr">
                    <a:solidFill>
                      <a:srgbClr val="EBEBEB"/>
                    </a:solidFill>
                  </a:tcPr>
                </a:tc>
                <a:tc>
                  <a:txBody>
                    <a:bodyPr/>
                    <a:lstStyle/>
                    <a:p>
                      <a:r>
                        <a:rPr sz="2000" b="0">
                          <a:solidFill>
                            <a:srgbClr val="1A1A1A"/>
                          </a:solidFill>
                          <a:latin typeface="Times New Roman" panose="02020603050405020304" pitchFamily="18" charset="0"/>
                          <a:cs typeface="Times New Roman" panose="02020603050405020304" pitchFamily="18" charset="0"/>
                        </a:rPr>
                        <a:t>Assumes rational choices; can miss emotional, social and cultural influences (Alyafei and Easton-Carr, 2024)</a:t>
                      </a:r>
                    </a:p>
                  </a:txBody>
                  <a:tcPr marL="136693" marR="136693" marT="54677" marB="54677" anchor="ctr">
                    <a:solidFill>
                      <a:srgbClr val="EBEBEB"/>
                    </a:solidFill>
                  </a:tcPr>
                </a:tc>
                <a:tc>
                  <a:txBody>
                    <a:bodyPr/>
                    <a:lstStyle/>
                    <a:p>
                      <a:r>
                        <a:rPr sz="2000" b="0" dirty="0">
                          <a:solidFill>
                            <a:srgbClr val="1A1A1A"/>
                          </a:solidFill>
                          <a:latin typeface="Times New Roman" panose="02020603050405020304" pitchFamily="18" charset="0"/>
                          <a:cs typeface="Times New Roman" panose="02020603050405020304" pitchFamily="18" charset="0"/>
                        </a:rPr>
                        <a:t>Intentions are often not acted on (Sheeran and Webb, 2016); misses habit and emotion</a:t>
                      </a:r>
                    </a:p>
                  </a:txBody>
                  <a:tcPr marL="136693" marR="136693" marT="54677" marB="54677" anchor="ctr">
                    <a:solidFill>
                      <a:srgbClr val="EBEBEB"/>
                    </a:solidFill>
                  </a:tcPr>
                </a:tc>
                <a:extLst>
                  <a:ext uri="{0D108BD9-81ED-4DB2-BD59-A6C34878D82A}">
                    <a16:rowId xmlns:a16="http://schemas.microsoft.com/office/drawing/2014/main" val="3323309633"/>
                  </a:ext>
                </a:extLst>
              </a:tr>
            </a:tbl>
          </a:graphicData>
        </a:graphic>
      </p:graphicFrame>
      <p:sp>
        <p:nvSpPr>
          <p:cNvPr id="7" name="TextBox 6">
            <a:extLst>
              <a:ext uri="{FF2B5EF4-FFF2-40B4-BE49-F238E27FC236}">
                <a16:creationId xmlns:a16="http://schemas.microsoft.com/office/drawing/2014/main" id="{4037584C-7580-CC50-AE51-A9BC425DA4EC}"/>
              </a:ext>
            </a:extLst>
          </p:cNvPr>
          <p:cNvSpPr txBox="1"/>
          <p:nvPr/>
        </p:nvSpPr>
        <p:spPr>
          <a:xfrm>
            <a:off x="1736959" y="540217"/>
            <a:ext cx="8534400" cy="738664"/>
          </a:xfrm>
          <a:prstGeom prst="rect">
            <a:avLst/>
          </a:prstGeom>
          <a:noFill/>
        </p:spPr>
        <p:txBody>
          <a:bodyPr wrap="square">
            <a:spAutoFit/>
          </a:bodyPr>
          <a:lstStyle/>
          <a:p>
            <a:r>
              <a:rPr lang="en-GB" sz="2400" b="1" dirty="0">
                <a:solidFill>
                  <a:schemeClr val="tx1"/>
                </a:solidFill>
                <a:latin typeface="Times New Roman" panose="02020603050405020304" pitchFamily="18" charset="0"/>
                <a:cs typeface="Times New Roman" panose="02020603050405020304" pitchFamily="18" charset="0"/>
              </a:rPr>
              <a:t>Health Belief Model  and </a:t>
            </a:r>
            <a:r>
              <a:rPr lang="gu-IN" sz="2400" b="1" dirty="0">
                <a:latin typeface="Times New Roman" panose="02020603050405020304" pitchFamily="18" charset="0"/>
              </a:rPr>
              <a:t>Theory of Planned Behaviour</a:t>
            </a:r>
            <a:endParaRPr lang="en-GB" sz="2400"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984733950"/>
      </p:ext>
    </p:extLst>
  </p:cSld>
  <p:clrMapOvr>
    <a:masterClrMapping/>
  </p:clrMapOvr>
  <p:transition spd="slow">
    <p:wip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DF290-C7F4-D705-0298-1900CEC3BAF7}"/>
              </a:ext>
            </a:extLst>
          </p:cNvPr>
          <p:cNvSpPr>
            <a:spLocks noGrp="1"/>
          </p:cNvSpPr>
          <p:nvPr>
            <p:ph type="title"/>
          </p:nvPr>
        </p:nvSpPr>
        <p:spPr/>
        <p:txBody>
          <a:bodyPr/>
          <a:lstStyle/>
          <a:p>
            <a:r>
              <a:rPr lang="en-GB" sz="3600" b="1" dirty="0">
                <a:latin typeface="Times New Roman" panose="02020603050405020304" pitchFamily="18" charset="0"/>
                <a:cs typeface="Times New Roman" panose="02020603050405020304" pitchFamily="18" charset="0"/>
              </a:rPr>
              <a:t>Solutions</a:t>
            </a:r>
            <a:r>
              <a:rPr lang="en-GB" dirty="0"/>
              <a:t> </a:t>
            </a:r>
          </a:p>
        </p:txBody>
      </p:sp>
      <p:graphicFrame>
        <p:nvGraphicFramePr>
          <p:cNvPr id="4" name="Table 3">
            <a:extLst>
              <a:ext uri="{FF2B5EF4-FFF2-40B4-BE49-F238E27FC236}">
                <a16:creationId xmlns:a16="http://schemas.microsoft.com/office/drawing/2014/main" id="{4F280141-0387-C4A7-2D32-9B8FFD3E56C0}"/>
              </a:ext>
            </a:extLst>
          </p:cNvPr>
          <p:cNvGraphicFramePr>
            <a:graphicFrameLocks noGrp="1"/>
          </p:cNvGraphicFramePr>
          <p:nvPr>
            <p:extLst>
              <p:ext uri="{D42A27DB-BD31-4B8C-83A1-F6EECF244321}">
                <p14:modId xmlns:p14="http://schemas.microsoft.com/office/powerpoint/2010/main" val="707943255"/>
              </p:ext>
            </p:extLst>
          </p:nvPr>
        </p:nvGraphicFramePr>
        <p:xfrm>
          <a:off x="462116" y="1305386"/>
          <a:ext cx="10991515" cy="5314188"/>
        </p:xfrm>
        <a:graphic>
          <a:graphicData uri="http://schemas.openxmlformats.org/drawingml/2006/table">
            <a:tbl>
              <a:tblPr>
                <a:tableStyleId>{5940675A-B579-460E-94D1-54222C63F5DA}</a:tableStyleId>
              </a:tblPr>
              <a:tblGrid>
                <a:gridCol w="2551603">
                  <a:extLst>
                    <a:ext uri="{9D8B030D-6E8A-4147-A177-3AD203B41FA5}">
                      <a16:colId xmlns:a16="http://schemas.microsoft.com/office/drawing/2014/main" val="426253332"/>
                    </a:ext>
                  </a:extLst>
                </a:gridCol>
                <a:gridCol w="3566160">
                  <a:extLst>
                    <a:ext uri="{9D8B030D-6E8A-4147-A177-3AD203B41FA5}">
                      <a16:colId xmlns:a16="http://schemas.microsoft.com/office/drawing/2014/main" val="3022932454"/>
                    </a:ext>
                  </a:extLst>
                </a:gridCol>
                <a:gridCol w="4873752">
                  <a:extLst>
                    <a:ext uri="{9D8B030D-6E8A-4147-A177-3AD203B41FA5}">
                      <a16:colId xmlns:a16="http://schemas.microsoft.com/office/drawing/2014/main" val="4193660904"/>
                    </a:ext>
                  </a:extLst>
                </a:gridCol>
              </a:tblGrid>
              <a:tr h="534924">
                <a:tc>
                  <a:txBody>
                    <a:bodyPr/>
                    <a:lstStyle/>
                    <a:p>
                      <a:r>
                        <a:rPr sz="2000" b="1" dirty="0">
                          <a:solidFill>
                            <a:srgbClr val="FFFFFF"/>
                          </a:solidFill>
                          <a:latin typeface="Times New Roman" panose="02020603050405020304" pitchFamily="18" charset="0"/>
                          <a:cs typeface="Times New Roman" panose="02020603050405020304" pitchFamily="18" charset="0"/>
                        </a:rPr>
                        <a:t>Individual challenge</a:t>
                      </a:r>
                    </a:p>
                  </a:txBody>
                  <a:tcPr marT="36576" marB="36576"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1E5155"/>
                    </a:solidFill>
                  </a:tcPr>
                </a:tc>
                <a:tc>
                  <a:txBody>
                    <a:bodyPr/>
                    <a:lstStyle/>
                    <a:p>
                      <a:r>
                        <a:rPr sz="2000" b="1" dirty="0">
                          <a:solidFill>
                            <a:srgbClr val="FFFFFF"/>
                          </a:solidFill>
                          <a:latin typeface="Times New Roman" panose="02020603050405020304" pitchFamily="18" charset="0"/>
                          <a:cs typeface="Times New Roman" panose="02020603050405020304" pitchFamily="18" charset="0"/>
                        </a:rPr>
                        <a:t>Model link</a:t>
                      </a:r>
                    </a:p>
                  </a:txBody>
                  <a:tcPr marT="36576" marB="36576"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1E5155"/>
                    </a:solidFill>
                  </a:tcPr>
                </a:tc>
                <a:tc>
                  <a:txBody>
                    <a:bodyPr/>
                    <a:lstStyle/>
                    <a:p>
                      <a:r>
                        <a:rPr sz="2000" b="1">
                          <a:solidFill>
                            <a:srgbClr val="FFFFFF"/>
                          </a:solidFill>
                          <a:latin typeface="Times New Roman" panose="02020603050405020304" pitchFamily="18" charset="0"/>
                          <a:cs typeface="Times New Roman" panose="02020603050405020304" pitchFamily="18" charset="0"/>
                        </a:rPr>
                        <a:t>Campaign solution</a:t>
                      </a:r>
                    </a:p>
                  </a:txBody>
                  <a:tcPr marT="36576" marB="36576"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1E5155"/>
                    </a:solidFill>
                  </a:tcPr>
                </a:tc>
                <a:extLst>
                  <a:ext uri="{0D108BD9-81ED-4DB2-BD59-A6C34878D82A}">
                    <a16:rowId xmlns:a16="http://schemas.microsoft.com/office/drawing/2014/main" val="3603576590"/>
                  </a:ext>
                </a:extLst>
              </a:tr>
              <a:tr h="534924">
                <a:tc>
                  <a:txBody>
                    <a:bodyPr/>
                    <a:lstStyle/>
                    <a:p>
                      <a:r>
                        <a:rPr sz="2000" b="1">
                          <a:solidFill>
                            <a:srgbClr val="1A1A1A"/>
                          </a:solidFill>
                          <a:latin typeface="Times New Roman" panose="02020603050405020304" pitchFamily="18" charset="0"/>
                          <a:cs typeface="Times New Roman" panose="02020603050405020304" pitchFamily="18" charset="0"/>
                        </a:rPr>
                        <a:t>"I’m young, I don’t need it"</a:t>
                      </a:r>
                    </a:p>
                  </a:txBody>
                  <a:tcPr marT="36576" marB="36576"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FFFFFF"/>
                    </a:solidFill>
                  </a:tcPr>
                </a:tc>
                <a:tc>
                  <a:txBody>
                    <a:bodyPr/>
                    <a:lstStyle/>
                    <a:p>
                      <a:r>
                        <a:rPr sz="2000" b="0" dirty="0">
                          <a:solidFill>
                            <a:srgbClr val="1A1A1A"/>
                          </a:solidFill>
                          <a:latin typeface="Times New Roman" panose="02020603050405020304" pitchFamily="18" charset="0"/>
                          <a:cs typeface="Times New Roman" panose="02020603050405020304" pitchFamily="18" charset="0"/>
                        </a:rPr>
                        <a:t>HBM: low perceived susceptibility</a:t>
                      </a:r>
                    </a:p>
                  </a:txBody>
                  <a:tcPr marT="36576" marB="36576"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FFFFFF"/>
                    </a:solidFill>
                  </a:tcPr>
                </a:tc>
                <a:tc>
                  <a:txBody>
                    <a:bodyPr/>
                    <a:lstStyle/>
                    <a:p>
                      <a:r>
                        <a:rPr sz="2000" b="0" dirty="0">
                          <a:solidFill>
                            <a:srgbClr val="1A1A1A"/>
                          </a:solidFill>
                          <a:latin typeface="Times New Roman" panose="02020603050405020304" pitchFamily="18" charset="0"/>
                          <a:cs typeface="Times New Roman" panose="02020603050405020304" pitchFamily="18" charset="0"/>
                        </a:rPr>
                        <a:t>Messages on immediate benefits (mood, sleep, friends), not distant disease</a:t>
                      </a:r>
                    </a:p>
                  </a:txBody>
                  <a:tcPr marT="36576" marB="36576"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319892275"/>
                  </a:ext>
                </a:extLst>
              </a:tr>
              <a:tr h="534924">
                <a:tc>
                  <a:txBody>
                    <a:bodyPr/>
                    <a:lstStyle/>
                    <a:p>
                      <a:r>
                        <a:rPr sz="2000" b="1">
                          <a:solidFill>
                            <a:srgbClr val="1A1A1A"/>
                          </a:solidFill>
                          <a:latin typeface="Times New Roman" panose="02020603050405020304" pitchFamily="18" charset="0"/>
                          <a:cs typeface="Times New Roman" panose="02020603050405020304" pitchFamily="18" charset="0"/>
                        </a:rPr>
                        <a:t>Cost</a:t>
                      </a:r>
                    </a:p>
                  </a:txBody>
                  <a:tcPr marT="36576" marB="36576"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EBEBEB"/>
                    </a:solidFill>
                  </a:tcPr>
                </a:tc>
                <a:tc>
                  <a:txBody>
                    <a:bodyPr/>
                    <a:lstStyle/>
                    <a:p>
                      <a:r>
                        <a:rPr sz="2000" b="0">
                          <a:solidFill>
                            <a:srgbClr val="1A1A1A"/>
                          </a:solidFill>
                          <a:latin typeface="Times New Roman" panose="02020603050405020304" pitchFamily="18" charset="0"/>
                          <a:cs typeface="Times New Roman" panose="02020603050405020304" pitchFamily="18" charset="0"/>
                        </a:rPr>
                        <a:t>HBM: perceived barriers; TPB: perceived control</a:t>
                      </a:r>
                    </a:p>
                  </a:txBody>
                  <a:tcPr marT="36576" marB="36576"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EBEBEB"/>
                    </a:solidFill>
                  </a:tcPr>
                </a:tc>
                <a:tc>
                  <a:txBody>
                    <a:bodyPr/>
                    <a:lstStyle/>
                    <a:p>
                      <a:r>
                        <a:rPr sz="2000" b="0" dirty="0">
                          <a:solidFill>
                            <a:srgbClr val="1A1A1A"/>
                          </a:solidFill>
                          <a:latin typeface="Times New Roman" panose="02020603050405020304" pitchFamily="18" charset="0"/>
                          <a:cs typeface="Times New Roman" panose="02020603050405020304" pitchFamily="18" charset="0"/>
                        </a:rPr>
                        <a:t>Free Move Together Sessions; </a:t>
                      </a:r>
                      <a:r>
                        <a:rPr sz="2000" b="0" dirty="0" err="1">
                          <a:solidFill>
                            <a:srgbClr val="1A1A1A"/>
                          </a:solidFill>
                          <a:latin typeface="Times New Roman" panose="02020603050405020304" pitchFamily="18" charset="0"/>
                          <a:cs typeface="Times New Roman" panose="02020603050405020304" pitchFamily="18" charset="0"/>
                        </a:rPr>
                        <a:t>BetterPoints</a:t>
                      </a:r>
                      <a:r>
                        <a:rPr sz="2000" b="0" dirty="0">
                          <a:solidFill>
                            <a:srgbClr val="1A1A1A"/>
                          </a:solidFill>
                          <a:latin typeface="Times New Roman" panose="02020603050405020304" pitchFamily="18" charset="0"/>
                          <a:cs typeface="Times New Roman" panose="02020603050405020304" pitchFamily="18" charset="0"/>
                        </a:rPr>
                        <a:t> rewards for active minutes</a:t>
                      </a:r>
                    </a:p>
                  </a:txBody>
                  <a:tcPr marT="36576" marB="36576"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EBEBEB"/>
                    </a:solidFill>
                  </a:tcPr>
                </a:tc>
                <a:extLst>
                  <a:ext uri="{0D108BD9-81ED-4DB2-BD59-A6C34878D82A}">
                    <a16:rowId xmlns:a16="http://schemas.microsoft.com/office/drawing/2014/main" val="1207369345"/>
                  </a:ext>
                </a:extLst>
              </a:tr>
              <a:tr h="534924">
                <a:tc>
                  <a:txBody>
                    <a:bodyPr/>
                    <a:lstStyle/>
                    <a:p>
                      <a:r>
                        <a:rPr sz="2000" b="1">
                          <a:solidFill>
                            <a:srgbClr val="1A1A1A"/>
                          </a:solidFill>
                          <a:latin typeface="Times New Roman" panose="02020603050405020304" pitchFamily="18" charset="0"/>
                          <a:cs typeface="Times New Roman" panose="02020603050405020304" pitchFamily="18" charset="0"/>
                        </a:rPr>
                        <a:t>Low confidence or skills</a:t>
                      </a:r>
                    </a:p>
                  </a:txBody>
                  <a:tcPr marT="36576" marB="36576"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FFFFFF"/>
                    </a:solidFill>
                  </a:tcPr>
                </a:tc>
                <a:tc>
                  <a:txBody>
                    <a:bodyPr/>
                    <a:lstStyle/>
                    <a:p>
                      <a:r>
                        <a:rPr sz="2000" b="0">
                          <a:solidFill>
                            <a:srgbClr val="1A1A1A"/>
                          </a:solidFill>
                          <a:latin typeface="Times New Roman" panose="02020603050405020304" pitchFamily="18" charset="0"/>
                          <a:cs typeface="Times New Roman" panose="02020603050405020304" pitchFamily="18" charset="0"/>
                        </a:rPr>
                        <a:t>HBM: self-efficacy; TPB: perceived control</a:t>
                      </a:r>
                    </a:p>
                  </a:txBody>
                  <a:tcPr marT="36576" marB="36576"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FFFFFF"/>
                    </a:solidFill>
                  </a:tcPr>
                </a:tc>
                <a:tc>
                  <a:txBody>
                    <a:bodyPr/>
                    <a:lstStyle/>
                    <a:p>
                      <a:r>
                        <a:rPr sz="2000" b="0" dirty="0">
                          <a:solidFill>
                            <a:srgbClr val="1A1A1A"/>
                          </a:solidFill>
                          <a:latin typeface="Times New Roman" panose="02020603050405020304" pitchFamily="18" charset="0"/>
                          <a:cs typeface="Times New Roman" panose="02020603050405020304" pitchFamily="18" charset="0"/>
                        </a:rPr>
                        <a:t>Beginner-only sessions, buddy system and personal step goals</a:t>
                      </a:r>
                    </a:p>
                  </a:txBody>
                  <a:tcPr marT="36576" marB="36576"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3425175203"/>
                  </a:ext>
                </a:extLst>
              </a:tr>
              <a:tr h="534924">
                <a:tc>
                  <a:txBody>
                    <a:bodyPr/>
                    <a:lstStyle/>
                    <a:p>
                      <a:r>
                        <a:rPr sz="2000" b="1">
                          <a:solidFill>
                            <a:srgbClr val="1A1A1A"/>
                          </a:solidFill>
                          <a:latin typeface="Times New Roman" panose="02020603050405020304" pitchFamily="18" charset="0"/>
                          <a:cs typeface="Times New Roman" panose="02020603050405020304" pitchFamily="18" charset="0"/>
                        </a:rPr>
                        <a:t>"Exercise is boring / not for me"</a:t>
                      </a:r>
                    </a:p>
                  </a:txBody>
                  <a:tcPr marT="36576" marB="36576"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EBEBEB"/>
                    </a:solidFill>
                  </a:tcPr>
                </a:tc>
                <a:tc>
                  <a:txBody>
                    <a:bodyPr/>
                    <a:lstStyle/>
                    <a:p>
                      <a:r>
                        <a:rPr sz="2000" b="0">
                          <a:solidFill>
                            <a:srgbClr val="1A1A1A"/>
                          </a:solidFill>
                          <a:latin typeface="Times New Roman" panose="02020603050405020304" pitchFamily="18" charset="0"/>
                          <a:cs typeface="Times New Roman" panose="02020603050405020304" pitchFamily="18" charset="0"/>
                        </a:rPr>
                        <a:t>TPB: attitude</a:t>
                      </a:r>
                    </a:p>
                  </a:txBody>
                  <a:tcPr marT="36576" marB="36576"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EBEBEB"/>
                    </a:solidFill>
                  </a:tcPr>
                </a:tc>
                <a:tc>
                  <a:txBody>
                    <a:bodyPr/>
                    <a:lstStyle/>
                    <a:p>
                      <a:r>
                        <a:rPr sz="2000" b="0" dirty="0">
                          <a:solidFill>
                            <a:srgbClr val="1A1A1A"/>
                          </a:solidFill>
                          <a:latin typeface="Times New Roman" panose="02020603050405020304" pitchFamily="18" charset="0"/>
                          <a:cs typeface="Times New Roman" panose="02020603050405020304" pitchFamily="18" charset="0"/>
                        </a:rPr>
                        <a:t>Fun formats (dance, social football) and real young Newham faces in promotion</a:t>
                      </a:r>
                    </a:p>
                  </a:txBody>
                  <a:tcPr marT="36576" marB="36576"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EBEBEB"/>
                    </a:solidFill>
                  </a:tcPr>
                </a:tc>
                <a:extLst>
                  <a:ext uri="{0D108BD9-81ED-4DB2-BD59-A6C34878D82A}">
                    <a16:rowId xmlns:a16="http://schemas.microsoft.com/office/drawing/2014/main" val="1174147155"/>
                  </a:ext>
                </a:extLst>
              </a:tr>
              <a:tr h="534924">
                <a:tc>
                  <a:txBody>
                    <a:bodyPr/>
                    <a:lstStyle/>
                    <a:p>
                      <a:r>
                        <a:rPr sz="2000" b="1">
                          <a:solidFill>
                            <a:srgbClr val="1A1A1A"/>
                          </a:solidFill>
                          <a:latin typeface="Times New Roman" panose="02020603050405020304" pitchFamily="18" charset="0"/>
                          <a:cs typeface="Times New Roman" panose="02020603050405020304" pitchFamily="18" charset="0"/>
                        </a:rPr>
                        <a:t>Friends and family are not active</a:t>
                      </a:r>
                    </a:p>
                  </a:txBody>
                  <a:tcPr marT="36576" marB="36576"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FFFFFF"/>
                    </a:solidFill>
                  </a:tcPr>
                </a:tc>
                <a:tc>
                  <a:txBody>
                    <a:bodyPr/>
                    <a:lstStyle/>
                    <a:p>
                      <a:r>
                        <a:rPr sz="2000" b="0">
                          <a:solidFill>
                            <a:srgbClr val="1A1A1A"/>
                          </a:solidFill>
                          <a:latin typeface="Times New Roman" panose="02020603050405020304" pitchFamily="18" charset="0"/>
                          <a:cs typeface="Times New Roman" panose="02020603050405020304" pitchFamily="18" charset="0"/>
                        </a:rPr>
                        <a:t>TPB: subjective norms</a:t>
                      </a:r>
                    </a:p>
                  </a:txBody>
                  <a:tcPr marT="36576" marB="36576"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FFFFFF"/>
                    </a:solidFill>
                  </a:tcPr>
                </a:tc>
                <a:tc>
                  <a:txBody>
                    <a:bodyPr/>
                    <a:lstStyle/>
                    <a:p>
                      <a:r>
                        <a:rPr sz="2000" b="0" dirty="0">
                          <a:solidFill>
                            <a:srgbClr val="1A1A1A"/>
                          </a:solidFill>
                          <a:latin typeface="Times New Roman" panose="02020603050405020304" pitchFamily="18" charset="0"/>
                          <a:cs typeface="Times New Roman" panose="02020603050405020304" pitchFamily="18" charset="0"/>
                        </a:rPr>
                        <a:t>Team challenges, bring-a-friend sessions and peer ambassadors</a:t>
                      </a:r>
                    </a:p>
                  </a:txBody>
                  <a:tcPr marT="36576" marB="36576"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749183931"/>
                  </a:ext>
                </a:extLst>
              </a:tr>
              <a:tr h="534924">
                <a:tc>
                  <a:txBody>
                    <a:bodyPr/>
                    <a:lstStyle/>
                    <a:p>
                      <a:r>
                        <a:rPr sz="2000" b="1" dirty="0">
                          <a:solidFill>
                            <a:srgbClr val="1A1A1A"/>
                          </a:solidFill>
                          <a:latin typeface="Times New Roman" panose="02020603050405020304" pitchFamily="18" charset="0"/>
                          <a:cs typeface="Times New Roman" panose="02020603050405020304" pitchFamily="18" charset="0"/>
                        </a:rPr>
                        <a:t>Cultural </a:t>
                      </a:r>
                      <a:r>
                        <a:rPr lang="en-GB" sz="2000" b="1" dirty="0">
                          <a:solidFill>
                            <a:srgbClr val="1A1A1A"/>
                          </a:solidFill>
                          <a:latin typeface="Times New Roman" panose="02020603050405020304" pitchFamily="18" charset="0"/>
                          <a:cs typeface="Times New Roman" panose="02020603050405020304" pitchFamily="18" charset="0"/>
                        </a:rPr>
                        <a:t>/</a:t>
                      </a:r>
                      <a:r>
                        <a:rPr sz="2000" b="1" dirty="0">
                          <a:solidFill>
                            <a:srgbClr val="1A1A1A"/>
                          </a:solidFill>
                          <a:latin typeface="Times New Roman" panose="02020603050405020304" pitchFamily="18" charset="0"/>
                          <a:cs typeface="Times New Roman" panose="02020603050405020304" pitchFamily="18" charset="0"/>
                        </a:rPr>
                        <a:t> gender </a:t>
                      </a:r>
                    </a:p>
                  </a:txBody>
                  <a:tcPr marT="36576" marB="36576"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EBEBEB"/>
                    </a:solidFill>
                  </a:tcPr>
                </a:tc>
                <a:tc>
                  <a:txBody>
                    <a:bodyPr/>
                    <a:lstStyle/>
                    <a:p>
                      <a:r>
                        <a:rPr sz="2000" b="0">
                          <a:solidFill>
                            <a:srgbClr val="1A1A1A"/>
                          </a:solidFill>
                          <a:latin typeface="Times New Roman" panose="02020603050405020304" pitchFamily="18" charset="0"/>
                          <a:cs typeface="Times New Roman" panose="02020603050405020304" pitchFamily="18" charset="0"/>
                        </a:rPr>
                        <a:t>TPB: subjective norms; HBM: barriers</a:t>
                      </a:r>
                    </a:p>
                  </a:txBody>
                  <a:tcPr marT="36576" marB="36576"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EBEBEB"/>
                    </a:solidFill>
                  </a:tcPr>
                </a:tc>
                <a:tc>
                  <a:txBody>
                    <a:bodyPr/>
                    <a:lstStyle/>
                    <a:p>
                      <a:r>
                        <a:rPr sz="2000" b="0" dirty="0">
                          <a:solidFill>
                            <a:srgbClr val="1A1A1A"/>
                          </a:solidFill>
                          <a:latin typeface="Times New Roman" panose="02020603050405020304" pitchFamily="18" charset="0"/>
                          <a:cs typeface="Times New Roman" panose="02020603050405020304" pitchFamily="18" charset="0"/>
                        </a:rPr>
                        <a:t>Women-only sessions in trusted community venues</a:t>
                      </a:r>
                    </a:p>
                  </a:txBody>
                  <a:tcPr marT="36576" marB="36576"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EBEBEB"/>
                    </a:solidFill>
                  </a:tcPr>
                </a:tc>
                <a:extLst>
                  <a:ext uri="{0D108BD9-81ED-4DB2-BD59-A6C34878D82A}">
                    <a16:rowId xmlns:a16="http://schemas.microsoft.com/office/drawing/2014/main" val="2737687755"/>
                  </a:ext>
                </a:extLst>
              </a:tr>
              <a:tr h="534924">
                <a:tc>
                  <a:txBody>
                    <a:bodyPr/>
                    <a:lstStyle/>
                    <a:p>
                      <a:r>
                        <a:rPr sz="2000" b="1" dirty="0">
                          <a:solidFill>
                            <a:srgbClr val="1A1A1A"/>
                          </a:solidFill>
                          <a:latin typeface="Times New Roman" panose="02020603050405020304" pitchFamily="18" charset="0"/>
                          <a:cs typeface="Times New Roman" panose="02020603050405020304" pitchFamily="18" charset="0"/>
                        </a:rPr>
                        <a:t> </a:t>
                      </a:r>
                      <a:r>
                        <a:rPr lang="en-GB" sz="2000" b="1" dirty="0">
                          <a:solidFill>
                            <a:srgbClr val="1A1A1A"/>
                          </a:solidFill>
                          <a:latin typeface="Times New Roman" panose="02020603050405020304" pitchFamily="18" charset="0"/>
                          <a:cs typeface="Times New Roman" panose="02020603050405020304" pitchFamily="18" charset="0"/>
                        </a:rPr>
                        <a:t>I</a:t>
                      </a:r>
                      <a:r>
                        <a:rPr sz="2000" b="1" dirty="0" err="1">
                          <a:solidFill>
                            <a:srgbClr val="1A1A1A"/>
                          </a:solidFill>
                          <a:latin typeface="Times New Roman" panose="02020603050405020304" pitchFamily="18" charset="0"/>
                          <a:cs typeface="Times New Roman" panose="02020603050405020304" pitchFamily="18" charset="0"/>
                        </a:rPr>
                        <a:t>ntention</a:t>
                      </a:r>
                      <a:r>
                        <a:rPr sz="2000" b="1" dirty="0">
                          <a:solidFill>
                            <a:srgbClr val="1A1A1A"/>
                          </a:solidFill>
                          <a:latin typeface="Times New Roman" panose="02020603050405020304" pitchFamily="18" charset="0"/>
                          <a:cs typeface="Times New Roman" panose="02020603050405020304" pitchFamily="18" charset="0"/>
                        </a:rPr>
                        <a:t> not acted on</a:t>
                      </a:r>
                    </a:p>
                  </a:txBody>
                  <a:tcPr marT="36576" marB="36576"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FFFFFF"/>
                    </a:solidFill>
                  </a:tcPr>
                </a:tc>
                <a:tc>
                  <a:txBody>
                    <a:bodyPr/>
                    <a:lstStyle/>
                    <a:p>
                      <a:r>
                        <a:rPr sz="2000" b="0">
                          <a:solidFill>
                            <a:srgbClr val="1A1A1A"/>
                          </a:solidFill>
                          <a:latin typeface="Times New Roman" panose="02020603050405020304" pitchFamily="18" charset="0"/>
                          <a:cs typeface="Times New Roman" panose="02020603050405020304" pitchFamily="18" charset="0"/>
                        </a:rPr>
                        <a:t>HBM: cues to action; TPB: intention gap</a:t>
                      </a:r>
                    </a:p>
                  </a:txBody>
                  <a:tcPr marT="36576" marB="36576"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FFFFFF"/>
                    </a:solidFill>
                  </a:tcPr>
                </a:tc>
                <a:tc>
                  <a:txBody>
                    <a:bodyPr/>
                    <a:lstStyle/>
                    <a:p>
                      <a:r>
                        <a:rPr sz="2000" b="0" dirty="0" err="1">
                          <a:solidFill>
                            <a:srgbClr val="1A1A1A"/>
                          </a:solidFill>
                          <a:latin typeface="Times New Roman" panose="02020603050405020304" pitchFamily="18" charset="0"/>
                          <a:cs typeface="Times New Roman" panose="02020603050405020304" pitchFamily="18" charset="0"/>
                        </a:rPr>
                        <a:t>MoveMates</a:t>
                      </a:r>
                      <a:r>
                        <a:rPr sz="2000" b="0" dirty="0">
                          <a:solidFill>
                            <a:srgbClr val="1A1A1A"/>
                          </a:solidFill>
                          <a:latin typeface="Times New Roman" panose="02020603050405020304" pitchFamily="18" charset="0"/>
                          <a:cs typeface="Times New Roman" panose="02020603050405020304" pitchFamily="18" charset="0"/>
                        </a:rPr>
                        <a:t> reminders, set session times and Active Travel Week plans</a:t>
                      </a:r>
                    </a:p>
                  </a:txBody>
                  <a:tcPr marT="36576" marB="36576"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2286455189"/>
                  </a:ext>
                </a:extLst>
              </a:tr>
            </a:tbl>
          </a:graphicData>
        </a:graphic>
      </p:graphicFrame>
    </p:spTree>
    <p:extLst>
      <p:ext uri="{BB962C8B-B14F-4D97-AF65-F5344CB8AC3E}">
        <p14:creationId xmlns:p14="http://schemas.microsoft.com/office/powerpoint/2010/main" val="2832520373"/>
      </p:ext>
    </p:extLst>
  </p:cSld>
  <p:clrMapOvr>
    <a:masterClrMapping/>
  </p:clrMapOvr>
  <p:transition spd="slow">
    <p:wipe/>
  </p:transition>
</p:sld>
</file>

<file path=ppt/slides/slide2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CEB00-2ADF-ECEB-F0CB-EE41E3DFBF8C}"/>
              </a:ext>
            </a:extLst>
          </p:cNvPr>
          <p:cNvSpPr>
            <a:spLocks noGrp="1"/>
          </p:cNvSpPr>
          <p:nvPr>
            <p:ph type="title"/>
          </p:nvPr>
        </p:nvSpPr>
        <p:spPr>
          <a:xfrm>
            <a:off x="573352" y="96356"/>
            <a:ext cx="4165580" cy="1400530"/>
          </a:xfrm>
        </p:spPr>
        <p:txBody>
          <a:bodyPr vert="horz" lIns="91440" tIns="45720" rIns="91440" bIns="45720" rtlCol="0" anchor="t">
            <a:normAutofit/>
          </a:bodyPr>
          <a:lstStyle/>
          <a:p>
            <a:r>
              <a:rPr lang="en-US" sz="3200" b="1" dirty="0">
                <a:latin typeface="Times New Roman" panose="02020603050405020304" pitchFamily="18" charset="0"/>
                <a:cs typeface="Times New Roman" panose="02020603050405020304" pitchFamily="18" charset="0"/>
              </a:rPr>
              <a:t>Conclusion</a:t>
            </a:r>
            <a:r>
              <a:rPr lang="en-US" dirty="0"/>
              <a:t> </a:t>
            </a:r>
          </a:p>
        </p:txBody>
      </p:sp>
      <p:sp>
        <p:nvSpPr>
          <p:cNvPr id="30" name="Freeform: Shape 29">
            <a:extLst>
              <a:ext uri="{FF2B5EF4-FFF2-40B4-BE49-F238E27FC236}">
                <a16:creationId xmlns:a16="http://schemas.microsoft.com/office/drawing/2014/main" id="{7DAA46B9-B7E8-4487-B28E-C63A6EB7AA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7191 h 6985200"/>
              <a:gd name="connsiteX6" fmla="*/ 1 w 6858001"/>
              <a:gd name="connsiteY6" fmla="*/ 887191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7191"/>
                </a:lnTo>
                <a:lnTo>
                  <a:pt x="1" y="887191"/>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solidFill>
            <a:srgbClr val="FFFFFF"/>
          </a:solidFill>
          <a:ln>
            <a:noFill/>
          </a:ln>
        </p:spPr>
        <p:txBody>
          <a:bodyPr/>
          <a:lstStyle/>
          <a:p>
            <a:endParaRPr lang="en-GB"/>
          </a:p>
        </p:txBody>
      </p:sp>
      <p:sp>
        <p:nvSpPr>
          <p:cNvPr id="32" name="Freeform 23">
            <a:extLst>
              <a:ext uri="{FF2B5EF4-FFF2-40B4-BE49-F238E27FC236}">
                <a16:creationId xmlns:a16="http://schemas.microsoft.com/office/drawing/2014/main" id="{C866818C-1E5F-475A-B310-3C06B555FB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6" name="Picture 5">
            <a:extLst>
              <a:ext uri="{FF2B5EF4-FFF2-40B4-BE49-F238E27FC236}">
                <a16:creationId xmlns:a16="http://schemas.microsoft.com/office/drawing/2014/main" id="{23F20B57-5A9B-9884-252B-B7F64C4A7C2B}"/>
              </a:ext>
            </a:extLst>
          </p:cNvPr>
          <p:cNvPicPr>
            <a:picLocks noChangeAspect="1"/>
          </p:cNvPicPr>
          <p:nvPr/>
        </p:nvPicPr>
        <p:blipFill>
          <a:blip r:embed="rId3"/>
          <a:stretch>
            <a:fillRect/>
          </a:stretch>
        </p:blipFill>
        <p:spPr>
          <a:xfrm>
            <a:off x="7975979" y="96356"/>
            <a:ext cx="1732442" cy="866222"/>
          </a:xfrm>
          <a:prstGeom prst="rect">
            <a:avLst/>
          </a:prstGeom>
          <a:effectLst/>
        </p:spPr>
      </p:pic>
      <p:sp>
        <p:nvSpPr>
          <p:cNvPr id="34" name="Rectangle 33">
            <a:extLst>
              <a:ext uri="{FF2B5EF4-FFF2-40B4-BE49-F238E27FC236}">
                <a16:creationId xmlns:a16="http://schemas.microsoft.com/office/drawing/2014/main" id="{D12AFDE8-E1ED-4A49-B8B3-4953F4B8A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TextBox 3">
            <a:extLst>
              <a:ext uri="{FF2B5EF4-FFF2-40B4-BE49-F238E27FC236}">
                <a16:creationId xmlns:a16="http://schemas.microsoft.com/office/drawing/2014/main" id="{25428830-062C-12A8-4F71-9BA0B91B34A8}"/>
              </a:ext>
            </a:extLst>
          </p:cNvPr>
          <p:cNvSpPr txBox="1"/>
          <p:nvPr/>
        </p:nvSpPr>
        <p:spPr>
          <a:xfrm>
            <a:off x="105064" y="1396240"/>
            <a:ext cx="5321046" cy="4482046"/>
          </a:xfrm>
          <a:prstGeom prst="rect">
            <a:avLst/>
          </a:prstGeom>
        </p:spPr>
        <p:txBody>
          <a:bodyPr vert="horz" lIns="91440" tIns="45720" rIns="91440" bIns="45720" rtlCol="0">
            <a:normAutofit/>
          </a:bodyPr>
          <a:lstStyle/>
          <a:p>
            <a:pPr>
              <a:lnSpc>
                <a:spcPct val="90000"/>
              </a:lnSpc>
              <a:spcBef>
                <a:spcPts val="1000"/>
              </a:spcBef>
              <a:buClr>
                <a:schemeClr val="bg2">
                  <a:lumMod val="40000"/>
                  <a:lumOff val="60000"/>
                </a:schemeClr>
              </a:buClr>
              <a:buSzPct val="80000"/>
              <a:buFont typeface="Wingdings 3" charset="2"/>
              <a:buChar char=""/>
            </a:pPr>
            <a:endParaRPr lang="en-US" sz="1500" dirty="0">
              <a:latin typeface="+mj-lt"/>
              <a:ea typeface="+mj-ea"/>
              <a:cs typeface="+mj-cs"/>
            </a:endParaRPr>
          </a:p>
          <a:p>
            <a:pPr>
              <a:lnSpc>
                <a:spcPct val="90000"/>
              </a:lnSpc>
              <a:spcBef>
                <a:spcPts val="1000"/>
              </a:spcBef>
              <a:buClr>
                <a:schemeClr val="bg2">
                  <a:lumMod val="40000"/>
                  <a:lumOff val="60000"/>
                </a:schemeClr>
              </a:buClr>
              <a:buSzPct val="80000"/>
            </a:pPr>
            <a:r>
              <a:rPr lang="en-US" sz="2000" dirty="0">
                <a:latin typeface="Times New Roman" panose="02020603050405020304" pitchFamily="18" charset="0"/>
                <a:ea typeface="+mj-ea"/>
                <a:cs typeface="Times New Roman" panose="02020603050405020304" pitchFamily="18" charset="0"/>
              </a:rPr>
              <a:t>Move More Newham aims to reduce physical inactivity among young people through a 6–8-week physical activity campaign.</a:t>
            </a:r>
          </a:p>
          <a:p>
            <a:pPr>
              <a:lnSpc>
                <a:spcPct val="90000"/>
              </a:lnSpc>
              <a:spcBef>
                <a:spcPts val="1000"/>
              </a:spcBef>
              <a:buClr>
                <a:schemeClr val="bg2">
                  <a:lumMod val="40000"/>
                  <a:lumOff val="60000"/>
                </a:schemeClr>
              </a:buClr>
              <a:buSzPct val="80000"/>
            </a:pPr>
            <a:r>
              <a:rPr lang="en-US" sz="2000" dirty="0">
                <a:latin typeface="Times New Roman" panose="02020603050405020304" pitchFamily="18" charset="0"/>
                <a:ea typeface="+mj-ea"/>
                <a:cs typeface="Times New Roman" panose="02020603050405020304" pitchFamily="18" charset="0"/>
              </a:rPr>
              <a:t>Using behavioural theories, particularly the Health Belief Model, barriers to physical activity. </a:t>
            </a:r>
          </a:p>
          <a:p>
            <a:pPr>
              <a:lnSpc>
                <a:spcPct val="90000"/>
              </a:lnSpc>
              <a:spcBef>
                <a:spcPts val="1000"/>
              </a:spcBef>
              <a:buClr>
                <a:schemeClr val="bg2">
                  <a:lumMod val="40000"/>
                  <a:lumOff val="60000"/>
                </a:schemeClr>
              </a:buClr>
              <a:buSzPct val="80000"/>
            </a:pPr>
            <a:r>
              <a:rPr lang="en-US" sz="2000" dirty="0">
                <a:latin typeface="Times New Roman" panose="02020603050405020304" pitchFamily="18" charset="0"/>
                <a:ea typeface="+mj-ea"/>
                <a:cs typeface="Times New Roman" panose="02020603050405020304" pitchFamily="18" charset="0"/>
              </a:rPr>
              <a:t>SMART objectives and community partnerships will encourage participation and support positive behaviour change. Evaluation will assess engagement, activity levels and progress towards campaign goals. campaign aims to develop healthier habits and improve physical and mental wellbeing.</a:t>
            </a:r>
          </a:p>
        </p:txBody>
      </p:sp>
      <p:pic>
        <p:nvPicPr>
          <p:cNvPr id="5" name="Picture 4" descr="Pen placed on top of a signature line">
            <a:extLst>
              <a:ext uri="{FF2B5EF4-FFF2-40B4-BE49-F238E27FC236}">
                <a16:creationId xmlns:a16="http://schemas.microsoft.com/office/drawing/2014/main" id="{1E481CF8-CBFB-A754-F0A1-0844C0FBEB1B}"/>
              </a:ext>
            </a:extLst>
          </p:cNvPr>
          <p:cNvPicPr>
            <a:picLocks noChangeAspect="1"/>
          </p:cNvPicPr>
          <p:nvPr/>
        </p:nvPicPr>
        <p:blipFill>
          <a:blip r:embed="rId4"/>
          <a:srcRect l="53135" r="3241" b="-1"/>
          <a:stretch>
            <a:fillRect/>
          </a:stretch>
        </p:blipFill>
        <p:spPr>
          <a:xfrm>
            <a:off x="7929870" y="1239357"/>
            <a:ext cx="3273590" cy="5009041"/>
          </a:xfrm>
          <a:prstGeom prst="rect">
            <a:avLst/>
          </a:prstGeom>
          <a:effectLst/>
        </p:spPr>
      </p:pic>
    </p:spTree>
    <p:extLst>
      <p:ext uri="{BB962C8B-B14F-4D97-AF65-F5344CB8AC3E}">
        <p14:creationId xmlns:p14="http://schemas.microsoft.com/office/powerpoint/2010/main" val="1656977747"/>
      </p:ext>
    </p:extLst>
  </p:cSld>
  <p:clrMapOvr>
    <a:masterClrMapping/>
  </p:clrMapOvr>
  <p:transition spd="slow">
    <p:wipe/>
  </p:transition>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7000"/>
                <a:hueMod val="88000"/>
                <a:satMod val="130000"/>
                <a:lumMod val="124000"/>
              </a:schemeClr>
            </a:gs>
            <a:gs pos="100000">
              <a:schemeClr val="bg2">
                <a:tint val="96000"/>
                <a:shade val="88000"/>
                <a:hueMod val="108000"/>
                <a:satMod val="164000"/>
                <a:lumMod val="76000"/>
              </a:schemeClr>
            </a:gs>
          </a:gsLst>
          <a:path path="circle">
            <a:fillToRect l="45000" t="65000" r="125000" b="100000"/>
          </a:path>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E27238C-8EAF-4098-86E6-7723B7DAE6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2"/>
          </a:soli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0" name="Freeform 36">
            <a:extLst>
              <a:ext uri="{FF2B5EF4-FFF2-40B4-BE49-F238E27FC236}">
                <a16:creationId xmlns:a16="http://schemas.microsoft.com/office/drawing/2014/main" id="{992F97B1-1891-4FCC-9E5F-BA97EDB48F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351010"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2">
              <a:lumMod val="60000"/>
              <a:lumOff val="40000"/>
              <a:alpha val="20000"/>
            </a:schemeClr>
          </a:solidFill>
          <a:ln>
            <a:noFill/>
          </a:ln>
        </p:spPr>
        <p:txBody>
          <a:bodyPr rtlCol="0" anchor="ctr"/>
          <a:lstStyle/>
          <a:p>
            <a:pPr algn="ctr"/>
            <a:endParaRPr lang="en-US"/>
          </a:p>
        </p:txBody>
      </p:sp>
      <p:sp useBgFill="1">
        <p:nvSpPr>
          <p:cNvPr id="12" name="Freeform: Shape 11">
            <a:extLst>
              <a:ext uri="{FF2B5EF4-FFF2-40B4-BE49-F238E27FC236}">
                <a16:creationId xmlns:a16="http://schemas.microsoft.com/office/drawing/2014/main" id="{78C6C821-FEE1-4EB6-9590-C021440C77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9700459" cy="6858001"/>
          </a:xfrm>
          <a:custGeom>
            <a:avLst/>
            <a:gdLst>
              <a:gd name="connsiteX0" fmla="*/ 0 w 9700459"/>
              <a:gd name="connsiteY0" fmla="*/ 0 h 6858001"/>
              <a:gd name="connsiteX1" fmla="*/ 1323975 w 9700459"/>
              <a:gd name="connsiteY1" fmla="*/ 0 h 6858001"/>
              <a:gd name="connsiteX2" fmla="*/ 1517015 w 9700459"/>
              <a:gd name="connsiteY2" fmla="*/ 0 h 6858001"/>
              <a:gd name="connsiteX3" fmla="*/ 3241265 w 9700459"/>
              <a:gd name="connsiteY3" fmla="*/ 0 h 6858001"/>
              <a:gd name="connsiteX4" fmla="*/ 3241265 w 9700459"/>
              <a:gd name="connsiteY4" fmla="*/ 1 h 6858001"/>
              <a:gd name="connsiteX5" fmla="*/ 8355744 w 9700459"/>
              <a:gd name="connsiteY5" fmla="*/ 1 h 6858001"/>
              <a:gd name="connsiteX6" fmla="*/ 8355744 w 9700459"/>
              <a:gd name="connsiteY6" fmla="*/ 0 h 6858001"/>
              <a:gd name="connsiteX7" fmla="*/ 9699282 w 9700459"/>
              <a:gd name="connsiteY7" fmla="*/ 0 h 6858001"/>
              <a:gd name="connsiteX8" fmla="*/ 9674237 w 9700459"/>
              <a:gd name="connsiteY8" fmla="*/ 155677 h 6858001"/>
              <a:gd name="connsiteX9" fmla="*/ 9650368 w 9700459"/>
              <a:gd name="connsiteY9" fmla="*/ 310668 h 6858001"/>
              <a:gd name="connsiteX10" fmla="*/ 9627004 w 9700459"/>
              <a:gd name="connsiteY10" fmla="*/ 466344 h 6858001"/>
              <a:gd name="connsiteX11" fmla="*/ 9607001 w 9700459"/>
              <a:gd name="connsiteY11" fmla="*/ 622707 h 6858001"/>
              <a:gd name="connsiteX12" fmla="*/ 9586830 w 9700459"/>
              <a:gd name="connsiteY12" fmla="*/ 778383 h 6858001"/>
              <a:gd name="connsiteX13" fmla="*/ 9568004 w 9700459"/>
              <a:gd name="connsiteY13" fmla="*/ 934746 h 6858001"/>
              <a:gd name="connsiteX14" fmla="*/ 9551868 w 9700459"/>
              <a:gd name="connsiteY14" fmla="*/ 1089051 h 6858001"/>
              <a:gd name="connsiteX15" fmla="*/ 9536572 w 9700459"/>
              <a:gd name="connsiteY15" fmla="*/ 1245413 h 6858001"/>
              <a:gd name="connsiteX16" fmla="*/ 9522620 w 9700459"/>
              <a:gd name="connsiteY16" fmla="*/ 1401090 h 6858001"/>
              <a:gd name="connsiteX17" fmla="*/ 9510518 w 9700459"/>
              <a:gd name="connsiteY17" fmla="*/ 1554023 h 6858001"/>
              <a:gd name="connsiteX18" fmla="*/ 9498415 w 9700459"/>
              <a:gd name="connsiteY18" fmla="*/ 1709014 h 6858001"/>
              <a:gd name="connsiteX19" fmla="*/ 9488330 w 9700459"/>
              <a:gd name="connsiteY19" fmla="*/ 1861947 h 6858001"/>
              <a:gd name="connsiteX20" fmla="*/ 9480430 w 9700459"/>
              <a:gd name="connsiteY20" fmla="*/ 2014881 h 6858001"/>
              <a:gd name="connsiteX21" fmla="*/ 9472193 w 9700459"/>
              <a:gd name="connsiteY21" fmla="*/ 2167128 h 6858001"/>
              <a:gd name="connsiteX22" fmla="*/ 9465302 w 9700459"/>
              <a:gd name="connsiteY22" fmla="*/ 2318004 h 6858001"/>
              <a:gd name="connsiteX23" fmla="*/ 9460427 w 9700459"/>
              <a:gd name="connsiteY23" fmla="*/ 2467509 h 6858001"/>
              <a:gd name="connsiteX24" fmla="*/ 9456225 w 9700459"/>
              <a:gd name="connsiteY24" fmla="*/ 2617013 h 6858001"/>
              <a:gd name="connsiteX25" fmla="*/ 9452191 w 9700459"/>
              <a:gd name="connsiteY25" fmla="*/ 2765146 h 6858001"/>
              <a:gd name="connsiteX26" fmla="*/ 9450342 w 9700459"/>
              <a:gd name="connsiteY26" fmla="*/ 2911221 h 6858001"/>
              <a:gd name="connsiteX27" fmla="*/ 9448325 w 9700459"/>
              <a:gd name="connsiteY27" fmla="*/ 3057297 h 6858001"/>
              <a:gd name="connsiteX28" fmla="*/ 9447316 w 9700459"/>
              <a:gd name="connsiteY28" fmla="*/ 3201315 h 6858001"/>
              <a:gd name="connsiteX29" fmla="*/ 9448325 w 9700459"/>
              <a:gd name="connsiteY29" fmla="*/ 3343961 h 6858001"/>
              <a:gd name="connsiteX30" fmla="*/ 9448325 w 9700459"/>
              <a:gd name="connsiteY30" fmla="*/ 3485236 h 6858001"/>
              <a:gd name="connsiteX31" fmla="*/ 9450342 w 9700459"/>
              <a:gd name="connsiteY31" fmla="*/ 3625139 h 6858001"/>
              <a:gd name="connsiteX32" fmla="*/ 9453367 w 9700459"/>
              <a:gd name="connsiteY32" fmla="*/ 3762299 h 6858001"/>
              <a:gd name="connsiteX33" fmla="*/ 9456225 w 9700459"/>
              <a:gd name="connsiteY33" fmla="*/ 3898087 h 6858001"/>
              <a:gd name="connsiteX34" fmla="*/ 9459419 w 9700459"/>
              <a:gd name="connsiteY34" fmla="*/ 4031133 h 6858001"/>
              <a:gd name="connsiteX35" fmla="*/ 9464293 w 9700459"/>
              <a:gd name="connsiteY35" fmla="*/ 4163492 h 6858001"/>
              <a:gd name="connsiteX36" fmla="*/ 9469504 w 9700459"/>
              <a:gd name="connsiteY36" fmla="*/ 4293793 h 6858001"/>
              <a:gd name="connsiteX37" fmla="*/ 9474210 w 9700459"/>
              <a:gd name="connsiteY37" fmla="*/ 4421352 h 6858001"/>
              <a:gd name="connsiteX38" fmla="*/ 9487490 w 9700459"/>
              <a:gd name="connsiteY38" fmla="*/ 4670298 h 6858001"/>
              <a:gd name="connsiteX39" fmla="*/ 9501609 w 9700459"/>
              <a:gd name="connsiteY39" fmla="*/ 4908956 h 6858001"/>
              <a:gd name="connsiteX40" fmla="*/ 9516401 w 9700459"/>
              <a:gd name="connsiteY40" fmla="*/ 5138013 h 6858001"/>
              <a:gd name="connsiteX41" fmla="*/ 9532706 w 9700459"/>
              <a:gd name="connsiteY41" fmla="*/ 5354726 h 6858001"/>
              <a:gd name="connsiteX42" fmla="*/ 9549683 w 9700459"/>
              <a:gd name="connsiteY42" fmla="*/ 5561838 h 6858001"/>
              <a:gd name="connsiteX43" fmla="*/ 9568004 w 9700459"/>
              <a:gd name="connsiteY43" fmla="*/ 5753862 h 6858001"/>
              <a:gd name="connsiteX44" fmla="*/ 9585990 w 9700459"/>
              <a:gd name="connsiteY44" fmla="*/ 5934227 h 6858001"/>
              <a:gd name="connsiteX45" fmla="*/ 9603975 w 9700459"/>
              <a:gd name="connsiteY45" fmla="*/ 6100191 h 6858001"/>
              <a:gd name="connsiteX46" fmla="*/ 9620952 w 9700459"/>
              <a:gd name="connsiteY46" fmla="*/ 6252438 h 6858001"/>
              <a:gd name="connsiteX47" fmla="*/ 9637089 w 9700459"/>
              <a:gd name="connsiteY47" fmla="*/ 6387541 h 6858001"/>
              <a:gd name="connsiteX48" fmla="*/ 9652385 w 9700459"/>
              <a:gd name="connsiteY48" fmla="*/ 6509613 h 6858001"/>
              <a:gd name="connsiteX49" fmla="*/ 9665160 w 9700459"/>
              <a:gd name="connsiteY49" fmla="*/ 6612483 h 6858001"/>
              <a:gd name="connsiteX50" fmla="*/ 9677262 w 9700459"/>
              <a:gd name="connsiteY50" fmla="*/ 6698894 h 6858001"/>
              <a:gd name="connsiteX51" fmla="*/ 9694576 w 9700459"/>
              <a:gd name="connsiteY51" fmla="*/ 6817538 h 6858001"/>
              <a:gd name="connsiteX52" fmla="*/ 9700459 w 9700459"/>
              <a:gd name="connsiteY52" fmla="*/ 6858000 h 6858001"/>
              <a:gd name="connsiteX53" fmla="*/ 8795105 w 9700459"/>
              <a:gd name="connsiteY53" fmla="*/ 6858000 h 6858001"/>
              <a:gd name="connsiteX54" fmla="*/ 8795105 w 9700459"/>
              <a:gd name="connsiteY54" fmla="*/ 6858001 h 6858001"/>
              <a:gd name="connsiteX55" fmla="*/ 2704541 w 9700459"/>
              <a:gd name="connsiteY55" fmla="*/ 6858001 h 6858001"/>
              <a:gd name="connsiteX56" fmla="*/ 2704541 w 9700459"/>
              <a:gd name="connsiteY56" fmla="*/ 6858000 h 6858001"/>
              <a:gd name="connsiteX57" fmla="*/ 1517015 w 9700459"/>
              <a:gd name="connsiteY57" fmla="*/ 6858000 h 6858001"/>
              <a:gd name="connsiteX58" fmla="*/ 1323975 w 9700459"/>
              <a:gd name="connsiteY58" fmla="*/ 6858000 h 6858001"/>
              <a:gd name="connsiteX59" fmla="*/ 0 w 9700459"/>
              <a:gd name="connsiteY5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9700459" h="6858001">
                <a:moveTo>
                  <a:pt x="0" y="0"/>
                </a:moveTo>
                <a:lnTo>
                  <a:pt x="1323975" y="0"/>
                </a:lnTo>
                <a:lnTo>
                  <a:pt x="1517015" y="0"/>
                </a:lnTo>
                <a:lnTo>
                  <a:pt x="3241265" y="0"/>
                </a:lnTo>
                <a:lnTo>
                  <a:pt x="3241265" y="1"/>
                </a:lnTo>
                <a:lnTo>
                  <a:pt x="8355744" y="1"/>
                </a:lnTo>
                <a:lnTo>
                  <a:pt x="8355744" y="0"/>
                </a:lnTo>
                <a:lnTo>
                  <a:pt x="9699282" y="0"/>
                </a:lnTo>
                <a:lnTo>
                  <a:pt x="9674237" y="155677"/>
                </a:lnTo>
                <a:lnTo>
                  <a:pt x="9650368" y="310668"/>
                </a:lnTo>
                <a:lnTo>
                  <a:pt x="9627004" y="466344"/>
                </a:lnTo>
                <a:lnTo>
                  <a:pt x="9607001" y="622707"/>
                </a:lnTo>
                <a:lnTo>
                  <a:pt x="9586830" y="778383"/>
                </a:lnTo>
                <a:lnTo>
                  <a:pt x="9568004" y="934746"/>
                </a:lnTo>
                <a:lnTo>
                  <a:pt x="9551868" y="1089051"/>
                </a:lnTo>
                <a:lnTo>
                  <a:pt x="9536572" y="1245413"/>
                </a:lnTo>
                <a:lnTo>
                  <a:pt x="9522620" y="1401090"/>
                </a:lnTo>
                <a:lnTo>
                  <a:pt x="9510518" y="1554023"/>
                </a:lnTo>
                <a:lnTo>
                  <a:pt x="9498415" y="1709014"/>
                </a:lnTo>
                <a:lnTo>
                  <a:pt x="9488330" y="1861947"/>
                </a:lnTo>
                <a:lnTo>
                  <a:pt x="9480430" y="2014881"/>
                </a:lnTo>
                <a:lnTo>
                  <a:pt x="9472193" y="2167128"/>
                </a:lnTo>
                <a:lnTo>
                  <a:pt x="9465302" y="2318004"/>
                </a:lnTo>
                <a:lnTo>
                  <a:pt x="9460427" y="2467509"/>
                </a:lnTo>
                <a:lnTo>
                  <a:pt x="9456225" y="2617013"/>
                </a:lnTo>
                <a:lnTo>
                  <a:pt x="9452191" y="2765146"/>
                </a:lnTo>
                <a:lnTo>
                  <a:pt x="9450342" y="2911221"/>
                </a:lnTo>
                <a:lnTo>
                  <a:pt x="9448325" y="3057297"/>
                </a:lnTo>
                <a:lnTo>
                  <a:pt x="9447316" y="3201315"/>
                </a:lnTo>
                <a:lnTo>
                  <a:pt x="9448325" y="3343961"/>
                </a:lnTo>
                <a:lnTo>
                  <a:pt x="9448325" y="3485236"/>
                </a:lnTo>
                <a:lnTo>
                  <a:pt x="9450342" y="3625139"/>
                </a:lnTo>
                <a:lnTo>
                  <a:pt x="9453367" y="3762299"/>
                </a:lnTo>
                <a:lnTo>
                  <a:pt x="9456225" y="3898087"/>
                </a:lnTo>
                <a:lnTo>
                  <a:pt x="9459419" y="4031133"/>
                </a:lnTo>
                <a:lnTo>
                  <a:pt x="9464293" y="4163492"/>
                </a:lnTo>
                <a:lnTo>
                  <a:pt x="9469504" y="4293793"/>
                </a:lnTo>
                <a:lnTo>
                  <a:pt x="9474210" y="4421352"/>
                </a:lnTo>
                <a:lnTo>
                  <a:pt x="9487490" y="4670298"/>
                </a:lnTo>
                <a:lnTo>
                  <a:pt x="9501609" y="4908956"/>
                </a:lnTo>
                <a:lnTo>
                  <a:pt x="9516401" y="5138013"/>
                </a:lnTo>
                <a:lnTo>
                  <a:pt x="9532706" y="5354726"/>
                </a:lnTo>
                <a:lnTo>
                  <a:pt x="9549683" y="5561838"/>
                </a:lnTo>
                <a:lnTo>
                  <a:pt x="9568004" y="5753862"/>
                </a:lnTo>
                <a:lnTo>
                  <a:pt x="9585990" y="5934227"/>
                </a:lnTo>
                <a:lnTo>
                  <a:pt x="9603975" y="6100191"/>
                </a:lnTo>
                <a:lnTo>
                  <a:pt x="9620952" y="6252438"/>
                </a:lnTo>
                <a:lnTo>
                  <a:pt x="9637089" y="6387541"/>
                </a:lnTo>
                <a:lnTo>
                  <a:pt x="9652385" y="6509613"/>
                </a:lnTo>
                <a:lnTo>
                  <a:pt x="9665160" y="6612483"/>
                </a:lnTo>
                <a:lnTo>
                  <a:pt x="9677262" y="6698894"/>
                </a:lnTo>
                <a:lnTo>
                  <a:pt x="9694576" y="6817538"/>
                </a:lnTo>
                <a:lnTo>
                  <a:pt x="9700459" y="6858000"/>
                </a:lnTo>
                <a:lnTo>
                  <a:pt x="8795105" y="6858000"/>
                </a:lnTo>
                <a:lnTo>
                  <a:pt x="8795105" y="6858001"/>
                </a:lnTo>
                <a:lnTo>
                  <a:pt x="2704541" y="6858001"/>
                </a:lnTo>
                <a:lnTo>
                  <a:pt x="2704541" y="6858000"/>
                </a:lnTo>
                <a:lnTo>
                  <a:pt x="1517015" y="6858000"/>
                </a:lnTo>
                <a:lnTo>
                  <a:pt x="1323975" y="6858000"/>
                </a:lnTo>
                <a:lnTo>
                  <a:pt x="0" y="6858000"/>
                </a:lnTo>
                <a:close/>
              </a:path>
            </a:pathLst>
          </a:custGeom>
          <a:ln>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tx1"/>
              </a:solidFill>
            </a:endParaRPr>
          </a:p>
        </p:txBody>
      </p:sp>
      <p:sp>
        <p:nvSpPr>
          <p:cNvPr id="3" name="Subtitle 2">
            <a:extLst>
              <a:ext uri="{FF2B5EF4-FFF2-40B4-BE49-F238E27FC236}">
                <a16:creationId xmlns:a16="http://schemas.microsoft.com/office/drawing/2014/main" id="{3EA79C7F-56FA-2718-1622-656817889CBC}"/>
              </a:ext>
            </a:extLst>
          </p:cNvPr>
          <p:cNvSpPr>
            <a:spLocks noGrp="1"/>
          </p:cNvSpPr>
          <p:nvPr>
            <p:ph type="subTitle" idx="1"/>
          </p:nvPr>
        </p:nvSpPr>
        <p:spPr>
          <a:xfrm>
            <a:off x="1195440" y="0"/>
            <a:ext cx="6974911" cy="861420"/>
          </a:xfrm>
        </p:spPr>
        <p:txBody>
          <a:bodyPr>
            <a:normAutofit/>
          </a:bodyPr>
          <a:lstStyle/>
          <a:p>
            <a:r>
              <a:rPr lang="en-GB" sz="3600" b="1" dirty="0">
                <a:solidFill>
                  <a:schemeClr val="tx1">
                    <a:lumMod val="85000"/>
                    <a:lumOff val="15000"/>
                  </a:schemeClr>
                </a:solidFill>
                <a:latin typeface="Times New Roman" panose="02020603050405020304" pitchFamily="18" charset="0"/>
                <a:cs typeface="Times New Roman" panose="02020603050405020304" pitchFamily="18" charset="0"/>
              </a:rPr>
              <a:t>References List </a:t>
            </a:r>
          </a:p>
        </p:txBody>
      </p:sp>
      <p:sp>
        <p:nvSpPr>
          <p:cNvPr id="14" name="Rectangle 13">
            <a:extLst>
              <a:ext uri="{FF2B5EF4-FFF2-40B4-BE49-F238E27FC236}">
                <a16:creationId xmlns:a16="http://schemas.microsoft.com/office/drawing/2014/main" id="{B61A74B3-E247-44D4-8C48-FAE8E20564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5" name="Picture 4">
            <a:extLst>
              <a:ext uri="{FF2B5EF4-FFF2-40B4-BE49-F238E27FC236}">
                <a16:creationId xmlns:a16="http://schemas.microsoft.com/office/drawing/2014/main" id="{9CCE5570-9798-B764-AFF1-3C54B1D53BCB}"/>
              </a:ext>
            </a:extLst>
          </p:cNvPr>
          <p:cNvPicPr>
            <a:picLocks noChangeAspect="1"/>
          </p:cNvPicPr>
          <p:nvPr/>
        </p:nvPicPr>
        <p:blipFill>
          <a:blip r:embed="rId2"/>
          <a:stretch>
            <a:fillRect/>
          </a:stretch>
        </p:blipFill>
        <p:spPr>
          <a:xfrm>
            <a:off x="8904735" y="-45823"/>
            <a:ext cx="1585097" cy="792549"/>
          </a:xfrm>
          <a:prstGeom prst="rect">
            <a:avLst/>
          </a:prstGeom>
        </p:spPr>
      </p:pic>
      <p:sp>
        <p:nvSpPr>
          <p:cNvPr id="7" name="TextBox 6">
            <a:extLst>
              <a:ext uri="{FF2B5EF4-FFF2-40B4-BE49-F238E27FC236}">
                <a16:creationId xmlns:a16="http://schemas.microsoft.com/office/drawing/2014/main" id="{7BA889FD-72AE-4FB0-4BA2-64F245583C36}"/>
              </a:ext>
            </a:extLst>
          </p:cNvPr>
          <p:cNvSpPr txBox="1"/>
          <p:nvPr/>
        </p:nvSpPr>
        <p:spPr>
          <a:xfrm>
            <a:off x="100083" y="726356"/>
            <a:ext cx="12091916" cy="6545382"/>
          </a:xfrm>
          <a:prstGeom prst="rect">
            <a:avLst/>
          </a:prstGeom>
          <a:noFill/>
        </p:spPr>
        <p:txBody>
          <a:bodyPr wrap="square">
            <a:spAutoFit/>
          </a:bodyPr>
          <a:lstStyle/>
          <a:p>
            <a:pPr>
              <a:lnSpc>
                <a:spcPct val="90000"/>
              </a:lnSpc>
              <a:spcBef>
                <a:spcPts val="1000"/>
              </a:spcBef>
              <a:buClr>
                <a:schemeClr val="bg2">
                  <a:lumMod val="40000"/>
                  <a:lumOff val="60000"/>
                </a:schemeClr>
              </a:buClr>
              <a:buSzPct val="80000"/>
            </a:pPr>
            <a:r>
              <a:rPr lang="en-US" sz="1400" dirty="0">
                <a:latin typeface="Times New Roman" panose="02020603050405020304" pitchFamily="18" charset="0"/>
                <a:ea typeface="+mj-ea"/>
                <a:cs typeface="Times New Roman" panose="02020603050405020304" pitchFamily="18" charset="0"/>
              </a:rPr>
              <a:t>World Health </a:t>
            </a:r>
            <a:r>
              <a:rPr lang="en-US" sz="1400" dirty="0" err="1">
                <a:latin typeface="Times New Roman" panose="02020603050405020304" pitchFamily="18" charset="0"/>
                <a:ea typeface="+mj-ea"/>
                <a:cs typeface="Times New Roman" panose="02020603050405020304" pitchFamily="18" charset="0"/>
              </a:rPr>
              <a:t>Organisation</a:t>
            </a:r>
            <a:r>
              <a:rPr lang="en-US" sz="1400" dirty="0">
                <a:latin typeface="Times New Roman" panose="02020603050405020304" pitchFamily="18" charset="0"/>
                <a:ea typeface="+mj-ea"/>
                <a:cs typeface="Times New Roman" panose="02020603050405020304" pitchFamily="18" charset="0"/>
              </a:rPr>
              <a:t> (2020). WHO guidelines on physical activity and sedentary behaviour. Geneva: World Health </a:t>
            </a:r>
            <a:r>
              <a:rPr lang="en-US" sz="1400" dirty="0" err="1">
                <a:latin typeface="Times New Roman" panose="02020603050405020304" pitchFamily="18" charset="0"/>
                <a:ea typeface="+mj-ea"/>
                <a:cs typeface="Times New Roman" panose="02020603050405020304" pitchFamily="18" charset="0"/>
              </a:rPr>
              <a:t>Organisation</a:t>
            </a:r>
            <a:r>
              <a:rPr lang="en-US" sz="1400" dirty="0">
                <a:latin typeface="Times New Roman" panose="02020603050405020304" pitchFamily="18" charset="0"/>
                <a:ea typeface="+mj-ea"/>
                <a:cs typeface="Times New Roman" panose="02020603050405020304" pitchFamily="18" charset="0"/>
              </a:rPr>
              <a:t>.</a:t>
            </a:r>
          </a:p>
          <a:p>
            <a:pPr>
              <a:spcAft>
                <a:spcPts val="900"/>
              </a:spcAft>
              <a:buClr>
                <a:schemeClr val="tx1"/>
              </a:buClr>
              <a:buSzPct val="80000"/>
            </a:pPr>
            <a:r>
              <a:rPr lang="en-GB" sz="1400" dirty="0">
                <a:latin typeface="Times New Roman" panose="02020603050405020304" pitchFamily="18" charset="0"/>
                <a:cs typeface="Times New Roman" panose="02020603050405020304" pitchFamily="18" charset="0"/>
              </a:rPr>
              <a:t>den Braver, N.R., Garcia Bengoechea, E., Messing, S., Kelly, L., </a:t>
            </a:r>
            <a:r>
              <a:rPr lang="en-GB" sz="1400" dirty="0" err="1">
                <a:latin typeface="Times New Roman" panose="02020603050405020304" pitchFamily="18" charset="0"/>
                <a:cs typeface="Times New Roman" panose="02020603050405020304" pitchFamily="18" charset="0"/>
              </a:rPr>
              <a:t>Schoonmade</a:t>
            </a:r>
            <a:r>
              <a:rPr lang="en-GB" sz="1400" dirty="0">
                <a:latin typeface="Times New Roman" panose="02020603050405020304" pitchFamily="18" charset="0"/>
                <a:cs typeface="Times New Roman" panose="02020603050405020304" pitchFamily="18" charset="0"/>
              </a:rPr>
              <a:t>, L.J., Volf, K., Zukowska, J., Gelius, P., Forberger, S., Woods, C.B. and </a:t>
            </a:r>
            <a:r>
              <a:rPr lang="en-GB" sz="1400" dirty="0" err="1">
                <a:latin typeface="Times New Roman" panose="02020603050405020304" pitchFamily="18" charset="0"/>
                <a:cs typeface="Times New Roman" panose="02020603050405020304" pitchFamily="18" charset="0"/>
              </a:rPr>
              <a:t>Lakerveld</a:t>
            </a:r>
            <a:r>
              <a:rPr lang="en-GB" sz="1400" dirty="0">
                <a:latin typeface="Times New Roman" panose="02020603050405020304" pitchFamily="18" charset="0"/>
                <a:cs typeface="Times New Roman" panose="02020603050405020304" pitchFamily="18" charset="0"/>
              </a:rPr>
              <a:t>, J., 2022. The impact of mass-media campaigns on physical activity: a review of reviews through a policy lens. European Journal of Public Health, 32(Supplement 4), pp.iv71-iv83. Available at: https://doi.org/10.1093/eurpub/ckac085 [Accessed: 26 October 2026].</a:t>
            </a:r>
          </a:p>
          <a:p>
            <a:pPr>
              <a:spcAft>
                <a:spcPts val="900"/>
              </a:spcAft>
              <a:buClr>
                <a:schemeClr val="tx1"/>
              </a:buClr>
              <a:buSzPct val="80000"/>
            </a:pPr>
            <a:r>
              <a:rPr lang="en-GB" sz="1400" dirty="0">
                <a:latin typeface="Times New Roman" panose="02020603050405020304" pitchFamily="18" charset="0"/>
                <a:cs typeface="Times New Roman" panose="02020603050405020304" pitchFamily="18" charset="0"/>
              </a:rPr>
              <a:t>Department of Health and Social Care (DHSC), 2019. UK Chief Medical Officers' physical activity guidelines. London: DHSC. Available at: https://www.gov.uk/government/publications/physical-activity-guidelines-uk-chief-medical-officers-report [Accessed: 26 October 2026].</a:t>
            </a:r>
          </a:p>
          <a:p>
            <a:pPr>
              <a:spcAft>
                <a:spcPts val="900"/>
              </a:spcAft>
              <a:buClr>
                <a:schemeClr val="tx1"/>
              </a:buClr>
              <a:buSzPct val="80000"/>
            </a:pPr>
            <a:r>
              <a:rPr lang="en-GB" sz="1400" dirty="0">
                <a:latin typeface="Times New Roman" panose="02020603050405020304" pitchFamily="18" charset="0"/>
                <a:cs typeface="Times New Roman" panose="02020603050405020304" pitchFamily="18" charset="0"/>
              </a:rPr>
              <a:t>Maltagliati, S., Sarrazin, P., Fessler, L., Lebreton, M. and Cheval, B., 2024. Why people should run after positive affective experiences instead of health benefits. Journal of Sport and Health Science, 13(4), pp.445-450. Available at: https://www.sciencedirect.com/science/article/pii/S2095254622001053 [Accessed: 26 October 2026].</a:t>
            </a:r>
          </a:p>
          <a:p>
            <a:pPr>
              <a:spcAft>
                <a:spcPts val="900"/>
              </a:spcAft>
              <a:buClr>
                <a:schemeClr val="tx1"/>
              </a:buClr>
              <a:buSzPct val="80000"/>
            </a:pPr>
            <a:r>
              <a:rPr lang="en-GB" sz="1400" dirty="0">
                <a:latin typeface="Times New Roman" panose="02020603050405020304" pitchFamily="18" charset="0"/>
                <a:cs typeface="Times New Roman" panose="02020603050405020304" pitchFamily="18" charset="0"/>
              </a:rPr>
              <a:t>London Borough of Newham, 2025. Race and Health Seminar 3: Moving for Health. Available at: https://www.newham.gov.uk/downloads/file/9777/race-health-moving-for-health-18-september-2025 [Accessed: 26 October 2026].</a:t>
            </a:r>
          </a:p>
          <a:p>
            <a:pPr>
              <a:spcAft>
                <a:spcPts val="900"/>
              </a:spcAft>
              <a:buClr>
                <a:schemeClr val="tx1"/>
              </a:buClr>
              <a:buSzPct val="80000"/>
            </a:pPr>
            <a:r>
              <a:rPr lang="en-GB" sz="1400" dirty="0">
                <a:latin typeface="Times New Roman" panose="02020603050405020304" pitchFamily="18" charset="0"/>
                <a:cs typeface="Times New Roman" panose="02020603050405020304" pitchFamily="18" charset="0"/>
              </a:rPr>
              <a:t>Sport England, 2026. Active Lives Adult Survey November 2024-25 Report. London: Sport England. Available at: https://www.sportengland.org/research-and-data/data/active-lives [Accessed: 26 October 2026].</a:t>
            </a:r>
          </a:p>
          <a:p>
            <a:pPr>
              <a:spcAft>
                <a:spcPts val="900"/>
              </a:spcAft>
              <a:buClr>
                <a:schemeClr val="tx1"/>
              </a:buClr>
              <a:buSzPct val="80000"/>
            </a:pPr>
            <a:r>
              <a:rPr lang="en-GB" sz="1400" dirty="0" err="1">
                <a:latin typeface="Times New Roman" panose="02020603050405020304" pitchFamily="18" charset="0"/>
                <a:cs typeface="Times New Roman" panose="02020603050405020304" pitchFamily="18" charset="0"/>
              </a:rPr>
              <a:t>Zandonai</a:t>
            </a:r>
            <a:r>
              <a:rPr lang="en-GB" sz="1400" dirty="0">
                <a:latin typeface="Times New Roman" panose="02020603050405020304" pitchFamily="18" charset="0"/>
                <a:cs typeface="Times New Roman" panose="02020603050405020304" pitchFamily="18" charset="0"/>
              </a:rPr>
              <a:t>, T., Scarpa, G., Barbati, V., Carollo, A., </a:t>
            </a:r>
            <a:r>
              <a:rPr lang="en-GB" sz="1400" dirty="0" err="1">
                <a:latin typeface="Times New Roman" panose="02020603050405020304" pitchFamily="18" charset="0"/>
                <a:cs typeface="Times New Roman" panose="02020603050405020304" pitchFamily="18" charset="0"/>
              </a:rPr>
              <a:t>Bizzego</a:t>
            </a:r>
            <a:r>
              <a:rPr lang="en-GB" sz="1400" dirty="0">
                <a:latin typeface="Times New Roman" panose="02020603050405020304" pitchFamily="18" charset="0"/>
                <a:cs typeface="Times New Roman" panose="02020603050405020304" pitchFamily="18" charset="0"/>
              </a:rPr>
              <a:t>, A., Esposito, G. and Corazza, O., 2026. Evaluating public health campaigns on health promotion, substance use prevention and physical activity: a systematic review. Health Education Research, 41(2), cyag008. Available at: https://doi.org/10.1093/her/cyag008 [Accessed: 26 October 2026].</a:t>
            </a:r>
          </a:p>
          <a:p>
            <a:pPr>
              <a:spcAft>
                <a:spcPts val="900"/>
              </a:spcAft>
              <a:buClr>
                <a:schemeClr val="tx1"/>
              </a:buClr>
              <a:buSzPct val="80000"/>
            </a:pPr>
            <a:r>
              <a:rPr lang="en-GB" sz="1400" dirty="0">
                <a:latin typeface="Times New Roman" panose="02020603050405020304" pitchFamily="18" charset="0"/>
                <a:cs typeface="Times New Roman" panose="02020603050405020304" pitchFamily="18" charset="0"/>
              </a:rPr>
              <a:t>Department of Health and Social Care (DHSC), 2019. UK Chief Medical Officers' physical activity guidelines. London: DHSC. Available at: https://www.gov.uk/government/publications/physical-activity-guidelines-uk-chief-medical-officers-report [Accessed: 26 October 2026].</a:t>
            </a:r>
          </a:p>
          <a:p>
            <a:pPr>
              <a:spcAft>
                <a:spcPts val="1400"/>
              </a:spcAft>
            </a:pPr>
            <a:r>
              <a:rPr lang="en-US" sz="1400" dirty="0">
                <a:latin typeface="Times New Roman" panose="02020603050405020304" pitchFamily="18" charset="0"/>
                <a:cs typeface="Times New Roman" panose="02020603050405020304" pitchFamily="18" charset="0"/>
              </a:rPr>
              <a:t>London Borough of Newham (n.d.) </a:t>
            </a:r>
            <a:r>
              <a:rPr lang="en-US" sz="1400" i="1" dirty="0">
                <a:latin typeface="Times New Roman" panose="02020603050405020304" pitchFamily="18" charset="0"/>
                <a:cs typeface="Times New Roman" panose="02020603050405020304" pitchFamily="18" charset="0"/>
              </a:rPr>
              <a:t>Physical Activity Health Needs Assessment</a:t>
            </a:r>
            <a:r>
              <a:rPr lang="en-US" sz="1400" dirty="0">
                <a:latin typeface="Times New Roman" panose="02020603050405020304" pitchFamily="18" charset="0"/>
                <a:cs typeface="Times New Roman" panose="02020603050405020304" pitchFamily="18" charset="0"/>
              </a:rPr>
              <a:t>. Available at: </a:t>
            </a:r>
            <a:r>
              <a:rPr lang="en-US" sz="1400" u="sng" dirty="0">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newham.gov.uk</a:t>
            </a:r>
            <a:r>
              <a:rPr lang="en-US" sz="1400" dirty="0">
                <a:latin typeface="Times New Roman" panose="02020603050405020304" pitchFamily="18" charset="0"/>
                <a:cs typeface="Times New Roman" panose="02020603050405020304" pitchFamily="18" charset="0"/>
              </a:rPr>
              <a:t> (Accessed: 26 October 2026).</a:t>
            </a:r>
          </a:p>
          <a:p>
            <a:pPr>
              <a:spcAft>
                <a:spcPts val="1400"/>
              </a:spcAft>
            </a:pPr>
            <a:r>
              <a:rPr lang="en-US" sz="1400" dirty="0">
                <a:latin typeface="Times New Roman" panose="02020603050405020304" pitchFamily="18" charset="0"/>
                <a:cs typeface="Times New Roman" panose="02020603050405020304" pitchFamily="18" charset="0"/>
              </a:rPr>
              <a:t>London Borough of Newham (2025) </a:t>
            </a:r>
            <a:r>
              <a:rPr lang="en-US" sz="1400" i="1" dirty="0">
                <a:latin typeface="Times New Roman" panose="02020603050405020304" pitchFamily="18" charset="0"/>
                <a:cs typeface="Times New Roman" panose="02020603050405020304" pitchFamily="18" charset="0"/>
              </a:rPr>
              <a:t>Race, Health – Moving for Health</a:t>
            </a:r>
            <a:r>
              <a:rPr lang="en-US" sz="1400" dirty="0">
                <a:latin typeface="Times New Roman" panose="02020603050405020304" pitchFamily="18" charset="0"/>
                <a:cs typeface="Times New Roman" panose="02020603050405020304" pitchFamily="18" charset="0"/>
              </a:rPr>
              <a:t>, 18 September. Available at: </a:t>
            </a:r>
            <a:r>
              <a:rPr lang="en-US" sz="1400" u="sng" dirty="0">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newham.gov.uk</a:t>
            </a:r>
            <a:r>
              <a:rPr lang="en-US" sz="1400" dirty="0">
                <a:latin typeface="Times New Roman" panose="02020603050405020304" pitchFamily="18" charset="0"/>
                <a:cs typeface="Times New Roman" panose="02020603050405020304" pitchFamily="18" charset="0"/>
              </a:rPr>
              <a:t> (Accessed: 26 October 2026).</a:t>
            </a:r>
          </a:p>
          <a:p>
            <a:pPr>
              <a:spcAft>
                <a:spcPts val="800"/>
              </a:spcAft>
            </a:pPr>
            <a:endParaRPr lang="en-US" sz="1400" dirty="0">
              <a:latin typeface="Times New Roman" panose="02020603050405020304" pitchFamily="18" charset="0"/>
              <a:cs typeface="Times New Roman" panose="02020603050405020304" pitchFamily="18" charset="0"/>
            </a:endParaRPr>
          </a:p>
          <a:p>
            <a:pPr>
              <a:spcAft>
                <a:spcPts val="900"/>
              </a:spcAft>
              <a:buClr>
                <a:schemeClr val="tx1"/>
              </a:buClr>
              <a:buSzPct val="80000"/>
            </a:pPr>
            <a:endParaRPr lang="en-GB" sz="1400" dirty="0">
              <a:latin typeface="Times New Roman" panose="02020603050405020304" pitchFamily="18" charset="0"/>
              <a:cs typeface="Times New Roman" panose="02020603050405020304" pitchFamily="18" charset="0"/>
            </a:endParaRPr>
          </a:p>
          <a:p>
            <a:pPr>
              <a:lnSpc>
                <a:spcPct val="90000"/>
              </a:lnSpc>
              <a:spcBef>
                <a:spcPts val="1000"/>
              </a:spcBef>
              <a:buClr>
                <a:schemeClr val="bg2">
                  <a:lumMod val="40000"/>
                  <a:lumOff val="60000"/>
                </a:schemeClr>
              </a:buClr>
              <a:buSzPct val="80000"/>
            </a:pPr>
            <a:endParaRPr lang="en-US" sz="1600" dirty="0">
              <a:latin typeface="Times New Roman" panose="02020603050405020304" pitchFamily="18" charset="0"/>
              <a:ea typeface="+mj-ea"/>
              <a:cs typeface="Times New Roman" panose="02020603050405020304" pitchFamily="18" charset="0"/>
            </a:endParaRPr>
          </a:p>
        </p:txBody>
      </p:sp>
    </p:spTree>
    <p:extLst>
      <p:ext uri="{BB962C8B-B14F-4D97-AF65-F5344CB8AC3E}">
        <p14:creationId xmlns:p14="http://schemas.microsoft.com/office/powerpoint/2010/main" val="313068148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1305A4C-AB02-3CB4-532F-EF5D27726674}"/>
              </a:ext>
            </a:extLst>
          </p:cNvPr>
          <p:cNvSpPr txBox="1"/>
          <p:nvPr/>
        </p:nvSpPr>
        <p:spPr>
          <a:xfrm>
            <a:off x="108154" y="353957"/>
            <a:ext cx="12172335" cy="6686959"/>
          </a:xfrm>
          <a:prstGeom prst="rect">
            <a:avLst/>
          </a:prstGeom>
          <a:noFill/>
        </p:spPr>
        <p:txBody>
          <a:bodyPr wrap="square">
            <a:spAutoFit/>
          </a:bodyPr>
          <a:lstStyle/>
          <a:p>
            <a:pPr>
              <a:lnSpc>
                <a:spcPct val="90000"/>
              </a:lnSpc>
              <a:spcBef>
                <a:spcPts val="1000"/>
              </a:spcBef>
              <a:buClr>
                <a:schemeClr val="bg2">
                  <a:lumMod val="40000"/>
                  <a:lumOff val="60000"/>
                </a:schemeClr>
              </a:buClr>
              <a:buSzPct val="80000"/>
            </a:pPr>
            <a:r>
              <a:rPr lang="en-US" sz="1400" dirty="0">
                <a:latin typeface="Times New Roman" panose="02020603050405020304" pitchFamily="18" charset="0"/>
                <a:ea typeface="+mj-ea"/>
                <a:cs typeface="Times New Roman" panose="02020603050405020304" pitchFamily="18" charset="0"/>
              </a:rPr>
              <a:t>Corder, K., Winpenny, E., Love, R., Brown, H.E., White, M. and van Sluijs, E., 2019. Change in physical activity from adolescence to early adulthood: a systematic review and meta-analysis of longitudinal cohort studies. British Journal of Sports Medicine, 53(8), pp.496-503. Available at: https://doi.org/10.1136/bjsports-2016-097330 [Accessed: 26 October 2026].</a:t>
            </a:r>
          </a:p>
          <a:p>
            <a:pPr>
              <a:lnSpc>
                <a:spcPct val="90000"/>
              </a:lnSpc>
              <a:spcBef>
                <a:spcPts val="1000"/>
              </a:spcBef>
              <a:buClr>
                <a:schemeClr val="bg2">
                  <a:lumMod val="40000"/>
                  <a:lumOff val="60000"/>
                </a:schemeClr>
              </a:buClr>
              <a:buSzPct val="80000"/>
            </a:pPr>
            <a:r>
              <a:rPr lang="en-US" sz="1400" dirty="0">
                <a:latin typeface="Times New Roman" panose="02020603050405020304" pitchFamily="18" charset="0"/>
                <a:ea typeface="+mj-ea"/>
                <a:cs typeface="Times New Roman" panose="02020603050405020304" pitchFamily="18" charset="0"/>
              </a:rPr>
              <a:t>Department of Health and Social Care (DHSC), 2019. UK Chief Medical Officers' physical activity guidelines. London: DHSC. Available at: https://www.gov.uk/government/publications/physical-activity-guidelines-uk-chief-medical-officers-report [Accessed: 26 October 2026].</a:t>
            </a:r>
          </a:p>
          <a:p>
            <a:pPr>
              <a:lnSpc>
                <a:spcPct val="90000"/>
              </a:lnSpc>
              <a:spcBef>
                <a:spcPts val="1000"/>
              </a:spcBef>
              <a:buClr>
                <a:schemeClr val="bg2">
                  <a:lumMod val="40000"/>
                  <a:lumOff val="60000"/>
                </a:schemeClr>
              </a:buClr>
              <a:buSzPct val="80000"/>
            </a:pPr>
            <a:r>
              <a:rPr lang="en-US" sz="1400" dirty="0">
                <a:latin typeface="Times New Roman" panose="02020603050405020304" pitchFamily="18" charset="0"/>
                <a:ea typeface="+mj-ea"/>
                <a:cs typeface="Times New Roman" panose="02020603050405020304" pitchFamily="18" charset="0"/>
              </a:rPr>
              <a:t>London Borough of Newham, 2025. Race and Health Seminar 3: Moving for Health. Available at: https://www.newham.gov.uk/downloads/file/9777/race-health-moving-for-health-18-september-2025 [Accessed: 20 October 2026].</a:t>
            </a:r>
          </a:p>
          <a:p>
            <a:pPr>
              <a:lnSpc>
                <a:spcPct val="90000"/>
              </a:lnSpc>
              <a:spcBef>
                <a:spcPts val="1000"/>
              </a:spcBef>
              <a:buClr>
                <a:schemeClr val="bg2">
                  <a:lumMod val="40000"/>
                  <a:lumOff val="60000"/>
                </a:schemeClr>
              </a:buClr>
              <a:buSzPct val="80000"/>
            </a:pPr>
            <a:r>
              <a:rPr lang="en-US" sz="1400" dirty="0">
                <a:latin typeface="Times New Roman" panose="02020603050405020304" pitchFamily="18" charset="0"/>
                <a:ea typeface="+mj-ea"/>
                <a:cs typeface="Times New Roman" panose="02020603050405020304" pitchFamily="18" charset="0"/>
              </a:rPr>
              <a:t>Marmot, M., Allen, J., Boyce, T., Goldblatt, P. and Morrison, J., 2020. Health equity in England: the Marmot Review 10 years on. London: Institute of Health Equity. Available at: https://www.instituteofhealthequity.org/resources-reports/marmot-review-10-years-on [Accessed: 26 October 2026].</a:t>
            </a:r>
          </a:p>
          <a:p>
            <a:pPr>
              <a:lnSpc>
                <a:spcPct val="90000"/>
              </a:lnSpc>
              <a:spcBef>
                <a:spcPts val="1000"/>
              </a:spcBef>
              <a:buClr>
                <a:schemeClr val="bg2">
                  <a:lumMod val="40000"/>
                  <a:lumOff val="60000"/>
                </a:schemeClr>
              </a:buClr>
              <a:buSzPct val="80000"/>
            </a:pPr>
            <a:r>
              <a:rPr lang="en-US" sz="1400" dirty="0">
                <a:latin typeface="Times New Roman" panose="02020603050405020304" pitchFamily="18" charset="0"/>
                <a:ea typeface="+mj-ea"/>
                <a:cs typeface="Times New Roman" panose="02020603050405020304" pitchFamily="18" charset="0"/>
              </a:rPr>
              <a:t>Michie, S., van Stralen, M.M. and West, R., 2011. The behaviour change wheel: a new method for </a:t>
            </a:r>
            <a:r>
              <a:rPr lang="en-US" sz="1400" dirty="0" err="1">
                <a:latin typeface="Times New Roman" panose="02020603050405020304" pitchFamily="18" charset="0"/>
                <a:ea typeface="+mj-ea"/>
                <a:cs typeface="Times New Roman" panose="02020603050405020304" pitchFamily="18" charset="0"/>
              </a:rPr>
              <a:t>characterising</a:t>
            </a:r>
            <a:r>
              <a:rPr lang="en-US" sz="1400" dirty="0">
                <a:latin typeface="Times New Roman" panose="02020603050405020304" pitchFamily="18" charset="0"/>
                <a:ea typeface="+mj-ea"/>
                <a:cs typeface="Times New Roman" panose="02020603050405020304" pitchFamily="18" charset="0"/>
              </a:rPr>
              <a:t> and designing behaviour change interventions. Implementation Science, 6, p.42. Available at: https://doi.org/10.1186/1748-5908-6-42 [Accessed: 26 October 2026].</a:t>
            </a:r>
          </a:p>
          <a:p>
            <a:pPr>
              <a:lnSpc>
                <a:spcPct val="90000"/>
              </a:lnSpc>
              <a:spcBef>
                <a:spcPts val="1000"/>
              </a:spcBef>
              <a:buClr>
                <a:schemeClr val="bg2">
                  <a:lumMod val="40000"/>
                  <a:lumOff val="60000"/>
                </a:schemeClr>
              </a:buClr>
              <a:buSzPct val="80000"/>
            </a:pPr>
            <a:r>
              <a:rPr lang="en-US" sz="1400" dirty="0">
                <a:latin typeface="Times New Roman" panose="02020603050405020304" pitchFamily="18" charset="0"/>
                <a:ea typeface="+mj-ea"/>
                <a:cs typeface="Times New Roman" panose="02020603050405020304" pitchFamily="18" charset="0"/>
              </a:rPr>
              <a:t>Sport England, 2026. Active Lives Adult Survey November 2024-25 Report. London: Sport England. Available at: https://www.sportengland.org/research-and-data/data/active-lives [Accessed: 20 October 2026].</a:t>
            </a:r>
          </a:p>
          <a:p>
            <a:pPr>
              <a:lnSpc>
                <a:spcPct val="90000"/>
              </a:lnSpc>
              <a:spcBef>
                <a:spcPts val="1000"/>
              </a:spcBef>
              <a:buClr>
                <a:schemeClr val="bg2">
                  <a:lumMod val="40000"/>
                  <a:lumOff val="60000"/>
                </a:schemeClr>
              </a:buClr>
              <a:buSzPct val="80000"/>
            </a:pPr>
            <a:r>
              <a:rPr lang="en-US" sz="1400" dirty="0">
                <a:latin typeface="Times New Roman" panose="02020603050405020304" pitchFamily="18" charset="0"/>
                <a:ea typeface="+mj-ea"/>
                <a:cs typeface="Times New Roman" panose="02020603050405020304" pitchFamily="18" charset="0"/>
              </a:rPr>
              <a:t>Ajzen, I., 2020. The theory of planned behaviour: frequently asked questions. Human Behaviour and Emerging Technologies, 2(4), pp.314-324. Available at: https://doi.org/10.1002/hbe2.195 [Accessed: 26 October 2026].</a:t>
            </a:r>
          </a:p>
          <a:p>
            <a:pPr>
              <a:lnSpc>
                <a:spcPct val="90000"/>
              </a:lnSpc>
              <a:spcBef>
                <a:spcPts val="1000"/>
              </a:spcBef>
              <a:buClr>
                <a:schemeClr val="bg2">
                  <a:lumMod val="40000"/>
                  <a:lumOff val="60000"/>
                </a:schemeClr>
              </a:buClr>
              <a:buSzPct val="80000"/>
            </a:pPr>
            <a:r>
              <a:rPr lang="en-US" sz="1400" dirty="0" err="1">
                <a:latin typeface="Times New Roman" panose="02020603050405020304" pitchFamily="18" charset="0"/>
                <a:ea typeface="+mj-ea"/>
                <a:cs typeface="Times New Roman" panose="02020603050405020304" pitchFamily="18" charset="0"/>
              </a:rPr>
              <a:t>Alyafei</a:t>
            </a:r>
            <a:r>
              <a:rPr lang="en-US" sz="1400" dirty="0">
                <a:latin typeface="Times New Roman" panose="02020603050405020304" pitchFamily="18" charset="0"/>
                <a:ea typeface="+mj-ea"/>
                <a:cs typeface="Times New Roman" panose="02020603050405020304" pitchFamily="18" charset="0"/>
              </a:rPr>
              <a:t>, A. and Easton-Carr, R., 2024. The health belief model of behaviour change. In: </a:t>
            </a:r>
            <a:r>
              <a:rPr lang="en-US" sz="1400" dirty="0" err="1">
                <a:latin typeface="Times New Roman" panose="02020603050405020304" pitchFamily="18" charset="0"/>
                <a:ea typeface="+mj-ea"/>
                <a:cs typeface="Times New Roman" panose="02020603050405020304" pitchFamily="18" charset="0"/>
              </a:rPr>
              <a:t>StatPearls</a:t>
            </a:r>
            <a:r>
              <a:rPr lang="en-US" sz="1400" dirty="0">
                <a:latin typeface="Times New Roman" panose="02020603050405020304" pitchFamily="18" charset="0"/>
                <a:ea typeface="+mj-ea"/>
                <a:cs typeface="Times New Roman" panose="02020603050405020304" pitchFamily="18" charset="0"/>
              </a:rPr>
              <a:t>. Treasure Island (FL): </a:t>
            </a:r>
            <a:r>
              <a:rPr lang="en-US" sz="1400" dirty="0" err="1">
                <a:latin typeface="Times New Roman" panose="02020603050405020304" pitchFamily="18" charset="0"/>
                <a:ea typeface="+mj-ea"/>
                <a:cs typeface="Times New Roman" panose="02020603050405020304" pitchFamily="18" charset="0"/>
              </a:rPr>
              <a:t>StatPearls</a:t>
            </a:r>
            <a:r>
              <a:rPr lang="en-US" sz="1400" dirty="0">
                <a:latin typeface="Times New Roman" panose="02020603050405020304" pitchFamily="18" charset="0"/>
                <a:ea typeface="+mj-ea"/>
                <a:cs typeface="Times New Roman" panose="02020603050405020304" pitchFamily="18" charset="0"/>
              </a:rPr>
              <a:t> Publishing. Available at: https://www.ncbi.nlm.nih.gov/books/NBK606120/ [Accessed: 26 October 2026].</a:t>
            </a:r>
          </a:p>
          <a:p>
            <a:pPr>
              <a:spcAft>
                <a:spcPts val="900"/>
              </a:spcAft>
              <a:buClr>
                <a:schemeClr val="bg2">
                  <a:lumMod val="40000"/>
                  <a:lumOff val="60000"/>
                </a:schemeClr>
              </a:buClr>
              <a:buSzPct val="80000"/>
            </a:pPr>
            <a:r>
              <a:rPr lang="en-GB" sz="1400" dirty="0">
                <a:latin typeface="Times New Roman" panose="02020603050405020304" pitchFamily="18" charset="0"/>
                <a:cs typeface="Times New Roman" panose="02020603050405020304" pitchFamily="18" charset="0"/>
              </a:rPr>
              <a:t>Eather, N., Wade, L., </a:t>
            </a:r>
            <a:r>
              <a:rPr lang="en-GB" sz="1400" dirty="0" err="1">
                <a:latin typeface="Times New Roman" panose="02020603050405020304" pitchFamily="18" charset="0"/>
                <a:cs typeface="Times New Roman" panose="02020603050405020304" pitchFamily="18" charset="0"/>
              </a:rPr>
              <a:t>Pankowiak</a:t>
            </a:r>
            <a:r>
              <a:rPr lang="en-GB" sz="1400" dirty="0">
                <a:latin typeface="Times New Roman" panose="02020603050405020304" pitchFamily="18" charset="0"/>
                <a:cs typeface="Times New Roman" panose="02020603050405020304" pitchFamily="18" charset="0"/>
              </a:rPr>
              <a:t>, A. and </a:t>
            </a:r>
            <a:r>
              <a:rPr lang="en-GB" sz="1400" dirty="0" err="1">
                <a:latin typeface="Times New Roman" panose="02020603050405020304" pitchFamily="18" charset="0"/>
                <a:cs typeface="Times New Roman" panose="02020603050405020304" pitchFamily="18" charset="0"/>
              </a:rPr>
              <a:t>Eime</a:t>
            </a:r>
            <a:r>
              <a:rPr lang="en-GB" sz="1400" dirty="0">
                <a:latin typeface="Times New Roman" panose="02020603050405020304" pitchFamily="18" charset="0"/>
                <a:cs typeface="Times New Roman" panose="02020603050405020304" pitchFamily="18" charset="0"/>
              </a:rPr>
              <a:t>, R., 2023. The impact of sports participation on mental health and social outcomes in adults: a systematic review and the 'Mental Health through Sport' conceptual model. Systematic Reviews, 12, p.102. Available at: https://doi.org/10.1186/s13643-023-02264-8 [Accessed: 26 October 2026].</a:t>
            </a:r>
          </a:p>
          <a:p>
            <a:pPr>
              <a:spcAft>
                <a:spcPts val="900"/>
              </a:spcAft>
              <a:buClr>
                <a:schemeClr val="bg2">
                  <a:lumMod val="40000"/>
                  <a:lumOff val="60000"/>
                </a:schemeClr>
              </a:buClr>
              <a:buSzPct val="80000"/>
            </a:pPr>
            <a:r>
              <a:rPr lang="en-GB" sz="1400" dirty="0">
                <a:latin typeface="Times New Roman" panose="02020603050405020304" pitchFamily="18" charset="0"/>
                <a:cs typeface="Times New Roman" panose="02020603050405020304" pitchFamily="18" charset="0"/>
              </a:rPr>
              <a:t>London Borough of Newham, 2025. Race and Health Seminar 3: Moving for Health. Available at: https://www.newham.gov.uk/downloads/file/9777/race-health-moving-for-health-18-september-2025 [Accessed: 26 October 2026].</a:t>
            </a:r>
          </a:p>
          <a:p>
            <a:pPr>
              <a:spcAft>
                <a:spcPts val="900"/>
              </a:spcAft>
              <a:buClr>
                <a:schemeClr val="bg2">
                  <a:lumMod val="40000"/>
                  <a:lumOff val="60000"/>
                </a:schemeClr>
              </a:buClr>
              <a:buSzPct val="80000"/>
            </a:pPr>
            <a:r>
              <a:rPr lang="en-GB" sz="1400" dirty="0">
                <a:latin typeface="Times New Roman" panose="02020603050405020304" pitchFamily="18" charset="0"/>
                <a:cs typeface="Times New Roman" panose="02020603050405020304" pitchFamily="18" charset="0"/>
              </a:rPr>
              <a:t>Sheeran, P. and Webb, T.L., 2016. The intention-behaviour gap. Social and Personality Psychology Compass, 10(9), pp.503-518. Available at: https://doi.org/10.1111/spc3.12265 [Accessed: 26 October 2026].</a:t>
            </a:r>
          </a:p>
          <a:p>
            <a:pPr>
              <a:spcAft>
                <a:spcPts val="900"/>
              </a:spcAft>
              <a:buClr>
                <a:schemeClr val="bg2">
                  <a:lumMod val="40000"/>
                  <a:lumOff val="60000"/>
                </a:schemeClr>
              </a:buClr>
              <a:buSzPct val="80000"/>
            </a:pPr>
            <a:r>
              <a:rPr lang="en-US" sz="1400" dirty="0">
                <a:latin typeface="Times New Roman" panose="02020603050405020304" pitchFamily="18" charset="0"/>
                <a:cs typeface="Times New Roman" panose="02020603050405020304" pitchFamily="18" charset="0"/>
              </a:rPr>
              <a:t>Sport England (2026) </a:t>
            </a:r>
            <a:r>
              <a:rPr lang="en-US" sz="1400" i="1" dirty="0">
                <a:latin typeface="Times New Roman" panose="02020603050405020304" pitchFamily="18" charset="0"/>
                <a:cs typeface="Times New Roman" panose="02020603050405020304" pitchFamily="18" charset="0"/>
              </a:rPr>
              <a:t>Active Lives Adult Survey, November 2024–25 Report</a:t>
            </a:r>
            <a:r>
              <a:rPr lang="en-US" sz="1400" dirty="0">
                <a:latin typeface="Times New Roman" panose="02020603050405020304" pitchFamily="18" charset="0"/>
                <a:cs typeface="Times New Roman" panose="02020603050405020304" pitchFamily="18" charset="0"/>
              </a:rPr>
              <a:t>. Available at: </a:t>
            </a:r>
            <a:r>
              <a:rPr lang="en-US" sz="1400" u="sng" dirty="0">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sportengland.org</a:t>
            </a:r>
            <a:r>
              <a:rPr lang="en-US" sz="1400" dirty="0">
                <a:latin typeface="Times New Roman" panose="02020603050405020304" pitchFamily="18" charset="0"/>
                <a:cs typeface="Times New Roman" panose="02020603050405020304" pitchFamily="18" charset="0"/>
              </a:rPr>
              <a:t> (Accessed: 26 October 2026).</a:t>
            </a:r>
          </a:p>
          <a:p>
            <a:pPr>
              <a:spcAft>
                <a:spcPts val="900"/>
              </a:spcAft>
              <a:buClr>
                <a:schemeClr val="bg2">
                  <a:lumMod val="40000"/>
                  <a:lumOff val="60000"/>
                </a:schemeClr>
              </a:buClr>
              <a:buSzPct val="80000"/>
            </a:pPr>
            <a:endParaRPr lang="en-GB" sz="1400"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3E3D97F3-9138-80A4-BE68-05B188483FBC}"/>
              </a:ext>
            </a:extLst>
          </p:cNvPr>
          <p:cNvSpPr txBox="1"/>
          <p:nvPr/>
        </p:nvSpPr>
        <p:spPr>
          <a:xfrm>
            <a:off x="1671483" y="9832"/>
            <a:ext cx="5388077" cy="400110"/>
          </a:xfrm>
          <a:prstGeom prst="rect">
            <a:avLst/>
          </a:prstGeom>
          <a:noFill/>
        </p:spPr>
        <p:txBody>
          <a:bodyPr wrap="square" rtlCol="0">
            <a:spAutoFit/>
          </a:bodyPr>
          <a:lstStyle/>
          <a:p>
            <a:r>
              <a:rPr lang="en-GB" sz="2000" b="1" dirty="0">
                <a:latin typeface="Times New Roman" panose="02020603050405020304" pitchFamily="18" charset="0"/>
                <a:cs typeface="Times New Roman" panose="02020603050405020304" pitchFamily="18" charset="0"/>
              </a:rPr>
              <a:t>References List </a:t>
            </a:r>
          </a:p>
        </p:txBody>
      </p:sp>
    </p:spTree>
    <p:extLst>
      <p:ext uri="{BB962C8B-B14F-4D97-AF65-F5344CB8AC3E}">
        <p14:creationId xmlns:p14="http://schemas.microsoft.com/office/powerpoint/2010/main" val="2832687816"/>
      </p:ext>
    </p:extLst>
  </p:cSld>
  <p:clrMapOvr>
    <a:masterClrMapping/>
  </p:clrMapOvr>
  <p:transition spd="slow">
    <p:wipe/>
  </p:transition>
</p:sld>
</file>

<file path=ppt/slides/slide2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2" name="Picture 11">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6" name="Picture 15">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 name="Picture 17">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0" name="Rectangle 19">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C6A81905-F480-46A4-BC10-215D24EA1A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0134DD-B5CB-EBF0-FDD1-479BCA83D478}"/>
              </a:ext>
            </a:extLst>
          </p:cNvPr>
          <p:cNvSpPr>
            <a:spLocks noGrp="1"/>
          </p:cNvSpPr>
          <p:nvPr>
            <p:ph type="title"/>
          </p:nvPr>
        </p:nvSpPr>
        <p:spPr>
          <a:xfrm>
            <a:off x="4872012" y="1447800"/>
            <a:ext cx="5222325" cy="3329581"/>
          </a:xfrm>
        </p:spPr>
        <p:txBody>
          <a:bodyPr vert="horz" lIns="91440" tIns="45720" rIns="91440" bIns="45720" rtlCol="0" anchor="b">
            <a:normAutofit/>
          </a:bodyPr>
          <a:lstStyle/>
          <a:p>
            <a:r>
              <a:rPr lang="en-US" sz="7200">
                <a:solidFill>
                  <a:srgbClr val="EBEBEB"/>
                </a:solidFill>
              </a:rPr>
              <a:t>Thank you </a:t>
            </a:r>
          </a:p>
        </p:txBody>
      </p:sp>
      <p:sp>
        <p:nvSpPr>
          <p:cNvPr id="24" name="Freeform 8">
            <a:extLst>
              <a:ext uri="{FF2B5EF4-FFF2-40B4-BE49-F238E27FC236}">
                <a16:creationId xmlns:a16="http://schemas.microsoft.com/office/drawing/2014/main" id="{36FD4D9D-3784-41E8-8405-A42B72F5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5692"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Close-up of question mark on a hardwood floor against a wall">
            <a:extLst>
              <a:ext uri="{FF2B5EF4-FFF2-40B4-BE49-F238E27FC236}">
                <a16:creationId xmlns:a16="http://schemas.microsoft.com/office/drawing/2014/main" id="{D7C22A32-7E3B-59E8-5AEB-5BA8D85A9387}"/>
              </a:ext>
            </a:extLst>
          </p:cNvPr>
          <p:cNvPicPr>
            <a:picLocks noChangeAspect="1"/>
          </p:cNvPicPr>
          <p:nvPr/>
        </p:nvPicPr>
        <p:blipFill>
          <a:blip r:embed="rId7">
            <a:extLst>
              <a:ext uri="{28A0092B-C50C-407E-A947-70E740481C1C}">
                <a14:useLocalDpi xmlns:a14="http://schemas.microsoft.com/office/drawing/2010/main" val="0"/>
              </a:ext>
            </a:extLst>
          </a:blip>
          <a:srcRect l="7238" r="60575"/>
          <a:stretch>
            <a:fillRect/>
          </a:stretch>
        </p:blipFill>
        <p:spPr>
          <a:xfrm>
            <a:off x="20" y="10"/>
            <a:ext cx="4481944" cy="6857990"/>
          </a:xfrm>
          <a:custGeom>
            <a:avLst/>
            <a:gdLst/>
            <a:ahLst/>
            <a:cxnLst/>
            <a:rect l="l" t="t" r="r" b="b"/>
            <a:pathLst>
              <a:path w="4481964" h="6858000">
                <a:moveTo>
                  <a:pt x="0" y="0"/>
                </a:moveTo>
                <a:lnTo>
                  <a:pt x="3137249" y="0"/>
                </a:lnTo>
                <a:lnTo>
                  <a:pt x="4480787" y="0"/>
                </a:lnTo>
                <a:lnTo>
                  <a:pt x="4455742" y="155676"/>
                </a:lnTo>
                <a:lnTo>
                  <a:pt x="4431873" y="310667"/>
                </a:lnTo>
                <a:lnTo>
                  <a:pt x="4408509" y="466344"/>
                </a:lnTo>
                <a:lnTo>
                  <a:pt x="4388506" y="622706"/>
                </a:lnTo>
                <a:lnTo>
                  <a:pt x="4368335" y="778383"/>
                </a:lnTo>
                <a:lnTo>
                  <a:pt x="4349509" y="934745"/>
                </a:lnTo>
                <a:lnTo>
                  <a:pt x="4333373" y="1089050"/>
                </a:lnTo>
                <a:lnTo>
                  <a:pt x="4318077" y="1245413"/>
                </a:lnTo>
                <a:lnTo>
                  <a:pt x="4304125" y="1401089"/>
                </a:lnTo>
                <a:lnTo>
                  <a:pt x="4292023" y="1554023"/>
                </a:lnTo>
                <a:lnTo>
                  <a:pt x="4279920" y="1709013"/>
                </a:lnTo>
                <a:lnTo>
                  <a:pt x="4269835" y="1861947"/>
                </a:lnTo>
                <a:lnTo>
                  <a:pt x="4261935" y="2014880"/>
                </a:lnTo>
                <a:lnTo>
                  <a:pt x="4253698" y="2167128"/>
                </a:lnTo>
                <a:lnTo>
                  <a:pt x="4246807" y="2318004"/>
                </a:lnTo>
                <a:lnTo>
                  <a:pt x="4241932" y="2467508"/>
                </a:lnTo>
                <a:lnTo>
                  <a:pt x="4237730" y="2617013"/>
                </a:lnTo>
                <a:lnTo>
                  <a:pt x="4233696" y="2765145"/>
                </a:lnTo>
                <a:lnTo>
                  <a:pt x="4231847" y="2911221"/>
                </a:lnTo>
                <a:lnTo>
                  <a:pt x="4229830" y="3057296"/>
                </a:lnTo>
                <a:lnTo>
                  <a:pt x="4228821" y="3201314"/>
                </a:lnTo>
                <a:lnTo>
                  <a:pt x="4229830" y="3343960"/>
                </a:lnTo>
                <a:lnTo>
                  <a:pt x="4229830" y="3485235"/>
                </a:lnTo>
                <a:lnTo>
                  <a:pt x="4231847" y="3625138"/>
                </a:lnTo>
                <a:lnTo>
                  <a:pt x="4234872" y="3762298"/>
                </a:lnTo>
                <a:lnTo>
                  <a:pt x="4237730" y="3898087"/>
                </a:lnTo>
                <a:lnTo>
                  <a:pt x="4240924" y="4031132"/>
                </a:lnTo>
                <a:lnTo>
                  <a:pt x="4245798" y="4163491"/>
                </a:lnTo>
                <a:lnTo>
                  <a:pt x="4251009" y="4293793"/>
                </a:lnTo>
                <a:lnTo>
                  <a:pt x="4255715" y="4421352"/>
                </a:lnTo>
                <a:lnTo>
                  <a:pt x="4268995" y="4670298"/>
                </a:lnTo>
                <a:lnTo>
                  <a:pt x="4283114" y="4908956"/>
                </a:lnTo>
                <a:lnTo>
                  <a:pt x="4297906" y="5138013"/>
                </a:lnTo>
                <a:lnTo>
                  <a:pt x="4314211" y="5354726"/>
                </a:lnTo>
                <a:lnTo>
                  <a:pt x="4331188" y="5561838"/>
                </a:lnTo>
                <a:lnTo>
                  <a:pt x="4349509" y="5753862"/>
                </a:lnTo>
                <a:lnTo>
                  <a:pt x="4367495" y="5934227"/>
                </a:lnTo>
                <a:lnTo>
                  <a:pt x="4385480" y="6100191"/>
                </a:lnTo>
                <a:lnTo>
                  <a:pt x="4402457" y="6252438"/>
                </a:lnTo>
                <a:lnTo>
                  <a:pt x="4418594" y="6387541"/>
                </a:lnTo>
                <a:lnTo>
                  <a:pt x="4433890" y="6509613"/>
                </a:lnTo>
                <a:lnTo>
                  <a:pt x="4446665" y="6612483"/>
                </a:lnTo>
                <a:lnTo>
                  <a:pt x="4458767" y="6698894"/>
                </a:lnTo>
                <a:lnTo>
                  <a:pt x="4476081" y="6817538"/>
                </a:lnTo>
                <a:lnTo>
                  <a:pt x="4481964" y="6858000"/>
                </a:lnTo>
                <a:lnTo>
                  <a:pt x="3577807" y="6858000"/>
                </a:lnTo>
                <a:lnTo>
                  <a:pt x="0" y="6858000"/>
                </a:lnTo>
                <a:close/>
              </a:path>
            </a:pathLst>
          </a:custGeom>
        </p:spPr>
      </p:pic>
      <p:sp>
        <p:nvSpPr>
          <p:cNvPr id="26" name="Rectangle 25">
            <a:extLst>
              <a:ext uri="{FF2B5EF4-FFF2-40B4-BE49-F238E27FC236}">
                <a16:creationId xmlns:a16="http://schemas.microsoft.com/office/drawing/2014/main" id="{60817A52-B891-4228-A61E-0C0A57632D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 name="Picture 6">
            <a:extLst>
              <a:ext uri="{FF2B5EF4-FFF2-40B4-BE49-F238E27FC236}">
                <a16:creationId xmlns:a16="http://schemas.microsoft.com/office/drawing/2014/main" id="{A98E487B-72A7-856B-2A25-1731AA7D4DF0}"/>
              </a:ext>
            </a:extLst>
          </p:cNvPr>
          <p:cNvPicPr>
            <a:picLocks noChangeAspect="1"/>
          </p:cNvPicPr>
          <p:nvPr/>
        </p:nvPicPr>
        <p:blipFill>
          <a:blip r:embed="rId8"/>
          <a:stretch>
            <a:fillRect/>
          </a:stretch>
        </p:blipFill>
        <p:spPr>
          <a:xfrm>
            <a:off x="8869462" y="-1"/>
            <a:ext cx="1585097" cy="792549"/>
          </a:xfrm>
          <a:prstGeom prst="rect">
            <a:avLst/>
          </a:prstGeom>
        </p:spPr>
      </p:pic>
    </p:spTree>
    <p:extLst>
      <p:ext uri="{BB962C8B-B14F-4D97-AF65-F5344CB8AC3E}">
        <p14:creationId xmlns:p14="http://schemas.microsoft.com/office/powerpoint/2010/main" val="2518287603"/>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TM02836342[[fn=Ion]]</Template>
  <TotalTime>0</TotalTime>
  <Words>3710</Words>
  <Application>Microsoft Office PowerPoint</Application>
  <PresentationFormat>Widescreen</PresentationFormat>
  <Paragraphs>354</Paragraphs>
  <Slides>26</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26</vt:i4>
      </vt:variant>
    </vt:vector>
  </HeadingPairs>
  <TitlesOfParts>
    <vt:vector size="34" baseType="lpstr">
      <vt:lpstr>Aptos</vt:lpstr>
      <vt:lpstr>Arial</vt:lpstr>
      <vt:lpstr>Cambria</vt:lpstr>
      <vt:lpstr>Century Gothic</vt:lpstr>
      <vt:lpstr>Times New Roman</vt:lpstr>
      <vt:lpstr>Wingdings</vt:lpstr>
      <vt:lpstr>Wingdings 3</vt:lpstr>
      <vt:lpstr>Ion</vt:lpstr>
      <vt:lpstr>PowerPoint Presentation</vt:lpstr>
      <vt:lpstr>PowerPoint Presentation</vt:lpstr>
      <vt:lpstr>Introduction</vt:lpstr>
      <vt:lpstr>Physical Activity</vt:lpstr>
      <vt:lpstr>Task1  Rationale </vt:lpstr>
      <vt:lpstr>PowerPoint Presentation</vt:lpstr>
      <vt:lpstr>PowerPoint Presentation</vt:lpstr>
      <vt:lpstr>PowerPoint Presentation</vt:lpstr>
      <vt:lpstr>PowerPoint Presentation</vt:lpstr>
      <vt:lpstr> SMART campaign aims </vt:lpstr>
      <vt:lpstr> Task 2  Campaign  </vt:lpstr>
      <vt:lpstr>Types of evaluations </vt:lpstr>
      <vt:lpstr>PowerPoint Presentation</vt:lpstr>
      <vt:lpstr>PowerPoint Presentation</vt:lpstr>
      <vt:lpstr>PowerPoint Presentation</vt:lpstr>
      <vt:lpstr>PowerPoint Presentation</vt:lpstr>
      <vt:lpstr>PowerPoint Presentation</vt:lpstr>
      <vt:lpstr>Benefits   </vt:lpstr>
      <vt:lpstr>Health Belief Model </vt:lpstr>
      <vt:lpstr>PowerPoint Presentation</vt:lpstr>
      <vt:lpstr>PowerPoint Presentation</vt:lpstr>
      <vt:lpstr>Solutions </vt:lpstr>
      <vt:lpstr>Conclusion </vt:lpstr>
      <vt:lpstr>PowerPoint Presentation</vt:lpstr>
      <vt:lpstr>PowerPoint Presentation</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Adney Lima Do Sacramento Rompão (2317949)</dc:creator>
  <cp:lastModifiedBy>Adney Sacramento</cp:lastModifiedBy>
  <cp:revision>1</cp:revision>
  <dcterms:created xsi:type="dcterms:W3CDTF">2026-10-08T16:45:20Z</dcterms:created>
  <dcterms:modified xsi:type="dcterms:W3CDTF">2026-10-26T22:08:11Z</dcterms:modified>
</cp:coreProperties>
</file>