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229" dt="2026-10-18T12:10:50.143"/>
    <p1510:client id="{7D6942FF-62F6-C923-985C-2538D406CCC2}" v="60" dt="2026-10-18T13:00:38.8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vaeh Salmon (2521130)" userId="S::2521130@student.uwtsd.ac.uk::e677f6ec-d1ce-48f0-a986-b4c704f44eab" providerId="AD" clId="Web-{7D6942FF-62F6-C923-985C-2538D406CCC2}"/>
    <pc:docChg chg="mod addSld modSld addMainMaster delMainMaster">
      <pc:chgData name="Nevaeh Salmon (2521130)" userId="S::2521130@student.uwtsd.ac.uk::e677f6ec-d1ce-48f0-a986-b4c704f44eab" providerId="AD" clId="Web-{7D6942FF-62F6-C923-985C-2538D406CCC2}" dt="2026-10-18T13:00:38.809" v="66"/>
      <pc:docMkLst>
        <pc:docMk/>
      </pc:docMkLst>
      <pc:sldChg chg="addSp delSp modSp mod modClrScheme delDesignElem chgLayout">
        <pc:chgData name="Nevaeh Salmon (2521130)" userId="S::2521130@student.uwtsd.ac.uk::e677f6ec-d1ce-48f0-a986-b4c704f44eab" providerId="AD" clId="Web-{7D6942FF-62F6-C923-985C-2538D406CCC2}" dt="2026-10-18T13:00:38.809" v="66"/>
        <pc:sldMkLst>
          <pc:docMk/>
          <pc:sldMk cId="109857222" sldId="256"/>
        </pc:sldMkLst>
        <pc:spChg chg="mod ord">
          <ac:chgData name="Nevaeh Salmon (2521130)" userId="S::2521130@student.uwtsd.ac.uk::e677f6ec-d1ce-48f0-a986-b4c704f44eab" providerId="AD" clId="Web-{7D6942FF-62F6-C923-985C-2538D406CCC2}" dt="2026-10-18T13:00:38.809" v="66"/>
          <ac:spMkLst>
            <pc:docMk/>
            <pc:sldMk cId="109857222" sldId="256"/>
            <ac:spMk id="2" creationId="{00000000-0000-0000-0000-000000000000}"/>
          </ac:spMkLst>
        </pc:spChg>
        <pc:spChg chg="mod ord">
          <ac:chgData name="Nevaeh Salmon (2521130)" userId="S::2521130@student.uwtsd.ac.uk::e677f6ec-d1ce-48f0-a986-b4c704f44eab" providerId="AD" clId="Web-{7D6942FF-62F6-C923-985C-2538D406CCC2}" dt="2026-10-18T13:00:38.809" v="66"/>
          <ac:spMkLst>
            <pc:docMk/>
            <pc:sldMk cId="109857222" sldId="256"/>
            <ac:spMk id="3" creationId="{00000000-0000-0000-0000-000000000000}"/>
          </ac:spMkLst>
        </pc:spChg>
        <pc:spChg chg="add del">
          <ac:chgData name="Nevaeh Salmon (2521130)" userId="S::2521130@student.uwtsd.ac.uk::e677f6ec-d1ce-48f0-a986-b4c704f44eab" providerId="AD" clId="Web-{7D6942FF-62F6-C923-985C-2538D406CCC2}" dt="2026-10-18T13:00:38.809" v="66"/>
          <ac:spMkLst>
            <pc:docMk/>
            <pc:sldMk cId="109857222" sldId="256"/>
            <ac:spMk id="58" creationId="{001928A5-13A8-4372-8A77-BCAAE5553E6F}"/>
          </ac:spMkLst>
        </pc:spChg>
        <pc:spChg chg="add del">
          <ac:chgData name="Nevaeh Salmon (2521130)" userId="S::2521130@student.uwtsd.ac.uk::e677f6ec-d1ce-48f0-a986-b4c704f44eab" providerId="AD" clId="Web-{7D6942FF-62F6-C923-985C-2538D406CCC2}" dt="2026-10-18T13:00:38.809" v="66"/>
          <ac:spMkLst>
            <pc:docMk/>
            <pc:sldMk cId="109857222" sldId="256"/>
            <ac:spMk id="61" creationId="{637B2035-1FCB-439A-B421-095E136C7E07}"/>
          </ac:spMkLst>
        </pc:spChg>
        <pc:spChg chg="add del">
          <ac:chgData name="Nevaeh Salmon (2521130)" userId="S::2521130@student.uwtsd.ac.uk::e677f6ec-d1ce-48f0-a986-b4c704f44eab" providerId="AD" clId="Web-{7D6942FF-62F6-C923-985C-2538D406CCC2}" dt="2026-10-18T13:00:38.809" v="66"/>
          <ac:spMkLst>
            <pc:docMk/>
            <pc:sldMk cId="109857222" sldId="256"/>
            <ac:spMk id="62" creationId="{4A2B4A10-ABAC-4F2C-AAD3-3D932E359657}"/>
          </ac:spMkLst>
        </pc:spChg>
        <pc:spChg chg="add del">
          <ac:chgData name="Nevaeh Salmon (2521130)" userId="S::2521130@student.uwtsd.ac.uk::e677f6ec-d1ce-48f0-a986-b4c704f44eab" providerId="AD" clId="Web-{7D6942FF-62F6-C923-985C-2538D406CCC2}" dt="2026-10-18T13:00:38.809" v="66"/>
          <ac:spMkLst>
            <pc:docMk/>
            <pc:sldMk cId="109857222" sldId="256"/>
            <ac:spMk id="63" creationId="{CF93DC6C-1BFD-4414-BF23-471C8831CA04}"/>
          </ac:spMkLst>
        </pc:spChg>
        <pc:picChg chg="add del">
          <ac:chgData name="Nevaeh Salmon (2521130)" userId="S::2521130@student.uwtsd.ac.uk::e677f6ec-d1ce-48f0-a986-b4c704f44eab" providerId="AD" clId="Web-{7D6942FF-62F6-C923-985C-2538D406CCC2}" dt="2026-10-18T13:00:38.809" v="66"/>
          <ac:picMkLst>
            <pc:docMk/>
            <pc:sldMk cId="109857222" sldId="256"/>
            <ac:picMk id="59" creationId="{DEB2E8C4-C3E7-4048-A43D-9859510CFA98}"/>
          </ac:picMkLst>
        </pc:picChg>
        <pc:inkChg chg="add del">
          <ac:chgData name="Nevaeh Salmon (2521130)" userId="S::2521130@student.uwtsd.ac.uk::e677f6ec-d1ce-48f0-a986-b4c704f44eab" providerId="AD" clId="Web-{7D6942FF-62F6-C923-985C-2538D406CCC2}" dt="2026-10-18T13:00:38.809" v="66"/>
          <ac:inkMkLst>
            <pc:docMk/>
            <pc:sldMk cId="109857222" sldId="256"/>
            <ac:inkMk id="60" creationId="{24D29CCB-7956-4E3E-8880-304085F04BF4}"/>
          </ac:inkMkLst>
        </pc:inkChg>
      </pc:sldChg>
      <pc:sldChg chg="addSp delSp modSp mod modClrScheme delDesignElem chgLayout">
        <pc:chgData name="Nevaeh Salmon (2521130)" userId="S::2521130@student.uwtsd.ac.uk::e677f6ec-d1ce-48f0-a986-b4c704f44eab" providerId="AD" clId="Web-{7D6942FF-62F6-C923-985C-2538D406CCC2}" dt="2026-10-18T13:00:38.809" v="66"/>
        <pc:sldMkLst>
          <pc:docMk/>
          <pc:sldMk cId="556486066" sldId="257"/>
        </pc:sldMkLst>
        <pc:spChg chg="mod ord">
          <ac:chgData name="Nevaeh Salmon (2521130)" userId="S::2521130@student.uwtsd.ac.uk::e677f6ec-d1ce-48f0-a986-b4c704f44eab" providerId="AD" clId="Web-{7D6942FF-62F6-C923-985C-2538D406CCC2}" dt="2026-10-18T13:00:38.809" v="66"/>
          <ac:spMkLst>
            <pc:docMk/>
            <pc:sldMk cId="556486066" sldId="257"/>
            <ac:spMk id="2" creationId="{77BB18FF-A237-481B-7307-2684F79E002B}"/>
          </ac:spMkLst>
        </pc:spChg>
        <pc:spChg chg="mod ord">
          <ac:chgData name="Nevaeh Salmon (2521130)" userId="S::2521130@student.uwtsd.ac.uk::e677f6ec-d1ce-48f0-a986-b4c704f44eab" providerId="AD" clId="Web-{7D6942FF-62F6-C923-985C-2538D406CCC2}" dt="2026-10-18T13:00:38.809" v="66"/>
          <ac:spMkLst>
            <pc:docMk/>
            <pc:sldMk cId="556486066" sldId="257"/>
            <ac:spMk id="3" creationId="{1BA65B05-2D60-6CA8-BD8B-93964B58A32E}"/>
          </ac:spMkLst>
        </pc:spChg>
        <pc:spChg chg="add del">
          <ac:chgData name="Nevaeh Salmon (2521130)" userId="S::2521130@student.uwtsd.ac.uk::e677f6ec-d1ce-48f0-a986-b4c704f44eab" providerId="AD" clId="Web-{7D6942FF-62F6-C923-985C-2538D406CCC2}" dt="2026-10-18T13:00:38.809" v="66"/>
          <ac:spMkLst>
            <pc:docMk/>
            <pc:sldMk cId="556486066" sldId="257"/>
            <ac:spMk id="30" creationId="{7FF47CB7-972F-479F-A36D-9E72D26EC8DA}"/>
          </ac:spMkLst>
        </pc:spChg>
        <pc:spChg chg="add del">
          <ac:chgData name="Nevaeh Salmon (2521130)" userId="S::2521130@student.uwtsd.ac.uk::e677f6ec-d1ce-48f0-a986-b4c704f44eab" providerId="AD" clId="Web-{7D6942FF-62F6-C923-985C-2538D406CCC2}" dt="2026-10-18T13:00:38.809" v="66"/>
          <ac:spMkLst>
            <pc:docMk/>
            <pc:sldMk cId="556486066" sldId="257"/>
            <ac:spMk id="31" creationId="{0D153B68-5844-490D-8E67-F616D6D721CA}"/>
          </ac:spMkLst>
        </pc:spChg>
        <pc:spChg chg="add del">
          <ac:chgData name="Nevaeh Salmon (2521130)" userId="S::2521130@student.uwtsd.ac.uk::e677f6ec-d1ce-48f0-a986-b4c704f44eab" providerId="AD" clId="Web-{7D6942FF-62F6-C923-985C-2538D406CCC2}" dt="2026-10-18T13:00:38.809" v="66"/>
          <ac:spMkLst>
            <pc:docMk/>
            <pc:sldMk cId="556486066" sldId="257"/>
            <ac:spMk id="32" creationId="{C64E267B-3F5A-4357-9E7F-C5FBE5D3B1E0}"/>
          </ac:spMkLst>
        </pc:spChg>
      </pc:sldChg>
      <pc:sldChg chg="addSp delSp modSp mod modClrScheme delDesignElem chgLayout">
        <pc:chgData name="Nevaeh Salmon (2521130)" userId="S::2521130@student.uwtsd.ac.uk::e677f6ec-d1ce-48f0-a986-b4c704f44eab" providerId="AD" clId="Web-{7D6942FF-62F6-C923-985C-2538D406CCC2}" dt="2026-10-18T13:00:38.809" v="66"/>
        <pc:sldMkLst>
          <pc:docMk/>
          <pc:sldMk cId="1663635451" sldId="258"/>
        </pc:sldMkLst>
        <pc:spChg chg="mod ord">
          <ac:chgData name="Nevaeh Salmon (2521130)" userId="S::2521130@student.uwtsd.ac.uk::e677f6ec-d1ce-48f0-a986-b4c704f44eab" providerId="AD" clId="Web-{7D6942FF-62F6-C923-985C-2538D406CCC2}" dt="2026-10-18T13:00:38.809" v="66"/>
          <ac:spMkLst>
            <pc:docMk/>
            <pc:sldMk cId="1663635451" sldId="258"/>
            <ac:spMk id="2" creationId="{8FD2B6DB-C0EE-264D-68A1-B3748E70DD17}"/>
          </ac:spMkLst>
        </pc:spChg>
        <pc:spChg chg="mod ord">
          <ac:chgData name="Nevaeh Salmon (2521130)" userId="S::2521130@student.uwtsd.ac.uk::e677f6ec-d1ce-48f0-a986-b4c704f44eab" providerId="AD" clId="Web-{7D6942FF-62F6-C923-985C-2538D406CCC2}" dt="2026-10-18T13:00:38.809" v="66"/>
          <ac:spMkLst>
            <pc:docMk/>
            <pc:sldMk cId="1663635451" sldId="258"/>
            <ac:spMk id="3" creationId="{11E5009A-6E61-178C-995C-F6DAC71BA5FC}"/>
          </ac:spMkLst>
        </pc:spChg>
        <pc:spChg chg="add del">
          <ac:chgData name="Nevaeh Salmon (2521130)" userId="S::2521130@student.uwtsd.ac.uk::e677f6ec-d1ce-48f0-a986-b4c704f44eab" providerId="AD" clId="Web-{7D6942FF-62F6-C923-985C-2538D406CCC2}" dt="2026-10-18T13:00:38.809" v="66"/>
          <ac:spMkLst>
            <pc:docMk/>
            <pc:sldMk cId="1663635451" sldId="258"/>
            <ac:spMk id="8" creationId="{84697CDA-BDB7-4883-B48B-1D4EDB2F0E93}"/>
          </ac:spMkLst>
        </pc:spChg>
        <pc:spChg chg="add del">
          <ac:chgData name="Nevaeh Salmon (2521130)" userId="S::2521130@student.uwtsd.ac.uk::e677f6ec-d1ce-48f0-a986-b4c704f44eab" providerId="AD" clId="Web-{7D6942FF-62F6-C923-985C-2538D406CCC2}" dt="2026-10-18T13:00:38.809" v="66"/>
          <ac:spMkLst>
            <pc:docMk/>
            <pc:sldMk cId="1663635451" sldId="258"/>
            <ac:spMk id="10" creationId="{80FB4D7A-9B72-446C-9A0D-C0A2986BC09C}"/>
          </ac:spMkLst>
        </pc:spChg>
      </pc:sldChg>
      <pc:sldChg chg="addSp delSp modSp mod modClrScheme delDesignElem chgLayout">
        <pc:chgData name="Nevaeh Salmon (2521130)" userId="S::2521130@student.uwtsd.ac.uk::e677f6ec-d1ce-48f0-a986-b4c704f44eab" providerId="AD" clId="Web-{7D6942FF-62F6-C923-985C-2538D406CCC2}" dt="2026-10-18T13:00:38.809" v="66"/>
        <pc:sldMkLst>
          <pc:docMk/>
          <pc:sldMk cId="3392802105" sldId="259"/>
        </pc:sldMkLst>
        <pc:spChg chg="mod ord">
          <ac:chgData name="Nevaeh Salmon (2521130)" userId="S::2521130@student.uwtsd.ac.uk::e677f6ec-d1ce-48f0-a986-b4c704f44eab" providerId="AD" clId="Web-{7D6942FF-62F6-C923-985C-2538D406CCC2}" dt="2026-10-18T13:00:38.809" v="66"/>
          <ac:spMkLst>
            <pc:docMk/>
            <pc:sldMk cId="3392802105" sldId="259"/>
            <ac:spMk id="2" creationId="{E6E97119-BB81-6DD0-318B-91020B2BDBDE}"/>
          </ac:spMkLst>
        </pc:spChg>
        <pc:spChg chg="mod ord">
          <ac:chgData name="Nevaeh Salmon (2521130)" userId="S::2521130@student.uwtsd.ac.uk::e677f6ec-d1ce-48f0-a986-b4c704f44eab" providerId="AD" clId="Web-{7D6942FF-62F6-C923-985C-2538D406CCC2}" dt="2026-10-18T13:00:38.809" v="66"/>
          <ac:spMkLst>
            <pc:docMk/>
            <pc:sldMk cId="3392802105" sldId="259"/>
            <ac:spMk id="3" creationId="{F66C4BF4-F21D-CF18-289A-71046B721E43}"/>
          </ac:spMkLst>
        </pc:spChg>
        <pc:spChg chg="add del">
          <ac:chgData name="Nevaeh Salmon (2521130)" userId="S::2521130@student.uwtsd.ac.uk::e677f6ec-d1ce-48f0-a986-b4c704f44eab" providerId="AD" clId="Web-{7D6942FF-62F6-C923-985C-2538D406CCC2}" dt="2026-10-18T13:00:38.809" v="66"/>
          <ac:spMkLst>
            <pc:docMk/>
            <pc:sldMk cId="3392802105" sldId="259"/>
            <ac:spMk id="8" creationId="{C9A36457-A5F4-4103-A443-02581C09185B}"/>
          </ac:spMkLst>
        </pc:spChg>
        <pc:spChg chg="add del">
          <ac:chgData name="Nevaeh Salmon (2521130)" userId="S::2521130@student.uwtsd.ac.uk::e677f6ec-d1ce-48f0-a986-b4c704f44eab" providerId="AD" clId="Web-{7D6942FF-62F6-C923-985C-2538D406CCC2}" dt="2026-10-18T13:00:38.809" v="66"/>
          <ac:spMkLst>
            <pc:docMk/>
            <pc:sldMk cId="3392802105" sldId="259"/>
            <ac:spMk id="10" creationId="{35C685BF-E9A7-4525-ABF3-CCC2EAC37E6E}"/>
          </ac:spMkLst>
        </pc:spChg>
        <pc:spChg chg="add del">
          <ac:chgData name="Nevaeh Salmon (2521130)" userId="S::2521130@student.uwtsd.ac.uk::e677f6ec-d1ce-48f0-a986-b4c704f44eab" providerId="AD" clId="Web-{7D6942FF-62F6-C923-985C-2538D406CCC2}" dt="2026-10-18T13:00:38.809" v="66"/>
          <ac:spMkLst>
            <pc:docMk/>
            <pc:sldMk cId="3392802105" sldId="259"/>
            <ac:spMk id="12" creationId="{C87A8A8A-B020-4F46-8329-D75799D71B76}"/>
          </ac:spMkLst>
        </pc:spChg>
      </pc:sldChg>
      <pc:sldChg chg="addSp delSp modSp mod modClrScheme delDesignElem chgLayout">
        <pc:chgData name="Nevaeh Salmon (2521130)" userId="S::2521130@student.uwtsd.ac.uk::e677f6ec-d1ce-48f0-a986-b4c704f44eab" providerId="AD" clId="Web-{7D6942FF-62F6-C923-985C-2538D406CCC2}" dt="2026-10-18T13:00:38.809" v="66"/>
        <pc:sldMkLst>
          <pc:docMk/>
          <pc:sldMk cId="2753546334" sldId="260"/>
        </pc:sldMkLst>
        <pc:spChg chg="mod ord">
          <ac:chgData name="Nevaeh Salmon (2521130)" userId="S::2521130@student.uwtsd.ac.uk::e677f6ec-d1ce-48f0-a986-b4c704f44eab" providerId="AD" clId="Web-{7D6942FF-62F6-C923-985C-2538D406CCC2}" dt="2026-10-18T13:00:38.809" v="66"/>
          <ac:spMkLst>
            <pc:docMk/>
            <pc:sldMk cId="2753546334" sldId="260"/>
            <ac:spMk id="2" creationId="{2CB337E1-20BE-ADAE-F160-5FE4961213E2}"/>
          </ac:spMkLst>
        </pc:spChg>
        <pc:spChg chg="mod ord">
          <ac:chgData name="Nevaeh Salmon (2521130)" userId="S::2521130@student.uwtsd.ac.uk::e677f6ec-d1ce-48f0-a986-b4c704f44eab" providerId="AD" clId="Web-{7D6942FF-62F6-C923-985C-2538D406CCC2}" dt="2026-10-18T13:00:38.809" v="66"/>
          <ac:spMkLst>
            <pc:docMk/>
            <pc:sldMk cId="2753546334" sldId="260"/>
            <ac:spMk id="3" creationId="{EDEBD5DB-EC64-6F1B-8CFE-E1C9DF00DB4F}"/>
          </ac:spMkLst>
        </pc:spChg>
        <pc:spChg chg="add del">
          <ac:chgData name="Nevaeh Salmon (2521130)" userId="S::2521130@student.uwtsd.ac.uk::e677f6ec-d1ce-48f0-a986-b4c704f44eab" providerId="AD" clId="Web-{7D6942FF-62F6-C923-985C-2538D406CCC2}" dt="2026-10-18T13:00:38.809" v="66"/>
          <ac:spMkLst>
            <pc:docMk/>
            <pc:sldMk cId="2753546334" sldId="260"/>
            <ac:spMk id="8" creationId="{00A0D747-F38B-4A99-9985-62CE8C24765F}"/>
          </ac:spMkLst>
        </pc:spChg>
        <pc:spChg chg="add del">
          <ac:chgData name="Nevaeh Salmon (2521130)" userId="S::2521130@student.uwtsd.ac.uk::e677f6ec-d1ce-48f0-a986-b4c704f44eab" providerId="AD" clId="Web-{7D6942FF-62F6-C923-985C-2538D406CCC2}" dt="2026-10-18T13:00:38.809" v="66"/>
          <ac:spMkLst>
            <pc:docMk/>
            <pc:sldMk cId="2753546334" sldId="260"/>
            <ac:spMk id="10" creationId="{3D1BF32B-6CA3-4695-8A0C-1AC789B58D94}"/>
          </ac:spMkLst>
        </pc:spChg>
      </pc:sldChg>
      <pc:sldChg chg="addSp delSp modSp mod modClrScheme delDesignElem chgLayout">
        <pc:chgData name="Nevaeh Salmon (2521130)" userId="S::2521130@student.uwtsd.ac.uk::e677f6ec-d1ce-48f0-a986-b4c704f44eab" providerId="AD" clId="Web-{7D6942FF-62F6-C923-985C-2538D406CCC2}" dt="2026-10-18T13:00:38.809" v="66"/>
        <pc:sldMkLst>
          <pc:docMk/>
          <pc:sldMk cId="3451684603" sldId="261"/>
        </pc:sldMkLst>
        <pc:spChg chg="mod ord">
          <ac:chgData name="Nevaeh Salmon (2521130)" userId="S::2521130@student.uwtsd.ac.uk::e677f6ec-d1ce-48f0-a986-b4c704f44eab" providerId="AD" clId="Web-{7D6942FF-62F6-C923-985C-2538D406CCC2}" dt="2026-10-18T13:00:38.809" v="66"/>
          <ac:spMkLst>
            <pc:docMk/>
            <pc:sldMk cId="3451684603" sldId="261"/>
            <ac:spMk id="2" creationId="{F1767163-CA62-F090-B016-8ABF3FD2BF54}"/>
          </ac:spMkLst>
        </pc:spChg>
        <pc:spChg chg="mod ord">
          <ac:chgData name="Nevaeh Salmon (2521130)" userId="S::2521130@student.uwtsd.ac.uk::e677f6ec-d1ce-48f0-a986-b4c704f44eab" providerId="AD" clId="Web-{7D6942FF-62F6-C923-985C-2538D406CCC2}" dt="2026-10-18T13:00:38.809" v="66"/>
          <ac:spMkLst>
            <pc:docMk/>
            <pc:sldMk cId="3451684603" sldId="261"/>
            <ac:spMk id="3" creationId="{B53294D5-92BA-59F2-609F-44AF3738EC7D}"/>
          </ac:spMkLst>
        </pc:spChg>
        <pc:spChg chg="add del">
          <ac:chgData name="Nevaeh Salmon (2521130)" userId="S::2521130@student.uwtsd.ac.uk::e677f6ec-d1ce-48f0-a986-b4c704f44eab" providerId="AD" clId="Web-{7D6942FF-62F6-C923-985C-2538D406CCC2}" dt="2026-10-18T13:00:38.809" v="66"/>
          <ac:spMkLst>
            <pc:docMk/>
            <pc:sldMk cId="3451684603" sldId="261"/>
            <ac:spMk id="14" creationId="{D819EC06-95FA-4182-A069-1FA626C7A0F2}"/>
          </ac:spMkLst>
        </pc:spChg>
        <pc:spChg chg="add del">
          <ac:chgData name="Nevaeh Salmon (2521130)" userId="S::2521130@student.uwtsd.ac.uk::e677f6ec-d1ce-48f0-a986-b4c704f44eab" providerId="AD" clId="Web-{7D6942FF-62F6-C923-985C-2538D406CCC2}" dt="2026-10-18T13:00:38.809" v="66"/>
          <ac:spMkLst>
            <pc:docMk/>
            <pc:sldMk cId="3451684603" sldId="261"/>
            <ac:spMk id="15" creationId="{18EB1A4A-D79A-42CF-8F0E-83C097672B01}"/>
          </ac:spMkLst>
        </pc:spChg>
      </pc:sldChg>
      <pc:sldChg chg="addSp delSp modSp mod modClrScheme delDesignElem chgLayout">
        <pc:chgData name="Nevaeh Salmon (2521130)" userId="S::2521130@student.uwtsd.ac.uk::e677f6ec-d1ce-48f0-a986-b4c704f44eab" providerId="AD" clId="Web-{7D6942FF-62F6-C923-985C-2538D406CCC2}" dt="2026-10-18T13:00:38.809" v="66"/>
        <pc:sldMkLst>
          <pc:docMk/>
          <pc:sldMk cId="132254826" sldId="262"/>
        </pc:sldMkLst>
        <pc:spChg chg="mod ord">
          <ac:chgData name="Nevaeh Salmon (2521130)" userId="S::2521130@student.uwtsd.ac.uk::e677f6ec-d1ce-48f0-a986-b4c704f44eab" providerId="AD" clId="Web-{7D6942FF-62F6-C923-985C-2538D406CCC2}" dt="2026-10-18T13:00:38.809" v="66"/>
          <ac:spMkLst>
            <pc:docMk/>
            <pc:sldMk cId="132254826" sldId="262"/>
            <ac:spMk id="2" creationId="{1341B3E4-6C9F-D015-5F14-5BC30308636D}"/>
          </ac:spMkLst>
        </pc:spChg>
        <pc:spChg chg="mod ord">
          <ac:chgData name="Nevaeh Salmon (2521130)" userId="S::2521130@student.uwtsd.ac.uk::e677f6ec-d1ce-48f0-a986-b4c704f44eab" providerId="AD" clId="Web-{7D6942FF-62F6-C923-985C-2538D406CCC2}" dt="2026-10-18T13:00:38.809" v="66"/>
          <ac:spMkLst>
            <pc:docMk/>
            <pc:sldMk cId="132254826" sldId="262"/>
            <ac:spMk id="3" creationId="{197C5DCE-E2DF-DEA0-9C25-DFFBFF1DB0BE}"/>
          </ac:spMkLst>
        </pc:spChg>
        <pc:spChg chg="add del">
          <ac:chgData name="Nevaeh Salmon (2521130)" userId="S::2521130@student.uwtsd.ac.uk::e677f6ec-d1ce-48f0-a986-b4c704f44eab" providerId="AD" clId="Web-{7D6942FF-62F6-C923-985C-2538D406CCC2}" dt="2026-10-18T13:00:38.809" v="66"/>
          <ac:spMkLst>
            <pc:docMk/>
            <pc:sldMk cId="132254826" sldId="262"/>
            <ac:spMk id="14" creationId="{F821940F-7A1D-4ACC-85B4-A932898ABB37}"/>
          </ac:spMkLst>
        </pc:spChg>
        <pc:spChg chg="add del">
          <ac:chgData name="Nevaeh Salmon (2521130)" userId="S::2521130@student.uwtsd.ac.uk::e677f6ec-d1ce-48f0-a986-b4c704f44eab" providerId="AD" clId="Web-{7D6942FF-62F6-C923-985C-2538D406CCC2}" dt="2026-10-18T13:00:38.809" v="66"/>
          <ac:spMkLst>
            <pc:docMk/>
            <pc:sldMk cId="132254826" sldId="262"/>
            <ac:spMk id="15" creationId="{BAB0BC72-1C3A-421F-AB0A-D480DA93F959}"/>
          </ac:spMkLst>
        </pc:spChg>
      </pc:sldChg>
      <pc:sldChg chg="addSp delSp modSp new mod setBg modClrScheme delDesignElem chgLayout">
        <pc:chgData name="Nevaeh Salmon (2521130)" userId="S::2521130@student.uwtsd.ac.uk::e677f6ec-d1ce-48f0-a986-b4c704f44eab" providerId="AD" clId="Web-{7D6942FF-62F6-C923-985C-2538D406CCC2}" dt="2026-10-18T13:00:38.809" v="66"/>
        <pc:sldMkLst>
          <pc:docMk/>
          <pc:sldMk cId="3610664732" sldId="263"/>
        </pc:sldMkLst>
        <pc:spChg chg="mod ord">
          <ac:chgData name="Nevaeh Salmon (2521130)" userId="S::2521130@student.uwtsd.ac.uk::e677f6ec-d1ce-48f0-a986-b4c704f44eab" providerId="AD" clId="Web-{7D6942FF-62F6-C923-985C-2538D406CCC2}" dt="2026-10-18T13:00:38.809" v="66"/>
          <ac:spMkLst>
            <pc:docMk/>
            <pc:sldMk cId="3610664732" sldId="263"/>
            <ac:spMk id="2" creationId="{B40321C1-F012-3EDE-6E27-AD06723F1CB9}"/>
          </ac:spMkLst>
        </pc:spChg>
        <pc:spChg chg="del mod">
          <ac:chgData name="Nevaeh Salmon (2521130)" userId="S::2521130@student.uwtsd.ac.uk::e677f6ec-d1ce-48f0-a986-b4c704f44eab" providerId="AD" clId="Web-{7D6942FF-62F6-C923-985C-2538D406CCC2}" dt="2026-10-18T12:53:52.528" v="40"/>
          <ac:spMkLst>
            <pc:docMk/>
            <pc:sldMk cId="3610664732" sldId="263"/>
            <ac:spMk id="3" creationId="{3677FA52-E015-BF8F-BF72-C480692AFA26}"/>
          </ac:spMkLst>
        </pc:spChg>
        <pc:spChg chg="add del">
          <ac:chgData name="Nevaeh Salmon (2521130)" userId="S::2521130@student.uwtsd.ac.uk::e677f6ec-d1ce-48f0-a986-b4c704f44eab" providerId="AD" clId="Web-{7D6942FF-62F6-C923-985C-2538D406CCC2}" dt="2026-10-18T13:00:38.809" v="66"/>
          <ac:spMkLst>
            <pc:docMk/>
            <pc:sldMk cId="3610664732" sldId="263"/>
            <ac:spMk id="9" creationId="{0F584D22-CD28-4363-A679-ACA953A2A6F4}"/>
          </ac:spMkLst>
        </pc:spChg>
        <pc:spChg chg="add del">
          <ac:chgData name="Nevaeh Salmon (2521130)" userId="S::2521130@student.uwtsd.ac.uk::e677f6ec-d1ce-48f0-a986-b4c704f44eab" providerId="AD" clId="Web-{7D6942FF-62F6-C923-985C-2538D406CCC2}" dt="2026-10-18T13:00:38.809" v="66"/>
          <ac:spMkLst>
            <pc:docMk/>
            <pc:sldMk cId="3610664732" sldId="263"/>
            <ac:spMk id="11" creationId="{5B0E491B-5098-4794-9326-BC6DB475567C}"/>
          </ac:spMkLst>
        </pc:spChg>
        <pc:graphicFrameChg chg="add mod ord">
          <ac:chgData name="Nevaeh Salmon (2521130)" userId="S::2521130@student.uwtsd.ac.uk::e677f6ec-d1ce-48f0-a986-b4c704f44eab" providerId="AD" clId="Web-{7D6942FF-62F6-C923-985C-2538D406CCC2}" dt="2026-10-18T13:00:38.809" v="66"/>
          <ac:graphicFrameMkLst>
            <pc:docMk/>
            <pc:sldMk cId="3610664732" sldId="263"/>
            <ac:graphicFrameMk id="5" creationId="{711ABC07-ABE9-00E9-BCC0-815116157528}"/>
          </ac:graphicFrameMkLst>
        </pc:graphicFrameChg>
      </pc:sldChg>
      <pc:sldChg chg="addSp delSp modSp new mod setBg modClrScheme delDesignElem chgLayout">
        <pc:chgData name="Nevaeh Salmon (2521130)" userId="S::2521130@student.uwtsd.ac.uk::e677f6ec-d1ce-48f0-a986-b4c704f44eab" providerId="AD" clId="Web-{7D6942FF-62F6-C923-985C-2538D406CCC2}" dt="2026-10-18T13:00:38.809" v="66"/>
        <pc:sldMkLst>
          <pc:docMk/>
          <pc:sldMk cId="1395935396" sldId="264"/>
        </pc:sldMkLst>
        <pc:spChg chg="mod ord">
          <ac:chgData name="Nevaeh Salmon (2521130)" userId="S::2521130@student.uwtsd.ac.uk::e677f6ec-d1ce-48f0-a986-b4c704f44eab" providerId="AD" clId="Web-{7D6942FF-62F6-C923-985C-2538D406CCC2}" dt="2026-10-18T13:00:38.809" v="66"/>
          <ac:spMkLst>
            <pc:docMk/>
            <pc:sldMk cId="1395935396" sldId="264"/>
            <ac:spMk id="2" creationId="{F62045DF-6A85-4BBE-2952-7519D0217C59}"/>
          </ac:spMkLst>
        </pc:spChg>
        <pc:spChg chg="mod ord">
          <ac:chgData name="Nevaeh Salmon (2521130)" userId="S::2521130@student.uwtsd.ac.uk::e677f6ec-d1ce-48f0-a986-b4c704f44eab" providerId="AD" clId="Web-{7D6942FF-62F6-C923-985C-2538D406CCC2}" dt="2026-10-18T13:00:38.809" v="66"/>
          <ac:spMkLst>
            <pc:docMk/>
            <pc:sldMk cId="1395935396" sldId="264"/>
            <ac:spMk id="3" creationId="{98774F6D-BB00-ABAA-BCEC-028B77A7E81C}"/>
          </ac:spMkLst>
        </pc:spChg>
        <pc:spChg chg="add del">
          <ac:chgData name="Nevaeh Salmon (2521130)" userId="S::2521130@student.uwtsd.ac.uk::e677f6ec-d1ce-48f0-a986-b4c704f44eab" providerId="AD" clId="Web-{7D6942FF-62F6-C923-985C-2538D406CCC2}" dt="2026-10-18T12:58:34.460" v="54"/>
          <ac:spMkLst>
            <pc:docMk/>
            <pc:sldMk cId="1395935396" sldId="264"/>
            <ac:spMk id="8" creationId="{C9A36457-A5F4-4103-A443-02581C09185B}"/>
          </ac:spMkLst>
        </pc:spChg>
        <pc:spChg chg="add del">
          <ac:chgData name="Nevaeh Salmon (2521130)" userId="S::2521130@student.uwtsd.ac.uk::e677f6ec-d1ce-48f0-a986-b4c704f44eab" providerId="AD" clId="Web-{7D6942FF-62F6-C923-985C-2538D406CCC2}" dt="2026-10-18T12:58:34.460" v="54"/>
          <ac:spMkLst>
            <pc:docMk/>
            <pc:sldMk cId="1395935396" sldId="264"/>
            <ac:spMk id="10" creationId="{35C685BF-E9A7-4525-ABF3-CCC2EAC37E6E}"/>
          </ac:spMkLst>
        </pc:spChg>
        <pc:spChg chg="add del">
          <ac:chgData name="Nevaeh Salmon (2521130)" userId="S::2521130@student.uwtsd.ac.uk::e677f6ec-d1ce-48f0-a986-b4c704f44eab" providerId="AD" clId="Web-{7D6942FF-62F6-C923-985C-2538D406CCC2}" dt="2026-10-18T12:58:34.460" v="54"/>
          <ac:spMkLst>
            <pc:docMk/>
            <pc:sldMk cId="1395935396" sldId="264"/>
            <ac:spMk id="12" creationId="{C87A8A8A-B020-4F46-8329-D75799D71B76}"/>
          </ac:spMkLst>
        </pc:spChg>
        <pc:spChg chg="add del">
          <ac:chgData name="Nevaeh Salmon (2521130)" userId="S::2521130@student.uwtsd.ac.uk::e677f6ec-d1ce-48f0-a986-b4c704f44eab" providerId="AD" clId="Web-{7D6942FF-62F6-C923-985C-2538D406CCC2}" dt="2026-10-18T13:00:38.809" v="66"/>
          <ac:spMkLst>
            <pc:docMk/>
            <pc:sldMk cId="1395935396" sldId="264"/>
            <ac:spMk id="14" creationId="{84697CDA-BDB7-4883-B48B-1D4EDB2F0E93}"/>
          </ac:spMkLst>
        </pc:spChg>
        <pc:spChg chg="add del">
          <ac:chgData name="Nevaeh Salmon (2521130)" userId="S::2521130@student.uwtsd.ac.uk::e677f6ec-d1ce-48f0-a986-b4c704f44eab" providerId="AD" clId="Web-{7D6942FF-62F6-C923-985C-2538D406CCC2}" dt="2026-10-18T13:00:38.809" v="66"/>
          <ac:spMkLst>
            <pc:docMk/>
            <pc:sldMk cId="1395935396" sldId="264"/>
            <ac:spMk id="15" creationId="{80FB4D7A-9B72-446C-9A0D-C0A2986BC09C}"/>
          </ac:spMkLst>
        </pc:spChg>
      </pc:sldChg>
      <pc:sldMasterChg chg="add del addSldLayout delSldLayout">
        <pc:chgData name="Nevaeh Salmon (2521130)" userId="S::2521130@student.uwtsd.ac.uk::e677f6ec-d1ce-48f0-a986-b4c704f44eab" providerId="AD" clId="Web-{7D6942FF-62F6-C923-985C-2538D406CCC2}" dt="2026-10-18T13:00:38.809" v="66"/>
        <pc:sldMasterMkLst>
          <pc:docMk/>
          <pc:sldMasterMk cId="3545857932" sldId="2147483747"/>
        </pc:sldMasterMkLst>
        <pc:sldLayoutChg chg="add del">
          <pc:chgData name="Nevaeh Salmon (2521130)" userId="S::2521130@student.uwtsd.ac.uk::e677f6ec-d1ce-48f0-a986-b4c704f44eab" providerId="AD" clId="Web-{7D6942FF-62F6-C923-985C-2538D406CCC2}" dt="2026-10-18T13:00:38.809" v="66"/>
          <pc:sldLayoutMkLst>
            <pc:docMk/>
            <pc:sldMasterMk cId="3545857932" sldId="2147483747"/>
            <pc:sldLayoutMk cId="1263823412" sldId="2147483736"/>
          </pc:sldLayoutMkLst>
        </pc:sldLayoutChg>
        <pc:sldLayoutChg chg="add del">
          <pc:chgData name="Nevaeh Salmon (2521130)" userId="S::2521130@student.uwtsd.ac.uk::e677f6ec-d1ce-48f0-a986-b4c704f44eab" providerId="AD" clId="Web-{7D6942FF-62F6-C923-985C-2538D406CCC2}" dt="2026-10-18T13:00:38.809" v="66"/>
          <pc:sldLayoutMkLst>
            <pc:docMk/>
            <pc:sldMasterMk cId="3545857932" sldId="2147483747"/>
            <pc:sldLayoutMk cId="116088175" sldId="2147483737"/>
          </pc:sldLayoutMkLst>
        </pc:sldLayoutChg>
        <pc:sldLayoutChg chg="add del">
          <pc:chgData name="Nevaeh Salmon (2521130)" userId="S::2521130@student.uwtsd.ac.uk::e677f6ec-d1ce-48f0-a986-b4c704f44eab" providerId="AD" clId="Web-{7D6942FF-62F6-C923-985C-2538D406CCC2}" dt="2026-10-18T13:00:38.809" v="66"/>
          <pc:sldLayoutMkLst>
            <pc:docMk/>
            <pc:sldMasterMk cId="3545857932" sldId="2147483747"/>
            <pc:sldLayoutMk cId="925528900" sldId="2147483738"/>
          </pc:sldLayoutMkLst>
        </pc:sldLayoutChg>
        <pc:sldLayoutChg chg="add del">
          <pc:chgData name="Nevaeh Salmon (2521130)" userId="S::2521130@student.uwtsd.ac.uk::e677f6ec-d1ce-48f0-a986-b4c704f44eab" providerId="AD" clId="Web-{7D6942FF-62F6-C923-985C-2538D406CCC2}" dt="2026-10-18T13:00:38.809" v="66"/>
          <pc:sldLayoutMkLst>
            <pc:docMk/>
            <pc:sldMasterMk cId="3545857932" sldId="2147483747"/>
            <pc:sldLayoutMk cId="2677417356" sldId="2147483739"/>
          </pc:sldLayoutMkLst>
        </pc:sldLayoutChg>
        <pc:sldLayoutChg chg="add del">
          <pc:chgData name="Nevaeh Salmon (2521130)" userId="S::2521130@student.uwtsd.ac.uk::e677f6ec-d1ce-48f0-a986-b4c704f44eab" providerId="AD" clId="Web-{7D6942FF-62F6-C923-985C-2538D406CCC2}" dt="2026-10-18T13:00:38.809" v="66"/>
          <pc:sldLayoutMkLst>
            <pc:docMk/>
            <pc:sldMasterMk cId="3545857932" sldId="2147483747"/>
            <pc:sldLayoutMk cId="1192012077" sldId="2147483740"/>
          </pc:sldLayoutMkLst>
        </pc:sldLayoutChg>
        <pc:sldLayoutChg chg="add del">
          <pc:chgData name="Nevaeh Salmon (2521130)" userId="S::2521130@student.uwtsd.ac.uk::e677f6ec-d1ce-48f0-a986-b4c704f44eab" providerId="AD" clId="Web-{7D6942FF-62F6-C923-985C-2538D406CCC2}" dt="2026-10-18T13:00:38.809" v="66"/>
          <pc:sldLayoutMkLst>
            <pc:docMk/>
            <pc:sldMasterMk cId="3545857932" sldId="2147483747"/>
            <pc:sldLayoutMk cId="337316674" sldId="2147483741"/>
          </pc:sldLayoutMkLst>
        </pc:sldLayoutChg>
        <pc:sldLayoutChg chg="add del">
          <pc:chgData name="Nevaeh Salmon (2521130)" userId="S::2521130@student.uwtsd.ac.uk::e677f6ec-d1ce-48f0-a986-b4c704f44eab" providerId="AD" clId="Web-{7D6942FF-62F6-C923-985C-2538D406CCC2}" dt="2026-10-18T13:00:38.809" v="66"/>
          <pc:sldLayoutMkLst>
            <pc:docMk/>
            <pc:sldMasterMk cId="3545857932" sldId="2147483747"/>
            <pc:sldLayoutMk cId="3202481225" sldId="2147483742"/>
          </pc:sldLayoutMkLst>
        </pc:sldLayoutChg>
        <pc:sldLayoutChg chg="add del">
          <pc:chgData name="Nevaeh Salmon (2521130)" userId="S::2521130@student.uwtsd.ac.uk::e677f6ec-d1ce-48f0-a986-b4c704f44eab" providerId="AD" clId="Web-{7D6942FF-62F6-C923-985C-2538D406CCC2}" dt="2026-10-18T13:00:38.809" v="66"/>
          <pc:sldLayoutMkLst>
            <pc:docMk/>
            <pc:sldMasterMk cId="3545857932" sldId="2147483747"/>
            <pc:sldLayoutMk cId="2183485921" sldId="2147483743"/>
          </pc:sldLayoutMkLst>
        </pc:sldLayoutChg>
        <pc:sldLayoutChg chg="add del">
          <pc:chgData name="Nevaeh Salmon (2521130)" userId="S::2521130@student.uwtsd.ac.uk::e677f6ec-d1ce-48f0-a986-b4c704f44eab" providerId="AD" clId="Web-{7D6942FF-62F6-C923-985C-2538D406CCC2}" dt="2026-10-18T13:00:38.809" v="66"/>
          <pc:sldLayoutMkLst>
            <pc:docMk/>
            <pc:sldMasterMk cId="3545857932" sldId="2147483747"/>
            <pc:sldLayoutMk cId="3710320307" sldId="2147483744"/>
          </pc:sldLayoutMkLst>
        </pc:sldLayoutChg>
        <pc:sldLayoutChg chg="add del">
          <pc:chgData name="Nevaeh Salmon (2521130)" userId="S::2521130@student.uwtsd.ac.uk::e677f6ec-d1ce-48f0-a986-b4c704f44eab" providerId="AD" clId="Web-{7D6942FF-62F6-C923-985C-2538D406CCC2}" dt="2026-10-18T13:00:38.809" v="66"/>
          <pc:sldLayoutMkLst>
            <pc:docMk/>
            <pc:sldMasterMk cId="3545857932" sldId="2147483747"/>
            <pc:sldLayoutMk cId="809413798" sldId="2147483745"/>
          </pc:sldLayoutMkLst>
        </pc:sldLayoutChg>
        <pc:sldLayoutChg chg="add del">
          <pc:chgData name="Nevaeh Salmon (2521130)" userId="S::2521130@student.uwtsd.ac.uk::e677f6ec-d1ce-48f0-a986-b4c704f44eab" providerId="AD" clId="Web-{7D6942FF-62F6-C923-985C-2538D406CCC2}" dt="2026-10-18T13:00:38.809" v="66"/>
          <pc:sldLayoutMkLst>
            <pc:docMk/>
            <pc:sldMasterMk cId="3545857932" sldId="2147483747"/>
            <pc:sldLayoutMk cId="3003221642" sldId="2147483746"/>
          </pc:sldLayoutMkLst>
        </pc:sldLayoutChg>
      </pc:sldMasterChg>
      <pc:sldMasterChg chg="add del addSldLayout delSldLayout modSldLayout">
        <pc:chgData name="Nevaeh Salmon (2521130)" userId="S::2521130@student.uwtsd.ac.uk::e677f6ec-d1ce-48f0-a986-b4c704f44eab" providerId="AD" clId="Web-{7D6942FF-62F6-C923-985C-2538D406CCC2}" dt="2026-10-18T13:00:38.809" v="66"/>
        <pc:sldMasterMkLst>
          <pc:docMk/>
          <pc:sldMasterMk cId="3283965216" sldId="2147483748"/>
        </pc:sldMasterMkLst>
        <pc:sldLayoutChg chg="add del mod replId">
          <pc:chgData name="Nevaeh Salmon (2521130)" userId="S::2521130@student.uwtsd.ac.uk::e677f6ec-d1ce-48f0-a986-b4c704f44eab" providerId="AD" clId="Web-{7D6942FF-62F6-C923-985C-2538D406CCC2}" dt="2026-10-18T13:00:38.809" v="66"/>
          <pc:sldLayoutMkLst>
            <pc:docMk/>
            <pc:sldMasterMk cId="3283965216" sldId="2147483748"/>
            <pc:sldLayoutMk cId="2141963624" sldId="2147483749"/>
          </pc:sldLayoutMkLst>
        </pc:sldLayoutChg>
        <pc:sldLayoutChg chg="add del mod replId">
          <pc:chgData name="Nevaeh Salmon (2521130)" userId="S::2521130@student.uwtsd.ac.uk::e677f6ec-d1ce-48f0-a986-b4c704f44eab" providerId="AD" clId="Web-{7D6942FF-62F6-C923-985C-2538D406CCC2}" dt="2026-10-18T13:00:38.809" v="66"/>
          <pc:sldLayoutMkLst>
            <pc:docMk/>
            <pc:sldMasterMk cId="3283965216" sldId="2147483748"/>
            <pc:sldLayoutMk cId="443190103" sldId="2147483750"/>
          </pc:sldLayoutMkLst>
        </pc:sldLayoutChg>
        <pc:sldLayoutChg chg="add del mod replId">
          <pc:chgData name="Nevaeh Salmon (2521130)" userId="S::2521130@student.uwtsd.ac.uk::e677f6ec-d1ce-48f0-a986-b4c704f44eab" providerId="AD" clId="Web-{7D6942FF-62F6-C923-985C-2538D406CCC2}" dt="2026-10-18T13:00:38.809" v="66"/>
          <pc:sldLayoutMkLst>
            <pc:docMk/>
            <pc:sldMasterMk cId="3283965216" sldId="2147483748"/>
            <pc:sldLayoutMk cId="118716418" sldId="2147483751"/>
          </pc:sldLayoutMkLst>
        </pc:sldLayoutChg>
        <pc:sldLayoutChg chg="add del mod replId">
          <pc:chgData name="Nevaeh Salmon (2521130)" userId="S::2521130@student.uwtsd.ac.uk::e677f6ec-d1ce-48f0-a986-b4c704f44eab" providerId="AD" clId="Web-{7D6942FF-62F6-C923-985C-2538D406CCC2}" dt="2026-10-18T13:00:38.809" v="66"/>
          <pc:sldLayoutMkLst>
            <pc:docMk/>
            <pc:sldMasterMk cId="3283965216" sldId="2147483748"/>
            <pc:sldLayoutMk cId="87186228" sldId="2147483752"/>
          </pc:sldLayoutMkLst>
        </pc:sldLayoutChg>
        <pc:sldLayoutChg chg="add del mod replId">
          <pc:chgData name="Nevaeh Salmon (2521130)" userId="S::2521130@student.uwtsd.ac.uk::e677f6ec-d1ce-48f0-a986-b4c704f44eab" providerId="AD" clId="Web-{7D6942FF-62F6-C923-985C-2538D406CCC2}" dt="2026-10-18T13:00:38.809" v="66"/>
          <pc:sldLayoutMkLst>
            <pc:docMk/>
            <pc:sldMasterMk cId="3283965216" sldId="2147483748"/>
            <pc:sldLayoutMk cId="775954595" sldId="2147483753"/>
          </pc:sldLayoutMkLst>
        </pc:sldLayoutChg>
        <pc:sldLayoutChg chg="add del mod replId">
          <pc:chgData name="Nevaeh Salmon (2521130)" userId="S::2521130@student.uwtsd.ac.uk::e677f6ec-d1ce-48f0-a986-b4c704f44eab" providerId="AD" clId="Web-{7D6942FF-62F6-C923-985C-2538D406CCC2}" dt="2026-10-18T13:00:38.809" v="66"/>
          <pc:sldLayoutMkLst>
            <pc:docMk/>
            <pc:sldMasterMk cId="3283965216" sldId="2147483748"/>
            <pc:sldLayoutMk cId="1321930299" sldId="2147483754"/>
          </pc:sldLayoutMkLst>
        </pc:sldLayoutChg>
        <pc:sldLayoutChg chg="add del mod replId">
          <pc:chgData name="Nevaeh Salmon (2521130)" userId="S::2521130@student.uwtsd.ac.uk::e677f6ec-d1ce-48f0-a986-b4c704f44eab" providerId="AD" clId="Web-{7D6942FF-62F6-C923-985C-2538D406CCC2}" dt="2026-10-18T13:00:38.809" v="66"/>
          <pc:sldLayoutMkLst>
            <pc:docMk/>
            <pc:sldMasterMk cId="3283965216" sldId="2147483748"/>
            <pc:sldLayoutMk cId="1470348641" sldId="2147483755"/>
          </pc:sldLayoutMkLst>
        </pc:sldLayoutChg>
        <pc:sldLayoutChg chg="add del mod replId">
          <pc:chgData name="Nevaeh Salmon (2521130)" userId="S::2521130@student.uwtsd.ac.uk::e677f6ec-d1ce-48f0-a986-b4c704f44eab" providerId="AD" clId="Web-{7D6942FF-62F6-C923-985C-2538D406CCC2}" dt="2026-10-18T13:00:38.809" v="66"/>
          <pc:sldLayoutMkLst>
            <pc:docMk/>
            <pc:sldMasterMk cId="3283965216" sldId="2147483748"/>
            <pc:sldLayoutMk cId="2001170563" sldId="2147483756"/>
          </pc:sldLayoutMkLst>
        </pc:sldLayoutChg>
        <pc:sldLayoutChg chg="add del mod replId">
          <pc:chgData name="Nevaeh Salmon (2521130)" userId="S::2521130@student.uwtsd.ac.uk::e677f6ec-d1ce-48f0-a986-b4c704f44eab" providerId="AD" clId="Web-{7D6942FF-62F6-C923-985C-2538D406CCC2}" dt="2026-10-18T13:00:38.809" v="66"/>
          <pc:sldLayoutMkLst>
            <pc:docMk/>
            <pc:sldMasterMk cId="3283965216" sldId="2147483748"/>
            <pc:sldLayoutMk cId="1259226589" sldId="2147483757"/>
          </pc:sldLayoutMkLst>
        </pc:sldLayoutChg>
        <pc:sldLayoutChg chg="add del mod replId">
          <pc:chgData name="Nevaeh Salmon (2521130)" userId="S::2521130@student.uwtsd.ac.uk::e677f6ec-d1ce-48f0-a986-b4c704f44eab" providerId="AD" clId="Web-{7D6942FF-62F6-C923-985C-2538D406CCC2}" dt="2026-10-18T13:00:38.809" v="66"/>
          <pc:sldLayoutMkLst>
            <pc:docMk/>
            <pc:sldMasterMk cId="3283965216" sldId="2147483748"/>
            <pc:sldLayoutMk cId="179414566" sldId="2147483758"/>
          </pc:sldLayoutMkLst>
        </pc:sldLayoutChg>
        <pc:sldLayoutChg chg="add del mod replId">
          <pc:chgData name="Nevaeh Salmon (2521130)" userId="S::2521130@student.uwtsd.ac.uk::e677f6ec-d1ce-48f0-a986-b4c704f44eab" providerId="AD" clId="Web-{7D6942FF-62F6-C923-985C-2538D406CCC2}" dt="2026-10-18T13:00:38.809" v="66"/>
          <pc:sldLayoutMkLst>
            <pc:docMk/>
            <pc:sldMasterMk cId="3283965216" sldId="2147483748"/>
            <pc:sldLayoutMk cId="2474449040" sldId="2147483759"/>
          </pc:sldLayoutMkLst>
        </pc:sldLayoutChg>
        <pc:sldLayoutChg chg="add del mod replId">
          <pc:chgData name="Nevaeh Salmon (2521130)" userId="S::2521130@student.uwtsd.ac.uk::e677f6ec-d1ce-48f0-a986-b4c704f44eab" providerId="AD" clId="Web-{7D6942FF-62F6-C923-985C-2538D406CCC2}" dt="2026-10-18T13:00:38.809" v="66"/>
          <pc:sldLayoutMkLst>
            <pc:docMk/>
            <pc:sldMasterMk cId="3283965216" sldId="2147483748"/>
            <pc:sldLayoutMk cId="3036891100" sldId="2147483760"/>
          </pc:sldLayoutMkLst>
        </pc:sldLayoutChg>
        <pc:sldLayoutChg chg="add del mod replId">
          <pc:chgData name="Nevaeh Salmon (2521130)" userId="S::2521130@student.uwtsd.ac.uk::e677f6ec-d1ce-48f0-a986-b4c704f44eab" providerId="AD" clId="Web-{7D6942FF-62F6-C923-985C-2538D406CCC2}" dt="2026-10-18T13:00:38.809" v="66"/>
          <pc:sldLayoutMkLst>
            <pc:docMk/>
            <pc:sldMasterMk cId="3283965216" sldId="2147483748"/>
            <pc:sldLayoutMk cId="4222219253" sldId="2147483761"/>
          </pc:sldLayoutMkLst>
        </pc:sldLayoutChg>
        <pc:sldLayoutChg chg="add del mod replId">
          <pc:chgData name="Nevaeh Salmon (2521130)" userId="S::2521130@student.uwtsd.ac.uk::e677f6ec-d1ce-48f0-a986-b4c704f44eab" providerId="AD" clId="Web-{7D6942FF-62F6-C923-985C-2538D406CCC2}" dt="2026-10-18T13:00:38.809" v="66"/>
          <pc:sldLayoutMkLst>
            <pc:docMk/>
            <pc:sldMasterMk cId="3283965216" sldId="2147483748"/>
            <pc:sldLayoutMk cId="1890842922" sldId="2147483762"/>
          </pc:sldLayoutMkLst>
        </pc:sldLayoutChg>
        <pc:sldLayoutChg chg="add del mod replId">
          <pc:chgData name="Nevaeh Salmon (2521130)" userId="S::2521130@student.uwtsd.ac.uk::e677f6ec-d1ce-48f0-a986-b4c704f44eab" providerId="AD" clId="Web-{7D6942FF-62F6-C923-985C-2538D406CCC2}" dt="2026-10-18T13:00:38.809" v="66"/>
          <pc:sldLayoutMkLst>
            <pc:docMk/>
            <pc:sldMasterMk cId="3283965216" sldId="2147483748"/>
            <pc:sldLayoutMk cId="870731633" sldId="2147483763"/>
          </pc:sldLayoutMkLst>
        </pc:sldLayoutChg>
        <pc:sldLayoutChg chg="add del mod replId">
          <pc:chgData name="Nevaeh Salmon (2521130)" userId="S::2521130@student.uwtsd.ac.uk::e677f6ec-d1ce-48f0-a986-b4c704f44eab" providerId="AD" clId="Web-{7D6942FF-62F6-C923-985C-2538D406CCC2}" dt="2026-10-18T13:00:38.809" v="66"/>
          <pc:sldLayoutMkLst>
            <pc:docMk/>
            <pc:sldMasterMk cId="3283965216" sldId="2147483748"/>
            <pc:sldLayoutMk cId="4241168375" sldId="2147483764"/>
          </pc:sldLayoutMkLst>
        </pc:sldLayoutChg>
        <pc:sldLayoutChg chg="add del mod replId">
          <pc:chgData name="Nevaeh Salmon (2521130)" userId="S::2521130@student.uwtsd.ac.uk::e677f6ec-d1ce-48f0-a986-b4c704f44eab" providerId="AD" clId="Web-{7D6942FF-62F6-C923-985C-2538D406CCC2}" dt="2026-10-18T13:00:38.809" v="66"/>
          <pc:sldLayoutMkLst>
            <pc:docMk/>
            <pc:sldMasterMk cId="3283965216" sldId="2147483748"/>
            <pc:sldLayoutMk cId="2684533043" sldId="2147483765"/>
          </pc:sldLayoutMkLst>
        </pc:sldLayoutChg>
        <pc:sldLayoutChg chg="add del mod replId">
          <pc:chgData name="Nevaeh Salmon (2521130)" userId="S::2521130@student.uwtsd.ac.uk::e677f6ec-d1ce-48f0-a986-b4c704f44eab" providerId="AD" clId="Web-{7D6942FF-62F6-C923-985C-2538D406CCC2}" dt="2026-10-18T13:00:38.809" v="66"/>
          <pc:sldLayoutMkLst>
            <pc:docMk/>
            <pc:sldMasterMk cId="3283965216" sldId="2147483748"/>
            <pc:sldLayoutMk cId="1210967102" sldId="2147483766"/>
          </pc:sldLayoutMkLst>
        </pc:sldLayoutChg>
        <pc:sldLayoutChg chg="add del mod replId">
          <pc:chgData name="Nevaeh Salmon (2521130)" userId="S::2521130@student.uwtsd.ac.uk::e677f6ec-d1ce-48f0-a986-b4c704f44eab" providerId="AD" clId="Web-{7D6942FF-62F6-C923-985C-2538D406CCC2}" dt="2026-10-18T13:00:38.809" v="66"/>
          <pc:sldLayoutMkLst>
            <pc:docMk/>
            <pc:sldMasterMk cId="3283965216" sldId="2147483748"/>
            <pc:sldLayoutMk cId="4039270152" sldId="2147483767"/>
          </pc:sldLayoutMkLst>
        </pc:sldLayoutChg>
        <pc:sldLayoutChg chg="add del mod replId">
          <pc:chgData name="Nevaeh Salmon (2521130)" userId="S::2521130@student.uwtsd.ac.uk::e677f6ec-d1ce-48f0-a986-b4c704f44eab" providerId="AD" clId="Web-{7D6942FF-62F6-C923-985C-2538D406CCC2}" dt="2026-10-18T13:00:38.809" v="66"/>
          <pc:sldLayoutMkLst>
            <pc:docMk/>
            <pc:sldMasterMk cId="3283965216" sldId="2147483748"/>
            <pc:sldLayoutMk cId="3324658910" sldId="2147483768"/>
          </pc:sldLayoutMkLst>
        </pc:sldLayoutChg>
        <pc:sldLayoutChg chg="add del mod replId">
          <pc:chgData name="Nevaeh Salmon (2521130)" userId="S::2521130@student.uwtsd.ac.uk::e677f6ec-d1ce-48f0-a986-b4c704f44eab" providerId="AD" clId="Web-{7D6942FF-62F6-C923-985C-2538D406CCC2}" dt="2026-10-18T13:00:38.809" v="66"/>
          <pc:sldLayoutMkLst>
            <pc:docMk/>
            <pc:sldMasterMk cId="3283965216" sldId="2147483748"/>
            <pc:sldLayoutMk cId="703981166" sldId="2147483769"/>
          </pc:sldLayoutMkLst>
        </pc:sldLayoutChg>
        <pc:sldLayoutChg chg="add del mod replId">
          <pc:chgData name="Nevaeh Salmon (2521130)" userId="S::2521130@student.uwtsd.ac.uk::e677f6ec-d1ce-48f0-a986-b4c704f44eab" providerId="AD" clId="Web-{7D6942FF-62F6-C923-985C-2538D406CCC2}" dt="2026-10-18T13:00:38.809" v="66"/>
          <pc:sldLayoutMkLst>
            <pc:docMk/>
            <pc:sldMasterMk cId="3283965216" sldId="2147483748"/>
            <pc:sldLayoutMk cId="2012243600" sldId="2147483770"/>
          </pc:sldLayoutMkLst>
        </pc:sldLayoutChg>
        <pc:sldLayoutChg chg="add del mod replId">
          <pc:chgData name="Nevaeh Salmon (2521130)" userId="S::2521130@student.uwtsd.ac.uk::e677f6ec-d1ce-48f0-a986-b4c704f44eab" providerId="AD" clId="Web-{7D6942FF-62F6-C923-985C-2538D406CCC2}" dt="2026-10-18T13:00:38.809" v="66"/>
          <pc:sldLayoutMkLst>
            <pc:docMk/>
            <pc:sldMasterMk cId="3283965216" sldId="2147483748"/>
            <pc:sldLayoutMk cId="74933022" sldId="2147483771"/>
          </pc:sldLayoutMkLst>
        </pc:sldLayoutChg>
        <pc:sldLayoutChg chg="add del mod replId">
          <pc:chgData name="Nevaeh Salmon (2521130)" userId="S::2521130@student.uwtsd.ac.uk::e677f6ec-d1ce-48f0-a986-b4c704f44eab" providerId="AD" clId="Web-{7D6942FF-62F6-C923-985C-2538D406CCC2}" dt="2026-10-18T13:00:38.809" v="66"/>
          <pc:sldLayoutMkLst>
            <pc:docMk/>
            <pc:sldMasterMk cId="3283965216" sldId="2147483748"/>
            <pc:sldLayoutMk cId="2632179880" sldId="2147483772"/>
          </pc:sldLayoutMkLst>
        </pc:sldLayoutChg>
        <pc:sldLayoutChg chg="add del mod replId">
          <pc:chgData name="Nevaeh Salmon (2521130)" userId="S::2521130@student.uwtsd.ac.uk::e677f6ec-d1ce-48f0-a986-b4c704f44eab" providerId="AD" clId="Web-{7D6942FF-62F6-C923-985C-2538D406CCC2}" dt="2026-10-18T13:00:38.809" v="66"/>
          <pc:sldLayoutMkLst>
            <pc:docMk/>
            <pc:sldMasterMk cId="3283965216" sldId="2147483748"/>
            <pc:sldLayoutMk cId="178187173" sldId="2147483773"/>
          </pc:sldLayoutMkLst>
        </pc:sldLayoutChg>
        <pc:sldLayoutChg chg="add del mod replId">
          <pc:chgData name="Nevaeh Salmon (2521130)" userId="S::2521130@student.uwtsd.ac.uk::e677f6ec-d1ce-48f0-a986-b4c704f44eab" providerId="AD" clId="Web-{7D6942FF-62F6-C923-985C-2538D406CCC2}" dt="2026-10-18T13:00:38.809" v="66"/>
          <pc:sldLayoutMkLst>
            <pc:docMk/>
            <pc:sldMasterMk cId="3283965216" sldId="2147483748"/>
            <pc:sldLayoutMk cId="1730720478" sldId="2147483774"/>
          </pc:sldLayoutMkLst>
        </pc:sldLayoutChg>
        <pc:sldLayoutChg chg="add del mod replId">
          <pc:chgData name="Nevaeh Salmon (2521130)" userId="S::2521130@student.uwtsd.ac.uk::e677f6ec-d1ce-48f0-a986-b4c704f44eab" providerId="AD" clId="Web-{7D6942FF-62F6-C923-985C-2538D406CCC2}" dt="2026-10-18T13:00:38.809" v="66"/>
          <pc:sldLayoutMkLst>
            <pc:docMk/>
            <pc:sldMasterMk cId="3283965216" sldId="2147483748"/>
            <pc:sldLayoutMk cId="450918726" sldId="2147483775"/>
          </pc:sldLayoutMkLst>
        </pc:sldLayoutChg>
        <pc:sldLayoutChg chg="add del mod replId">
          <pc:chgData name="Nevaeh Salmon (2521130)" userId="S::2521130@student.uwtsd.ac.uk::e677f6ec-d1ce-48f0-a986-b4c704f44eab" providerId="AD" clId="Web-{7D6942FF-62F6-C923-985C-2538D406CCC2}" dt="2026-10-18T13:00:38.809" v="66"/>
          <pc:sldLayoutMkLst>
            <pc:docMk/>
            <pc:sldMasterMk cId="3283965216" sldId="2147483748"/>
            <pc:sldLayoutMk cId="1979674199" sldId="2147483776"/>
          </pc:sldLayoutMkLst>
        </pc:sldLayoutChg>
        <pc:sldLayoutChg chg="add del mod replId">
          <pc:chgData name="Nevaeh Salmon (2521130)" userId="S::2521130@student.uwtsd.ac.uk::e677f6ec-d1ce-48f0-a986-b4c704f44eab" providerId="AD" clId="Web-{7D6942FF-62F6-C923-985C-2538D406CCC2}" dt="2026-10-18T13:00:38.809" v="66"/>
          <pc:sldLayoutMkLst>
            <pc:docMk/>
            <pc:sldMasterMk cId="3283965216" sldId="2147483748"/>
            <pc:sldLayoutMk cId="961815004" sldId="2147483777"/>
          </pc:sldLayoutMkLst>
        </pc:sldLayoutChg>
      </pc:sldMasterChg>
      <pc:sldMasterChg chg="add del addSldLayout delSldLayout modSldLayout">
        <pc:chgData name="Nevaeh Salmon (2521130)" userId="S::2521130@student.uwtsd.ac.uk::e677f6ec-d1ce-48f0-a986-b4c704f44eab" providerId="AD" clId="Web-{7D6942FF-62F6-C923-985C-2538D406CCC2}" dt="2026-10-18T13:00:37.528" v="65"/>
        <pc:sldMasterMkLst>
          <pc:docMk/>
          <pc:sldMasterMk cId="524377562" sldId="2147483778"/>
        </pc:sldMasterMkLst>
        <pc:sldLayoutChg chg="add del mod replId">
          <pc:chgData name="Nevaeh Salmon (2521130)" userId="S::2521130@student.uwtsd.ac.uk::e677f6ec-d1ce-48f0-a986-b4c704f44eab" providerId="AD" clId="Web-{7D6942FF-62F6-C923-985C-2538D406CCC2}" dt="2026-10-18T13:00:37.528" v="65"/>
          <pc:sldLayoutMkLst>
            <pc:docMk/>
            <pc:sldMasterMk cId="524377562" sldId="2147483778"/>
            <pc:sldLayoutMk cId="1726689278" sldId="2147483779"/>
          </pc:sldLayoutMkLst>
        </pc:sldLayoutChg>
        <pc:sldLayoutChg chg="add del mod replId">
          <pc:chgData name="Nevaeh Salmon (2521130)" userId="S::2521130@student.uwtsd.ac.uk::e677f6ec-d1ce-48f0-a986-b4c704f44eab" providerId="AD" clId="Web-{7D6942FF-62F6-C923-985C-2538D406CCC2}" dt="2026-10-18T13:00:37.528" v="65"/>
          <pc:sldLayoutMkLst>
            <pc:docMk/>
            <pc:sldMasterMk cId="524377562" sldId="2147483778"/>
            <pc:sldLayoutMk cId="112779365" sldId="2147483780"/>
          </pc:sldLayoutMkLst>
        </pc:sldLayoutChg>
        <pc:sldLayoutChg chg="add del mod replId">
          <pc:chgData name="Nevaeh Salmon (2521130)" userId="S::2521130@student.uwtsd.ac.uk::e677f6ec-d1ce-48f0-a986-b4c704f44eab" providerId="AD" clId="Web-{7D6942FF-62F6-C923-985C-2538D406CCC2}" dt="2026-10-18T13:00:37.528" v="65"/>
          <pc:sldLayoutMkLst>
            <pc:docMk/>
            <pc:sldMasterMk cId="524377562" sldId="2147483778"/>
            <pc:sldLayoutMk cId="1910122358" sldId="2147483781"/>
          </pc:sldLayoutMkLst>
        </pc:sldLayoutChg>
        <pc:sldLayoutChg chg="add del mod replId">
          <pc:chgData name="Nevaeh Salmon (2521130)" userId="S::2521130@student.uwtsd.ac.uk::e677f6ec-d1ce-48f0-a986-b4c704f44eab" providerId="AD" clId="Web-{7D6942FF-62F6-C923-985C-2538D406CCC2}" dt="2026-10-18T13:00:37.528" v="65"/>
          <pc:sldLayoutMkLst>
            <pc:docMk/>
            <pc:sldMasterMk cId="524377562" sldId="2147483778"/>
            <pc:sldLayoutMk cId="3532268961" sldId="2147483782"/>
          </pc:sldLayoutMkLst>
        </pc:sldLayoutChg>
        <pc:sldLayoutChg chg="add del mod replId">
          <pc:chgData name="Nevaeh Salmon (2521130)" userId="S::2521130@student.uwtsd.ac.uk::e677f6ec-d1ce-48f0-a986-b4c704f44eab" providerId="AD" clId="Web-{7D6942FF-62F6-C923-985C-2538D406CCC2}" dt="2026-10-18T13:00:37.528" v="65"/>
          <pc:sldLayoutMkLst>
            <pc:docMk/>
            <pc:sldMasterMk cId="524377562" sldId="2147483778"/>
            <pc:sldLayoutMk cId="4185638109" sldId="2147483783"/>
          </pc:sldLayoutMkLst>
        </pc:sldLayoutChg>
        <pc:sldLayoutChg chg="add del mod replId">
          <pc:chgData name="Nevaeh Salmon (2521130)" userId="S::2521130@student.uwtsd.ac.uk::e677f6ec-d1ce-48f0-a986-b4c704f44eab" providerId="AD" clId="Web-{7D6942FF-62F6-C923-985C-2538D406CCC2}" dt="2026-10-18T13:00:37.528" v="65"/>
          <pc:sldLayoutMkLst>
            <pc:docMk/>
            <pc:sldMasterMk cId="524377562" sldId="2147483778"/>
            <pc:sldLayoutMk cId="3869665867" sldId="2147483784"/>
          </pc:sldLayoutMkLst>
        </pc:sldLayoutChg>
        <pc:sldLayoutChg chg="add del mod replId">
          <pc:chgData name="Nevaeh Salmon (2521130)" userId="S::2521130@student.uwtsd.ac.uk::e677f6ec-d1ce-48f0-a986-b4c704f44eab" providerId="AD" clId="Web-{7D6942FF-62F6-C923-985C-2538D406CCC2}" dt="2026-10-18T13:00:37.528" v="65"/>
          <pc:sldLayoutMkLst>
            <pc:docMk/>
            <pc:sldMasterMk cId="524377562" sldId="2147483778"/>
            <pc:sldLayoutMk cId="3372571211" sldId="2147483785"/>
          </pc:sldLayoutMkLst>
        </pc:sldLayoutChg>
        <pc:sldLayoutChg chg="add del mod replId">
          <pc:chgData name="Nevaeh Salmon (2521130)" userId="S::2521130@student.uwtsd.ac.uk::e677f6ec-d1ce-48f0-a986-b4c704f44eab" providerId="AD" clId="Web-{7D6942FF-62F6-C923-985C-2538D406CCC2}" dt="2026-10-18T13:00:37.528" v="65"/>
          <pc:sldLayoutMkLst>
            <pc:docMk/>
            <pc:sldMasterMk cId="524377562" sldId="2147483778"/>
            <pc:sldLayoutMk cId="3558565428" sldId="2147483786"/>
          </pc:sldLayoutMkLst>
        </pc:sldLayoutChg>
        <pc:sldLayoutChg chg="add del mod replId">
          <pc:chgData name="Nevaeh Salmon (2521130)" userId="S::2521130@student.uwtsd.ac.uk::e677f6ec-d1ce-48f0-a986-b4c704f44eab" providerId="AD" clId="Web-{7D6942FF-62F6-C923-985C-2538D406CCC2}" dt="2026-10-18T13:00:37.528" v="65"/>
          <pc:sldLayoutMkLst>
            <pc:docMk/>
            <pc:sldMasterMk cId="524377562" sldId="2147483778"/>
            <pc:sldLayoutMk cId="3982046770" sldId="2147483787"/>
          </pc:sldLayoutMkLst>
        </pc:sldLayoutChg>
        <pc:sldLayoutChg chg="add del mod replId">
          <pc:chgData name="Nevaeh Salmon (2521130)" userId="S::2521130@student.uwtsd.ac.uk::e677f6ec-d1ce-48f0-a986-b4c704f44eab" providerId="AD" clId="Web-{7D6942FF-62F6-C923-985C-2538D406CCC2}" dt="2026-10-18T13:00:37.528" v="65"/>
          <pc:sldLayoutMkLst>
            <pc:docMk/>
            <pc:sldMasterMk cId="524377562" sldId="2147483778"/>
            <pc:sldLayoutMk cId="2441621440" sldId="2147483788"/>
          </pc:sldLayoutMkLst>
        </pc:sldLayoutChg>
        <pc:sldLayoutChg chg="add del mod replId">
          <pc:chgData name="Nevaeh Salmon (2521130)" userId="S::2521130@student.uwtsd.ac.uk::e677f6ec-d1ce-48f0-a986-b4c704f44eab" providerId="AD" clId="Web-{7D6942FF-62F6-C923-985C-2538D406CCC2}" dt="2026-10-18T13:00:37.528" v="65"/>
          <pc:sldLayoutMkLst>
            <pc:docMk/>
            <pc:sldMasterMk cId="524377562" sldId="2147483778"/>
            <pc:sldLayoutMk cId="1467036732" sldId="2147483789"/>
          </pc:sldLayoutMkLst>
        </pc:sldLayoutChg>
        <pc:sldLayoutChg chg="add del mod replId">
          <pc:chgData name="Nevaeh Salmon (2521130)" userId="S::2521130@student.uwtsd.ac.uk::e677f6ec-d1ce-48f0-a986-b4c704f44eab" providerId="AD" clId="Web-{7D6942FF-62F6-C923-985C-2538D406CCC2}" dt="2026-10-18T13:00:37.528" v="65"/>
          <pc:sldLayoutMkLst>
            <pc:docMk/>
            <pc:sldMasterMk cId="524377562" sldId="2147483778"/>
            <pc:sldLayoutMk cId="577031974" sldId="2147483790"/>
          </pc:sldLayoutMkLst>
        </pc:sldLayoutChg>
        <pc:sldLayoutChg chg="add del mod replId">
          <pc:chgData name="Nevaeh Salmon (2521130)" userId="S::2521130@student.uwtsd.ac.uk::e677f6ec-d1ce-48f0-a986-b4c704f44eab" providerId="AD" clId="Web-{7D6942FF-62F6-C923-985C-2538D406CCC2}" dt="2026-10-18T13:00:37.528" v="65"/>
          <pc:sldLayoutMkLst>
            <pc:docMk/>
            <pc:sldMasterMk cId="524377562" sldId="2147483778"/>
            <pc:sldLayoutMk cId="1416452181" sldId="2147483791"/>
          </pc:sldLayoutMkLst>
        </pc:sldLayoutChg>
        <pc:sldLayoutChg chg="add del mod replId">
          <pc:chgData name="Nevaeh Salmon (2521130)" userId="S::2521130@student.uwtsd.ac.uk::e677f6ec-d1ce-48f0-a986-b4c704f44eab" providerId="AD" clId="Web-{7D6942FF-62F6-C923-985C-2538D406CCC2}" dt="2026-10-18T13:00:37.528" v="65"/>
          <pc:sldLayoutMkLst>
            <pc:docMk/>
            <pc:sldMasterMk cId="524377562" sldId="2147483778"/>
            <pc:sldLayoutMk cId="3307246347" sldId="2147483792"/>
          </pc:sldLayoutMkLst>
        </pc:sldLayoutChg>
        <pc:sldLayoutChg chg="add del mod replId">
          <pc:chgData name="Nevaeh Salmon (2521130)" userId="S::2521130@student.uwtsd.ac.uk::e677f6ec-d1ce-48f0-a986-b4c704f44eab" providerId="AD" clId="Web-{7D6942FF-62F6-C923-985C-2538D406CCC2}" dt="2026-10-18T13:00:37.528" v="65"/>
          <pc:sldLayoutMkLst>
            <pc:docMk/>
            <pc:sldMasterMk cId="524377562" sldId="2147483778"/>
            <pc:sldLayoutMk cId="3836394461" sldId="2147483793"/>
          </pc:sldLayoutMkLst>
        </pc:sldLayoutChg>
        <pc:sldLayoutChg chg="add del mod replId">
          <pc:chgData name="Nevaeh Salmon (2521130)" userId="S::2521130@student.uwtsd.ac.uk::e677f6ec-d1ce-48f0-a986-b4c704f44eab" providerId="AD" clId="Web-{7D6942FF-62F6-C923-985C-2538D406CCC2}" dt="2026-10-18T13:00:37.528" v="65"/>
          <pc:sldLayoutMkLst>
            <pc:docMk/>
            <pc:sldMasterMk cId="524377562" sldId="2147483778"/>
            <pc:sldLayoutMk cId="377031032" sldId="2147483794"/>
          </pc:sldLayoutMkLst>
        </pc:sldLayoutChg>
        <pc:sldLayoutChg chg="add del mod replId">
          <pc:chgData name="Nevaeh Salmon (2521130)" userId="S::2521130@student.uwtsd.ac.uk::e677f6ec-d1ce-48f0-a986-b4c704f44eab" providerId="AD" clId="Web-{7D6942FF-62F6-C923-985C-2538D406CCC2}" dt="2026-10-18T13:00:37.528" v="65"/>
          <pc:sldLayoutMkLst>
            <pc:docMk/>
            <pc:sldMasterMk cId="524377562" sldId="2147483778"/>
            <pc:sldLayoutMk cId="1108709824" sldId="2147483795"/>
          </pc:sldLayoutMkLst>
        </pc:sldLayoutChg>
        <pc:sldLayoutChg chg="add del mod replId">
          <pc:chgData name="Nevaeh Salmon (2521130)" userId="S::2521130@student.uwtsd.ac.uk::e677f6ec-d1ce-48f0-a986-b4c704f44eab" providerId="AD" clId="Web-{7D6942FF-62F6-C923-985C-2538D406CCC2}" dt="2026-10-18T13:00:37.528" v="65"/>
          <pc:sldLayoutMkLst>
            <pc:docMk/>
            <pc:sldMasterMk cId="524377562" sldId="2147483778"/>
            <pc:sldLayoutMk cId="800609065" sldId="2147483796"/>
          </pc:sldLayoutMkLst>
        </pc:sldLayoutChg>
        <pc:sldLayoutChg chg="add del mod replId">
          <pc:chgData name="Nevaeh Salmon (2521130)" userId="S::2521130@student.uwtsd.ac.uk::e677f6ec-d1ce-48f0-a986-b4c704f44eab" providerId="AD" clId="Web-{7D6942FF-62F6-C923-985C-2538D406CCC2}" dt="2026-10-18T13:00:37.528" v="65"/>
          <pc:sldLayoutMkLst>
            <pc:docMk/>
            <pc:sldMasterMk cId="524377562" sldId="2147483778"/>
            <pc:sldLayoutMk cId="3673041077" sldId="2147483797"/>
          </pc:sldLayoutMkLst>
        </pc:sldLayoutChg>
        <pc:sldLayoutChg chg="add del mod replId">
          <pc:chgData name="Nevaeh Salmon (2521130)" userId="S::2521130@student.uwtsd.ac.uk::e677f6ec-d1ce-48f0-a986-b4c704f44eab" providerId="AD" clId="Web-{7D6942FF-62F6-C923-985C-2538D406CCC2}" dt="2026-10-18T13:00:37.528" v="65"/>
          <pc:sldLayoutMkLst>
            <pc:docMk/>
            <pc:sldMasterMk cId="524377562" sldId="2147483778"/>
            <pc:sldLayoutMk cId="310615765" sldId="2147483798"/>
          </pc:sldLayoutMkLst>
        </pc:sldLayoutChg>
        <pc:sldLayoutChg chg="add del mod replId">
          <pc:chgData name="Nevaeh Salmon (2521130)" userId="S::2521130@student.uwtsd.ac.uk::e677f6ec-d1ce-48f0-a986-b4c704f44eab" providerId="AD" clId="Web-{7D6942FF-62F6-C923-985C-2538D406CCC2}" dt="2026-10-18T13:00:37.528" v="65"/>
          <pc:sldLayoutMkLst>
            <pc:docMk/>
            <pc:sldMasterMk cId="524377562" sldId="2147483778"/>
            <pc:sldLayoutMk cId="3057555347" sldId="2147483799"/>
          </pc:sldLayoutMkLst>
        </pc:sldLayoutChg>
        <pc:sldLayoutChg chg="add del mod replId">
          <pc:chgData name="Nevaeh Salmon (2521130)" userId="S::2521130@student.uwtsd.ac.uk::e677f6ec-d1ce-48f0-a986-b4c704f44eab" providerId="AD" clId="Web-{7D6942FF-62F6-C923-985C-2538D406CCC2}" dt="2026-10-18T13:00:37.528" v="65"/>
          <pc:sldLayoutMkLst>
            <pc:docMk/>
            <pc:sldMasterMk cId="524377562" sldId="2147483778"/>
            <pc:sldLayoutMk cId="1596188594" sldId="2147483800"/>
          </pc:sldLayoutMkLst>
        </pc:sldLayoutChg>
        <pc:sldLayoutChg chg="add del mod replId">
          <pc:chgData name="Nevaeh Salmon (2521130)" userId="S::2521130@student.uwtsd.ac.uk::e677f6ec-d1ce-48f0-a986-b4c704f44eab" providerId="AD" clId="Web-{7D6942FF-62F6-C923-985C-2538D406CCC2}" dt="2026-10-18T13:00:37.528" v="65"/>
          <pc:sldLayoutMkLst>
            <pc:docMk/>
            <pc:sldMasterMk cId="524377562" sldId="2147483778"/>
            <pc:sldLayoutMk cId="870879341" sldId="2147483801"/>
          </pc:sldLayoutMkLst>
        </pc:sldLayoutChg>
        <pc:sldLayoutChg chg="add del mod replId">
          <pc:chgData name="Nevaeh Salmon (2521130)" userId="S::2521130@student.uwtsd.ac.uk::e677f6ec-d1ce-48f0-a986-b4c704f44eab" providerId="AD" clId="Web-{7D6942FF-62F6-C923-985C-2538D406CCC2}" dt="2026-10-18T13:00:37.528" v="65"/>
          <pc:sldLayoutMkLst>
            <pc:docMk/>
            <pc:sldMasterMk cId="524377562" sldId="2147483778"/>
            <pc:sldLayoutMk cId="452177678" sldId="2147483802"/>
          </pc:sldLayoutMkLst>
        </pc:sldLayoutChg>
        <pc:sldLayoutChg chg="add del mod replId">
          <pc:chgData name="Nevaeh Salmon (2521130)" userId="S::2521130@student.uwtsd.ac.uk::e677f6ec-d1ce-48f0-a986-b4c704f44eab" providerId="AD" clId="Web-{7D6942FF-62F6-C923-985C-2538D406CCC2}" dt="2026-10-18T13:00:37.528" v="65"/>
          <pc:sldLayoutMkLst>
            <pc:docMk/>
            <pc:sldMasterMk cId="524377562" sldId="2147483778"/>
            <pc:sldLayoutMk cId="3550389376" sldId="2147483803"/>
          </pc:sldLayoutMkLst>
        </pc:sldLayoutChg>
        <pc:sldLayoutChg chg="add del mod replId">
          <pc:chgData name="Nevaeh Salmon (2521130)" userId="S::2521130@student.uwtsd.ac.uk::e677f6ec-d1ce-48f0-a986-b4c704f44eab" providerId="AD" clId="Web-{7D6942FF-62F6-C923-985C-2538D406CCC2}" dt="2026-10-18T13:00:37.528" v="65"/>
          <pc:sldLayoutMkLst>
            <pc:docMk/>
            <pc:sldMasterMk cId="524377562" sldId="2147483778"/>
            <pc:sldLayoutMk cId="2733129704" sldId="2147483804"/>
          </pc:sldLayoutMkLst>
        </pc:sldLayoutChg>
        <pc:sldLayoutChg chg="add del mod replId">
          <pc:chgData name="Nevaeh Salmon (2521130)" userId="S::2521130@student.uwtsd.ac.uk::e677f6ec-d1ce-48f0-a986-b4c704f44eab" providerId="AD" clId="Web-{7D6942FF-62F6-C923-985C-2538D406CCC2}" dt="2026-10-18T13:00:37.528" v="65"/>
          <pc:sldLayoutMkLst>
            <pc:docMk/>
            <pc:sldMasterMk cId="524377562" sldId="2147483778"/>
            <pc:sldLayoutMk cId="3310266567" sldId="2147483805"/>
          </pc:sldLayoutMkLst>
        </pc:sldLayoutChg>
        <pc:sldLayoutChg chg="add del mod replId">
          <pc:chgData name="Nevaeh Salmon (2521130)" userId="S::2521130@student.uwtsd.ac.uk::e677f6ec-d1ce-48f0-a986-b4c704f44eab" providerId="AD" clId="Web-{7D6942FF-62F6-C923-985C-2538D406CCC2}" dt="2026-10-18T13:00:37.528" v="65"/>
          <pc:sldLayoutMkLst>
            <pc:docMk/>
            <pc:sldMasterMk cId="524377562" sldId="2147483778"/>
            <pc:sldLayoutMk cId="2141159126" sldId="2147483806"/>
          </pc:sldLayoutMkLst>
        </pc:sldLayoutChg>
        <pc:sldLayoutChg chg="add del mod replId">
          <pc:chgData name="Nevaeh Salmon (2521130)" userId="S::2521130@student.uwtsd.ac.uk::e677f6ec-d1ce-48f0-a986-b4c704f44eab" providerId="AD" clId="Web-{7D6942FF-62F6-C923-985C-2538D406CCC2}" dt="2026-10-18T13:00:37.528" v="65"/>
          <pc:sldLayoutMkLst>
            <pc:docMk/>
            <pc:sldMasterMk cId="524377562" sldId="2147483778"/>
            <pc:sldLayoutMk cId="2700795299" sldId="2147483807"/>
          </pc:sldLayoutMkLst>
        </pc:sldLayoutChg>
      </pc:sldMasterChg>
    </pc:docChg>
  </pc:docChgLst>
  <pc:docChgLst>
    <pc:chgData name="Nevaeh Salmon (2521130)" userId="S::2521130@student.uwtsd.ac.uk::e677f6ec-d1ce-48f0-a986-b4c704f44eab" providerId="AD" clId="Web-{D56E1E02-467F-70F4-8B5A-C84AB2A772A2}"/>
    <pc:docChg chg="addSld modSld addMainMaster delMainMaster">
      <pc:chgData name="Nevaeh Salmon (2521130)" userId="S::2521130@student.uwtsd.ac.uk::e677f6ec-d1ce-48f0-a986-b4c704f44eab" providerId="AD" clId="Web-{D56E1E02-467F-70F4-8B5A-C84AB2A772A2}" dt="2026-09-30T07:32:27.463" v="196" actId="20577"/>
      <pc:docMkLst>
        <pc:docMk/>
      </pc:docMkLst>
      <pc:sldChg chg="addSp delSp modSp mod setBg modClrScheme chgLayout">
        <pc:chgData name="Nevaeh Salmon (2521130)" userId="S::2521130@student.uwtsd.ac.uk::e677f6ec-d1ce-48f0-a986-b4c704f44eab" providerId="AD" clId="Web-{D56E1E02-467F-70F4-8B5A-C84AB2A772A2}" dt="2026-09-30T07:32:27.463" v="196" actId="20577"/>
        <pc:sldMkLst>
          <pc:docMk/>
          <pc:sldMk cId="109857222" sldId="256"/>
        </pc:sldMkLst>
        <pc:spChg chg="add del mod">
          <ac:chgData name="Nevaeh Salmon (2521130)" userId="S::2521130@student.uwtsd.ac.uk::e677f6ec-d1ce-48f0-a986-b4c704f44eab" providerId="AD" clId="Web-{D56E1E02-467F-70F4-8B5A-C84AB2A772A2}" dt="2026-09-30T07:32:27.463" v="196" actId="20577"/>
          <ac:spMkLst>
            <pc:docMk/>
            <pc:sldMk cId="109857222" sldId="256"/>
            <ac:spMk id="3" creationId="{00000000-0000-0000-0000-000000000000}"/>
          </ac:spMkLst>
        </pc:spChg>
      </pc:sldChg>
    </pc:docChg>
  </pc:docChgLst>
  <pc:docChgLst>
    <pc:chgData name="Nevaeh Salmon (2521130)" userId="S::2521130@student.uwtsd.ac.uk::e677f6ec-d1ce-48f0-a986-b4c704f44eab" providerId="AD" clId="Web-{00000000-0000-0000-0000-000000000000}"/>
    <pc:docChg chg="addSld modSld">
      <pc:chgData name="Nevaeh Salmon (2521130)" userId="S::2521130@student.uwtsd.ac.uk::e677f6ec-d1ce-48f0-a986-b4c704f44eab" providerId="AD" clId="Web-{00000000-0000-0000-0000-000000000000}" dt="2026-10-18T12:11:02.112" v="245"/>
      <pc:docMkLst>
        <pc:docMk/>
      </pc:docMkLst>
      <pc:sldChg chg="modSp">
        <pc:chgData name="Nevaeh Salmon (2521130)" userId="S::2521130@student.uwtsd.ac.uk::e677f6ec-d1ce-48f0-a986-b4c704f44eab" providerId="AD" clId="Web-{00000000-0000-0000-0000-000000000000}" dt="2026-10-18T11:41:05.292" v="0" actId="20577"/>
        <pc:sldMkLst>
          <pc:docMk/>
          <pc:sldMk cId="109857222" sldId="256"/>
        </pc:sldMkLst>
        <pc:spChg chg="mod">
          <ac:chgData name="Nevaeh Salmon (2521130)" userId="S::2521130@student.uwtsd.ac.uk::e677f6ec-d1ce-48f0-a986-b4c704f44eab" providerId="AD" clId="Web-{00000000-0000-0000-0000-000000000000}" dt="2026-10-18T11:41:05.292" v="0" actId="20577"/>
          <ac:spMkLst>
            <pc:docMk/>
            <pc:sldMk cId="109857222" sldId="256"/>
            <ac:spMk id="3" creationId="{00000000-0000-0000-0000-000000000000}"/>
          </ac:spMkLst>
        </pc:spChg>
      </pc:sldChg>
      <pc:sldChg chg="addSp delSp modSp">
        <pc:chgData name="Nevaeh Salmon (2521130)" userId="S::2521130@student.uwtsd.ac.uk::e677f6ec-d1ce-48f0-a986-b4c704f44eab" providerId="AD" clId="Web-{00000000-0000-0000-0000-000000000000}" dt="2026-10-18T11:49:03.124" v="47"/>
        <pc:sldMkLst>
          <pc:docMk/>
          <pc:sldMk cId="556486066" sldId="257"/>
        </pc:sldMkLst>
        <pc:spChg chg="mod">
          <ac:chgData name="Nevaeh Salmon (2521130)" userId="S::2521130@student.uwtsd.ac.uk::e677f6ec-d1ce-48f0-a986-b4c704f44eab" providerId="AD" clId="Web-{00000000-0000-0000-0000-000000000000}" dt="2026-10-18T11:49:03.108" v="46"/>
          <ac:spMkLst>
            <pc:docMk/>
            <pc:sldMk cId="556486066" sldId="257"/>
            <ac:spMk id="2" creationId="{77BB18FF-A237-481B-7307-2684F79E002B}"/>
          </ac:spMkLst>
        </pc:spChg>
        <pc:spChg chg="mod">
          <ac:chgData name="Nevaeh Salmon (2521130)" userId="S::2521130@student.uwtsd.ac.uk::e677f6ec-d1ce-48f0-a986-b4c704f44eab" providerId="AD" clId="Web-{00000000-0000-0000-0000-000000000000}" dt="2026-10-18T11:49:03.124" v="47"/>
          <ac:spMkLst>
            <pc:docMk/>
            <pc:sldMk cId="556486066" sldId="257"/>
            <ac:spMk id="3" creationId="{1BA65B05-2D60-6CA8-BD8B-93964B58A32E}"/>
          </ac:spMkLst>
        </pc:spChg>
        <pc:spChg chg="add del mod">
          <ac:chgData name="Nevaeh Salmon (2521130)" userId="S::2521130@student.uwtsd.ac.uk::e677f6ec-d1ce-48f0-a986-b4c704f44eab" providerId="AD" clId="Web-{00000000-0000-0000-0000-000000000000}" dt="2026-10-18T11:48:36.763" v="40"/>
          <ac:spMkLst>
            <pc:docMk/>
            <pc:sldMk cId="556486066" sldId="257"/>
            <ac:spMk id="4" creationId="{31733846-D924-C2AA-C88E-43C5B043397A}"/>
          </ac:spMkLst>
        </pc:spChg>
        <pc:spChg chg="add del">
          <ac:chgData name="Nevaeh Salmon (2521130)" userId="S::2521130@student.uwtsd.ac.uk::e677f6ec-d1ce-48f0-a986-b4c704f44eab" providerId="AD" clId="Web-{00000000-0000-0000-0000-000000000000}" dt="2026-10-18T11:49:03.124" v="47"/>
          <ac:spMkLst>
            <pc:docMk/>
            <pc:sldMk cId="556486066" sldId="257"/>
            <ac:spMk id="8" creationId="{C9A36457-A5F4-4103-A443-02581C09185B}"/>
          </ac:spMkLst>
        </pc:spChg>
        <pc:spChg chg="add del">
          <ac:chgData name="Nevaeh Salmon (2521130)" userId="S::2521130@student.uwtsd.ac.uk::e677f6ec-d1ce-48f0-a986-b4c704f44eab" providerId="AD" clId="Web-{00000000-0000-0000-0000-000000000000}" dt="2026-10-18T11:49:03.124" v="47"/>
          <ac:spMkLst>
            <pc:docMk/>
            <pc:sldMk cId="556486066" sldId="257"/>
            <ac:spMk id="10" creationId="{35C685BF-E9A7-4525-ABF3-CCC2EAC37E6E}"/>
          </ac:spMkLst>
        </pc:spChg>
        <pc:spChg chg="add del">
          <ac:chgData name="Nevaeh Salmon (2521130)" userId="S::2521130@student.uwtsd.ac.uk::e677f6ec-d1ce-48f0-a986-b4c704f44eab" providerId="AD" clId="Web-{00000000-0000-0000-0000-000000000000}" dt="2026-10-18T11:49:03.124" v="47"/>
          <ac:spMkLst>
            <pc:docMk/>
            <pc:sldMk cId="556486066" sldId="257"/>
            <ac:spMk id="12" creationId="{C87A8A8A-B020-4F46-8329-D75799D71B76}"/>
          </ac:spMkLst>
        </pc:spChg>
        <pc:spChg chg="add del">
          <ac:chgData name="Nevaeh Salmon (2521130)" userId="S::2521130@student.uwtsd.ac.uk::e677f6ec-d1ce-48f0-a986-b4c704f44eab" providerId="AD" clId="Web-{00000000-0000-0000-0000-000000000000}" dt="2026-10-18T11:48:46.436" v="42"/>
          <ac:spMkLst>
            <pc:docMk/>
            <pc:sldMk cId="556486066" sldId="257"/>
            <ac:spMk id="17" creationId="{23E547B5-89CF-4EC0-96DE-25771AED0799}"/>
          </ac:spMkLst>
        </pc:spChg>
        <pc:spChg chg="add del">
          <ac:chgData name="Nevaeh Salmon (2521130)" userId="S::2521130@student.uwtsd.ac.uk::e677f6ec-d1ce-48f0-a986-b4c704f44eab" providerId="AD" clId="Web-{00000000-0000-0000-0000-000000000000}" dt="2026-10-18T11:48:46.436" v="42"/>
          <ac:spMkLst>
            <pc:docMk/>
            <pc:sldMk cId="556486066" sldId="257"/>
            <ac:spMk id="19" creationId="{B3437C99-FC8E-4311-B48A-F0C4C329B154}"/>
          </ac:spMkLst>
        </pc:spChg>
        <pc:spChg chg="add del">
          <ac:chgData name="Nevaeh Salmon (2521130)" userId="S::2521130@student.uwtsd.ac.uk::e677f6ec-d1ce-48f0-a986-b4c704f44eab" providerId="AD" clId="Web-{00000000-0000-0000-0000-000000000000}" dt="2026-10-18T11:48:54.545" v="44"/>
          <ac:spMkLst>
            <pc:docMk/>
            <pc:sldMk cId="556486066" sldId="257"/>
            <ac:spMk id="21" creationId="{C64E267B-3F5A-4357-9E7F-C5FBE5D3B1E0}"/>
          </ac:spMkLst>
        </pc:spChg>
        <pc:spChg chg="add del">
          <ac:chgData name="Nevaeh Salmon (2521130)" userId="S::2521130@student.uwtsd.ac.uk::e677f6ec-d1ce-48f0-a986-b4c704f44eab" providerId="AD" clId="Web-{00000000-0000-0000-0000-000000000000}" dt="2026-10-18T11:48:54.545" v="44"/>
          <ac:spMkLst>
            <pc:docMk/>
            <pc:sldMk cId="556486066" sldId="257"/>
            <ac:spMk id="22" creationId="{7FF47CB7-972F-479F-A36D-9E72D26EC8DA}"/>
          </ac:spMkLst>
        </pc:spChg>
        <pc:spChg chg="add del">
          <ac:chgData name="Nevaeh Salmon (2521130)" userId="S::2521130@student.uwtsd.ac.uk::e677f6ec-d1ce-48f0-a986-b4c704f44eab" providerId="AD" clId="Web-{00000000-0000-0000-0000-000000000000}" dt="2026-10-18T11:48:54.545" v="44"/>
          <ac:spMkLst>
            <pc:docMk/>
            <pc:sldMk cId="556486066" sldId="257"/>
            <ac:spMk id="23" creationId="{0D153B68-5844-490D-8E67-F616D6D721CA}"/>
          </ac:spMkLst>
        </pc:spChg>
        <pc:spChg chg="add del">
          <ac:chgData name="Nevaeh Salmon (2521130)" userId="S::2521130@student.uwtsd.ac.uk::e677f6ec-d1ce-48f0-a986-b4c704f44eab" providerId="AD" clId="Web-{00000000-0000-0000-0000-000000000000}" dt="2026-10-18T11:49:03.108" v="46"/>
          <ac:spMkLst>
            <pc:docMk/>
            <pc:sldMk cId="556486066" sldId="257"/>
            <ac:spMk id="25" creationId="{637B2035-1FCB-439A-B421-095E136C7E07}"/>
          </ac:spMkLst>
        </pc:spChg>
        <pc:spChg chg="add del">
          <ac:chgData name="Nevaeh Salmon (2521130)" userId="S::2521130@student.uwtsd.ac.uk::e677f6ec-d1ce-48f0-a986-b4c704f44eab" providerId="AD" clId="Web-{00000000-0000-0000-0000-000000000000}" dt="2026-10-18T11:49:03.108" v="46"/>
          <ac:spMkLst>
            <pc:docMk/>
            <pc:sldMk cId="556486066" sldId="257"/>
            <ac:spMk id="26" creationId="{4A2B4A10-ABAC-4F2C-AAD3-3D932E359657}"/>
          </ac:spMkLst>
        </pc:spChg>
        <pc:spChg chg="add del">
          <ac:chgData name="Nevaeh Salmon (2521130)" userId="S::2521130@student.uwtsd.ac.uk::e677f6ec-d1ce-48f0-a986-b4c704f44eab" providerId="AD" clId="Web-{00000000-0000-0000-0000-000000000000}" dt="2026-10-18T11:49:03.108" v="46"/>
          <ac:spMkLst>
            <pc:docMk/>
            <pc:sldMk cId="556486066" sldId="257"/>
            <ac:spMk id="27" creationId="{CF93DC6C-1BFD-4414-BF23-471C8831CA04}"/>
          </ac:spMkLst>
        </pc:spChg>
        <pc:spChg chg="add del">
          <ac:chgData name="Nevaeh Salmon (2521130)" userId="S::2521130@student.uwtsd.ac.uk::e677f6ec-d1ce-48f0-a986-b4c704f44eab" providerId="AD" clId="Web-{00000000-0000-0000-0000-000000000000}" dt="2026-10-18T11:49:03.108" v="46"/>
          <ac:spMkLst>
            <pc:docMk/>
            <pc:sldMk cId="556486066" sldId="257"/>
            <ac:spMk id="28" creationId="{001928A5-13A8-4372-8A77-BCAAE5553E6F}"/>
          </ac:spMkLst>
        </pc:spChg>
        <pc:spChg chg="add">
          <ac:chgData name="Nevaeh Salmon (2521130)" userId="S::2521130@student.uwtsd.ac.uk::e677f6ec-d1ce-48f0-a986-b4c704f44eab" providerId="AD" clId="Web-{00000000-0000-0000-0000-000000000000}" dt="2026-10-18T11:49:03.124" v="47"/>
          <ac:spMkLst>
            <pc:docMk/>
            <pc:sldMk cId="556486066" sldId="257"/>
            <ac:spMk id="30" creationId="{7FF47CB7-972F-479F-A36D-9E72D26EC8DA}"/>
          </ac:spMkLst>
        </pc:spChg>
        <pc:spChg chg="add">
          <ac:chgData name="Nevaeh Salmon (2521130)" userId="S::2521130@student.uwtsd.ac.uk::e677f6ec-d1ce-48f0-a986-b4c704f44eab" providerId="AD" clId="Web-{00000000-0000-0000-0000-000000000000}" dt="2026-10-18T11:49:03.124" v="47"/>
          <ac:spMkLst>
            <pc:docMk/>
            <pc:sldMk cId="556486066" sldId="257"/>
            <ac:spMk id="31" creationId="{0D153B68-5844-490D-8E67-F616D6D721CA}"/>
          </ac:spMkLst>
        </pc:spChg>
        <pc:spChg chg="add">
          <ac:chgData name="Nevaeh Salmon (2521130)" userId="S::2521130@student.uwtsd.ac.uk::e677f6ec-d1ce-48f0-a986-b4c704f44eab" providerId="AD" clId="Web-{00000000-0000-0000-0000-000000000000}" dt="2026-10-18T11:49:03.124" v="47"/>
          <ac:spMkLst>
            <pc:docMk/>
            <pc:sldMk cId="556486066" sldId="257"/>
            <ac:spMk id="32" creationId="{C64E267B-3F5A-4357-9E7F-C5FBE5D3B1E0}"/>
          </ac:spMkLst>
        </pc:spChg>
        <pc:picChg chg="add mod">
          <ac:chgData name="Nevaeh Salmon (2521130)" userId="S::2521130@student.uwtsd.ac.uk::e677f6ec-d1ce-48f0-a986-b4c704f44eab" providerId="AD" clId="Web-{00000000-0000-0000-0000-000000000000}" dt="2026-10-18T11:49:03.124" v="47"/>
          <ac:picMkLst>
            <pc:docMk/>
            <pc:sldMk cId="556486066" sldId="257"/>
            <ac:picMk id="5" creationId="{C7A492A3-6A85-7011-C597-50CA13291A7F}"/>
          </ac:picMkLst>
        </pc:picChg>
      </pc:sldChg>
      <pc:sldChg chg="addSp modSp new mod setBg">
        <pc:chgData name="Nevaeh Salmon (2521130)" userId="S::2521130@student.uwtsd.ac.uk::e677f6ec-d1ce-48f0-a986-b4c704f44eab" providerId="AD" clId="Web-{00000000-0000-0000-0000-000000000000}" dt="2026-10-18T11:54:32.918" v="82" actId="20577"/>
        <pc:sldMkLst>
          <pc:docMk/>
          <pc:sldMk cId="1663635451" sldId="258"/>
        </pc:sldMkLst>
        <pc:spChg chg="mod">
          <ac:chgData name="Nevaeh Salmon (2521130)" userId="S::2521130@student.uwtsd.ac.uk::e677f6ec-d1ce-48f0-a986-b4c704f44eab" providerId="AD" clId="Web-{00000000-0000-0000-0000-000000000000}" dt="2026-10-18T11:54:21.902" v="80"/>
          <ac:spMkLst>
            <pc:docMk/>
            <pc:sldMk cId="1663635451" sldId="258"/>
            <ac:spMk id="2" creationId="{8FD2B6DB-C0EE-264D-68A1-B3748E70DD17}"/>
          </ac:spMkLst>
        </pc:spChg>
        <pc:spChg chg="mod">
          <ac:chgData name="Nevaeh Salmon (2521130)" userId="S::2521130@student.uwtsd.ac.uk::e677f6ec-d1ce-48f0-a986-b4c704f44eab" providerId="AD" clId="Web-{00000000-0000-0000-0000-000000000000}" dt="2026-10-18T11:54:32.918" v="82" actId="20577"/>
          <ac:spMkLst>
            <pc:docMk/>
            <pc:sldMk cId="1663635451" sldId="258"/>
            <ac:spMk id="3" creationId="{11E5009A-6E61-178C-995C-F6DAC71BA5FC}"/>
          </ac:spMkLst>
        </pc:spChg>
        <pc:spChg chg="add">
          <ac:chgData name="Nevaeh Salmon (2521130)" userId="S::2521130@student.uwtsd.ac.uk::e677f6ec-d1ce-48f0-a986-b4c704f44eab" providerId="AD" clId="Web-{00000000-0000-0000-0000-000000000000}" dt="2026-10-18T11:54:21.902" v="80"/>
          <ac:spMkLst>
            <pc:docMk/>
            <pc:sldMk cId="1663635451" sldId="258"/>
            <ac:spMk id="8" creationId="{84697CDA-BDB7-4883-B48B-1D4EDB2F0E93}"/>
          </ac:spMkLst>
        </pc:spChg>
        <pc:spChg chg="add">
          <ac:chgData name="Nevaeh Salmon (2521130)" userId="S::2521130@student.uwtsd.ac.uk::e677f6ec-d1ce-48f0-a986-b4c704f44eab" providerId="AD" clId="Web-{00000000-0000-0000-0000-000000000000}" dt="2026-10-18T11:54:21.902" v="80"/>
          <ac:spMkLst>
            <pc:docMk/>
            <pc:sldMk cId="1663635451" sldId="258"/>
            <ac:spMk id="10" creationId="{80FB4D7A-9B72-446C-9A0D-C0A2986BC09C}"/>
          </ac:spMkLst>
        </pc:spChg>
      </pc:sldChg>
      <pc:sldChg chg="addSp modSp new mod setBg">
        <pc:chgData name="Nevaeh Salmon (2521130)" userId="S::2521130@student.uwtsd.ac.uk::e677f6ec-d1ce-48f0-a986-b4c704f44eab" providerId="AD" clId="Web-{00000000-0000-0000-0000-000000000000}" dt="2026-10-18T12:09:36.718" v="237" actId="20577"/>
        <pc:sldMkLst>
          <pc:docMk/>
          <pc:sldMk cId="3392802105" sldId="259"/>
        </pc:sldMkLst>
        <pc:spChg chg="mod">
          <ac:chgData name="Nevaeh Salmon (2521130)" userId="S::2521130@student.uwtsd.ac.uk::e677f6ec-d1ce-48f0-a986-b4c704f44eab" providerId="AD" clId="Web-{00000000-0000-0000-0000-000000000000}" dt="2026-10-18T11:56:50.564" v="93"/>
          <ac:spMkLst>
            <pc:docMk/>
            <pc:sldMk cId="3392802105" sldId="259"/>
            <ac:spMk id="2" creationId="{E6E97119-BB81-6DD0-318B-91020B2BDBDE}"/>
          </ac:spMkLst>
        </pc:spChg>
        <pc:spChg chg="mod">
          <ac:chgData name="Nevaeh Salmon (2521130)" userId="S::2521130@student.uwtsd.ac.uk::e677f6ec-d1ce-48f0-a986-b4c704f44eab" providerId="AD" clId="Web-{00000000-0000-0000-0000-000000000000}" dt="2026-10-18T12:09:36.718" v="237" actId="20577"/>
          <ac:spMkLst>
            <pc:docMk/>
            <pc:sldMk cId="3392802105" sldId="259"/>
            <ac:spMk id="3" creationId="{F66C4BF4-F21D-CF18-289A-71046B721E43}"/>
          </ac:spMkLst>
        </pc:spChg>
        <pc:spChg chg="add">
          <ac:chgData name="Nevaeh Salmon (2521130)" userId="S::2521130@student.uwtsd.ac.uk::e677f6ec-d1ce-48f0-a986-b4c704f44eab" providerId="AD" clId="Web-{00000000-0000-0000-0000-000000000000}" dt="2026-10-18T11:56:50.564" v="93"/>
          <ac:spMkLst>
            <pc:docMk/>
            <pc:sldMk cId="3392802105" sldId="259"/>
            <ac:spMk id="8" creationId="{C9A36457-A5F4-4103-A443-02581C09185B}"/>
          </ac:spMkLst>
        </pc:spChg>
        <pc:spChg chg="add">
          <ac:chgData name="Nevaeh Salmon (2521130)" userId="S::2521130@student.uwtsd.ac.uk::e677f6ec-d1ce-48f0-a986-b4c704f44eab" providerId="AD" clId="Web-{00000000-0000-0000-0000-000000000000}" dt="2026-10-18T11:56:50.564" v="93"/>
          <ac:spMkLst>
            <pc:docMk/>
            <pc:sldMk cId="3392802105" sldId="259"/>
            <ac:spMk id="10" creationId="{35C685BF-E9A7-4525-ABF3-CCC2EAC37E6E}"/>
          </ac:spMkLst>
        </pc:spChg>
        <pc:spChg chg="add">
          <ac:chgData name="Nevaeh Salmon (2521130)" userId="S::2521130@student.uwtsd.ac.uk::e677f6ec-d1ce-48f0-a986-b4c704f44eab" providerId="AD" clId="Web-{00000000-0000-0000-0000-000000000000}" dt="2026-10-18T11:56:50.564" v="93"/>
          <ac:spMkLst>
            <pc:docMk/>
            <pc:sldMk cId="3392802105" sldId="259"/>
            <ac:spMk id="12" creationId="{C87A8A8A-B020-4F46-8329-D75799D71B76}"/>
          </ac:spMkLst>
        </pc:spChg>
      </pc:sldChg>
      <pc:sldChg chg="addSp modSp new mod setBg">
        <pc:chgData name="Nevaeh Salmon (2521130)" userId="S::2521130@student.uwtsd.ac.uk::e677f6ec-d1ce-48f0-a986-b4c704f44eab" providerId="AD" clId="Web-{00000000-0000-0000-0000-000000000000}" dt="2026-10-18T11:59:38.382" v="104"/>
        <pc:sldMkLst>
          <pc:docMk/>
          <pc:sldMk cId="2753546334" sldId="260"/>
        </pc:sldMkLst>
        <pc:spChg chg="mod">
          <ac:chgData name="Nevaeh Salmon (2521130)" userId="S::2521130@student.uwtsd.ac.uk::e677f6ec-d1ce-48f0-a986-b4c704f44eab" providerId="AD" clId="Web-{00000000-0000-0000-0000-000000000000}" dt="2026-10-18T11:59:38.382" v="104"/>
          <ac:spMkLst>
            <pc:docMk/>
            <pc:sldMk cId="2753546334" sldId="260"/>
            <ac:spMk id="2" creationId="{2CB337E1-20BE-ADAE-F160-5FE4961213E2}"/>
          </ac:spMkLst>
        </pc:spChg>
        <pc:spChg chg="mod">
          <ac:chgData name="Nevaeh Salmon (2521130)" userId="S::2521130@student.uwtsd.ac.uk::e677f6ec-d1ce-48f0-a986-b4c704f44eab" providerId="AD" clId="Web-{00000000-0000-0000-0000-000000000000}" dt="2026-10-18T11:59:38.382" v="104"/>
          <ac:spMkLst>
            <pc:docMk/>
            <pc:sldMk cId="2753546334" sldId="260"/>
            <ac:spMk id="3" creationId="{EDEBD5DB-EC64-6F1B-8CFE-E1C9DF00DB4F}"/>
          </ac:spMkLst>
        </pc:spChg>
        <pc:spChg chg="add">
          <ac:chgData name="Nevaeh Salmon (2521130)" userId="S::2521130@student.uwtsd.ac.uk::e677f6ec-d1ce-48f0-a986-b4c704f44eab" providerId="AD" clId="Web-{00000000-0000-0000-0000-000000000000}" dt="2026-10-18T11:59:38.382" v="104"/>
          <ac:spMkLst>
            <pc:docMk/>
            <pc:sldMk cId="2753546334" sldId="260"/>
            <ac:spMk id="8" creationId="{00A0D747-F38B-4A99-9985-62CE8C24765F}"/>
          </ac:spMkLst>
        </pc:spChg>
        <pc:spChg chg="add">
          <ac:chgData name="Nevaeh Salmon (2521130)" userId="S::2521130@student.uwtsd.ac.uk::e677f6ec-d1ce-48f0-a986-b4c704f44eab" providerId="AD" clId="Web-{00000000-0000-0000-0000-000000000000}" dt="2026-10-18T11:59:38.382" v="104"/>
          <ac:spMkLst>
            <pc:docMk/>
            <pc:sldMk cId="2753546334" sldId="260"/>
            <ac:spMk id="10" creationId="{3D1BF32B-6CA3-4695-8A0C-1AC789B58D94}"/>
          </ac:spMkLst>
        </pc:spChg>
      </pc:sldChg>
      <pc:sldChg chg="addSp delSp modSp new mod setBg">
        <pc:chgData name="Nevaeh Salmon (2521130)" userId="S::2521130@student.uwtsd.ac.uk::e677f6ec-d1ce-48f0-a986-b4c704f44eab" providerId="AD" clId="Web-{00000000-0000-0000-0000-000000000000}" dt="2026-10-18T12:01:37.137" v="119"/>
        <pc:sldMkLst>
          <pc:docMk/>
          <pc:sldMk cId="3451684603" sldId="261"/>
        </pc:sldMkLst>
        <pc:spChg chg="mod">
          <ac:chgData name="Nevaeh Salmon (2521130)" userId="S::2521130@student.uwtsd.ac.uk::e677f6ec-d1ce-48f0-a986-b4c704f44eab" providerId="AD" clId="Web-{00000000-0000-0000-0000-000000000000}" dt="2026-10-18T12:01:37.137" v="119"/>
          <ac:spMkLst>
            <pc:docMk/>
            <pc:sldMk cId="3451684603" sldId="261"/>
            <ac:spMk id="2" creationId="{F1767163-CA62-F090-B016-8ABF3FD2BF54}"/>
          </ac:spMkLst>
        </pc:spChg>
        <pc:spChg chg="mod">
          <ac:chgData name="Nevaeh Salmon (2521130)" userId="S::2521130@student.uwtsd.ac.uk::e677f6ec-d1ce-48f0-a986-b4c704f44eab" providerId="AD" clId="Web-{00000000-0000-0000-0000-000000000000}" dt="2026-10-18T12:01:37.137" v="119"/>
          <ac:spMkLst>
            <pc:docMk/>
            <pc:sldMk cId="3451684603" sldId="261"/>
            <ac:spMk id="3" creationId="{B53294D5-92BA-59F2-609F-44AF3738EC7D}"/>
          </ac:spMkLst>
        </pc:spChg>
        <pc:spChg chg="add del">
          <ac:chgData name="Nevaeh Salmon (2521130)" userId="S::2521130@student.uwtsd.ac.uk::e677f6ec-d1ce-48f0-a986-b4c704f44eab" providerId="AD" clId="Web-{00000000-0000-0000-0000-000000000000}" dt="2026-10-18T12:01:37.059" v="118"/>
          <ac:spMkLst>
            <pc:docMk/>
            <pc:sldMk cId="3451684603" sldId="261"/>
            <ac:spMk id="8" creationId="{DD9C00E5-6B92-4E96-838C-6438728D4D60}"/>
          </ac:spMkLst>
        </pc:spChg>
        <pc:spChg chg="add del">
          <ac:chgData name="Nevaeh Salmon (2521130)" userId="S::2521130@student.uwtsd.ac.uk::e677f6ec-d1ce-48f0-a986-b4c704f44eab" providerId="AD" clId="Web-{00000000-0000-0000-0000-000000000000}" dt="2026-10-18T12:01:37.059" v="118"/>
          <ac:spMkLst>
            <pc:docMk/>
            <pc:sldMk cId="3451684603" sldId="261"/>
            <ac:spMk id="10" creationId="{F7F25D48-79CD-4B8D-9174-0CFB05A85A95}"/>
          </ac:spMkLst>
        </pc:spChg>
        <pc:spChg chg="add del">
          <ac:chgData name="Nevaeh Salmon (2521130)" userId="S::2521130@student.uwtsd.ac.uk::e677f6ec-d1ce-48f0-a986-b4c704f44eab" providerId="AD" clId="Web-{00000000-0000-0000-0000-000000000000}" dt="2026-10-18T12:01:37.059" v="118"/>
          <ac:spMkLst>
            <pc:docMk/>
            <pc:sldMk cId="3451684603" sldId="261"/>
            <ac:spMk id="12" creationId="{79CCFC00-0A22-43D7-A1D0-4DF0B12D8BD9}"/>
          </ac:spMkLst>
        </pc:spChg>
        <pc:spChg chg="add">
          <ac:chgData name="Nevaeh Salmon (2521130)" userId="S::2521130@student.uwtsd.ac.uk::e677f6ec-d1ce-48f0-a986-b4c704f44eab" providerId="AD" clId="Web-{00000000-0000-0000-0000-000000000000}" dt="2026-10-18T12:01:37.137" v="119"/>
          <ac:spMkLst>
            <pc:docMk/>
            <pc:sldMk cId="3451684603" sldId="261"/>
            <ac:spMk id="14" creationId="{D819EC06-95FA-4182-A069-1FA626C7A0F2}"/>
          </ac:spMkLst>
        </pc:spChg>
        <pc:spChg chg="add">
          <ac:chgData name="Nevaeh Salmon (2521130)" userId="S::2521130@student.uwtsd.ac.uk::e677f6ec-d1ce-48f0-a986-b4c704f44eab" providerId="AD" clId="Web-{00000000-0000-0000-0000-000000000000}" dt="2026-10-18T12:01:37.137" v="119"/>
          <ac:spMkLst>
            <pc:docMk/>
            <pc:sldMk cId="3451684603" sldId="261"/>
            <ac:spMk id="15" creationId="{18EB1A4A-D79A-42CF-8F0E-83C097672B01}"/>
          </ac:spMkLst>
        </pc:spChg>
      </pc:sldChg>
      <pc:sldChg chg="addSp delSp modSp new mod setBg">
        <pc:chgData name="Nevaeh Salmon (2521130)" userId="S::2521130@student.uwtsd.ac.uk::e677f6ec-d1ce-48f0-a986-b4c704f44eab" providerId="AD" clId="Web-{00000000-0000-0000-0000-000000000000}" dt="2026-10-18T12:11:02.112" v="245"/>
        <pc:sldMkLst>
          <pc:docMk/>
          <pc:sldMk cId="132254826" sldId="262"/>
        </pc:sldMkLst>
        <pc:spChg chg="mod">
          <ac:chgData name="Nevaeh Salmon (2521130)" userId="S::2521130@student.uwtsd.ac.uk::e677f6ec-d1ce-48f0-a986-b4c704f44eab" providerId="AD" clId="Web-{00000000-0000-0000-0000-000000000000}" dt="2026-10-18T12:11:02.112" v="245"/>
          <ac:spMkLst>
            <pc:docMk/>
            <pc:sldMk cId="132254826" sldId="262"/>
            <ac:spMk id="2" creationId="{1341B3E4-6C9F-D015-5F14-5BC30308636D}"/>
          </ac:spMkLst>
        </pc:spChg>
        <pc:spChg chg="mod">
          <ac:chgData name="Nevaeh Salmon (2521130)" userId="S::2521130@student.uwtsd.ac.uk::e677f6ec-d1ce-48f0-a986-b4c704f44eab" providerId="AD" clId="Web-{00000000-0000-0000-0000-000000000000}" dt="2026-10-18T12:11:02.112" v="245"/>
          <ac:spMkLst>
            <pc:docMk/>
            <pc:sldMk cId="132254826" sldId="262"/>
            <ac:spMk id="3" creationId="{197C5DCE-E2DF-DEA0-9C25-DFFBFF1DB0BE}"/>
          </ac:spMkLst>
        </pc:spChg>
        <pc:spChg chg="add del">
          <ac:chgData name="Nevaeh Salmon (2521130)" userId="S::2521130@student.uwtsd.ac.uk::e677f6ec-d1ce-48f0-a986-b4c704f44eab" providerId="AD" clId="Web-{00000000-0000-0000-0000-000000000000}" dt="2026-10-18T12:11:02.112" v="244"/>
          <ac:spMkLst>
            <pc:docMk/>
            <pc:sldMk cId="132254826" sldId="262"/>
            <ac:spMk id="10" creationId="{F821940F-7A1D-4ACC-85B4-A932898ABB37}"/>
          </ac:spMkLst>
        </pc:spChg>
        <pc:spChg chg="add del">
          <ac:chgData name="Nevaeh Salmon (2521130)" userId="S::2521130@student.uwtsd.ac.uk::e677f6ec-d1ce-48f0-a986-b4c704f44eab" providerId="AD" clId="Web-{00000000-0000-0000-0000-000000000000}" dt="2026-10-18T12:11:02.112" v="244"/>
          <ac:spMkLst>
            <pc:docMk/>
            <pc:sldMk cId="132254826" sldId="262"/>
            <ac:spMk id="12" creationId="{BAB0BC72-1C3A-421F-AB0A-D480DA93F959}"/>
          </ac:spMkLst>
        </pc:spChg>
        <pc:spChg chg="add">
          <ac:chgData name="Nevaeh Salmon (2521130)" userId="S::2521130@student.uwtsd.ac.uk::e677f6ec-d1ce-48f0-a986-b4c704f44eab" providerId="AD" clId="Web-{00000000-0000-0000-0000-000000000000}" dt="2026-10-18T12:11:02.112" v="245"/>
          <ac:spMkLst>
            <pc:docMk/>
            <pc:sldMk cId="132254826" sldId="262"/>
            <ac:spMk id="14" creationId="{F821940F-7A1D-4ACC-85B4-A932898ABB37}"/>
          </ac:spMkLst>
        </pc:spChg>
        <pc:spChg chg="add">
          <ac:chgData name="Nevaeh Salmon (2521130)" userId="S::2521130@student.uwtsd.ac.uk::e677f6ec-d1ce-48f0-a986-b4c704f44eab" providerId="AD" clId="Web-{00000000-0000-0000-0000-000000000000}" dt="2026-10-18T12:11:02.112" v="245"/>
          <ac:spMkLst>
            <pc:docMk/>
            <pc:sldMk cId="132254826" sldId="262"/>
            <ac:spMk id="15" creationId="{BAB0BC72-1C3A-421F-AB0A-D480DA93F959}"/>
          </ac:spMkLst>
        </pc:spChg>
        <pc:picChg chg="add del">
          <ac:chgData name="Nevaeh Salmon (2521130)" userId="S::2521130@student.uwtsd.ac.uk::e677f6ec-d1ce-48f0-a986-b4c704f44eab" providerId="AD" clId="Web-{00000000-0000-0000-0000-000000000000}" dt="2026-10-18T12:11:02.112" v="244"/>
          <ac:picMkLst>
            <pc:docMk/>
            <pc:sldMk cId="132254826" sldId="262"/>
            <ac:picMk id="7" creationId="{1FA3ACFB-E034-DB79-C2B0-0B37548BEB0E}"/>
          </ac:picMkLst>
        </pc:picChg>
        <pc:picChg chg="add">
          <ac:chgData name="Nevaeh Salmon (2521130)" userId="S::2521130@student.uwtsd.ac.uk::e677f6ec-d1ce-48f0-a986-b4c704f44eab" providerId="AD" clId="Web-{00000000-0000-0000-0000-000000000000}" dt="2026-10-18T12:11:02.112" v="245"/>
          <ac:picMkLst>
            <pc:docMk/>
            <pc:sldMk cId="132254826" sldId="262"/>
            <ac:picMk id="16" creationId="{7561DCD1-1669-D717-9F51-B5498D51444D}"/>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F6AA9A-A28E-4270-B33C-8B3545DCCA1C}" type="doc">
      <dgm:prSet loTypeId="urn:microsoft.com/office/officeart/2016/7/layout/VerticalSolidActionList" loCatId="List" qsTypeId="urn:microsoft.com/office/officeart/2005/8/quickstyle/simple1" qsCatId="simple" csTypeId="urn:microsoft.com/office/officeart/2005/8/colors/colorful2" csCatId="colorful"/>
      <dgm:spPr/>
      <dgm:t>
        <a:bodyPr/>
        <a:lstStyle/>
        <a:p>
          <a:endParaRPr lang="en-US"/>
        </a:p>
      </dgm:t>
    </dgm:pt>
    <dgm:pt modelId="{6AD6A2A7-4CE4-45ED-8169-5C599E440FF0}">
      <dgm:prSet/>
      <dgm:spPr/>
      <dgm:t>
        <a:bodyPr/>
        <a:lstStyle/>
        <a:p>
          <a:r>
            <a:rPr lang="en-US"/>
            <a:t>Complete</a:t>
          </a:r>
        </a:p>
      </dgm:t>
    </dgm:pt>
    <dgm:pt modelId="{31D03273-7FC0-46D4-B296-D98063FC7EA5}" type="parTrans" cxnId="{E90D67A8-F269-4E8A-9095-28F4B660CB50}">
      <dgm:prSet/>
      <dgm:spPr/>
      <dgm:t>
        <a:bodyPr/>
        <a:lstStyle/>
        <a:p>
          <a:endParaRPr lang="en-US"/>
        </a:p>
      </dgm:t>
    </dgm:pt>
    <dgm:pt modelId="{EA5ECC2D-4EE1-4C07-AD8F-55156F5936A3}" type="sibTrans" cxnId="{E90D67A8-F269-4E8A-9095-28F4B660CB50}">
      <dgm:prSet/>
      <dgm:spPr/>
      <dgm:t>
        <a:bodyPr/>
        <a:lstStyle/>
        <a:p>
          <a:endParaRPr lang="en-US"/>
        </a:p>
      </dgm:t>
    </dgm:pt>
    <dgm:pt modelId="{09318BCF-3AFF-4E2E-9639-5C0517BF8E62}">
      <dgm:prSet/>
      <dgm:spPr/>
      <dgm:t>
        <a:bodyPr/>
        <a:lstStyle/>
        <a:p>
          <a:r>
            <a:rPr lang="en-US"/>
            <a:t>Complete my current studies.</a:t>
          </a:r>
        </a:p>
      </dgm:t>
    </dgm:pt>
    <dgm:pt modelId="{7D4C0F62-7EC6-4A47-9FA4-963A2F647673}" type="parTrans" cxnId="{9170C9B1-1790-41B1-AD5F-06ED658028AD}">
      <dgm:prSet/>
      <dgm:spPr/>
      <dgm:t>
        <a:bodyPr/>
        <a:lstStyle/>
        <a:p>
          <a:endParaRPr lang="en-US"/>
        </a:p>
      </dgm:t>
    </dgm:pt>
    <dgm:pt modelId="{A9D1B95E-34E3-4570-9BE2-5466FDD313BB}" type="sibTrans" cxnId="{9170C9B1-1790-41B1-AD5F-06ED658028AD}">
      <dgm:prSet/>
      <dgm:spPr/>
      <dgm:t>
        <a:bodyPr/>
        <a:lstStyle/>
        <a:p>
          <a:endParaRPr lang="en-US"/>
        </a:p>
      </dgm:t>
    </dgm:pt>
    <dgm:pt modelId="{36AE406E-7A7F-4E7A-AC3B-2518E72BF7C0}">
      <dgm:prSet/>
      <dgm:spPr/>
      <dgm:t>
        <a:bodyPr/>
        <a:lstStyle/>
        <a:p>
          <a:r>
            <a:rPr lang="en-US"/>
            <a:t>Gain</a:t>
          </a:r>
        </a:p>
      </dgm:t>
    </dgm:pt>
    <dgm:pt modelId="{C61DBAE7-D52A-4DD5-9E46-61A904F06820}" type="parTrans" cxnId="{B88DD968-7573-48F2-A731-A9FB86E76672}">
      <dgm:prSet/>
      <dgm:spPr/>
      <dgm:t>
        <a:bodyPr/>
        <a:lstStyle/>
        <a:p>
          <a:endParaRPr lang="en-US"/>
        </a:p>
      </dgm:t>
    </dgm:pt>
    <dgm:pt modelId="{86684AEC-68C9-4C8C-85EE-5B417EADA838}" type="sibTrans" cxnId="{B88DD968-7573-48F2-A731-A9FB86E76672}">
      <dgm:prSet/>
      <dgm:spPr/>
      <dgm:t>
        <a:bodyPr/>
        <a:lstStyle/>
        <a:p>
          <a:endParaRPr lang="en-US"/>
        </a:p>
      </dgm:t>
    </dgm:pt>
    <dgm:pt modelId="{E5BBC65F-C550-4CD4-8C08-3C3564D2EBA2}">
      <dgm:prSet/>
      <dgm:spPr/>
      <dgm:t>
        <a:bodyPr/>
        <a:lstStyle/>
        <a:p>
          <a:r>
            <a:rPr lang="en-US"/>
            <a:t>Gain further relevant experience with children.</a:t>
          </a:r>
        </a:p>
      </dgm:t>
    </dgm:pt>
    <dgm:pt modelId="{19AC7089-57BD-475F-9F04-F73215D524A9}" type="parTrans" cxnId="{A2A58595-50E3-411C-A985-56E4699929D0}">
      <dgm:prSet/>
      <dgm:spPr/>
      <dgm:t>
        <a:bodyPr/>
        <a:lstStyle/>
        <a:p>
          <a:endParaRPr lang="en-US"/>
        </a:p>
      </dgm:t>
    </dgm:pt>
    <dgm:pt modelId="{B3A0C776-59F0-45A7-9C30-BEA06A2B3244}" type="sibTrans" cxnId="{A2A58595-50E3-411C-A985-56E4699929D0}">
      <dgm:prSet/>
      <dgm:spPr/>
      <dgm:t>
        <a:bodyPr/>
        <a:lstStyle/>
        <a:p>
          <a:endParaRPr lang="en-US"/>
        </a:p>
      </dgm:t>
    </dgm:pt>
    <dgm:pt modelId="{2DB18ECD-397B-429F-991F-C4285A0EA02C}">
      <dgm:prSet/>
      <dgm:spPr/>
      <dgm:t>
        <a:bodyPr/>
        <a:lstStyle/>
        <a:p>
          <a:r>
            <a:rPr lang="en-US"/>
            <a:t>Research</a:t>
          </a:r>
        </a:p>
      </dgm:t>
    </dgm:pt>
    <dgm:pt modelId="{FC54219F-CAFA-445F-A78C-1C91C738205D}" type="parTrans" cxnId="{7DF24393-799C-429C-B50E-7841AF7B8D13}">
      <dgm:prSet/>
      <dgm:spPr/>
      <dgm:t>
        <a:bodyPr/>
        <a:lstStyle/>
        <a:p>
          <a:endParaRPr lang="en-US"/>
        </a:p>
      </dgm:t>
    </dgm:pt>
    <dgm:pt modelId="{9B374DAE-EDF2-4AAE-83BC-0B0F41B87D0A}" type="sibTrans" cxnId="{7DF24393-799C-429C-B50E-7841AF7B8D13}">
      <dgm:prSet/>
      <dgm:spPr/>
      <dgm:t>
        <a:bodyPr/>
        <a:lstStyle/>
        <a:p>
          <a:endParaRPr lang="en-US"/>
        </a:p>
      </dgm:t>
    </dgm:pt>
    <dgm:pt modelId="{2978AA25-A909-40FA-A6C1-2ABDF05635D9}">
      <dgm:prSet/>
      <dgm:spPr/>
      <dgm:t>
        <a:bodyPr/>
        <a:lstStyle/>
        <a:p>
          <a:r>
            <a:rPr lang="en-US" dirty="0"/>
            <a:t>Research </a:t>
          </a:r>
          <a:r>
            <a:rPr lang="en-US" dirty="0" err="1"/>
            <a:t>recognised</a:t>
          </a:r>
          <a:r>
            <a:rPr lang="en-US" dirty="0"/>
            <a:t> play therapy qualifications and their entry requirements.</a:t>
          </a:r>
        </a:p>
      </dgm:t>
    </dgm:pt>
    <dgm:pt modelId="{9AAF54A2-1665-4C6E-9A3B-9FED5A2696A6}" type="parTrans" cxnId="{8BB0F901-EC82-4502-A257-C69B434FDC6E}">
      <dgm:prSet/>
      <dgm:spPr/>
      <dgm:t>
        <a:bodyPr/>
        <a:lstStyle/>
        <a:p>
          <a:endParaRPr lang="en-US"/>
        </a:p>
      </dgm:t>
    </dgm:pt>
    <dgm:pt modelId="{B6382E06-3BC8-4635-A640-A7CED50F1846}" type="sibTrans" cxnId="{8BB0F901-EC82-4502-A257-C69B434FDC6E}">
      <dgm:prSet/>
      <dgm:spPr/>
      <dgm:t>
        <a:bodyPr/>
        <a:lstStyle/>
        <a:p>
          <a:endParaRPr lang="en-US"/>
        </a:p>
      </dgm:t>
    </dgm:pt>
    <dgm:pt modelId="{67996028-416B-4B98-B96C-45B58915D641}">
      <dgm:prSet/>
      <dgm:spPr/>
      <dgm:t>
        <a:bodyPr/>
        <a:lstStyle/>
        <a:p>
          <a:r>
            <a:rPr lang="en-US"/>
            <a:t>Develop</a:t>
          </a:r>
        </a:p>
      </dgm:t>
    </dgm:pt>
    <dgm:pt modelId="{8E242F00-4B4B-498F-87E7-8AD4D778FEC6}" type="parTrans" cxnId="{BA4E0EF8-6D1A-40D6-812E-F3ED13958017}">
      <dgm:prSet/>
      <dgm:spPr/>
      <dgm:t>
        <a:bodyPr/>
        <a:lstStyle/>
        <a:p>
          <a:endParaRPr lang="en-US"/>
        </a:p>
      </dgm:t>
    </dgm:pt>
    <dgm:pt modelId="{960B01AE-6536-48C6-9DD1-D51208ECF011}" type="sibTrans" cxnId="{BA4E0EF8-6D1A-40D6-812E-F3ED13958017}">
      <dgm:prSet/>
      <dgm:spPr/>
      <dgm:t>
        <a:bodyPr/>
        <a:lstStyle/>
        <a:p>
          <a:endParaRPr lang="en-US"/>
        </a:p>
      </dgm:t>
    </dgm:pt>
    <dgm:pt modelId="{6C6BF71B-B7DA-478F-8029-52B8943390F9}">
      <dgm:prSet/>
      <dgm:spPr/>
      <dgm:t>
        <a:bodyPr/>
        <a:lstStyle/>
        <a:p>
          <a:r>
            <a:rPr lang="en-US"/>
            <a:t>Develop my communication, emotional resilience and professional skills.</a:t>
          </a:r>
        </a:p>
      </dgm:t>
    </dgm:pt>
    <dgm:pt modelId="{9CF0782D-5C98-4B46-A2CF-47D2FB8BCBF4}" type="parTrans" cxnId="{45B6B8EF-1AAC-47A7-B19D-730ADD776671}">
      <dgm:prSet/>
      <dgm:spPr/>
      <dgm:t>
        <a:bodyPr/>
        <a:lstStyle/>
        <a:p>
          <a:endParaRPr lang="en-US"/>
        </a:p>
      </dgm:t>
    </dgm:pt>
    <dgm:pt modelId="{28C8D851-961F-402E-B114-84EC3CF811DA}" type="sibTrans" cxnId="{45B6B8EF-1AAC-47A7-B19D-730ADD776671}">
      <dgm:prSet/>
      <dgm:spPr/>
      <dgm:t>
        <a:bodyPr/>
        <a:lstStyle/>
        <a:p>
          <a:endParaRPr lang="en-US"/>
        </a:p>
      </dgm:t>
    </dgm:pt>
    <dgm:pt modelId="{09E36D23-D45B-472F-81A1-0A01F85752A6}">
      <dgm:prSet/>
      <dgm:spPr/>
      <dgm:t>
        <a:bodyPr/>
        <a:lstStyle/>
        <a:p>
          <a:r>
            <a:rPr lang="en-US"/>
            <a:t>Continue</a:t>
          </a:r>
        </a:p>
      </dgm:t>
    </dgm:pt>
    <dgm:pt modelId="{281CF944-A482-41B3-941C-13C585F08E8B}" type="parTrans" cxnId="{D605E6B0-5681-42FC-9512-F896853251BE}">
      <dgm:prSet/>
      <dgm:spPr/>
      <dgm:t>
        <a:bodyPr/>
        <a:lstStyle/>
        <a:p>
          <a:endParaRPr lang="en-US"/>
        </a:p>
      </dgm:t>
    </dgm:pt>
    <dgm:pt modelId="{F8B8FBEF-796D-442F-A3DA-B9DAA33D6566}" type="sibTrans" cxnId="{D605E6B0-5681-42FC-9512-F896853251BE}">
      <dgm:prSet/>
      <dgm:spPr/>
      <dgm:t>
        <a:bodyPr/>
        <a:lstStyle/>
        <a:p>
          <a:endParaRPr lang="en-US"/>
        </a:p>
      </dgm:t>
    </dgm:pt>
    <dgm:pt modelId="{EF5FADD0-384B-45D5-9001-6EC4E81A62AF}">
      <dgm:prSet/>
      <dgm:spPr/>
      <dgm:t>
        <a:bodyPr/>
        <a:lstStyle/>
        <a:p>
          <a:r>
            <a:rPr lang="en-US"/>
            <a:t>Continue learning about safeguarding, child development and mental health.</a:t>
          </a:r>
        </a:p>
      </dgm:t>
    </dgm:pt>
    <dgm:pt modelId="{FC573CAA-8A83-40F0-AE7B-32CE9FA8A7E1}" type="parTrans" cxnId="{D320A37D-A840-4C9B-95A1-03EA6855CDB6}">
      <dgm:prSet/>
      <dgm:spPr/>
      <dgm:t>
        <a:bodyPr/>
        <a:lstStyle/>
        <a:p>
          <a:endParaRPr lang="en-US"/>
        </a:p>
      </dgm:t>
    </dgm:pt>
    <dgm:pt modelId="{3B2F55C7-C790-40B7-B069-590892A1D15D}" type="sibTrans" cxnId="{D320A37D-A840-4C9B-95A1-03EA6855CDB6}">
      <dgm:prSet/>
      <dgm:spPr/>
      <dgm:t>
        <a:bodyPr/>
        <a:lstStyle/>
        <a:p>
          <a:endParaRPr lang="en-US"/>
        </a:p>
      </dgm:t>
    </dgm:pt>
    <dgm:pt modelId="{2597AE05-08EA-4DD7-97D9-FA361859E854}" type="pres">
      <dgm:prSet presAssocID="{A9F6AA9A-A28E-4270-B33C-8B3545DCCA1C}" presName="Name0" presStyleCnt="0">
        <dgm:presLayoutVars>
          <dgm:dir/>
          <dgm:animLvl val="lvl"/>
          <dgm:resizeHandles val="exact"/>
        </dgm:presLayoutVars>
      </dgm:prSet>
      <dgm:spPr/>
    </dgm:pt>
    <dgm:pt modelId="{500586F6-0CCF-443A-BBDE-A2316020E9D7}" type="pres">
      <dgm:prSet presAssocID="{6AD6A2A7-4CE4-45ED-8169-5C599E440FF0}" presName="linNode" presStyleCnt="0"/>
      <dgm:spPr/>
    </dgm:pt>
    <dgm:pt modelId="{DD1595F7-8290-41E8-9FF2-0A2B3309FA89}" type="pres">
      <dgm:prSet presAssocID="{6AD6A2A7-4CE4-45ED-8169-5C599E440FF0}" presName="parentText" presStyleLbl="alignNode1" presStyleIdx="0" presStyleCnt="5">
        <dgm:presLayoutVars>
          <dgm:chMax val="1"/>
          <dgm:bulletEnabled/>
        </dgm:presLayoutVars>
      </dgm:prSet>
      <dgm:spPr/>
    </dgm:pt>
    <dgm:pt modelId="{CA9C06D6-062C-4E17-A5D0-7C4A30B754BF}" type="pres">
      <dgm:prSet presAssocID="{6AD6A2A7-4CE4-45ED-8169-5C599E440FF0}" presName="descendantText" presStyleLbl="alignAccFollowNode1" presStyleIdx="0" presStyleCnt="5">
        <dgm:presLayoutVars>
          <dgm:bulletEnabled/>
        </dgm:presLayoutVars>
      </dgm:prSet>
      <dgm:spPr/>
    </dgm:pt>
    <dgm:pt modelId="{ABC337C9-3296-42C3-B27D-6EA4DDE92829}" type="pres">
      <dgm:prSet presAssocID="{EA5ECC2D-4EE1-4C07-AD8F-55156F5936A3}" presName="sp" presStyleCnt="0"/>
      <dgm:spPr/>
    </dgm:pt>
    <dgm:pt modelId="{2B5D2F5F-AA2E-41CD-9040-CA8E58A6A356}" type="pres">
      <dgm:prSet presAssocID="{36AE406E-7A7F-4E7A-AC3B-2518E72BF7C0}" presName="linNode" presStyleCnt="0"/>
      <dgm:spPr/>
    </dgm:pt>
    <dgm:pt modelId="{9F7B8FF6-44F9-4D6E-8EA6-365D5C071AA0}" type="pres">
      <dgm:prSet presAssocID="{36AE406E-7A7F-4E7A-AC3B-2518E72BF7C0}" presName="parentText" presStyleLbl="alignNode1" presStyleIdx="1" presStyleCnt="5">
        <dgm:presLayoutVars>
          <dgm:chMax val="1"/>
          <dgm:bulletEnabled/>
        </dgm:presLayoutVars>
      </dgm:prSet>
      <dgm:spPr/>
    </dgm:pt>
    <dgm:pt modelId="{DC7D8D0A-B916-4DC2-A474-244715742310}" type="pres">
      <dgm:prSet presAssocID="{36AE406E-7A7F-4E7A-AC3B-2518E72BF7C0}" presName="descendantText" presStyleLbl="alignAccFollowNode1" presStyleIdx="1" presStyleCnt="5">
        <dgm:presLayoutVars>
          <dgm:bulletEnabled/>
        </dgm:presLayoutVars>
      </dgm:prSet>
      <dgm:spPr/>
    </dgm:pt>
    <dgm:pt modelId="{5D8137DC-387F-4889-9A9D-D0317BA22227}" type="pres">
      <dgm:prSet presAssocID="{86684AEC-68C9-4C8C-85EE-5B417EADA838}" presName="sp" presStyleCnt="0"/>
      <dgm:spPr/>
    </dgm:pt>
    <dgm:pt modelId="{12E6BCD7-BC3D-45FE-BB8C-1C62939D6455}" type="pres">
      <dgm:prSet presAssocID="{2DB18ECD-397B-429F-991F-C4285A0EA02C}" presName="linNode" presStyleCnt="0"/>
      <dgm:spPr/>
    </dgm:pt>
    <dgm:pt modelId="{A0710A0D-CED7-46E9-A734-43332F83922D}" type="pres">
      <dgm:prSet presAssocID="{2DB18ECD-397B-429F-991F-C4285A0EA02C}" presName="parentText" presStyleLbl="alignNode1" presStyleIdx="2" presStyleCnt="5">
        <dgm:presLayoutVars>
          <dgm:chMax val="1"/>
          <dgm:bulletEnabled/>
        </dgm:presLayoutVars>
      </dgm:prSet>
      <dgm:spPr/>
    </dgm:pt>
    <dgm:pt modelId="{F54DBF67-5355-4959-8EC6-5A25B24FE822}" type="pres">
      <dgm:prSet presAssocID="{2DB18ECD-397B-429F-991F-C4285A0EA02C}" presName="descendantText" presStyleLbl="alignAccFollowNode1" presStyleIdx="2" presStyleCnt="5">
        <dgm:presLayoutVars>
          <dgm:bulletEnabled/>
        </dgm:presLayoutVars>
      </dgm:prSet>
      <dgm:spPr/>
    </dgm:pt>
    <dgm:pt modelId="{1BCA4F59-9B23-4348-93C5-4FD9D1D0206C}" type="pres">
      <dgm:prSet presAssocID="{9B374DAE-EDF2-4AAE-83BC-0B0F41B87D0A}" presName="sp" presStyleCnt="0"/>
      <dgm:spPr/>
    </dgm:pt>
    <dgm:pt modelId="{7900F313-3D6D-41CC-831B-97933C7C3DE9}" type="pres">
      <dgm:prSet presAssocID="{67996028-416B-4B98-B96C-45B58915D641}" presName="linNode" presStyleCnt="0"/>
      <dgm:spPr/>
    </dgm:pt>
    <dgm:pt modelId="{3746A130-3B4E-4E47-B17C-1244E689376A}" type="pres">
      <dgm:prSet presAssocID="{67996028-416B-4B98-B96C-45B58915D641}" presName="parentText" presStyleLbl="alignNode1" presStyleIdx="3" presStyleCnt="5">
        <dgm:presLayoutVars>
          <dgm:chMax val="1"/>
          <dgm:bulletEnabled/>
        </dgm:presLayoutVars>
      </dgm:prSet>
      <dgm:spPr/>
    </dgm:pt>
    <dgm:pt modelId="{BD74C63F-8054-43E0-8D7E-F52BE08AE5B0}" type="pres">
      <dgm:prSet presAssocID="{67996028-416B-4B98-B96C-45B58915D641}" presName="descendantText" presStyleLbl="alignAccFollowNode1" presStyleIdx="3" presStyleCnt="5">
        <dgm:presLayoutVars>
          <dgm:bulletEnabled/>
        </dgm:presLayoutVars>
      </dgm:prSet>
      <dgm:spPr/>
    </dgm:pt>
    <dgm:pt modelId="{5771CDBB-11C7-4793-A2C9-93F5A1DA99D2}" type="pres">
      <dgm:prSet presAssocID="{960B01AE-6536-48C6-9DD1-D51208ECF011}" presName="sp" presStyleCnt="0"/>
      <dgm:spPr/>
    </dgm:pt>
    <dgm:pt modelId="{911B5813-DFBB-4207-88FF-F39F8A679DFE}" type="pres">
      <dgm:prSet presAssocID="{09E36D23-D45B-472F-81A1-0A01F85752A6}" presName="linNode" presStyleCnt="0"/>
      <dgm:spPr/>
    </dgm:pt>
    <dgm:pt modelId="{6CA6CC7D-42A5-4A48-9219-4B19C4532E25}" type="pres">
      <dgm:prSet presAssocID="{09E36D23-D45B-472F-81A1-0A01F85752A6}" presName="parentText" presStyleLbl="alignNode1" presStyleIdx="4" presStyleCnt="5">
        <dgm:presLayoutVars>
          <dgm:chMax val="1"/>
          <dgm:bulletEnabled/>
        </dgm:presLayoutVars>
      </dgm:prSet>
      <dgm:spPr/>
    </dgm:pt>
    <dgm:pt modelId="{4B937711-6284-4F9F-AC94-17DD5DF94DFA}" type="pres">
      <dgm:prSet presAssocID="{09E36D23-D45B-472F-81A1-0A01F85752A6}" presName="descendantText" presStyleLbl="alignAccFollowNode1" presStyleIdx="4" presStyleCnt="5">
        <dgm:presLayoutVars>
          <dgm:bulletEnabled/>
        </dgm:presLayoutVars>
      </dgm:prSet>
      <dgm:spPr/>
    </dgm:pt>
  </dgm:ptLst>
  <dgm:cxnLst>
    <dgm:cxn modelId="{8BB0F901-EC82-4502-A257-C69B434FDC6E}" srcId="{2DB18ECD-397B-429F-991F-C4285A0EA02C}" destId="{2978AA25-A909-40FA-A6C1-2ABDF05635D9}" srcOrd="0" destOrd="0" parTransId="{9AAF54A2-1665-4C6E-9A3B-9FED5A2696A6}" sibTransId="{B6382E06-3BC8-4635-A640-A7CED50F1846}"/>
    <dgm:cxn modelId="{46B1DF2D-DB9A-4742-B96D-B69A681131A8}" type="presOf" srcId="{67996028-416B-4B98-B96C-45B58915D641}" destId="{3746A130-3B4E-4E47-B17C-1244E689376A}" srcOrd="0" destOrd="0" presId="urn:microsoft.com/office/officeart/2016/7/layout/VerticalSolidActionList"/>
    <dgm:cxn modelId="{E665BA35-F3E7-4484-B475-4959754D9EA5}" type="presOf" srcId="{09E36D23-D45B-472F-81A1-0A01F85752A6}" destId="{6CA6CC7D-42A5-4A48-9219-4B19C4532E25}" srcOrd="0" destOrd="0" presId="urn:microsoft.com/office/officeart/2016/7/layout/VerticalSolidActionList"/>
    <dgm:cxn modelId="{B88DD968-7573-48F2-A731-A9FB86E76672}" srcId="{A9F6AA9A-A28E-4270-B33C-8B3545DCCA1C}" destId="{36AE406E-7A7F-4E7A-AC3B-2518E72BF7C0}" srcOrd="1" destOrd="0" parTransId="{C61DBAE7-D52A-4DD5-9E46-61A904F06820}" sibTransId="{86684AEC-68C9-4C8C-85EE-5B417EADA838}"/>
    <dgm:cxn modelId="{D320A37D-A840-4C9B-95A1-03EA6855CDB6}" srcId="{09E36D23-D45B-472F-81A1-0A01F85752A6}" destId="{EF5FADD0-384B-45D5-9001-6EC4E81A62AF}" srcOrd="0" destOrd="0" parTransId="{FC573CAA-8A83-40F0-AE7B-32CE9FA8A7E1}" sibTransId="{3B2F55C7-C790-40B7-B069-590892A1D15D}"/>
    <dgm:cxn modelId="{26C77686-37AA-4A81-9B04-2B410B2B1E37}" type="presOf" srcId="{2DB18ECD-397B-429F-991F-C4285A0EA02C}" destId="{A0710A0D-CED7-46E9-A734-43332F83922D}" srcOrd="0" destOrd="0" presId="urn:microsoft.com/office/officeart/2016/7/layout/VerticalSolidActionList"/>
    <dgm:cxn modelId="{60ED5A90-0459-458A-98DF-CF6A2353A6DD}" type="presOf" srcId="{36AE406E-7A7F-4E7A-AC3B-2518E72BF7C0}" destId="{9F7B8FF6-44F9-4D6E-8EA6-365D5C071AA0}" srcOrd="0" destOrd="0" presId="urn:microsoft.com/office/officeart/2016/7/layout/VerticalSolidActionList"/>
    <dgm:cxn modelId="{7DF24393-799C-429C-B50E-7841AF7B8D13}" srcId="{A9F6AA9A-A28E-4270-B33C-8B3545DCCA1C}" destId="{2DB18ECD-397B-429F-991F-C4285A0EA02C}" srcOrd="2" destOrd="0" parTransId="{FC54219F-CAFA-445F-A78C-1C91C738205D}" sibTransId="{9B374DAE-EDF2-4AAE-83BC-0B0F41B87D0A}"/>
    <dgm:cxn modelId="{A2A58595-50E3-411C-A985-56E4699929D0}" srcId="{36AE406E-7A7F-4E7A-AC3B-2518E72BF7C0}" destId="{E5BBC65F-C550-4CD4-8C08-3C3564D2EBA2}" srcOrd="0" destOrd="0" parTransId="{19AC7089-57BD-475F-9F04-F73215D524A9}" sibTransId="{B3A0C776-59F0-45A7-9C30-BEA06A2B3244}"/>
    <dgm:cxn modelId="{E90D67A8-F269-4E8A-9095-28F4B660CB50}" srcId="{A9F6AA9A-A28E-4270-B33C-8B3545DCCA1C}" destId="{6AD6A2A7-4CE4-45ED-8169-5C599E440FF0}" srcOrd="0" destOrd="0" parTransId="{31D03273-7FC0-46D4-B296-D98063FC7EA5}" sibTransId="{EA5ECC2D-4EE1-4C07-AD8F-55156F5936A3}"/>
    <dgm:cxn modelId="{E42BF9AC-29F7-4C85-ADE9-7F8244CC9973}" type="presOf" srcId="{A9F6AA9A-A28E-4270-B33C-8B3545DCCA1C}" destId="{2597AE05-08EA-4DD7-97D9-FA361859E854}" srcOrd="0" destOrd="0" presId="urn:microsoft.com/office/officeart/2016/7/layout/VerticalSolidActionList"/>
    <dgm:cxn modelId="{D605E6B0-5681-42FC-9512-F896853251BE}" srcId="{A9F6AA9A-A28E-4270-B33C-8B3545DCCA1C}" destId="{09E36D23-D45B-472F-81A1-0A01F85752A6}" srcOrd="4" destOrd="0" parTransId="{281CF944-A482-41B3-941C-13C585F08E8B}" sibTransId="{F8B8FBEF-796D-442F-A3DA-B9DAA33D6566}"/>
    <dgm:cxn modelId="{9170C9B1-1790-41B1-AD5F-06ED658028AD}" srcId="{6AD6A2A7-4CE4-45ED-8169-5C599E440FF0}" destId="{09318BCF-3AFF-4E2E-9639-5C0517BF8E62}" srcOrd="0" destOrd="0" parTransId="{7D4C0F62-7EC6-4A47-9FA4-963A2F647673}" sibTransId="{A9D1B95E-34E3-4570-9BE2-5466FDD313BB}"/>
    <dgm:cxn modelId="{BF8682B5-B066-4DCF-9530-E58441C25B04}" type="presOf" srcId="{EF5FADD0-384B-45D5-9001-6EC4E81A62AF}" destId="{4B937711-6284-4F9F-AC94-17DD5DF94DFA}" srcOrd="0" destOrd="0" presId="urn:microsoft.com/office/officeart/2016/7/layout/VerticalSolidActionList"/>
    <dgm:cxn modelId="{B5D939C2-F3C3-4CA6-8D21-20AEC5106EF5}" type="presOf" srcId="{E5BBC65F-C550-4CD4-8C08-3C3564D2EBA2}" destId="{DC7D8D0A-B916-4DC2-A474-244715742310}" srcOrd="0" destOrd="0" presId="urn:microsoft.com/office/officeart/2016/7/layout/VerticalSolidActionList"/>
    <dgm:cxn modelId="{551736C5-B1CB-4FB2-96C2-45800C69548B}" type="presOf" srcId="{6C6BF71B-B7DA-478F-8029-52B8943390F9}" destId="{BD74C63F-8054-43E0-8D7E-F52BE08AE5B0}" srcOrd="0" destOrd="0" presId="urn:microsoft.com/office/officeart/2016/7/layout/VerticalSolidActionList"/>
    <dgm:cxn modelId="{3D27E0DE-00A5-44BC-8B8C-4C36C43508E2}" type="presOf" srcId="{6AD6A2A7-4CE4-45ED-8169-5C599E440FF0}" destId="{DD1595F7-8290-41E8-9FF2-0A2B3309FA89}" srcOrd="0" destOrd="0" presId="urn:microsoft.com/office/officeart/2016/7/layout/VerticalSolidActionList"/>
    <dgm:cxn modelId="{CF4109EB-EDA0-471A-971C-31F942B9969A}" type="presOf" srcId="{2978AA25-A909-40FA-A6C1-2ABDF05635D9}" destId="{F54DBF67-5355-4959-8EC6-5A25B24FE822}" srcOrd="0" destOrd="0" presId="urn:microsoft.com/office/officeart/2016/7/layout/VerticalSolidActionList"/>
    <dgm:cxn modelId="{45B6B8EF-1AAC-47A7-B19D-730ADD776671}" srcId="{67996028-416B-4B98-B96C-45B58915D641}" destId="{6C6BF71B-B7DA-478F-8029-52B8943390F9}" srcOrd="0" destOrd="0" parTransId="{9CF0782D-5C98-4B46-A2CF-47D2FB8BCBF4}" sibTransId="{28C8D851-961F-402E-B114-84EC3CF811DA}"/>
    <dgm:cxn modelId="{E9EE49F5-6CC8-41C9-A682-E1989A609A43}" type="presOf" srcId="{09318BCF-3AFF-4E2E-9639-5C0517BF8E62}" destId="{CA9C06D6-062C-4E17-A5D0-7C4A30B754BF}" srcOrd="0" destOrd="0" presId="urn:microsoft.com/office/officeart/2016/7/layout/VerticalSolidActionList"/>
    <dgm:cxn modelId="{BA4E0EF8-6D1A-40D6-812E-F3ED13958017}" srcId="{A9F6AA9A-A28E-4270-B33C-8B3545DCCA1C}" destId="{67996028-416B-4B98-B96C-45B58915D641}" srcOrd="3" destOrd="0" parTransId="{8E242F00-4B4B-498F-87E7-8AD4D778FEC6}" sibTransId="{960B01AE-6536-48C6-9DD1-D51208ECF011}"/>
    <dgm:cxn modelId="{0D0DA919-BAF6-4E49-8428-8B913551FA60}" type="presParOf" srcId="{2597AE05-08EA-4DD7-97D9-FA361859E854}" destId="{500586F6-0CCF-443A-BBDE-A2316020E9D7}" srcOrd="0" destOrd="0" presId="urn:microsoft.com/office/officeart/2016/7/layout/VerticalSolidActionList"/>
    <dgm:cxn modelId="{15AEEDC2-431F-4108-8753-32902E3FA0D5}" type="presParOf" srcId="{500586F6-0CCF-443A-BBDE-A2316020E9D7}" destId="{DD1595F7-8290-41E8-9FF2-0A2B3309FA89}" srcOrd="0" destOrd="0" presId="urn:microsoft.com/office/officeart/2016/7/layout/VerticalSolidActionList"/>
    <dgm:cxn modelId="{3B1A3F5F-7E99-437C-A85C-4BA4EE21840E}" type="presParOf" srcId="{500586F6-0CCF-443A-BBDE-A2316020E9D7}" destId="{CA9C06D6-062C-4E17-A5D0-7C4A30B754BF}" srcOrd="1" destOrd="0" presId="urn:microsoft.com/office/officeart/2016/7/layout/VerticalSolidActionList"/>
    <dgm:cxn modelId="{E35EFFFE-C0E2-42C1-A775-41A9B05594B6}" type="presParOf" srcId="{2597AE05-08EA-4DD7-97D9-FA361859E854}" destId="{ABC337C9-3296-42C3-B27D-6EA4DDE92829}" srcOrd="1" destOrd="0" presId="urn:microsoft.com/office/officeart/2016/7/layout/VerticalSolidActionList"/>
    <dgm:cxn modelId="{DC7E4CD5-5B15-41E6-B281-6F83DE424C72}" type="presParOf" srcId="{2597AE05-08EA-4DD7-97D9-FA361859E854}" destId="{2B5D2F5F-AA2E-41CD-9040-CA8E58A6A356}" srcOrd="2" destOrd="0" presId="urn:microsoft.com/office/officeart/2016/7/layout/VerticalSolidActionList"/>
    <dgm:cxn modelId="{57A72D7D-3775-435A-AFCA-7E9FABB68DAE}" type="presParOf" srcId="{2B5D2F5F-AA2E-41CD-9040-CA8E58A6A356}" destId="{9F7B8FF6-44F9-4D6E-8EA6-365D5C071AA0}" srcOrd="0" destOrd="0" presId="urn:microsoft.com/office/officeart/2016/7/layout/VerticalSolidActionList"/>
    <dgm:cxn modelId="{285D3198-EA04-44A2-B2A4-F070B57BA350}" type="presParOf" srcId="{2B5D2F5F-AA2E-41CD-9040-CA8E58A6A356}" destId="{DC7D8D0A-B916-4DC2-A474-244715742310}" srcOrd="1" destOrd="0" presId="urn:microsoft.com/office/officeart/2016/7/layout/VerticalSolidActionList"/>
    <dgm:cxn modelId="{6EACD011-6FB7-4AC6-A12E-01E288889A49}" type="presParOf" srcId="{2597AE05-08EA-4DD7-97D9-FA361859E854}" destId="{5D8137DC-387F-4889-9A9D-D0317BA22227}" srcOrd="3" destOrd="0" presId="urn:microsoft.com/office/officeart/2016/7/layout/VerticalSolidActionList"/>
    <dgm:cxn modelId="{1C71EDE3-0733-485F-A6FD-5D02CD4D93D8}" type="presParOf" srcId="{2597AE05-08EA-4DD7-97D9-FA361859E854}" destId="{12E6BCD7-BC3D-45FE-BB8C-1C62939D6455}" srcOrd="4" destOrd="0" presId="urn:microsoft.com/office/officeart/2016/7/layout/VerticalSolidActionList"/>
    <dgm:cxn modelId="{4927A7BA-6EE3-4C16-B8F1-A79DB2FF012B}" type="presParOf" srcId="{12E6BCD7-BC3D-45FE-BB8C-1C62939D6455}" destId="{A0710A0D-CED7-46E9-A734-43332F83922D}" srcOrd="0" destOrd="0" presId="urn:microsoft.com/office/officeart/2016/7/layout/VerticalSolidActionList"/>
    <dgm:cxn modelId="{C121CCD5-FC65-4407-BB6F-57DC498BAFFE}" type="presParOf" srcId="{12E6BCD7-BC3D-45FE-BB8C-1C62939D6455}" destId="{F54DBF67-5355-4959-8EC6-5A25B24FE822}" srcOrd="1" destOrd="0" presId="urn:microsoft.com/office/officeart/2016/7/layout/VerticalSolidActionList"/>
    <dgm:cxn modelId="{F5914048-EF38-499B-9BBE-1E08ACF32BEB}" type="presParOf" srcId="{2597AE05-08EA-4DD7-97D9-FA361859E854}" destId="{1BCA4F59-9B23-4348-93C5-4FD9D1D0206C}" srcOrd="5" destOrd="0" presId="urn:microsoft.com/office/officeart/2016/7/layout/VerticalSolidActionList"/>
    <dgm:cxn modelId="{0F16F9E4-1400-43BB-8F17-957FE27C7D04}" type="presParOf" srcId="{2597AE05-08EA-4DD7-97D9-FA361859E854}" destId="{7900F313-3D6D-41CC-831B-97933C7C3DE9}" srcOrd="6" destOrd="0" presId="urn:microsoft.com/office/officeart/2016/7/layout/VerticalSolidActionList"/>
    <dgm:cxn modelId="{8D6B845B-5BF2-4962-9AC4-83832F4AC157}" type="presParOf" srcId="{7900F313-3D6D-41CC-831B-97933C7C3DE9}" destId="{3746A130-3B4E-4E47-B17C-1244E689376A}" srcOrd="0" destOrd="0" presId="urn:microsoft.com/office/officeart/2016/7/layout/VerticalSolidActionList"/>
    <dgm:cxn modelId="{6D264D42-45F2-42FF-94E2-B5A92D4482C3}" type="presParOf" srcId="{7900F313-3D6D-41CC-831B-97933C7C3DE9}" destId="{BD74C63F-8054-43E0-8D7E-F52BE08AE5B0}" srcOrd="1" destOrd="0" presId="urn:microsoft.com/office/officeart/2016/7/layout/VerticalSolidActionList"/>
    <dgm:cxn modelId="{5EE983AC-D04C-4859-98B0-2D8D8F9191C1}" type="presParOf" srcId="{2597AE05-08EA-4DD7-97D9-FA361859E854}" destId="{5771CDBB-11C7-4793-A2C9-93F5A1DA99D2}" srcOrd="7" destOrd="0" presId="urn:microsoft.com/office/officeart/2016/7/layout/VerticalSolidActionList"/>
    <dgm:cxn modelId="{F53530F7-1424-4983-B4C0-CC711BAA1AB9}" type="presParOf" srcId="{2597AE05-08EA-4DD7-97D9-FA361859E854}" destId="{911B5813-DFBB-4207-88FF-F39F8A679DFE}" srcOrd="8" destOrd="0" presId="urn:microsoft.com/office/officeart/2016/7/layout/VerticalSolidActionList"/>
    <dgm:cxn modelId="{4877471B-24D0-4404-86EE-8ABBFBC0A450}" type="presParOf" srcId="{911B5813-DFBB-4207-88FF-F39F8A679DFE}" destId="{6CA6CC7D-42A5-4A48-9219-4B19C4532E25}" srcOrd="0" destOrd="0" presId="urn:microsoft.com/office/officeart/2016/7/layout/VerticalSolidActionList"/>
    <dgm:cxn modelId="{D7666F5D-AD7C-4534-A0AB-5C681F73C610}" type="presParOf" srcId="{911B5813-DFBB-4207-88FF-F39F8A679DFE}" destId="{4B937711-6284-4F9F-AC94-17DD5DF94DFA}"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9C06D6-062C-4E17-A5D0-7C4A30B754BF}">
      <dsp:nvSpPr>
        <dsp:cNvPr id="0" name=""/>
        <dsp:cNvSpPr/>
      </dsp:nvSpPr>
      <dsp:spPr>
        <a:xfrm>
          <a:off x="2012999" y="1591"/>
          <a:ext cx="8051998" cy="698275"/>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231" tIns="177362" rIns="156231" bIns="177362" numCol="1" spcCol="1270" anchor="ctr" anchorCtr="0">
          <a:noAutofit/>
        </a:bodyPr>
        <a:lstStyle/>
        <a:p>
          <a:pPr marL="0" lvl="0" indent="0" algn="l" defTabSz="889000">
            <a:lnSpc>
              <a:spcPct val="90000"/>
            </a:lnSpc>
            <a:spcBef>
              <a:spcPct val="0"/>
            </a:spcBef>
            <a:spcAft>
              <a:spcPct val="35000"/>
            </a:spcAft>
            <a:buNone/>
          </a:pPr>
          <a:r>
            <a:rPr lang="en-US" sz="2000" kern="1200"/>
            <a:t>Complete my current studies.</a:t>
          </a:r>
        </a:p>
      </dsp:txBody>
      <dsp:txXfrm>
        <a:off x="2012999" y="1591"/>
        <a:ext cx="8051998" cy="698275"/>
      </dsp:txXfrm>
    </dsp:sp>
    <dsp:sp modelId="{DD1595F7-8290-41E8-9FF2-0A2B3309FA89}">
      <dsp:nvSpPr>
        <dsp:cNvPr id="0" name=""/>
        <dsp:cNvSpPr/>
      </dsp:nvSpPr>
      <dsp:spPr>
        <a:xfrm>
          <a:off x="0" y="1591"/>
          <a:ext cx="2012999" cy="698275"/>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521" tIns="68974" rIns="106521" bIns="68974" numCol="1" spcCol="1270" anchor="ctr" anchorCtr="0">
          <a:noAutofit/>
        </a:bodyPr>
        <a:lstStyle/>
        <a:p>
          <a:pPr marL="0" lvl="0" indent="0" algn="ctr" defTabSz="1111250">
            <a:lnSpc>
              <a:spcPct val="90000"/>
            </a:lnSpc>
            <a:spcBef>
              <a:spcPct val="0"/>
            </a:spcBef>
            <a:spcAft>
              <a:spcPct val="35000"/>
            </a:spcAft>
            <a:buNone/>
          </a:pPr>
          <a:r>
            <a:rPr lang="en-US" sz="2500" kern="1200"/>
            <a:t>Complete</a:t>
          </a:r>
        </a:p>
      </dsp:txBody>
      <dsp:txXfrm>
        <a:off x="0" y="1591"/>
        <a:ext cx="2012999" cy="698275"/>
      </dsp:txXfrm>
    </dsp:sp>
    <dsp:sp modelId="{DC7D8D0A-B916-4DC2-A474-244715742310}">
      <dsp:nvSpPr>
        <dsp:cNvPr id="0" name=""/>
        <dsp:cNvSpPr/>
      </dsp:nvSpPr>
      <dsp:spPr>
        <a:xfrm>
          <a:off x="2012999" y="741763"/>
          <a:ext cx="8051998" cy="698275"/>
        </a:xfrm>
        <a:prstGeom prst="rect">
          <a:avLst/>
        </a:prstGeom>
        <a:solidFill>
          <a:schemeClr val="accent2">
            <a:tint val="40000"/>
            <a:alpha val="90000"/>
            <a:hueOff val="226347"/>
            <a:satOff val="-2057"/>
            <a:lumOff val="164"/>
            <a:alphaOff val="0"/>
          </a:schemeClr>
        </a:solidFill>
        <a:ln w="12700" cap="flat" cmpd="sng" algn="ctr">
          <a:solidFill>
            <a:schemeClr val="accent2">
              <a:tint val="40000"/>
              <a:alpha val="90000"/>
              <a:hueOff val="226347"/>
              <a:satOff val="-2057"/>
              <a:lumOff val="16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231" tIns="177362" rIns="156231" bIns="177362" numCol="1" spcCol="1270" anchor="ctr" anchorCtr="0">
          <a:noAutofit/>
        </a:bodyPr>
        <a:lstStyle/>
        <a:p>
          <a:pPr marL="0" lvl="0" indent="0" algn="l" defTabSz="889000">
            <a:lnSpc>
              <a:spcPct val="90000"/>
            </a:lnSpc>
            <a:spcBef>
              <a:spcPct val="0"/>
            </a:spcBef>
            <a:spcAft>
              <a:spcPct val="35000"/>
            </a:spcAft>
            <a:buNone/>
          </a:pPr>
          <a:r>
            <a:rPr lang="en-US" sz="2000" kern="1200"/>
            <a:t>Gain further relevant experience with children.</a:t>
          </a:r>
        </a:p>
      </dsp:txBody>
      <dsp:txXfrm>
        <a:off x="2012999" y="741763"/>
        <a:ext cx="8051998" cy="698275"/>
      </dsp:txXfrm>
    </dsp:sp>
    <dsp:sp modelId="{9F7B8FF6-44F9-4D6E-8EA6-365D5C071AA0}">
      <dsp:nvSpPr>
        <dsp:cNvPr id="0" name=""/>
        <dsp:cNvSpPr/>
      </dsp:nvSpPr>
      <dsp:spPr>
        <a:xfrm>
          <a:off x="0" y="741763"/>
          <a:ext cx="2012999" cy="698275"/>
        </a:xfrm>
        <a:prstGeom prst="rect">
          <a:avLst/>
        </a:prstGeom>
        <a:solidFill>
          <a:schemeClr val="accent2">
            <a:hueOff val="212475"/>
            <a:satOff val="-4225"/>
            <a:lumOff val="1275"/>
            <a:alphaOff val="0"/>
          </a:schemeClr>
        </a:solidFill>
        <a:ln w="12700" cap="flat" cmpd="sng" algn="ctr">
          <a:solidFill>
            <a:schemeClr val="accent2">
              <a:hueOff val="212475"/>
              <a:satOff val="-4225"/>
              <a:lumOff val="1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521" tIns="68974" rIns="106521" bIns="68974" numCol="1" spcCol="1270" anchor="ctr" anchorCtr="0">
          <a:noAutofit/>
        </a:bodyPr>
        <a:lstStyle/>
        <a:p>
          <a:pPr marL="0" lvl="0" indent="0" algn="ctr" defTabSz="1111250">
            <a:lnSpc>
              <a:spcPct val="90000"/>
            </a:lnSpc>
            <a:spcBef>
              <a:spcPct val="0"/>
            </a:spcBef>
            <a:spcAft>
              <a:spcPct val="35000"/>
            </a:spcAft>
            <a:buNone/>
          </a:pPr>
          <a:r>
            <a:rPr lang="en-US" sz="2500" kern="1200"/>
            <a:t>Gain</a:t>
          </a:r>
        </a:p>
      </dsp:txBody>
      <dsp:txXfrm>
        <a:off x="0" y="741763"/>
        <a:ext cx="2012999" cy="698275"/>
      </dsp:txXfrm>
    </dsp:sp>
    <dsp:sp modelId="{F54DBF67-5355-4959-8EC6-5A25B24FE822}">
      <dsp:nvSpPr>
        <dsp:cNvPr id="0" name=""/>
        <dsp:cNvSpPr/>
      </dsp:nvSpPr>
      <dsp:spPr>
        <a:xfrm>
          <a:off x="2012999" y="1481935"/>
          <a:ext cx="8051998" cy="698275"/>
        </a:xfrm>
        <a:prstGeom prst="rect">
          <a:avLst/>
        </a:prstGeom>
        <a:solidFill>
          <a:schemeClr val="accent2">
            <a:tint val="40000"/>
            <a:alpha val="90000"/>
            <a:hueOff val="452694"/>
            <a:satOff val="-4113"/>
            <a:lumOff val="327"/>
            <a:alphaOff val="0"/>
          </a:schemeClr>
        </a:solidFill>
        <a:ln w="12700" cap="flat" cmpd="sng" algn="ctr">
          <a:solidFill>
            <a:schemeClr val="accent2">
              <a:tint val="40000"/>
              <a:alpha val="90000"/>
              <a:hueOff val="452694"/>
              <a:satOff val="-4113"/>
              <a:lumOff val="32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231" tIns="177362" rIns="156231" bIns="177362" numCol="1" spcCol="1270" anchor="ctr" anchorCtr="0">
          <a:noAutofit/>
        </a:bodyPr>
        <a:lstStyle/>
        <a:p>
          <a:pPr marL="0" lvl="0" indent="0" algn="l" defTabSz="889000">
            <a:lnSpc>
              <a:spcPct val="90000"/>
            </a:lnSpc>
            <a:spcBef>
              <a:spcPct val="0"/>
            </a:spcBef>
            <a:spcAft>
              <a:spcPct val="35000"/>
            </a:spcAft>
            <a:buNone/>
          </a:pPr>
          <a:r>
            <a:rPr lang="en-US" sz="2000" kern="1200" dirty="0"/>
            <a:t>Research </a:t>
          </a:r>
          <a:r>
            <a:rPr lang="en-US" sz="2000" kern="1200" dirty="0" err="1"/>
            <a:t>recognised</a:t>
          </a:r>
          <a:r>
            <a:rPr lang="en-US" sz="2000" kern="1200" dirty="0"/>
            <a:t> play therapy qualifications and their entry requirements.</a:t>
          </a:r>
        </a:p>
      </dsp:txBody>
      <dsp:txXfrm>
        <a:off x="2012999" y="1481935"/>
        <a:ext cx="8051998" cy="698275"/>
      </dsp:txXfrm>
    </dsp:sp>
    <dsp:sp modelId="{A0710A0D-CED7-46E9-A734-43332F83922D}">
      <dsp:nvSpPr>
        <dsp:cNvPr id="0" name=""/>
        <dsp:cNvSpPr/>
      </dsp:nvSpPr>
      <dsp:spPr>
        <a:xfrm>
          <a:off x="0" y="1481935"/>
          <a:ext cx="2012999" cy="698275"/>
        </a:xfrm>
        <a:prstGeom prst="rect">
          <a:avLst/>
        </a:prstGeom>
        <a:solidFill>
          <a:schemeClr val="accent2">
            <a:hueOff val="424949"/>
            <a:satOff val="-8450"/>
            <a:lumOff val="2549"/>
            <a:alphaOff val="0"/>
          </a:schemeClr>
        </a:solidFill>
        <a:ln w="12700" cap="flat" cmpd="sng" algn="ctr">
          <a:solidFill>
            <a:schemeClr val="accent2">
              <a:hueOff val="424949"/>
              <a:satOff val="-8450"/>
              <a:lumOff val="25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521" tIns="68974" rIns="106521" bIns="68974" numCol="1" spcCol="1270" anchor="ctr" anchorCtr="0">
          <a:noAutofit/>
        </a:bodyPr>
        <a:lstStyle/>
        <a:p>
          <a:pPr marL="0" lvl="0" indent="0" algn="ctr" defTabSz="1111250">
            <a:lnSpc>
              <a:spcPct val="90000"/>
            </a:lnSpc>
            <a:spcBef>
              <a:spcPct val="0"/>
            </a:spcBef>
            <a:spcAft>
              <a:spcPct val="35000"/>
            </a:spcAft>
            <a:buNone/>
          </a:pPr>
          <a:r>
            <a:rPr lang="en-US" sz="2500" kern="1200"/>
            <a:t>Research</a:t>
          </a:r>
        </a:p>
      </dsp:txBody>
      <dsp:txXfrm>
        <a:off x="0" y="1481935"/>
        <a:ext cx="2012999" cy="698275"/>
      </dsp:txXfrm>
    </dsp:sp>
    <dsp:sp modelId="{BD74C63F-8054-43E0-8D7E-F52BE08AE5B0}">
      <dsp:nvSpPr>
        <dsp:cNvPr id="0" name=""/>
        <dsp:cNvSpPr/>
      </dsp:nvSpPr>
      <dsp:spPr>
        <a:xfrm>
          <a:off x="2012999" y="2222107"/>
          <a:ext cx="8051998" cy="698275"/>
        </a:xfrm>
        <a:prstGeom prst="rect">
          <a:avLst/>
        </a:prstGeom>
        <a:solidFill>
          <a:schemeClr val="accent2">
            <a:tint val="40000"/>
            <a:alpha val="90000"/>
            <a:hueOff val="679041"/>
            <a:satOff val="-6170"/>
            <a:lumOff val="491"/>
            <a:alphaOff val="0"/>
          </a:schemeClr>
        </a:solidFill>
        <a:ln w="12700" cap="flat" cmpd="sng" algn="ctr">
          <a:solidFill>
            <a:schemeClr val="accent2">
              <a:tint val="40000"/>
              <a:alpha val="90000"/>
              <a:hueOff val="679041"/>
              <a:satOff val="-6170"/>
              <a:lumOff val="49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231" tIns="177362" rIns="156231" bIns="177362" numCol="1" spcCol="1270" anchor="ctr" anchorCtr="0">
          <a:noAutofit/>
        </a:bodyPr>
        <a:lstStyle/>
        <a:p>
          <a:pPr marL="0" lvl="0" indent="0" algn="l" defTabSz="889000">
            <a:lnSpc>
              <a:spcPct val="90000"/>
            </a:lnSpc>
            <a:spcBef>
              <a:spcPct val="0"/>
            </a:spcBef>
            <a:spcAft>
              <a:spcPct val="35000"/>
            </a:spcAft>
            <a:buNone/>
          </a:pPr>
          <a:r>
            <a:rPr lang="en-US" sz="2000" kern="1200"/>
            <a:t>Develop my communication, emotional resilience and professional skills.</a:t>
          </a:r>
        </a:p>
      </dsp:txBody>
      <dsp:txXfrm>
        <a:off x="2012999" y="2222107"/>
        <a:ext cx="8051998" cy="698275"/>
      </dsp:txXfrm>
    </dsp:sp>
    <dsp:sp modelId="{3746A130-3B4E-4E47-B17C-1244E689376A}">
      <dsp:nvSpPr>
        <dsp:cNvPr id="0" name=""/>
        <dsp:cNvSpPr/>
      </dsp:nvSpPr>
      <dsp:spPr>
        <a:xfrm>
          <a:off x="0" y="2222107"/>
          <a:ext cx="2012999" cy="698275"/>
        </a:xfrm>
        <a:prstGeom prst="rect">
          <a:avLst/>
        </a:prstGeom>
        <a:solidFill>
          <a:schemeClr val="accent2">
            <a:hueOff val="637424"/>
            <a:satOff val="-12674"/>
            <a:lumOff val="3824"/>
            <a:alphaOff val="0"/>
          </a:schemeClr>
        </a:solidFill>
        <a:ln w="12700" cap="flat" cmpd="sng" algn="ctr">
          <a:solidFill>
            <a:schemeClr val="accent2">
              <a:hueOff val="637424"/>
              <a:satOff val="-12674"/>
              <a:lumOff val="38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521" tIns="68974" rIns="106521" bIns="68974" numCol="1" spcCol="1270" anchor="ctr" anchorCtr="0">
          <a:noAutofit/>
        </a:bodyPr>
        <a:lstStyle/>
        <a:p>
          <a:pPr marL="0" lvl="0" indent="0" algn="ctr" defTabSz="1111250">
            <a:lnSpc>
              <a:spcPct val="90000"/>
            </a:lnSpc>
            <a:spcBef>
              <a:spcPct val="0"/>
            </a:spcBef>
            <a:spcAft>
              <a:spcPct val="35000"/>
            </a:spcAft>
            <a:buNone/>
          </a:pPr>
          <a:r>
            <a:rPr lang="en-US" sz="2500" kern="1200"/>
            <a:t>Develop</a:t>
          </a:r>
        </a:p>
      </dsp:txBody>
      <dsp:txXfrm>
        <a:off x="0" y="2222107"/>
        <a:ext cx="2012999" cy="698275"/>
      </dsp:txXfrm>
    </dsp:sp>
    <dsp:sp modelId="{4B937711-6284-4F9F-AC94-17DD5DF94DFA}">
      <dsp:nvSpPr>
        <dsp:cNvPr id="0" name=""/>
        <dsp:cNvSpPr/>
      </dsp:nvSpPr>
      <dsp:spPr>
        <a:xfrm>
          <a:off x="2012999" y="2962279"/>
          <a:ext cx="8051998" cy="698275"/>
        </a:xfrm>
        <a:prstGeom prst="rect">
          <a:avLst/>
        </a:prstGeom>
        <a:solidFill>
          <a:schemeClr val="accent2">
            <a:tint val="40000"/>
            <a:alpha val="90000"/>
            <a:hueOff val="905388"/>
            <a:satOff val="-8227"/>
            <a:lumOff val="654"/>
            <a:alphaOff val="0"/>
          </a:schemeClr>
        </a:solidFill>
        <a:ln w="12700" cap="flat" cmpd="sng" algn="ctr">
          <a:solidFill>
            <a:schemeClr val="accent2">
              <a:tint val="40000"/>
              <a:alpha val="90000"/>
              <a:hueOff val="905388"/>
              <a:satOff val="-8227"/>
              <a:lumOff val="65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231" tIns="177362" rIns="156231" bIns="177362" numCol="1" spcCol="1270" anchor="ctr" anchorCtr="0">
          <a:noAutofit/>
        </a:bodyPr>
        <a:lstStyle/>
        <a:p>
          <a:pPr marL="0" lvl="0" indent="0" algn="l" defTabSz="889000">
            <a:lnSpc>
              <a:spcPct val="90000"/>
            </a:lnSpc>
            <a:spcBef>
              <a:spcPct val="0"/>
            </a:spcBef>
            <a:spcAft>
              <a:spcPct val="35000"/>
            </a:spcAft>
            <a:buNone/>
          </a:pPr>
          <a:r>
            <a:rPr lang="en-US" sz="2000" kern="1200"/>
            <a:t>Continue learning about safeguarding, child development and mental health.</a:t>
          </a:r>
        </a:p>
      </dsp:txBody>
      <dsp:txXfrm>
        <a:off x="2012999" y="2962279"/>
        <a:ext cx="8051998" cy="698275"/>
      </dsp:txXfrm>
    </dsp:sp>
    <dsp:sp modelId="{6CA6CC7D-42A5-4A48-9219-4B19C4532E25}">
      <dsp:nvSpPr>
        <dsp:cNvPr id="0" name=""/>
        <dsp:cNvSpPr/>
      </dsp:nvSpPr>
      <dsp:spPr>
        <a:xfrm>
          <a:off x="0" y="2962279"/>
          <a:ext cx="2012999" cy="698275"/>
        </a:xfrm>
        <a:prstGeom prst="rect">
          <a:avLst/>
        </a:prstGeom>
        <a:solidFill>
          <a:schemeClr val="accent2">
            <a:hueOff val="849899"/>
            <a:satOff val="-16899"/>
            <a:lumOff val="5098"/>
            <a:alphaOff val="0"/>
          </a:schemeClr>
        </a:solidFill>
        <a:ln w="12700" cap="flat" cmpd="sng" algn="ctr">
          <a:solidFill>
            <a:schemeClr val="accent2">
              <a:hueOff val="849899"/>
              <a:satOff val="-16899"/>
              <a:lumOff val="50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521" tIns="68974" rIns="106521" bIns="68974" numCol="1" spcCol="1270" anchor="ctr" anchorCtr="0">
          <a:noAutofit/>
        </a:bodyPr>
        <a:lstStyle/>
        <a:p>
          <a:pPr marL="0" lvl="0" indent="0" algn="ctr" defTabSz="1111250">
            <a:lnSpc>
              <a:spcPct val="90000"/>
            </a:lnSpc>
            <a:spcBef>
              <a:spcPct val="0"/>
            </a:spcBef>
            <a:spcAft>
              <a:spcPct val="35000"/>
            </a:spcAft>
            <a:buNone/>
          </a:pPr>
          <a:r>
            <a:rPr lang="en-US" sz="2500" kern="1200"/>
            <a:t>Continue</a:t>
          </a:r>
        </a:p>
      </dsp:txBody>
      <dsp:txXfrm>
        <a:off x="0" y="2962279"/>
        <a:ext cx="2012999" cy="698275"/>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9-16T10:56:02.774"/>
    </inkml:context>
    <inkml:brush xml:id="br0">
      <inkml:brushProperty name="width" value="0.05" units="cm"/>
      <inkml:brushProperty name="height" value="0.05" units="cm"/>
    </inkml:brush>
  </inkml:definitions>
  <inkml:trace contextRef="#ctx0" brushRef="#br0">1 0 32</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October 18, 2026</a:t>
            </a:fld>
            <a:endParaRPr lang="en-US"/>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6774173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October 18, 2026</a:t>
            </a:fld>
            <a:endParaRPr lang="en-US"/>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dirty="0"/>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1920120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October 18, 2026</a:t>
            </a:fld>
            <a:endParaRPr lang="en-US"/>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37316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October 18, 2026</a:t>
            </a:fld>
            <a:endParaRPr lang="en-US" dirty="0"/>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3202481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October 18, 2026</a:t>
            </a:fld>
            <a:endParaRPr lang="en-US"/>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1834859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October 18, 2026</a:t>
            </a:fld>
            <a:endParaRPr lang="en-US"/>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7103203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October 18, 2026</a:t>
            </a:fld>
            <a:endParaRPr lang="en-US"/>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2638234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October 18, 2026</a:t>
            </a:fld>
            <a:endParaRPr lang="en-US"/>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160881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October 18, 2026</a:t>
            </a:fld>
            <a:endParaRPr lang="en-US"/>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925528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October 18, 2026</a:t>
            </a:fld>
            <a:endParaRPr lang="en-US"/>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8094137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October 18, 2026</a:t>
            </a:fld>
            <a:endParaRPr lang="en-US"/>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0032216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October 18, 2026</a:t>
            </a:fld>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dirty="0">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3545857932"/>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36" r:id="rId7"/>
    <p:sldLayoutId id="2147483737" r:id="rId8"/>
    <p:sldLayoutId id="2147483738" r:id="rId9"/>
    <p:sldLayoutId id="2147483745" r:id="rId10"/>
    <p:sldLayoutId id="2147483746" r:id="rId1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2.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hyperlink" Target="https://www.bapt.info/becoming/%E2%81%A0" TargetMode="External"/><Relationship Id="rId2" Type="http://schemas.openxmlformats.org/officeDocument/2006/relationships/hyperlink" Target="https://www.bapt.info/play-therapy/what-is-play-therapy/%E2%81%A0" TargetMode="External"/><Relationship Id="rId1" Type="http://schemas.openxmlformats.org/officeDocument/2006/relationships/slideLayout" Target="../slideLayouts/slideLayout2.xml"/><Relationship Id="rId5" Type="http://schemas.openxmlformats.org/officeDocument/2006/relationships/hyperlink" Target="https://www.nhsjobs.com/job/UK/London/London/Royal_Free_London_NHS_Foundation_Trust/Play_Services/Play_Services-v8286513?set-locale=en-gb%E2%81%A0" TargetMode="External"/><Relationship Id="rId4" Type="http://schemas.openxmlformats.org/officeDocument/2006/relationships/hyperlink" Target="https://nationalcareers.service.gov.uk/job-profiles/play-therapist%E2%81%A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9" name="Picture 58">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60" name="Ink 59">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60" name="Ink 59">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61" name="Rectangle 6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reeform: Shape 53">
            <a:extLst>
              <a:ext uri="{FF2B5EF4-FFF2-40B4-BE49-F238E27FC236}">
                <a16:creationId xmlns:a16="http://schemas.microsoft.com/office/drawing/2014/main" id="{4A2B4A10-ABAC-4F2C-AAD3-3D932E359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500235" cy="5464636"/>
          </a:xfrm>
          <a:custGeom>
            <a:avLst/>
            <a:gdLst>
              <a:gd name="connsiteX0" fmla="*/ 0 w 6500235"/>
              <a:gd name="connsiteY0" fmla="*/ 0 h 5464636"/>
              <a:gd name="connsiteX1" fmla="*/ 6468182 w 6500235"/>
              <a:gd name="connsiteY1" fmla="*/ 0 h 5464636"/>
              <a:gd name="connsiteX2" fmla="*/ 6468122 w 6500235"/>
              <a:gd name="connsiteY2" fmla="*/ 2458 h 5464636"/>
              <a:gd name="connsiteX3" fmla="*/ 6473409 w 6500235"/>
              <a:gd name="connsiteY3" fmla="*/ 34346 h 5464636"/>
              <a:gd name="connsiteX4" fmla="*/ 6492498 w 6500235"/>
              <a:gd name="connsiteY4" fmla="*/ 123264 h 5464636"/>
              <a:gd name="connsiteX5" fmla="*/ 6453347 w 6500235"/>
              <a:gd name="connsiteY5" fmla="*/ 355483 h 5464636"/>
              <a:gd name="connsiteX6" fmla="*/ 6446278 w 6500235"/>
              <a:gd name="connsiteY6" fmla="*/ 407805 h 5464636"/>
              <a:gd name="connsiteX7" fmla="*/ 6479973 w 6500235"/>
              <a:gd name="connsiteY7" fmla="*/ 438480 h 5464636"/>
              <a:gd name="connsiteX8" fmla="*/ 6446200 w 6500235"/>
              <a:gd name="connsiteY8" fmla="*/ 483448 h 5464636"/>
              <a:gd name="connsiteX9" fmla="*/ 6455191 w 6500235"/>
              <a:gd name="connsiteY9" fmla="*/ 585156 h 5464636"/>
              <a:gd name="connsiteX10" fmla="*/ 6455578 w 6500235"/>
              <a:gd name="connsiteY10" fmla="*/ 723310 h 5464636"/>
              <a:gd name="connsiteX11" fmla="*/ 6330650 w 6500235"/>
              <a:gd name="connsiteY11" fmla="*/ 969274 h 5464636"/>
              <a:gd name="connsiteX12" fmla="*/ 6259783 w 6500235"/>
              <a:gd name="connsiteY12" fmla="*/ 1059188 h 5464636"/>
              <a:gd name="connsiteX13" fmla="*/ 6232390 w 6500235"/>
              <a:gd name="connsiteY13" fmla="*/ 1134371 h 5464636"/>
              <a:gd name="connsiteX14" fmla="*/ 6197819 w 6500235"/>
              <a:gd name="connsiteY14" fmla="*/ 1226187 h 5464636"/>
              <a:gd name="connsiteX15" fmla="*/ 6153633 w 6500235"/>
              <a:gd name="connsiteY15" fmla="*/ 1266676 h 5464636"/>
              <a:gd name="connsiteX16" fmla="*/ 6115253 w 6500235"/>
              <a:gd name="connsiteY16" fmla="*/ 1333803 h 5464636"/>
              <a:gd name="connsiteX17" fmla="*/ 6116094 w 6500235"/>
              <a:gd name="connsiteY17" fmla="*/ 1360252 h 5464636"/>
              <a:gd name="connsiteX18" fmla="*/ 6093817 w 6500235"/>
              <a:gd name="connsiteY18" fmla="*/ 1557246 h 5464636"/>
              <a:gd name="connsiteX19" fmla="*/ 6036619 w 6500235"/>
              <a:gd name="connsiteY19" fmla="*/ 1695300 h 5464636"/>
              <a:gd name="connsiteX20" fmla="*/ 6006327 w 6500235"/>
              <a:gd name="connsiteY20" fmla="*/ 1765313 h 5464636"/>
              <a:gd name="connsiteX21" fmla="*/ 5990294 w 6500235"/>
              <a:gd name="connsiteY21" fmla="*/ 1829516 h 5464636"/>
              <a:gd name="connsiteX22" fmla="*/ 5951522 w 6500235"/>
              <a:gd name="connsiteY22" fmla="*/ 1913734 h 5464636"/>
              <a:gd name="connsiteX23" fmla="*/ 5851829 w 6500235"/>
              <a:gd name="connsiteY23" fmla="*/ 2042661 h 5464636"/>
              <a:gd name="connsiteX24" fmla="*/ 5843359 w 6500235"/>
              <a:gd name="connsiteY24" fmla="*/ 2063211 h 5464636"/>
              <a:gd name="connsiteX25" fmla="*/ 5841612 w 6500235"/>
              <a:gd name="connsiteY25" fmla="*/ 2071738 h 5464636"/>
              <a:gd name="connsiteX26" fmla="*/ 5835993 w 6500235"/>
              <a:gd name="connsiteY26" fmla="*/ 2082516 h 5464636"/>
              <a:gd name="connsiteX27" fmla="*/ 5835396 w 6500235"/>
              <a:gd name="connsiteY27" fmla="*/ 2082526 h 5464636"/>
              <a:gd name="connsiteX28" fmla="*/ 5831029 w 6500235"/>
              <a:gd name="connsiteY28" fmla="*/ 2093117 h 5464636"/>
              <a:gd name="connsiteX29" fmla="*/ 5737995 w 6500235"/>
              <a:gd name="connsiteY29" fmla="*/ 2189215 h 5464636"/>
              <a:gd name="connsiteX30" fmla="*/ 5724175 w 6500235"/>
              <a:gd name="connsiteY30" fmla="*/ 2265929 h 5464636"/>
              <a:gd name="connsiteX31" fmla="*/ 5669829 w 6500235"/>
              <a:gd name="connsiteY31" fmla="*/ 2335401 h 5464636"/>
              <a:gd name="connsiteX32" fmla="*/ 5612139 w 6500235"/>
              <a:gd name="connsiteY32" fmla="*/ 2453657 h 5464636"/>
              <a:gd name="connsiteX33" fmla="*/ 5594475 w 6500235"/>
              <a:gd name="connsiteY33" fmla="*/ 2615311 h 5464636"/>
              <a:gd name="connsiteX34" fmla="*/ 5536384 w 6500235"/>
              <a:gd name="connsiteY34" fmla="*/ 2755975 h 5464636"/>
              <a:gd name="connsiteX35" fmla="*/ 5485137 w 6500235"/>
              <a:gd name="connsiteY35" fmla="*/ 2848281 h 5464636"/>
              <a:gd name="connsiteX36" fmla="*/ 5325962 w 6500235"/>
              <a:gd name="connsiteY36" fmla="*/ 3162656 h 5464636"/>
              <a:gd name="connsiteX37" fmla="*/ 5243182 w 6500235"/>
              <a:gd name="connsiteY37" fmla="*/ 3288494 h 5464636"/>
              <a:gd name="connsiteX38" fmla="*/ 5237100 w 6500235"/>
              <a:gd name="connsiteY38" fmla="*/ 3363382 h 5464636"/>
              <a:gd name="connsiteX39" fmla="*/ 5210973 w 6500235"/>
              <a:gd name="connsiteY39" fmla="*/ 3381298 h 5464636"/>
              <a:gd name="connsiteX40" fmla="*/ 5206067 w 6500235"/>
              <a:gd name="connsiteY40" fmla="*/ 3384167 h 5464636"/>
              <a:gd name="connsiteX41" fmla="*/ 5181176 w 6500235"/>
              <a:gd name="connsiteY41" fmla="*/ 3399028 h 5464636"/>
              <a:gd name="connsiteX42" fmla="*/ 5156932 w 6500235"/>
              <a:gd name="connsiteY42" fmla="*/ 3419249 h 5464636"/>
              <a:gd name="connsiteX43" fmla="*/ 5139869 w 6500235"/>
              <a:gd name="connsiteY43" fmla="*/ 3450988 h 5464636"/>
              <a:gd name="connsiteX44" fmla="*/ 5071047 w 6500235"/>
              <a:gd name="connsiteY44" fmla="*/ 3608412 h 5464636"/>
              <a:gd name="connsiteX45" fmla="*/ 5022875 w 6500235"/>
              <a:gd name="connsiteY45" fmla="*/ 3698834 h 5464636"/>
              <a:gd name="connsiteX46" fmla="*/ 4993591 w 6500235"/>
              <a:gd name="connsiteY46" fmla="*/ 3727277 h 5464636"/>
              <a:gd name="connsiteX47" fmla="*/ 4960082 w 6500235"/>
              <a:gd name="connsiteY47" fmla="*/ 3770964 h 5464636"/>
              <a:gd name="connsiteX48" fmla="*/ 4956970 w 6500235"/>
              <a:gd name="connsiteY48" fmla="*/ 3791475 h 5464636"/>
              <a:gd name="connsiteX49" fmla="*/ 4941856 w 6500235"/>
              <a:gd name="connsiteY49" fmla="*/ 3797112 h 5464636"/>
              <a:gd name="connsiteX50" fmla="*/ 4913940 w 6500235"/>
              <a:gd name="connsiteY50" fmla="*/ 3820812 h 5464636"/>
              <a:gd name="connsiteX51" fmla="*/ 4811357 w 6500235"/>
              <a:gd name="connsiteY51" fmla="*/ 3871429 h 5464636"/>
              <a:gd name="connsiteX52" fmla="*/ 4783124 w 6500235"/>
              <a:gd name="connsiteY52" fmla="*/ 3882491 h 5464636"/>
              <a:gd name="connsiteX53" fmla="*/ 4724385 w 6500235"/>
              <a:gd name="connsiteY53" fmla="*/ 3930800 h 5464636"/>
              <a:gd name="connsiteX54" fmla="*/ 4632498 w 6500235"/>
              <a:gd name="connsiteY54" fmla="*/ 4019308 h 5464636"/>
              <a:gd name="connsiteX55" fmla="*/ 4611775 w 6500235"/>
              <a:gd name="connsiteY55" fmla="*/ 4036221 h 5464636"/>
              <a:gd name="connsiteX56" fmla="*/ 4589341 w 6500235"/>
              <a:gd name="connsiteY56" fmla="*/ 4043087 h 5464636"/>
              <a:gd name="connsiteX57" fmla="*/ 4580109 w 6500235"/>
              <a:gd name="connsiteY57" fmla="*/ 4037991 h 5464636"/>
              <a:gd name="connsiteX58" fmla="*/ 4567969 w 6500235"/>
              <a:gd name="connsiteY58" fmla="*/ 4046064 h 5464636"/>
              <a:gd name="connsiteX59" fmla="*/ 4563776 w 6500235"/>
              <a:gd name="connsiteY59" fmla="*/ 4046606 h 5464636"/>
              <a:gd name="connsiteX60" fmla="*/ 4540688 w 6500235"/>
              <a:gd name="connsiteY60" fmla="*/ 4051329 h 5464636"/>
              <a:gd name="connsiteX61" fmla="*/ 4515381 w 6500235"/>
              <a:gd name="connsiteY61" fmla="*/ 4101230 h 5464636"/>
              <a:gd name="connsiteX62" fmla="*/ 4464519 w 6500235"/>
              <a:gd name="connsiteY62" fmla="*/ 4129866 h 5464636"/>
              <a:gd name="connsiteX63" fmla="*/ 4258103 w 6500235"/>
              <a:gd name="connsiteY63" fmla="*/ 4281657 h 5464636"/>
              <a:gd name="connsiteX64" fmla="*/ 4110759 w 6500235"/>
              <a:gd name="connsiteY64" fmla="*/ 4475040 h 5464636"/>
              <a:gd name="connsiteX65" fmla="*/ 3977659 w 6500235"/>
              <a:gd name="connsiteY65" fmla="*/ 4576699 h 5464636"/>
              <a:gd name="connsiteX66" fmla="*/ 3839447 w 6500235"/>
              <a:gd name="connsiteY66" fmla="*/ 4686247 h 5464636"/>
              <a:gd name="connsiteX67" fmla="*/ 3160580 w 6500235"/>
              <a:gd name="connsiteY67" fmla="*/ 4816349 h 5464636"/>
              <a:gd name="connsiteX68" fmla="*/ 2824675 w 6500235"/>
              <a:gd name="connsiteY68" fmla="*/ 4861066 h 5464636"/>
              <a:gd name="connsiteX69" fmla="*/ 2704403 w 6500235"/>
              <a:gd name="connsiteY69" fmla="*/ 4872014 h 5464636"/>
              <a:gd name="connsiteX70" fmla="*/ 2432833 w 6500235"/>
              <a:gd name="connsiteY70" fmla="*/ 5046782 h 5464636"/>
              <a:gd name="connsiteX71" fmla="*/ 1930437 w 6500235"/>
              <a:gd name="connsiteY71" fmla="*/ 5242775 h 5464636"/>
              <a:gd name="connsiteX72" fmla="*/ 1853671 w 6500235"/>
              <a:gd name="connsiteY72" fmla="*/ 5310774 h 5464636"/>
              <a:gd name="connsiteX73" fmla="*/ 1813576 w 6500235"/>
              <a:gd name="connsiteY73" fmla="*/ 5366218 h 5464636"/>
              <a:gd name="connsiteX74" fmla="*/ 1777372 w 6500235"/>
              <a:gd name="connsiteY74" fmla="*/ 5364302 h 5464636"/>
              <a:gd name="connsiteX75" fmla="*/ 1733954 w 6500235"/>
              <a:gd name="connsiteY75" fmla="*/ 5365192 h 5464636"/>
              <a:gd name="connsiteX76" fmla="*/ 1672327 w 6500235"/>
              <a:gd name="connsiteY76" fmla="*/ 5408173 h 5464636"/>
              <a:gd name="connsiteX77" fmla="*/ 1641878 w 6500235"/>
              <a:gd name="connsiteY77" fmla="*/ 5399428 h 5464636"/>
              <a:gd name="connsiteX78" fmla="*/ 1636543 w 6500235"/>
              <a:gd name="connsiteY78" fmla="*/ 5397470 h 5464636"/>
              <a:gd name="connsiteX79" fmla="*/ 1609237 w 6500235"/>
              <a:gd name="connsiteY79" fmla="*/ 5387733 h 5464636"/>
              <a:gd name="connsiteX80" fmla="*/ 1578208 w 6500235"/>
              <a:gd name="connsiteY80" fmla="*/ 5381908 h 5464636"/>
              <a:gd name="connsiteX81" fmla="*/ 1542869 w 6500235"/>
              <a:gd name="connsiteY81" fmla="*/ 5388952 h 5464636"/>
              <a:gd name="connsiteX82" fmla="*/ 1377650 w 6500235"/>
              <a:gd name="connsiteY82" fmla="*/ 5436085 h 5464636"/>
              <a:gd name="connsiteX83" fmla="*/ 1277250 w 6500235"/>
              <a:gd name="connsiteY83" fmla="*/ 5456493 h 5464636"/>
              <a:gd name="connsiteX84" fmla="*/ 1236673 w 6500235"/>
              <a:gd name="connsiteY84" fmla="*/ 5452014 h 5464636"/>
              <a:gd name="connsiteX85" fmla="*/ 1181651 w 6500235"/>
              <a:gd name="connsiteY85" fmla="*/ 5453980 h 5464636"/>
              <a:gd name="connsiteX86" fmla="*/ 1163851 w 6500235"/>
              <a:gd name="connsiteY86" fmla="*/ 5464636 h 5464636"/>
              <a:gd name="connsiteX87" fmla="*/ 1149882 w 6500235"/>
              <a:gd name="connsiteY87" fmla="*/ 5456568 h 5464636"/>
              <a:gd name="connsiteX88" fmla="*/ 1113834 w 6500235"/>
              <a:gd name="connsiteY88" fmla="*/ 5450125 h 5464636"/>
              <a:gd name="connsiteX89" fmla="*/ 1009497 w 6500235"/>
              <a:gd name="connsiteY89" fmla="*/ 5403231 h 5464636"/>
              <a:gd name="connsiteX90" fmla="*/ 982993 w 6500235"/>
              <a:gd name="connsiteY90" fmla="*/ 5388499 h 5464636"/>
              <a:gd name="connsiteX91" fmla="*/ 908345 w 6500235"/>
              <a:gd name="connsiteY91" fmla="*/ 5373950 h 5464636"/>
              <a:gd name="connsiteX92" fmla="*/ 781592 w 6500235"/>
              <a:gd name="connsiteY92" fmla="*/ 5359426 h 5464636"/>
              <a:gd name="connsiteX93" fmla="*/ 755358 w 6500235"/>
              <a:gd name="connsiteY93" fmla="*/ 5354209 h 5464636"/>
              <a:gd name="connsiteX94" fmla="*/ 735782 w 6500235"/>
              <a:gd name="connsiteY94" fmla="*/ 5341278 h 5464636"/>
              <a:gd name="connsiteX95" fmla="*/ 733835 w 6500235"/>
              <a:gd name="connsiteY95" fmla="*/ 5330914 h 5464636"/>
              <a:gd name="connsiteX96" fmla="*/ 719882 w 6500235"/>
              <a:gd name="connsiteY96" fmla="*/ 5326690 h 5464636"/>
              <a:gd name="connsiteX97" fmla="*/ 716794 w 6500235"/>
              <a:gd name="connsiteY97" fmla="*/ 5323803 h 5464636"/>
              <a:gd name="connsiteX98" fmla="*/ 698456 w 6500235"/>
              <a:gd name="connsiteY98" fmla="*/ 5309002 h 5464636"/>
              <a:gd name="connsiteX99" fmla="*/ 643860 w 6500235"/>
              <a:gd name="connsiteY99" fmla="*/ 5321249 h 5464636"/>
              <a:gd name="connsiteX100" fmla="*/ 589399 w 6500235"/>
              <a:gd name="connsiteY100" fmla="*/ 5300252 h 5464636"/>
              <a:gd name="connsiteX101" fmla="*/ 340938 w 6500235"/>
              <a:gd name="connsiteY101" fmla="*/ 5237683 h 5464636"/>
              <a:gd name="connsiteX102" fmla="*/ 98001 w 6500235"/>
              <a:gd name="connsiteY102" fmla="*/ 5247147 h 5464636"/>
              <a:gd name="connsiteX103" fmla="*/ 12611 w 6500235"/>
              <a:gd name="connsiteY103" fmla="*/ 5237471 h 5464636"/>
              <a:gd name="connsiteX104" fmla="*/ 0 w 6500235"/>
              <a:gd name="connsiteY104" fmla="*/ 5235168 h 5464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Lst>
            <a:rect l="l" t="t" r="r" b="b"/>
            <a:pathLst>
              <a:path w="6500235" h="5464636">
                <a:moveTo>
                  <a:pt x="0" y="0"/>
                </a:moveTo>
                <a:lnTo>
                  <a:pt x="6468182" y="0"/>
                </a:lnTo>
                <a:lnTo>
                  <a:pt x="6468122" y="2458"/>
                </a:lnTo>
                <a:cubicBezTo>
                  <a:pt x="6468560" y="7251"/>
                  <a:pt x="6469907" y="16220"/>
                  <a:pt x="6473409" y="34346"/>
                </a:cubicBezTo>
                <a:lnTo>
                  <a:pt x="6492498" y="123264"/>
                </a:lnTo>
                <a:cubicBezTo>
                  <a:pt x="6530248" y="162570"/>
                  <a:pt x="6415597" y="316177"/>
                  <a:pt x="6453347" y="355483"/>
                </a:cubicBezTo>
                <a:lnTo>
                  <a:pt x="6446278" y="407805"/>
                </a:lnTo>
                <a:cubicBezTo>
                  <a:pt x="6438855" y="419268"/>
                  <a:pt x="6492882" y="429673"/>
                  <a:pt x="6479973" y="438480"/>
                </a:cubicBezTo>
                <a:lnTo>
                  <a:pt x="6446200" y="483448"/>
                </a:lnTo>
                <a:lnTo>
                  <a:pt x="6455191" y="585156"/>
                </a:lnTo>
                <a:lnTo>
                  <a:pt x="6455578" y="723310"/>
                </a:lnTo>
                <a:lnTo>
                  <a:pt x="6330650" y="969274"/>
                </a:lnTo>
                <a:lnTo>
                  <a:pt x="6259783" y="1059188"/>
                </a:lnTo>
                <a:lnTo>
                  <a:pt x="6232390" y="1134371"/>
                </a:lnTo>
                <a:cubicBezTo>
                  <a:pt x="6233402" y="1144004"/>
                  <a:pt x="6201701" y="1218096"/>
                  <a:pt x="6197819" y="1226187"/>
                </a:cubicBezTo>
                <a:cubicBezTo>
                  <a:pt x="6193159" y="1247180"/>
                  <a:pt x="6164742" y="1253630"/>
                  <a:pt x="6153633" y="1266676"/>
                </a:cubicBezTo>
                <a:cubicBezTo>
                  <a:pt x="6143047" y="1294138"/>
                  <a:pt x="6121511" y="1318207"/>
                  <a:pt x="6115253" y="1333803"/>
                </a:cubicBezTo>
                <a:lnTo>
                  <a:pt x="6116094" y="1360252"/>
                </a:lnTo>
                <a:cubicBezTo>
                  <a:pt x="6112521" y="1397492"/>
                  <a:pt x="6092279" y="1498732"/>
                  <a:pt x="6093817" y="1557246"/>
                </a:cubicBezTo>
                <a:cubicBezTo>
                  <a:pt x="6112537" y="1631581"/>
                  <a:pt x="6029709" y="1634839"/>
                  <a:pt x="6036619" y="1695300"/>
                </a:cubicBezTo>
                <a:cubicBezTo>
                  <a:pt x="6031562" y="1739504"/>
                  <a:pt x="6015527" y="1737756"/>
                  <a:pt x="6006327" y="1765313"/>
                </a:cubicBezTo>
                <a:lnTo>
                  <a:pt x="5990294" y="1829516"/>
                </a:lnTo>
                <a:lnTo>
                  <a:pt x="5951522" y="1913734"/>
                </a:lnTo>
                <a:lnTo>
                  <a:pt x="5851829" y="2042661"/>
                </a:lnTo>
                <a:lnTo>
                  <a:pt x="5843359" y="2063211"/>
                </a:lnTo>
                <a:lnTo>
                  <a:pt x="5841612" y="2071738"/>
                </a:lnTo>
                <a:cubicBezTo>
                  <a:pt x="5839874" y="2077314"/>
                  <a:pt x="5838027" y="2080639"/>
                  <a:pt x="5835993" y="2082516"/>
                </a:cubicBezTo>
                <a:lnTo>
                  <a:pt x="5835396" y="2082526"/>
                </a:lnTo>
                <a:lnTo>
                  <a:pt x="5831029" y="2093117"/>
                </a:lnTo>
                <a:cubicBezTo>
                  <a:pt x="5814796" y="2110898"/>
                  <a:pt x="5755804" y="2160414"/>
                  <a:pt x="5737995" y="2189215"/>
                </a:cubicBezTo>
                <a:lnTo>
                  <a:pt x="5724175" y="2265929"/>
                </a:lnTo>
                <a:lnTo>
                  <a:pt x="5669829" y="2335401"/>
                </a:lnTo>
                <a:cubicBezTo>
                  <a:pt x="5651157" y="2366689"/>
                  <a:pt x="5624698" y="2407006"/>
                  <a:pt x="5612139" y="2453657"/>
                </a:cubicBezTo>
                <a:cubicBezTo>
                  <a:pt x="5613080" y="2462242"/>
                  <a:pt x="5589909" y="2606987"/>
                  <a:pt x="5594475" y="2615311"/>
                </a:cubicBezTo>
                <a:cubicBezTo>
                  <a:pt x="5543837" y="2727416"/>
                  <a:pt x="5569297" y="2670766"/>
                  <a:pt x="5536384" y="2755975"/>
                </a:cubicBezTo>
                <a:cubicBezTo>
                  <a:pt x="5489430" y="2846258"/>
                  <a:pt x="5525492" y="2766772"/>
                  <a:pt x="5485137" y="2848281"/>
                </a:cubicBezTo>
                <a:cubicBezTo>
                  <a:pt x="5448822" y="3003712"/>
                  <a:pt x="5363748" y="3103068"/>
                  <a:pt x="5325962" y="3162656"/>
                </a:cubicBezTo>
                <a:cubicBezTo>
                  <a:pt x="5253622" y="3181861"/>
                  <a:pt x="5277001" y="3245633"/>
                  <a:pt x="5243182" y="3288494"/>
                </a:cubicBezTo>
                <a:cubicBezTo>
                  <a:pt x="5294574" y="3300239"/>
                  <a:pt x="5188097" y="3332721"/>
                  <a:pt x="5237100" y="3363382"/>
                </a:cubicBezTo>
                <a:cubicBezTo>
                  <a:pt x="5229393" y="3370212"/>
                  <a:pt x="5220383" y="3375861"/>
                  <a:pt x="5210973" y="3381298"/>
                </a:cubicBezTo>
                <a:lnTo>
                  <a:pt x="5206067" y="3384167"/>
                </a:lnTo>
                <a:lnTo>
                  <a:pt x="5181176" y="3399028"/>
                </a:lnTo>
                <a:lnTo>
                  <a:pt x="5156932" y="3419249"/>
                </a:lnTo>
                <a:cubicBezTo>
                  <a:pt x="5149536" y="3427761"/>
                  <a:pt x="5143548" y="3438016"/>
                  <a:pt x="5139869" y="3450988"/>
                </a:cubicBezTo>
                <a:cubicBezTo>
                  <a:pt x="5146719" y="3504063"/>
                  <a:pt x="5059912" y="3541590"/>
                  <a:pt x="5071047" y="3608412"/>
                </a:cubicBezTo>
                <a:cubicBezTo>
                  <a:pt x="5070846" y="3631419"/>
                  <a:pt x="5043958" y="3693036"/>
                  <a:pt x="5022875" y="3698834"/>
                </a:cubicBezTo>
                <a:cubicBezTo>
                  <a:pt x="5013974" y="3710474"/>
                  <a:pt x="5013417" y="3727656"/>
                  <a:pt x="4993591" y="3727277"/>
                </a:cubicBezTo>
                <a:cubicBezTo>
                  <a:pt x="4968613" y="3729497"/>
                  <a:pt x="4982010" y="3786407"/>
                  <a:pt x="4960082" y="3770964"/>
                </a:cubicBezTo>
                <a:lnTo>
                  <a:pt x="4956970" y="3791475"/>
                </a:lnTo>
                <a:lnTo>
                  <a:pt x="4941856" y="3797112"/>
                </a:lnTo>
                <a:cubicBezTo>
                  <a:pt x="4926079" y="3802652"/>
                  <a:pt x="4914700" y="3807674"/>
                  <a:pt x="4913940" y="3820812"/>
                </a:cubicBezTo>
                <a:cubicBezTo>
                  <a:pt x="4892190" y="3833198"/>
                  <a:pt x="4833159" y="3861149"/>
                  <a:pt x="4811357" y="3871429"/>
                </a:cubicBezTo>
                <a:cubicBezTo>
                  <a:pt x="4797781" y="3865368"/>
                  <a:pt x="4792555" y="3877060"/>
                  <a:pt x="4783124" y="3882491"/>
                </a:cubicBezTo>
                <a:cubicBezTo>
                  <a:pt x="4766941" y="3880328"/>
                  <a:pt x="4731009" y="3914983"/>
                  <a:pt x="4724385" y="3930800"/>
                </a:cubicBezTo>
                <a:cubicBezTo>
                  <a:pt x="4713231" y="3980170"/>
                  <a:pt x="4642737" y="3980680"/>
                  <a:pt x="4632498" y="4019308"/>
                </a:cubicBezTo>
                <a:cubicBezTo>
                  <a:pt x="4626302" y="4027186"/>
                  <a:pt x="4619277" y="4032511"/>
                  <a:pt x="4611775" y="4036221"/>
                </a:cubicBezTo>
                <a:lnTo>
                  <a:pt x="4589341" y="4043087"/>
                </a:lnTo>
                <a:lnTo>
                  <a:pt x="4580109" y="4037991"/>
                </a:lnTo>
                <a:lnTo>
                  <a:pt x="4567969" y="4046064"/>
                </a:lnTo>
                <a:lnTo>
                  <a:pt x="4563776" y="4046606"/>
                </a:lnTo>
                <a:cubicBezTo>
                  <a:pt x="4555747" y="4047607"/>
                  <a:pt x="4547933" y="4048870"/>
                  <a:pt x="4540688" y="4051329"/>
                </a:cubicBezTo>
                <a:cubicBezTo>
                  <a:pt x="4565869" y="4086818"/>
                  <a:pt x="4483221" y="4078096"/>
                  <a:pt x="4515381" y="4101230"/>
                </a:cubicBezTo>
                <a:cubicBezTo>
                  <a:pt x="4479955" y="4120917"/>
                  <a:pt x="4519860" y="4137768"/>
                  <a:pt x="4464519" y="4129866"/>
                </a:cubicBezTo>
                <a:cubicBezTo>
                  <a:pt x="4421638" y="4159938"/>
                  <a:pt x="4317063" y="4224128"/>
                  <a:pt x="4258103" y="4281657"/>
                </a:cubicBezTo>
                <a:cubicBezTo>
                  <a:pt x="4226114" y="4312610"/>
                  <a:pt x="4157498" y="4425865"/>
                  <a:pt x="4110759" y="4475040"/>
                </a:cubicBezTo>
                <a:cubicBezTo>
                  <a:pt x="4061483" y="4509465"/>
                  <a:pt x="4039551" y="4565920"/>
                  <a:pt x="3977659" y="4576699"/>
                </a:cubicBezTo>
                <a:cubicBezTo>
                  <a:pt x="3932441" y="4611898"/>
                  <a:pt x="3975626" y="4646304"/>
                  <a:pt x="3839447" y="4686247"/>
                </a:cubicBezTo>
                <a:cubicBezTo>
                  <a:pt x="3580144" y="4740330"/>
                  <a:pt x="3329709" y="4787213"/>
                  <a:pt x="3160580" y="4816349"/>
                </a:cubicBezTo>
                <a:cubicBezTo>
                  <a:pt x="2991451" y="4845486"/>
                  <a:pt x="2914879" y="4858878"/>
                  <a:pt x="2824675" y="4861066"/>
                </a:cubicBezTo>
                <a:cubicBezTo>
                  <a:pt x="2734469" y="4863255"/>
                  <a:pt x="2739276" y="4877394"/>
                  <a:pt x="2704403" y="4872014"/>
                </a:cubicBezTo>
                <a:lnTo>
                  <a:pt x="2432833" y="5046782"/>
                </a:lnTo>
                <a:cubicBezTo>
                  <a:pt x="2305425" y="5066979"/>
                  <a:pt x="2054694" y="5159073"/>
                  <a:pt x="1930437" y="5242775"/>
                </a:cubicBezTo>
                <a:cubicBezTo>
                  <a:pt x="1899374" y="5263700"/>
                  <a:pt x="1874710" y="5286565"/>
                  <a:pt x="1853671" y="5310774"/>
                </a:cubicBezTo>
                <a:lnTo>
                  <a:pt x="1813576" y="5366218"/>
                </a:lnTo>
                <a:lnTo>
                  <a:pt x="1777372" y="5364302"/>
                </a:lnTo>
                <a:cubicBezTo>
                  <a:pt x="1762199" y="5364316"/>
                  <a:pt x="1747600" y="5364892"/>
                  <a:pt x="1733954" y="5365192"/>
                </a:cubicBezTo>
                <a:cubicBezTo>
                  <a:pt x="1757610" y="5412303"/>
                  <a:pt x="1664780" y="5350861"/>
                  <a:pt x="1672327" y="5408173"/>
                </a:cubicBezTo>
                <a:cubicBezTo>
                  <a:pt x="1662152" y="5406577"/>
                  <a:pt x="1652061" y="5403224"/>
                  <a:pt x="1641878" y="5399428"/>
                </a:cubicBezTo>
                <a:lnTo>
                  <a:pt x="1636543" y="5397470"/>
                </a:lnTo>
                <a:lnTo>
                  <a:pt x="1609237" y="5387733"/>
                </a:lnTo>
                <a:lnTo>
                  <a:pt x="1578208" y="5381908"/>
                </a:lnTo>
                <a:cubicBezTo>
                  <a:pt x="1566936" y="5381622"/>
                  <a:pt x="1555216" y="5383532"/>
                  <a:pt x="1542869" y="5388952"/>
                </a:cubicBezTo>
                <a:cubicBezTo>
                  <a:pt x="1506297" y="5428020"/>
                  <a:pt x="1422097" y="5384960"/>
                  <a:pt x="1377650" y="5436085"/>
                </a:cubicBezTo>
                <a:cubicBezTo>
                  <a:pt x="1359779" y="5450575"/>
                  <a:pt x="1295142" y="5469062"/>
                  <a:pt x="1277250" y="5456493"/>
                </a:cubicBezTo>
                <a:cubicBezTo>
                  <a:pt x="1262607" y="5457038"/>
                  <a:pt x="1249002" y="5467545"/>
                  <a:pt x="1236673" y="5452014"/>
                </a:cubicBezTo>
                <a:cubicBezTo>
                  <a:pt x="1219061" y="5434163"/>
                  <a:pt x="1183698" y="5480722"/>
                  <a:pt x="1181651" y="5453980"/>
                </a:cubicBezTo>
                <a:lnTo>
                  <a:pt x="1163851" y="5464636"/>
                </a:lnTo>
                <a:lnTo>
                  <a:pt x="1149882" y="5456568"/>
                </a:lnTo>
                <a:cubicBezTo>
                  <a:pt x="1135567" y="5447927"/>
                  <a:pt x="1124449" y="5442349"/>
                  <a:pt x="1113834" y="5450125"/>
                </a:cubicBezTo>
                <a:cubicBezTo>
                  <a:pt x="1090436" y="5441236"/>
                  <a:pt x="1031303" y="5413502"/>
                  <a:pt x="1009497" y="5403231"/>
                </a:cubicBezTo>
                <a:cubicBezTo>
                  <a:pt x="1005528" y="5388904"/>
                  <a:pt x="993185" y="5392315"/>
                  <a:pt x="982993" y="5388499"/>
                </a:cubicBezTo>
                <a:cubicBezTo>
                  <a:pt x="974358" y="5374641"/>
                  <a:pt x="924760" y="5368990"/>
                  <a:pt x="908345" y="5373950"/>
                </a:cubicBezTo>
                <a:cubicBezTo>
                  <a:pt x="863169" y="5396774"/>
                  <a:pt x="817902" y="5342732"/>
                  <a:pt x="781592" y="5359426"/>
                </a:cubicBezTo>
                <a:cubicBezTo>
                  <a:pt x="771573" y="5359661"/>
                  <a:pt x="762995" y="5357633"/>
                  <a:pt x="755358" y="5354209"/>
                </a:cubicBezTo>
                <a:lnTo>
                  <a:pt x="735782" y="5341278"/>
                </a:lnTo>
                <a:lnTo>
                  <a:pt x="733835" y="5330914"/>
                </a:lnTo>
                <a:lnTo>
                  <a:pt x="719882" y="5326690"/>
                </a:lnTo>
                <a:lnTo>
                  <a:pt x="716794" y="5323803"/>
                </a:lnTo>
                <a:cubicBezTo>
                  <a:pt x="710911" y="5318247"/>
                  <a:pt x="704963" y="5313024"/>
                  <a:pt x="698456" y="5309002"/>
                </a:cubicBezTo>
                <a:cubicBezTo>
                  <a:pt x="687114" y="5351013"/>
                  <a:pt x="641230" y="5281721"/>
                  <a:pt x="643860" y="5321249"/>
                </a:cubicBezTo>
                <a:cubicBezTo>
                  <a:pt x="606127" y="5306461"/>
                  <a:pt x="618532" y="5347963"/>
                  <a:pt x="589399" y="5300252"/>
                </a:cubicBezTo>
                <a:cubicBezTo>
                  <a:pt x="538911" y="5286324"/>
                  <a:pt x="422837" y="5246534"/>
                  <a:pt x="340938" y="5237683"/>
                </a:cubicBezTo>
                <a:cubicBezTo>
                  <a:pt x="296702" y="5232715"/>
                  <a:pt x="165679" y="5251892"/>
                  <a:pt x="98001" y="5247147"/>
                </a:cubicBezTo>
                <a:cubicBezTo>
                  <a:pt x="69043" y="5239103"/>
                  <a:pt x="40189" y="5239836"/>
                  <a:pt x="12611" y="5237471"/>
                </a:cubicBezTo>
                <a:lnTo>
                  <a:pt x="0" y="5235168"/>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24256" y="615951"/>
            <a:ext cx="4774177" cy="2071590"/>
          </a:xfrm>
        </p:spPr>
        <p:txBody>
          <a:bodyPr vert="horz" lIns="91440" tIns="45720" rIns="91440" bIns="45720" rtlCol="0" anchor="b">
            <a:normAutofit/>
          </a:bodyPr>
          <a:lstStyle/>
          <a:p>
            <a:pPr>
              <a:lnSpc>
                <a:spcPct val="100000"/>
              </a:lnSpc>
            </a:pPr>
            <a:r>
              <a:rPr lang="en-US" sz="2400">
                <a:ea typeface="Batang"/>
              </a:rPr>
              <a:t>Self-awareness</a:t>
            </a:r>
            <a:r>
              <a:rPr lang="en-US" sz="2400" dirty="0">
                <a:ea typeface="Batang"/>
              </a:rPr>
              <a:t> presentation.</a:t>
            </a:r>
            <a:br>
              <a:rPr lang="en-US" sz="2400" dirty="0"/>
            </a:br>
            <a:br>
              <a:rPr lang="en-US" sz="2400" dirty="0"/>
            </a:br>
            <a:r>
              <a:rPr lang="en-US" sz="2400" dirty="0">
                <a:ea typeface="Batang"/>
              </a:rPr>
              <a:t>child Play therapist</a:t>
            </a:r>
          </a:p>
        </p:txBody>
      </p:sp>
      <p:sp>
        <p:nvSpPr>
          <p:cNvPr id="63" name="Freeform: Shape 55">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81305" y="3440576"/>
            <a:ext cx="3660078" cy="2505485"/>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Subtitle 2"/>
          <p:cNvSpPr>
            <a:spLocks noGrp="1"/>
          </p:cNvSpPr>
          <p:nvPr>
            <p:ph type="subTitle" idx="1"/>
          </p:nvPr>
        </p:nvSpPr>
        <p:spPr>
          <a:xfrm>
            <a:off x="6586415" y="615951"/>
            <a:ext cx="4601882" cy="5654330"/>
          </a:xfrm>
        </p:spPr>
        <p:txBody>
          <a:bodyPr vert="horz" lIns="91440" tIns="45720" rIns="91440" bIns="45720" rtlCol="0" anchor="ctr">
            <a:normAutofit/>
          </a:bodyPr>
          <a:lstStyle/>
          <a:p>
            <a:pPr algn="l"/>
            <a:r>
              <a:rPr lang="en-US" spc="50" dirty="0">
                <a:ea typeface="Batang"/>
              </a:rPr>
              <a:t>Name: Nevaeh Salmon</a:t>
            </a:r>
          </a:p>
          <a:p>
            <a:pPr algn="l"/>
            <a:r>
              <a:rPr lang="en-US" spc="50" dirty="0">
                <a:ea typeface="Batang"/>
              </a:rPr>
              <a:t>Module code: LCHS4010</a:t>
            </a:r>
            <a:endParaRPr lang="en-US" spc="50" dirty="0"/>
          </a:p>
          <a:p>
            <a:pPr algn="l"/>
            <a:r>
              <a:rPr lang="en-US" spc="50" dirty="0">
                <a:ea typeface="Batang"/>
              </a:rPr>
              <a:t>Lecture name: Prabjot Sahota</a:t>
            </a:r>
          </a:p>
          <a:p>
            <a:pPr algn="l"/>
            <a:r>
              <a:rPr lang="en-US" spc="50">
                <a:ea typeface="Batang"/>
              </a:rPr>
              <a:t>Submission date: 18/10/26</a:t>
            </a:r>
          </a:p>
        </p:txBody>
      </p:sp>
      <p:pic>
        <p:nvPicPr>
          <p:cNvPr id="30" name="Picture 29">
            <a:extLst>
              <a:ext uri="{FF2B5EF4-FFF2-40B4-BE49-F238E27FC236}">
                <a16:creationId xmlns:a16="http://schemas.microsoft.com/office/drawing/2014/main" id="{5B0B6FF8-0D3C-4245-0CBC-20A99001B628}"/>
              </a:ext>
            </a:extLst>
          </p:cNvPr>
          <p:cNvPicPr>
            <a:picLocks noChangeAspect="1"/>
          </p:cNvPicPr>
          <p:nvPr/>
        </p:nvPicPr>
        <p:blipFill>
          <a:blip r:embed="rId5"/>
          <a:srcRect t="5165" r="5" b="28240"/>
          <a:stretch>
            <a:fillRect/>
          </a:stretch>
        </p:blipFill>
        <p:spPr>
          <a:xfrm>
            <a:off x="1398929" y="3555468"/>
            <a:ext cx="3434234" cy="2287123"/>
          </a:xfrm>
          <a:prstGeom prst="rect">
            <a:avLst/>
          </a:prstGeom>
        </p:spPr>
      </p:pic>
      <p:sp>
        <p:nvSpPr>
          <p:cNvPr id="58"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57469" y="575332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7BB18FF-A237-481B-7307-2684F79E002B}"/>
              </a:ext>
            </a:extLst>
          </p:cNvPr>
          <p:cNvSpPr>
            <a:spLocks noGrp="1"/>
          </p:cNvSpPr>
          <p:nvPr>
            <p:ph type="title"/>
          </p:nvPr>
        </p:nvSpPr>
        <p:spPr>
          <a:xfrm>
            <a:off x="1050879" y="609601"/>
            <a:ext cx="9810604" cy="1216024"/>
          </a:xfrm>
        </p:spPr>
        <p:txBody>
          <a:bodyPr>
            <a:normAutofit/>
          </a:bodyPr>
          <a:lstStyle/>
          <a:p>
            <a:r>
              <a:rPr lang="en-GB" dirty="0">
                <a:ea typeface="Batang"/>
              </a:rPr>
              <a:t>My chosen </a:t>
            </a:r>
            <a:r>
              <a:rPr lang="en-GB">
                <a:ea typeface="Batang"/>
              </a:rPr>
              <a:t>career</a:t>
            </a:r>
            <a:endParaRPr lang="en-GB"/>
          </a:p>
        </p:txBody>
      </p:sp>
      <p:sp>
        <p:nvSpPr>
          <p:cNvPr id="3" name="Content Placeholder 2">
            <a:extLst>
              <a:ext uri="{FF2B5EF4-FFF2-40B4-BE49-F238E27FC236}">
                <a16:creationId xmlns:a16="http://schemas.microsoft.com/office/drawing/2014/main" id="{1BA65B05-2D60-6CA8-BD8B-93964B58A32E}"/>
              </a:ext>
            </a:extLst>
          </p:cNvPr>
          <p:cNvSpPr>
            <a:spLocks noGrp="1"/>
          </p:cNvSpPr>
          <p:nvPr>
            <p:ph idx="1"/>
          </p:nvPr>
        </p:nvSpPr>
        <p:spPr>
          <a:xfrm>
            <a:off x="1050879" y="2296161"/>
            <a:ext cx="4788505" cy="3846012"/>
          </a:xfrm>
        </p:spPr>
        <p:txBody>
          <a:bodyPr>
            <a:normAutofit/>
          </a:bodyPr>
          <a:lstStyle/>
          <a:p>
            <a:pPr marL="0" indent="0">
              <a:buNone/>
            </a:pPr>
            <a:r>
              <a:rPr lang="en-GB">
                <a:ea typeface="+mn-lt"/>
                <a:cs typeface="+mn-lt"/>
              </a:rPr>
              <a:t>A play therapist supports children who may be experiencing emotional, behavioural or psychological difficulties. Through play, drawing, storytelling and creative activities, children can communicate feelings they may struggle to express verbally (British Association of Play Therapists, n.d.).</a:t>
            </a:r>
            <a:endParaRPr lang="en-US"/>
          </a:p>
        </p:txBody>
      </p:sp>
      <p:pic>
        <p:nvPicPr>
          <p:cNvPr id="5" name="Picture 4" descr="Child Centered Play Therapy Skills - Printables Templates Free">
            <a:extLst>
              <a:ext uri="{FF2B5EF4-FFF2-40B4-BE49-F238E27FC236}">
                <a16:creationId xmlns:a16="http://schemas.microsoft.com/office/drawing/2014/main" id="{C7A492A3-6A85-7011-C597-50CA13291A7F}"/>
              </a:ext>
            </a:extLst>
          </p:cNvPr>
          <p:cNvPicPr>
            <a:picLocks noChangeAspect="1"/>
          </p:cNvPicPr>
          <p:nvPr/>
        </p:nvPicPr>
        <p:blipFill>
          <a:blip r:embed="rId2"/>
          <a:stretch>
            <a:fillRect/>
          </a:stretch>
        </p:blipFill>
        <p:spPr>
          <a:xfrm>
            <a:off x="6450426" y="2147388"/>
            <a:ext cx="4788505" cy="3507579"/>
          </a:xfrm>
          <a:prstGeom prst="rect">
            <a:avLst/>
          </a:prstGeom>
        </p:spPr>
      </p:pic>
      <p:sp>
        <p:nvSpPr>
          <p:cNvPr id="32" name="Freeform: Shape 31">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564860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D2B6DB-C0EE-264D-68A1-B3748E70DD17}"/>
              </a:ext>
            </a:extLst>
          </p:cNvPr>
          <p:cNvSpPr>
            <a:spLocks noGrp="1"/>
          </p:cNvSpPr>
          <p:nvPr>
            <p:ph type="title"/>
          </p:nvPr>
        </p:nvSpPr>
        <p:spPr>
          <a:xfrm>
            <a:off x="1050879" y="609601"/>
            <a:ext cx="9621448" cy="1216024"/>
          </a:xfrm>
        </p:spPr>
        <p:txBody>
          <a:bodyPr>
            <a:normAutofit/>
          </a:bodyPr>
          <a:lstStyle/>
          <a:p>
            <a:r>
              <a:rPr lang="en-US" dirty="0">
                <a:ea typeface="Batang"/>
              </a:rPr>
              <a:t>My </a:t>
            </a:r>
            <a:r>
              <a:rPr lang="en-US">
                <a:ea typeface="Batang"/>
              </a:rPr>
              <a:t>strengths</a:t>
            </a:r>
            <a:r>
              <a:rPr lang="en-US" dirty="0">
                <a:ea typeface="Batang"/>
              </a:rPr>
              <a:t> </a:t>
            </a:r>
            <a:endParaRPr lang="en-US" dirty="0"/>
          </a:p>
        </p:txBody>
      </p:sp>
      <p:sp>
        <p:nvSpPr>
          <p:cNvPr id="3" name="Content Placeholder 2">
            <a:extLst>
              <a:ext uri="{FF2B5EF4-FFF2-40B4-BE49-F238E27FC236}">
                <a16:creationId xmlns:a16="http://schemas.microsoft.com/office/drawing/2014/main" id="{11E5009A-6E61-178C-995C-F6DAC71BA5FC}"/>
              </a:ext>
            </a:extLst>
          </p:cNvPr>
          <p:cNvSpPr>
            <a:spLocks noGrp="1"/>
          </p:cNvSpPr>
          <p:nvPr>
            <p:ph idx="1"/>
          </p:nvPr>
        </p:nvSpPr>
        <p:spPr>
          <a:xfrm>
            <a:off x="1050879" y="2147357"/>
            <a:ext cx="9621448" cy="4107019"/>
          </a:xfrm>
        </p:spPr>
        <p:txBody>
          <a:bodyPr vert="horz" lIns="91440" tIns="45720" rIns="91440" bIns="45720" rtlCol="0" anchor="t">
            <a:normAutofit fontScale="55000" lnSpcReduction="20000"/>
          </a:bodyPr>
          <a:lstStyle/>
          <a:p>
            <a:pPr>
              <a:lnSpc>
                <a:spcPct val="90000"/>
              </a:lnSpc>
            </a:pPr>
            <a:r>
              <a:rPr lang="en-US" sz="3200">
                <a:ea typeface="Batang"/>
              </a:rPr>
              <a:t>Strengths I can bring to the role</a:t>
            </a:r>
          </a:p>
          <a:p>
            <a:pPr>
              <a:lnSpc>
                <a:spcPct val="90000"/>
              </a:lnSpc>
              <a:buNone/>
            </a:pPr>
            <a:r>
              <a:rPr lang="en-US" sz="3200" b="1" dirty="0">
                <a:highlight>
                  <a:srgbClr val="FFFFFF"/>
                </a:highlight>
                <a:latin typeface="Bembo"/>
                <a:ea typeface="Batang"/>
                <a:cs typeface="Times New Roman"/>
              </a:rPr>
              <a:t>Empathy and patience:</a:t>
            </a:r>
            <a:r>
              <a:rPr lang="en-US" sz="3200" dirty="0">
                <a:highlight>
                  <a:srgbClr val="FFFFFF"/>
                </a:highlight>
                <a:latin typeface="Bembo"/>
                <a:ea typeface="Batang"/>
              </a:rPr>
              <a:t> During my Year 3 placement at Holyhead Primary School, I supported children with their reading and helped small groups with English, </a:t>
            </a:r>
            <a:r>
              <a:rPr lang="en-US" sz="3200" dirty="0" err="1">
                <a:highlight>
                  <a:srgbClr val="FFFFFF"/>
                </a:highlight>
                <a:latin typeface="Bembo"/>
                <a:ea typeface="Batang"/>
              </a:rPr>
              <a:t>maths</a:t>
            </a:r>
            <a:r>
              <a:rPr lang="en-US" sz="3200" dirty="0">
                <a:highlight>
                  <a:srgbClr val="FFFFFF"/>
                </a:highlight>
                <a:latin typeface="Bembo"/>
                <a:ea typeface="Batang"/>
              </a:rPr>
              <a:t> and science. This helped me understand the importance of being patient and adapting my support to each child's needs.</a:t>
            </a:r>
            <a:endParaRPr lang="en-US" sz="3200" dirty="0">
              <a:latin typeface="Bembo"/>
            </a:endParaRPr>
          </a:p>
          <a:p>
            <a:pPr>
              <a:lnSpc>
                <a:spcPct val="90000"/>
              </a:lnSpc>
              <a:buNone/>
            </a:pPr>
            <a:r>
              <a:rPr lang="en-US" sz="3200" b="1" dirty="0">
                <a:highlight>
                  <a:srgbClr val="FFFFFF"/>
                </a:highlight>
                <a:latin typeface="Bembo"/>
                <a:ea typeface="Batang"/>
                <a:cs typeface="Times New Roman"/>
              </a:rPr>
              <a:t>Communication skills:</a:t>
            </a:r>
            <a:r>
              <a:rPr lang="en-US" sz="3200" dirty="0">
                <a:highlight>
                  <a:srgbClr val="FFFFFF"/>
                </a:highlight>
                <a:latin typeface="Bembo"/>
                <a:ea typeface="Batang"/>
              </a:rPr>
              <a:t> I took time to speak with individual children, listen to them read and give feedback. These experiences have helped me </a:t>
            </a:r>
            <a:r>
              <a:rPr lang="en-US" sz="3200" dirty="0" err="1">
                <a:highlight>
                  <a:srgbClr val="FFFFFF"/>
                </a:highlight>
                <a:latin typeface="Bembo"/>
                <a:ea typeface="Batang"/>
              </a:rPr>
              <a:t>recognise</a:t>
            </a:r>
            <a:r>
              <a:rPr lang="en-US" sz="3200" dirty="0">
                <a:highlight>
                  <a:srgbClr val="FFFFFF"/>
                </a:highlight>
                <a:latin typeface="Bembo"/>
                <a:ea typeface="Batang"/>
              </a:rPr>
              <a:t> the importance of listening and communicating in a supportive way.</a:t>
            </a:r>
            <a:endParaRPr lang="en-US" sz="3200" dirty="0">
              <a:latin typeface="Bembo"/>
            </a:endParaRPr>
          </a:p>
          <a:p>
            <a:pPr>
              <a:lnSpc>
                <a:spcPct val="90000"/>
              </a:lnSpc>
              <a:buNone/>
            </a:pPr>
            <a:r>
              <a:rPr lang="en-US" sz="3200" b="1">
                <a:highlight>
                  <a:srgbClr val="FFFFFF"/>
                </a:highlight>
                <a:latin typeface="Bembo"/>
                <a:ea typeface="Batang"/>
                <a:cs typeface="Times New Roman"/>
              </a:rPr>
              <a:t>Relevant qualifications and studies:</a:t>
            </a:r>
            <a:r>
              <a:rPr lang="en-US" sz="3200">
                <a:highlight>
                  <a:srgbClr val="FFFFFF"/>
                </a:highlight>
                <a:latin typeface="Bembo"/>
                <a:ea typeface="Batang"/>
              </a:rPr>
              <a:t> I have a Level 2 Supporting Teaching and Learning qualification and a Level 2 Award in Mental Health and Well-being. I am also studying Health and Social Care at the University of Wales Trinity Saint David, which supports my understanding of care and well-being.</a:t>
            </a:r>
            <a:endParaRPr lang="en-US" sz="3200">
              <a:latin typeface="Bembo"/>
            </a:endParaRPr>
          </a:p>
          <a:p>
            <a:pPr>
              <a:lnSpc>
                <a:spcPct val="90000"/>
              </a:lnSpc>
              <a:buNone/>
            </a:pPr>
            <a:r>
              <a:rPr lang="en-US" sz="3200" b="1">
                <a:highlight>
                  <a:srgbClr val="FFFFFF"/>
                </a:highlight>
                <a:latin typeface="Bembo"/>
                <a:ea typeface="Batang"/>
                <a:cs typeface="Times New Roman"/>
              </a:rPr>
              <a:t>Experience supporting children with SEND:</a:t>
            </a:r>
            <a:r>
              <a:rPr lang="en-US" sz="3200">
                <a:highlight>
                  <a:srgbClr val="FFFFFF"/>
                </a:highlight>
                <a:latin typeface="Bembo"/>
                <a:ea typeface="Batang"/>
              </a:rPr>
              <a:t> This has helped me appreciate that children have different needs and may require different approaches to support their development.</a:t>
            </a:r>
            <a:endParaRPr lang="en-US" sz="3200">
              <a:latin typeface="Bembo"/>
            </a:endParaRPr>
          </a:p>
          <a:p>
            <a:pPr marL="0" indent="0">
              <a:lnSpc>
                <a:spcPct val="90000"/>
              </a:lnSpc>
              <a:buNone/>
            </a:pPr>
            <a:br>
              <a:rPr lang="en-US" sz="1600" dirty="0"/>
            </a:br>
            <a:endParaRPr lang="en-US" sz="3200"/>
          </a:p>
        </p:txBody>
      </p:sp>
      <p:sp>
        <p:nvSpPr>
          <p:cNvPr id="10" name="Freeform: Shape 9">
            <a:extLst>
              <a:ext uri="{FF2B5EF4-FFF2-40B4-BE49-F238E27FC236}">
                <a16:creationId xmlns:a16="http://schemas.microsoft.com/office/drawing/2014/main" id="{80FB4D7A-9B72-446C-9A0D-C0A2986BC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61483" y="-2"/>
            <a:ext cx="1329192"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Lst>
            <a:rect l="l" t="t" r="r" b="b"/>
            <a:pathLst>
              <a:path w="1364418" h="6858000">
                <a:moveTo>
                  <a:pt x="37636" y="0"/>
                </a:moveTo>
                <a:lnTo>
                  <a:pt x="1364418" y="0"/>
                </a:lnTo>
                <a:lnTo>
                  <a:pt x="1364418" y="6858000"/>
                </a:lnTo>
                <a:lnTo>
                  <a:pt x="101112" y="6857735"/>
                </a:lnTo>
                <a:cubicBezTo>
                  <a:pt x="115369" y="6839114"/>
                  <a:pt x="142394" y="6806441"/>
                  <a:pt x="137705" y="6776847"/>
                </a:cubicBezTo>
                <a:cubicBezTo>
                  <a:pt x="148424" y="6767643"/>
                  <a:pt x="156380" y="6753187"/>
                  <a:pt x="149205" y="6737706"/>
                </a:cubicBezTo>
                <a:cubicBezTo>
                  <a:pt x="155245" y="6708183"/>
                  <a:pt x="170958" y="6713000"/>
                  <a:pt x="173944" y="6691589"/>
                </a:cubicBezTo>
                <a:cubicBezTo>
                  <a:pt x="174057" y="6689618"/>
                  <a:pt x="165855" y="6661941"/>
                  <a:pt x="165968" y="6659970"/>
                </a:cubicBezTo>
                <a:cubicBezTo>
                  <a:pt x="166538" y="6656036"/>
                  <a:pt x="165560" y="6637698"/>
                  <a:pt x="166592" y="6636211"/>
                </a:cubicBezTo>
                <a:lnTo>
                  <a:pt x="184036" y="6594177"/>
                </a:lnTo>
                <a:cubicBezTo>
                  <a:pt x="192044" y="6580421"/>
                  <a:pt x="188570" y="6573022"/>
                  <a:pt x="198076" y="6557575"/>
                </a:cubicBezTo>
                <a:cubicBezTo>
                  <a:pt x="200255" y="6540981"/>
                  <a:pt x="232864" y="6478671"/>
                  <a:pt x="251033" y="6492130"/>
                </a:cubicBezTo>
                <a:cubicBezTo>
                  <a:pt x="252316" y="6486906"/>
                  <a:pt x="263405" y="6432771"/>
                  <a:pt x="266720" y="6431610"/>
                </a:cubicBezTo>
                <a:lnTo>
                  <a:pt x="310425" y="6379786"/>
                </a:lnTo>
                <a:cubicBezTo>
                  <a:pt x="310468" y="6347539"/>
                  <a:pt x="314739" y="6343120"/>
                  <a:pt x="293648" y="6334727"/>
                </a:cubicBezTo>
                <a:cubicBezTo>
                  <a:pt x="293165" y="6323607"/>
                  <a:pt x="271546" y="6324415"/>
                  <a:pt x="271063" y="6313295"/>
                </a:cubicBezTo>
                <a:cubicBezTo>
                  <a:pt x="270633" y="6307513"/>
                  <a:pt x="278657" y="6285828"/>
                  <a:pt x="278227" y="6280046"/>
                </a:cubicBezTo>
                <a:cubicBezTo>
                  <a:pt x="276993" y="6275532"/>
                  <a:pt x="276658" y="6280700"/>
                  <a:pt x="281226" y="6272987"/>
                </a:cubicBezTo>
                <a:lnTo>
                  <a:pt x="288000" y="6252834"/>
                </a:ln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6636354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5C685BF-E9A7-4525-ABF3-CCC2EAC37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2687005"/>
          </a:xfrm>
          <a:custGeom>
            <a:avLst/>
            <a:gdLst>
              <a:gd name="connsiteX0" fmla="*/ 12192000 w 12192000"/>
              <a:gd name="connsiteY0" fmla="*/ 0 h 2785707"/>
              <a:gd name="connsiteX1" fmla="*/ 0 w 12192000"/>
              <a:gd name="connsiteY1" fmla="*/ 0 h 2785707"/>
              <a:gd name="connsiteX2" fmla="*/ 0 w 12192000"/>
              <a:gd name="connsiteY2" fmla="*/ 591237 h 2785707"/>
              <a:gd name="connsiteX3" fmla="*/ 7462 w 12192000"/>
              <a:gd name="connsiteY3" fmla="*/ 596097 h 2785707"/>
              <a:gd name="connsiteX4" fmla="*/ 65949 w 12192000"/>
              <a:gd name="connsiteY4" fmla="*/ 623063 h 2785707"/>
              <a:gd name="connsiteX5" fmla="*/ 174040 w 12192000"/>
              <a:gd name="connsiteY5" fmla="*/ 614935 h 2785707"/>
              <a:gd name="connsiteX6" fmla="*/ 331354 w 12192000"/>
              <a:gd name="connsiteY6" fmla="*/ 605310 h 2785707"/>
              <a:gd name="connsiteX7" fmla="*/ 437701 w 12192000"/>
              <a:gd name="connsiteY7" fmla="*/ 649169 h 2785707"/>
              <a:gd name="connsiteX8" fmla="*/ 570985 w 12192000"/>
              <a:gd name="connsiteY8" fmla="*/ 634864 h 2785707"/>
              <a:gd name="connsiteX9" fmla="*/ 660488 w 12192000"/>
              <a:gd name="connsiteY9" fmla="*/ 637694 h 2785707"/>
              <a:gd name="connsiteX10" fmla="*/ 862240 w 12192000"/>
              <a:gd name="connsiteY10" fmla="*/ 647402 h 2785707"/>
              <a:gd name="connsiteX11" fmla="*/ 1055198 w 12192000"/>
              <a:gd name="connsiteY11" fmla="*/ 658414 h 2785707"/>
              <a:gd name="connsiteX12" fmla="*/ 1161490 w 12192000"/>
              <a:gd name="connsiteY12" fmla="*/ 664553 h 2785707"/>
              <a:gd name="connsiteX13" fmla="*/ 1335488 w 12192000"/>
              <a:gd name="connsiteY13" fmla="*/ 684838 h 2785707"/>
              <a:gd name="connsiteX14" fmla="*/ 1384901 w 12192000"/>
              <a:gd name="connsiteY14" fmla="*/ 684207 h 2785707"/>
              <a:gd name="connsiteX15" fmla="*/ 1414557 w 12192000"/>
              <a:gd name="connsiteY15" fmla="*/ 685540 h 2785707"/>
              <a:gd name="connsiteX16" fmla="*/ 1479073 w 12192000"/>
              <a:gd name="connsiteY16" fmla="*/ 708783 h 2785707"/>
              <a:gd name="connsiteX17" fmla="*/ 1760498 w 12192000"/>
              <a:gd name="connsiteY17" fmla="*/ 700683 h 2785707"/>
              <a:gd name="connsiteX18" fmla="*/ 1971386 w 12192000"/>
              <a:gd name="connsiteY18" fmla="*/ 726403 h 2785707"/>
              <a:gd name="connsiteX19" fmla="*/ 2050659 w 12192000"/>
              <a:gd name="connsiteY19" fmla="*/ 720928 h 2785707"/>
              <a:gd name="connsiteX20" fmla="*/ 2220475 w 12192000"/>
              <a:gd name="connsiteY20" fmla="*/ 749487 h 2785707"/>
              <a:gd name="connsiteX21" fmla="*/ 2272406 w 12192000"/>
              <a:gd name="connsiteY21" fmla="*/ 777021 h 2785707"/>
              <a:gd name="connsiteX22" fmla="*/ 2297410 w 12192000"/>
              <a:gd name="connsiteY22" fmla="*/ 791240 h 2785707"/>
              <a:gd name="connsiteX23" fmla="*/ 2377393 w 12192000"/>
              <a:gd name="connsiteY23" fmla="*/ 838529 h 2785707"/>
              <a:gd name="connsiteX24" fmla="*/ 2389325 w 12192000"/>
              <a:gd name="connsiteY24" fmla="*/ 847736 h 2785707"/>
              <a:gd name="connsiteX25" fmla="*/ 2418508 w 12192000"/>
              <a:gd name="connsiteY25" fmla="*/ 847030 h 2785707"/>
              <a:gd name="connsiteX26" fmla="*/ 2435377 w 12192000"/>
              <a:gd name="connsiteY26" fmla="*/ 837345 h 2785707"/>
              <a:gd name="connsiteX27" fmla="*/ 2439620 w 12192000"/>
              <a:gd name="connsiteY27" fmla="*/ 840860 h 2785707"/>
              <a:gd name="connsiteX28" fmla="*/ 2451797 w 12192000"/>
              <a:gd name="connsiteY28" fmla="*/ 846508 h 2785707"/>
              <a:gd name="connsiteX29" fmla="*/ 2505861 w 12192000"/>
              <a:gd name="connsiteY29" fmla="*/ 882666 h 2785707"/>
              <a:gd name="connsiteX30" fmla="*/ 2528621 w 12192000"/>
              <a:gd name="connsiteY30" fmla="*/ 883310 h 2785707"/>
              <a:gd name="connsiteX31" fmla="*/ 2615876 w 12192000"/>
              <a:gd name="connsiteY31" fmla="*/ 913568 h 2785707"/>
              <a:gd name="connsiteX32" fmla="*/ 2633076 w 12192000"/>
              <a:gd name="connsiteY32" fmla="*/ 918384 h 2785707"/>
              <a:gd name="connsiteX33" fmla="*/ 2665101 w 12192000"/>
              <a:gd name="connsiteY33" fmla="*/ 936714 h 2785707"/>
              <a:gd name="connsiteX34" fmla="*/ 2675173 w 12192000"/>
              <a:gd name="connsiteY34" fmla="*/ 938458 h 2785707"/>
              <a:gd name="connsiteX35" fmla="*/ 2707978 w 12192000"/>
              <a:gd name="connsiteY35" fmla="*/ 955182 h 2785707"/>
              <a:gd name="connsiteX36" fmla="*/ 2778669 w 12192000"/>
              <a:gd name="connsiteY36" fmla="*/ 991480 h 2785707"/>
              <a:gd name="connsiteX37" fmla="*/ 2796452 w 12192000"/>
              <a:gd name="connsiteY37" fmla="*/ 1000372 h 2785707"/>
              <a:gd name="connsiteX38" fmla="*/ 2813495 w 12192000"/>
              <a:gd name="connsiteY38" fmla="*/ 1001982 h 2785707"/>
              <a:gd name="connsiteX39" fmla="*/ 2904193 w 12192000"/>
              <a:gd name="connsiteY39" fmla="*/ 1024123 h 2785707"/>
              <a:gd name="connsiteX40" fmla="*/ 2926826 w 12192000"/>
              <a:gd name="connsiteY40" fmla="*/ 1025558 h 2785707"/>
              <a:gd name="connsiteX41" fmla="*/ 2937629 w 12192000"/>
              <a:gd name="connsiteY41" fmla="*/ 1021496 h 2785707"/>
              <a:gd name="connsiteX42" fmla="*/ 2970190 w 12192000"/>
              <a:gd name="connsiteY42" fmla="*/ 1039341 h 2785707"/>
              <a:gd name="connsiteX43" fmla="*/ 3023036 w 12192000"/>
              <a:gd name="connsiteY43" fmla="*/ 1057429 h 2785707"/>
              <a:gd name="connsiteX44" fmla="*/ 3047640 w 12192000"/>
              <a:gd name="connsiteY44" fmla="*/ 1067886 h 2785707"/>
              <a:gd name="connsiteX45" fmla="*/ 3069615 w 12192000"/>
              <a:gd name="connsiteY45" fmla="*/ 1068623 h 2785707"/>
              <a:gd name="connsiteX46" fmla="*/ 3189718 w 12192000"/>
              <a:gd name="connsiteY46" fmla="*/ 1090790 h 2785707"/>
              <a:gd name="connsiteX47" fmla="*/ 3234683 w 12192000"/>
              <a:gd name="connsiteY47" fmla="*/ 1082861 h 2785707"/>
              <a:gd name="connsiteX48" fmla="*/ 3243889 w 12192000"/>
              <a:gd name="connsiteY48" fmla="*/ 1088560 h 2785707"/>
              <a:gd name="connsiteX49" fmla="*/ 3316289 w 12192000"/>
              <a:gd name="connsiteY49" fmla="*/ 1102846 h 2785707"/>
              <a:gd name="connsiteX50" fmla="*/ 3363255 w 12192000"/>
              <a:gd name="connsiteY50" fmla="*/ 1113121 h 2785707"/>
              <a:gd name="connsiteX51" fmla="*/ 3450298 w 12192000"/>
              <a:gd name="connsiteY51" fmla="*/ 1140641 h 2785707"/>
              <a:gd name="connsiteX52" fmla="*/ 3502843 w 12192000"/>
              <a:gd name="connsiteY52" fmla="*/ 1152088 h 2785707"/>
              <a:gd name="connsiteX53" fmla="*/ 3534327 w 12192000"/>
              <a:gd name="connsiteY53" fmla="*/ 1158780 h 2785707"/>
              <a:gd name="connsiteX54" fmla="*/ 3613707 w 12192000"/>
              <a:gd name="connsiteY54" fmla="*/ 1188135 h 2785707"/>
              <a:gd name="connsiteX55" fmla="*/ 3734447 w 12192000"/>
              <a:gd name="connsiteY55" fmla="*/ 1264997 h 2785707"/>
              <a:gd name="connsiteX56" fmla="*/ 3774777 w 12192000"/>
              <a:gd name="connsiteY56" fmla="*/ 1280345 h 2785707"/>
              <a:gd name="connsiteX57" fmla="*/ 3782987 w 12192000"/>
              <a:gd name="connsiteY57" fmla="*/ 1278825 h 2785707"/>
              <a:gd name="connsiteX58" fmla="*/ 3829525 w 12192000"/>
              <a:gd name="connsiteY58" fmla="*/ 1314650 h 2785707"/>
              <a:gd name="connsiteX59" fmla="*/ 3916534 w 12192000"/>
              <a:gd name="connsiteY59" fmla="*/ 1337438 h 2785707"/>
              <a:gd name="connsiteX60" fmla="*/ 3985243 w 12192000"/>
              <a:gd name="connsiteY60" fmla="*/ 1349887 h 2785707"/>
              <a:gd name="connsiteX61" fmla="*/ 4022446 w 12192000"/>
              <a:gd name="connsiteY61" fmla="*/ 1358915 h 2785707"/>
              <a:gd name="connsiteX62" fmla="*/ 4050987 w 12192000"/>
              <a:gd name="connsiteY62" fmla="*/ 1363213 h 2785707"/>
              <a:gd name="connsiteX63" fmla="*/ 4115739 w 12192000"/>
              <a:gd name="connsiteY63" fmla="*/ 1386380 h 2785707"/>
              <a:gd name="connsiteX64" fmla="*/ 4219773 w 12192000"/>
              <a:gd name="connsiteY64" fmla="*/ 1429896 h 2785707"/>
              <a:gd name="connsiteX65" fmla="*/ 4242592 w 12192000"/>
              <a:gd name="connsiteY65" fmla="*/ 1437995 h 2785707"/>
              <a:gd name="connsiteX66" fmla="*/ 4264860 w 12192000"/>
              <a:gd name="connsiteY66" fmla="*/ 1440328 h 2785707"/>
              <a:gd name="connsiteX67" fmla="*/ 4272342 w 12192000"/>
              <a:gd name="connsiteY67" fmla="*/ 1436836 h 2785707"/>
              <a:gd name="connsiteX68" fmla="*/ 4285317 w 12192000"/>
              <a:gd name="connsiteY68" fmla="*/ 1440547 h 2785707"/>
              <a:gd name="connsiteX69" fmla="*/ 4289326 w 12192000"/>
              <a:gd name="connsiteY69" fmla="*/ 1440567 h 2785707"/>
              <a:gd name="connsiteX70" fmla="*/ 4311745 w 12192000"/>
              <a:gd name="connsiteY70" fmla="*/ 1441649 h 2785707"/>
              <a:gd name="connsiteX71" fmla="*/ 4345821 w 12192000"/>
              <a:gd name="connsiteY71" fmla="*/ 1467990 h 2785707"/>
              <a:gd name="connsiteX72" fmla="*/ 4399086 w 12192000"/>
              <a:gd name="connsiteY72" fmla="*/ 1480631 h 2785707"/>
              <a:gd name="connsiteX73" fmla="*/ 4635587 w 12192000"/>
              <a:gd name="connsiteY73" fmla="*/ 1532477 h 2785707"/>
              <a:gd name="connsiteX74" fmla="*/ 4697305 w 12192000"/>
              <a:gd name="connsiteY74" fmla="*/ 1598576 h 2785707"/>
              <a:gd name="connsiteX75" fmla="*/ 4800559 w 12192000"/>
              <a:gd name="connsiteY75" fmla="*/ 1650651 h 2785707"/>
              <a:gd name="connsiteX76" fmla="*/ 4945615 w 12192000"/>
              <a:gd name="connsiteY76" fmla="*/ 1698753 h 2785707"/>
              <a:gd name="connsiteX77" fmla="*/ 4951384 w 12192000"/>
              <a:gd name="connsiteY77" fmla="*/ 1709811 h 2785707"/>
              <a:gd name="connsiteX78" fmla="*/ 4961956 w 12192000"/>
              <a:gd name="connsiteY78" fmla="*/ 1718626 h 2785707"/>
              <a:gd name="connsiteX79" fmla="*/ 4964473 w 12192000"/>
              <a:gd name="connsiteY79" fmla="*/ 1718615 h 2785707"/>
              <a:gd name="connsiteX80" fmla="*/ 4991598 w 12192000"/>
              <a:gd name="connsiteY80" fmla="*/ 1734829 h 2785707"/>
              <a:gd name="connsiteX81" fmla="*/ 5009548 w 12192000"/>
              <a:gd name="connsiteY81" fmla="*/ 1747489 h 2785707"/>
              <a:gd name="connsiteX82" fmla="*/ 5014839 w 12192000"/>
              <a:gd name="connsiteY82" fmla="*/ 1748130 h 2785707"/>
              <a:gd name="connsiteX83" fmla="*/ 5058738 w 12192000"/>
              <a:gd name="connsiteY83" fmla="*/ 1764982 h 2785707"/>
              <a:gd name="connsiteX84" fmla="*/ 5080507 w 12192000"/>
              <a:gd name="connsiteY84" fmla="*/ 1768847 h 2785707"/>
              <a:gd name="connsiteX85" fmla="*/ 5142055 w 12192000"/>
              <a:gd name="connsiteY85" fmla="*/ 1767607 h 2785707"/>
              <a:gd name="connsiteX86" fmla="*/ 5173522 w 12192000"/>
              <a:gd name="connsiteY86" fmla="*/ 1784620 h 2785707"/>
              <a:gd name="connsiteX87" fmla="*/ 5180367 w 12192000"/>
              <a:gd name="connsiteY87" fmla="*/ 1787604 h 2785707"/>
              <a:gd name="connsiteX88" fmla="*/ 5180716 w 12192000"/>
              <a:gd name="connsiteY88" fmla="*/ 1787481 h 2785707"/>
              <a:gd name="connsiteX89" fmla="*/ 5188363 w 12192000"/>
              <a:gd name="connsiteY89" fmla="*/ 1790269 h 2785707"/>
              <a:gd name="connsiteX90" fmla="*/ 5192852 w 12192000"/>
              <a:gd name="connsiteY90" fmla="*/ 1793043 h 2785707"/>
              <a:gd name="connsiteX91" fmla="*/ 5272230 w 12192000"/>
              <a:gd name="connsiteY91" fmla="*/ 1791348 h 2785707"/>
              <a:gd name="connsiteX92" fmla="*/ 5376484 w 12192000"/>
              <a:gd name="connsiteY92" fmla="*/ 1805756 h 2785707"/>
              <a:gd name="connsiteX93" fmla="*/ 5478926 w 12192000"/>
              <a:gd name="connsiteY93" fmla="*/ 1822858 h 2785707"/>
              <a:gd name="connsiteX94" fmla="*/ 5515632 w 12192000"/>
              <a:gd name="connsiteY94" fmla="*/ 1830425 h 2785707"/>
              <a:gd name="connsiteX95" fmla="*/ 5582742 w 12192000"/>
              <a:gd name="connsiteY95" fmla="*/ 1837848 h 2785707"/>
              <a:gd name="connsiteX96" fmla="*/ 5615731 w 12192000"/>
              <a:gd name="connsiteY96" fmla="*/ 1838115 h 2785707"/>
              <a:gd name="connsiteX97" fmla="*/ 5619149 w 12192000"/>
              <a:gd name="connsiteY97" fmla="*/ 1835988 h 2785707"/>
              <a:gd name="connsiteX98" fmla="*/ 5625050 w 12192000"/>
              <a:gd name="connsiteY98" fmla="*/ 1835832 h 2785707"/>
              <a:gd name="connsiteX99" fmla="*/ 5640026 w 12192000"/>
              <a:gd name="connsiteY99" fmla="*/ 1839536 h 2785707"/>
              <a:gd name="connsiteX100" fmla="*/ 5645469 w 12192000"/>
              <a:gd name="connsiteY100" fmla="*/ 1841610 h 2785707"/>
              <a:gd name="connsiteX101" fmla="*/ 5653837 w 12192000"/>
              <a:gd name="connsiteY101" fmla="*/ 1843194 h 2785707"/>
              <a:gd name="connsiteX102" fmla="*/ 5654101 w 12192000"/>
              <a:gd name="connsiteY102" fmla="*/ 1843017 h 2785707"/>
              <a:gd name="connsiteX103" fmla="*/ 5661820 w 12192000"/>
              <a:gd name="connsiteY103" fmla="*/ 1844927 h 2785707"/>
              <a:gd name="connsiteX104" fmla="*/ 5698828 w 12192000"/>
              <a:gd name="connsiteY104" fmla="*/ 1857009 h 2785707"/>
              <a:gd name="connsiteX105" fmla="*/ 5755153 w 12192000"/>
              <a:gd name="connsiteY105" fmla="*/ 1846051 h 2785707"/>
              <a:gd name="connsiteX106" fmla="*/ 5777080 w 12192000"/>
              <a:gd name="connsiteY106" fmla="*/ 1846484 h 2785707"/>
              <a:gd name="connsiteX107" fmla="*/ 5790062 w 12192000"/>
              <a:gd name="connsiteY107" fmla="*/ 1844754 h 2785707"/>
              <a:gd name="connsiteX108" fmla="*/ 5888138 w 12192000"/>
              <a:gd name="connsiteY108" fmla="*/ 1877663 h 2785707"/>
              <a:gd name="connsiteX109" fmla="*/ 5902013 w 12192000"/>
              <a:gd name="connsiteY109" fmla="*/ 1884827 h 2785707"/>
              <a:gd name="connsiteX110" fmla="*/ 5912492 w 12192000"/>
              <a:gd name="connsiteY110" fmla="*/ 1894998 h 2785707"/>
              <a:gd name="connsiteX111" fmla="*/ 6068995 w 12192000"/>
              <a:gd name="connsiteY111" fmla="*/ 1920302 h 2785707"/>
              <a:gd name="connsiteX112" fmla="*/ 6283598 w 12192000"/>
              <a:gd name="connsiteY112" fmla="*/ 1991295 h 2785707"/>
              <a:gd name="connsiteX113" fmla="*/ 6378390 w 12192000"/>
              <a:gd name="connsiteY113" fmla="*/ 1991561 h 2785707"/>
              <a:gd name="connsiteX114" fmla="*/ 6519309 w 12192000"/>
              <a:gd name="connsiteY114" fmla="*/ 2027309 h 2785707"/>
              <a:gd name="connsiteX115" fmla="*/ 6643152 w 12192000"/>
              <a:gd name="connsiteY115" fmla="*/ 2049516 h 2785707"/>
              <a:gd name="connsiteX116" fmla="*/ 6656875 w 12192000"/>
              <a:gd name="connsiteY116" fmla="*/ 2051188 h 2785707"/>
              <a:gd name="connsiteX117" fmla="*/ 6662165 w 12192000"/>
              <a:gd name="connsiteY117" fmla="*/ 2046505 h 2785707"/>
              <a:gd name="connsiteX118" fmla="*/ 6708706 w 12192000"/>
              <a:gd name="connsiteY118" fmla="*/ 2049842 h 2785707"/>
              <a:gd name="connsiteX119" fmla="*/ 6797201 w 12192000"/>
              <a:gd name="connsiteY119" fmla="*/ 2065320 h 2785707"/>
              <a:gd name="connsiteX120" fmla="*/ 6810764 w 12192000"/>
              <a:gd name="connsiteY120" fmla="*/ 2071002 h 2785707"/>
              <a:gd name="connsiteX121" fmla="*/ 6901101 w 12192000"/>
              <a:gd name="connsiteY121" fmla="*/ 2082052 h 2785707"/>
              <a:gd name="connsiteX122" fmla="*/ 6962781 w 12192000"/>
              <a:gd name="connsiteY122" fmla="*/ 2092999 h 2785707"/>
              <a:gd name="connsiteX123" fmla="*/ 6975881 w 12192000"/>
              <a:gd name="connsiteY123" fmla="*/ 2098520 h 2785707"/>
              <a:gd name="connsiteX124" fmla="*/ 6991402 w 12192000"/>
              <a:gd name="connsiteY124" fmla="*/ 2094572 h 2785707"/>
              <a:gd name="connsiteX125" fmla="*/ 6996085 w 12192000"/>
              <a:gd name="connsiteY125" fmla="*/ 2090397 h 2785707"/>
              <a:gd name="connsiteX126" fmla="*/ 7045119 w 12192000"/>
              <a:gd name="connsiteY126" fmla="*/ 2100367 h 2785707"/>
              <a:gd name="connsiteX127" fmla="*/ 7051064 w 12192000"/>
              <a:gd name="connsiteY127" fmla="*/ 2100779 h 2785707"/>
              <a:gd name="connsiteX128" fmla="*/ 7092123 w 12192000"/>
              <a:gd name="connsiteY128" fmla="*/ 2100750 h 2785707"/>
              <a:gd name="connsiteX129" fmla="*/ 7153291 w 12192000"/>
              <a:gd name="connsiteY129" fmla="*/ 2096258 h 2785707"/>
              <a:gd name="connsiteX130" fmla="*/ 7216946 w 12192000"/>
              <a:gd name="connsiteY130" fmla="*/ 2083586 h 2785707"/>
              <a:gd name="connsiteX131" fmla="*/ 7253640 w 12192000"/>
              <a:gd name="connsiteY131" fmla="*/ 2078754 h 2785707"/>
              <a:gd name="connsiteX132" fmla="*/ 7279228 w 12192000"/>
              <a:gd name="connsiteY132" fmla="*/ 2072719 h 2785707"/>
              <a:gd name="connsiteX133" fmla="*/ 7350342 w 12192000"/>
              <a:gd name="connsiteY133" fmla="*/ 2070909 h 2785707"/>
              <a:gd name="connsiteX134" fmla="*/ 7470724 w 12192000"/>
              <a:gd name="connsiteY134" fmla="*/ 2073574 h 2785707"/>
              <a:gd name="connsiteX135" fmla="*/ 7514696 w 12192000"/>
              <a:gd name="connsiteY135" fmla="*/ 2067266 h 2785707"/>
              <a:gd name="connsiteX136" fmla="*/ 7516909 w 12192000"/>
              <a:gd name="connsiteY136" fmla="*/ 2061590 h 2785707"/>
              <a:gd name="connsiteX137" fmla="*/ 7530255 w 12192000"/>
              <a:gd name="connsiteY137" fmla="*/ 2060403 h 2785707"/>
              <a:gd name="connsiteX138" fmla="*/ 7533279 w 12192000"/>
              <a:gd name="connsiteY138" fmla="*/ 2059039 h 2785707"/>
              <a:gd name="connsiteX139" fmla="*/ 7551151 w 12192000"/>
              <a:gd name="connsiteY139" fmla="*/ 2052267 h 2785707"/>
              <a:gd name="connsiteX140" fmla="*/ 7602338 w 12192000"/>
              <a:gd name="connsiteY140" fmla="*/ 2063846 h 2785707"/>
              <a:gd name="connsiteX141" fmla="*/ 7625892 w 12192000"/>
              <a:gd name="connsiteY141" fmla="*/ 2064714 h 2785707"/>
              <a:gd name="connsiteX142" fmla="*/ 7648322 w 12192000"/>
              <a:gd name="connsiteY142" fmla="*/ 2072757 h 2785707"/>
              <a:gd name="connsiteX143" fmla="*/ 7660138 w 12192000"/>
              <a:gd name="connsiteY143" fmla="*/ 2081487 h 2785707"/>
              <a:gd name="connsiteX144" fmla="*/ 7701887 w 12192000"/>
              <a:gd name="connsiteY144" fmla="*/ 2097255 h 2785707"/>
              <a:gd name="connsiteX145" fmla="*/ 7701887 w 12192000"/>
              <a:gd name="connsiteY145" fmla="*/ 2081564 h 2785707"/>
              <a:gd name="connsiteX146" fmla="*/ 7781603 w 12192000"/>
              <a:gd name="connsiteY146" fmla="*/ 2105597 h 2785707"/>
              <a:gd name="connsiteX147" fmla="*/ 7840532 w 12192000"/>
              <a:gd name="connsiteY147" fmla="*/ 2126887 h 2785707"/>
              <a:gd name="connsiteX148" fmla="*/ 7852490 w 12192000"/>
              <a:gd name="connsiteY148" fmla="*/ 2134555 h 2785707"/>
              <a:gd name="connsiteX149" fmla="*/ 7868492 w 12192000"/>
              <a:gd name="connsiteY149" fmla="*/ 2133321 h 2785707"/>
              <a:gd name="connsiteX150" fmla="*/ 7873842 w 12192000"/>
              <a:gd name="connsiteY150" fmla="*/ 2130014 h 2785707"/>
              <a:gd name="connsiteX151" fmla="*/ 7920468 w 12192000"/>
              <a:gd name="connsiteY151" fmla="*/ 2148187 h 2785707"/>
              <a:gd name="connsiteX152" fmla="*/ 7926263 w 12192000"/>
              <a:gd name="connsiteY152" fmla="*/ 2149606 h 2785707"/>
              <a:gd name="connsiteX153" fmla="*/ 7966770 w 12192000"/>
              <a:gd name="connsiteY153" fmla="*/ 2156585 h 2785707"/>
              <a:gd name="connsiteX154" fmla="*/ 8092911 w 12192000"/>
              <a:gd name="connsiteY154" fmla="*/ 2161008 h 2785707"/>
              <a:gd name="connsiteX155" fmla="*/ 8129956 w 12192000"/>
              <a:gd name="connsiteY155" fmla="*/ 2162518 h 2785707"/>
              <a:gd name="connsiteX156" fmla="*/ 8156253 w 12192000"/>
              <a:gd name="connsiteY156" fmla="*/ 2160951 h 2785707"/>
              <a:gd name="connsiteX157" fmla="*/ 8226723 w 12192000"/>
              <a:gd name="connsiteY157" fmla="*/ 2171307 h 2785707"/>
              <a:gd name="connsiteX158" fmla="*/ 8345013 w 12192000"/>
              <a:gd name="connsiteY158" fmla="*/ 2194472 h 2785707"/>
              <a:gd name="connsiteX159" fmla="*/ 8389494 w 12192000"/>
              <a:gd name="connsiteY159" fmla="*/ 2195774 h 2785707"/>
              <a:gd name="connsiteX160" fmla="*/ 8392672 w 12192000"/>
              <a:gd name="connsiteY160" fmla="*/ 2190570 h 2785707"/>
              <a:gd name="connsiteX161" fmla="*/ 8406045 w 12192000"/>
              <a:gd name="connsiteY161" fmla="*/ 2191681 h 2785707"/>
              <a:gd name="connsiteX162" fmla="*/ 8409264 w 12192000"/>
              <a:gd name="connsiteY162" fmla="*/ 2190855 h 2785707"/>
              <a:gd name="connsiteX163" fmla="*/ 8428080 w 12192000"/>
              <a:gd name="connsiteY163" fmla="*/ 2187244 h 2785707"/>
              <a:gd name="connsiteX164" fmla="*/ 8476550 w 12192000"/>
              <a:gd name="connsiteY164" fmla="*/ 2207369 h 2785707"/>
              <a:gd name="connsiteX165" fmla="*/ 8588757 w 12192000"/>
              <a:gd name="connsiteY165" fmla="*/ 2225395 h 2785707"/>
              <a:gd name="connsiteX166" fmla="*/ 8749518 w 12192000"/>
              <a:gd name="connsiteY166" fmla="*/ 2245011 h 2785707"/>
              <a:gd name="connsiteX167" fmla="*/ 8874315 w 12192000"/>
              <a:gd name="connsiteY167" fmla="*/ 2266877 h 2785707"/>
              <a:gd name="connsiteX168" fmla="*/ 9029190 w 12192000"/>
              <a:gd name="connsiteY168" fmla="*/ 2309251 h 2785707"/>
              <a:gd name="connsiteX169" fmla="*/ 9142331 w 12192000"/>
              <a:gd name="connsiteY169" fmla="*/ 2320064 h 2785707"/>
              <a:gd name="connsiteX170" fmla="*/ 9155844 w 12192000"/>
              <a:gd name="connsiteY170" fmla="*/ 2330314 h 2785707"/>
              <a:gd name="connsiteX171" fmla="*/ 9171403 w 12192000"/>
              <a:gd name="connsiteY171" fmla="*/ 2337223 h 2785707"/>
              <a:gd name="connsiteX172" fmla="*/ 9173407 w 12192000"/>
              <a:gd name="connsiteY172" fmla="*/ 2336681 h 2785707"/>
              <a:gd name="connsiteX173" fmla="*/ 9208166 w 12192000"/>
              <a:gd name="connsiteY173" fmla="*/ 2347769 h 2785707"/>
              <a:gd name="connsiteX174" fmla="*/ 9274752 w 12192000"/>
              <a:gd name="connsiteY174" fmla="*/ 2367321 h 2785707"/>
              <a:gd name="connsiteX175" fmla="*/ 9275339 w 12192000"/>
              <a:gd name="connsiteY175" fmla="*/ 2366424 h 2785707"/>
              <a:gd name="connsiteX176" fmla="*/ 9286171 w 12192000"/>
              <a:gd name="connsiteY176" fmla="*/ 2364868 h 2785707"/>
              <a:gd name="connsiteX177" fmla="*/ 9306706 w 12192000"/>
              <a:gd name="connsiteY177" fmla="*/ 2364279 h 2785707"/>
              <a:gd name="connsiteX178" fmla="*/ 9354964 w 12192000"/>
              <a:gd name="connsiteY178" fmla="*/ 2350000 h 2785707"/>
              <a:gd name="connsiteX179" fmla="*/ 9393840 w 12192000"/>
              <a:gd name="connsiteY179" fmla="*/ 2360999 h 2785707"/>
              <a:gd name="connsiteX180" fmla="*/ 9401723 w 12192000"/>
              <a:gd name="connsiteY180" fmla="*/ 2362648 h 2785707"/>
              <a:gd name="connsiteX181" fmla="*/ 9401904 w 12192000"/>
              <a:gd name="connsiteY181" fmla="*/ 2362449 h 2785707"/>
              <a:gd name="connsiteX182" fmla="*/ 9410265 w 12192000"/>
              <a:gd name="connsiteY182" fmla="*/ 2363724 h 2785707"/>
              <a:gd name="connsiteX183" fmla="*/ 9431384 w 12192000"/>
              <a:gd name="connsiteY183" fmla="*/ 2368857 h 2785707"/>
              <a:gd name="connsiteX184" fmla="*/ 9436806 w 12192000"/>
              <a:gd name="connsiteY184" fmla="*/ 2368409 h 2785707"/>
              <a:gd name="connsiteX185" fmla="*/ 9469943 w 12192000"/>
              <a:gd name="connsiteY185" fmla="*/ 2364702 h 2785707"/>
              <a:gd name="connsiteX186" fmla="*/ 9571973 w 12192000"/>
              <a:gd name="connsiteY186" fmla="*/ 2375579 h 2785707"/>
              <a:gd name="connsiteX187" fmla="*/ 9673508 w 12192000"/>
              <a:gd name="connsiteY187" fmla="*/ 2388756 h 2785707"/>
              <a:gd name="connsiteX188" fmla="*/ 9775728 w 12192000"/>
              <a:gd name="connsiteY188" fmla="*/ 2398997 h 2785707"/>
              <a:gd name="connsiteX189" fmla="*/ 9828502 w 12192000"/>
              <a:gd name="connsiteY189" fmla="*/ 2387377 h 2785707"/>
              <a:gd name="connsiteX190" fmla="*/ 9834358 w 12192000"/>
              <a:gd name="connsiteY190" fmla="*/ 2387922 h 2785707"/>
              <a:gd name="connsiteX191" fmla="*/ 9848851 w 12192000"/>
              <a:gd name="connsiteY191" fmla="*/ 2393407 h 2785707"/>
              <a:gd name="connsiteX192" fmla="*/ 9854053 w 12192000"/>
              <a:gd name="connsiteY192" fmla="*/ 2396127 h 2785707"/>
              <a:gd name="connsiteX193" fmla="*/ 9862192 w 12192000"/>
              <a:gd name="connsiteY193" fmla="*/ 2398707 h 2785707"/>
              <a:gd name="connsiteX194" fmla="*/ 9862471 w 12192000"/>
              <a:gd name="connsiteY194" fmla="*/ 2398561 h 2785707"/>
              <a:gd name="connsiteX195" fmla="*/ 9905498 w 12192000"/>
              <a:gd name="connsiteY195" fmla="*/ 2417867 h 2785707"/>
              <a:gd name="connsiteX196" fmla="*/ 9962223 w 12192000"/>
              <a:gd name="connsiteY196" fmla="*/ 2413612 h 2785707"/>
              <a:gd name="connsiteX197" fmla="*/ 9983885 w 12192000"/>
              <a:gd name="connsiteY197" fmla="*/ 2416653 h 2785707"/>
              <a:gd name="connsiteX198" fmla="*/ 9995871 w 12192000"/>
              <a:gd name="connsiteY198" fmla="*/ 2417158 h 2785707"/>
              <a:gd name="connsiteX199" fmla="*/ 10030934 w 12192000"/>
              <a:gd name="connsiteY199" fmla="*/ 2432369 h 2785707"/>
              <a:gd name="connsiteX200" fmla="*/ 10036087 w 12192000"/>
              <a:gd name="connsiteY200" fmla="*/ 2432793 h 2785707"/>
              <a:gd name="connsiteX201" fmla="*/ 10057471 w 12192000"/>
              <a:gd name="connsiteY201" fmla="*/ 2445317 h 2785707"/>
              <a:gd name="connsiteX202" fmla="*/ 10088697 w 12192000"/>
              <a:gd name="connsiteY202" fmla="*/ 2461159 h 2785707"/>
              <a:gd name="connsiteX203" fmla="*/ 10091030 w 12192000"/>
              <a:gd name="connsiteY203" fmla="*/ 2461029 h 2785707"/>
              <a:gd name="connsiteX204" fmla="*/ 10104127 w 12192000"/>
              <a:gd name="connsiteY204" fmla="*/ 2469841 h 2785707"/>
              <a:gd name="connsiteX205" fmla="*/ 10169163 w 12192000"/>
              <a:gd name="connsiteY205" fmla="*/ 2492519 h 2785707"/>
              <a:gd name="connsiteX206" fmla="*/ 10266247 w 12192000"/>
              <a:gd name="connsiteY206" fmla="*/ 2525164 h 2785707"/>
              <a:gd name="connsiteX207" fmla="*/ 10383588 w 12192000"/>
              <a:gd name="connsiteY207" fmla="*/ 2556604 h 2785707"/>
              <a:gd name="connsiteX208" fmla="*/ 10502276 w 12192000"/>
              <a:gd name="connsiteY208" fmla="*/ 2611346 h 2785707"/>
              <a:gd name="connsiteX209" fmla="*/ 10702436 w 12192000"/>
              <a:gd name="connsiteY209" fmla="*/ 2685688 h 2785707"/>
              <a:gd name="connsiteX210" fmla="*/ 10738338 w 12192000"/>
              <a:gd name="connsiteY210" fmla="*/ 2690143 h 2785707"/>
              <a:gd name="connsiteX211" fmla="*/ 10738410 w 12192000"/>
              <a:gd name="connsiteY211" fmla="*/ 2690169 h 2785707"/>
              <a:gd name="connsiteX212" fmla="*/ 10828361 w 12192000"/>
              <a:gd name="connsiteY212" fmla="*/ 2695982 h 2785707"/>
              <a:gd name="connsiteX213" fmla="*/ 10850642 w 12192000"/>
              <a:gd name="connsiteY213" fmla="*/ 2691703 h 2785707"/>
              <a:gd name="connsiteX214" fmla="*/ 10944231 w 12192000"/>
              <a:gd name="connsiteY214" fmla="*/ 2690377 h 2785707"/>
              <a:gd name="connsiteX215" fmla="*/ 10961147 w 12192000"/>
              <a:gd name="connsiteY215" fmla="*/ 2687666 h 2785707"/>
              <a:gd name="connsiteX216" fmla="*/ 10980692 w 12192000"/>
              <a:gd name="connsiteY216" fmla="*/ 2691799 h 2785707"/>
              <a:gd name="connsiteX217" fmla="*/ 11058630 w 12192000"/>
              <a:gd name="connsiteY217" fmla="*/ 2709148 h 2785707"/>
              <a:gd name="connsiteX218" fmla="*/ 11094767 w 12192000"/>
              <a:gd name="connsiteY218" fmla="*/ 2717083 h 2785707"/>
              <a:gd name="connsiteX219" fmla="*/ 11096358 w 12192000"/>
              <a:gd name="connsiteY219" fmla="*/ 2720774 h 2785707"/>
              <a:gd name="connsiteX220" fmla="*/ 11104973 w 12192000"/>
              <a:gd name="connsiteY220" fmla="*/ 2716245 h 2785707"/>
              <a:gd name="connsiteX221" fmla="*/ 11131099 w 12192000"/>
              <a:gd name="connsiteY221" fmla="*/ 2719881 h 2785707"/>
              <a:gd name="connsiteX222" fmla="*/ 11140776 w 12192000"/>
              <a:gd name="connsiteY222" fmla="*/ 2725926 h 2785707"/>
              <a:gd name="connsiteX223" fmla="*/ 11158686 w 12192000"/>
              <a:gd name="connsiteY223" fmla="*/ 2726270 h 2785707"/>
              <a:gd name="connsiteX224" fmla="*/ 11273267 w 12192000"/>
              <a:gd name="connsiteY224" fmla="*/ 2728567 h 2785707"/>
              <a:gd name="connsiteX225" fmla="*/ 11288916 w 12192000"/>
              <a:gd name="connsiteY225" fmla="*/ 2737828 h 2785707"/>
              <a:gd name="connsiteX226" fmla="*/ 11311388 w 12192000"/>
              <a:gd name="connsiteY226" fmla="*/ 2736624 h 2785707"/>
              <a:gd name="connsiteX227" fmla="*/ 11335078 w 12192000"/>
              <a:gd name="connsiteY227" fmla="*/ 2749941 h 2785707"/>
              <a:gd name="connsiteX228" fmla="*/ 11348344 w 12192000"/>
              <a:gd name="connsiteY228" fmla="*/ 2752346 h 2785707"/>
              <a:gd name="connsiteX229" fmla="*/ 11353373 w 12192000"/>
              <a:gd name="connsiteY229" fmla="*/ 2754678 h 2785707"/>
              <a:gd name="connsiteX230" fmla="*/ 11367159 w 12192000"/>
              <a:gd name="connsiteY230" fmla="*/ 2741107 h 2785707"/>
              <a:gd name="connsiteX231" fmla="*/ 11389712 w 12192000"/>
              <a:gd name="connsiteY231" fmla="*/ 2740372 h 2785707"/>
              <a:gd name="connsiteX232" fmla="*/ 11395219 w 12192000"/>
              <a:gd name="connsiteY232" fmla="*/ 2733120 h 2785707"/>
              <a:gd name="connsiteX233" fmla="*/ 11409180 w 12192000"/>
              <a:gd name="connsiteY233" fmla="*/ 2739023 h 2785707"/>
              <a:gd name="connsiteX234" fmla="*/ 11431837 w 12192000"/>
              <a:gd name="connsiteY234" fmla="*/ 2746056 h 2785707"/>
              <a:gd name="connsiteX235" fmla="*/ 11444471 w 12192000"/>
              <a:gd name="connsiteY235" fmla="*/ 2749621 h 2785707"/>
              <a:gd name="connsiteX236" fmla="*/ 11451208 w 12192000"/>
              <a:gd name="connsiteY236" fmla="*/ 2744859 h 2785707"/>
              <a:gd name="connsiteX237" fmla="*/ 11473061 w 12192000"/>
              <a:gd name="connsiteY237" fmla="*/ 2757601 h 2785707"/>
              <a:gd name="connsiteX238" fmla="*/ 11526925 w 12192000"/>
              <a:gd name="connsiteY238" fmla="*/ 2772124 h 2785707"/>
              <a:gd name="connsiteX239" fmla="*/ 11584409 w 12192000"/>
              <a:gd name="connsiteY239" fmla="*/ 2785707 h 2785707"/>
              <a:gd name="connsiteX240" fmla="*/ 11705161 w 12192000"/>
              <a:gd name="connsiteY240" fmla="*/ 2774143 h 2785707"/>
              <a:gd name="connsiteX241" fmla="*/ 11831541 w 12192000"/>
              <a:gd name="connsiteY241" fmla="*/ 2745647 h 2785707"/>
              <a:gd name="connsiteX242" fmla="*/ 12017942 w 12192000"/>
              <a:gd name="connsiteY242" fmla="*/ 2704117 h 2785707"/>
              <a:gd name="connsiteX243" fmla="*/ 12134490 w 12192000"/>
              <a:gd name="connsiteY243" fmla="*/ 2673464 h 2785707"/>
              <a:gd name="connsiteX244" fmla="*/ 12159651 w 12192000"/>
              <a:gd name="connsiteY244" fmla="*/ 2679085 h 2785707"/>
              <a:gd name="connsiteX245" fmla="*/ 12192000 w 12192000"/>
              <a:gd name="connsiteY245" fmla="*/ 2674480 h 2785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Lst>
            <a:rect l="l" t="t" r="r" b="b"/>
            <a:pathLst>
              <a:path w="12192000" h="2785707">
                <a:moveTo>
                  <a:pt x="12192000" y="0"/>
                </a:moveTo>
                <a:lnTo>
                  <a:pt x="0" y="0"/>
                </a:lnTo>
                <a:lnTo>
                  <a:pt x="0" y="591237"/>
                </a:lnTo>
                <a:lnTo>
                  <a:pt x="7462" y="596097"/>
                </a:lnTo>
                <a:cubicBezTo>
                  <a:pt x="33908" y="613349"/>
                  <a:pt x="59850" y="629066"/>
                  <a:pt x="65949" y="623063"/>
                </a:cubicBezTo>
                <a:cubicBezTo>
                  <a:pt x="104511" y="621541"/>
                  <a:pt x="147418" y="628042"/>
                  <a:pt x="174040" y="614935"/>
                </a:cubicBezTo>
                <a:cubicBezTo>
                  <a:pt x="181060" y="595502"/>
                  <a:pt x="307304" y="613591"/>
                  <a:pt x="331354" y="605310"/>
                </a:cubicBezTo>
                <a:cubicBezTo>
                  <a:pt x="388829" y="623899"/>
                  <a:pt x="404420" y="655488"/>
                  <a:pt x="437701" y="649169"/>
                </a:cubicBezTo>
                <a:cubicBezTo>
                  <a:pt x="460360" y="643797"/>
                  <a:pt x="544430" y="662096"/>
                  <a:pt x="570985" y="634864"/>
                </a:cubicBezTo>
                <a:cubicBezTo>
                  <a:pt x="611720" y="655852"/>
                  <a:pt x="628268" y="628594"/>
                  <a:pt x="660488" y="637694"/>
                </a:cubicBezTo>
                <a:cubicBezTo>
                  <a:pt x="731929" y="640906"/>
                  <a:pt x="769884" y="669504"/>
                  <a:pt x="862240" y="647402"/>
                </a:cubicBezTo>
                <a:cubicBezTo>
                  <a:pt x="904065" y="656940"/>
                  <a:pt x="965938" y="616724"/>
                  <a:pt x="1055198" y="658414"/>
                </a:cubicBezTo>
                <a:cubicBezTo>
                  <a:pt x="1106774" y="665872"/>
                  <a:pt x="1080744" y="646485"/>
                  <a:pt x="1161490" y="664553"/>
                </a:cubicBezTo>
                <a:cubicBezTo>
                  <a:pt x="1184673" y="638081"/>
                  <a:pt x="1309702" y="681966"/>
                  <a:pt x="1335488" y="684838"/>
                </a:cubicBezTo>
                <a:cubicBezTo>
                  <a:pt x="1355801" y="667828"/>
                  <a:pt x="1366194" y="681653"/>
                  <a:pt x="1384901" y="684207"/>
                </a:cubicBezTo>
                <a:cubicBezTo>
                  <a:pt x="1393212" y="673848"/>
                  <a:pt x="1409014" y="673874"/>
                  <a:pt x="1414557" y="685540"/>
                </a:cubicBezTo>
                <a:cubicBezTo>
                  <a:pt x="1407315" y="713070"/>
                  <a:pt x="1474731" y="690092"/>
                  <a:pt x="1479073" y="708783"/>
                </a:cubicBezTo>
                <a:cubicBezTo>
                  <a:pt x="1540070" y="714517"/>
                  <a:pt x="1678447" y="697746"/>
                  <a:pt x="1760498" y="700683"/>
                </a:cubicBezTo>
                <a:cubicBezTo>
                  <a:pt x="1792632" y="694031"/>
                  <a:pt x="1855180" y="727000"/>
                  <a:pt x="1971386" y="726403"/>
                </a:cubicBezTo>
                <a:cubicBezTo>
                  <a:pt x="1986964" y="720596"/>
                  <a:pt x="2046286" y="708514"/>
                  <a:pt x="2050659" y="720928"/>
                </a:cubicBezTo>
                <a:cubicBezTo>
                  <a:pt x="2086682" y="721863"/>
                  <a:pt x="2195049" y="765696"/>
                  <a:pt x="2220475" y="749487"/>
                </a:cubicBezTo>
                <a:cubicBezTo>
                  <a:pt x="2215241" y="776310"/>
                  <a:pt x="2266142" y="751623"/>
                  <a:pt x="2272406" y="777021"/>
                </a:cubicBezTo>
                <a:lnTo>
                  <a:pt x="2297410" y="791240"/>
                </a:lnTo>
                <a:cubicBezTo>
                  <a:pt x="2314908" y="801492"/>
                  <a:pt x="2362075" y="829113"/>
                  <a:pt x="2377393" y="838529"/>
                </a:cubicBezTo>
                <a:lnTo>
                  <a:pt x="2389325" y="847736"/>
                </a:lnTo>
                <a:lnTo>
                  <a:pt x="2418508" y="847030"/>
                </a:lnTo>
                <a:lnTo>
                  <a:pt x="2435377" y="837345"/>
                </a:lnTo>
                <a:lnTo>
                  <a:pt x="2439620" y="840860"/>
                </a:lnTo>
                <a:cubicBezTo>
                  <a:pt x="2444187" y="847628"/>
                  <a:pt x="2446502" y="851791"/>
                  <a:pt x="2451797" y="846508"/>
                </a:cubicBezTo>
                <a:lnTo>
                  <a:pt x="2505861" y="882666"/>
                </a:lnTo>
                <a:cubicBezTo>
                  <a:pt x="2511636" y="885661"/>
                  <a:pt x="2518894" y="886415"/>
                  <a:pt x="2528621" y="883310"/>
                </a:cubicBezTo>
                <a:cubicBezTo>
                  <a:pt x="2546958" y="888460"/>
                  <a:pt x="2598467" y="907723"/>
                  <a:pt x="2615876" y="913568"/>
                </a:cubicBezTo>
                <a:lnTo>
                  <a:pt x="2633076" y="918384"/>
                </a:lnTo>
                <a:cubicBezTo>
                  <a:pt x="2641280" y="922241"/>
                  <a:pt x="2658085" y="933369"/>
                  <a:pt x="2665101" y="936714"/>
                </a:cubicBezTo>
                <a:cubicBezTo>
                  <a:pt x="2670825" y="938682"/>
                  <a:pt x="2668027" y="935380"/>
                  <a:pt x="2675173" y="938458"/>
                </a:cubicBezTo>
                <a:cubicBezTo>
                  <a:pt x="2675225" y="944597"/>
                  <a:pt x="2677804" y="950555"/>
                  <a:pt x="2707978" y="955182"/>
                </a:cubicBezTo>
                <a:cubicBezTo>
                  <a:pt x="2726571" y="970114"/>
                  <a:pt x="2750921" y="982615"/>
                  <a:pt x="2778669" y="991480"/>
                </a:cubicBezTo>
                <a:cubicBezTo>
                  <a:pt x="2784596" y="986681"/>
                  <a:pt x="2791940" y="997468"/>
                  <a:pt x="2796452" y="1000372"/>
                </a:cubicBezTo>
                <a:cubicBezTo>
                  <a:pt x="2798282" y="996724"/>
                  <a:pt x="2810819" y="997911"/>
                  <a:pt x="2813495" y="1001982"/>
                </a:cubicBezTo>
                <a:cubicBezTo>
                  <a:pt x="2894291" y="1036995"/>
                  <a:pt x="2861846" y="990458"/>
                  <a:pt x="2904193" y="1024123"/>
                </a:cubicBezTo>
                <a:cubicBezTo>
                  <a:pt x="2912426" y="1027395"/>
                  <a:pt x="2919877" y="1027211"/>
                  <a:pt x="2926826" y="1025558"/>
                </a:cubicBezTo>
                <a:lnTo>
                  <a:pt x="2937629" y="1021496"/>
                </a:lnTo>
                <a:lnTo>
                  <a:pt x="2970190" y="1039341"/>
                </a:lnTo>
                <a:cubicBezTo>
                  <a:pt x="2986667" y="1046544"/>
                  <a:pt x="3004419" y="1052632"/>
                  <a:pt x="3023036" y="1057429"/>
                </a:cubicBezTo>
                <a:cubicBezTo>
                  <a:pt x="3029427" y="1050485"/>
                  <a:pt x="3041250" y="1064362"/>
                  <a:pt x="3047640" y="1067886"/>
                </a:cubicBezTo>
                <a:cubicBezTo>
                  <a:pt x="3049113" y="1062834"/>
                  <a:pt x="3065273" y="1063377"/>
                  <a:pt x="3069615" y="1068623"/>
                </a:cubicBezTo>
                <a:cubicBezTo>
                  <a:pt x="3180167" y="1108914"/>
                  <a:pt x="3128204" y="1049097"/>
                  <a:pt x="3189718" y="1090790"/>
                </a:cubicBezTo>
                <a:lnTo>
                  <a:pt x="3234683" y="1082861"/>
                </a:lnTo>
                <a:lnTo>
                  <a:pt x="3243889" y="1088560"/>
                </a:lnTo>
                <a:cubicBezTo>
                  <a:pt x="3282443" y="1096267"/>
                  <a:pt x="3296793" y="1087718"/>
                  <a:pt x="3316289" y="1102846"/>
                </a:cubicBezTo>
                <a:cubicBezTo>
                  <a:pt x="3355705" y="1086745"/>
                  <a:pt x="3338941" y="1104834"/>
                  <a:pt x="3363255" y="1113121"/>
                </a:cubicBezTo>
                <a:cubicBezTo>
                  <a:pt x="3385590" y="1119421"/>
                  <a:pt x="3427034" y="1134146"/>
                  <a:pt x="3450298" y="1140641"/>
                </a:cubicBezTo>
                <a:cubicBezTo>
                  <a:pt x="3464287" y="1161185"/>
                  <a:pt x="3479428" y="1142090"/>
                  <a:pt x="3502843" y="1152088"/>
                </a:cubicBezTo>
                <a:cubicBezTo>
                  <a:pt x="3512778" y="1160751"/>
                  <a:pt x="3520916" y="1163472"/>
                  <a:pt x="3534327" y="1158780"/>
                </a:cubicBezTo>
                <a:cubicBezTo>
                  <a:pt x="3579631" y="1200367"/>
                  <a:pt x="3566563" y="1166440"/>
                  <a:pt x="3613707" y="1188135"/>
                </a:cubicBezTo>
                <a:cubicBezTo>
                  <a:pt x="3653700" y="1209113"/>
                  <a:pt x="3700718" y="1226767"/>
                  <a:pt x="3734447" y="1264997"/>
                </a:cubicBezTo>
                <a:cubicBezTo>
                  <a:pt x="3739812" y="1275024"/>
                  <a:pt x="3757867" y="1281897"/>
                  <a:pt x="3774777" y="1280345"/>
                </a:cubicBezTo>
                <a:cubicBezTo>
                  <a:pt x="3777687" y="1280079"/>
                  <a:pt x="3780452" y="1279566"/>
                  <a:pt x="3782987" y="1278825"/>
                </a:cubicBezTo>
                <a:cubicBezTo>
                  <a:pt x="3802089" y="1304950"/>
                  <a:pt x="3822370" y="1298085"/>
                  <a:pt x="3829525" y="1314650"/>
                </a:cubicBezTo>
                <a:cubicBezTo>
                  <a:pt x="3870043" y="1329235"/>
                  <a:pt x="3909546" y="1322767"/>
                  <a:pt x="3916534" y="1337438"/>
                </a:cubicBezTo>
                <a:cubicBezTo>
                  <a:pt x="3938646" y="1341249"/>
                  <a:pt x="3973911" y="1333246"/>
                  <a:pt x="3985243" y="1349887"/>
                </a:cubicBezTo>
                <a:cubicBezTo>
                  <a:pt x="3991624" y="1339551"/>
                  <a:pt x="4007098" y="1363379"/>
                  <a:pt x="4022446" y="1358915"/>
                </a:cubicBezTo>
                <a:cubicBezTo>
                  <a:pt x="4033756" y="1354584"/>
                  <a:pt x="4041089" y="1360802"/>
                  <a:pt x="4050987" y="1363213"/>
                </a:cubicBezTo>
                <a:cubicBezTo>
                  <a:pt x="4065543" y="1360896"/>
                  <a:pt x="4106233" y="1377936"/>
                  <a:pt x="4115739" y="1386380"/>
                </a:cubicBezTo>
                <a:cubicBezTo>
                  <a:pt x="4136569" y="1413385"/>
                  <a:pt x="4202076" y="1408872"/>
                  <a:pt x="4219773" y="1429896"/>
                </a:cubicBezTo>
                <a:cubicBezTo>
                  <a:pt x="4227193" y="1433905"/>
                  <a:pt x="4234841" y="1436419"/>
                  <a:pt x="4242592" y="1437995"/>
                </a:cubicBezTo>
                <a:lnTo>
                  <a:pt x="4264860" y="1440328"/>
                </a:lnTo>
                <a:lnTo>
                  <a:pt x="4272342" y="1436836"/>
                </a:lnTo>
                <a:lnTo>
                  <a:pt x="4285317" y="1440547"/>
                </a:lnTo>
                <a:lnTo>
                  <a:pt x="4289326" y="1440567"/>
                </a:lnTo>
                <a:lnTo>
                  <a:pt x="4311745" y="1441649"/>
                </a:lnTo>
                <a:cubicBezTo>
                  <a:pt x="4295920" y="1463324"/>
                  <a:pt x="4370745" y="1452790"/>
                  <a:pt x="4345821" y="1467990"/>
                </a:cubicBezTo>
                <a:cubicBezTo>
                  <a:pt x="4382864" y="1476647"/>
                  <a:pt x="4349421" y="1488843"/>
                  <a:pt x="4399086" y="1480631"/>
                </a:cubicBezTo>
                <a:cubicBezTo>
                  <a:pt x="4451935" y="1510979"/>
                  <a:pt x="4598080" y="1494621"/>
                  <a:pt x="4635587" y="1532477"/>
                </a:cubicBezTo>
                <a:cubicBezTo>
                  <a:pt x="4632999" y="1520275"/>
                  <a:pt x="4681854" y="1589802"/>
                  <a:pt x="4697305" y="1598576"/>
                </a:cubicBezTo>
                <a:cubicBezTo>
                  <a:pt x="4733556" y="1613805"/>
                  <a:pt x="4746756" y="1626181"/>
                  <a:pt x="4800559" y="1650651"/>
                </a:cubicBezTo>
                <a:cubicBezTo>
                  <a:pt x="4853578" y="1666654"/>
                  <a:pt x="4885909" y="1696908"/>
                  <a:pt x="4945615" y="1698753"/>
                </a:cubicBezTo>
                <a:cubicBezTo>
                  <a:pt x="4946370" y="1702791"/>
                  <a:pt x="4948427" y="1706445"/>
                  <a:pt x="4951384" y="1709811"/>
                </a:cubicBezTo>
                <a:lnTo>
                  <a:pt x="4961956" y="1718626"/>
                </a:lnTo>
                <a:lnTo>
                  <a:pt x="4964473" y="1718615"/>
                </a:lnTo>
                <a:lnTo>
                  <a:pt x="4991598" y="1734829"/>
                </a:lnTo>
                <a:lnTo>
                  <a:pt x="5009548" y="1747489"/>
                </a:lnTo>
                <a:lnTo>
                  <a:pt x="5014839" y="1748130"/>
                </a:lnTo>
                <a:cubicBezTo>
                  <a:pt x="5023037" y="1751045"/>
                  <a:pt x="5047794" y="1761529"/>
                  <a:pt x="5058738" y="1764982"/>
                </a:cubicBezTo>
                <a:cubicBezTo>
                  <a:pt x="5064791" y="1749903"/>
                  <a:pt x="5066861" y="1761618"/>
                  <a:pt x="5080507" y="1768847"/>
                </a:cubicBezTo>
                <a:cubicBezTo>
                  <a:pt x="5092955" y="1747037"/>
                  <a:pt x="5123611" y="1774828"/>
                  <a:pt x="5142055" y="1767607"/>
                </a:cubicBezTo>
                <a:cubicBezTo>
                  <a:pt x="5151799" y="1773410"/>
                  <a:pt x="5162333" y="1779148"/>
                  <a:pt x="5173522" y="1784620"/>
                </a:cubicBezTo>
                <a:lnTo>
                  <a:pt x="5180367" y="1787604"/>
                </a:lnTo>
                <a:lnTo>
                  <a:pt x="5180716" y="1787481"/>
                </a:lnTo>
                <a:cubicBezTo>
                  <a:pt x="5182658" y="1787744"/>
                  <a:pt x="5185081" y="1788580"/>
                  <a:pt x="5188363" y="1790269"/>
                </a:cubicBezTo>
                <a:lnTo>
                  <a:pt x="5192852" y="1793043"/>
                </a:lnTo>
                <a:lnTo>
                  <a:pt x="5272230" y="1791348"/>
                </a:lnTo>
                <a:cubicBezTo>
                  <a:pt x="5312404" y="1798683"/>
                  <a:pt x="5342704" y="1787354"/>
                  <a:pt x="5376484" y="1805756"/>
                </a:cubicBezTo>
                <a:cubicBezTo>
                  <a:pt x="5414117" y="1812554"/>
                  <a:pt x="5448503" y="1811916"/>
                  <a:pt x="5478926" y="1822858"/>
                </a:cubicBezTo>
                <a:cubicBezTo>
                  <a:pt x="5493297" y="1819986"/>
                  <a:pt x="5506053" y="1820161"/>
                  <a:pt x="5515632" y="1830425"/>
                </a:cubicBezTo>
                <a:cubicBezTo>
                  <a:pt x="5551385" y="1834476"/>
                  <a:pt x="5563012" y="1824675"/>
                  <a:pt x="5582742" y="1837848"/>
                </a:cubicBezTo>
                <a:lnTo>
                  <a:pt x="5615731" y="1838115"/>
                </a:lnTo>
                <a:lnTo>
                  <a:pt x="5619149" y="1835988"/>
                </a:lnTo>
                <a:lnTo>
                  <a:pt x="5625050" y="1835832"/>
                </a:lnTo>
                <a:lnTo>
                  <a:pt x="5640026" y="1839536"/>
                </a:lnTo>
                <a:lnTo>
                  <a:pt x="5645469" y="1841610"/>
                </a:lnTo>
                <a:cubicBezTo>
                  <a:pt x="5649292" y="1842786"/>
                  <a:pt x="5651918" y="1843241"/>
                  <a:pt x="5653837" y="1843194"/>
                </a:cubicBezTo>
                <a:lnTo>
                  <a:pt x="5654101" y="1843017"/>
                </a:lnTo>
                <a:lnTo>
                  <a:pt x="5661820" y="1844927"/>
                </a:lnTo>
                <a:cubicBezTo>
                  <a:pt x="5674709" y="1848645"/>
                  <a:pt x="5687118" y="1852732"/>
                  <a:pt x="5698828" y="1857009"/>
                </a:cubicBezTo>
                <a:cubicBezTo>
                  <a:pt x="5712521" y="1846861"/>
                  <a:pt x="5753797" y="1869873"/>
                  <a:pt x="5755153" y="1846051"/>
                </a:cubicBezTo>
                <a:cubicBezTo>
                  <a:pt x="5771136" y="1851140"/>
                  <a:pt x="5778501" y="1862553"/>
                  <a:pt x="5777080" y="1846484"/>
                </a:cubicBezTo>
                <a:lnTo>
                  <a:pt x="5790062" y="1844754"/>
                </a:lnTo>
                <a:lnTo>
                  <a:pt x="5888138" y="1877663"/>
                </a:lnTo>
                <a:lnTo>
                  <a:pt x="5902013" y="1884827"/>
                </a:lnTo>
                <a:cubicBezTo>
                  <a:pt x="5906316" y="1887734"/>
                  <a:pt x="5909915" y="1891071"/>
                  <a:pt x="5912492" y="1894998"/>
                </a:cubicBezTo>
                <a:cubicBezTo>
                  <a:pt x="5968551" y="1887421"/>
                  <a:pt x="6012526" y="1912636"/>
                  <a:pt x="6068995" y="1920302"/>
                </a:cubicBezTo>
                <a:cubicBezTo>
                  <a:pt x="6130128" y="1936331"/>
                  <a:pt x="6262213" y="1980287"/>
                  <a:pt x="6283598" y="1991295"/>
                </a:cubicBezTo>
                <a:cubicBezTo>
                  <a:pt x="6301966" y="1997651"/>
                  <a:pt x="6386462" y="2003382"/>
                  <a:pt x="6378390" y="1991561"/>
                </a:cubicBezTo>
                <a:cubicBezTo>
                  <a:pt x="6430691" y="2023578"/>
                  <a:pt x="6456320" y="2005237"/>
                  <a:pt x="6519309" y="2027309"/>
                </a:cubicBezTo>
                <a:lnTo>
                  <a:pt x="6643152" y="2049516"/>
                </a:lnTo>
                <a:lnTo>
                  <a:pt x="6656875" y="2051188"/>
                </a:lnTo>
                <a:lnTo>
                  <a:pt x="6662165" y="2046505"/>
                </a:lnTo>
                <a:lnTo>
                  <a:pt x="6708706" y="2049842"/>
                </a:lnTo>
                <a:cubicBezTo>
                  <a:pt x="6728320" y="2063550"/>
                  <a:pt x="6766107" y="2058616"/>
                  <a:pt x="6797201" y="2065320"/>
                </a:cubicBezTo>
                <a:lnTo>
                  <a:pt x="6810764" y="2071002"/>
                </a:lnTo>
                <a:lnTo>
                  <a:pt x="6901101" y="2082052"/>
                </a:lnTo>
                <a:lnTo>
                  <a:pt x="6962781" y="2092999"/>
                </a:lnTo>
                <a:lnTo>
                  <a:pt x="6975881" y="2098520"/>
                </a:lnTo>
                <a:lnTo>
                  <a:pt x="6991402" y="2094572"/>
                </a:lnTo>
                <a:cubicBezTo>
                  <a:pt x="6993328" y="2093335"/>
                  <a:pt x="6994904" y="2091926"/>
                  <a:pt x="6996085" y="2090397"/>
                </a:cubicBezTo>
                <a:lnTo>
                  <a:pt x="7045119" y="2100367"/>
                </a:lnTo>
                <a:lnTo>
                  <a:pt x="7051064" y="2100779"/>
                </a:lnTo>
                <a:lnTo>
                  <a:pt x="7092123" y="2100750"/>
                </a:lnTo>
                <a:lnTo>
                  <a:pt x="7153291" y="2096258"/>
                </a:lnTo>
                <a:cubicBezTo>
                  <a:pt x="7173585" y="2092006"/>
                  <a:pt x="7192251" y="2072757"/>
                  <a:pt x="7216946" y="2083586"/>
                </a:cubicBezTo>
                <a:cubicBezTo>
                  <a:pt x="7211675" y="2072232"/>
                  <a:pt x="7246465" y="2087999"/>
                  <a:pt x="7253640" y="2078754"/>
                </a:cubicBezTo>
                <a:cubicBezTo>
                  <a:pt x="7257908" y="2071016"/>
                  <a:pt x="7269456" y="2073996"/>
                  <a:pt x="7279228" y="2072719"/>
                </a:cubicBezTo>
                <a:cubicBezTo>
                  <a:pt x="7287893" y="2065644"/>
                  <a:pt x="7334999" y="2066706"/>
                  <a:pt x="7350342" y="2070909"/>
                </a:cubicBezTo>
                <a:cubicBezTo>
                  <a:pt x="7392243" y="2087644"/>
                  <a:pt x="7436988" y="2061053"/>
                  <a:pt x="7470724" y="2073574"/>
                </a:cubicBezTo>
                <a:cubicBezTo>
                  <a:pt x="7498116" y="2072967"/>
                  <a:pt x="7506999" y="2069264"/>
                  <a:pt x="7514696" y="2067266"/>
                </a:cubicBezTo>
                <a:lnTo>
                  <a:pt x="7516909" y="2061590"/>
                </a:lnTo>
                <a:lnTo>
                  <a:pt x="7530255" y="2060403"/>
                </a:lnTo>
                <a:lnTo>
                  <a:pt x="7533279" y="2059039"/>
                </a:lnTo>
                <a:cubicBezTo>
                  <a:pt x="7539042" y="2056412"/>
                  <a:pt x="7544852" y="2053978"/>
                  <a:pt x="7551151" y="2052267"/>
                </a:cubicBezTo>
                <a:cubicBezTo>
                  <a:pt x="7560368" y="2076923"/>
                  <a:pt x="7606247" y="2041786"/>
                  <a:pt x="7602338" y="2063846"/>
                </a:cubicBezTo>
                <a:lnTo>
                  <a:pt x="7625892" y="2064714"/>
                </a:lnTo>
                <a:lnTo>
                  <a:pt x="7648322" y="2072757"/>
                </a:lnTo>
                <a:lnTo>
                  <a:pt x="7660138" y="2081487"/>
                </a:lnTo>
                <a:lnTo>
                  <a:pt x="7701887" y="2097255"/>
                </a:lnTo>
                <a:lnTo>
                  <a:pt x="7701887" y="2081564"/>
                </a:lnTo>
                <a:lnTo>
                  <a:pt x="7781603" y="2105597"/>
                </a:lnTo>
                <a:lnTo>
                  <a:pt x="7840532" y="2126887"/>
                </a:lnTo>
                <a:lnTo>
                  <a:pt x="7852490" y="2134555"/>
                </a:lnTo>
                <a:lnTo>
                  <a:pt x="7868492" y="2133321"/>
                </a:lnTo>
                <a:cubicBezTo>
                  <a:pt x="7870608" y="2132431"/>
                  <a:pt x="7872409" y="2131316"/>
                  <a:pt x="7873842" y="2130014"/>
                </a:cubicBezTo>
                <a:lnTo>
                  <a:pt x="7920468" y="2148187"/>
                </a:lnTo>
                <a:lnTo>
                  <a:pt x="7926263" y="2149606"/>
                </a:lnTo>
                <a:lnTo>
                  <a:pt x="7966770" y="2156585"/>
                </a:lnTo>
                <a:lnTo>
                  <a:pt x="8092911" y="2161008"/>
                </a:lnTo>
                <a:cubicBezTo>
                  <a:pt x="8089698" y="2148943"/>
                  <a:pt x="8121258" y="2170386"/>
                  <a:pt x="8129956" y="2162518"/>
                </a:cubicBezTo>
                <a:cubicBezTo>
                  <a:pt x="8135520" y="2155638"/>
                  <a:pt x="8146390" y="2160539"/>
                  <a:pt x="8156253" y="2160951"/>
                </a:cubicBezTo>
                <a:cubicBezTo>
                  <a:pt x="8166039" y="2155473"/>
                  <a:pt x="8212323" y="2164555"/>
                  <a:pt x="8226723" y="2171307"/>
                </a:cubicBezTo>
                <a:cubicBezTo>
                  <a:pt x="8265129" y="2194914"/>
                  <a:pt x="8313924" y="2176403"/>
                  <a:pt x="8345013" y="2194472"/>
                </a:cubicBezTo>
                <a:cubicBezTo>
                  <a:pt x="8372141" y="2198551"/>
                  <a:pt x="8381553" y="2196425"/>
                  <a:pt x="8389494" y="2195774"/>
                </a:cubicBezTo>
                <a:lnTo>
                  <a:pt x="8392672" y="2190570"/>
                </a:lnTo>
                <a:lnTo>
                  <a:pt x="8406045" y="2191681"/>
                </a:lnTo>
                <a:lnTo>
                  <a:pt x="8409264" y="2190855"/>
                </a:lnTo>
                <a:cubicBezTo>
                  <a:pt x="8415411" y="2189254"/>
                  <a:pt x="8421567" y="2187852"/>
                  <a:pt x="8428080" y="2187244"/>
                </a:cubicBezTo>
                <a:cubicBezTo>
                  <a:pt x="8432860" y="2213065"/>
                  <a:pt x="8484266" y="2186341"/>
                  <a:pt x="8476550" y="2207369"/>
                </a:cubicBezTo>
                <a:cubicBezTo>
                  <a:pt x="8513167" y="2208526"/>
                  <a:pt x="8555619" y="2244400"/>
                  <a:pt x="8588757" y="2225395"/>
                </a:cubicBezTo>
                <a:cubicBezTo>
                  <a:pt x="8642872" y="2232730"/>
                  <a:pt x="8692026" y="2235404"/>
                  <a:pt x="8749518" y="2245011"/>
                </a:cubicBezTo>
                <a:cubicBezTo>
                  <a:pt x="8793577" y="2260750"/>
                  <a:pt x="8842828" y="2247803"/>
                  <a:pt x="8874315" y="2266877"/>
                </a:cubicBezTo>
                <a:cubicBezTo>
                  <a:pt x="8926109" y="2267125"/>
                  <a:pt x="8990017" y="2281364"/>
                  <a:pt x="9029190" y="2309251"/>
                </a:cubicBezTo>
                <a:cubicBezTo>
                  <a:pt x="9084505" y="2314654"/>
                  <a:pt x="9093058" y="2330757"/>
                  <a:pt x="9142331" y="2320064"/>
                </a:cubicBezTo>
                <a:cubicBezTo>
                  <a:pt x="9146183" y="2324091"/>
                  <a:pt x="9150768" y="2327448"/>
                  <a:pt x="9155844" y="2330314"/>
                </a:cubicBezTo>
                <a:lnTo>
                  <a:pt x="9171403" y="2337223"/>
                </a:lnTo>
                <a:lnTo>
                  <a:pt x="9173407" y="2336681"/>
                </a:lnTo>
                <a:lnTo>
                  <a:pt x="9208166" y="2347769"/>
                </a:lnTo>
                <a:lnTo>
                  <a:pt x="9274752" y="2367321"/>
                </a:lnTo>
                <a:lnTo>
                  <a:pt x="9275339" y="2366424"/>
                </a:lnTo>
                <a:cubicBezTo>
                  <a:pt x="9277508" y="2364656"/>
                  <a:pt x="9280711" y="2363810"/>
                  <a:pt x="9286171" y="2364868"/>
                </a:cubicBezTo>
                <a:cubicBezTo>
                  <a:pt x="9278880" y="2347951"/>
                  <a:pt x="9289961" y="2359662"/>
                  <a:pt x="9306706" y="2364279"/>
                </a:cubicBezTo>
                <a:cubicBezTo>
                  <a:pt x="9299116" y="2339032"/>
                  <a:pt x="9346014" y="2361383"/>
                  <a:pt x="9354964" y="2350000"/>
                </a:cubicBezTo>
                <a:cubicBezTo>
                  <a:pt x="9367435" y="2353960"/>
                  <a:pt x="9380485" y="2357688"/>
                  <a:pt x="9393840" y="2360999"/>
                </a:cubicBezTo>
                <a:lnTo>
                  <a:pt x="9401723" y="2362648"/>
                </a:lnTo>
                <a:cubicBezTo>
                  <a:pt x="9401784" y="2362582"/>
                  <a:pt x="9401843" y="2362515"/>
                  <a:pt x="9401904" y="2362449"/>
                </a:cubicBezTo>
                <a:cubicBezTo>
                  <a:pt x="9403668" y="2362309"/>
                  <a:pt x="9406280" y="2362664"/>
                  <a:pt x="9410265" y="2363724"/>
                </a:cubicBezTo>
                <a:lnTo>
                  <a:pt x="9431384" y="2368857"/>
                </a:lnTo>
                <a:lnTo>
                  <a:pt x="9436806" y="2368409"/>
                </a:lnTo>
                <a:lnTo>
                  <a:pt x="9469943" y="2364702"/>
                </a:lnTo>
                <a:cubicBezTo>
                  <a:pt x="9492075" y="2366299"/>
                  <a:pt x="9538048" y="2371570"/>
                  <a:pt x="9571973" y="2375579"/>
                </a:cubicBezTo>
                <a:cubicBezTo>
                  <a:pt x="9604304" y="2385689"/>
                  <a:pt x="9636016" y="2383371"/>
                  <a:pt x="9673508" y="2388756"/>
                </a:cubicBezTo>
                <a:cubicBezTo>
                  <a:pt x="9711732" y="2406591"/>
                  <a:pt x="9735674" y="2393166"/>
                  <a:pt x="9775728" y="2398997"/>
                </a:cubicBezTo>
                <a:cubicBezTo>
                  <a:pt x="9806799" y="2422784"/>
                  <a:pt x="9806899" y="2389955"/>
                  <a:pt x="9828502" y="2387377"/>
                </a:cubicBezTo>
                <a:lnTo>
                  <a:pt x="9834358" y="2387922"/>
                </a:lnTo>
                <a:lnTo>
                  <a:pt x="9848851" y="2393407"/>
                </a:lnTo>
                <a:lnTo>
                  <a:pt x="9854053" y="2396127"/>
                </a:lnTo>
                <a:cubicBezTo>
                  <a:pt x="9857729" y="2397755"/>
                  <a:pt x="9860291" y="2398523"/>
                  <a:pt x="9862192" y="2398707"/>
                </a:cubicBezTo>
                <a:lnTo>
                  <a:pt x="9862471" y="2398561"/>
                </a:lnTo>
                <a:lnTo>
                  <a:pt x="9905498" y="2417867"/>
                </a:lnTo>
                <a:cubicBezTo>
                  <a:pt x="9919952" y="2409351"/>
                  <a:pt x="9958757" y="2437263"/>
                  <a:pt x="9962223" y="2413612"/>
                </a:cubicBezTo>
                <a:cubicBezTo>
                  <a:pt x="9977588" y="2420601"/>
                  <a:pt x="9983860" y="2432885"/>
                  <a:pt x="9983885" y="2416653"/>
                </a:cubicBezTo>
                <a:cubicBezTo>
                  <a:pt x="9989098" y="2418537"/>
                  <a:pt x="9992817" y="2418345"/>
                  <a:pt x="9995871" y="2417158"/>
                </a:cubicBezTo>
                <a:lnTo>
                  <a:pt x="10030934" y="2432369"/>
                </a:lnTo>
                <a:lnTo>
                  <a:pt x="10036087" y="2432793"/>
                </a:lnTo>
                <a:lnTo>
                  <a:pt x="10057471" y="2445317"/>
                </a:lnTo>
                <a:lnTo>
                  <a:pt x="10088697" y="2461159"/>
                </a:lnTo>
                <a:lnTo>
                  <a:pt x="10091030" y="2461029"/>
                </a:lnTo>
                <a:lnTo>
                  <a:pt x="10104127" y="2469841"/>
                </a:lnTo>
                <a:cubicBezTo>
                  <a:pt x="10108126" y="2473257"/>
                  <a:pt x="10166959" y="2488286"/>
                  <a:pt x="10169163" y="2492519"/>
                </a:cubicBezTo>
                <a:cubicBezTo>
                  <a:pt x="10225323" y="2491613"/>
                  <a:pt x="10211037" y="2510783"/>
                  <a:pt x="10266247" y="2525164"/>
                </a:cubicBezTo>
                <a:cubicBezTo>
                  <a:pt x="10304736" y="2528123"/>
                  <a:pt x="10324750" y="2536388"/>
                  <a:pt x="10383588" y="2556604"/>
                </a:cubicBezTo>
                <a:cubicBezTo>
                  <a:pt x="10422927" y="2570967"/>
                  <a:pt x="10449351" y="2596747"/>
                  <a:pt x="10502276" y="2611346"/>
                </a:cubicBezTo>
                <a:cubicBezTo>
                  <a:pt x="10551189" y="2649570"/>
                  <a:pt x="10642054" y="2656133"/>
                  <a:pt x="10702436" y="2685688"/>
                </a:cubicBezTo>
                <a:cubicBezTo>
                  <a:pt x="10734755" y="2677393"/>
                  <a:pt x="10727906" y="2683472"/>
                  <a:pt x="10738338" y="2690143"/>
                </a:cubicBezTo>
                <a:lnTo>
                  <a:pt x="10738410" y="2690169"/>
                </a:lnTo>
                <a:lnTo>
                  <a:pt x="10828361" y="2695982"/>
                </a:lnTo>
                <a:cubicBezTo>
                  <a:pt x="10834653" y="2692647"/>
                  <a:pt x="10841817" y="2690605"/>
                  <a:pt x="10850642" y="2691703"/>
                </a:cubicBezTo>
                <a:cubicBezTo>
                  <a:pt x="10900458" y="2713605"/>
                  <a:pt x="10856850" y="2676798"/>
                  <a:pt x="10944231" y="2690377"/>
                </a:cubicBezTo>
                <a:cubicBezTo>
                  <a:pt x="10947888" y="2693638"/>
                  <a:pt x="10960334" y="2691646"/>
                  <a:pt x="10961147" y="2687666"/>
                </a:cubicBezTo>
                <a:cubicBezTo>
                  <a:pt x="10966277" y="2689341"/>
                  <a:pt x="10976214" y="2697915"/>
                  <a:pt x="10980692" y="2691799"/>
                </a:cubicBezTo>
                <a:cubicBezTo>
                  <a:pt x="11009873" y="2693413"/>
                  <a:pt x="11036717" y="2699386"/>
                  <a:pt x="11058630" y="2709148"/>
                </a:cubicBezTo>
                <a:cubicBezTo>
                  <a:pt x="11089046" y="2706063"/>
                  <a:pt x="11093105" y="2711169"/>
                  <a:pt x="11094767" y="2717083"/>
                </a:cubicBezTo>
                <a:lnTo>
                  <a:pt x="11096358" y="2720774"/>
                </a:lnTo>
                <a:lnTo>
                  <a:pt x="11104973" y="2716245"/>
                </a:lnTo>
                <a:cubicBezTo>
                  <a:pt x="11114214" y="2713690"/>
                  <a:pt x="11122836" y="2715703"/>
                  <a:pt x="11131099" y="2719881"/>
                </a:cubicBezTo>
                <a:lnTo>
                  <a:pt x="11140776" y="2725926"/>
                </a:lnTo>
                <a:lnTo>
                  <a:pt x="11158686" y="2726270"/>
                </a:lnTo>
                <a:cubicBezTo>
                  <a:pt x="11180768" y="2726709"/>
                  <a:pt x="11251563" y="2726640"/>
                  <a:pt x="11273267" y="2728567"/>
                </a:cubicBezTo>
                <a:lnTo>
                  <a:pt x="11288916" y="2737828"/>
                </a:lnTo>
                <a:lnTo>
                  <a:pt x="11311388" y="2736624"/>
                </a:lnTo>
                <a:cubicBezTo>
                  <a:pt x="11321582" y="2738058"/>
                  <a:pt x="11329783" y="2742030"/>
                  <a:pt x="11335078" y="2749941"/>
                </a:cubicBezTo>
                <a:cubicBezTo>
                  <a:pt x="11338817" y="2743516"/>
                  <a:pt x="11342149" y="2746955"/>
                  <a:pt x="11348344" y="2752346"/>
                </a:cubicBezTo>
                <a:lnTo>
                  <a:pt x="11353373" y="2754678"/>
                </a:lnTo>
                <a:lnTo>
                  <a:pt x="11367159" y="2741107"/>
                </a:lnTo>
                <a:lnTo>
                  <a:pt x="11389712" y="2740372"/>
                </a:lnTo>
                <a:lnTo>
                  <a:pt x="11395219" y="2733120"/>
                </a:lnTo>
                <a:lnTo>
                  <a:pt x="11409180" y="2739023"/>
                </a:lnTo>
                <a:cubicBezTo>
                  <a:pt x="11414137" y="2740775"/>
                  <a:pt x="11422149" y="2743232"/>
                  <a:pt x="11431837" y="2746056"/>
                </a:cubicBezTo>
                <a:lnTo>
                  <a:pt x="11444471" y="2749621"/>
                </a:lnTo>
                <a:lnTo>
                  <a:pt x="11451208" y="2744859"/>
                </a:lnTo>
                <a:lnTo>
                  <a:pt x="11473061" y="2757601"/>
                </a:lnTo>
                <a:lnTo>
                  <a:pt x="11526925" y="2772124"/>
                </a:lnTo>
                <a:cubicBezTo>
                  <a:pt x="11539650" y="2795076"/>
                  <a:pt x="11582438" y="2758503"/>
                  <a:pt x="11584409" y="2785707"/>
                </a:cubicBezTo>
                <a:cubicBezTo>
                  <a:pt x="11604765" y="2763696"/>
                  <a:pt x="11670052" y="2782257"/>
                  <a:pt x="11705161" y="2774143"/>
                </a:cubicBezTo>
                <a:cubicBezTo>
                  <a:pt x="11712651" y="2785033"/>
                  <a:pt x="11817987" y="2755153"/>
                  <a:pt x="11831541" y="2745647"/>
                </a:cubicBezTo>
                <a:cubicBezTo>
                  <a:pt x="11943852" y="2715987"/>
                  <a:pt x="11988586" y="2718581"/>
                  <a:pt x="12017942" y="2704117"/>
                </a:cubicBezTo>
                <a:cubicBezTo>
                  <a:pt x="12044424" y="2697243"/>
                  <a:pt x="12068778" y="2677784"/>
                  <a:pt x="12134490" y="2673464"/>
                </a:cubicBezTo>
                <a:cubicBezTo>
                  <a:pt x="12140262" y="2677664"/>
                  <a:pt x="12149020" y="2679275"/>
                  <a:pt x="12159651" y="2679085"/>
                </a:cubicBezTo>
                <a:lnTo>
                  <a:pt x="12192000" y="267448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6E97119-BB81-6DD0-318B-91020B2BDBDE}"/>
              </a:ext>
            </a:extLst>
          </p:cNvPr>
          <p:cNvSpPr>
            <a:spLocks noGrp="1"/>
          </p:cNvSpPr>
          <p:nvPr>
            <p:ph type="title"/>
          </p:nvPr>
        </p:nvSpPr>
        <p:spPr>
          <a:xfrm>
            <a:off x="1050879" y="609601"/>
            <a:ext cx="9810604" cy="1216024"/>
          </a:xfrm>
        </p:spPr>
        <p:txBody>
          <a:bodyPr>
            <a:normAutofit/>
          </a:bodyPr>
          <a:lstStyle/>
          <a:p>
            <a:r>
              <a:rPr lang="en-US">
                <a:ea typeface="Batang"/>
              </a:rPr>
              <a:t>My weaknesses</a:t>
            </a:r>
            <a:endParaRPr lang="en-US"/>
          </a:p>
        </p:txBody>
      </p:sp>
      <p:sp>
        <p:nvSpPr>
          <p:cNvPr id="12" name="Freeform: Shape 11">
            <a:extLst>
              <a:ext uri="{FF2B5EF4-FFF2-40B4-BE49-F238E27FC236}">
                <a16:creationId xmlns:a16="http://schemas.microsoft.com/office/drawing/2014/main" id="{C87A8A8A-B020-4F46-8329-D75799D71B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4144" y="6080078"/>
            <a:ext cx="9517857" cy="777922"/>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66C4BF4-F21D-CF18-289A-71046B721E43}"/>
              </a:ext>
            </a:extLst>
          </p:cNvPr>
          <p:cNvSpPr>
            <a:spLocks noGrp="1"/>
          </p:cNvSpPr>
          <p:nvPr>
            <p:ph idx="1"/>
          </p:nvPr>
        </p:nvSpPr>
        <p:spPr>
          <a:xfrm>
            <a:off x="1050878" y="2687005"/>
            <a:ext cx="9880979" cy="3567373"/>
          </a:xfrm>
        </p:spPr>
        <p:txBody>
          <a:bodyPr vert="horz" lIns="91440" tIns="45720" rIns="91440" bIns="45720" rtlCol="0" anchor="ctr">
            <a:normAutofit/>
          </a:bodyPr>
          <a:lstStyle/>
          <a:p>
            <a:r>
              <a:rPr lang="en-US" b="1">
                <a:highlight>
                  <a:srgbClr val="FFFFFF"/>
                </a:highlight>
                <a:latin typeface="Times New Roman"/>
                <a:ea typeface="Batang"/>
                <a:cs typeface="Times New Roman"/>
              </a:rPr>
              <a:t>L</a:t>
            </a:r>
            <a:r>
              <a:rPr lang="en-US" b="1">
                <a:highlight>
                  <a:srgbClr val="FFFFFF"/>
                </a:highlight>
                <a:latin typeface="Bembo"/>
                <a:cs typeface="Times New Roman"/>
              </a:rPr>
              <a:t>imited specialist experience:</a:t>
            </a:r>
            <a:r>
              <a:rPr lang="en-US">
                <a:highlight>
                  <a:srgbClr val="FFFFFF"/>
                </a:highlight>
                <a:latin typeface="Bembo"/>
              </a:rPr>
              <a:t> Although I have experience supporting children in school, I have not yet developed extensive practical experience delivering play therapy. I will need to gain relevant experience and specialist training.</a:t>
            </a:r>
            <a:endParaRPr lang="en-US">
              <a:latin typeface="Bembo"/>
            </a:endParaRPr>
          </a:p>
          <a:p>
            <a:r>
              <a:rPr lang="en-US" b="1">
                <a:highlight>
                  <a:srgbClr val="FFFFFF"/>
                </a:highlight>
                <a:latin typeface="Bembo"/>
                <a:cs typeface="Times New Roman"/>
              </a:rPr>
              <a:t>Developing my knowledge:</a:t>
            </a:r>
            <a:r>
              <a:rPr lang="en-US">
                <a:highlight>
                  <a:srgbClr val="FFFFFF"/>
                </a:highlight>
                <a:latin typeface="Bembo"/>
              </a:rPr>
              <a:t> I need to learn more about child psychology, trauma, therapeutic play techniques and how children express difficult emotions through play.</a:t>
            </a:r>
            <a:endParaRPr lang="en-US">
              <a:latin typeface="Bembo"/>
            </a:endParaRPr>
          </a:p>
          <a:p>
            <a:r>
              <a:rPr lang="en-US" b="1">
                <a:highlight>
                  <a:srgbClr val="FFFFFF"/>
                </a:highlight>
                <a:latin typeface="Bembo"/>
                <a:cs typeface="Times New Roman"/>
              </a:rPr>
              <a:t>Building professional confidence:</a:t>
            </a:r>
            <a:r>
              <a:rPr lang="en-US">
                <a:highlight>
                  <a:srgbClr val="FFFFFF"/>
                </a:highlight>
                <a:latin typeface="Bembo"/>
              </a:rPr>
              <a:t> I may initially find it challenging to support a child experiencing significant emotional distress. I can improve by learning from experienced professionals, reflecting on feedback and developing my skills through training.</a:t>
            </a:r>
            <a:endParaRPr lang="en-US">
              <a:latin typeface="Bembo"/>
            </a:endParaRPr>
          </a:p>
          <a:p>
            <a:pPr marL="0" indent="0">
              <a:buNone/>
            </a:pPr>
            <a:r>
              <a:rPr lang="en-US" dirty="0">
                <a:highlight>
                  <a:srgbClr val="FFFFFF"/>
                </a:highlight>
                <a:ea typeface="Batang"/>
              </a:rPr>
              <a:t>I need to develop my specialist knowledge and complete the relevant training to work towards becoming a qualified play therapist [National Careers </a:t>
            </a:r>
            <a:r>
              <a:rPr lang="en-US" dirty="0" err="1">
                <a:highlight>
                  <a:srgbClr val="FFFFFF"/>
                </a:highlight>
                <a:ea typeface="Batang"/>
              </a:rPr>
              <a:t>Service,n.d</a:t>
            </a:r>
            <a:r>
              <a:rPr lang="en-US" dirty="0">
                <a:highlight>
                  <a:srgbClr val="FFFFFF"/>
                </a:highlight>
                <a:ea typeface="Batang"/>
              </a:rPr>
              <a:t>.]. </a:t>
            </a:r>
            <a:endParaRPr lang="en-US" dirty="0">
              <a:highlight>
                <a:srgbClr val="FFFFFF"/>
              </a:highlight>
            </a:endParaRPr>
          </a:p>
          <a:p>
            <a:endParaRPr lang="en-US" dirty="0"/>
          </a:p>
        </p:txBody>
      </p:sp>
    </p:spTree>
    <p:extLst>
      <p:ext uri="{BB962C8B-B14F-4D97-AF65-F5344CB8AC3E}">
        <p14:creationId xmlns:p14="http://schemas.microsoft.com/office/powerpoint/2010/main" val="33928021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0A0D747-F38B-4A99-9985-62CE8C247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D1BF32B-6CA3-4695-8A0C-1AC789B5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5277870" cy="6858000"/>
          </a:xfrm>
          <a:custGeom>
            <a:avLst/>
            <a:gdLst>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0 w 5434004"/>
              <a:gd name="connsiteY4" fmla="*/ 6857998 h 6858000"/>
              <a:gd name="connsiteX5" fmla="*/ 1049407 w 5434004"/>
              <a:gd name="connsiteY5" fmla="*/ 6857998 h 6858000"/>
              <a:gd name="connsiteX6" fmla="*/ 1033092 w 5434004"/>
              <a:gd name="connsiteY6" fmla="*/ 6843615 h 6858000"/>
              <a:gd name="connsiteX7" fmla="*/ 1004585 w 5434004"/>
              <a:gd name="connsiteY7" fmla="*/ 6800899 h 6858000"/>
              <a:gd name="connsiteX8" fmla="*/ 984086 w 5434004"/>
              <a:gd name="connsiteY8" fmla="*/ 6765441 h 6858000"/>
              <a:gd name="connsiteX9" fmla="*/ 955964 w 5434004"/>
              <a:gd name="connsiteY9" fmla="*/ 6739541 h 6858000"/>
              <a:gd name="connsiteX10" fmla="*/ 945820 w 5434004"/>
              <a:gd name="connsiteY10" fmla="*/ 6673829 h 6858000"/>
              <a:gd name="connsiteX11" fmla="*/ 921540 w 5434004"/>
              <a:gd name="connsiteY11" fmla="*/ 6620155 h 6858000"/>
              <a:gd name="connsiteX12" fmla="*/ 876436 w 5434004"/>
              <a:gd name="connsiteY12" fmla="*/ 6610437 h 6858000"/>
              <a:gd name="connsiteX13" fmla="*/ 876973 w 5434004"/>
              <a:gd name="connsiteY13" fmla="*/ 6596307 h 6858000"/>
              <a:gd name="connsiteX14" fmla="*/ 893782 w 5434004"/>
              <a:gd name="connsiteY14" fmla="*/ 6536039 h 6858000"/>
              <a:gd name="connsiteX15" fmla="*/ 830281 w 5434004"/>
              <a:gd name="connsiteY15" fmla="*/ 6239239 h 6858000"/>
              <a:gd name="connsiteX16" fmla="*/ 816373 w 5434004"/>
              <a:gd name="connsiteY16" fmla="*/ 6116986 h 6858000"/>
              <a:gd name="connsiteX17" fmla="*/ 788606 w 5434004"/>
              <a:gd name="connsiteY17" fmla="*/ 5895434 h 6858000"/>
              <a:gd name="connsiteX18" fmla="*/ 762315 w 5434004"/>
              <a:gd name="connsiteY18" fmla="*/ 5848019 h 6858000"/>
              <a:gd name="connsiteX19" fmla="*/ 714842 w 5434004"/>
              <a:gd name="connsiteY19" fmla="*/ 5722306 h 6858000"/>
              <a:gd name="connsiteX20" fmla="*/ 679500 w 5434004"/>
              <a:gd name="connsiteY20" fmla="*/ 5528085 h 6858000"/>
              <a:gd name="connsiteX21" fmla="*/ 660956 w 5434004"/>
              <a:gd name="connsiteY21" fmla="*/ 5506768 h 6858000"/>
              <a:gd name="connsiteX22" fmla="*/ 642957 w 5434004"/>
              <a:gd name="connsiteY22" fmla="*/ 5473318 h 6858000"/>
              <a:gd name="connsiteX23" fmla="*/ 602099 w 5434004"/>
              <a:gd name="connsiteY23" fmla="*/ 5418521 h 6858000"/>
              <a:gd name="connsiteX24" fmla="*/ 563009 w 5434004"/>
              <a:gd name="connsiteY24" fmla="*/ 5337536 h 6858000"/>
              <a:gd name="connsiteX25" fmla="*/ 584675 w 5434004"/>
              <a:gd name="connsiteY25" fmla="*/ 5255190 h 6858000"/>
              <a:gd name="connsiteX26" fmla="*/ 564878 w 5434004"/>
              <a:gd name="connsiteY26" fmla="*/ 5208171 h 6858000"/>
              <a:gd name="connsiteX27" fmla="*/ 540145 w 5434004"/>
              <a:gd name="connsiteY27" fmla="*/ 4993731 h 6858000"/>
              <a:gd name="connsiteX28" fmla="*/ 512099 w 5434004"/>
              <a:gd name="connsiteY28" fmla="*/ 4896399 h 6858000"/>
              <a:gd name="connsiteX29" fmla="*/ 482378 w 5434004"/>
              <a:gd name="connsiteY29" fmla="*/ 4838613 h 6858000"/>
              <a:gd name="connsiteX30" fmla="*/ 468676 w 5434004"/>
              <a:gd name="connsiteY30" fmla="*/ 4796522 h 6858000"/>
              <a:gd name="connsiteX31" fmla="*/ 430881 w 5434004"/>
              <a:gd name="connsiteY31" fmla="*/ 4672370 h 6858000"/>
              <a:gd name="connsiteX32" fmla="*/ 415292 w 5434004"/>
              <a:gd name="connsiteY32" fmla="*/ 4634253 h 6858000"/>
              <a:gd name="connsiteX33" fmla="*/ 348919 w 5434004"/>
              <a:gd name="connsiteY33" fmla="*/ 4549232 h 6858000"/>
              <a:gd name="connsiteX34" fmla="*/ 292438 w 5434004"/>
              <a:gd name="connsiteY34" fmla="*/ 4479912 h 6858000"/>
              <a:gd name="connsiteX35" fmla="*/ 283567 w 5434004"/>
              <a:gd name="connsiteY35" fmla="*/ 4376609 h 6858000"/>
              <a:gd name="connsiteX36" fmla="*/ 247018 w 5434004"/>
              <a:gd name="connsiteY36" fmla="*/ 4280257 h 6858000"/>
              <a:gd name="connsiteX37" fmla="*/ 243154 w 5434004"/>
              <a:gd name="connsiteY37" fmla="*/ 4208492 h 6858000"/>
              <a:gd name="connsiteX38" fmla="*/ 267243 w 5434004"/>
              <a:gd name="connsiteY38" fmla="*/ 4120636 h 6858000"/>
              <a:gd name="connsiteX39" fmla="*/ 274676 w 5434004"/>
              <a:gd name="connsiteY39" fmla="*/ 4116556 h 6858000"/>
              <a:gd name="connsiteX40" fmla="*/ 274016 w 5434004"/>
              <a:gd name="connsiteY40" fmla="*/ 4109625 h 6858000"/>
              <a:gd name="connsiteX41" fmla="*/ 266711 w 5434004"/>
              <a:gd name="connsiteY41" fmla="*/ 4105624 h 6858000"/>
              <a:gd name="connsiteX42" fmla="*/ 267360 w 5434004"/>
              <a:gd name="connsiteY42" fmla="*/ 4051441 h 6858000"/>
              <a:gd name="connsiteX43" fmla="*/ 280863 w 5434004"/>
              <a:gd name="connsiteY43" fmla="*/ 3988494 h 6858000"/>
              <a:gd name="connsiteX44" fmla="*/ 254473 w 5434004"/>
              <a:gd name="connsiteY44" fmla="*/ 3926485 h 6858000"/>
              <a:gd name="connsiteX45" fmla="*/ 238942 w 5434004"/>
              <a:gd name="connsiteY45" fmla="*/ 3857057 h 6858000"/>
              <a:gd name="connsiteX46" fmla="*/ 229388 w 5434004"/>
              <a:gd name="connsiteY46" fmla="*/ 3815650 h 6858000"/>
              <a:gd name="connsiteX47" fmla="*/ 224025 w 5434004"/>
              <a:gd name="connsiteY47" fmla="*/ 3696745 h 6858000"/>
              <a:gd name="connsiteX48" fmla="*/ 242028 w 5434004"/>
              <a:gd name="connsiteY48" fmla="*/ 3477814 h 6858000"/>
              <a:gd name="connsiteX49" fmla="*/ 239663 w 5434004"/>
              <a:gd name="connsiteY49" fmla="*/ 3375354 h 6858000"/>
              <a:gd name="connsiteX50" fmla="*/ 242939 w 5434004"/>
              <a:gd name="connsiteY50" fmla="*/ 3235494 h 6858000"/>
              <a:gd name="connsiteX51" fmla="*/ 235466 w 5434004"/>
              <a:gd name="connsiteY51" fmla="*/ 3111896 h 6858000"/>
              <a:gd name="connsiteX52" fmla="*/ 225859 w 5434004"/>
              <a:gd name="connsiteY52" fmla="*/ 3061665 h 6858000"/>
              <a:gd name="connsiteX53" fmla="*/ 214543 w 5434004"/>
              <a:gd name="connsiteY53" fmla="*/ 3026187 h 6858000"/>
              <a:gd name="connsiteX54" fmla="*/ 209002 w 5434004"/>
              <a:gd name="connsiteY54" fmla="*/ 2930097 h 6858000"/>
              <a:gd name="connsiteX55" fmla="*/ 209539 w 5434004"/>
              <a:gd name="connsiteY55" fmla="*/ 2768399 h 6858000"/>
              <a:gd name="connsiteX56" fmla="*/ 207490 w 5434004"/>
              <a:gd name="connsiteY56" fmla="*/ 2734615 h 6858000"/>
              <a:gd name="connsiteX57" fmla="*/ 197130 w 5434004"/>
              <a:gd name="connsiteY57" fmla="*/ 2708116 h 6858000"/>
              <a:gd name="connsiteX58" fmla="*/ 187231 w 5434004"/>
              <a:gd name="connsiteY58" fmla="*/ 2704185 h 6858000"/>
              <a:gd name="connsiteX59" fmla="*/ 184723 w 5434004"/>
              <a:gd name="connsiteY59" fmla="*/ 2686011 h 6858000"/>
              <a:gd name="connsiteX60" fmla="*/ 169929 w 5434004"/>
              <a:gd name="connsiteY60" fmla="*/ 2656504 h 6858000"/>
              <a:gd name="connsiteX61" fmla="*/ 188242 w 5434004"/>
              <a:gd name="connsiteY61" fmla="*/ 2589493 h 6858000"/>
              <a:gd name="connsiteX62" fmla="*/ 189125 w 5434004"/>
              <a:gd name="connsiteY62" fmla="*/ 2457617 h 6858000"/>
              <a:gd name="connsiteX63" fmla="*/ 195205 w 5434004"/>
              <a:gd name="connsiteY63" fmla="*/ 2210817 h 6858000"/>
              <a:gd name="connsiteX64" fmla="*/ 175797 w 5434004"/>
              <a:gd name="connsiteY64" fmla="*/ 1901521 h 6858000"/>
              <a:gd name="connsiteX65" fmla="*/ 156134 w 5434004"/>
              <a:gd name="connsiteY65" fmla="*/ 1700722 h 6858000"/>
              <a:gd name="connsiteX66" fmla="*/ 174157 w 5434004"/>
              <a:gd name="connsiteY66" fmla="*/ 1661610 h 6858000"/>
              <a:gd name="connsiteX67" fmla="*/ 180802 w 5434004"/>
              <a:gd name="connsiteY67" fmla="*/ 1640073 h 6858000"/>
              <a:gd name="connsiteX68" fmla="*/ 179221 w 5434004"/>
              <a:gd name="connsiteY68" fmla="*/ 1637398 h 6858000"/>
              <a:gd name="connsiteX69" fmla="*/ 179826 w 5434004"/>
              <a:gd name="connsiteY69" fmla="*/ 1612248 h 6858000"/>
              <a:gd name="connsiteX70" fmla="*/ 198048 w 5434004"/>
              <a:gd name="connsiteY70" fmla="*/ 1498097 h 6858000"/>
              <a:gd name="connsiteX71" fmla="*/ 196329 w 5434004"/>
              <a:gd name="connsiteY71" fmla="*/ 1497364 h 6858000"/>
              <a:gd name="connsiteX72" fmla="*/ 193204 w 5434004"/>
              <a:gd name="connsiteY72" fmla="*/ 1490042 h 6858000"/>
              <a:gd name="connsiteX73" fmla="*/ 211154 w 5434004"/>
              <a:gd name="connsiteY73" fmla="*/ 1451416 h 6858000"/>
              <a:gd name="connsiteX74" fmla="*/ 247750 w 5434004"/>
              <a:gd name="connsiteY74" fmla="*/ 1281781 h 6858000"/>
              <a:gd name="connsiteX75" fmla="*/ 323114 w 5434004"/>
              <a:gd name="connsiteY75" fmla="*/ 1074754 h 6858000"/>
              <a:gd name="connsiteX76" fmla="*/ 357209 w 5434004"/>
              <a:gd name="connsiteY76" fmla="*/ 1019094 h 6858000"/>
              <a:gd name="connsiteX77" fmla="*/ 393176 w 5434004"/>
              <a:gd name="connsiteY77" fmla="*/ 938921 h 6858000"/>
              <a:gd name="connsiteX78" fmla="*/ 451503 w 5434004"/>
              <a:gd name="connsiteY78" fmla="*/ 815814 h 6858000"/>
              <a:gd name="connsiteX79" fmla="*/ 567587 w 5434004"/>
              <a:gd name="connsiteY79" fmla="*/ 584070 h 6858000"/>
              <a:gd name="connsiteX80" fmla="*/ 592609 w 5434004"/>
              <a:gd name="connsiteY80" fmla="*/ 461805 h 6858000"/>
              <a:gd name="connsiteX81" fmla="*/ 624563 w 5434004"/>
              <a:gd name="connsiteY81" fmla="*/ 360945 h 6858000"/>
              <a:gd name="connsiteX82" fmla="*/ 627056 w 5434004"/>
              <a:gd name="connsiteY82" fmla="*/ 226335 h 6858000"/>
              <a:gd name="connsiteX83" fmla="*/ 655851 w 5434004"/>
              <a:gd name="connsiteY83" fmla="*/ 51690 h 6858000"/>
              <a:gd name="connsiteX84" fmla="*/ 653984 w 5434004"/>
              <a:gd name="connsiteY84" fmla="*/ 22133 h 6858000"/>
              <a:gd name="connsiteX85" fmla="*/ 643279 w 5434004"/>
              <a:gd name="connsiteY85" fmla="*/ 1037 h 6858000"/>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1049407 w 5434004"/>
              <a:gd name="connsiteY4" fmla="*/ 6857998 h 6858000"/>
              <a:gd name="connsiteX5" fmla="*/ 1033092 w 5434004"/>
              <a:gd name="connsiteY5" fmla="*/ 6843615 h 6858000"/>
              <a:gd name="connsiteX6" fmla="*/ 1004585 w 5434004"/>
              <a:gd name="connsiteY6" fmla="*/ 6800899 h 6858000"/>
              <a:gd name="connsiteX7" fmla="*/ 984086 w 5434004"/>
              <a:gd name="connsiteY7" fmla="*/ 6765441 h 6858000"/>
              <a:gd name="connsiteX8" fmla="*/ 955964 w 5434004"/>
              <a:gd name="connsiteY8" fmla="*/ 6739541 h 6858000"/>
              <a:gd name="connsiteX9" fmla="*/ 945820 w 5434004"/>
              <a:gd name="connsiteY9" fmla="*/ 6673829 h 6858000"/>
              <a:gd name="connsiteX10" fmla="*/ 921540 w 5434004"/>
              <a:gd name="connsiteY10" fmla="*/ 6620155 h 6858000"/>
              <a:gd name="connsiteX11" fmla="*/ 876436 w 5434004"/>
              <a:gd name="connsiteY11" fmla="*/ 6610437 h 6858000"/>
              <a:gd name="connsiteX12" fmla="*/ 876973 w 5434004"/>
              <a:gd name="connsiteY12" fmla="*/ 6596307 h 6858000"/>
              <a:gd name="connsiteX13" fmla="*/ 893782 w 5434004"/>
              <a:gd name="connsiteY13" fmla="*/ 6536039 h 6858000"/>
              <a:gd name="connsiteX14" fmla="*/ 830281 w 5434004"/>
              <a:gd name="connsiteY14" fmla="*/ 6239239 h 6858000"/>
              <a:gd name="connsiteX15" fmla="*/ 816373 w 5434004"/>
              <a:gd name="connsiteY15" fmla="*/ 6116986 h 6858000"/>
              <a:gd name="connsiteX16" fmla="*/ 788606 w 5434004"/>
              <a:gd name="connsiteY16" fmla="*/ 5895434 h 6858000"/>
              <a:gd name="connsiteX17" fmla="*/ 762315 w 5434004"/>
              <a:gd name="connsiteY17" fmla="*/ 5848019 h 6858000"/>
              <a:gd name="connsiteX18" fmla="*/ 714842 w 5434004"/>
              <a:gd name="connsiteY18" fmla="*/ 5722306 h 6858000"/>
              <a:gd name="connsiteX19" fmla="*/ 679500 w 5434004"/>
              <a:gd name="connsiteY19" fmla="*/ 5528085 h 6858000"/>
              <a:gd name="connsiteX20" fmla="*/ 660956 w 5434004"/>
              <a:gd name="connsiteY20" fmla="*/ 5506768 h 6858000"/>
              <a:gd name="connsiteX21" fmla="*/ 642957 w 5434004"/>
              <a:gd name="connsiteY21" fmla="*/ 5473318 h 6858000"/>
              <a:gd name="connsiteX22" fmla="*/ 602099 w 5434004"/>
              <a:gd name="connsiteY22" fmla="*/ 5418521 h 6858000"/>
              <a:gd name="connsiteX23" fmla="*/ 563009 w 5434004"/>
              <a:gd name="connsiteY23" fmla="*/ 5337536 h 6858000"/>
              <a:gd name="connsiteX24" fmla="*/ 584675 w 5434004"/>
              <a:gd name="connsiteY24" fmla="*/ 5255190 h 6858000"/>
              <a:gd name="connsiteX25" fmla="*/ 564878 w 5434004"/>
              <a:gd name="connsiteY25" fmla="*/ 5208171 h 6858000"/>
              <a:gd name="connsiteX26" fmla="*/ 540145 w 5434004"/>
              <a:gd name="connsiteY26" fmla="*/ 4993731 h 6858000"/>
              <a:gd name="connsiteX27" fmla="*/ 512099 w 5434004"/>
              <a:gd name="connsiteY27" fmla="*/ 4896399 h 6858000"/>
              <a:gd name="connsiteX28" fmla="*/ 482378 w 5434004"/>
              <a:gd name="connsiteY28" fmla="*/ 4838613 h 6858000"/>
              <a:gd name="connsiteX29" fmla="*/ 468676 w 5434004"/>
              <a:gd name="connsiteY29" fmla="*/ 4796522 h 6858000"/>
              <a:gd name="connsiteX30" fmla="*/ 430881 w 5434004"/>
              <a:gd name="connsiteY30" fmla="*/ 4672370 h 6858000"/>
              <a:gd name="connsiteX31" fmla="*/ 415292 w 5434004"/>
              <a:gd name="connsiteY31" fmla="*/ 4634253 h 6858000"/>
              <a:gd name="connsiteX32" fmla="*/ 348919 w 5434004"/>
              <a:gd name="connsiteY32" fmla="*/ 4549232 h 6858000"/>
              <a:gd name="connsiteX33" fmla="*/ 292438 w 5434004"/>
              <a:gd name="connsiteY33" fmla="*/ 4479912 h 6858000"/>
              <a:gd name="connsiteX34" fmla="*/ 283567 w 5434004"/>
              <a:gd name="connsiteY34" fmla="*/ 4376609 h 6858000"/>
              <a:gd name="connsiteX35" fmla="*/ 247018 w 5434004"/>
              <a:gd name="connsiteY35" fmla="*/ 4280257 h 6858000"/>
              <a:gd name="connsiteX36" fmla="*/ 243154 w 5434004"/>
              <a:gd name="connsiteY36" fmla="*/ 4208492 h 6858000"/>
              <a:gd name="connsiteX37" fmla="*/ 267243 w 5434004"/>
              <a:gd name="connsiteY37" fmla="*/ 4120636 h 6858000"/>
              <a:gd name="connsiteX38" fmla="*/ 274676 w 5434004"/>
              <a:gd name="connsiteY38" fmla="*/ 4116556 h 6858000"/>
              <a:gd name="connsiteX39" fmla="*/ 274016 w 5434004"/>
              <a:gd name="connsiteY39" fmla="*/ 4109625 h 6858000"/>
              <a:gd name="connsiteX40" fmla="*/ 266711 w 5434004"/>
              <a:gd name="connsiteY40" fmla="*/ 4105624 h 6858000"/>
              <a:gd name="connsiteX41" fmla="*/ 267360 w 5434004"/>
              <a:gd name="connsiteY41" fmla="*/ 4051441 h 6858000"/>
              <a:gd name="connsiteX42" fmla="*/ 280863 w 5434004"/>
              <a:gd name="connsiteY42" fmla="*/ 3988494 h 6858000"/>
              <a:gd name="connsiteX43" fmla="*/ 254473 w 5434004"/>
              <a:gd name="connsiteY43" fmla="*/ 3926485 h 6858000"/>
              <a:gd name="connsiteX44" fmla="*/ 238942 w 5434004"/>
              <a:gd name="connsiteY44" fmla="*/ 3857057 h 6858000"/>
              <a:gd name="connsiteX45" fmla="*/ 229388 w 5434004"/>
              <a:gd name="connsiteY45" fmla="*/ 3815650 h 6858000"/>
              <a:gd name="connsiteX46" fmla="*/ 224025 w 5434004"/>
              <a:gd name="connsiteY46" fmla="*/ 3696745 h 6858000"/>
              <a:gd name="connsiteX47" fmla="*/ 242028 w 5434004"/>
              <a:gd name="connsiteY47" fmla="*/ 3477814 h 6858000"/>
              <a:gd name="connsiteX48" fmla="*/ 239663 w 5434004"/>
              <a:gd name="connsiteY48" fmla="*/ 3375354 h 6858000"/>
              <a:gd name="connsiteX49" fmla="*/ 242939 w 5434004"/>
              <a:gd name="connsiteY49" fmla="*/ 3235494 h 6858000"/>
              <a:gd name="connsiteX50" fmla="*/ 235466 w 5434004"/>
              <a:gd name="connsiteY50" fmla="*/ 3111896 h 6858000"/>
              <a:gd name="connsiteX51" fmla="*/ 225859 w 5434004"/>
              <a:gd name="connsiteY51" fmla="*/ 3061665 h 6858000"/>
              <a:gd name="connsiteX52" fmla="*/ 214543 w 5434004"/>
              <a:gd name="connsiteY52" fmla="*/ 3026187 h 6858000"/>
              <a:gd name="connsiteX53" fmla="*/ 209002 w 5434004"/>
              <a:gd name="connsiteY53" fmla="*/ 2930097 h 6858000"/>
              <a:gd name="connsiteX54" fmla="*/ 209539 w 5434004"/>
              <a:gd name="connsiteY54" fmla="*/ 2768399 h 6858000"/>
              <a:gd name="connsiteX55" fmla="*/ 207490 w 5434004"/>
              <a:gd name="connsiteY55" fmla="*/ 2734615 h 6858000"/>
              <a:gd name="connsiteX56" fmla="*/ 197130 w 5434004"/>
              <a:gd name="connsiteY56" fmla="*/ 2708116 h 6858000"/>
              <a:gd name="connsiteX57" fmla="*/ 187231 w 5434004"/>
              <a:gd name="connsiteY57" fmla="*/ 2704185 h 6858000"/>
              <a:gd name="connsiteX58" fmla="*/ 184723 w 5434004"/>
              <a:gd name="connsiteY58" fmla="*/ 2686011 h 6858000"/>
              <a:gd name="connsiteX59" fmla="*/ 169929 w 5434004"/>
              <a:gd name="connsiteY59" fmla="*/ 2656504 h 6858000"/>
              <a:gd name="connsiteX60" fmla="*/ 188242 w 5434004"/>
              <a:gd name="connsiteY60" fmla="*/ 2589493 h 6858000"/>
              <a:gd name="connsiteX61" fmla="*/ 189125 w 5434004"/>
              <a:gd name="connsiteY61" fmla="*/ 2457617 h 6858000"/>
              <a:gd name="connsiteX62" fmla="*/ 195205 w 5434004"/>
              <a:gd name="connsiteY62" fmla="*/ 2210817 h 6858000"/>
              <a:gd name="connsiteX63" fmla="*/ 175797 w 5434004"/>
              <a:gd name="connsiteY63" fmla="*/ 1901521 h 6858000"/>
              <a:gd name="connsiteX64" fmla="*/ 156134 w 5434004"/>
              <a:gd name="connsiteY64" fmla="*/ 1700722 h 6858000"/>
              <a:gd name="connsiteX65" fmla="*/ 174157 w 5434004"/>
              <a:gd name="connsiteY65" fmla="*/ 1661610 h 6858000"/>
              <a:gd name="connsiteX66" fmla="*/ 180802 w 5434004"/>
              <a:gd name="connsiteY66" fmla="*/ 1640073 h 6858000"/>
              <a:gd name="connsiteX67" fmla="*/ 179221 w 5434004"/>
              <a:gd name="connsiteY67" fmla="*/ 1637398 h 6858000"/>
              <a:gd name="connsiteX68" fmla="*/ 179826 w 5434004"/>
              <a:gd name="connsiteY68" fmla="*/ 1612248 h 6858000"/>
              <a:gd name="connsiteX69" fmla="*/ 198048 w 5434004"/>
              <a:gd name="connsiteY69" fmla="*/ 1498097 h 6858000"/>
              <a:gd name="connsiteX70" fmla="*/ 196329 w 5434004"/>
              <a:gd name="connsiteY70" fmla="*/ 1497364 h 6858000"/>
              <a:gd name="connsiteX71" fmla="*/ 193204 w 5434004"/>
              <a:gd name="connsiteY71" fmla="*/ 1490042 h 6858000"/>
              <a:gd name="connsiteX72" fmla="*/ 211154 w 5434004"/>
              <a:gd name="connsiteY72" fmla="*/ 1451416 h 6858000"/>
              <a:gd name="connsiteX73" fmla="*/ 247750 w 5434004"/>
              <a:gd name="connsiteY73" fmla="*/ 1281781 h 6858000"/>
              <a:gd name="connsiteX74" fmla="*/ 323114 w 5434004"/>
              <a:gd name="connsiteY74" fmla="*/ 1074754 h 6858000"/>
              <a:gd name="connsiteX75" fmla="*/ 357209 w 5434004"/>
              <a:gd name="connsiteY75" fmla="*/ 1019094 h 6858000"/>
              <a:gd name="connsiteX76" fmla="*/ 393176 w 5434004"/>
              <a:gd name="connsiteY76" fmla="*/ 938921 h 6858000"/>
              <a:gd name="connsiteX77" fmla="*/ 451503 w 5434004"/>
              <a:gd name="connsiteY77" fmla="*/ 815814 h 6858000"/>
              <a:gd name="connsiteX78" fmla="*/ 567587 w 5434004"/>
              <a:gd name="connsiteY78" fmla="*/ 584070 h 6858000"/>
              <a:gd name="connsiteX79" fmla="*/ 592609 w 5434004"/>
              <a:gd name="connsiteY79" fmla="*/ 461805 h 6858000"/>
              <a:gd name="connsiteX80" fmla="*/ 624563 w 5434004"/>
              <a:gd name="connsiteY80" fmla="*/ 360945 h 6858000"/>
              <a:gd name="connsiteX81" fmla="*/ 627056 w 5434004"/>
              <a:gd name="connsiteY81" fmla="*/ 226335 h 6858000"/>
              <a:gd name="connsiteX82" fmla="*/ 655851 w 5434004"/>
              <a:gd name="connsiteY82" fmla="*/ 51690 h 6858000"/>
              <a:gd name="connsiteX83" fmla="*/ 653984 w 5434004"/>
              <a:gd name="connsiteY83" fmla="*/ 22133 h 6858000"/>
              <a:gd name="connsiteX84" fmla="*/ 643279 w 5434004"/>
              <a:gd name="connsiteY84" fmla="*/ 1037 h 6858000"/>
              <a:gd name="connsiteX85" fmla="*/ 643741 w 5434004"/>
              <a:gd name="connsiteY85" fmla="*/ 0 h 6858000"/>
              <a:gd name="connsiteX0" fmla="*/ 487607 w 5277870"/>
              <a:gd name="connsiteY0" fmla="*/ 0 h 6858000"/>
              <a:gd name="connsiteX1" fmla="*/ 5277870 w 5277870"/>
              <a:gd name="connsiteY1" fmla="*/ 0 h 6858000"/>
              <a:gd name="connsiteX2" fmla="*/ 5277870 w 5277870"/>
              <a:gd name="connsiteY2" fmla="*/ 6858000 h 6858000"/>
              <a:gd name="connsiteX3" fmla="*/ 893273 w 5277870"/>
              <a:gd name="connsiteY3" fmla="*/ 6857998 h 6858000"/>
              <a:gd name="connsiteX4" fmla="*/ 876958 w 5277870"/>
              <a:gd name="connsiteY4" fmla="*/ 6843615 h 6858000"/>
              <a:gd name="connsiteX5" fmla="*/ 848451 w 5277870"/>
              <a:gd name="connsiteY5" fmla="*/ 6800899 h 6858000"/>
              <a:gd name="connsiteX6" fmla="*/ 827952 w 5277870"/>
              <a:gd name="connsiteY6" fmla="*/ 6765441 h 6858000"/>
              <a:gd name="connsiteX7" fmla="*/ 799830 w 5277870"/>
              <a:gd name="connsiteY7" fmla="*/ 6739541 h 6858000"/>
              <a:gd name="connsiteX8" fmla="*/ 789686 w 5277870"/>
              <a:gd name="connsiteY8" fmla="*/ 6673829 h 6858000"/>
              <a:gd name="connsiteX9" fmla="*/ 765406 w 5277870"/>
              <a:gd name="connsiteY9" fmla="*/ 6620155 h 6858000"/>
              <a:gd name="connsiteX10" fmla="*/ 720302 w 5277870"/>
              <a:gd name="connsiteY10" fmla="*/ 6610437 h 6858000"/>
              <a:gd name="connsiteX11" fmla="*/ 720839 w 5277870"/>
              <a:gd name="connsiteY11" fmla="*/ 6596307 h 6858000"/>
              <a:gd name="connsiteX12" fmla="*/ 737648 w 5277870"/>
              <a:gd name="connsiteY12" fmla="*/ 6536039 h 6858000"/>
              <a:gd name="connsiteX13" fmla="*/ 674147 w 5277870"/>
              <a:gd name="connsiteY13" fmla="*/ 6239239 h 6858000"/>
              <a:gd name="connsiteX14" fmla="*/ 660239 w 5277870"/>
              <a:gd name="connsiteY14" fmla="*/ 6116986 h 6858000"/>
              <a:gd name="connsiteX15" fmla="*/ 632472 w 5277870"/>
              <a:gd name="connsiteY15" fmla="*/ 5895434 h 6858000"/>
              <a:gd name="connsiteX16" fmla="*/ 606181 w 5277870"/>
              <a:gd name="connsiteY16" fmla="*/ 5848019 h 6858000"/>
              <a:gd name="connsiteX17" fmla="*/ 558708 w 5277870"/>
              <a:gd name="connsiteY17" fmla="*/ 5722306 h 6858000"/>
              <a:gd name="connsiteX18" fmla="*/ 523366 w 5277870"/>
              <a:gd name="connsiteY18" fmla="*/ 5528085 h 6858000"/>
              <a:gd name="connsiteX19" fmla="*/ 504822 w 5277870"/>
              <a:gd name="connsiteY19" fmla="*/ 5506768 h 6858000"/>
              <a:gd name="connsiteX20" fmla="*/ 486823 w 5277870"/>
              <a:gd name="connsiteY20" fmla="*/ 5473318 h 6858000"/>
              <a:gd name="connsiteX21" fmla="*/ 445965 w 5277870"/>
              <a:gd name="connsiteY21" fmla="*/ 5418521 h 6858000"/>
              <a:gd name="connsiteX22" fmla="*/ 406875 w 5277870"/>
              <a:gd name="connsiteY22" fmla="*/ 5337536 h 6858000"/>
              <a:gd name="connsiteX23" fmla="*/ 428541 w 5277870"/>
              <a:gd name="connsiteY23" fmla="*/ 5255190 h 6858000"/>
              <a:gd name="connsiteX24" fmla="*/ 408744 w 5277870"/>
              <a:gd name="connsiteY24" fmla="*/ 5208171 h 6858000"/>
              <a:gd name="connsiteX25" fmla="*/ 384011 w 5277870"/>
              <a:gd name="connsiteY25" fmla="*/ 4993731 h 6858000"/>
              <a:gd name="connsiteX26" fmla="*/ 355965 w 5277870"/>
              <a:gd name="connsiteY26" fmla="*/ 4896399 h 6858000"/>
              <a:gd name="connsiteX27" fmla="*/ 326244 w 5277870"/>
              <a:gd name="connsiteY27" fmla="*/ 4838613 h 6858000"/>
              <a:gd name="connsiteX28" fmla="*/ 312542 w 5277870"/>
              <a:gd name="connsiteY28" fmla="*/ 4796522 h 6858000"/>
              <a:gd name="connsiteX29" fmla="*/ 274747 w 5277870"/>
              <a:gd name="connsiteY29" fmla="*/ 4672370 h 6858000"/>
              <a:gd name="connsiteX30" fmla="*/ 259158 w 5277870"/>
              <a:gd name="connsiteY30" fmla="*/ 4634253 h 6858000"/>
              <a:gd name="connsiteX31" fmla="*/ 192785 w 5277870"/>
              <a:gd name="connsiteY31" fmla="*/ 4549232 h 6858000"/>
              <a:gd name="connsiteX32" fmla="*/ 136304 w 5277870"/>
              <a:gd name="connsiteY32" fmla="*/ 4479912 h 6858000"/>
              <a:gd name="connsiteX33" fmla="*/ 127433 w 5277870"/>
              <a:gd name="connsiteY33" fmla="*/ 4376609 h 6858000"/>
              <a:gd name="connsiteX34" fmla="*/ 90884 w 5277870"/>
              <a:gd name="connsiteY34" fmla="*/ 4280257 h 6858000"/>
              <a:gd name="connsiteX35" fmla="*/ 87020 w 5277870"/>
              <a:gd name="connsiteY35" fmla="*/ 4208492 h 6858000"/>
              <a:gd name="connsiteX36" fmla="*/ 111109 w 5277870"/>
              <a:gd name="connsiteY36" fmla="*/ 4120636 h 6858000"/>
              <a:gd name="connsiteX37" fmla="*/ 118542 w 5277870"/>
              <a:gd name="connsiteY37" fmla="*/ 4116556 h 6858000"/>
              <a:gd name="connsiteX38" fmla="*/ 117882 w 5277870"/>
              <a:gd name="connsiteY38" fmla="*/ 4109625 h 6858000"/>
              <a:gd name="connsiteX39" fmla="*/ 110577 w 5277870"/>
              <a:gd name="connsiteY39" fmla="*/ 4105624 h 6858000"/>
              <a:gd name="connsiteX40" fmla="*/ 111226 w 5277870"/>
              <a:gd name="connsiteY40" fmla="*/ 4051441 h 6858000"/>
              <a:gd name="connsiteX41" fmla="*/ 124729 w 5277870"/>
              <a:gd name="connsiteY41" fmla="*/ 3988494 h 6858000"/>
              <a:gd name="connsiteX42" fmla="*/ 98339 w 5277870"/>
              <a:gd name="connsiteY42" fmla="*/ 3926485 h 6858000"/>
              <a:gd name="connsiteX43" fmla="*/ 82808 w 5277870"/>
              <a:gd name="connsiteY43" fmla="*/ 3857057 h 6858000"/>
              <a:gd name="connsiteX44" fmla="*/ 73254 w 5277870"/>
              <a:gd name="connsiteY44" fmla="*/ 3815650 h 6858000"/>
              <a:gd name="connsiteX45" fmla="*/ 67891 w 5277870"/>
              <a:gd name="connsiteY45" fmla="*/ 3696745 h 6858000"/>
              <a:gd name="connsiteX46" fmla="*/ 85894 w 5277870"/>
              <a:gd name="connsiteY46" fmla="*/ 3477814 h 6858000"/>
              <a:gd name="connsiteX47" fmla="*/ 83529 w 5277870"/>
              <a:gd name="connsiteY47" fmla="*/ 3375354 h 6858000"/>
              <a:gd name="connsiteX48" fmla="*/ 86805 w 5277870"/>
              <a:gd name="connsiteY48" fmla="*/ 3235494 h 6858000"/>
              <a:gd name="connsiteX49" fmla="*/ 79332 w 5277870"/>
              <a:gd name="connsiteY49" fmla="*/ 3111896 h 6858000"/>
              <a:gd name="connsiteX50" fmla="*/ 69725 w 5277870"/>
              <a:gd name="connsiteY50" fmla="*/ 3061665 h 6858000"/>
              <a:gd name="connsiteX51" fmla="*/ 58409 w 5277870"/>
              <a:gd name="connsiteY51" fmla="*/ 3026187 h 6858000"/>
              <a:gd name="connsiteX52" fmla="*/ 52868 w 5277870"/>
              <a:gd name="connsiteY52" fmla="*/ 2930097 h 6858000"/>
              <a:gd name="connsiteX53" fmla="*/ 53405 w 5277870"/>
              <a:gd name="connsiteY53" fmla="*/ 2768399 h 6858000"/>
              <a:gd name="connsiteX54" fmla="*/ 51356 w 5277870"/>
              <a:gd name="connsiteY54" fmla="*/ 2734615 h 6858000"/>
              <a:gd name="connsiteX55" fmla="*/ 40996 w 5277870"/>
              <a:gd name="connsiteY55" fmla="*/ 2708116 h 6858000"/>
              <a:gd name="connsiteX56" fmla="*/ 31097 w 5277870"/>
              <a:gd name="connsiteY56" fmla="*/ 2704185 h 6858000"/>
              <a:gd name="connsiteX57" fmla="*/ 28589 w 5277870"/>
              <a:gd name="connsiteY57" fmla="*/ 2686011 h 6858000"/>
              <a:gd name="connsiteX58" fmla="*/ 13795 w 5277870"/>
              <a:gd name="connsiteY58" fmla="*/ 2656504 h 6858000"/>
              <a:gd name="connsiteX59" fmla="*/ 32108 w 5277870"/>
              <a:gd name="connsiteY59" fmla="*/ 2589493 h 6858000"/>
              <a:gd name="connsiteX60" fmla="*/ 32991 w 5277870"/>
              <a:gd name="connsiteY60" fmla="*/ 2457617 h 6858000"/>
              <a:gd name="connsiteX61" fmla="*/ 39071 w 5277870"/>
              <a:gd name="connsiteY61" fmla="*/ 2210817 h 6858000"/>
              <a:gd name="connsiteX62" fmla="*/ 19663 w 5277870"/>
              <a:gd name="connsiteY62" fmla="*/ 1901521 h 6858000"/>
              <a:gd name="connsiteX63" fmla="*/ 0 w 5277870"/>
              <a:gd name="connsiteY63" fmla="*/ 1700722 h 6858000"/>
              <a:gd name="connsiteX64" fmla="*/ 18023 w 5277870"/>
              <a:gd name="connsiteY64" fmla="*/ 1661610 h 6858000"/>
              <a:gd name="connsiteX65" fmla="*/ 24668 w 5277870"/>
              <a:gd name="connsiteY65" fmla="*/ 1640073 h 6858000"/>
              <a:gd name="connsiteX66" fmla="*/ 23087 w 5277870"/>
              <a:gd name="connsiteY66" fmla="*/ 1637398 h 6858000"/>
              <a:gd name="connsiteX67" fmla="*/ 23692 w 5277870"/>
              <a:gd name="connsiteY67" fmla="*/ 1612248 h 6858000"/>
              <a:gd name="connsiteX68" fmla="*/ 41914 w 5277870"/>
              <a:gd name="connsiteY68" fmla="*/ 1498097 h 6858000"/>
              <a:gd name="connsiteX69" fmla="*/ 40195 w 5277870"/>
              <a:gd name="connsiteY69" fmla="*/ 1497364 h 6858000"/>
              <a:gd name="connsiteX70" fmla="*/ 37070 w 5277870"/>
              <a:gd name="connsiteY70" fmla="*/ 1490042 h 6858000"/>
              <a:gd name="connsiteX71" fmla="*/ 55020 w 5277870"/>
              <a:gd name="connsiteY71" fmla="*/ 1451416 h 6858000"/>
              <a:gd name="connsiteX72" fmla="*/ 91616 w 5277870"/>
              <a:gd name="connsiteY72" fmla="*/ 1281781 h 6858000"/>
              <a:gd name="connsiteX73" fmla="*/ 166980 w 5277870"/>
              <a:gd name="connsiteY73" fmla="*/ 1074754 h 6858000"/>
              <a:gd name="connsiteX74" fmla="*/ 201075 w 5277870"/>
              <a:gd name="connsiteY74" fmla="*/ 1019094 h 6858000"/>
              <a:gd name="connsiteX75" fmla="*/ 237042 w 5277870"/>
              <a:gd name="connsiteY75" fmla="*/ 938921 h 6858000"/>
              <a:gd name="connsiteX76" fmla="*/ 295369 w 5277870"/>
              <a:gd name="connsiteY76" fmla="*/ 815814 h 6858000"/>
              <a:gd name="connsiteX77" fmla="*/ 411453 w 5277870"/>
              <a:gd name="connsiteY77" fmla="*/ 584070 h 6858000"/>
              <a:gd name="connsiteX78" fmla="*/ 436475 w 5277870"/>
              <a:gd name="connsiteY78" fmla="*/ 461805 h 6858000"/>
              <a:gd name="connsiteX79" fmla="*/ 468429 w 5277870"/>
              <a:gd name="connsiteY79" fmla="*/ 360945 h 6858000"/>
              <a:gd name="connsiteX80" fmla="*/ 470922 w 5277870"/>
              <a:gd name="connsiteY80" fmla="*/ 226335 h 6858000"/>
              <a:gd name="connsiteX81" fmla="*/ 499717 w 5277870"/>
              <a:gd name="connsiteY81" fmla="*/ 51690 h 6858000"/>
              <a:gd name="connsiteX82" fmla="*/ 497850 w 5277870"/>
              <a:gd name="connsiteY82" fmla="*/ 22133 h 6858000"/>
              <a:gd name="connsiteX83" fmla="*/ 487145 w 5277870"/>
              <a:gd name="connsiteY83" fmla="*/ 1037 h 6858000"/>
              <a:gd name="connsiteX84" fmla="*/ 487607 w 5277870"/>
              <a:gd name="connsiteY84"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277870" h="6858000">
                <a:moveTo>
                  <a:pt x="487607" y="0"/>
                </a:moveTo>
                <a:lnTo>
                  <a:pt x="5277870" y="0"/>
                </a:lnTo>
                <a:lnTo>
                  <a:pt x="5277870" y="6858000"/>
                </a:lnTo>
                <a:lnTo>
                  <a:pt x="893273" y="6857998"/>
                </a:lnTo>
                <a:lnTo>
                  <a:pt x="876958" y="6843615"/>
                </a:lnTo>
                <a:lnTo>
                  <a:pt x="848451" y="6800899"/>
                </a:lnTo>
                <a:lnTo>
                  <a:pt x="827952" y="6765441"/>
                </a:lnTo>
                <a:cubicBezTo>
                  <a:pt x="827507" y="6750832"/>
                  <a:pt x="798355" y="6753978"/>
                  <a:pt x="799830" y="6739541"/>
                </a:cubicBezTo>
                <a:cubicBezTo>
                  <a:pt x="786503" y="6723280"/>
                  <a:pt x="803673" y="6682742"/>
                  <a:pt x="789686" y="6673829"/>
                </a:cubicBezTo>
                <a:cubicBezTo>
                  <a:pt x="776006" y="6657903"/>
                  <a:pt x="778015" y="6625745"/>
                  <a:pt x="765406" y="6620155"/>
                </a:cubicBezTo>
                <a:lnTo>
                  <a:pt x="720302" y="6610437"/>
                </a:lnTo>
                <a:lnTo>
                  <a:pt x="720839" y="6596307"/>
                </a:lnTo>
                <a:lnTo>
                  <a:pt x="737648" y="6536039"/>
                </a:lnTo>
                <a:cubicBezTo>
                  <a:pt x="731713" y="6378236"/>
                  <a:pt x="664893" y="6350780"/>
                  <a:pt x="674147" y="6239239"/>
                </a:cubicBezTo>
                <a:cubicBezTo>
                  <a:pt x="668193" y="6196030"/>
                  <a:pt x="677776" y="6168747"/>
                  <a:pt x="660239" y="6116986"/>
                </a:cubicBezTo>
                <a:cubicBezTo>
                  <a:pt x="693882" y="6035788"/>
                  <a:pt x="626477" y="5971885"/>
                  <a:pt x="632472" y="5895434"/>
                </a:cubicBezTo>
                <a:cubicBezTo>
                  <a:pt x="571936" y="5884249"/>
                  <a:pt x="624704" y="5880776"/>
                  <a:pt x="606181" y="5848019"/>
                </a:cubicBezTo>
                <a:cubicBezTo>
                  <a:pt x="593885" y="5819164"/>
                  <a:pt x="572509" y="5775628"/>
                  <a:pt x="558708" y="5722306"/>
                </a:cubicBezTo>
                <a:cubicBezTo>
                  <a:pt x="551746" y="5685812"/>
                  <a:pt x="532346" y="5564008"/>
                  <a:pt x="523366" y="5528085"/>
                </a:cubicBezTo>
                <a:cubicBezTo>
                  <a:pt x="518594" y="5519172"/>
                  <a:pt x="523045" y="5505250"/>
                  <a:pt x="504822" y="5506768"/>
                </a:cubicBezTo>
                <a:cubicBezTo>
                  <a:pt x="482648" y="5506487"/>
                  <a:pt x="511311" y="5459433"/>
                  <a:pt x="486823" y="5473318"/>
                </a:cubicBezTo>
                <a:cubicBezTo>
                  <a:pt x="506358" y="5440194"/>
                  <a:pt x="459463" y="5435836"/>
                  <a:pt x="445965" y="5418521"/>
                </a:cubicBezTo>
                <a:cubicBezTo>
                  <a:pt x="465954" y="5390815"/>
                  <a:pt x="417921" y="5381811"/>
                  <a:pt x="406875" y="5337536"/>
                </a:cubicBezTo>
                <a:cubicBezTo>
                  <a:pt x="430123" y="5306619"/>
                  <a:pt x="399081" y="5307846"/>
                  <a:pt x="428541" y="5255190"/>
                </a:cubicBezTo>
                <a:cubicBezTo>
                  <a:pt x="428852" y="5233629"/>
                  <a:pt x="407502" y="5247189"/>
                  <a:pt x="408744" y="5208171"/>
                </a:cubicBezTo>
                <a:cubicBezTo>
                  <a:pt x="406613" y="5154483"/>
                  <a:pt x="390295" y="5051554"/>
                  <a:pt x="384011" y="4993731"/>
                </a:cubicBezTo>
                <a:cubicBezTo>
                  <a:pt x="373186" y="4967089"/>
                  <a:pt x="370884" y="4912140"/>
                  <a:pt x="355965" y="4896399"/>
                </a:cubicBezTo>
                <a:cubicBezTo>
                  <a:pt x="355837" y="4852829"/>
                  <a:pt x="351078" y="4813709"/>
                  <a:pt x="326244" y="4838613"/>
                </a:cubicBezTo>
                <a:cubicBezTo>
                  <a:pt x="299018" y="4831439"/>
                  <a:pt x="336627" y="4804968"/>
                  <a:pt x="312542" y="4796522"/>
                </a:cubicBezTo>
                <a:lnTo>
                  <a:pt x="274747" y="4672370"/>
                </a:lnTo>
                <a:cubicBezTo>
                  <a:pt x="286762" y="4649487"/>
                  <a:pt x="276585" y="4640072"/>
                  <a:pt x="259158" y="4634253"/>
                </a:cubicBezTo>
                <a:cubicBezTo>
                  <a:pt x="255297" y="4595381"/>
                  <a:pt x="210632" y="4586807"/>
                  <a:pt x="192785" y="4549232"/>
                </a:cubicBezTo>
                <a:cubicBezTo>
                  <a:pt x="175514" y="4501329"/>
                  <a:pt x="155204" y="4520147"/>
                  <a:pt x="136304" y="4479912"/>
                </a:cubicBezTo>
                <a:lnTo>
                  <a:pt x="127433" y="4376609"/>
                </a:lnTo>
                <a:cubicBezTo>
                  <a:pt x="119863" y="4343333"/>
                  <a:pt x="97619" y="4308276"/>
                  <a:pt x="90884" y="4280257"/>
                </a:cubicBezTo>
                <a:cubicBezTo>
                  <a:pt x="94219" y="4220025"/>
                  <a:pt x="104684" y="4233011"/>
                  <a:pt x="87020" y="4208492"/>
                </a:cubicBezTo>
                <a:cubicBezTo>
                  <a:pt x="95065" y="4180444"/>
                  <a:pt x="129022" y="4152083"/>
                  <a:pt x="111109" y="4120636"/>
                </a:cubicBezTo>
                <a:cubicBezTo>
                  <a:pt x="115978" y="4121934"/>
                  <a:pt x="117998" y="4120145"/>
                  <a:pt x="118542" y="4116556"/>
                </a:cubicBezTo>
                <a:cubicBezTo>
                  <a:pt x="118321" y="4114246"/>
                  <a:pt x="118101" y="4111935"/>
                  <a:pt x="117882" y="4109625"/>
                </a:cubicBezTo>
                <a:lnTo>
                  <a:pt x="110577" y="4105624"/>
                </a:lnTo>
                <a:cubicBezTo>
                  <a:pt x="85114" y="4088878"/>
                  <a:pt x="113587" y="4082596"/>
                  <a:pt x="111226" y="4051441"/>
                </a:cubicBezTo>
                <a:cubicBezTo>
                  <a:pt x="111638" y="4036628"/>
                  <a:pt x="118512" y="3985548"/>
                  <a:pt x="124729" y="3988494"/>
                </a:cubicBezTo>
                <a:lnTo>
                  <a:pt x="98339" y="3926485"/>
                </a:lnTo>
                <a:cubicBezTo>
                  <a:pt x="120456" y="3887663"/>
                  <a:pt x="82381" y="3893685"/>
                  <a:pt x="82808" y="3857057"/>
                </a:cubicBezTo>
                <a:cubicBezTo>
                  <a:pt x="89625" y="3836374"/>
                  <a:pt x="88641" y="3824518"/>
                  <a:pt x="73254" y="3815650"/>
                </a:cubicBezTo>
                <a:cubicBezTo>
                  <a:pt x="107452" y="3718923"/>
                  <a:pt x="64680" y="3772318"/>
                  <a:pt x="67891" y="3696745"/>
                </a:cubicBezTo>
                <a:cubicBezTo>
                  <a:pt x="73347" y="3630391"/>
                  <a:pt x="83288" y="3531379"/>
                  <a:pt x="85894" y="3477814"/>
                </a:cubicBezTo>
                <a:cubicBezTo>
                  <a:pt x="88500" y="3424249"/>
                  <a:pt x="86217" y="3377198"/>
                  <a:pt x="83529" y="3375354"/>
                </a:cubicBezTo>
                <a:cubicBezTo>
                  <a:pt x="83101" y="3339059"/>
                  <a:pt x="90016" y="3285266"/>
                  <a:pt x="86805" y="3235494"/>
                </a:cubicBezTo>
                <a:cubicBezTo>
                  <a:pt x="78762" y="3207446"/>
                  <a:pt x="61419" y="3143345"/>
                  <a:pt x="79332" y="3111896"/>
                </a:cubicBezTo>
                <a:cubicBezTo>
                  <a:pt x="59856" y="3117096"/>
                  <a:pt x="85974" y="3072872"/>
                  <a:pt x="69725" y="3061665"/>
                </a:cubicBezTo>
                <a:cubicBezTo>
                  <a:pt x="56184" y="3054621"/>
                  <a:pt x="60953" y="3039562"/>
                  <a:pt x="58409" y="3026187"/>
                </a:cubicBezTo>
                <a:cubicBezTo>
                  <a:pt x="45869" y="3013333"/>
                  <a:pt x="46112" y="2950064"/>
                  <a:pt x="52868" y="2930097"/>
                </a:cubicBezTo>
                <a:cubicBezTo>
                  <a:pt x="80421" y="2876459"/>
                  <a:pt x="32874" y="2811741"/>
                  <a:pt x="53405" y="2768399"/>
                </a:cubicBezTo>
                <a:cubicBezTo>
                  <a:pt x="54801" y="2755814"/>
                  <a:pt x="53816" y="2744722"/>
                  <a:pt x="51356" y="2734615"/>
                </a:cubicBezTo>
                <a:lnTo>
                  <a:pt x="40996" y="2708116"/>
                </a:lnTo>
                <a:lnTo>
                  <a:pt x="31097" y="2704185"/>
                </a:lnTo>
                <a:lnTo>
                  <a:pt x="28589" y="2686011"/>
                </a:lnTo>
                <a:lnTo>
                  <a:pt x="13795" y="2656504"/>
                </a:lnTo>
                <a:cubicBezTo>
                  <a:pt x="56166" y="2648211"/>
                  <a:pt x="-6214" y="2580540"/>
                  <a:pt x="32108" y="2589493"/>
                </a:cubicBezTo>
                <a:cubicBezTo>
                  <a:pt x="22039" y="2539863"/>
                  <a:pt x="41060" y="2531259"/>
                  <a:pt x="32991" y="2457617"/>
                </a:cubicBezTo>
                <a:cubicBezTo>
                  <a:pt x="45635" y="2365891"/>
                  <a:pt x="40786" y="2284833"/>
                  <a:pt x="39071" y="2210817"/>
                </a:cubicBezTo>
                <a:cubicBezTo>
                  <a:pt x="39941" y="2106412"/>
                  <a:pt x="22396" y="1993081"/>
                  <a:pt x="19663" y="1901521"/>
                </a:cubicBezTo>
                <a:cubicBezTo>
                  <a:pt x="10670" y="1826286"/>
                  <a:pt x="4249" y="1796783"/>
                  <a:pt x="0" y="1700722"/>
                </a:cubicBezTo>
                <a:cubicBezTo>
                  <a:pt x="5587" y="1695223"/>
                  <a:pt x="14814" y="1668682"/>
                  <a:pt x="18023" y="1661610"/>
                </a:cubicBezTo>
                <a:lnTo>
                  <a:pt x="24668" y="1640073"/>
                </a:lnTo>
                <a:lnTo>
                  <a:pt x="23087" y="1637398"/>
                </a:lnTo>
                <a:cubicBezTo>
                  <a:pt x="19812" y="1625364"/>
                  <a:pt x="20811" y="1617807"/>
                  <a:pt x="23692" y="1612248"/>
                </a:cubicBezTo>
                <a:lnTo>
                  <a:pt x="41914" y="1498097"/>
                </a:lnTo>
                <a:lnTo>
                  <a:pt x="40195" y="1497364"/>
                </a:lnTo>
                <a:lnTo>
                  <a:pt x="37070" y="1490042"/>
                </a:lnTo>
                <a:lnTo>
                  <a:pt x="55020" y="1451416"/>
                </a:lnTo>
                <a:cubicBezTo>
                  <a:pt x="73102" y="1417430"/>
                  <a:pt x="80421" y="1313985"/>
                  <a:pt x="91616" y="1281781"/>
                </a:cubicBezTo>
                <a:cubicBezTo>
                  <a:pt x="137974" y="1171345"/>
                  <a:pt x="146547" y="1130634"/>
                  <a:pt x="166980" y="1074754"/>
                </a:cubicBezTo>
                <a:cubicBezTo>
                  <a:pt x="181651" y="1040817"/>
                  <a:pt x="190408" y="1034723"/>
                  <a:pt x="201075" y="1019094"/>
                </a:cubicBezTo>
                <a:cubicBezTo>
                  <a:pt x="207201" y="1005265"/>
                  <a:pt x="260932" y="958184"/>
                  <a:pt x="237042" y="938921"/>
                </a:cubicBezTo>
                <a:cubicBezTo>
                  <a:pt x="287348" y="869297"/>
                  <a:pt x="265291" y="876942"/>
                  <a:pt x="295369" y="815814"/>
                </a:cubicBezTo>
                <a:cubicBezTo>
                  <a:pt x="329951" y="751141"/>
                  <a:pt x="383834" y="609442"/>
                  <a:pt x="411453" y="584070"/>
                </a:cubicBezTo>
                <a:cubicBezTo>
                  <a:pt x="438653" y="530431"/>
                  <a:pt x="423178" y="516020"/>
                  <a:pt x="436475" y="461805"/>
                </a:cubicBezTo>
                <a:cubicBezTo>
                  <a:pt x="454281" y="438996"/>
                  <a:pt x="448264" y="386523"/>
                  <a:pt x="468429" y="360945"/>
                </a:cubicBezTo>
                <a:cubicBezTo>
                  <a:pt x="474686" y="267247"/>
                  <a:pt x="468220" y="285413"/>
                  <a:pt x="470922" y="226335"/>
                </a:cubicBezTo>
                <a:cubicBezTo>
                  <a:pt x="481883" y="180653"/>
                  <a:pt x="495229" y="85724"/>
                  <a:pt x="499717" y="51690"/>
                </a:cubicBezTo>
                <a:cubicBezTo>
                  <a:pt x="482601" y="39734"/>
                  <a:pt x="492651" y="34426"/>
                  <a:pt x="497850" y="22133"/>
                </a:cubicBezTo>
                <a:cubicBezTo>
                  <a:pt x="482148" y="14444"/>
                  <a:pt x="483752" y="7720"/>
                  <a:pt x="487145" y="1037"/>
                </a:cubicBezTo>
                <a:lnTo>
                  <a:pt x="48760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CB337E1-20BE-ADAE-F160-5FE4961213E2}"/>
              </a:ext>
            </a:extLst>
          </p:cNvPr>
          <p:cNvSpPr>
            <a:spLocks noGrp="1"/>
          </p:cNvSpPr>
          <p:nvPr>
            <p:ph type="title"/>
          </p:nvPr>
        </p:nvSpPr>
        <p:spPr>
          <a:xfrm>
            <a:off x="709684" y="1562100"/>
            <a:ext cx="3795642" cy="3733800"/>
          </a:xfrm>
        </p:spPr>
        <p:txBody>
          <a:bodyPr>
            <a:normAutofit/>
          </a:bodyPr>
          <a:lstStyle/>
          <a:p>
            <a:pPr algn="ctr"/>
            <a:r>
              <a:rPr lang="en-US" sz="2200">
                <a:ea typeface="Batang"/>
              </a:rPr>
              <a:t>My opportunities </a:t>
            </a:r>
            <a:endParaRPr lang="en-US" sz="2200"/>
          </a:p>
        </p:txBody>
      </p:sp>
      <p:sp>
        <p:nvSpPr>
          <p:cNvPr id="3" name="Content Placeholder 2">
            <a:extLst>
              <a:ext uri="{FF2B5EF4-FFF2-40B4-BE49-F238E27FC236}">
                <a16:creationId xmlns:a16="http://schemas.microsoft.com/office/drawing/2014/main" id="{EDEBD5DB-EC64-6F1B-8CFE-E1C9DF00DB4F}"/>
              </a:ext>
            </a:extLst>
          </p:cNvPr>
          <p:cNvSpPr>
            <a:spLocks noGrp="1"/>
          </p:cNvSpPr>
          <p:nvPr>
            <p:ph idx="1"/>
          </p:nvPr>
        </p:nvSpPr>
        <p:spPr>
          <a:xfrm>
            <a:off x="6149995" y="733425"/>
            <a:ext cx="4889480" cy="5391150"/>
          </a:xfrm>
        </p:spPr>
        <p:txBody>
          <a:bodyPr vert="horz" lIns="91440" tIns="45720" rIns="91440" bIns="45720" rtlCol="0" anchor="ctr">
            <a:normAutofit/>
          </a:bodyPr>
          <a:lstStyle/>
          <a:p>
            <a:pPr>
              <a:lnSpc>
                <a:spcPct val="90000"/>
              </a:lnSpc>
            </a:pPr>
            <a:r>
              <a:rPr lang="en-US" sz="1700" b="1">
                <a:highlight>
                  <a:srgbClr val="FFFFFF"/>
                </a:highlight>
                <a:latin typeface="Bembo"/>
                <a:cs typeface="Times New Roman"/>
              </a:rPr>
              <a:t>My university studies:</a:t>
            </a:r>
            <a:r>
              <a:rPr lang="en-US" sz="1700">
                <a:highlight>
                  <a:srgbClr val="FFFFFF"/>
                </a:highlight>
                <a:latin typeface="Bembo"/>
              </a:rPr>
              <a:t> My Health and Social Care course gives me an opportunity to develop my knowledge of safeguarding, communication, mental health and person-</a:t>
            </a:r>
            <a:r>
              <a:rPr lang="en-US" sz="1700" err="1">
                <a:highlight>
                  <a:srgbClr val="FFFFFF"/>
                </a:highlight>
                <a:latin typeface="Bembo"/>
              </a:rPr>
              <a:t>centred</a:t>
            </a:r>
            <a:r>
              <a:rPr lang="en-US" sz="1700">
                <a:highlight>
                  <a:srgbClr val="FFFFFF"/>
                </a:highlight>
                <a:latin typeface="Bembo"/>
              </a:rPr>
              <a:t> care.</a:t>
            </a:r>
            <a:endParaRPr lang="en-US" sz="1700">
              <a:latin typeface="Bembo"/>
            </a:endParaRPr>
          </a:p>
          <a:p>
            <a:pPr>
              <a:lnSpc>
                <a:spcPct val="90000"/>
              </a:lnSpc>
            </a:pPr>
            <a:r>
              <a:rPr lang="en-US" sz="1700" b="1">
                <a:highlight>
                  <a:srgbClr val="FFFFFF"/>
                </a:highlight>
                <a:latin typeface="Bembo"/>
                <a:cs typeface="Times New Roman"/>
              </a:rPr>
              <a:t>Further training:</a:t>
            </a:r>
            <a:r>
              <a:rPr lang="en-US" sz="1700">
                <a:highlight>
                  <a:srgbClr val="FFFFFF"/>
                </a:highlight>
                <a:latin typeface="Bembo"/>
              </a:rPr>
              <a:t> I can research </a:t>
            </a:r>
            <a:r>
              <a:rPr lang="en-US" sz="1700" err="1">
                <a:highlight>
                  <a:srgbClr val="FFFFFF"/>
                </a:highlight>
                <a:latin typeface="Bembo"/>
              </a:rPr>
              <a:t>recognised</a:t>
            </a:r>
            <a:r>
              <a:rPr lang="en-US" sz="1700">
                <a:highlight>
                  <a:srgbClr val="FFFFFF"/>
                </a:highlight>
                <a:latin typeface="Bembo"/>
              </a:rPr>
              <a:t> play therapy qualifications and the entry requirements needed to become a qualified play therapist.</a:t>
            </a:r>
            <a:endParaRPr lang="en-US" sz="1700">
              <a:latin typeface="Bembo"/>
            </a:endParaRPr>
          </a:p>
          <a:p>
            <a:pPr>
              <a:lnSpc>
                <a:spcPct val="90000"/>
              </a:lnSpc>
            </a:pPr>
            <a:r>
              <a:rPr lang="en-US" sz="1700" b="1">
                <a:highlight>
                  <a:srgbClr val="FFFFFF"/>
                </a:highlight>
                <a:latin typeface="Bembo"/>
                <a:cs typeface="Times New Roman"/>
              </a:rPr>
              <a:t>Gaining more experience:</a:t>
            </a:r>
            <a:r>
              <a:rPr lang="en-US" sz="1700">
                <a:highlight>
                  <a:srgbClr val="FFFFFF"/>
                </a:highlight>
                <a:latin typeface="Bembo"/>
              </a:rPr>
              <a:t> I can apply for teaching assistant, nursery or other child-support roles to build my practical experience before progressing into a specialist career.</a:t>
            </a:r>
            <a:endParaRPr lang="en-US" sz="1700">
              <a:latin typeface="Bembo"/>
            </a:endParaRPr>
          </a:p>
          <a:p>
            <a:pPr>
              <a:lnSpc>
                <a:spcPct val="90000"/>
              </a:lnSpc>
            </a:pPr>
            <a:r>
              <a:rPr lang="en-US" sz="1700" b="1">
                <a:highlight>
                  <a:srgbClr val="FFFFFF"/>
                </a:highlight>
                <a:latin typeface="Bembo"/>
                <a:cs typeface="Times New Roman"/>
              </a:rPr>
              <a:t>Using my existing qualifications:</a:t>
            </a:r>
            <a:r>
              <a:rPr lang="en-US" sz="1700">
                <a:highlight>
                  <a:srgbClr val="FFFFFF"/>
                </a:highlight>
                <a:latin typeface="Bembo"/>
              </a:rPr>
              <a:t> My Level 2 qualifications provide a foundation for further learning and demonstrate my interest in education, mental health and children's well-being.</a:t>
            </a:r>
            <a:endParaRPr lang="en-US" sz="1700">
              <a:latin typeface="Bembo"/>
            </a:endParaRPr>
          </a:p>
          <a:p>
            <a:pPr>
              <a:lnSpc>
                <a:spcPct val="90000"/>
              </a:lnSpc>
            </a:pPr>
            <a:endParaRPr lang="en-US" sz="1700"/>
          </a:p>
        </p:txBody>
      </p:sp>
    </p:spTree>
    <p:extLst>
      <p:ext uri="{BB962C8B-B14F-4D97-AF65-F5344CB8AC3E}">
        <p14:creationId xmlns:p14="http://schemas.microsoft.com/office/powerpoint/2010/main" val="27535463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819EC06-95FA-4182-A069-1FA626C7A0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18EB1A4A-D79A-42CF-8F0E-83C097672B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2992"/>
            <a:ext cx="12193149" cy="2344739"/>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2344739">
                <a:moveTo>
                  <a:pt x="1148" y="0"/>
                </a:moveTo>
                <a:lnTo>
                  <a:pt x="12193148" y="0"/>
                </a:lnTo>
                <a:cubicBezTo>
                  <a:pt x="12193148" y="193246"/>
                  <a:pt x="12193149" y="386493"/>
                  <a:pt x="12193149" y="579739"/>
                </a:cubicBezTo>
                <a:lnTo>
                  <a:pt x="12185986" y="584189"/>
                </a:lnTo>
                <a:cubicBezTo>
                  <a:pt x="12156393" y="577430"/>
                  <a:pt x="12176978" y="588328"/>
                  <a:pt x="12156363" y="597366"/>
                </a:cubicBezTo>
                <a:cubicBezTo>
                  <a:pt x="12172308" y="611308"/>
                  <a:pt x="12127905" y="602876"/>
                  <a:pt x="12139215" y="623179"/>
                </a:cubicBezTo>
                <a:cubicBezTo>
                  <a:pt x="12135103" y="624180"/>
                  <a:pt x="12130766" y="624512"/>
                  <a:pt x="12126327" y="624690"/>
                </a:cubicBezTo>
                <a:lnTo>
                  <a:pt x="12124007" y="624794"/>
                </a:lnTo>
                <a:lnTo>
                  <a:pt x="12116854" y="628608"/>
                </a:lnTo>
                <a:lnTo>
                  <a:pt x="12099497" y="628139"/>
                </a:lnTo>
                <a:cubicBezTo>
                  <a:pt x="12095162" y="629804"/>
                  <a:pt x="12090978" y="632365"/>
                  <a:pt x="12087073" y="636341"/>
                </a:cubicBezTo>
                <a:cubicBezTo>
                  <a:pt x="12078890" y="656743"/>
                  <a:pt x="12040481" y="653846"/>
                  <a:pt x="12031073" y="680009"/>
                </a:cubicBezTo>
                <a:cubicBezTo>
                  <a:pt x="12026399" y="688254"/>
                  <a:pt x="12004497" y="705355"/>
                  <a:pt x="11995833" y="703458"/>
                </a:cubicBezTo>
                <a:cubicBezTo>
                  <a:pt x="11990333" y="705967"/>
                  <a:pt x="11986699" y="712045"/>
                  <a:pt x="11979717" y="708161"/>
                </a:cubicBezTo>
                <a:cubicBezTo>
                  <a:pt x="11970382" y="704240"/>
                  <a:pt x="11963763" y="727262"/>
                  <a:pt x="11959046" y="717558"/>
                </a:cubicBezTo>
                <a:lnTo>
                  <a:pt x="11920454" y="730883"/>
                </a:lnTo>
                <a:cubicBezTo>
                  <a:pt x="11919152" y="737943"/>
                  <a:pt x="11912619" y="740145"/>
                  <a:pt x="11903656" y="742426"/>
                </a:cubicBezTo>
                <a:lnTo>
                  <a:pt x="11895048" y="744791"/>
                </a:lnTo>
                <a:lnTo>
                  <a:pt x="11891968" y="755729"/>
                </a:lnTo>
                <a:cubicBezTo>
                  <a:pt x="11881074" y="746401"/>
                  <a:pt x="11884523" y="777742"/>
                  <a:pt x="11870776" y="777816"/>
                </a:cubicBezTo>
                <a:lnTo>
                  <a:pt x="11813376" y="797659"/>
                </a:lnTo>
                <a:lnTo>
                  <a:pt x="11590693" y="963777"/>
                </a:lnTo>
                <a:cubicBezTo>
                  <a:pt x="11550201" y="990714"/>
                  <a:pt x="11542649" y="940770"/>
                  <a:pt x="11506817" y="1033623"/>
                </a:cubicBezTo>
                <a:cubicBezTo>
                  <a:pt x="11450023" y="1089460"/>
                  <a:pt x="11337127" y="1190174"/>
                  <a:pt x="11280332" y="1223571"/>
                </a:cubicBezTo>
                <a:cubicBezTo>
                  <a:pt x="11267547" y="1231171"/>
                  <a:pt x="11229147" y="1296589"/>
                  <a:pt x="11228309" y="1276236"/>
                </a:cubicBezTo>
                <a:cubicBezTo>
                  <a:pt x="11223950" y="1278203"/>
                  <a:pt x="11220761" y="1277680"/>
                  <a:pt x="11218087" y="1275961"/>
                </a:cubicBezTo>
                <a:lnTo>
                  <a:pt x="11217184" y="1275018"/>
                </a:lnTo>
                <a:lnTo>
                  <a:pt x="11188885" y="1292383"/>
                </a:lnTo>
                <a:lnTo>
                  <a:pt x="11184501" y="1292525"/>
                </a:lnTo>
                <a:lnTo>
                  <a:pt x="11166854" y="1306612"/>
                </a:lnTo>
                <a:lnTo>
                  <a:pt x="11157311" y="1312414"/>
                </a:lnTo>
                <a:lnTo>
                  <a:pt x="11155496" y="1317097"/>
                </a:lnTo>
                <a:cubicBezTo>
                  <a:pt x="11153045" y="1320465"/>
                  <a:pt x="11148902" y="1323112"/>
                  <a:pt x="11140961" y="1324115"/>
                </a:cubicBezTo>
                <a:lnTo>
                  <a:pt x="11138961" y="1323772"/>
                </a:lnTo>
                <a:lnTo>
                  <a:pt x="11128208" y="1333832"/>
                </a:lnTo>
                <a:cubicBezTo>
                  <a:pt x="11124962" y="1337814"/>
                  <a:pt x="11122359" y="1342287"/>
                  <a:pt x="11120691" y="1347424"/>
                </a:cubicBezTo>
                <a:cubicBezTo>
                  <a:pt x="11081770" y="1370685"/>
                  <a:pt x="10952581" y="1444106"/>
                  <a:pt x="10894683" y="1473399"/>
                </a:cubicBezTo>
                <a:cubicBezTo>
                  <a:pt x="10861781" y="1488434"/>
                  <a:pt x="10817803" y="1508886"/>
                  <a:pt x="10773300" y="1523191"/>
                </a:cubicBezTo>
                <a:cubicBezTo>
                  <a:pt x="10733414" y="1567419"/>
                  <a:pt x="10677791" y="1526735"/>
                  <a:pt x="10627668" y="1559229"/>
                </a:cubicBezTo>
                <a:cubicBezTo>
                  <a:pt x="10590276" y="1542103"/>
                  <a:pt x="10613693" y="1562282"/>
                  <a:pt x="10581895" y="1568689"/>
                </a:cubicBezTo>
                <a:cubicBezTo>
                  <a:pt x="10597733" y="1591656"/>
                  <a:pt x="10540912" y="1568241"/>
                  <a:pt x="10547790" y="1598423"/>
                </a:cubicBezTo>
                <a:cubicBezTo>
                  <a:pt x="10541784" y="1598632"/>
                  <a:pt x="10535750" y="1597886"/>
                  <a:pt x="10529643" y="1596907"/>
                </a:cubicBezTo>
                <a:lnTo>
                  <a:pt x="10526446" y="1596411"/>
                </a:lnTo>
                <a:lnTo>
                  <a:pt x="10515129" y="1599537"/>
                </a:lnTo>
                <a:lnTo>
                  <a:pt x="10491735" y="1594156"/>
                </a:lnTo>
                <a:cubicBezTo>
                  <a:pt x="10485147" y="1595190"/>
                  <a:pt x="10478389" y="1597459"/>
                  <a:pt x="10471418" y="1601693"/>
                </a:cubicBezTo>
                <a:cubicBezTo>
                  <a:pt x="10451763" y="1626665"/>
                  <a:pt x="10400774" y="1612276"/>
                  <a:pt x="10377042" y="1644598"/>
                </a:cubicBezTo>
                <a:cubicBezTo>
                  <a:pt x="10367240" y="1654315"/>
                  <a:pt x="10330319" y="1671126"/>
                  <a:pt x="10319338" y="1666221"/>
                </a:cubicBezTo>
                <a:cubicBezTo>
                  <a:pt x="10310813" y="1668060"/>
                  <a:pt x="10303331" y="1675173"/>
                  <a:pt x="10295467" y="1668079"/>
                </a:cubicBezTo>
                <a:cubicBezTo>
                  <a:pt x="10284420" y="1660290"/>
                  <a:pt x="10265794" y="1689186"/>
                  <a:pt x="10263443" y="1674948"/>
                </a:cubicBezTo>
                <a:lnTo>
                  <a:pt x="10205418" y="1682149"/>
                </a:lnTo>
                <a:cubicBezTo>
                  <a:pt x="10200696" y="1691209"/>
                  <a:pt x="10190895" y="1692356"/>
                  <a:pt x="10177759" y="1692943"/>
                </a:cubicBezTo>
                <a:lnTo>
                  <a:pt x="10165070" y="1693739"/>
                </a:lnTo>
                <a:lnTo>
                  <a:pt x="10156308" y="1707487"/>
                </a:lnTo>
                <a:cubicBezTo>
                  <a:pt x="10145406" y="1692057"/>
                  <a:pt x="10136981" y="1734810"/>
                  <a:pt x="10118267" y="1731142"/>
                </a:cubicBezTo>
                <a:lnTo>
                  <a:pt x="10083317" y="1743296"/>
                </a:lnTo>
                <a:cubicBezTo>
                  <a:pt x="10075718" y="1741227"/>
                  <a:pt x="10048011" y="1742555"/>
                  <a:pt x="10040388" y="1741632"/>
                </a:cubicBezTo>
                <a:cubicBezTo>
                  <a:pt x="9999609" y="1751733"/>
                  <a:pt x="9985545" y="1752223"/>
                  <a:pt x="9961167" y="1757147"/>
                </a:cubicBezTo>
                <a:cubicBezTo>
                  <a:pt x="9920131" y="1757289"/>
                  <a:pt x="9889892" y="1754090"/>
                  <a:pt x="9848940" y="1763915"/>
                </a:cubicBezTo>
                <a:lnTo>
                  <a:pt x="9729457" y="1784122"/>
                </a:lnTo>
                <a:cubicBezTo>
                  <a:pt x="9676207" y="1774536"/>
                  <a:pt x="9631235" y="1799759"/>
                  <a:pt x="9613704" y="1812371"/>
                </a:cubicBezTo>
                <a:cubicBezTo>
                  <a:pt x="9548152" y="1826647"/>
                  <a:pt x="9410970" y="1863993"/>
                  <a:pt x="9338590" y="1869293"/>
                </a:cubicBezTo>
                <a:lnTo>
                  <a:pt x="9232518" y="1893149"/>
                </a:lnTo>
                <a:lnTo>
                  <a:pt x="9156690" y="1903228"/>
                </a:lnTo>
                <a:lnTo>
                  <a:pt x="9054601" y="1910755"/>
                </a:lnTo>
                <a:lnTo>
                  <a:pt x="9006634" y="1914040"/>
                </a:lnTo>
                <a:lnTo>
                  <a:pt x="9006349" y="1913800"/>
                </a:lnTo>
                <a:cubicBezTo>
                  <a:pt x="9004294" y="1913580"/>
                  <a:pt x="9001475" y="1913908"/>
                  <a:pt x="8997380" y="1915011"/>
                </a:cubicBezTo>
                <a:lnTo>
                  <a:pt x="8991542" y="1917072"/>
                </a:lnTo>
                <a:lnTo>
                  <a:pt x="8975485" y="1920298"/>
                </a:lnTo>
                <a:lnTo>
                  <a:pt x="8969159" y="1919598"/>
                </a:lnTo>
                <a:lnTo>
                  <a:pt x="8964196" y="1917373"/>
                </a:lnTo>
                <a:cubicBezTo>
                  <a:pt x="8955841" y="1925324"/>
                  <a:pt x="8956668" y="1934272"/>
                  <a:pt x="8930136" y="1914185"/>
                </a:cubicBezTo>
                <a:cubicBezTo>
                  <a:pt x="8899182" y="1915205"/>
                  <a:pt x="8790451" y="1929860"/>
                  <a:pt x="8753592" y="1933417"/>
                </a:cubicBezTo>
                <a:cubicBezTo>
                  <a:pt x="8720970" y="1944137"/>
                  <a:pt x="8749345" y="1930476"/>
                  <a:pt x="8708995" y="1935518"/>
                </a:cubicBezTo>
                <a:cubicBezTo>
                  <a:pt x="8672757" y="1955053"/>
                  <a:pt x="8640293" y="1938613"/>
                  <a:pt x="8597219" y="1944090"/>
                </a:cubicBezTo>
                <a:lnTo>
                  <a:pt x="8526378" y="1929248"/>
                </a:lnTo>
                <a:lnTo>
                  <a:pt x="8512131" y="1935163"/>
                </a:lnTo>
                <a:lnTo>
                  <a:pt x="8507315" y="1938164"/>
                </a:lnTo>
                <a:cubicBezTo>
                  <a:pt x="8503797" y="1939941"/>
                  <a:pt x="8501196" y="1940752"/>
                  <a:pt x="8499116" y="1940902"/>
                </a:cubicBezTo>
                <a:lnTo>
                  <a:pt x="8498742" y="1940723"/>
                </a:lnTo>
                <a:lnTo>
                  <a:pt x="8491397" y="1943773"/>
                </a:lnTo>
                <a:lnTo>
                  <a:pt x="8368330" y="1957815"/>
                </a:lnTo>
                <a:cubicBezTo>
                  <a:pt x="8363173" y="1959840"/>
                  <a:pt x="8358881" y="1959492"/>
                  <a:pt x="8354947" y="1958009"/>
                </a:cubicBezTo>
                <a:lnTo>
                  <a:pt x="8321252" y="1974587"/>
                </a:lnTo>
                <a:lnTo>
                  <a:pt x="8315581" y="1974913"/>
                </a:lnTo>
                <a:lnTo>
                  <a:pt x="8296322" y="1988808"/>
                </a:lnTo>
                <a:lnTo>
                  <a:pt x="8285424" y="1994631"/>
                </a:lnTo>
                <a:lnTo>
                  <a:pt x="8284298" y="1999074"/>
                </a:lnTo>
                <a:cubicBezTo>
                  <a:pt x="8281994" y="2002319"/>
                  <a:pt x="8277300" y="2004967"/>
                  <a:pt x="8267224" y="2006249"/>
                </a:cubicBezTo>
                <a:lnTo>
                  <a:pt x="8264525" y="2006019"/>
                </a:lnTo>
                <a:lnTo>
                  <a:pt x="8253181" y="2015862"/>
                </a:lnTo>
                <a:cubicBezTo>
                  <a:pt x="8250007" y="2019712"/>
                  <a:pt x="8247795" y="2023994"/>
                  <a:pt x="8246982" y="2028854"/>
                </a:cubicBezTo>
                <a:cubicBezTo>
                  <a:pt x="8182975" y="2025947"/>
                  <a:pt x="8148279" y="2060069"/>
                  <a:pt x="8091420" y="2075015"/>
                </a:cubicBezTo>
                <a:cubicBezTo>
                  <a:pt x="8026616" y="2098157"/>
                  <a:pt x="7968218" y="2119393"/>
                  <a:pt x="7906555" y="2116988"/>
                </a:cubicBezTo>
                <a:cubicBezTo>
                  <a:pt x="7836267" y="2131900"/>
                  <a:pt x="7782114" y="2134131"/>
                  <a:pt x="7719893" y="2142703"/>
                </a:cubicBezTo>
                <a:lnTo>
                  <a:pt x="7615495" y="2139232"/>
                </a:lnTo>
                <a:lnTo>
                  <a:pt x="7528691" y="2145060"/>
                </a:lnTo>
                <a:lnTo>
                  <a:pt x="7520719" y="2147613"/>
                </a:lnTo>
                <a:cubicBezTo>
                  <a:pt x="7515141" y="2148952"/>
                  <a:pt x="7511320" y="2149302"/>
                  <a:pt x="7508559" y="2148948"/>
                </a:cubicBezTo>
                <a:lnTo>
                  <a:pt x="7508188" y="2148621"/>
                </a:lnTo>
                <a:lnTo>
                  <a:pt x="7496943" y="2150573"/>
                </a:lnTo>
                <a:lnTo>
                  <a:pt x="7219707" y="2156680"/>
                </a:lnTo>
                <a:lnTo>
                  <a:pt x="7202249" y="2161230"/>
                </a:lnTo>
                <a:lnTo>
                  <a:pt x="7198152" y="2166588"/>
                </a:lnTo>
                <a:cubicBezTo>
                  <a:pt x="7193259" y="2170111"/>
                  <a:pt x="7185654" y="2172250"/>
                  <a:pt x="7171956" y="2171236"/>
                </a:cubicBezTo>
                <a:lnTo>
                  <a:pt x="7098136" y="2183464"/>
                </a:lnTo>
                <a:cubicBezTo>
                  <a:pt x="7062296" y="2184442"/>
                  <a:pt x="7051336" y="2185419"/>
                  <a:pt x="7019644" y="2183090"/>
                </a:cubicBezTo>
                <a:cubicBezTo>
                  <a:pt x="6938675" y="2194028"/>
                  <a:pt x="6944793" y="2218194"/>
                  <a:pt x="6905294" y="2212596"/>
                </a:cubicBezTo>
                <a:cubicBezTo>
                  <a:pt x="6873070" y="2207388"/>
                  <a:pt x="6789137" y="2226462"/>
                  <a:pt x="6709370" y="2240551"/>
                </a:cubicBezTo>
                <a:cubicBezTo>
                  <a:pt x="6650254" y="2250006"/>
                  <a:pt x="6629253" y="2264107"/>
                  <a:pt x="6550602" y="2269327"/>
                </a:cubicBezTo>
                <a:cubicBezTo>
                  <a:pt x="6473302" y="2313417"/>
                  <a:pt x="6410843" y="2289694"/>
                  <a:pt x="6318708" y="2316127"/>
                </a:cubicBezTo>
                <a:cubicBezTo>
                  <a:pt x="6298698" y="2331649"/>
                  <a:pt x="6210439" y="2314456"/>
                  <a:pt x="6169822" y="2318214"/>
                </a:cubicBezTo>
                <a:cubicBezTo>
                  <a:pt x="6129203" y="2321972"/>
                  <a:pt x="6091688" y="2335520"/>
                  <a:pt x="6074996" y="2338676"/>
                </a:cubicBezTo>
                <a:lnTo>
                  <a:pt x="6069677" y="2337139"/>
                </a:lnTo>
                <a:lnTo>
                  <a:pt x="6049786" y="2337822"/>
                </a:lnTo>
                <a:lnTo>
                  <a:pt x="6042433" y="2329473"/>
                </a:lnTo>
                <a:lnTo>
                  <a:pt x="6011238" y="2324380"/>
                </a:lnTo>
                <a:cubicBezTo>
                  <a:pt x="5999830" y="2323793"/>
                  <a:pt x="5971276" y="2324706"/>
                  <a:pt x="5958523" y="2328024"/>
                </a:cubicBezTo>
                <a:lnTo>
                  <a:pt x="5760067" y="2343716"/>
                </a:lnTo>
                <a:lnTo>
                  <a:pt x="5628108" y="2344739"/>
                </a:lnTo>
                <a:lnTo>
                  <a:pt x="5472054" y="2330719"/>
                </a:lnTo>
                <a:cubicBezTo>
                  <a:pt x="5479284" y="2317691"/>
                  <a:pt x="5440157" y="2331757"/>
                  <a:pt x="5433909" y="2319466"/>
                </a:cubicBezTo>
                <a:cubicBezTo>
                  <a:pt x="5430517" y="2309434"/>
                  <a:pt x="5392976" y="2304750"/>
                  <a:pt x="5382817" y="2301764"/>
                </a:cubicBezTo>
                <a:lnTo>
                  <a:pt x="5262912" y="2281347"/>
                </a:lnTo>
                <a:cubicBezTo>
                  <a:pt x="5252746" y="2281163"/>
                  <a:pt x="5231699" y="2272853"/>
                  <a:pt x="5224109" y="2270223"/>
                </a:cubicBezTo>
                <a:lnTo>
                  <a:pt x="5175808" y="2267233"/>
                </a:lnTo>
                <a:lnTo>
                  <a:pt x="5157702" y="2260010"/>
                </a:lnTo>
                <a:lnTo>
                  <a:pt x="5143747" y="2256610"/>
                </a:lnTo>
                <a:lnTo>
                  <a:pt x="5140744" y="2254509"/>
                </a:lnTo>
                <a:cubicBezTo>
                  <a:pt x="5135026" y="2250469"/>
                  <a:pt x="5129229" y="2246658"/>
                  <a:pt x="5122807" y="2243656"/>
                </a:cubicBezTo>
                <a:cubicBezTo>
                  <a:pt x="5109467" y="2272275"/>
                  <a:pt x="5066004" y="2222839"/>
                  <a:pt x="5066938" y="2250227"/>
                </a:cubicBezTo>
                <a:cubicBezTo>
                  <a:pt x="5029345" y="2238711"/>
                  <a:pt x="5040096" y="2267800"/>
                  <a:pt x="5012662" y="2233846"/>
                </a:cubicBezTo>
                <a:cubicBezTo>
                  <a:pt x="4938174" y="2234229"/>
                  <a:pt x="4917504" y="2247236"/>
                  <a:pt x="4841589" y="2209829"/>
                </a:cubicBezTo>
                <a:cubicBezTo>
                  <a:pt x="4807890" y="2193187"/>
                  <a:pt x="4785258" y="2182041"/>
                  <a:pt x="4763595" y="2182061"/>
                </a:cubicBezTo>
                <a:cubicBezTo>
                  <a:pt x="4742475" y="2177561"/>
                  <a:pt x="4730631" y="2174738"/>
                  <a:pt x="4724334" y="2173047"/>
                </a:cubicBezTo>
                <a:lnTo>
                  <a:pt x="4722324" y="2172298"/>
                </a:lnTo>
                <a:lnTo>
                  <a:pt x="4723259" y="2172087"/>
                </a:lnTo>
                <a:cubicBezTo>
                  <a:pt x="4722296" y="2171445"/>
                  <a:pt x="4719415" y="2170839"/>
                  <a:pt x="4718350" y="2170817"/>
                </a:cubicBezTo>
                <a:lnTo>
                  <a:pt x="4722324" y="2172298"/>
                </a:lnTo>
                <a:lnTo>
                  <a:pt x="4716674" y="2173573"/>
                </a:lnTo>
                <a:cubicBezTo>
                  <a:pt x="4681300" y="2166617"/>
                  <a:pt x="4525895" y="2165809"/>
                  <a:pt x="4516962" y="2163671"/>
                </a:cubicBezTo>
                <a:cubicBezTo>
                  <a:pt x="4458971" y="2150559"/>
                  <a:pt x="4463810" y="2149818"/>
                  <a:pt x="4429691" y="2153020"/>
                </a:cubicBezTo>
                <a:cubicBezTo>
                  <a:pt x="4424455" y="2156391"/>
                  <a:pt x="4370126" y="2150097"/>
                  <a:pt x="4364023" y="2151674"/>
                </a:cubicBezTo>
                <a:lnTo>
                  <a:pt x="4318114" y="2158289"/>
                </a:lnTo>
                <a:lnTo>
                  <a:pt x="4316258" y="2156948"/>
                </a:lnTo>
                <a:cubicBezTo>
                  <a:pt x="4307275" y="2153577"/>
                  <a:pt x="4301145" y="2153578"/>
                  <a:pt x="4296292" y="2155069"/>
                </a:cubicBezTo>
                <a:lnTo>
                  <a:pt x="4291212" y="2157986"/>
                </a:lnTo>
                <a:lnTo>
                  <a:pt x="4277290" y="2157740"/>
                </a:lnTo>
                <a:lnTo>
                  <a:pt x="4249265" y="2160064"/>
                </a:lnTo>
                <a:lnTo>
                  <a:pt x="4203199" y="2157269"/>
                </a:lnTo>
                <a:cubicBezTo>
                  <a:pt x="4203096" y="2156849"/>
                  <a:pt x="4202995" y="2156430"/>
                  <a:pt x="4202893" y="2156010"/>
                </a:cubicBezTo>
                <a:cubicBezTo>
                  <a:pt x="4201267" y="2153173"/>
                  <a:pt x="4198292" y="2151054"/>
                  <a:pt x="4192396" y="2150376"/>
                </a:cubicBezTo>
                <a:cubicBezTo>
                  <a:pt x="4205365" y="2133087"/>
                  <a:pt x="4162425" y="2134982"/>
                  <a:pt x="4143893" y="2134511"/>
                </a:cubicBezTo>
                <a:cubicBezTo>
                  <a:pt x="4125868" y="2127445"/>
                  <a:pt x="4100250" y="2113865"/>
                  <a:pt x="4084245" y="2107978"/>
                </a:cubicBezTo>
                <a:lnTo>
                  <a:pt x="4075694" y="2107143"/>
                </a:lnTo>
                <a:cubicBezTo>
                  <a:pt x="4075655" y="2107042"/>
                  <a:pt x="4075614" y="2106943"/>
                  <a:pt x="4075575" y="2106844"/>
                </a:cubicBezTo>
                <a:cubicBezTo>
                  <a:pt x="4073829" y="2106060"/>
                  <a:pt x="4071057" y="2105559"/>
                  <a:pt x="4066658" y="2105400"/>
                </a:cubicBezTo>
                <a:lnTo>
                  <a:pt x="4060102" y="2105618"/>
                </a:lnTo>
                <a:lnTo>
                  <a:pt x="4043512" y="2103997"/>
                </a:lnTo>
                <a:lnTo>
                  <a:pt x="4038145" y="2101563"/>
                </a:lnTo>
                <a:lnTo>
                  <a:pt x="4036511" y="2097896"/>
                </a:lnTo>
                <a:lnTo>
                  <a:pt x="4034926" y="2098131"/>
                </a:lnTo>
                <a:cubicBezTo>
                  <a:pt x="4022576" y="2102995"/>
                  <a:pt x="4018025" y="2111371"/>
                  <a:pt x="4005686" y="2085563"/>
                </a:cubicBezTo>
                <a:lnTo>
                  <a:pt x="3937994" y="2068106"/>
                </a:lnTo>
                <a:cubicBezTo>
                  <a:pt x="3921658" y="2075830"/>
                  <a:pt x="3909686" y="2071141"/>
                  <a:pt x="3898423" y="2062451"/>
                </a:cubicBezTo>
                <a:cubicBezTo>
                  <a:pt x="3862243" y="2062947"/>
                  <a:pt x="3830779" y="2049077"/>
                  <a:pt x="3790908" y="2042213"/>
                </a:cubicBezTo>
                <a:cubicBezTo>
                  <a:pt x="3742158" y="2027507"/>
                  <a:pt x="3726280" y="2025530"/>
                  <a:pt x="3683661" y="2018290"/>
                </a:cubicBezTo>
                <a:lnTo>
                  <a:pt x="3611183" y="1986019"/>
                </a:lnTo>
                <a:lnTo>
                  <a:pt x="3605003" y="1987381"/>
                </a:lnTo>
                <a:cubicBezTo>
                  <a:pt x="3600731" y="1988000"/>
                  <a:pt x="3597877" y="1988000"/>
                  <a:pt x="3595884" y="1987545"/>
                </a:cubicBezTo>
                <a:lnTo>
                  <a:pt x="3595649" y="1987276"/>
                </a:lnTo>
                <a:lnTo>
                  <a:pt x="3587126" y="1987966"/>
                </a:lnTo>
                <a:cubicBezTo>
                  <a:pt x="3572774" y="1989757"/>
                  <a:pt x="3550540" y="1975558"/>
                  <a:pt x="3537283" y="1978267"/>
                </a:cubicBezTo>
                <a:cubicBezTo>
                  <a:pt x="3515092" y="1973971"/>
                  <a:pt x="3489773" y="1980236"/>
                  <a:pt x="3474371" y="1974606"/>
                </a:cubicBezTo>
                <a:lnTo>
                  <a:pt x="3401876" y="1962558"/>
                </a:lnTo>
                <a:lnTo>
                  <a:pt x="3365036" y="1979510"/>
                </a:lnTo>
                <a:cubicBezTo>
                  <a:pt x="3361007" y="1981808"/>
                  <a:pt x="3355145" y="1982886"/>
                  <a:pt x="3345174" y="1981192"/>
                </a:cubicBezTo>
                <a:lnTo>
                  <a:pt x="3342846" y="1980217"/>
                </a:lnTo>
                <a:cubicBezTo>
                  <a:pt x="3337528" y="1982688"/>
                  <a:pt x="3296694" y="1983818"/>
                  <a:pt x="3263504" y="1986094"/>
                </a:cubicBezTo>
                <a:cubicBezTo>
                  <a:pt x="3210873" y="1988435"/>
                  <a:pt x="3204538" y="1996407"/>
                  <a:pt x="3143704" y="1993869"/>
                </a:cubicBezTo>
                <a:cubicBezTo>
                  <a:pt x="3083839" y="1995098"/>
                  <a:pt x="3073438" y="2001104"/>
                  <a:pt x="3031439" y="1996512"/>
                </a:cubicBezTo>
                <a:lnTo>
                  <a:pt x="2782717" y="2018333"/>
                </a:lnTo>
                <a:cubicBezTo>
                  <a:pt x="2720447" y="2045988"/>
                  <a:pt x="2718750" y="2015419"/>
                  <a:pt x="2647675" y="2028869"/>
                </a:cubicBezTo>
                <a:cubicBezTo>
                  <a:pt x="2583664" y="1968934"/>
                  <a:pt x="2609849" y="2007202"/>
                  <a:pt x="2569176" y="2002628"/>
                </a:cubicBezTo>
                <a:lnTo>
                  <a:pt x="2444403" y="2016529"/>
                </a:lnTo>
                <a:cubicBezTo>
                  <a:pt x="2412730" y="2033089"/>
                  <a:pt x="2355175" y="2003000"/>
                  <a:pt x="2316260" y="2024996"/>
                </a:cubicBezTo>
                <a:cubicBezTo>
                  <a:pt x="2277148" y="2025534"/>
                  <a:pt x="2234330" y="2021339"/>
                  <a:pt x="2209726" y="2019763"/>
                </a:cubicBezTo>
                <a:cubicBezTo>
                  <a:pt x="2172984" y="2016106"/>
                  <a:pt x="2131016" y="2007174"/>
                  <a:pt x="2095813" y="2003052"/>
                </a:cubicBezTo>
                <a:cubicBezTo>
                  <a:pt x="2078687" y="2016661"/>
                  <a:pt x="2046700" y="1994357"/>
                  <a:pt x="1998504" y="1995032"/>
                </a:cubicBezTo>
                <a:cubicBezTo>
                  <a:pt x="1979851" y="2010679"/>
                  <a:pt x="1965997" y="1995296"/>
                  <a:pt x="1929320" y="2016977"/>
                </a:cubicBezTo>
                <a:cubicBezTo>
                  <a:pt x="1927506" y="2015185"/>
                  <a:pt x="1925308" y="2013558"/>
                  <a:pt x="1922798" y="2012146"/>
                </a:cubicBezTo>
                <a:cubicBezTo>
                  <a:pt x="1908224" y="2003952"/>
                  <a:pt x="1886476" y="2004665"/>
                  <a:pt x="1874228" y="2013741"/>
                </a:cubicBezTo>
                <a:cubicBezTo>
                  <a:pt x="1844711" y="2028500"/>
                  <a:pt x="1815838" y="2036277"/>
                  <a:pt x="1787803" y="2041363"/>
                </a:cubicBezTo>
                <a:lnTo>
                  <a:pt x="1739352" y="2036312"/>
                </a:lnTo>
                <a:cubicBezTo>
                  <a:pt x="1720756" y="2032746"/>
                  <a:pt x="1697809" y="2023837"/>
                  <a:pt x="1676219" y="2019963"/>
                </a:cubicBezTo>
                <a:cubicBezTo>
                  <a:pt x="1653856" y="2018758"/>
                  <a:pt x="1629782" y="2025363"/>
                  <a:pt x="1609817" y="2013066"/>
                </a:cubicBezTo>
                <a:cubicBezTo>
                  <a:pt x="1570834" y="2001390"/>
                  <a:pt x="1525521" y="2021545"/>
                  <a:pt x="1497258" y="1987476"/>
                </a:cubicBezTo>
                <a:cubicBezTo>
                  <a:pt x="1419429" y="1972767"/>
                  <a:pt x="1265224" y="1952754"/>
                  <a:pt x="1151127" y="1938041"/>
                </a:cubicBezTo>
                <a:cubicBezTo>
                  <a:pt x="1044820" y="1928230"/>
                  <a:pt x="911490" y="1929978"/>
                  <a:pt x="859417" y="1928608"/>
                </a:cubicBezTo>
                <a:lnTo>
                  <a:pt x="838688" y="1929821"/>
                </a:lnTo>
                <a:cubicBezTo>
                  <a:pt x="829380" y="1926412"/>
                  <a:pt x="823010" y="1926387"/>
                  <a:pt x="817957" y="1927857"/>
                </a:cubicBezTo>
                <a:lnTo>
                  <a:pt x="812654" y="1930751"/>
                </a:lnTo>
                <a:lnTo>
                  <a:pt x="721195" y="1929661"/>
                </a:lnTo>
                <a:cubicBezTo>
                  <a:pt x="721095" y="1929241"/>
                  <a:pt x="720991" y="1928820"/>
                  <a:pt x="720890" y="1928399"/>
                </a:cubicBezTo>
                <a:cubicBezTo>
                  <a:pt x="719222" y="1925556"/>
                  <a:pt x="716144" y="1923424"/>
                  <a:pt x="710023" y="1922722"/>
                </a:cubicBezTo>
                <a:cubicBezTo>
                  <a:pt x="689532" y="1914633"/>
                  <a:pt x="619665" y="1887450"/>
                  <a:pt x="597940" y="1879864"/>
                </a:cubicBezTo>
                <a:cubicBezTo>
                  <a:pt x="587430" y="1879265"/>
                  <a:pt x="583862" y="1877622"/>
                  <a:pt x="579683" y="1877212"/>
                </a:cubicBezTo>
                <a:lnTo>
                  <a:pt x="572865" y="1877401"/>
                </a:lnTo>
                <a:cubicBezTo>
                  <a:pt x="550627" y="1871095"/>
                  <a:pt x="474197" y="1846680"/>
                  <a:pt x="446247" y="1839371"/>
                </a:cubicBezTo>
                <a:cubicBezTo>
                  <a:pt x="429213" y="1847023"/>
                  <a:pt x="416808" y="1842285"/>
                  <a:pt x="405163" y="1833548"/>
                </a:cubicBezTo>
                <a:cubicBezTo>
                  <a:pt x="367566" y="1833890"/>
                  <a:pt x="334968" y="1819885"/>
                  <a:pt x="293583" y="1812852"/>
                </a:cubicBezTo>
                <a:lnTo>
                  <a:pt x="119529" y="1761047"/>
                </a:lnTo>
                <a:cubicBezTo>
                  <a:pt x="73377" y="1751937"/>
                  <a:pt x="36403" y="1759579"/>
                  <a:pt x="16674" y="1758191"/>
                </a:cubicBezTo>
                <a:lnTo>
                  <a:pt x="1150" y="1752722"/>
                </a:lnTo>
                <a:cubicBezTo>
                  <a:pt x="-1438" y="1496726"/>
                  <a:pt x="1148" y="514333"/>
                  <a:pt x="1148" y="222213"/>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1767163-CA62-F090-B016-8ABF3FD2BF54}"/>
              </a:ext>
            </a:extLst>
          </p:cNvPr>
          <p:cNvSpPr>
            <a:spLocks noGrp="1"/>
          </p:cNvSpPr>
          <p:nvPr>
            <p:ph type="title"/>
          </p:nvPr>
        </p:nvSpPr>
        <p:spPr>
          <a:xfrm>
            <a:off x="1050878" y="609601"/>
            <a:ext cx="10017455" cy="1216024"/>
          </a:xfrm>
        </p:spPr>
        <p:txBody>
          <a:bodyPr>
            <a:normAutofit/>
          </a:bodyPr>
          <a:lstStyle/>
          <a:p>
            <a:r>
              <a:rPr lang="en-US" dirty="0">
                <a:ea typeface="Batang"/>
              </a:rPr>
              <a:t>My </a:t>
            </a:r>
            <a:r>
              <a:rPr lang="en-US">
                <a:ea typeface="Batang"/>
              </a:rPr>
              <a:t>threats</a:t>
            </a:r>
            <a:endParaRPr lang="en-US" dirty="0">
              <a:ea typeface="Batang"/>
            </a:endParaRPr>
          </a:p>
        </p:txBody>
      </p:sp>
      <p:sp>
        <p:nvSpPr>
          <p:cNvPr id="3" name="Content Placeholder 2">
            <a:extLst>
              <a:ext uri="{FF2B5EF4-FFF2-40B4-BE49-F238E27FC236}">
                <a16:creationId xmlns:a16="http://schemas.microsoft.com/office/drawing/2014/main" id="{B53294D5-92BA-59F2-609F-44AF3738EC7D}"/>
              </a:ext>
            </a:extLst>
          </p:cNvPr>
          <p:cNvSpPr>
            <a:spLocks noGrp="1"/>
          </p:cNvSpPr>
          <p:nvPr>
            <p:ph idx="1"/>
          </p:nvPr>
        </p:nvSpPr>
        <p:spPr>
          <a:xfrm>
            <a:off x="1050878" y="2435226"/>
            <a:ext cx="9880979" cy="3819151"/>
          </a:xfrm>
        </p:spPr>
        <p:txBody>
          <a:bodyPr vert="horz" lIns="91440" tIns="45720" rIns="91440" bIns="45720" rtlCol="0" anchor="ctr">
            <a:normAutofit/>
          </a:bodyPr>
          <a:lstStyle/>
          <a:p>
            <a:pPr>
              <a:lnSpc>
                <a:spcPct val="90000"/>
              </a:lnSpc>
            </a:pPr>
            <a:r>
              <a:rPr lang="en-US" sz="1700" b="1">
                <a:highlight>
                  <a:srgbClr val="FFFFFF"/>
                </a:highlight>
                <a:latin typeface="Bembo"/>
                <a:cs typeface="Times New Roman"/>
              </a:rPr>
              <a:t>Cost and length of training:</a:t>
            </a:r>
            <a:r>
              <a:rPr lang="en-US" sz="1700">
                <a:highlight>
                  <a:srgbClr val="FFFFFF"/>
                </a:highlight>
                <a:latin typeface="Bembo"/>
              </a:rPr>
              <a:t> Specialist play therapy training may require a significant financial and time commitment. I will research course fees, funding and possible routes into training while continuing my studies.</a:t>
            </a:r>
            <a:endParaRPr lang="en-US" sz="1700">
              <a:latin typeface="Bembo"/>
            </a:endParaRPr>
          </a:p>
          <a:p>
            <a:pPr>
              <a:lnSpc>
                <a:spcPct val="90000"/>
              </a:lnSpc>
            </a:pPr>
            <a:r>
              <a:rPr lang="en-US" sz="1700" b="1">
                <a:highlight>
                  <a:srgbClr val="FFFFFF"/>
                </a:highlight>
                <a:latin typeface="Bembo"/>
                <a:cs typeface="Times New Roman"/>
              </a:rPr>
              <a:t>Competition for opportunities:</a:t>
            </a:r>
            <a:r>
              <a:rPr lang="en-US" sz="1700">
                <a:highlight>
                  <a:srgbClr val="FFFFFF"/>
                </a:highlight>
                <a:latin typeface="Bembo"/>
              </a:rPr>
              <a:t> There may be competition for relevant jobs, placements and training opportunities. I can improve my chances by gaining experience, developing my CV and applying for suitable roles.</a:t>
            </a:r>
            <a:endParaRPr lang="en-US" sz="1700">
              <a:latin typeface="Bembo"/>
            </a:endParaRPr>
          </a:p>
          <a:p>
            <a:pPr>
              <a:lnSpc>
                <a:spcPct val="90000"/>
              </a:lnSpc>
            </a:pPr>
            <a:r>
              <a:rPr lang="en-US" sz="1700" b="1">
                <a:highlight>
                  <a:srgbClr val="FFFFFF"/>
                </a:highlight>
                <a:latin typeface="Bembo"/>
                <a:cs typeface="Times New Roman"/>
              </a:rPr>
              <a:t>Emotional demands:</a:t>
            </a:r>
            <a:r>
              <a:rPr lang="en-US" sz="1700">
                <a:highlight>
                  <a:srgbClr val="FFFFFF"/>
                </a:highlight>
                <a:latin typeface="Bembo"/>
              </a:rPr>
              <a:t> Supporting children who have experienced trauma or difficult circumstances could be emotionally challenging. I will need to develop resilience, maintain professional boundaries and use appropriate supervision.</a:t>
            </a:r>
            <a:endParaRPr lang="en-US" sz="1700">
              <a:latin typeface="Bembo"/>
            </a:endParaRPr>
          </a:p>
          <a:p>
            <a:pPr>
              <a:lnSpc>
                <a:spcPct val="90000"/>
              </a:lnSpc>
            </a:pPr>
            <a:r>
              <a:rPr lang="en-US" sz="1700" b="1">
                <a:highlight>
                  <a:srgbClr val="FFFFFF"/>
                </a:highlight>
                <a:latin typeface="Bembo"/>
                <a:cs typeface="Times New Roman"/>
              </a:rPr>
              <a:t>Qualification requirements:</a:t>
            </a:r>
            <a:r>
              <a:rPr lang="en-US" sz="1700">
                <a:highlight>
                  <a:srgbClr val="FFFFFF"/>
                </a:highlight>
                <a:latin typeface="Bembo"/>
              </a:rPr>
              <a:t> My current Level 2 qualifications alone do not make me a qualified play therapist. I will need to research the </a:t>
            </a:r>
            <a:r>
              <a:rPr lang="en-US" sz="1700" err="1">
                <a:highlight>
                  <a:srgbClr val="FFFFFF"/>
                </a:highlight>
                <a:latin typeface="Bembo"/>
              </a:rPr>
              <a:t>recognised</a:t>
            </a:r>
            <a:r>
              <a:rPr lang="en-US" sz="1700">
                <a:highlight>
                  <a:srgbClr val="FFFFFF"/>
                </a:highlight>
                <a:latin typeface="Bembo"/>
              </a:rPr>
              <a:t> training and experience required for the career.</a:t>
            </a:r>
            <a:endParaRPr lang="en-US" sz="1700">
              <a:latin typeface="Bembo"/>
            </a:endParaRPr>
          </a:p>
          <a:p>
            <a:pPr>
              <a:lnSpc>
                <a:spcPct val="90000"/>
              </a:lnSpc>
            </a:pPr>
            <a:br>
              <a:rPr lang="en-US" sz="1700"/>
            </a:br>
            <a:endParaRPr lang="en-US" sz="1700"/>
          </a:p>
        </p:txBody>
      </p:sp>
    </p:spTree>
    <p:extLst>
      <p:ext uri="{BB962C8B-B14F-4D97-AF65-F5344CB8AC3E}">
        <p14:creationId xmlns:p14="http://schemas.microsoft.com/office/powerpoint/2010/main" val="3451684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AB0BC72-1C3A-421F-AB0A-D480DA93F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28763" cy="6858000"/>
          </a:xfrm>
          <a:custGeom>
            <a:avLst/>
            <a:gdLst>
              <a:gd name="connsiteX0" fmla="*/ 0 w 7228763"/>
              <a:gd name="connsiteY0" fmla="*/ 0 h 6858000"/>
              <a:gd name="connsiteX1" fmla="*/ 501961 w 7228763"/>
              <a:gd name="connsiteY1" fmla="*/ 0 h 6858000"/>
              <a:gd name="connsiteX2" fmla="*/ 723901 w 7228763"/>
              <a:gd name="connsiteY2" fmla="*/ 0 h 6858000"/>
              <a:gd name="connsiteX3" fmla="*/ 7228583 w 7228763"/>
              <a:gd name="connsiteY3" fmla="*/ 0 h 6858000"/>
              <a:gd name="connsiteX4" fmla="*/ 7228763 w 7228763"/>
              <a:gd name="connsiteY4" fmla="*/ 1 h 6858000"/>
              <a:gd name="connsiteX5" fmla="*/ 7221350 w 7228763"/>
              <a:gd name="connsiteY5" fmla="*/ 30700 h 6858000"/>
              <a:gd name="connsiteX6" fmla="*/ 7199900 w 7228763"/>
              <a:gd name="connsiteY6" fmla="*/ 310025 h 6858000"/>
              <a:gd name="connsiteX7" fmla="*/ 7214938 w 7228763"/>
              <a:gd name="connsiteY7" fmla="*/ 443960 h 6858000"/>
              <a:gd name="connsiteX8" fmla="*/ 7174238 w 7228763"/>
              <a:gd name="connsiteY8" fmla="*/ 642659 h 6858000"/>
              <a:gd name="connsiteX9" fmla="*/ 7166213 w 7228763"/>
              <a:gd name="connsiteY9" fmla="*/ 673307 h 6858000"/>
              <a:gd name="connsiteX10" fmla="*/ 7128963 w 7228763"/>
              <a:gd name="connsiteY10" fmla="*/ 839641 h 6858000"/>
              <a:gd name="connsiteX11" fmla="*/ 7066183 w 7228763"/>
              <a:gd name="connsiteY11" fmla="*/ 958357 h 6858000"/>
              <a:gd name="connsiteX12" fmla="*/ 7070620 w 7228763"/>
              <a:gd name="connsiteY12" fmla="*/ 963398 h 6858000"/>
              <a:gd name="connsiteX13" fmla="*/ 7022851 w 7228763"/>
              <a:gd name="connsiteY13" fmla="*/ 1117169 h 6858000"/>
              <a:gd name="connsiteX14" fmla="*/ 7019920 w 7228763"/>
              <a:gd name="connsiteY14" fmla="*/ 1144352 h 6858000"/>
              <a:gd name="connsiteX15" fmla="*/ 7021476 w 7228763"/>
              <a:gd name="connsiteY15" fmla="*/ 1164484 h 6858000"/>
              <a:gd name="connsiteX16" fmla="*/ 7005576 w 7228763"/>
              <a:gd name="connsiteY16" fmla="*/ 1213829 h 6858000"/>
              <a:gd name="connsiteX17" fmla="*/ 6970919 w 7228763"/>
              <a:gd name="connsiteY17" fmla="*/ 1294823 h 6858000"/>
              <a:gd name="connsiteX18" fmla="*/ 6965413 w 7228763"/>
              <a:gd name="connsiteY18" fmla="*/ 1312193 h 6858000"/>
              <a:gd name="connsiteX19" fmla="*/ 6968106 w 7228763"/>
              <a:gd name="connsiteY19" fmla="*/ 1327626 h 6858000"/>
              <a:gd name="connsiteX20" fmla="*/ 6975202 w 7228763"/>
              <a:gd name="connsiteY20" fmla="*/ 1331644 h 6858000"/>
              <a:gd name="connsiteX21" fmla="*/ 6973366 w 7228763"/>
              <a:gd name="connsiteY21" fmla="*/ 1341276 h 6858000"/>
              <a:gd name="connsiteX22" fmla="*/ 6974428 w 7228763"/>
              <a:gd name="connsiteY22" fmla="*/ 1343945 h 6858000"/>
              <a:gd name="connsiteX23" fmla="*/ 6978971 w 7228763"/>
              <a:gd name="connsiteY23" fmla="*/ 1359134 h 6858000"/>
              <a:gd name="connsiteX24" fmla="*/ 6946335 w 7228763"/>
              <a:gd name="connsiteY24" fmla="*/ 1427803 h 6858000"/>
              <a:gd name="connsiteX25" fmla="*/ 6907208 w 7228763"/>
              <a:gd name="connsiteY25" fmla="*/ 1540278 h 6858000"/>
              <a:gd name="connsiteX26" fmla="*/ 6901698 w 7228763"/>
              <a:gd name="connsiteY26" fmla="*/ 1547262 h 6858000"/>
              <a:gd name="connsiteX27" fmla="*/ 6902877 w 7228763"/>
              <a:gd name="connsiteY27" fmla="*/ 1577056 h 6858000"/>
              <a:gd name="connsiteX28" fmla="*/ 6904067 w 7228763"/>
              <a:gd name="connsiteY28" fmla="*/ 1595898 h 6858000"/>
              <a:gd name="connsiteX29" fmla="*/ 6891817 w 7228763"/>
              <a:gd name="connsiteY29" fmla="*/ 1703726 h 6858000"/>
              <a:gd name="connsiteX30" fmla="*/ 6898520 w 7228763"/>
              <a:gd name="connsiteY30" fmla="*/ 1809535 h 6858000"/>
              <a:gd name="connsiteX31" fmla="*/ 6897783 w 7228763"/>
              <a:gd name="connsiteY31" fmla="*/ 2018310 h 6858000"/>
              <a:gd name="connsiteX32" fmla="*/ 6887647 w 7228763"/>
              <a:gd name="connsiteY32" fmla="*/ 2071355 h 6858000"/>
              <a:gd name="connsiteX33" fmla="*/ 6888952 w 7228763"/>
              <a:gd name="connsiteY33" fmla="*/ 2141166 h 6858000"/>
              <a:gd name="connsiteX34" fmla="*/ 6887101 w 7228763"/>
              <a:gd name="connsiteY34" fmla="*/ 2154548 h 6858000"/>
              <a:gd name="connsiteX35" fmla="*/ 6880519 w 7228763"/>
              <a:gd name="connsiteY35" fmla="*/ 2158153 h 6858000"/>
              <a:gd name="connsiteX36" fmla="*/ 6873389 w 7228763"/>
              <a:gd name="connsiteY36" fmla="*/ 2178174 h 6858000"/>
              <a:gd name="connsiteX37" fmla="*/ 6871679 w 7228763"/>
              <a:gd name="connsiteY37" fmla="*/ 2202858 h 6858000"/>
              <a:gd name="connsiteX38" fmla="*/ 6870321 w 7228763"/>
              <a:gd name="connsiteY38" fmla="*/ 2320214 h 6858000"/>
              <a:gd name="connsiteX39" fmla="*/ 6857787 w 7228763"/>
              <a:gd name="connsiteY39" fmla="*/ 2417011 h 6858000"/>
              <a:gd name="connsiteX40" fmla="*/ 6850905 w 7228763"/>
              <a:gd name="connsiteY40" fmla="*/ 2454207 h 6858000"/>
              <a:gd name="connsiteX41" fmla="*/ 6848900 w 7228763"/>
              <a:gd name="connsiteY41" fmla="*/ 2487203 h 6858000"/>
              <a:gd name="connsiteX42" fmla="*/ 6837487 w 7228763"/>
              <a:gd name="connsiteY42" fmla="*/ 2512282 h 6858000"/>
              <a:gd name="connsiteX43" fmla="*/ 6838494 w 7228763"/>
              <a:gd name="connsiteY43" fmla="*/ 2514318 h 6858000"/>
              <a:gd name="connsiteX44" fmla="*/ 6863982 w 7228763"/>
              <a:gd name="connsiteY44" fmla="*/ 2574334 h 6858000"/>
              <a:gd name="connsiteX45" fmla="*/ 6862893 w 7228763"/>
              <a:gd name="connsiteY45" fmla="*/ 2579877 h 6858000"/>
              <a:gd name="connsiteX46" fmla="*/ 6863047 w 7228763"/>
              <a:gd name="connsiteY46" fmla="*/ 2608928 h 6858000"/>
              <a:gd name="connsiteX47" fmla="*/ 6862462 w 7228763"/>
              <a:gd name="connsiteY47" fmla="*/ 2613111 h 6858000"/>
              <a:gd name="connsiteX48" fmla="*/ 6854084 w 7228763"/>
              <a:gd name="connsiteY48" fmla="*/ 2621996 h 6858000"/>
              <a:gd name="connsiteX49" fmla="*/ 6856559 w 7228763"/>
              <a:gd name="connsiteY49" fmla="*/ 2634265 h 6858000"/>
              <a:gd name="connsiteX50" fmla="*/ 6847985 w 7228763"/>
              <a:gd name="connsiteY50" fmla="*/ 2647237 h 6858000"/>
              <a:gd name="connsiteX51" fmla="*/ 6854115 w 7228763"/>
              <a:gd name="connsiteY51" fmla="*/ 2650786 h 6858000"/>
              <a:gd name="connsiteX52" fmla="*/ 6859942 w 7228763"/>
              <a:gd name="connsiteY52" fmla="*/ 2661993 h 6858000"/>
              <a:gd name="connsiteX53" fmla="*/ 6851884 w 7228763"/>
              <a:gd name="connsiteY53" fmla="*/ 2670949 h 6858000"/>
              <a:gd name="connsiteX54" fmla="*/ 6846115 w 7228763"/>
              <a:gd name="connsiteY54" fmla="*/ 2690255 h 6858000"/>
              <a:gd name="connsiteX55" fmla="*/ 6846964 w 7228763"/>
              <a:gd name="connsiteY55" fmla="*/ 2695683 h 6858000"/>
              <a:gd name="connsiteX56" fmla="*/ 6836011 w 7228763"/>
              <a:gd name="connsiteY56" fmla="*/ 2713964 h 6858000"/>
              <a:gd name="connsiteX57" fmla="*/ 6830478 w 7228763"/>
              <a:gd name="connsiteY57" fmla="*/ 2730175 h 6858000"/>
              <a:gd name="connsiteX58" fmla="*/ 6841091 w 7228763"/>
              <a:gd name="connsiteY58" fmla="*/ 2763497 h 6858000"/>
              <a:gd name="connsiteX59" fmla="*/ 6803520 w 7228763"/>
              <a:gd name="connsiteY59" fmla="*/ 3051539 h 6858000"/>
              <a:gd name="connsiteX60" fmla="*/ 6733280 w 7228763"/>
              <a:gd name="connsiteY60" fmla="*/ 3335396 h 6858000"/>
              <a:gd name="connsiteX61" fmla="*/ 6735884 w 7228763"/>
              <a:gd name="connsiteY61" fmla="*/ 3456509 h 6858000"/>
              <a:gd name="connsiteX62" fmla="*/ 6715764 w 7228763"/>
              <a:gd name="connsiteY62" fmla="*/ 3531827 h 6858000"/>
              <a:gd name="connsiteX63" fmla="*/ 6730329 w 7228763"/>
              <a:gd name="connsiteY63" fmla="*/ 3570877 h 6858000"/>
              <a:gd name="connsiteX64" fmla="*/ 6727426 w 7228763"/>
              <a:gd name="connsiteY64" fmla="*/ 3583849 h 6858000"/>
              <a:gd name="connsiteX65" fmla="*/ 6718706 w 7228763"/>
              <a:gd name="connsiteY65" fmla="*/ 3592763 h 6858000"/>
              <a:gd name="connsiteX66" fmla="*/ 6693350 w 7228763"/>
              <a:gd name="connsiteY66" fmla="*/ 3653485 h 6858000"/>
              <a:gd name="connsiteX67" fmla="*/ 6685983 w 7228763"/>
              <a:gd name="connsiteY67" fmla="*/ 3670528 h 6858000"/>
              <a:gd name="connsiteX68" fmla="*/ 6687033 w 7228763"/>
              <a:gd name="connsiteY68" fmla="*/ 3685990 h 6858000"/>
              <a:gd name="connsiteX69" fmla="*/ 6693711 w 7228763"/>
              <a:gd name="connsiteY69" fmla="*/ 3690283 h 6858000"/>
              <a:gd name="connsiteX70" fmla="*/ 6690843 w 7228763"/>
              <a:gd name="connsiteY70" fmla="*/ 3699787 h 6858000"/>
              <a:gd name="connsiteX71" fmla="*/ 6691624 w 7228763"/>
              <a:gd name="connsiteY71" fmla="*/ 3702486 h 6858000"/>
              <a:gd name="connsiteX72" fmla="*/ 6694549 w 7228763"/>
              <a:gd name="connsiteY72" fmla="*/ 3717784 h 6858000"/>
              <a:gd name="connsiteX73" fmla="*/ 6662489 w 7228763"/>
              <a:gd name="connsiteY73" fmla="*/ 3746229 h 6858000"/>
              <a:gd name="connsiteX74" fmla="*/ 6575429 w 7228763"/>
              <a:gd name="connsiteY74" fmla="*/ 3924910 h 6858000"/>
              <a:gd name="connsiteX75" fmla="*/ 6538994 w 7228763"/>
              <a:gd name="connsiteY75" fmla="*/ 3989353 h 6858000"/>
              <a:gd name="connsiteX76" fmla="*/ 6535698 w 7228763"/>
              <a:gd name="connsiteY76" fmla="*/ 4033899 h 6858000"/>
              <a:gd name="connsiteX77" fmla="*/ 6527053 w 7228763"/>
              <a:gd name="connsiteY77" fmla="*/ 4142250 h 6858000"/>
              <a:gd name="connsiteX78" fmla="*/ 6501843 w 7228763"/>
              <a:gd name="connsiteY78" fmla="*/ 4329442 h 6858000"/>
              <a:gd name="connsiteX79" fmla="*/ 6489841 w 7228763"/>
              <a:gd name="connsiteY79" fmla="*/ 4456184 h 6858000"/>
              <a:gd name="connsiteX80" fmla="*/ 6482918 w 7228763"/>
              <a:gd name="connsiteY80" fmla="*/ 4468478 h 6858000"/>
              <a:gd name="connsiteX81" fmla="*/ 6484019 w 7228763"/>
              <a:gd name="connsiteY81" fmla="*/ 4469862 h 6858000"/>
              <a:gd name="connsiteX82" fmla="*/ 6481759 w 7228763"/>
              <a:gd name="connsiteY82" fmla="*/ 4483797 h 6858000"/>
              <a:gd name="connsiteX83" fmla="*/ 6477370 w 7228763"/>
              <a:gd name="connsiteY83" fmla="*/ 4487091 h 6858000"/>
              <a:gd name="connsiteX84" fmla="*/ 6474598 w 7228763"/>
              <a:gd name="connsiteY84" fmla="*/ 4496728 h 6858000"/>
              <a:gd name="connsiteX85" fmla="*/ 6465848 w 7228763"/>
              <a:gd name="connsiteY85" fmla="*/ 4515918 h 6858000"/>
              <a:gd name="connsiteX86" fmla="*/ 6467296 w 7228763"/>
              <a:gd name="connsiteY86" fmla="*/ 4519316 h 6858000"/>
              <a:gd name="connsiteX87" fmla="*/ 6458903 w 7228763"/>
              <a:gd name="connsiteY87" fmla="*/ 4547957 h 6858000"/>
              <a:gd name="connsiteX88" fmla="*/ 6460248 w 7228763"/>
              <a:gd name="connsiteY88" fmla="*/ 4548262 h 6858000"/>
              <a:gd name="connsiteX89" fmla="*/ 6464276 w 7228763"/>
              <a:gd name="connsiteY89" fmla="*/ 4555939 h 6858000"/>
              <a:gd name="connsiteX90" fmla="*/ 6468635 w 7228763"/>
              <a:gd name="connsiteY90" fmla="*/ 4570815 h 6858000"/>
              <a:gd name="connsiteX91" fmla="*/ 6488206 w 7228763"/>
              <a:gd name="connsiteY91" fmla="*/ 4633846 h 6858000"/>
              <a:gd name="connsiteX92" fmla="*/ 6487272 w 7228763"/>
              <a:gd name="connsiteY92" fmla="*/ 4639816 h 6858000"/>
              <a:gd name="connsiteX93" fmla="*/ 6487581 w 7228763"/>
              <a:gd name="connsiteY93" fmla="*/ 4639923 h 6858000"/>
              <a:gd name="connsiteX94" fmla="*/ 6487249 w 7228763"/>
              <a:gd name="connsiteY94" fmla="*/ 4646192 h 6858000"/>
              <a:gd name="connsiteX95" fmla="*/ 6485570 w 7228763"/>
              <a:gd name="connsiteY95" fmla="*/ 4650706 h 6858000"/>
              <a:gd name="connsiteX96" fmla="*/ 6483759 w 7228763"/>
              <a:gd name="connsiteY96" fmla="*/ 4662290 h 6858000"/>
              <a:gd name="connsiteX97" fmla="*/ 6485315 w 7228763"/>
              <a:gd name="connsiteY97" fmla="*/ 4666180 h 6858000"/>
              <a:gd name="connsiteX98" fmla="*/ 6489077 w 7228763"/>
              <a:gd name="connsiteY98" fmla="*/ 4667585 h 6858000"/>
              <a:gd name="connsiteX99" fmla="*/ 6488467 w 7228763"/>
              <a:gd name="connsiteY99" fmla="*/ 4668660 h 6858000"/>
              <a:gd name="connsiteX100" fmla="*/ 6496179 w 7228763"/>
              <a:gd name="connsiteY100" fmla="*/ 4689807 h 6858000"/>
              <a:gd name="connsiteX101" fmla="*/ 6500957 w 7228763"/>
              <a:gd name="connsiteY101" fmla="*/ 4737890 h 6858000"/>
              <a:gd name="connsiteX102" fmla="*/ 6498641 w 7228763"/>
              <a:gd name="connsiteY102" fmla="*/ 4765657 h 6858000"/>
              <a:gd name="connsiteX103" fmla="*/ 6497829 w 7228763"/>
              <a:gd name="connsiteY103" fmla="*/ 4841463 h 6858000"/>
              <a:gd name="connsiteX104" fmla="*/ 6521578 w 7228763"/>
              <a:gd name="connsiteY104" fmla="*/ 4969863 h 6858000"/>
              <a:gd name="connsiteX105" fmla="*/ 6518695 w 7228763"/>
              <a:gd name="connsiteY105" fmla="*/ 4974028 h 6858000"/>
              <a:gd name="connsiteX106" fmla="*/ 6516513 w 7228763"/>
              <a:gd name="connsiteY106" fmla="*/ 4980318 h 6858000"/>
              <a:gd name="connsiteX107" fmla="*/ 6516763 w 7228763"/>
              <a:gd name="connsiteY107" fmla="*/ 4980501 h 6858000"/>
              <a:gd name="connsiteX108" fmla="*/ 6514121 w 7228763"/>
              <a:gd name="connsiteY108" fmla="*/ 4986338 h 6858000"/>
              <a:gd name="connsiteX109" fmla="*/ 6511173 w 7228763"/>
              <a:gd name="connsiteY109" fmla="*/ 4991296 h 6858000"/>
              <a:gd name="connsiteX110" fmla="*/ 6546537 w 7228763"/>
              <a:gd name="connsiteY110" fmla="*/ 5076895 h 6858000"/>
              <a:gd name="connsiteX111" fmla="*/ 6544581 w 7228763"/>
              <a:gd name="connsiteY111" fmla="*/ 5081568 h 6858000"/>
              <a:gd name="connsiteX112" fmla="*/ 6543750 w 7228763"/>
              <a:gd name="connsiteY112" fmla="*/ 5088173 h 6858000"/>
              <a:gd name="connsiteX113" fmla="*/ 6544034 w 7228763"/>
              <a:gd name="connsiteY113" fmla="*/ 5088300 h 6858000"/>
              <a:gd name="connsiteX114" fmla="*/ 6542660 w 7228763"/>
              <a:gd name="connsiteY114" fmla="*/ 5094558 h 6858000"/>
              <a:gd name="connsiteX115" fmla="*/ 6532096 w 7228763"/>
              <a:gd name="connsiteY115" fmla="*/ 5125620 h 6858000"/>
              <a:gd name="connsiteX116" fmla="*/ 6533049 w 7228763"/>
              <a:gd name="connsiteY116" fmla="*/ 5268004 h 6858000"/>
              <a:gd name="connsiteX117" fmla="*/ 6533970 w 7228763"/>
              <a:gd name="connsiteY117" fmla="*/ 5269530 h 6858000"/>
              <a:gd name="connsiteX118" fmla="*/ 6502603 w 7228763"/>
              <a:gd name="connsiteY118" fmla="*/ 5390941 h 6858000"/>
              <a:gd name="connsiteX119" fmla="*/ 6477660 w 7228763"/>
              <a:gd name="connsiteY119" fmla="*/ 5539927 h 6858000"/>
              <a:gd name="connsiteX120" fmla="*/ 6456458 w 7228763"/>
              <a:gd name="connsiteY120" fmla="*/ 5791594 h 6858000"/>
              <a:gd name="connsiteX121" fmla="*/ 6434556 w 7228763"/>
              <a:gd name="connsiteY121" fmla="*/ 5855206 h 6858000"/>
              <a:gd name="connsiteX122" fmla="*/ 6418454 w 7228763"/>
              <a:gd name="connsiteY122" fmla="*/ 5873582 h 6858000"/>
              <a:gd name="connsiteX123" fmla="*/ 6419875 w 7228763"/>
              <a:gd name="connsiteY123" fmla="*/ 5876037 h 6858000"/>
              <a:gd name="connsiteX124" fmla="*/ 6419775 w 7228763"/>
              <a:gd name="connsiteY124" fmla="*/ 5886534 h 6858000"/>
              <a:gd name="connsiteX125" fmla="*/ 6426971 w 7228763"/>
              <a:gd name="connsiteY125" fmla="*/ 5888644 h 6858000"/>
              <a:gd name="connsiteX126" fmla="*/ 6431999 w 7228763"/>
              <a:gd name="connsiteY126" fmla="*/ 5903832 h 6858000"/>
              <a:gd name="connsiteX127" fmla="*/ 6429798 w 7228763"/>
              <a:gd name="connsiteY127" fmla="*/ 5923391 h 6858000"/>
              <a:gd name="connsiteX128" fmla="*/ 6434072 w 7228763"/>
              <a:gd name="connsiteY128" fmla="*/ 6013205 h 6858000"/>
              <a:gd name="connsiteX129" fmla="*/ 6439333 w 7228763"/>
              <a:gd name="connsiteY129" fmla="*/ 6074018 h 6858000"/>
              <a:gd name="connsiteX130" fmla="*/ 6463083 w 7228763"/>
              <a:gd name="connsiteY130" fmla="*/ 6130837 h 6858000"/>
              <a:gd name="connsiteX131" fmla="*/ 6457360 w 7228763"/>
              <a:gd name="connsiteY131" fmla="*/ 6152982 h 6858000"/>
              <a:gd name="connsiteX132" fmla="*/ 6495529 w 7228763"/>
              <a:gd name="connsiteY132" fmla="*/ 6221100 h 6858000"/>
              <a:gd name="connsiteX133" fmla="*/ 6514948 w 7228763"/>
              <a:gd name="connsiteY133" fmla="*/ 6287550 h 6858000"/>
              <a:gd name="connsiteX134" fmla="*/ 6545124 w 7228763"/>
              <a:gd name="connsiteY134" fmla="*/ 6401595 h 6858000"/>
              <a:gd name="connsiteX135" fmla="*/ 6525833 w 7228763"/>
              <a:gd name="connsiteY135" fmla="*/ 6487110 h 6858000"/>
              <a:gd name="connsiteX136" fmla="*/ 6554825 w 7228763"/>
              <a:gd name="connsiteY136" fmla="*/ 6588589 h 6858000"/>
              <a:gd name="connsiteX137" fmla="*/ 6601569 w 7228763"/>
              <a:gd name="connsiteY137" fmla="*/ 6769963 h 6858000"/>
              <a:gd name="connsiteX138" fmla="*/ 6620945 w 7228763"/>
              <a:gd name="connsiteY138" fmla="*/ 6835814 h 6858000"/>
              <a:gd name="connsiteX139" fmla="*/ 6625906 w 7228763"/>
              <a:gd name="connsiteY139" fmla="*/ 6858000 h 6858000"/>
              <a:gd name="connsiteX140" fmla="*/ 723901 w 7228763"/>
              <a:gd name="connsiteY140" fmla="*/ 6858000 h 6858000"/>
              <a:gd name="connsiteX141" fmla="*/ 501961 w 7228763"/>
              <a:gd name="connsiteY141" fmla="*/ 6858000 h 6858000"/>
              <a:gd name="connsiteX142" fmla="*/ 0 w 7228763"/>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7228763" h="6858000">
                <a:moveTo>
                  <a:pt x="0" y="0"/>
                </a:moveTo>
                <a:lnTo>
                  <a:pt x="501961" y="0"/>
                </a:lnTo>
                <a:lnTo>
                  <a:pt x="723901" y="0"/>
                </a:lnTo>
                <a:lnTo>
                  <a:pt x="7228583" y="0"/>
                </a:lnTo>
                <a:lnTo>
                  <a:pt x="7228763" y="1"/>
                </a:lnTo>
                <a:lnTo>
                  <a:pt x="7221350" y="30700"/>
                </a:lnTo>
                <a:cubicBezTo>
                  <a:pt x="7216059" y="84364"/>
                  <a:pt x="7200969" y="241149"/>
                  <a:pt x="7199900" y="310025"/>
                </a:cubicBezTo>
                <a:cubicBezTo>
                  <a:pt x="7203643" y="367544"/>
                  <a:pt x="7214102" y="408251"/>
                  <a:pt x="7214938" y="443960"/>
                </a:cubicBezTo>
                <a:cubicBezTo>
                  <a:pt x="7210660" y="499397"/>
                  <a:pt x="7182360" y="604434"/>
                  <a:pt x="7174238" y="642659"/>
                </a:cubicBezTo>
                <a:cubicBezTo>
                  <a:pt x="7182965" y="657287"/>
                  <a:pt x="7155519" y="658191"/>
                  <a:pt x="7166213" y="673307"/>
                </a:cubicBezTo>
                <a:cubicBezTo>
                  <a:pt x="7166618" y="693769"/>
                  <a:pt x="7143764" y="797295"/>
                  <a:pt x="7128963" y="839641"/>
                </a:cubicBezTo>
                <a:cubicBezTo>
                  <a:pt x="7112293" y="887148"/>
                  <a:pt x="7075906" y="937731"/>
                  <a:pt x="7066183" y="958357"/>
                </a:cubicBezTo>
                <a:cubicBezTo>
                  <a:pt x="7056459" y="978983"/>
                  <a:pt x="7077843" y="936930"/>
                  <a:pt x="7070620" y="963398"/>
                </a:cubicBezTo>
                <a:cubicBezTo>
                  <a:pt x="7063399" y="989867"/>
                  <a:pt x="7031301" y="1087010"/>
                  <a:pt x="7022851" y="1117169"/>
                </a:cubicBezTo>
                <a:cubicBezTo>
                  <a:pt x="7039554" y="1118586"/>
                  <a:pt x="7009272" y="1135372"/>
                  <a:pt x="7019920" y="1144352"/>
                </a:cubicBezTo>
                <a:cubicBezTo>
                  <a:pt x="7029274" y="1150681"/>
                  <a:pt x="7022270" y="1157251"/>
                  <a:pt x="7021476" y="1164484"/>
                </a:cubicBezTo>
                <a:cubicBezTo>
                  <a:pt x="7028800" y="1173524"/>
                  <a:pt x="7015215" y="1205209"/>
                  <a:pt x="7005576" y="1213829"/>
                </a:cubicBezTo>
                <a:cubicBezTo>
                  <a:pt x="6972150" y="1235037"/>
                  <a:pt x="6996546" y="1277327"/>
                  <a:pt x="6970919" y="1294823"/>
                </a:cubicBezTo>
                <a:cubicBezTo>
                  <a:pt x="6967139" y="1300845"/>
                  <a:pt x="6965581" y="1306615"/>
                  <a:pt x="6965413" y="1312193"/>
                </a:cubicBezTo>
                <a:lnTo>
                  <a:pt x="6968106" y="1327626"/>
                </a:lnTo>
                <a:lnTo>
                  <a:pt x="6975202" y="1331644"/>
                </a:lnTo>
                <a:lnTo>
                  <a:pt x="6973366" y="1341276"/>
                </a:lnTo>
                <a:cubicBezTo>
                  <a:pt x="6973720" y="1342166"/>
                  <a:pt x="6974074" y="1343055"/>
                  <a:pt x="6974428" y="1343945"/>
                </a:cubicBezTo>
                <a:cubicBezTo>
                  <a:pt x="6976493" y="1349040"/>
                  <a:pt x="6978286" y="1354080"/>
                  <a:pt x="6978971" y="1359134"/>
                </a:cubicBezTo>
                <a:cubicBezTo>
                  <a:pt x="6974288" y="1373109"/>
                  <a:pt x="6958295" y="1397612"/>
                  <a:pt x="6946335" y="1427803"/>
                </a:cubicBezTo>
                <a:cubicBezTo>
                  <a:pt x="6924178" y="1460349"/>
                  <a:pt x="6924483" y="1505076"/>
                  <a:pt x="6907208" y="1540278"/>
                </a:cubicBezTo>
                <a:lnTo>
                  <a:pt x="6901698" y="1547262"/>
                </a:lnTo>
                <a:lnTo>
                  <a:pt x="6902877" y="1577056"/>
                </a:lnTo>
                <a:cubicBezTo>
                  <a:pt x="6907187" y="1582205"/>
                  <a:pt x="6908314" y="1589568"/>
                  <a:pt x="6904067" y="1595898"/>
                </a:cubicBezTo>
                <a:lnTo>
                  <a:pt x="6891817" y="1703726"/>
                </a:lnTo>
                <a:cubicBezTo>
                  <a:pt x="6890892" y="1739332"/>
                  <a:pt x="6882506" y="1754453"/>
                  <a:pt x="6898520" y="1809535"/>
                </a:cubicBezTo>
                <a:cubicBezTo>
                  <a:pt x="6919736" y="1868036"/>
                  <a:pt x="6890400" y="1952670"/>
                  <a:pt x="6897783" y="2018310"/>
                </a:cubicBezTo>
                <a:cubicBezTo>
                  <a:pt x="6868750" y="2053162"/>
                  <a:pt x="6894827" y="2034561"/>
                  <a:pt x="6887647" y="2071355"/>
                </a:cubicBezTo>
                <a:lnTo>
                  <a:pt x="6888952" y="2141166"/>
                </a:lnTo>
                <a:lnTo>
                  <a:pt x="6887101" y="2154548"/>
                </a:lnTo>
                <a:lnTo>
                  <a:pt x="6880519" y="2158153"/>
                </a:lnTo>
                <a:lnTo>
                  <a:pt x="6873389" y="2178174"/>
                </a:lnTo>
                <a:cubicBezTo>
                  <a:pt x="6871658" y="2185696"/>
                  <a:pt x="6870890" y="2193828"/>
                  <a:pt x="6871679" y="2202858"/>
                </a:cubicBezTo>
                <a:cubicBezTo>
                  <a:pt x="6884787" y="2232772"/>
                  <a:pt x="6852680" y="2283357"/>
                  <a:pt x="6870321" y="2320214"/>
                </a:cubicBezTo>
                <a:cubicBezTo>
                  <a:pt x="6868006" y="2355906"/>
                  <a:pt x="6861023" y="2394678"/>
                  <a:pt x="6857787" y="2417011"/>
                </a:cubicBezTo>
                <a:cubicBezTo>
                  <a:pt x="6846931" y="2426377"/>
                  <a:pt x="6863720" y="2456509"/>
                  <a:pt x="6850905" y="2454207"/>
                </a:cubicBezTo>
                <a:cubicBezTo>
                  <a:pt x="6856659" y="2464947"/>
                  <a:pt x="6853850" y="2476105"/>
                  <a:pt x="6848900" y="2487203"/>
                </a:cubicBezTo>
                <a:lnTo>
                  <a:pt x="6837487" y="2512282"/>
                </a:lnTo>
                <a:cubicBezTo>
                  <a:pt x="6837823" y="2512961"/>
                  <a:pt x="6838158" y="2513640"/>
                  <a:pt x="6838494" y="2514318"/>
                </a:cubicBezTo>
                <a:cubicBezTo>
                  <a:pt x="6846991" y="2534324"/>
                  <a:pt x="6855486" y="2554328"/>
                  <a:pt x="6863982" y="2574334"/>
                </a:cubicBezTo>
                <a:lnTo>
                  <a:pt x="6862893" y="2579877"/>
                </a:lnTo>
                <a:cubicBezTo>
                  <a:pt x="6862738" y="2585644"/>
                  <a:pt x="6863120" y="2603388"/>
                  <a:pt x="6863047" y="2608928"/>
                </a:cubicBezTo>
                <a:lnTo>
                  <a:pt x="6862462" y="2613111"/>
                </a:lnTo>
                <a:lnTo>
                  <a:pt x="6854084" y="2621996"/>
                </a:lnTo>
                <a:lnTo>
                  <a:pt x="6856559" y="2634265"/>
                </a:lnTo>
                <a:lnTo>
                  <a:pt x="6847985" y="2647237"/>
                </a:lnTo>
                <a:cubicBezTo>
                  <a:pt x="6850226" y="2648158"/>
                  <a:pt x="6852294" y="2649356"/>
                  <a:pt x="6854115" y="2650786"/>
                </a:cubicBezTo>
                <a:lnTo>
                  <a:pt x="6859942" y="2661993"/>
                </a:lnTo>
                <a:lnTo>
                  <a:pt x="6851884" y="2670949"/>
                </a:lnTo>
                <a:cubicBezTo>
                  <a:pt x="6864376" y="2672007"/>
                  <a:pt x="6849871" y="2681695"/>
                  <a:pt x="6846115" y="2690255"/>
                </a:cubicBezTo>
                <a:lnTo>
                  <a:pt x="6846964" y="2695683"/>
                </a:lnTo>
                <a:lnTo>
                  <a:pt x="6836011" y="2713964"/>
                </a:lnTo>
                <a:lnTo>
                  <a:pt x="6830478" y="2730175"/>
                </a:lnTo>
                <a:lnTo>
                  <a:pt x="6841091" y="2763497"/>
                </a:lnTo>
                <a:lnTo>
                  <a:pt x="6803520" y="3051539"/>
                </a:lnTo>
                <a:cubicBezTo>
                  <a:pt x="6790420" y="3165645"/>
                  <a:pt x="6749912" y="3216611"/>
                  <a:pt x="6733280" y="3335396"/>
                </a:cubicBezTo>
                <a:lnTo>
                  <a:pt x="6735884" y="3456509"/>
                </a:lnTo>
                <a:lnTo>
                  <a:pt x="6715764" y="3531827"/>
                </a:lnTo>
                <a:lnTo>
                  <a:pt x="6730329" y="3570877"/>
                </a:lnTo>
                <a:lnTo>
                  <a:pt x="6727426" y="3583849"/>
                </a:lnTo>
                <a:lnTo>
                  <a:pt x="6718706" y="3592763"/>
                </a:lnTo>
                <a:cubicBezTo>
                  <a:pt x="6707946" y="3613948"/>
                  <a:pt x="6713985" y="3641245"/>
                  <a:pt x="6693350" y="3653485"/>
                </a:cubicBezTo>
                <a:cubicBezTo>
                  <a:pt x="6688922" y="3659316"/>
                  <a:pt x="6686748" y="3664985"/>
                  <a:pt x="6685983" y="3670528"/>
                </a:cubicBezTo>
                <a:lnTo>
                  <a:pt x="6687033" y="3685990"/>
                </a:lnTo>
                <a:lnTo>
                  <a:pt x="6693711" y="3690283"/>
                </a:lnTo>
                <a:lnTo>
                  <a:pt x="6690843" y="3699787"/>
                </a:lnTo>
                <a:cubicBezTo>
                  <a:pt x="6691104" y="3700686"/>
                  <a:pt x="6691364" y="3701586"/>
                  <a:pt x="6691624" y="3702486"/>
                </a:cubicBezTo>
                <a:cubicBezTo>
                  <a:pt x="6693145" y="3707637"/>
                  <a:pt x="6694400" y="3712728"/>
                  <a:pt x="6694549" y="3717784"/>
                </a:cubicBezTo>
                <a:cubicBezTo>
                  <a:pt x="6659304" y="3711701"/>
                  <a:pt x="6689997" y="3759789"/>
                  <a:pt x="6662489" y="3746229"/>
                </a:cubicBezTo>
                <a:cubicBezTo>
                  <a:pt x="6642637" y="3780750"/>
                  <a:pt x="6605132" y="3867558"/>
                  <a:pt x="6575429" y="3924910"/>
                </a:cubicBezTo>
                <a:lnTo>
                  <a:pt x="6538994" y="3989353"/>
                </a:lnTo>
                <a:lnTo>
                  <a:pt x="6535698" y="4033899"/>
                </a:lnTo>
                <a:cubicBezTo>
                  <a:pt x="6533175" y="4070470"/>
                  <a:pt x="6530536" y="4110146"/>
                  <a:pt x="6527053" y="4142250"/>
                </a:cubicBezTo>
                <a:cubicBezTo>
                  <a:pt x="6519001" y="4200007"/>
                  <a:pt x="6506061" y="4278998"/>
                  <a:pt x="6501843" y="4329442"/>
                </a:cubicBezTo>
                <a:cubicBezTo>
                  <a:pt x="6495642" y="4381764"/>
                  <a:pt x="6492993" y="4433012"/>
                  <a:pt x="6489841" y="4456184"/>
                </a:cubicBezTo>
                <a:lnTo>
                  <a:pt x="6482918" y="4468478"/>
                </a:lnTo>
                <a:lnTo>
                  <a:pt x="6484019" y="4469862"/>
                </a:lnTo>
                <a:cubicBezTo>
                  <a:pt x="6485835" y="4476321"/>
                  <a:pt x="6484493" y="4480555"/>
                  <a:pt x="6481759" y="4483797"/>
                </a:cubicBezTo>
                <a:lnTo>
                  <a:pt x="6477370" y="4487091"/>
                </a:lnTo>
                <a:lnTo>
                  <a:pt x="6474598" y="4496728"/>
                </a:lnTo>
                <a:lnTo>
                  <a:pt x="6465848" y="4515918"/>
                </a:lnTo>
                <a:cubicBezTo>
                  <a:pt x="6466332" y="4517049"/>
                  <a:pt x="6466814" y="4518182"/>
                  <a:pt x="6467296" y="4519316"/>
                </a:cubicBezTo>
                <a:lnTo>
                  <a:pt x="6458903" y="4547957"/>
                </a:lnTo>
                <a:lnTo>
                  <a:pt x="6460248" y="4548262"/>
                </a:lnTo>
                <a:cubicBezTo>
                  <a:pt x="6463078" y="4549595"/>
                  <a:pt x="6464808" y="4551811"/>
                  <a:pt x="6464276" y="4555939"/>
                </a:cubicBezTo>
                <a:cubicBezTo>
                  <a:pt x="6486531" y="4548276"/>
                  <a:pt x="6472165" y="4557977"/>
                  <a:pt x="6468635" y="4570815"/>
                </a:cubicBezTo>
                <a:cubicBezTo>
                  <a:pt x="6472622" y="4583801"/>
                  <a:pt x="6485098" y="4622347"/>
                  <a:pt x="6488206" y="4633846"/>
                </a:cubicBezTo>
                <a:lnTo>
                  <a:pt x="6487272" y="4639816"/>
                </a:lnTo>
                <a:lnTo>
                  <a:pt x="6487581" y="4639923"/>
                </a:lnTo>
                <a:cubicBezTo>
                  <a:pt x="6488082" y="4641190"/>
                  <a:pt x="6488037" y="4643141"/>
                  <a:pt x="6487249" y="4646192"/>
                </a:cubicBezTo>
                <a:lnTo>
                  <a:pt x="6485570" y="4650706"/>
                </a:lnTo>
                <a:lnTo>
                  <a:pt x="6483759" y="4662290"/>
                </a:lnTo>
                <a:cubicBezTo>
                  <a:pt x="6484278" y="4663587"/>
                  <a:pt x="6484797" y="4664883"/>
                  <a:pt x="6485315" y="4666180"/>
                </a:cubicBezTo>
                <a:lnTo>
                  <a:pt x="6489077" y="4667585"/>
                </a:lnTo>
                <a:lnTo>
                  <a:pt x="6488467" y="4668660"/>
                </a:lnTo>
                <a:cubicBezTo>
                  <a:pt x="6480300" y="4676831"/>
                  <a:pt x="6469898" y="4679345"/>
                  <a:pt x="6496179" y="4689807"/>
                </a:cubicBezTo>
                <a:cubicBezTo>
                  <a:pt x="6482141" y="4708535"/>
                  <a:pt x="6498545" y="4712235"/>
                  <a:pt x="6500957" y="4737890"/>
                </a:cubicBezTo>
                <a:cubicBezTo>
                  <a:pt x="6488706" y="4748600"/>
                  <a:pt x="6491350" y="4757223"/>
                  <a:pt x="6498641" y="4765657"/>
                </a:cubicBezTo>
                <a:cubicBezTo>
                  <a:pt x="6490164" y="4790618"/>
                  <a:pt x="6498852" y="4813399"/>
                  <a:pt x="6497829" y="4841463"/>
                </a:cubicBezTo>
                <a:lnTo>
                  <a:pt x="6521578" y="4969863"/>
                </a:lnTo>
                <a:lnTo>
                  <a:pt x="6518695" y="4974028"/>
                </a:lnTo>
                <a:cubicBezTo>
                  <a:pt x="6517064" y="4976933"/>
                  <a:pt x="6516439" y="4978909"/>
                  <a:pt x="6516513" y="4980318"/>
                </a:cubicBezTo>
                <a:lnTo>
                  <a:pt x="6516763" y="4980501"/>
                </a:lnTo>
                <a:lnTo>
                  <a:pt x="6514121" y="4986338"/>
                </a:lnTo>
                <a:lnTo>
                  <a:pt x="6511173" y="4991296"/>
                </a:lnTo>
                <a:cubicBezTo>
                  <a:pt x="6522961" y="5019829"/>
                  <a:pt x="6534748" y="5048361"/>
                  <a:pt x="6546537" y="5076895"/>
                </a:cubicBezTo>
                <a:lnTo>
                  <a:pt x="6544581" y="5081568"/>
                </a:lnTo>
                <a:cubicBezTo>
                  <a:pt x="6543589" y="5084748"/>
                  <a:pt x="6543387" y="5086810"/>
                  <a:pt x="6543750" y="5088173"/>
                </a:cubicBezTo>
                <a:lnTo>
                  <a:pt x="6544034" y="5088300"/>
                </a:lnTo>
                <a:lnTo>
                  <a:pt x="6542660" y="5094558"/>
                </a:lnTo>
                <a:cubicBezTo>
                  <a:pt x="6539647" y="5105196"/>
                  <a:pt x="6536055" y="5115626"/>
                  <a:pt x="6532096" y="5125620"/>
                </a:cubicBezTo>
                <a:cubicBezTo>
                  <a:pt x="6530494" y="5154527"/>
                  <a:pt x="6532737" y="5244020"/>
                  <a:pt x="6533049" y="5268004"/>
                </a:cubicBezTo>
                <a:cubicBezTo>
                  <a:pt x="6533356" y="5268513"/>
                  <a:pt x="6533664" y="5269021"/>
                  <a:pt x="6533970" y="5269530"/>
                </a:cubicBezTo>
                <a:lnTo>
                  <a:pt x="6502603" y="5390941"/>
                </a:lnTo>
                <a:cubicBezTo>
                  <a:pt x="6487576" y="5438194"/>
                  <a:pt x="6471524" y="5465286"/>
                  <a:pt x="6477660" y="5539927"/>
                </a:cubicBezTo>
                <a:cubicBezTo>
                  <a:pt x="6469926" y="5610775"/>
                  <a:pt x="6461800" y="5740573"/>
                  <a:pt x="6456458" y="5791594"/>
                </a:cubicBezTo>
                <a:cubicBezTo>
                  <a:pt x="6427890" y="5787060"/>
                  <a:pt x="6468179" y="5849672"/>
                  <a:pt x="6434556" y="5855206"/>
                </a:cubicBezTo>
                <a:cubicBezTo>
                  <a:pt x="6436026" y="5860240"/>
                  <a:pt x="6415712" y="5868910"/>
                  <a:pt x="6418454" y="5873582"/>
                </a:cubicBezTo>
                <a:cubicBezTo>
                  <a:pt x="6418927" y="5874401"/>
                  <a:pt x="6419401" y="5875218"/>
                  <a:pt x="6419875" y="5876037"/>
                </a:cubicBezTo>
                <a:lnTo>
                  <a:pt x="6419775" y="5886534"/>
                </a:lnTo>
                <a:lnTo>
                  <a:pt x="6426971" y="5888644"/>
                </a:lnTo>
                <a:cubicBezTo>
                  <a:pt x="6428647" y="5893707"/>
                  <a:pt x="6430322" y="5898769"/>
                  <a:pt x="6431999" y="5903832"/>
                </a:cubicBezTo>
                <a:cubicBezTo>
                  <a:pt x="6432764" y="5909651"/>
                  <a:pt x="6432285" y="5916068"/>
                  <a:pt x="6429798" y="5923391"/>
                </a:cubicBezTo>
                <a:cubicBezTo>
                  <a:pt x="6409104" y="5948880"/>
                  <a:pt x="6461339" y="5981626"/>
                  <a:pt x="6434072" y="6013205"/>
                </a:cubicBezTo>
                <a:cubicBezTo>
                  <a:pt x="6426624" y="6024901"/>
                  <a:pt x="6431095" y="6066777"/>
                  <a:pt x="6439333" y="6074018"/>
                </a:cubicBezTo>
                <a:cubicBezTo>
                  <a:pt x="6439795" y="6081731"/>
                  <a:pt x="6453428" y="6126985"/>
                  <a:pt x="6463083" y="6130837"/>
                </a:cubicBezTo>
                <a:cubicBezTo>
                  <a:pt x="6474368" y="6137057"/>
                  <a:pt x="6441750" y="6156330"/>
                  <a:pt x="6457360" y="6152982"/>
                </a:cubicBezTo>
                <a:cubicBezTo>
                  <a:pt x="6454563" y="6186619"/>
                  <a:pt x="6497804" y="6191636"/>
                  <a:pt x="6495529" y="6221100"/>
                </a:cubicBezTo>
                <a:cubicBezTo>
                  <a:pt x="6497396" y="6222126"/>
                  <a:pt x="6506682" y="6257468"/>
                  <a:pt x="6514948" y="6287550"/>
                </a:cubicBezTo>
                <a:cubicBezTo>
                  <a:pt x="6523215" y="6317632"/>
                  <a:pt x="6556102" y="6391312"/>
                  <a:pt x="6545124" y="6401595"/>
                </a:cubicBezTo>
                <a:cubicBezTo>
                  <a:pt x="6546214" y="6423902"/>
                  <a:pt x="6525024" y="6432919"/>
                  <a:pt x="6525833" y="6487110"/>
                </a:cubicBezTo>
                <a:cubicBezTo>
                  <a:pt x="6547115" y="6574474"/>
                  <a:pt x="6547900" y="6553611"/>
                  <a:pt x="6554825" y="6588589"/>
                </a:cubicBezTo>
                <a:cubicBezTo>
                  <a:pt x="6583783" y="6637976"/>
                  <a:pt x="6536155" y="6687723"/>
                  <a:pt x="6601569" y="6769963"/>
                </a:cubicBezTo>
                <a:cubicBezTo>
                  <a:pt x="6623036" y="6819284"/>
                  <a:pt x="6607516" y="6817955"/>
                  <a:pt x="6620945" y="6835814"/>
                </a:cubicBezTo>
                <a:lnTo>
                  <a:pt x="6625906" y="6858000"/>
                </a:lnTo>
                <a:lnTo>
                  <a:pt x="723901" y="6858000"/>
                </a:lnTo>
                <a:lnTo>
                  <a:pt x="50196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341B3E4-6C9F-D015-5F14-5BC30308636D}"/>
              </a:ext>
            </a:extLst>
          </p:cNvPr>
          <p:cNvSpPr>
            <a:spLocks noGrp="1"/>
          </p:cNvSpPr>
          <p:nvPr>
            <p:ph type="title"/>
          </p:nvPr>
        </p:nvSpPr>
        <p:spPr>
          <a:xfrm>
            <a:off x="1050879" y="609600"/>
            <a:ext cx="5562706" cy="1426234"/>
          </a:xfrm>
        </p:spPr>
        <p:txBody>
          <a:bodyPr>
            <a:normAutofit/>
          </a:bodyPr>
          <a:lstStyle/>
          <a:p>
            <a:r>
              <a:rPr lang="en-US" dirty="0">
                <a:ea typeface="Batang"/>
              </a:rPr>
              <a:t>Current job </a:t>
            </a:r>
            <a:r>
              <a:rPr lang="en-US">
                <a:ea typeface="Batang"/>
              </a:rPr>
              <a:t>advertisement</a:t>
            </a:r>
            <a:r>
              <a:rPr lang="en-US" dirty="0">
                <a:ea typeface="Batang"/>
              </a:rPr>
              <a:t> </a:t>
            </a:r>
            <a:endParaRPr lang="en-US" dirty="0"/>
          </a:p>
        </p:txBody>
      </p:sp>
      <p:sp>
        <p:nvSpPr>
          <p:cNvPr id="3" name="Content Placeholder 2">
            <a:extLst>
              <a:ext uri="{FF2B5EF4-FFF2-40B4-BE49-F238E27FC236}">
                <a16:creationId xmlns:a16="http://schemas.microsoft.com/office/drawing/2014/main" id="{197C5DCE-E2DF-DEA0-9C25-DFFBFF1DB0BE}"/>
              </a:ext>
            </a:extLst>
          </p:cNvPr>
          <p:cNvSpPr>
            <a:spLocks noGrp="1"/>
          </p:cNvSpPr>
          <p:nvPr>
            <p:ph idx="1"/>
          </p:nvPr>
        </p:nvSpPr>
        <p:spPr>
          <a:xfrm>
            <a:off x="1050879" y="2357567"/>
            <a:ext cx="5216426" cy="3896810"/>
          </a:xfrm>
        </p:spPr>
        <p:txBody>
          <a:bodyPr vert="horz" lIns="91440" tIns="45720" rIns="91440" bIns="45720" rtlCol="0" anchor="t">
            <a:normAutofit/>
          </a:bodyPr>
          <a:lstStyle/>
          <a:p>
            <a:pPr>
              <a:lnSpc>
                <a:spcPct val="90000"/>
              </a:lnSpc>
            </a:pPr>
            <a:r>
              <a:rPr lang="en-US" sz="1700" b="1">
                <a:highlight>
                  <a:srgbClr val="FFFFFF"/>
                </a:highlight>
                <a:latin typeface="Bembo"/>
                <a:ea typeface="Batang"/>
              </a:rPr>
              <a:t>Example: Band 4 Health Play Specialist</a:t>
            </a:r>
          </a:p>
          <a:p>
            <a:pPr>
              <a:lnSpc>
                <a:spcPct val="90000"/>
              </a:lnSpc>
              <a:buNone/>
            </a:pPr>
            <a:r>
              <a:rPr lang="en-US" sz="1700">
                <a:highlight>
                  <a:srgbClr val="FFFFFF"/>
                </a:highlight>
                <a:latin typeface="Bembo"/>
              </a:rPr>
              <a:t>Salary: £33,262–£36,027 per year, including London allowance.</a:t>
            </a:r>
            <a:endParaRPr lang="en-US" sz="1700">
              <a:latin typeface="Bembo"/>
            </a:endParaRPr>
          </a:p>
          <a:p>
            <a:pPr>
              <a:lnSpc>
                <a:spcPct val="90000"/>
              </a:lnSpc>
              <a:buNone/>
            </a:pPr>
            <a:r>
              <a:rPr lang="en-US" sz="1700">
                <a:highlight>
                  <a:srgbClr val="FFFFFF"/>
                </a:highlight>
                <a:latin typeface="Bembo"/>
              </a:rPr>
              <a:t>Contract: permanent, full-time, 37.5 hours per week.</a:t>
            </a:r>
            <a:endParaRPr lang="en-US" sz="1700">
              <a:latin typeface="Bembo"/>
            </a:endParaRPr>
          </a:p>
          <a:p>
            <a:pPr>
              <a:lnSpc>
                <a:spcPct val="90000"/>
              </a:lnSpc>
              <a:buNone/>
            </a:pPr>
            <a:r>
              <a:rPr lang="en-US" sz="1700">
                <a:highlight>
                  <a:srgbClr val="FFFFFF"/>
                </a:highlight>
                <a:latin typeface="Bembo"/>
              </a:rPr>
              <a:t>Location: North Middlesex University Hospital, London.</a:t>
            </a:r>
            <a:endParaRPr lang="en-US" sz="1700">
              <a:latin typeface="Bembo"/>
            </a:endParaRPr>
          </a:p>
          <a:p>
            <a:pPr>
              <a:lnSpc>
                <a:spcPct val="90000"/>
              </a:lnSpc>
              <a:buNone/>
            </a:pPr>
            <a:r>
              <a:rPr lang="en-US" sz="1700">
                <a:highlight>
                  <a:srgbClr val="FFFFFF"/>
                </a:highlight>
                <a:latin typeface="Bembo"/>
              </a:rPr>
              <a:t>Advert closing date: 20 October 2026.</a:t>
            </a:r>
            <a:endParaRPr lang="en-US" sz="1700">
              <a:latin typeface="Bembo"/>
            </a:endParaRPr>
          </a:p>
          <a:p>
            <a:pPr>
              <a:lnSpc>
                <a:spcPct val="90000"/>
              </a:lnSpc>
              <a:buNone/>
            </a:pPr>
            <a:r>
              <a:rPr lang="en-US" sz="1700" dirty="0">
                <a:highlight>
                  <a:srgbClr val="FFFFFF"/>
                </a:highlight>
                <a:latin typeface="Bembo"/>
                <a:ea typeface="Batang"/>
              </a:rPr>
              <a:t>The advert seeks a health play specialist to support children through hospital play services. This role relates to my interest in supporting children, although health play specialists and therapeutic play therapists have different responsibilities and training requirements. </a:t>
            </a:r>
            <a:r>
              <a:rPr lang="en-US" sz="1600" dirty="0">
                <a:highlight>
                  <a:srgbClr val="FFFFFF"/>
                </a:highlight>
                <a:latin typeface="Bembo"/>
                <a:ea typeface="Batang"/>
              </a:rPr>
              <a:t>[NHS Jobs, 2026]. </a:t>
            </a:r>
            <a:endParaRPr lang="en-US" sz="1600" dirty="0">
              <a:latin typeface="Bembo"/>
              <a:ea typeface="Batang"/>
            </a:endParaRPr>
          </a:p>
          <a:p>
            <a:pPr marL="0" indent="0">
              <a:lnSpc>
                <a:spcPct val="90000"/>
              </a:lnSpc>
              <a:buNone/>
            </a:pPr>
            <a:endParaRPr lang="en-US" sz="1700" b="1">
              <a:highlight>
                <a:srgbClr val="FFFFFF"/>
              </a:highlight>
              <a:latin typeface="Bembo"/>
            </a:endParaRPr>
          </a:p>
        </p:txBody>
      </p:sp>
      <p:pic>
        <p:nvPicPr>
          <p:cNvPr id="16" name="Graphic 15" descr="Dollar">
            <a:extLst>
              <a:ext uri="{FF2B5EF4-FFF2-40B4-BE49-F238E27FC236}">
                <a16:creationId xmlns:a16="http://schemas.microsoft.com/office/drawing/2014/main" id="{7561DCD1-1669-D717-9F51-B5498D51444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253784" y="1460843"/>
            <a:ext cx="3951737" cy="3951737"/>
          </a:xfrm>
          <a:prstGeom prst="rect">
            <a:avLst/>
          </a:prstGeom>
        </p:spPr>
      </p:pic>
    </p:spTree>
    <p:extLst>
      <p:ext uri="{BB962C8B-B14F-4D97-AF65-F5344CB8AC3E}">
        <p14:creationId xmlns:p14="http://schemas.microsoft.com/office/powerpoint/2010/main" val="1322548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F584D22-CD28-4363-A679-ACA953A2A6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5B0E491B-5098-4794-9326-BC6DB4755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2992"/>
            <a:ext cx="12193149" cy="2344739"/>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2344739">
                <a:moveTo>
                  <a:pt x="1148" y="0"/>
                </a:moveTo>
                <a:lnTo>
                  <a:pt x="12193148" y="0"/>
                </a:lnTo>
                <a:cubicBezTo>
                  <a:pt x="12193148" y="193246"/>
                  <a:pt x="12193149" y="386493"/>
                  <a:pt x="12193149" y="579739"/>
                </a:cubicBezTo>
                <a:lnTo>
                  <a:pt x="12185986" y="584189"/>
                </a:lnTo>
                <a:cubicBezTo>
                  <a:pt x="12156393" y="577430"/>
                  <a:pt x="12176978" y="588328"/>
                  <a:pt x="12156363" y="597366"/>
                </a:cubicBezTo>
                <a:cubicBezTo>
                  <a:pt x="12172308" y="611308"/>
                  <a:pt x="12127905" y="602876"/>
                  <a:pt x="12139215" y="623179"/>
                </a:cubicBezTo>
                <a:cubicBezTo>
                  <a:pt x="12135103" y="624180"/>
                  <a:pt x="12130766" y="624512"/>
                  <a:pt x="12126327" y="624690"/>
                </a:cubicBezTo>
                <a:lnTo>
                  <a:pt x="12124007" y="624794"/>
                </a:lnTo>
                <a:lnTo>
                  <a:pt x="12116854" y="628608"/>
                </a:lnTo>
                <a:lnTo>
                  <a:pt x="12099497" y="628139"/>
                </a:lnTo>
                <a:cubicBezTo>
                  <a:pt x="12095162" y="629804"/>
                  <a:pt x="12090978" y="632365"/>
                  <a:pt x="12087073" y="636341"/>
                </a:cubicBezTo>
                <a:cubicBezTo>
                  <a:pt x="12078890" y="656743"/>
                  <a:pt x="12040481" y="653846"/>
                  <a:pt x="12031073" y="680009"/>
                </a:cubicBezTo>
                <a:cubicBezTo>
                  <a:pt x="12026399" y="688254"/>
                  <a:pt x="12004497" y="705355"/>
                  <a:pt x="11995833" y="703458"/>
                </a:cubicBezTo>
                <a:cubicBezTo>
                  <a:pt x="11990333" y="705967"/>
                  <a:pt x="11986699" y="712045"/>
                  <a:pt x="11979717" y="708161"/>
                </a:cubicBezTo>
                <a:cubicBezTo>
                  <a:pt x="11970382" y="704240"/>
                  <a:pt x="11963763" y="727262"/>
                  <a:pt x="11959046" y="717558"/>
                </a:cubicBezTo>
                <a:lnTo>
                  <a:pt x="11920454" y="730883"/>
                </a:lnTo>
                <a:cubicBezTo>
                  <a:pt x="11919152" y="737943"/>
                  <a:pt x="11912619" y="740145"/>
                  <a:pt x="11903656" y="742426"/>
                </a:cubicBezTo>
                <a:lnTo>
                  <a:pt x="11895048" y="744791"/>
                </a:lnTo>
                <a:lnTo>
                  <a:pt x="11891968" y="755729"/>
                </a:lnTo>
                <a:cubicBezTo>
                  <a:pt x="11881074" y="746401"/>
                  <a:pt x="11884523" y="777742"/>
                  <a:pt x="11870776" y="777816"/>
                </a:cubicBezTo>
                <a:lnTo>
                  <a:pt x="11813376" y="797659"/>
                </a:lnTo>
                <a:lnTo>
                  <a:pt x="11590693" y="963777"/>
                </a:lnTo>
                <a:cubicBezTo>
                  <a:pt x="11550201" y="990714"/>
                  <a:pt x="11542649" y="940770"/>
                  <a:pt x="11506817" y="1033623"/>
                </a:cubicBezTo>
                <a:cubicBezTo>
                  <a:pt x="11450023" y="1089460"/>
                  <a:pt x="11337127" y="1190174"/>
                  <a:pt x="11280332" y="1223571"/>
                </a:cubicBezTo>
                <a:cubicBezTo>
                  <a:pt x="11267547" y="1231171"/>
                  <a:pt x="11229147" y="1296589"/>
                  <a:pt x="11228309" y="1276236"/>
                </a:cubicBezTo>
                <a:cubicBezTo>
                  <a:pt x="11223950" y="1278203"/>
                  <a:pt x="11220761" y="1277680"/>
                  <a:pt x="11218087" y="1275961"/>
                </a:cubicBezTo>
                <a:lnTo>
                  <a:pt x="11217184" y="1275018"/>
                </a:lnTo>
                <a:lnTo>
                  <a:pt x="11188885" y="1292383"/>
                </a:lnTo>
                <a:lnTo>
                  <a:pt x="11184501" y="1292525"/>
                </a:lnTo>
                <a:lnTo>
                  <a:pt x="11166854" y="1306612"/>
                </a:lnTo>
                <a:lnTo>
                  <a:pt x="11157311" y="1312414"/>
                </a:lnTo>
                <a:lnTo>
                  <a:pt x="11155496" y="1317097"/>
                </a:lnTo>
                <a:cubicBezTo>
                  <a:pt x="11153045" y="1320465"/>
                  <a:pt x="11148902" y="1323112"/>
                  <a:pt x="11140961" y="1324115"/>
                </a:cubicBezTo>
                <a:lnTo>
                  <a:pt x="11138961" y="1323772"/>
                </a:lnTo>
                <a:lnTo>
                  <a:pt x="11128208" y="1333832"/>
                </a:lnTo>
                <a:cubicBezTo>
                  <a:pt x="11124962" y="1337814"/>
                  <a:pt x="11122359" y="1342287"/>
                  <a:pt x="11120691" y="1347424"/>
                </a:cubicBezTo>
                <a:cubicBezTo>
                  <a:pt x="11081770" y="1370685"/>
                  <a:pt x="10952581" y="1444106"/>
                  <a:pt x="10894683" y="1473399"/>
                </a:cubicBezTo>
                <a:cubicBezTo>
                  <a:pt x="10861781" y="1488434"/>
                  <a:pt x="10817803" y="1508886"/>
                  <a:pt x="10773300" y="1523191"/>
                </a:cubicBezTo>
                <a:cubicBezTo>
                  <a:pt x="10733414" y="1567419"/>
                  <a:pt x="10677791" y="1526735"/>
                  <a:pt x="10627668" y="1559229"/>
                </a:cubicBezTo>
                <a:cubicBezTo>
                  <a:pt x="10590276" y="1542103"/>
                  <a:pt x="10613693" y="1562282"/>
                  <a:pt x="10581895" y="1568689"/>
                </a:cubicBezTo>
                <a:cubicBezTo>
                  <a:pt x="10597733" y="1591656"/>
                  <a:pt x="10540912" y="1568241"/>
                  <a:pt x="10547790" y="1598423"/>
                </a:cubicBezTo>
                <a:cubicBezTo>
                  <a:pt x="10541784" y="1598632"/>
                  <a:pt x="10535750" y="1597886"/>
                  <a:pt x="10529643" y="1596907"/>
                </a:cubicBezTo>
                <a:lnTo>
                  <a:pt x="10526446" y="1596411"/>
                </a:lnTo>
                <a:lnTo>
                  <a:pt x="10515129" y="1599537"/>
                </a:lnTo>
                <a:lnTo>
                  <a:pt x="10491735" y="1594156"/>
                </a:lnTo>
                <a:cubicBezTo>
                  <a:pt x="10485147" y="1595190"/>
                  <a:pt x="10478389" y="1597459"/>
                  <a:pt x="10471418" y="1601693"/>
                </a:cubicBezTo>
                <a:cubicBezTo>
                  <a:pt x="10451763" y="1626665"/>
                  <a:pt x="10400774" y="1612276"/>
                  <a:pt x="10377042" y="1644598"/>
                </a:cubicBezTo>
                <a:cubicBezTo>
                  <a:pt x="10367240" y="1654315"/>
                  <a:pt x="10330319" y="1671126"/>
                  <a:pt x="10319338" y="1666221"/>
                </a:cubicBezTo>
                <a:cubicBezTo>
                  <a:pt x="10310813" y="1668060"/>
                  <a:pt x="10303331" y="1675173"/>
                  <a:pt x="10295467" y="1668079"/>
                </a:cubicBezTo>
                <a:cubicBezTo>
                  <a:pt x="10284420" y="1660290"/>
                  <a:pt x="10265794" y="1689186"/>
                  <a:pt x="10263443" y="1674948"/>
                </a:cubicBezTo>
                <a:lnTo>
                  <a:pt x="10205418" y="1682149"/>
                </a:lnTo>
                <a:cubicBezTo>
                  <a:pt x="10200696" y="1691209"/>
                  <a:pt x="10190895" y="1692356"/>
                  <a:pt x="10177759" y="1692943"/>
                </a:cubicBezTo>
                <a:lnTo>
                  <a:pt x="10165070" y="1693739"/>
                </a:lnTo>
                <a:lnTo>
                  <a:pt x="10156308" y="1707487"/>
                </a:lnTo>
                <a:cubicBezTo>
                  <a:pt x="10145406" y="1692057"/>
                  <a:pt x="10136981" y="1734810"/>
                  <a:pt x="10118267" y="1731142"/>
                </a:cubicBezTo>
                <a:lnTo>
                  <a:pt x="10083317" y="1743296"/>
                </a:lnTo>
                <a:cubicBezTo>
                  <a:pt x="10075718" y="1741227"/>
                  <a:pt x="10048011" y="1742555"/>
                  <a:pt x="10040388" y="1741632"/>
                </a:cubicBezTo>
                <a:cubicBezTo>
                  <a:pt x="9999609" y="1751733"/>
                  <a:pt x="9985545" y="1752223"/>
                  <a:pt x="9961167" y="1757147"/>
                </a:cubicBezTo>
                <a:cubicBezTo>
                  <a:pt x="9920131" y="1757289"/>
                  <a:pt x="9889892" y="1754090"/>
                  <a:pt x="9848940" y="1763915"/>
                </a:cubicBezTo>
                <a:lnTo>
                  <a:pt x="9729457" y="1784122"/>
                </a:lnTo>
                <a:cubicBezTo>
                  <a:pt x="9676207" y="1774536"/>
                  <a:pt x="9631235" y="1799759"/>
                  <a:pt x="9613704" y="1812371"/>
                </a:cubicBezTo>
                <a:cubicBezTo>
                  <a:pt x="9548152" y="1826647"/>
                  <a:pt x="9410970" y="1863993"/>
                  <a:pt x="9338590" y="1869293"/>
                </a:cubicBezTo>
                <a:lnTo>
                  <a:pt x="9232518" y="1893149"/>
                </a:lnTo>
                <a:lnTo>
                  <a:pt x="9156690" y="1903228"/>
                </a:lnTo>
                <a:lnTo>
                  <a:pt x="9054601" y="1910755"/>
                </a:lnTo>
                <a:lnTo>
                  <a:pt x="9006634" y="1914040"/>
                </a:lnTo>
                <a:lnTo>
                  <a:pt x="9006349" y="1913800"/>
                </a:lnTo>
                <a:cubicBezTo>
                  <a:pt x="9004294" y="1913580"/>
                  <a:pt x="9001475" y="1913908"/>
                  <a:pt x="8997380" y="1915011"/>
                </a:cubicBezTo>
                <a:lnTo>
                  <a:pt x="8991542" y="1917072"/>
                </a:lnTo>
                <a:lnTo>
                  <a:pt x="8975485" y="1920298"/>
                </a:lnTo>
                <a:lnTo>
                  <a:pt x="8969159" y="1919598"/>
                </a:lnTo>
                <a:lnTo>
                  <a:pt x="8964196" y="1917373"/>
                </a:lnTo>
                <a:cubicBezTo>
                  <a:pt x="8955841" y="1925324"/>
                  <a:pt x="8956668" y="1934272"/>
                  <a:pt x="8930136" y="1914185"/>
                </a:cubicBezTo>
                <a:cubicBezTo>
                  <a:pt x="8899182" y="1915205"/>
                  <a:pt x="8790451" y="1929860"/>
                  <a:pt x="8753592" y="1933417"/>
                </a:cubicBezTo>
                <a:cubicBezTo>
                  <a:pt x="8720970" y="1944137"/>
                  <a:pt x="8749345" y="1930476"/>
                  <a:pt x="8708995" y="1935518"/>
                </a:cubicBezTo>
                <a:cubicBezTo>
                  <a:pt x="8672757" y="1955053"/>
                  <a:pt x="8640293" y="1938613"/>
                  <a:pt x="8597219" y="1944090"/>
                </a:cubicBezTo>
                <a:lnTo>
                  <a:pt x="8526378" y="1929248"/>
                </a:lnTo>
                <a:lnTo>
                  <a:pt x="8512131" y="1935163"/>
                </a:lnTo>
                <a:lnTo>
                  <a:pt x="8507315" y="1938164"/>
                </a:lnTo>
                <a:cubicBezTo>
                  <a:pt x="8503797" y="1939941"/>
                  <a:pt x="8501196" y="1940752"/>
                  <a:pt x="8499116" y="1940902"/>
                </a:cubicBezTo>
                <a:lnTo>
                  <a:pt x="8498742" y="1940723"/>
                </a:lnTo>
                <a:lnTo>
                  <a:pt x="8491397" y="1943773"/>
                </a:lnTo>
                <a:lnTo>
                  <a:pt x="8368330" y="1957815"/>
                </a:lnTo>
                <a:cubicBezTo>
                  <a:pt x="8363173" y="1959840"/>
                  <a:pt x="8358881" y="1959492"/>
                  <a:pt x="8354947" y="1958009"/>
                </a:cubicBezTo>
                <a:lnTo>
                  <a:pt x="8321252" y="1974587"/>
                </a:lnTo>
                <a:lnTo>
                  <a:pt x="8315581" y="1974913"/>
                </a:lnTo>
                <a:lnTo>
                  <a:pt x="8296322" y="1988808"/>
                </a:lnTo>
                <a:lnTo>
                  <a:pt x="8285424" y="1994631"/>
                </a:lnTo>
                <a:lnTo>
                  <a:pt x="8284298" y="1999074"/>
                </a:lnTo>
                <a:cubicBezTo>
                  <a:pt x="8281994" y="2002319"/>
                  <a:pt x="8277300" y="2004967"/>
                  <a:pt x="8267224" y="2006249"/>
                </a:cubicBezTo>
                <a:lnTo>
                  <a:pt x="8264525" y="2006019"/>
                </a:lnTo>
                <a:lnTo>
                  <a:pt x="8253181" y="2015862"/>
                </a:lnTo>
                <a:cubicBezTo>
                  <a:pt x="8250007" y="2019712"/>
                  <a:pt x="8247795" y="2023994"/>
                  <a:pt x="8246982" y="2028854"/>
                </a:cubicBezTo>
                <a:cubicBezTo>
                  <a:pt x="8182975" y="2025947"/>
                  <a:pt x="8148279" y="2060069"/>
                  <a:pt x="8091420" y="2075015"/>
                </a:cubicBezTo>
                <a:cubicBezTo>
                  <a:pt x="8026616" y="2098157"/>
                  <a:pt x="7968218" y="2119393"/>
                  <a:pt x="7906555" y="2116988"/>
                </a:cubicBezTo>
                <a:cubicBezTo>
                  <a:pt x="7836267" y="2131900"/>
                  <a:pt x="7782114" y="2134131"/>
                  <a:pt x="7719893" y="2142703"/>
                </a:cubicBezTo>
                <a:lnTo>
                  <a:pt x="7615495" y="2139232"/>
                </a:lnTo>
                <a:lnTo>
                  <a:pt x="7528691" y="2145060"/>
                </a:lnTo>
                <a:lnTo>
                  <a:pt x="7520719" y="2147613"/>
                </a:lnTo>
                <a:cubicBezTo>
                  <a:pt x="7515141" y="2148952"/>
                  <a:pt x="7511320" y="2149302"/>
                  <a:pt x="7508559" y="2148948"/>
                </a:cubicBezTo>
                <a:lnTo>
                  <a:pt x="7508188" y="2148621"/>
                </a:lnTo>
                <a:lnTo>
                  <a:pt x="7496943" y="2150573"/>
                </a:lnTo>
                <a:lnTo>
                  <a:pt x="7219707" y="2156680"/>
                </a:lnTo>
                <a:lnTo>
                  <a:pt x="7202249" y="2161230"/>
                </a:lnTo>
                <a:lnTo>
                  <a:pt x="7198152" y="2166588"/>
                </a:lnTo>
                <a:cubicBezTo>
                  <a:pt x="7193259" y="2170111"/>
                  <a:pt x="7185654" y="2172250"/>
                  <a:pt x="7171956" y="2171236"/>
                </a:cubicBezTo>
                <a:lnTo>
                  <a:pt x="7098136" y="2183464"/>
                </a:lnTo>
                <a:cubicBezTo>
                  <a:pt x="7062296" y="2184442"/>
                  <a:pt x="7051336" y="2185419"/>
                  <a:pt x="7019644" y="2183090"/>
                </a:cubicBezTo>
                <a:cubicBezTo>
                  <a:pt x="6938675" y="2194028"/>
                  <a:pt x="6944793" y="2218194"/>
                  <a:pt x="6905294" y="2212596"/>
                </a:cubicBezTo>
                <a:cubicBezTo>
                  <a:pt x="6873070" y="2207388"/>
                  <a:pt x="6789137" y="2226462"/>
                  <a:pt x="6709370" y="2240551"/>
                </a:cubicBezTo>
                <a:cubicBezTo>
                  <a:pt x="6650254" y="2250006"/>
                  <a:pt x="6629253" y="2264107"/>
                  <a:pt x="6550602" y="2269327"/>
                </a:cubicBezTo>
                <a:cubicBezTo>
                  <a:pt x="6473302" y="2313417"/>
                  <a:pt x="6410843" y="2289694"/>
                  <a:pt x="6318708" y="2316127"/>
                </a:cubicBezTo>
                <a:cubicBezTo>
                  <a:pt x="6298698" y="2331649"/>
                  <a:pt x="6210439" y="2314456"/>
                  <a:pt x="6169822" y="2318214"/>
                </a:cubicBezTo>
                <a:cubicBezTo>
                  <a:pt x="6129203" y="2321972"/>
                  <a:pt x="6091688" y="2335520"/>
                  <a:pt x="6074996" y="2338676"/>
                </a:cubicBezTo>
                <a:lnTo>
                  <a:pt x="6069677" y="2337139"/>
                </a:lnTo>
                <a:lnTo>
                  <a:pt x="6049786" y="2337822"/>
                </a:lnTo>
                <a:lnTo>
                  <a:pt x="6042433" y="2329473"/>
                </a:lnTo>
                <a:lnTo>
                  <a:pt x="6011238" y="2324380"/>
                </a:lnTo>
                <a:cubicBezTo>
                  <a:pt x="5999830" y="2323793"/>
                  <a:pt x="5971276" y="2324706"/>
                  <a:pt x="5958523" y="2328024"/>
                </a:cubicBezTo>
                <a:lnTo>
                  <a:pt x="5760067" y="2343716"/>
                </a:lnTo>
                <a:lnTo>
                  <a:pt x="5628108" y="2344739"/>
                </a:lnTo>
                <a:lnTo>
                  <a:pt x="5472054" y="2330719"/>
                </a:lnTo>
                <a:cubicBezTo>
                  <a:pt x="5479284" y="2317691"/>
                  <a:pt x="5440157" y="2331757"/>
                  <a:pt x="5433909" y="2319466"/>
                </a:cubicBezTo>
                <a:cubicBezTo>
                  <a:pt x="5430517" y="2309434"/>
                  <a:pt x="5392976" y="2304750"/>
                  <a:pt x="5382817" y="2301764"/>
                </a:cubicBezTo>
                <a:lnTo>
                  <a:pt x="5262912" y="2281347"/>
                </a:lnTo>
                <a:cubicBezTo>
                  <a:pt x="5252746" y="2281163"/>
                  <a:pt x="5231699" y="2272853"/>
                  <a:pt x="5224109" y="2270223"/>
                </a:cubicBezTo>
                <a:lnTo>
                  <a:pt x="5175808" y="2267233"/>
                </a:lnTo>
                <a:lnTo>
                  <a:pt x="5157702" y="2260010"/>
                </a:lnTo>
                <a:lnTo>
                  <a:pt x="5143747" y="2256610"/>
                </a:lnTo>
                <a:lnTo>
                  <a:pt x="5140744" y="2254509"/>
                </a:lnTo>
                <a:cubicBezTo>
                  <a:pt x="5135026" y="2250469"/>
                  <a:pt x="5129229" y="2246658"/>
                  <a:pt x="5122807" y="2243656"/>
                </a:cubicBezTo>
                <a:cubicBezTo>
                  <a:pt x="5109467" y="2272275"/>
                  <a:pt x="5066004" y="2222839"/>
                  <a:pt x="5066938" y="2250227"/>
                </a:cubicBezTo>
                <a:cubicBezTo>
                  <a:pt x="5029345" y="2238711"/>
                  <a:pt x="5040096" y="2267800"/>
                  <a:pt x="5012662" y="2233846"/>
                </a:cubicBezTo>
                <a:cubicBezTo>
                  <a:pt x="4938174" y="2234229"/>
                  <a:pt x="4917504" y="2247236"/>
                  <a:pt x="4841589" y="2209829"/>
                </a:cubicBezTo>
                <a:cubicBezTo>
                  <a:pt x="4807890" y="2193187"/>
                  <a:pt x="4785258" y="2182041"/>
                  <a:pt x="4763595" y="2182061"/>
                </a:cubicBezTo>
                <a:cubicBezTo>
                  <a:pt x="4742475" y="2177561"/>
                  <a:pt x="4730631" y="2174738"/>
                  <a:pt x="4724334" y="2173047"/>
                </a:cubicBezTo>
                <a:lnTo>
                  <a:pt x="4722324" y="2172298"/>
                </a:lnTo>
                <a:lnTo>
                  <a:pt x="4723259" y="2172087"/>
                </a:lnTo>
                <a:cubicBezTo>
                  <a:pt x="4722296" y="2171445"/>
                  <a:pt x="4719415" y="2170839"/>
                  <a:pt x="4718350" y="2170817"/>
                </a:cubicBezTo>
                <a:lnTo>
                  <a:pt x="4722324" y="2172298"/>
                </a:lnTo>
                <a:lnTo>
                  <a:pt x="4716674" y="2173573"/>
                </a:lnTo>
                <a:cubicBezTo>
                  <a:pt x="4681300" y="2166617"/>
                  <a:pt x="4525895" y="2165809"/>
                  <a:pt x="4516962" y="2163671"/>
                </a:cubicBezTo>
                <a:cubicBezTo>
                  <a:pt x="4458971" y="2150559"/>
                  <a:pt x="4463810" y="2149818"/>
                  <a:pt x="4429691" y="2153020"/>
                </a:cubicBezTo>
                <a:cubicBezTo>
                  <a:pt x="4424455" y="2156391"/>
                  <a:pt x="4370126" y="2150097"/>
                  <a:pt x="4364023" y="2151674"/>
                </a:cubicBezTo>
                <a:lnTo>
                  <a:pt x="4318114" y="2158289"/>
                </a:lnTo>
                <a:lnTo>
                  <a:pt x="4316258" y="2156948"/>
                </a:lnTo>
                <a:cubicBezTo>
                  <a:pt x="4307275" y="2153577"/>
                  <a:pt x="4301145" y="2153578"/>
                  <a:pt x="4296292" y="2155069"/>
                </a:cubicBezTo>
                <a:lnTo>
                  <a:pt x="4291212" y="2157986"/>
                </a:lnTo>
                <a:lnTo>
                  <a:pt x="4277290" y="2157740"/>
                </a:lnTo>
                <a:lnTo>
                  <a:pt x="4249265" y="2160064"/>
                </a:lnTo>
                <a:lnTo>
                  <a:pt x="4203199" y="2157269"/>
                </a:lnTo>
                <a:cubicBezTo>
                  <a:pt x="4203096" y="2156849"/>
                  <a:pt x="4202995" y="2156430"/>
                  <a:pt x="4202893" y="2156010"/>
                </a:cubicBezTo>
                <a:cubicBezTo>
                  <a:pt x="4201267" y="2153173"/>
                  <a:pt x="4198292" y="2151054"/>
                  <a:pt x="4192396" y="2150376"/>
                </a:cubicBezTo>
                <a:cubicBezTo>
                  <a:pt x="4205365" y="2133087"/>
                  <a:pt x="4162425" y="2134982"/>
                  <a:pt x="4143893" y="2134511"/>
                </a:cubicBezTo>
                <a:cubicBezTo>
                  <a:pt x="4125868" y="2127445"/>
                  <a:pt x="4100250" y="2113865"/>
                  <a:pt x="4084245" y="2107978"/>
                </a:cubicBezTo>
                <a:lnTo>
                  <a:pt x="4075694" y="2107143"/>
                </a:lnTo>
                <a:cubicBezTo>
                  <a:pt x="4075655" y="2107042"/>
                  <a:pt x="4075614" y="2106943"/>
                  <a:pt x="4075575" y="2106844"/>
                </a:cubicBezTo>
                <a:cubicBezTo>
                  <a:pt x="4073829" y="2106060"/>
                  <a:pt x="4071057" y="2105559"/>
                  <a:pt x="4066658" y="2105400"/>
                </a:cubicBezTo>
                <a:lnTo>
                  <a:pt x="4060102" y="2105618"/>
                </a:lnTo>
                <a:lnTo>
                  <a:pt x="4043512" y="2103997"/>
                </a:lnTo>
                <a:lnTo>
                  <a:pt x="4038145" y="2101563"/>
                </a:lnTo>
                <a:lnTo>
                  <a:pt x="4036511" y="2097896"/>
                </a:lnTo>
                <a:lnTo>
                  <a:pt x="4034926" y="2098131"/>
                </a:lnTo>
                <a:cubicBezTo>
                  <a:pt x="4022576" y="2102995"/>
                  <a:pt x="4018025" y="2111371"/>
                  <a:pt x="4005686" y="2085563"/>
                </a:cubicBezTo>
                <a:lnTo>
                  <a:pt x="3937994" y="2068106"/>
                </a:lnTo>
                <a:cubicBezTo>
                  <a:pt x="3921658" y="2075830"/>
                  <a:pt x="3909686" y="2071141"/>
                  <a:pt x="3898423" y="2062451"/>
                </a:cubicBezTo>
                <a:cubicBezTo>
                  <a:pt x="3862243" y="2062947"/>
                  <a:pt x="3830779" y="2049077"/>
                  <a:pt x="3790908" y="2042213"/>
                </a:cubicBezTo>
                <a:cubicBezTo>
                  <a:pt x="3742158" y="2027507"/>
                  <a:pt x="3726280" y="2025530"/>
                  <a:pt x="3683661" y="2018290"/>
                </a:cubicBezTo>
                <a:lnTo>
                  <a:pt x="3611183" y="1986019"/>
                </a:lnTo>
                <a:lnTo>
                  <a:pt x="3605003" y="1987381"/>
                </a:lnTo>
                <a:cubicBezTo>
                  <a:pt x="3600731" y="1988000"/>
                  <a:pt x="3597877" y="1988000"/>
                  <a:pt x="3595884" y="1987545"/>
                </a:cubicBezTo>
                <a:lnTo>
                  <a:pt x="3595649" y="1987276"/>
                </a:lnTo>
                <a:lnTo>
                  <a:pt x="3587126" y="1987966"/>
                </a:lnTo>
                <a:cubicBezTo>
                  <a:pt x="3572774" y="1989757"/>
                  <a:pt x="3550540" y="1975558"/>
                  <a:pt x="3537283" y="1978267"/>
                </a:cubicBezTo>
                <a:cubicBezTo>
                  <a:pt x="3515092" y="1973971"/>
                  <a:pt x="3489773" y="1980236"/>
                  <a:pt x="3474371" y="1974606"/>
                </a:cubicBezTo>
                <a:lnTo>
                  <a:pt x="3401876" y="1962558"/>
                </a:lnTo>
                <a:lnTo>
                  <a:pt x="3365036" y="1979510"/>
                </a:lnTo>
                <a:cubicBezTo>
                  <a:pt x="3361007" y="1981808"/>
                  <a:pt x="3355145" y="1982886"/>
                  <a:pt x="3345174" y="1981192"/>
                </a:cubicBezTo>
                <a:lnTo>
                  <a:pt x="3342846" y="1980217"/>
                </a:lnTo>
                <a:cubicBezTo>
                  <a:pt x="3337528" y="1982688"/>
                  <a:pt x="3296694" y="1983818"/>
                  <a:pt x="3263504" y="1986094"/>
                </a:cubicBezTo>
                <a:cubicBezTo>
                  <a:pt x="3210873" y="1988435"/>
                  <a:pt x="3204538" y="1996407"/>
                  <a:pt x="3143704" y="1993869"/>
                </a:cubicBezTo>
                <a:cubicBezTo>
                  <a:pt x="3083839" y="1995098"/>
                  <a:pt x="3073438" y="2001104"/>
                  <a:pt x="3031439" y="1996512"/>
                </a:cubicBezTo>
                <a:lnTo>
                  <a:pt x="2782717" y="2018333"/>
                </a:lnTo>
                <a:cubicBezTo>
                  <a:pt x="2720447" y="2045988"/>
                  <a:pt x="2718750" y="2015419"/>
                  <a:pt x="2647675" y="2028869"/>
                </a:cubicBezTo>
                <a:cubicBezTo>
                  <a:pt x="2583664" y="1968934"/>
                  <a:pt x="2609849" y="2007202"/>
                  <a:pt x="2569176" y="2002628"/>
                </a:cubicBezTo>
                <a:lnTo>
                  <a:pt x="2444403" y="2016529"/>
                </a:lnTo>
                <a:cubicBezTo>
                  <a:pt x="2412730" y="2033089"/>
                  <a:pt x="2355175" y="2003000"/>
                  <a:pt x="2316260" y="2024996"/>
                </a:cubicBezTo>
                <a:cubicBezTo>
                  <a:pt x="2277148" y="2025534"/>
                  <a:pt x="2234330" y="2021339"/>
                  <a:pt x="2209726" y="2019763"/>
                </a:cubicBezTo>
                <a:cubicBezTo>
                  <a:pt x="2172984" y="2016106"/>
                  <a:pt x="2131016" y="2007174"/>
                  <a:pt x="2095813" y="2003052"/>
                </a:cubicBezTo>
                <a:cubicBezTo>
                  <a:pt x="2078687" y="2016661"/>
                  <a:pt x="2046700" y="1994357"/>
                  <a:pt x="1998504" y="1995032"/>
                </a:cubicBezTo>
                <a:cubicBezTo>
                  <a:pt x="1979851" y="2010679"/>
                  <a:pt x="1965997" y="1995296"/>
                  <a:pt x="1929320" y="2016977"/>
                </a:cubicBezTo>
                <a:cubicBezTo>
                  <a:pt x="1927506" y="2015185"/>
                  <a:pt x="1925308" y="2013558"/>
                  <a:pt x="1922798" y="2012146"/>
                </a:cubicBezTo>
                <a:cubicBezTo>
                  <a:pt x="1908224" y="2003952"/>
                  <a:pt x="1886476" y="2004665"/>
                  <a:pt x="1874228" y="2013741"/>
                </a:cubicBezTo>
                <a:cubicBezTo>
                  <a:pt x="1844711" y="2028500"/>
                  <a:pt x="1815838" y="2036277"/>
                  <a:pt x="1787803" y="2041363"/>
                </a:cubicBezTo>
                <a:lnTo>
                  <a:pt x="1739352" y="2036312"/>
                </a:lnTo>
                <a:cubicBezTo>
                  <a:pt x="1720756" y="2032746"/>
                  <a:pt x="1697809" y="2023837"/>
                  <a:pt x="1676219" y="2019963"/>
                </a:cubicBezTo>
                <a:cubicBezTo>
                  <a:pt x="1653856" y="2018758"/>
                  <a:pt x="1629782" y="2025363"/>
                  <a:pt x="1609817" y="2013066"/>
                </a:cubicBezTo>
                <a:cubicBezTo>
                  <a:pt x="1570834" y="2001390"/>
                  <a:pt x="1525521" y="2021545"/>
                  <a:pt x="1497258" y="1987476"/>
                </a:cubicBezTo>
                <a:cubicBezTo>
                  <a:pt x="1419429" y="1972767"/>
                  <a:pt x="1265224" y="1952754"/>
                  <a:pt x="1151127" y="1938041"/>
                </a:cubicBezTo>
                <a:cubicBezTo>
                  <a:pt x="1044820" y="1928230"/>
                  <a:pt x="911490" y="1929978"/>
                  <a:pt x="859417" y="1928608"/>
                </a:cubicBezTo>
                <a:lnTo>
                  <a:pt x="838688" y="1929821"/>
                </a:lnTo>
                <a:cubicBezTo>
                  <a:pt x="829380" y="1926412"/>
                  <a:pt x="823010" y="1926387"/>
                  <a:pt x="817957" y="1927857"/>
                </a:cubicBezTo>
                <a:lnTo>
                  <a:pt x="812654" y="1930751"/>
                </a:lnTo>
                <a:lnTo>
                  <a:pt x="721195" y="1929661"/>
                </a:lnTo>
                <a:cubicBezTo>
                  <a:pt x="721095" y="1929241"/>
                  <a:pt x="720991" y="1928820"/>
                  <a:pt x="720890" y="1928399"/>
                </a:cubicBezTo>
                <a:cubicBezTo>
                  <a:pt x="719222" y="1925556"/>
                  <a:pt x="716144" y="1923424"/>
                  <a:pt x="710023" y="1922722"/>
                </a:cubicBezTo>
                <a:cubicBezTo>
                  <a:pt x="689532" y="1914633"/>
                  <a:pt x="619665" y="1887450"/>
                  <a:pt x="597940" y="1879864"/>
                </a:cubicBezTo>
                <a:cubicBezTo>
                  <a:pt x="587430" y="1879265"/>
                  <a:pt x="583862" y="1877622"/>
                  <a:pt x="579683" y="1877212"/>
                </a:cubicBezTo>
                <a:lnTo>
                  <a:pt x="572865" y="1877401"/>
                </a:lnTo>
                <a:cubicBezTo>
                  <a:pt x="550627" y="1871095"/>
                  <a:pt x="474197" y="1846680"/>
                  <a:pt x="446247" y="1839371"/>
                </a:cubicBezTo>
                <a:cubicBezTo>
                  <a:pt x="429213" y="1847023"/>
                  <a:pt x="416808" y="1842285"/>
                  <a:pt x="405163" y="1833548"/>
                </a:cubicBezTo>
                <a:cubicBezTo>
                  <a:pt x="367566" y="1833890"/>
                  <a:pt x="334968" y="1819885"/>
                  <a:pt x="293583" y="1812852"/>
                </a:cubicBezTo>
                <a:lnTo>
                  <a:pt x="119529" y="1761047"/>
                </a:lnTo>
                <a:cubicBezTo>
                  <a:pt x="73377" y="1751937"/>
                  <a:pt x="36403" y="1759579"/>
                  <a:pt x="16674" y="1758191"/>
                </a:cubicBezTo>
                <a:lnTo>
                  <a:pt x="1150" y="1752722"/>
                </a:lnTo>
                <a:cubicBezTo>
                  <a:pt x="-1438" y="1496726"/>
                  <a:pt x="1148" y="514333"/>
                  <a:pt x="1148" y="222213"/>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40321C1-F012-3EDE-6E27-AD06723F1CB9}"/>
              </a:ext>
            </a:extLst>
          </p:cNvPr>
          <p:cNvSpPr>
            <a:spLocks noGrp="1"/>
          </p:cNvSpPr>
          <p:nvPr>
            <p:ph type="title"/>
          </p:nvPr>
        </p:nvSpPr>
        <p:spPr>
          <a:xfrm>
            <a:off x="1050879" y="609601"/>
            <a:ext cx="9810604" cy="1216024"/>
          </a:xfrm>
        </p:spPr>
        <p:txBody>
          <a:bodyPr>
            <a:normAutofit/>
          </a:bodyPr>
          <a:lstStyle/>
          <a:p>
            <a:r>
              <a:rPr lang="en-GB">
                <a:ea typeface="Batang"/>
              </a:rPr>
              <a:t>Conclusion and action plan</a:t>
            </a:r>
            <a:endParaRPr lang="en-GB"/>
          </a:p>
        </p:txBody>
      </p:sp>
      <p:graphicFrame>
        <p:nvGraphicFramePr>
          <p:cNvPr id="5" name="Content Placeholder 2">
            <a:extLst>
              <a:ext uri="{FF2B5EF4-FFF2-40B4-BE49-F238E27FC236}">
                <a16:creationId xmlns:a16="http://schemas.microsoft.com/office/drawing/2014/main" id="{711ABC07-ABE9-00E9-BCC0-815116157528}"/>
              </a:ext>
            </a:extLst>
          </p:cNvPr>
          <p:cNvGraphicFramePr>
            <a:graphicFrameLocks noGrp="1"/>
          </p:cNvGraphicFramePr>
          <p:nvPr>
            <p:ph idx="1"/>
            <p:extLst>
              <p:ext uri="{D42A27DB-BD31-4B8C-83A1-F6EECF244321}">
                <p14:modId xmlns:p14="http://schemas.microsoft.com/office/powerpoint/2010/main" val="643404626"/>
              </p:ext>
            </p:extLst>
          </p:nvPr>
        </p:nvGraphicFramePr>
        <p:xfrm>
          <a:off x="1050925" y="2586251"/>
          <a:ext cx="10064998" cy="36621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06647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2045DF-6A85-4BBE-2952-7519D0217C59}"/>
              </a:ext>
            </a:extLst>
          </p:cNvPr>
          <p:cNvSpPr>
            <a:spLocks noGrp="1"/>
          </p:cNvSpPr>
          <p:nvPr>
            <p:ph type="title"/>
          </p:nvPr>
        </p:nvSpPr>
        <p:spPr>
          <a:xfrm>
            <a:off x="1050879" y="609601"/>
            <a:ext cx="9621448" cy="1216024"/>
          </a:xfrm>
        </p:spPr>
        <p:txBody>
          <a:bodyPr>
            <a:normAutofit/>
          </a:bodyPr>
          <a:lstStyle/>
          <a:p>
            <a:r>
              <a:rPr lang="en-GB">
                <a:ea typeface="Batang"/>
              </a:rPr>
              <a:t>References </a:t>
            </a:r>
            <a:endParaRPr lang="en-GB"/>
          </a:p>
        </p:txBody>
      </p:sp>
      <p:sp>
        <p:nvSpPr>
          <p:cNvPr id="3" name="Content Placeholder 2">
            <a:extLst>
              <a:ext uri="{FF2B5EF4-FFF2-40B4-BE49-F238E27FC236}">
                <a16:creationId xmlns:a16="http://schemas.microsoft.com/office/drawing/2014/main" id="{98774F6D-BB00-ABAA-BCEC-028B77A7E81C}"/>
              </a:ext>
            </a:extLst>
          </p:cNvPr>
          <p:cNvSpPr>
            <a:spLocks noGrp="1"/>
          </p:cNvSpPr>
          <p:nvPr>
            <p:ph idx="1"/>
          </p:nvPr>
        </p:nvSpPr>
        <p:spPr>
          <a:xfrm>
            <a:off x="1050879" y="1824476"/>
            <a:ext cx="9621448" cy="4107019"/>
          </a:xfrm>
        </p:spPr>
        <p:txBody>
          <a:bodyPr vert="horz" lIns="91440" tIns="45720" rIns="91440" bIns="45720" rtlCol="0" anchor="t">
            <a:normAutofit fontScale="92500" lnSpcReduction="20000"/>
          </a:bodyPr>
          <a:lstStyle/>
          <a:p>
            <a:pPr>
              <a:lnSpc>
                <a:spcPct val="90000"/>
              </a:lnSpc>
            </a:pPr>
            <a:r>
              <a:rPr lang="en-GB" sz="1300" dirty="0">
                <a:highlight>
                  <a:srgbClr val="FFFFFF"/>
                </a:highlight>
                <a:latin typeface="Bembo"/>
                <a:ea typeface="Batang"/>
              </a:rPr>
              <a:t> </a:t>
            </a:r>
            <a:r>
              <a:rPr lang="en-GB" sz="1800">
                <a:highlight>
                  <a:srgbClr val="FFFFFF"/>
                </a:highlight>
                <a:latin typeface="Bembo"/>
                <a:ea typeface="Batang"/>
              </a:rPr>
              <a:t>British Association of Play Therapists (n.d.-a) </a:t>
            </a:r>
            <a:r>
              <a:rPr lang="en-GB" sz="1800" i="1">
                <a:highlight>
                  <a:srgbClr val="FFFFFF"/>
                </a:highlight>
                <a:latin typeface="Bembo"/>
                <a:ea typeface="Batang"/>
                <a:cs typeface="Times New Roman"/>
              </a:rPr>
              <a:t>What is Play Therapy?</a:t>
            </a:r>
            <a:r>
              <a:rPr lang="en-GB" sz="1800">
                <a:highlight>
                  <a:srgbClr val="FFFFFF"/>
                </a:highlight>
                <a:latin typeface="Bembo"/>
                <a:ea typeface="Batang"/>
              </a:rPr>
              <a:t> Available at: </a:t>
            </a:r>
            <a:r>
              <a:rPr lang="en-GB" sz="1800" dirty="0">
                <a:highlight>
                  <a:srgbClr val="FFFFFF"/>
                </a:highlight>
                <a:latin typeface="Bembo"/>
                <a:ea typeface="Batang"/>
                <a:hlinkClick r:id="rId2"/>
              </a:rPr>
              <a:t>https://www.bapt.info/play-therapy/what-is-play-therapy/⁠</a:t>
            </a:r>
            <a:r>
              <a:rPr lang="en-GB" sz="1800">
                <a:highlight>
                  <a:srgbClr val="FFFFFF"/>
                </a:highlight>
                <a:latin typeface="Bembo"/>
                <a:ea typeface="Batang"/>
              </a:rPr>
              <a:t> (Accessed: 18 October 2026).</a:t>
            </a:r>
            <a:endParaRPr lang="en-GB" sz="1800">
              <a:latin typeface="Bembo"/>
              <a:ea typeface="Batang"/>
            </a:endParaRPr>
          </a:p>
          <a:p>
            <a:pPr>
              <a:lnSpc>
                <a:spcPct val="90000"/>
              </a:lnSpc>
            </a:pPr>
            <a:br>
              <a:rPr lang="en-US" sz="1300" dirty="0"/>
            </a:br>
            <a:endParaRPr lang="en-US" sz="1800"/>
          </a:p>
          <a:p>
            <a:pPr>
              <a:lnSpc>
                <a:spcPct val="90000"/>
              </a:lnSpc>
            </a:pPr>
            <a:r>
              <a:rPr lang="en-GB" sz="1800">
                <a:highlight>
                  <a:srgbClr val="FFFFFF"/>
                </a:highlight>
                <a:latin typeface="Bembo"/>
                <a:ea typeface="Batang"/>
              </a:rPr>
              <a:t>2. British Association of Play Therapists (n.d.-b) </a:t>
            </a:r>
            <a:r>
              <a:rPr lang="en-GB" sz="1800" i="1">
                <a:highlight>
                  <a:srgbClr val="FFFFFF"/>
                </a:highlight>
                <a:latin typeface="Bembo"/>
                <a:ea typeface="Batang"/>
                <a:cs typeface="Times New Roman"/>
              </a:rPr>
              <a:t>Becoming a Play Therapist</a:t>
            </a:r>
            <a:r>
              <a:rPr lang="en-GB" sz="1800">
                <a:highlight>
                  <a:srgbClr val="FFFFFF"/>
                </a:highlight>
                <a:latin typeface="Bembo"/>
                <a:ea typeface="Batang"/>
              </a:rPr>
              <a:t>. Available at: </a:t>
            </a:r>
            <a:r>
              <a:rPr lang="en-GB" sz="1800" dirty="0">
                <a:highlight>
                  <a:srgbClr val="FFFFFF"/>
                </a:highlight>
                <a:latin typeface="Bembo"/>
                <a:ea typeface="Batang"/>
                <a:hlinkClick r:id="rId3"/>
              </a:rPr>
              <a:t>https://www.bapt.info/becoming/⁠</a:t>
            </a:r>
            <a:r>
              <a:rPr lang="en-GB" sz="1800" dirty="0">
                <a:highlight>
                  <a:srgbClr val="FFFFFF"/>
                </a:highlight>
                <a:latin typeface="Bembo"/>
                <a:ea typeface="Batang"/>
              </a:rPr>
              <a:t> </a:t>
            </a:r>
            <a:r>
              <a:rPr lang="en-GB" sz="1800">
                <a:highlight>
                  <a:srgbClr val="FFFFFF"/>
                </a:highlight>
                <a:latin typeface="Bembo"/>
                <a:ea typeface="Batang"/>
              </a:rPr>
              <a:t>(Accessed: 18 October 2026).</a:t>
            </a:r>
            <a:endParaRPr lang="en-GB" sz="1800">
              <a:latin typeface="Bembo"/>
              <a:ea typeface="Batang"/>
            </a:endParaRPr>
          </a:p>
          <a:p>
            <a:pPr>
              <a:lnSpc>
                <a:spcPct val="90000"/>
              </a:lnSpc>
            </a:pPr>
            <a:br>
              <a:rPr lang="en-US" sz="1300" dirty="0"/>
            </a:br>
            <a:endParaRPr lang="en-US" sz="1800"/>
          </a:p>
          <a:p>
            <a:pPr>
              <a:lnSpc>
                <a:spcPct val="90000"/>
              </a:lnSpc>
            </a:pPr>
            <a:r>
              <a:rPr lang="en-GB" sz="1800">
                <a:highlight>
                  <a:srgbClr val="FFFFFF"/>
                </a:highlight>
                <a:latin typeface="Bembo"/>
                <a:ea typeface="Batang"/>
              </a:rPr>
              <a:t>3. National Careers Service (n.d.) </a:t>
            </a:r>
            <a:r>
              <a:rPr lang="en-GB" sz="1800" i="1">
                <a:highlight>
                  <a:srgbClr val="FFFFFF"/>
                </a:highlight>
                <a:latin typeface="Bembo"/>
                <a:ea typeface="Batang"/>
                <a:cs typeface="Times New Roman"/>
              </a:rPr>
              <a:t>Play therapist</a:t>
            </a:r>
            <a:r>
              <a:rPr lang="en-GB" sz="1800">
                <a:highlight>
                  <a:srgbClr val="FFFFFF"/>
                </a:highlight>
                <a:latin typeface="Bembo"/>
                <a:ea typeface="Batang"/>
              </a:rPr>
              <a:t>. Available at: </a:t>
            </a:r>
            <a:r>
              <a:rPr lang="en-GB" sz="1800" dirty="0">
                <a:highlight>
                  <a:srgbClr val="FFFFFF"/>
                </a:highlight>
                <a:latin typeface="Bembo"/>
                <a:ea typeface="Batang"/>
                <a:hlinkClick r:id="rId4"/>
              </a:rPr>
              <a:t>https://nationalcareers.service.gov.uk/job-profiles/play-therapist⁠</a:t>
            </a:r>
            <a:r>
              <a:rPr lang="en-GB" sz="1800" dirty="0">
                <a:highlight>
                  <a:srgbClr val="FFFFFF"/>
                </a:highlight>
                <a:latin typeface="Bembo"/>
                <a:ea typeface="Batang"/>
              </a:rPr>
              <a:t> </a:t>
            </a:r>
            <a:r>
              <a:rPr lang="en-GB" sz="1800">
                <a:highlight>
                  <a:srgbClr val="FFFFFF"/>
                </a:highlight>
                <a:latin typeface="Bembo"/>
                <a:ea typeface="Batang"/>
              </a:rPr>
              <a:t>(Accessed: 18 October 2026).</a:t>
            </a:r>
            <a:endParaRPr lang="en-GB" sz="1800">
              <a:latin typeface="Bembo"/>
              <a:ea typeface="Batang"/>
            </a:endParaRPr>
          </a:p>
          <a:p>
            <a:pPr>
              <a:lnSpc>
                <a:spcPct val="90000"/>
              </a:lnSpc>
            </a:pPr>
            <a:br>
              <a:rPr lang="en-US" sz="1300" dirty="0"/>
            </a:br>
            <a:endParaRPr lang="en-US" sz="1800"/>
          </a:p>
          <a:p>
            <a:pPr>
              <a:lnSpc>
                <a:spcPct val="90000"/>
              </a:lnSpc>
            </a:pPr>
            <a:r>
              <a:rPr lang="en-GB" sz="1800">
                <a:highlight>
                  <a:srgbClr val="FFFFFF"/>
                </a:highlight>
                <a:latin typeface="Bembo"/>
                <a:ea typeface="Batang"/>
              </a:rPr>
              <a:t>4. NHS Jobs (2026) </a:t>
            </a:r>
            <a:r>
              <a:rPr lang="en-GB" sz="1800" i="1">
                <a:highlight>
                  <a:srgbClr val="FFFFFF"/>
                </a:highlight>
                <a:latin typeface="Bembo"/>
                <a:ea typeface="Batang"/>
                <a:cs typeface="Times New Roman"/>
              </a:rPr>
              <a:t>Band 4 Health Play Specialist</a:t>
            </a:r>
            <a:r>
              <a:rPr lang="en-GB" sz="1800">
                <a:highlight>
                  <a:srgbClr val="FFFFFF"/>
                </a:highlight>
                <a:latin typeface="Bembo"/>
                <a:ea typeface="Batang"/>
              </a:rPr>
              <a:t>. Royal Free London NHS Foundation Trust. Available at: </a:t>
            </a:r>
            <a:r>
              <a:rPr lang="en-GB" sz="1800" dirty="0">
                <a:highlight>
                  <a:srgbClr val="FFFFFF"/>
                </a:highlight>
                <a:latin typeface="Bembo"/>
                <a:ea typeface="Batang"/>
                <a:hlinkClick r:id="rId5"/>
              </a:rPr>
              <a:t>https://www.nhsjobs.com/job/UK/London/London/Royal_Free_London_NHS_Foundation_Trust/Play_Services/Play_Services-v8286513?set-locale=en-gb⁠</a:t>
            </a:r>
            <a:r>
              <a:rPr lang="en-GB" sz="1800">
                <a:highlight>
                  <a:srgbClr val="FFFFFF"/>
                </a:highlight>
                <a:latin typeface="Bembo"/>
                <a:ea typeface="Batang"/>
              </a:rPr>
              <a:t> (Accessed: 18 October 2026).</a:t>
            </a:r>
            <a:endParaRPr lang="en-US" sz="1800">
              <a:latin typeface="Bembo"/>
            </a:endParaRPr>
          </a:p>
          <a:p>
            <a:pPr marL="0" indent="0">
              <a:lnSpc>
                <a:spcPct val="90000"/>
              </a:lnSpc>
              <a:buNone/>
            </a:pPr>
            <a:br>
              <a:rPr lang="en-US" sz="1300" dirty="0"/>
            </a:br>
            <a:endParaRPr lang="en-US" sz="1800"/>
          </a:p>
        </p:txBody>
      </p:sp>
      <p:sp>
        <p:nvSpPr>
          <p:cNvPr id="15" name="Freeform: Shape 9">
            <a:extLst>
              <a:ext uri="{FF2B5EF4-FFF2-40B4-BE49-F238E27FC236}">
                <a16:creationId xmlns:a16="http://schemas.microsoft.com/office/drawing/2014/main" id="{80FB4D7A-9B72-446C-9A0D-C0A2986BC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61483" y="-2"/>
            <a:ext cx="1329192"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Lst>
            <a:rect l="l" t="t" r="r" b="b"/>
            <a:pathLst>
              <a:path w="1364418" h="6858000">
                <a:moveTo>
                  <a:pt x="37636" y="0"/>
                </a:moveTo>
                <a:lnTo>
                  <a:pt x="1364418" y="0"/>
                </a:lnTo>
                <a:lnTo>
                  <a:pt x="1364418" y="6858000"/>
                </a:lnTo>
                <a:lnTo>
                  <a:pt x="101112" y="6857735"/>
                </a:lnTo>
                <a:cubicBezTo>
                  <a:pt x="115369" y="6839114"/>
                  <a:pt x="142394" y="6806441"/>
                  <a:pt x="137705" y="6776847"/>
                </a:cubicBezTo>
                <a:cubicBezTo>
                  <a:pt x="148424" y="6767643"/>
                  <a:pt x="156380" y="6753187"/>
                  <a:pt x="149205" y="6737706"/>
                </a:cubicBezTo>
                <a:cubicBezTo>
                  <a:pt x="155245" y="6708183"/>
                  <a:pt x="170958" y="6713000"/>
                  <a:pt x="173944" y="6691589"/>
                </a:cubicBezTo>
                <a:cubicBezTo>
                  <a:pt x="174057" y="6689618"/>
                  <a:pt x="165855" y="6661941"/>
                  <a:pt x="165968" y="6659970"/>
                </a:cubicBezTo>
                <a:cubicBezTo>
                  <a:pt x="166538" y="6656036"/>
                  <a:pt x="165560" y="6637698"/>
                  <a:pt x="166592" y="6636211"/>
                </a:cubicBezTo>
                <a:lnTo>
                  <a:pt x="184036" y="6594177"/>
                </a:lnTo>
                <a:cubicBezTo>
                  <a:pt x="192044" y="6580421"/>
                  <a:pt x="188570" y="6573022"/>
                  <a:pt x="198076" y="6557575"/>
                </a:cubicBezTo>
                <a:cubicBezTo>
                  <a:pt x="200255" y="6540981"/>
                  <a:pt x="232864" y="6478671"/>
                  <a:pt x="251033" y="6492130"/>
                </a:cubicBezTo>
                <a:cubicBezTo>
                  <a:pt x="252316" y="6486906"/>
                  <a:pt x="263405" y="6432771"/>
                  <a:pt x="266720" y="6431610"/>
                </a:cubicBezTo>
                <a:lnTo>
                  <a:pt x="310425" y="6379786"/>
                </a:lnTo>
                <a:cubicBezTo>
                  <a:pt x="310468" y="6347539"/>
                  <a:pt x="314739" y="6343120"/>
                  <a:pt x="293648" y="6334727"/>
                </a:cubicBezTo>
                <a:cubicBezTo>
                  <a:pt x="293165" y="6323607"/>
                  <a:pt x="271546" y="6324415"/>
                  <a:pt x="271063" y="6313295"/>
                </a:cubicBezTo>
                <a:cubicBezTo>
                  <a:pt x="270633" y="6307513"/>
                  <a:pt x="278657" y="6285828"/>
                  <a:pt x="278227" y="6280046"/>
                </a:cubicBezTo>
                <a:cubicBezTo>
                  <a:pt x="276993" y="6275532"/>
                  <a:pt x="276658" y="6280700"/>
                  <a:pt x="281226" y="6272987"/>
                </a:cubicBezTo>
                <a:lnTo>
                  <a:pt x="288000" y="6252834"/>
                </a:ln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395935396"/>
      </p:ext>
    </p:extLst>
  </p:cSld>
  <p:clrMapOvr>
    <a:masterClrMapping/>
  </p:clrMapOvr>
</p:sld>
</file>

<file path=ppt/theme/theme1.xml><?xml version="1.0" encoding="utf-8"?>
<a:theme xmlns:a="http://schemas.openxmlformats.org/drawingml/2006/main" name="ArchiveVTI">
  <a:themeElements>
    <a:clrScheme name="Archive">
      <a:dk1>
        <a:sysClr val="windowText" lastClr="000000"/>
      </a:dk1>
      <a:lt1>
        <a:sysClr val="window" lastClr="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ArchiveVTI</vt:lpstr>
      <vt:lpstr>Self-awareness presentation.  child Play therapist</vt:lpstr>
      <vt:lpstr>My chosen career</vt:lpstr>
      <vt:lpstr>My strengths </vt:lpstr>
      <vt:lpstr>My weaknesses</vt:lpstr>
      <vt:lpstr>My opportunities </vt:lpstr>
      <vt:lpstr>My threats</vt:lpstr>
      <vt:lpstr>Current job advertisement </vt:lpstr>
      <vt:lpstr>Conclusion and action plan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202</cp:revision>
  <dcterms:created xsi:type="dcterms:W3CDTF">2026-09-16T10:42:19Z</dcterms:created>
  <dcterms:modified xsi:type="dcterms:W3CDTF">2026-10-18T13:00:55Z</dcterms:modified>
</cp:coreProperties>
</file>