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1"/>
  </p:sldMasterIdLst>
  <p:notesMasterIdLst>
    <p:notesMasterId r:id="rId22"/>
  </p:notesMasterIdLst>
  <p:sldIdLst>
    <p:sldId id="256" r:id="rId2"/>
    <p:sldId id="261" r:id="rId3"/>
    <p:sldId id="290" r:id="rId4"/>
    <p:sldId id="317" r:id="rId5"/>
    <p:sldId id="258" r:id="rId6"/>
    <p:sldId id="262" r:id="rId7"/>
    <p:sldId id="294" r:id="rId8"/>
    <p:sldId id="266" r:id="rId9"/>
    <p:sldId id="318" r:id="rId10"/>
    <p:sldId id="316" r:id="rId11"/>
    <p:sldId id="313" r:id="rId12"/>
    <p:sldId id="312" r:id="rId13"/>
    <p:sldId id="314" r:id="rId14"/>
    <p:sldId id="307" r:id="rId15"/>
    <p:sldId id="264" r:id="rId16"/>
    <p:sldId id="265" r:id="rId17"/>
    <p:sldId id="315" r:id="rId18"/>
    <p:sldId id="319" r:id="rId19"/>
    <p:sldId id="320" r:id="rId20"/>
    <p:sldId id="32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E6E427-8644-4CFD-81DF-5B4E06166A8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F3C3F24-2BF4-428C-A635-E09ACC99C67A}">
      <dgm:prSet/>
      <dgm:spPr/>
      <dgm:t>
        <a:bodyPr/>
        <a:lstStyle/>
        <a:p>
          <a:r>
            <a:rPr lang="en-GB" dirty="0">
              <a:latin typeface="Arial" panose="020B0604020202020204" pitchFamily="34" charset="0"/>
              <a:cs typeface="Arial" panose="020B0604020202020204" pitchFamily="34" charset="0"/>
            </a:rPr>
            <a:t>Lifelong Condition</a:t>
          </a:r>
          <a:endParaRPr lang="en-US" dirty="0">
            <a:latin typeface="Arial" panose="020B0604020202020204" pitchFamily="34" charset="0"/>
            <a:cs typeface="Arial" panose="020B0604020202020204" pitchFamily="34" charset="0"/>
          </a:endParaRPr>
        </a:p>
      </dgm:t>
    </dgm:pt>
    <dgm:pt modelId="{85079ADC-2996-49FB-94ED-302DE954357F}" type="parTrans" cxnId="{359FB19F-0B03-4737-B9AE-9126E4D91B95}">
      <dgm:prSet/>
      <dgm:spPr/>
      <dgm:t>
        <a:bodyPr/>
        <a:lstStyle/>
        <a:p>
          <a:endParaRPr lang="en-US"/>
        </a:p>
      </dgm:t>
    </dgm:pt>
    <dgm:pt modelId="{C0ED0562-CC77-47F8-AE81-D5AA7C282FF9}" type="sibTrans" cxnId="{359FB19F-0B03-4737-B9AE-9126E4D91B95}">
      <dgm:prSet/>
      <dgm:spPr/>
      <dgm:t>
        <a:bodyPr/>
        <a:lstStyle/>
        <a:p>
          <a:endParaRPr lang="en-US"/>
        </a:p>
      </dgm:t>
    </dgm:pt>
    <dgm:pt modelId="{4AF9653F-0001-4CDE-8200-9E1DE17ADBD5}">
      <dgm:prSet/>
      <dgm:spPr/>
      <dgm:t>
        <a:bodyPr/>
        <a:lstStyle/>
        <a:p>
          <a:r>
            <a:rPr lang="en-GB" dirty="0">
              <a:latin typeface="Arial" panose="020B0604020202020204" pitchFamily="34" charset="0"/>
              <a:cs typeface="Arial" panose="020B0604020202020204" pitchFamily="34" charset="0"/>
            </a:rPr>
            <a:t>Affects the brain and nervous system</a:t>
          </a:r>
          <a:endParaRPr lang="en-US" dirty="0">
            <a:latin typeface="Arial" panose="020B0604020202020204" pitchFamily="34" charset="0"/>
            <a:cs typeface="Arial" panose="020B0604020202020204" pitchFamily="34" charset="0"/>
          </a:endParaRPr>
        </a:p>
      </dgm:t>
    </dgm:pt>
    <dgm:pt modelId="{1B60A0E4-D692-4CE0-AC84-710C02841796}" type="parTrans" cxnId="{3F97C75D-C426-4390-A674-136894194C27}">
      <dgm:prSet/>
      <dgm:spPr/>
      <dgm:t>
        <a:bodyPr/>
        <a:lstStyle/>
        <a:p>
          <a:endParaRPr lang="en-US"/>
        </a:p>
      </dgm:t>
    </dgm:pt>
    <dgm:pt modelId="{A8952B28-3E3F-4976-A3EC-393C252A4E8C}" type="sibTrans" cxnId="{3F97C75D-C426-4390-A674-136894194C27}">
      <dgm:prSet/>
      <dgm:spPr/>
      <dgm:t>
        <a:bodyPr/>
        <a:lstStyle/>
        <a:p>
          <a:endParaRPr lang="en-US"/>
        </a:p>
      </dgm:t>
    </dgm:pt>
    <dgm:pt modelId="{4D7B34E5-DA3C-4227-9E3A-700728F90C18}">
      <dgm:prSet/>
      <dgm:spPr/>
      <dgm:t>
        <a:bodyPr/>
        <a:lstStyle/>
        <a:p>
          <a:r>
            <a:rPr lang="en-GB" dirty="0">
              <a:latin typeface="Arial" panose="020B0604020202020204" pitchFamily="34" charset="0"/>
              <a:cs typeface="Arial" panose="020B0604020202020204" pitchFamily="34" charset="0"/>
            </a:rPr>
            <a:t>Affects the child’s behaviours, emotions and social understanding of situations</a:t>
          </a:r>
          <a:endParaRPr lang="en-US" dirty="0">
            <a:latin typeface="Arial" panose="020B0604020202020204" pitchFamily="34" charset="0"/>
            <a:cs typeface="Arial" panose="020B0604020202020204" pitchFamily="34" charset="0"/>
          </a:endParaRPr>
        </a:p>
      </dgm:t>
    </dgm:pt>
    <dgm:pt modelId="{D6001D43-119B-4FBE-9932-831B01FD821C}" type="parTrans" cxnId="{90FBDA51-B337-48EE-A307-2F800D458BD5}">
      <dgm:prSet/>
      <dgm:spPr/>
      <dgm:t>
        <a:bodyPr/>
        <a:lstStyle/>
        <a:p>
          <a:endParaRPr lang="en-US"/>
        </a:p>
      </dgm:t>
    </dgm:pt>
    <dgm:pt modelId="{D8882869-DAE2-4FFF-99A9-F9F3BE6CFBD5}" type="sibTrans" cxnId="{90FBDA51-B337-48EE-A307-2F800D458BD5}">
      <dgm:prSet/>
      <dgm:spPr/>
      <dgm:t>
        <a:bodyPr/>
        <a:lstStyle/>
        <a:p>
          <a:endParaRPr lang="en-US"/>
        </a:p>
      </dgm:t>
    </dgm:pt>
    <dgm:pt modelId="{21CE99EB-7E65-4986-8A8B-9B03B2722DFA}">
      <dgm:prSet/>
      <dgm:spPr/>
      <dgm:t>
        <a:bodyPr/>
        <a:lstStyle/>
        <a:p>
          <a:r>
            <a:rPr lang="en-GB" dirty="0">
              <a:latin typeface="Arial" panose="020B0604020202020204" pitchFamily="34" charset="0"/>
              <a:cs typeface="Arial" panose="020B0604020202020204" pitchFamily="34" charset="0"/>
            </a:rPr>
            <a:t>Diagnosed based on behaviours and ability to function daily</a:t>
          </a:r>
          <a:endParaRPr lang="en-US" dirty="0">
            <a:latin typeface="Arial" panose="020B0604020202020204" pitchFamily="34" charset="0"/>
            <a:cs typeface="Arial" panose="020B0604020202020204" pitchFamily="34" charset="0"/>
          </a:endParaRPr>
        </a:p>
      </dgm:t>
    </dgm:pt>
    <dgm:pt modelId="{BAD1A3EE-5851-47F2-8B59-06850BE2B10D}" type="parTrans" cxnId="{74F4F114-FA07-4B1E-BC24-E1E44014B715}">
      <dgm:prSet/>
      <dgm:spPr/>
      <dgm:t>
        <a:bodyPr/>
        <a:lstStyle/>
        <a:p>
          <a:endParaRPr lang="en-US"/>
        </a:p>
      </dgm:t>
    </dgm:pt>
    <dgm:pt modelId="{A282D0E1-7781-4571-AD37-E3FF759FDA56}" type="sibTrans" cxnId="{74F4F114-FA07-4B1E-BC24-E1E44014B715}">
      <dgm:prSet/>
      <dgm:spPr/>
      <dgm:t>
        <a:bodyPr/>
        <a:lstStyle/>
        <a:p>
          <a:endParaRPr lang="en-US"/>
        </a:p>
      </dgm:t>
    </dgm:pt>
    <dgm:pt modelId="{ADD60BEE-D4FF-47AE-A900-3F9FCA2930D2}">
      <dgm:prSet/>
      <dgm:spPr/>
      <dgm:t>
        <a:bodyPr/>
        <a:lstStyle/>
        <a:p>
          <a:r>
            <a:rPr lang="en-GB">
              <a:latin typeface="Arial" panose="020B0604020202020204" pitchFamily="34" charset="0"/>
              <a:cs typeface="Arial" panose="020B0604020202020204" pitchFamily="34" charset="0"/>
            </a:rPr>
            <a:t>1 in 59 children </a:t>
          </a:r>
          <a:endParaRPr lang="en-US">
            <a:latin typeface="Arial" panose="020B0604020202020204" pitchFamily="34" charset="0"/>
            <a:cs typeface="Arial" panose="020B0604020202020204" pitchFamily="34" charset="0"/>
          </a:endParaRPr>
        </a:p>
      </dgm:t>
    </dgm:pt>
    <dgm:pt modelId="{7A77A86E-274E-4917-A966-B0C696B0A5CC}" type="parTrans" cxnId="{1DF5AD3C-2A36-4855-8AB8-91C3B02C24ED}">
      <dgm:prSet/>
      <dgm:spPr/>
      <dgm:t>
        <a:bodyPr/>
        <a:lstStyle/>
        <a:p>
          <a:endParaRPr lang="en-US"/>
        </a:p>
      </dgm:t>
    </dgm:pt>
    <dgm:pt modelId="{872A4CAA-794A-4F66-8D22-91721AC0EB74}" type="sibTrans" cxnId="{1DF5AD3C-2A36-4855-8AB8-91C3B02C24ED}">
      <dgm:prSet/>
      <dgm:spPr/>
      <dgm:t>
        <a:bodyPr/>
        <a:lstStyle/>
        <a:p>
          <a:endParaRPr lang="en-US"/>
        </a:p>
      </dgm:t>
    </dgm:pt>
    <dgm:pt modelId="{270A4C49-AC0F-42C1-9720-DF1FD9608F03}">
      <dgm:prSet/>
      <dgm:spPr/>
      <dgm:t>
        <a:bodyPr/>
        <a:lstStyle/>
        <a:p>
          <a:r>
            <a:rPr lang="en-GB" dirty="0">
              <a:latin typeface="Arial" panose="020B0604020202020204" pitchFamily="34" charset="0"/>
              <a:cs typeface="Arial" panose="020B0604020202020204" pitchFamily="34" charset="0"/>
            </a:rPr>
            <a:t>Gender Ratio (3:1</a:t>
          </a:r>
          <a:r>
            <a:rPr lang="en-GB" dirty="0"/>
            <a:t>)</a:t>
          </a:r>
          <a:endParaRPr lang="en-US" dirty="0"/>
        </a:p>
      </dgm:t>
    </dgm:pt>
    <dgm:pt modelId="{D6746F3F-28B1-4B7F-9D1C-4E09B90D8A16}" type="parTrans" cxnId="{77AE76AE-DA19-49BA-92BA-72DAAF8F9228}">
      <dgm:prSet/>
      <dgm:spPr/>
      <dgm:t>
        <a:bodyPr/>
        <a:lstStyle/>
        <a:p>
          <a:endParaRPr lang="en-US"/>
        </a:p>
      </dgm:t>
    </dgm:pt>
    <dgm:pt modelId="{55FF6792-9C7F-456A-A11B-480C80C3A118}" type="sibTrans" cxnId="{77AE76AE-DA19-49BA-92BA-72DAAF8F9228}">
      <dgm:prSet/>
      <dgm:spPr/>
      <dgm:t>
        <a:bodyPr/>
        <a:lstStyle/>
        <a:p>
          <a:endParaRPr lang="en-US"/>
        </a:p>
      </dgm:t>
    </dgm:pt>
    <dgm:pt modelId="{812AA348-333A-4E6F-90A6-165B96BC2169}" type="pres">
      <dgm:prSet presAssocID="{53E6E427-8644-4CFD-81DF-5B4E06166A80}" presName="linear" presStyleCnt="0">
        <dgm:presLayoutVars>
          <dgm:animLvl val="lvl"/>
          <dgm:resizeHandles val="exact"/>
        </dgm:presLayoutVars>
      </dgm:prSet>
      <dgm:spPr/>
    </dgm:pt>
    <dgm:pt modelId="{B1093829-8B24-4A61-A9C2-D7DA84B9E2CF}" type="pres">
      <dgm:prSet presAssocID="{AF3C3F24-2BF4-428C-A635-E09ACC99C67A}" presName="parentText" presStyleLbl="node1" presStyleIdx="0" presStyleCnt="6">
        <dgm:presLayoutVars>
          <dgm:chMax val="0"/>
          <dgm:bulletEnabled val="1"/>
        </dgm:presLayoutVars>
      </dgm:prSet>
      <dgm:spPr/>
    </dgm:pt>
    <dgm:pt modelId="{A7975080-2277-4B43-9B8A-C36FB296318B}" type="pres">
      <dgm:prSet presAssocID="{C0ED0562-CC77-47F8-AE81-D5AA7C282FF9}" presName="spacer" presStyleCnt="0"/>
      <dgm:spPr/>
    </dgm:pt>
    <dgm:pt modelId="{D8304CDA-24E1-4261-84E7-8165FB522D0D}" type="pres">
      <dgm:prSet presAssocID="{4AF9653F-0001-4CDE-8200-9E1DE17ADBD5}" presName="parentText" presStyleLbl="node1" presStyleIdx="1" presStyleCnt="6">
        <dgm:presLayoutVars>
          <dgm:chMax val="0"/>
          <dgm:bulletEnabled val="1"/>
        </dgm:presLayoutVars>
      </dgm:prSet>
      <dgm:spPr/>
    </dgm:pt>
    <dgm:pt modelId="{FE2A59F3-F0B2-4DB4-A94B-461631600E60}" type="pres">
      <dgm:prSet presAssocID="{A8952B28-3E3F-4976-A3EC-393C252A4E8C}" presName="spacer" presStyleCnt="0"/>
      <dgm:spPr/>
    </dgm:pt>
    <dgm:pt modelId="{AEAF7C54-59FF-440B-84D5-596B82EEA57A}" type="pres">
      <dgm:prSet presAssocID="{4D7B34E5-DA3C-4227-9E3A-700728F90C18}" presName="parentText" presStyleLbl="node1" presStyleIdx="2" presStyleCnt="6">
        <dgm:presLayoutVars>
          <dgm:chMax val="0"/>
          <dgm:bulletEnabled val="1"/>
        </dgm:presLayoutVars>
      </dgm:prSet>
      <dgm:spPr/>
    </dgm:pt>
    <dgm:pt modelId="{981CA0A1-1FA7-40FB-879D-45586B297073}" type="pres">
      <dgm:prSet presAssocID="{D8882869-DAE2-4FFF-99A9-F9F3BE6CFBD5}" presName="spacer" presStyleCnt="0"/>
      <dgm:spPr/>
    </dgm:pt>
    <dgm:pt modelId="{EA4B58E3-FDBF-47C3-BBB3-6EC248134ABA}" type="pres">
      <dgm:prSet presAssocID="{21CE99EB-7E65-4986-8A8B-9B03B2722DFA}" presName="parentText" presStyleLbl="node1" presStyleIdx="3" presStyleCnt="6">
        <dgm:presLayoutVars>
          <dgm:chMax val="0"/>
          <dgm:bulletEnabled val="1"/>
        </dgm:presLayoutVars>
      </dgm:prSet>
      <dgm:spPr/>
    </dgm:pt>
    <dgm:pt modelId="{4AFFA1F6-D5F5-4005-A968-EC7FA1DDAA02}" type="pres">
      <dgm:prSet presAssocID="{A282D0E1-7781-4571-AD37-E3FF759FDA56}" presName="spacer" presStyleCnt="0"/>
      <dgm:spPr/>
    </dgm:pt>
    <dgm:pt modelId="{C1B14284-7703-4C0E-90AC-855C9FF2E5AF}" type="pres">
      <dgm:prSet presAssocID="{ADD60BEE-D4FF-47AE-A900-3F9FCA2930D2}" presName="parentText" presStyleLbl="node1" presStyleIdx="4" presStyleCnt="6">
        <dgm:presLayoutVars>
          <dgm:chMax val="0"/>
          <dgm:bulletEnabled val="1"/>
        </dgm:presLayoutVars>
      </dgm:prSet>
      <dgm:spPr/>
    </dgm:pt>
    <dgm:pt modelId="{101B0A37-F966-4FE6-9B24-D63B17EE4585}" type="pres">
      <dgm:prSet presAssocID="{872A4CAA-794A-4F66-8D22-91721AC0EB74}" presName="spacer" presStyleCnt="0"/>
      <dgm:spPr/>
    </dgm:pt>
    <dgm:pt modelId="{5EB165FC-E3E6-4DE4-9AAD-57B779AA1CE1}" type="pres">
      <dgm:prSet presAssocID="{270A4C49-AC0F-42C1-9720-DF1FD9608F03}" presName="parentText" presStyleLbl="node1" presStyleIdx="5" presStyleCnt="6">
        <dgm:presLayoutVars>
          <dgm:chMax val="0"/>
          <dgm:bulletEnabled val="1"/>
        </dgm:presLayoutVars>
      </dgm:prSet>
      <dgm:spPr/>
    </dgm:pt>
  </dgm:ptLst>
  <dgm:cxnLst>
    <dgm:cxn modelId="{4B46CB0B-35C7-4CFA-B72D-4BF41AA61CA8}" type="presOf" srcId="{4D7B34E5-DA3C-4227-9E3A-700728F90C18}" destId="{AEAF7C54-59FF-440B-84D5-596B82EEA57A}" srcOrd="0" destOrd="0" presId="urn:microsoft.com/office/officeart/2005/8/layout/vList2"/>
    <dgm:cxn modelId="{74F4F114-FA07-4B1E-BC24-E1E44014B715}" srcId="{53E6E427-8644-4CFD-81DF-5B4E06166A80}" destId="{21CE99EB-7E65-4986-8A8B-9B03B2722DFA}" srcOrd="3" destOrd="0" parTransId="{BAD1A3EE-5851-47F2-8B59-06850BE2B10D}" sibTransId="{A282D0E1-7781-4571-AD37-E3FF759FDA56}"/>
    <dgm:cxn modelId="{B390BD1C-D90B-4F7F-8662-D725D6ECB24B}" type="presOf" srcId="{270A4C49-AC0F-42C1-9720-DF1FD9608F03}" destId="{5EB165FC-E3E6-4DE4-9AAD-57B779AA1CE1}" srcOrd="0" destOrd="0" presId="urn:microsoft.com/office/officeart/2005/8/layout/vList2"/>
    <dgm:cxn modelId="{CC410831-DFB8-456B-AF12-0E7BAFE3F983}" type="presOf" srcId="{53E6E427-8644-4CFD-81DF-5B4E06166A80}" destId="{812AA348-333A-4E6F-90A6-165B96BC2169}" srcOrd="0" destOrd="0" presId="urn:microsoft.com/office/officeart/2005/8/layout/vList2"/>
    <dgm:cxn modelId="{1DF5AD3C-2A36-4855-8AB8-91C3B02C24ED}" srcId="{53E6E427-8644-4CFD-81DF-5B4E06166A80}" destId="{ADD60BEE-D4FF-47AE-A900-3F9FCA2930D2}" srcOrd="4" destOrd="0" parTransId="{7A77A86E-274E-4917-A966-B0C696B0A5CC}" sibTransId="{872A4CAA-794A-4F66-8D22-91721AC0EB74}"/>
    <dgm:cxn modelId="{3F97C75D-C426-4390-A674-136894194C27}" srcId="{53E6E427-8644-4CFD-81DF-5B4E06166A80}" destId="{4AF9653F-0001-4CDE-8200-9E1DE17ADBD5}" srcOrd="1" destOrd="0" parTransId="{1B60A0E4-D692-4CE0-AC84-710C02841796}" sibTransId="{A8952B28-3E3F-4976-A3EC-393C252A4E8C}"/>
    <dgm:cxn modelId="{54430D5F-CC03-4E02-801D-F47940E01DA8}" type="presOf" srcId="{4AF9653F-0001-4CDE-8200-9E1DE17ADBD5}" destId="{D8304CDA-24E1-4261-84E7-8165FB522D0D}" srcOrd="0" destOrd="0" presId="urn:microsoft.com/office/officeart/2005/8/layout/vList2"/>
    <dgm:cxn modelId="{90FBDA51-B337-48EE-A307-2F800D458BD5}" srcId="{53E6E427-8644-4CFD-81DF-5B4E06166A80}" destId="{4D7B34E5-DA3C-4227-9E3A-700728F90C18}" srcOrd="2" destOrd="0" parTransId="{D6001D43-119B-4FBE-9932-831B01FD821C}" sibTransId="{D8882869-DAE2-4FFF-99A9-F9F3BE6CFBD5}"/>
    <dgm:cxn modelId="{9DCE3778-4BCE-4F49-8CE2-97A5A2F95D16}" type="presOf" srcId="{AF3C3F24-2BF4-428C-A635-E09ACC99C67A}" destId="{B1093829-8B24-4A61-A9C2-D7DA84B9E2CF}" srcOrd="0" destOrd="0" presId="urn:microsoft.com/office/officeart/2005/8/layout/vList2"/>
    <dgm:cxn modelId="{359FB19F-0B03-4737-B9AE-9126E4D91B95}" srcId="{53E6E427-8644-4CFD-81DF-5B4E06166A80}" destId="{AF3C3F24-2BF4-428C-A635-E09ACC99C67A}" srcOrd="0" destOrd="0" parTransId="{85079ADC-2996-49FB-94ED-302DE954357F}" sibTransId="{C0ED0562-CC77-47F8-AE81-D5AA7C282FF9}"/>
    <dgm:cxn modelId="{77AE76AE-DA19-49BA-92BA-72DAAF8F9228}" srcId="{53E6E427-8644-4CFD-81DF-5B4E06166A80}" destId="{270A4C49-AC0F-42C1-9720-DF1FD9608F03}" srcOrd="5" destOrd="0" parTransId="{D6746F3F-28B1-4B7F-9D1C-4E09B90D8A16}" sibTransId="{55FF6792-9C7F-456A-A11B-480C80C3A118}"/>
    <dgm:cxn modelId="{842420CB-36F0-4553-BB6A-EFB6CD902263}" type="presOf" srcId="{ADD60BEE-D4FF-47AE-A900-3F9FCA2930D2}" destId="{C1B14284-7703-4C0E-90AC-855C9FF2E5AF}" srcOrd="0" destOrd="0" presId="urn:microsoft.com/office/officeart/2005/8/layout/vList2"/>
    <dgm:cxn modelId="{DC031DDB-AD34-4392-9781-3470AC7E5217}" type="presOf" srcId="{21CE99EB-7E65-4986-8A8B-9B03B2722DFA}" destId="{EA4B58E3-FDBF-47C3-BBB3-6EC248134ABA}" srcOrd="0" destOrd="0" presId="urn:microsoft.com/office/officeart/2005/8/layout/vList2"/>
    <dgm:cxn modelId="{671773CA-B37E-4AF1-9357-974D64B02860}" type="presParOf" srcId="{812AA348-333A-4E6F-90A6-165B96BC2169}" destId="{B1093829-8B24-4A61-A9C2-D7DA84B9E2CF}" srcOrd="0" destOrd="0" presId="urn:microsoft.com/office/officeart/2005/8/layout/vList2"/>
    <dgm:cxn modelId="{33FEE17F-7DDB-4A08-91E4-635F8A0AAB2E}" type="presParOf" srcId="{812AA348-333A-4E6F-90A6-165B96BC2169}" destId="{A7975080-2277-4B43-9B8A-C36FB296318B}" srcOrd="1" destOrd="0" presId="urn:microsoft.com/office/officeart/2005/8/layout/vList2"/>
    <dgm:cxn modelId="{E71EA8EB-D446-4198-80A3-6473D023A7C3}" type="presParOf" srcId="{812AA348-333A-4E6F-90A6-165B96BC2169}" destId="{D8304CDA-24E1-4261-84E7-8165FB522D0D}" srcOrd="2" destOrd="0" presId="urn:microsoft.com/office/officeart/2005/8/layout/vList2"/>
    <dgm:cxn modelId="{6CE7E3D3-4AC4-4D39-ACE3-3364E848B906}" type="presParOf" srcId="{812AA348-333A-4E6F-90A6-165B96BC2169}" destId="{FE2A59F3-F0B2-4DB4-A94B-461631600E60}" srcOrd="3" destOrd="0" presId="urn:microsoft.com/office/officeart/2005/8/layout/vList2"/>
    <dgm:cxn modelId="{082EA0A6-3C13-40C0-A031-69FC63803CBE}" type="presParOf" srcId="{812AA348-333A-4E6F-90A6-165B96BC2169}" destId="{AEAF7C54-59FF-440B-84D5-596B82EEA57A}" srcOrd="4" destOrd="0" presId="urn:microsoft.com/office/officeart/2005/8/layout/vList2"/>
    <dgm:cxn modelId="{3FD08B05-30D1-42CF-B172-C70477DCA774}" type="presParOf" srcId="{812AA348-333A-4E6F-90A6-165B96BC2169}" destId="{981CA0A1-1FA7-40FB-879D-45586B297073}" srcOrd="5" destOrd="0" presId="urn:microsoft.com/office/officeart/2005/8/layout/vList2"/>
    <dgm:cxn modelId="{6A7FD4D8-7DA8-40D1-80A3-C5C64872661D}" type="presParOf" srcId="{812AA348-333A-4E6F-90A6-165B96BC2169}" destId="{EA4B58E3-FDBF-47C3-BBB3-6EC248134ABA}" srcOrd="6" destOrd="0" presId="urn:microsoft.com/office/officeart/2005/8/layout/vList2"/>
    <dgm:cxn modelId="{21D5CDE0-0418-4BCF-B3FB-5AE2DC05F952}" type="presParOf" srcId="{812AA348-333A-4E6F-90A6-165B96BC2169}" destId="{4AFFA1F6-D5F5-4005-A968-EC7FA1DDAA02}" srcOrd="7" destOrd="0" presId="urn:microsoft.com/office/officeart/2005/8/layout/vList2"/>
    <dgm:cxn modelId="{D7A756EC-BD6B-4242-9F32-DF6BCF3E026E}" type="presParOf" srcId="{812AA348-333A-4E6F-90A6-165B96BC2169}" destId="{C1B14284-7703-4C0E-90AC-855C9FF2E5AF}" srcOrd="8" destOrd="0" presId="urn:microsoft.com/office/officeart/2005/8/layout/vList2"/>
    <dgm:cxn modelId="{634FF7BE-C424-4FC0-B4D6-AF0EDCD34919}" type="presParOf" srcId="{812AA348-333A-4E6F-90A6-165B96BC2169}" destId="{101B0A37-F966-4FE6-9B24-D63B17EE4585}" srcOrd="9" destOrd="0" presId="urn:microsoft.com/office/officeart/2005/8/layout/vList2"/>
    <dgm:cxn modelId="{BDE02FED-0A02-4E6F-A4C4-002324F0C0F5}" type="presParOf" srcId="{812AA348-333A-4E6F-90A6-165B96BC2169}" destId="{5EB165FC-E3E6-4DE4-9AAD-57B779AA1CE1}"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98789C-2443-41F0-858D-7514DABA2344}"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3A8F02F3-2467-4011-A57E-1D26CAE897DF}">
      <dgm:prSet/>
      <dgm:spPr/>
      <dgm:t>
        <a:bodyPr/>
        <a:lstStyle/>
        <a:p>
          <a:r>
            <a:rPr lang="en-GB" dirty="0">
              <a:latin typeface="Arial" panose="020B0604020202020204" pitchFamily="34" charset="0"/>
              <a:cs typeface="Arial" panose="020B0604020202020204" pitchFamily="34" charset="0"/>
            </a:rPr>
            <a:t>Sensory sensitivities</a:t>
          </a:r>
          <a:endParaRPr lang="en-US" dirty="0">
            <a:latin typeface="Arial" panose="020B0604020202020204" pitchFamily="34" charset="0"/>
            <a:cs typeface="Arial" panose="020B0604020202020204" pitchFamily="34" charset="0"/>
          </a:endParaRPr>
        </a:p>
      </dgm:t>
    </dgm:pt>
    <dgm:pt modelId="{07F79266-FCCB-45F8-AAC8-DCAB1A823D1F}" type="parTrans" cxnId="{A23EAC02-A021-493A-9EFD-3B909FC6119F}">
      <dgm:prSet/>
      <dgm:spPr/>
      <dgm:t>
        <a:bodyPr/>
        <a:lstStyle/>
        <a:p>
          <a:endParaRPr lang="en-US"/>
        </a:p>
      </dgm:t>
    </dgm:pt>
    <dgm:pt modelId="{BA82AEA2-4F2F-4F7C-8DA7-F4C99A0A58B1}" type="sibTrans" cxnId="{A23EAC02-A021-493A-9EFD-3B909FC6119F}">
      <dgm:prSet/>
      <dgm:spPr/>
      <dgm:t>
        <a:bodyPr/>
        <a:lstStyle/>
        <a:p>
          <a:endParaRPr lang="en-US"/>
        </a:p>
      </dgm:t>
    </dgm:pt>
    <dgm:pt modelId="{BF4794CF-B8C5-4BCE-A0B1-8E61E9D478B2}">
      <dgm:prSet/>
      <dgm:spPr/>
      <dgm:t>
        <a:bodyPr/>
        <a:lstStyle/>
        <a:p>
          <a:r>
            <a:rPr lang="en-GB" dirty="0">
              <a:latin typeface="Arial" panose="020B0604020202020204" pitchFamily="34" charset="0"/>
              <a:cs typeface="Arial" panose="020B0604020202020204" pitchFamily="34" charset="0"/>
            </a:rPr>
            <a:t>Repetitive behaviour (Stimming)</a:t>
          </a:r>
          <a:endParaRPr lang="en-US" dirty="0">
            <a:latin typeface="Arial" panose="020B0604020202020204" pitchFamily="34" charset="0"/>
            <a:cs typeface="Arial" panose="020B0604020202020204" pitchFamily="34" charset="0"/>
          </a:endParaRPr>
        </a:p>
      </dgm:t>
    </dgm:pt>
    <dgm:pt modelId="{8CE69B98-E80D-47EA-B8B9-CA72B22A4543}" type="parTrans" cxnId="{E3DBFE44-4F90-4088-A80C-3D6CEFC8D758}">
      <dgm:prSet/>
      <dgm:spPr/>
      <dgm:t>
        <a:bodyPr/>
        <a:lstStyle/>
        <a:p>
          <a:endParaRPr lang="en-US"/>
        </a:p>
      </dgm:t>
    </dgm:pt>
    <dgm:pt modelId="{A321C2F4-BF8F-439D-B74D-4241469B28B9}" type="sibTrans" cxnId="{E3DBFE44-4F90-4088-A80C-3D6CEFC8D758}">
      <dgm:prSet/>
      <dgm:spPr/>
      <dgm:t>
        <a:bodyPr/>
        <a:lstStyle/>
        <a:p>
          <a:endParaRPr lang="en-US"/>
        </a:p>
      </dgm:t>
    </dgm:pt>
    <dgm:pt modelId="{F9990DB0-8DDA-4D2F-8444-3BD139785BB4}">
      <dgm:prSet/>
      <dgm:spPr/>
      <dgm:t>
        <a:bodyPr/>
        <a:lstStyle/>
        <a:p>
          <a:r>
            <a:rPr lang="en-GB" dirty="0">
              <a:latin typeface="Arial" panose="020B0604020202020204" pitchFamily="34" charset="0"/>
              <a:cs typeface="Arial" panose="020B0604020202020204" pitchFamily="34" charset="0"/>
            </a:rPr>
            <a:t>Restricted routines (Sameness)</a:t>
          </a:r>
          <a:endParaRPr lang="en-US" dirty="0">
            <a:latin typeface="Arial" panose="020B0604020202020204" pitchFamily="34" charset="0"/>
            <a:cs typeface="Arial" panose="020B0604020202020204" pitchFamily="34" charset="0"/>
          </a:endParaRPr>
        </a:p>
      </dgm:t>
    </dgm:pt>
    <dgm:pt modelId="{55260571-C02A-4253-AAA8-99B6A14128C0}" type="parTrans" cxnId="{C174A3A6-F2E4-4286-A6CA-8895789C9492}">
      <dgm:prSet/>
      <dgm:spPr/>
      <dgm:t>
        <a:bodyPr/>
        <a:lstStyle/>
        <a:p>
          <a:endParaRPr lang="en-US"/>
        </a:p>
      </dgm:t>
    </dgm:pt>
    <dgm:pt modelId="{B6B93252-8DCE-485C-AE2E-2C66514E5AE8}" type="sibTrans" cxnId="{C174A3A6-F2E4-4286-A6CA-8895789C9492}">
      <dgm:prSet/>
      <dgm:spPr/>
      <dgm:t>
        <a:bodyPr/>
        <a:lstStyle/>
        <a:p>
          <a:endParaRPr lang="en-US"/>
        </a:p>
      </dgm:t>
    </dgm:pt>
    <dgm:pt modelId="{B4C91196-6FEF-472F-B266-484A386BAF45}">
      <dgm:prSet/>
      <dgm:spPr/>
      <dgm:t>
        <a:bodyPr/>
        <a:lstStyle/>
        <a:p>
          <a:r>
            <a:rPr lang="en-US" dirty="0"/>
            <a:t>Masking</a:t>
          </a:r>
        </a:p>
      </dgm:t>
    </dgm:pt>
    <dgm:pt modelId="{7CA6BE1E-50EE-4F47-876C-DAC7E642DAAD}" type="parTrans" cxnId="{350FA138-443E-446C-A47D-7828BCE15655}">
      <dgm:prSet/>
      <dgm:spPr/>
      <dgm:t>
        <a:bodyPr/>
        <a:lstStyle/>
        <a:p>
          <a:endParaRPr lang="en-US"/>
        </a:p>
      </dgm:t>
    </dgm:pt>
    <dgm:pt modelId="{BDAD8071-B16C-40F2-AD64-C5D4C2DC0699}" type="sibTrans" cxnId="{350FA138-443E-446C-A47D-7828BCE15655}">
      <dgm:prSet/>
      <dgm:spPr/>
      <dgm:t>
        <a:bodyPr/>
        <a:lstStyle/>
        <a:p>
          <a:endParaRPr lang="en-US"/>
        </a:p>
      </dgm:t>
    </dgm:pt>
    <dgm:pt modelId="{D4C76CA3-88F9-40BB-8758-D6AE26AABBEF}">
      <dgm:prSet/>
      <dgm:spPr/>
      <dgm:t>
        <a:bodyPr/>
        <a:lstStyle/>
        <a:p>
          <a:r>
            <a:rPr lang="en-US" dirty="0">
              <a:latin typeface="Arial" panose="020B0604020202020204" pitchFamily="34" charset="0"/>
              <a:cs typeface="Arial" panose="020B0604020202020204" pitchFamily="34" charset="0"/>
            </a:rPr>
            <a:t>Social Communication &amp; interaction </a:t>
          </a:r>
        </a:p>
      </dgm:t>
    </dgm:pt>
    <dgm:pt modelId="{F5D692C4-65C1-416A-A6A6-1BB28FF2FA06}" type="sibTrans" cxnId="{7F5075ED-ED7A-4DCB-95CA-82B620F359D3}">
      <dgm:prSet/>
      <dgm:spPr/>
      <dgm:t>
        <a:bodyPr/>
        <a:lstStyle/>
        <a:p>
          <a:endParaRPr lang="en-US"/>
        </a:p>
      </dgm:t>
    </dgm:pt>
    <dgm:pt modelId="{2D267635-0E00-41DD-81C5-6C9B40EFF23F}" type="parTrans" cxnId="{7F5075ED-ED7A-4DCB-95CA-82B620F359D3}">
      <dgm:prSet/>
      <dgm:spPr/>
      <dgm:t>
        <a:bodyPr/>
        <a:lstStyle/>
        <a:p>
          <a:endParaRPr lang="en-US"/>
        </a:p>
      </dgm:t>
    </dgm:pt>
    <dgm:pt modelId="{7A8FA9DB-7125-4C71-9EA9-E703687D410B}" type="pres">
      <dgm:prSet presAssocID="{CA98789C-2443-41F0-858D-7514DABA2344}" presName="outerComposite" presStyleCnt="0">
        <dgm:presLayoutVars>
          <dgm:chMax val="5"/>
          <dgm:dir/>
          <dgm:resizeHandles val="exact"/>
        </dgm:presLayoutVars>
      </dgm:prSet>
      <dgm:spPr/>
    </dgm:pt>
    <dgm:pt modelId="{541D9175-0371-4BAB-A814-DEDA91B82E38}" type="pres">
      <dgm:prSet presAssocID="{CA98789C-2443-41F0-858D-7514DABA2344}" presName="dummyMaxCanvas" presStyleCnt="0">
        <dgm:presLayoutVars/>
      </dgm:prSet>
      <dgm:spPr/>
    </dgm:pt>
    <dgm:pt modelId="{B9E905AC-5CEA-4E10-A0C3-A7904016242C}" type="pres">
      <dgm:prSet presAssocID="{CA98789C-2443-41F0-858D-7514DABA2344}" presName="FiveNodes_1" presStyleLbl="node1" presStyleIdx="0" presStyleCnt="5">
        <dgm:presLayoutVars>
          <dgm:bulletEnabled val="1"/>
        </dgm:presLayoutVars>
      </dgm:prSet>
      <dgm:spPr/>
    </dgm:pt>
    <dgm:pt modelId="{BFC63016-C314-4BEE-B981-309A8D3B1654}" type="pres">
      <dgm:prSet presAssocID="{CA98789C-2443-41F0-858D-7514DABA2344}" presName="FiveNodes_2" presStyleLbl="node1" presStyleIdx="1" presStyleCnt="5">
        <dgm:presLayoutVars>
          <dgm:bulletEnabled val="1"/>
        </dgm:presLayoutVars>
      </dgm:prSet>
      <dgm:spPr/>
    </dgm:pt>
    <dgm:pt modelId="{78BD24A4-F91D-417F-BAAE-9D1C02992A0F}" type="pres">
      <dgm:prSet presAssocID="{CA98789C-2443-41F0-858D-7514DABA2344}" presName="FiveNodes_3" presStyleLbl="node1" presStyleIdx="2" presStyleCnt="5">
        <dgm:presLayoutVars>
          <dgm:bulletEnabled val="1"/>
        </dgm:presLayoutVars>
      </dgm:prSet>
      <dgm:spPr/>
    </dgm:pt>
    <dgm:pt modelId="{65271FE2-BEE2-429D-8B30-EC5C21A6262B}" type="pres">
      <dgm:prSet presAssocID="{CA98789C-2443-41F0-858D-7514DABA2344}" presName="FiveNodes_4" presStyleLbl="node1" presStyleIdx="3" presStyleCnt="5">
        <dgm:presLayoutVars>
          <dgm:bulletEnabled val="1"/>
        </dgm:presLayoutVars>
      </dgm:prSet>
      <dgm:spPr/>
    </dgm:pt>
    <dgm:pt modelId="{2256E0CA-F374-4A9F-AEED-E0A9C08490EF}" type="pres">
      <dgm:prSet presAssocID="{CA98789C-2443-41F0-858D-7514DABA2344}" presName="FiveNodes_5" presStyleLbl="node1" presStyleIdx="4" presStyleCnt="5">
        <dgm:presLayoutVars>
          <dgm:bulletEnabled val="1"/>
        </dgm:presLayoutVars>
      </dgm:prSet>
      <dgm:spPr/>
    </dgm:pt>
    <dgm:pt modelId="{C08ED768-B97E-41FC-8992-CE9AEB3766BA}" type="pres">
      <dgm:prSet presAssocID="{CA98789C-2443-41F0-858D-7514DABA2344}" presName="FiveConn_1-2" presStyleLbl="fgAccFollowNode1" presStyleIdx="0" presStyleCnt="4">
        <dgm:presLayoutVars>
          <dgm:bulletEnabled val="1"/>
        </dgm:presLayoutVars>
      </dgm:prSet>
      <dgm:spPr/>
    </dgm:pt>
    <dgm:pt modelId="{BCFE1868-7B70-4931-A5F0-D90A207FA467}" type="pres">
      <dgm:prSet presAssocID="{CA98789C-2443-41F0-858D-7514DABA2344}" presName="FiveConn_2-3" presStyleLbl="fgAccFollowNode1" presStyleIdx="1" presStyleCnt="4">
        <dgm:presLayoutVars>
          <dgm:bulletEnabled val="1"/>
        </dgm:presLayoutVars>
      </dgm:prSet>
      <dgm:spPr/>
    </dgm:pt>
    <dgm:pt modelId="{0A88FB81-5703-4868-A686-1772971DCD56}" type="pres">
      <dgm:prSet presAssocID="{CA98789C-2443-41F0-858D-7514DABA2344}" presName="FiveConn_3-4" presStyleLbl="fgAccFollowNode1" presStyleIdx="2" presStyleCnt="4">
        <dgm:presLayoutVars>
          <dgm:bulletEnabled val="1"/>
        </dgm:presLayoutVars>
      </dgm:prSet>
      <dgm:spPr/>
    </dgm:pt>
    <dgm:pt modelId="{9DC81D80-7B59-4744-B925-FFF9255A8D6E}" type="pres">
      <dgm:prSet presAssocID="{CA98789C-2443-41F0-858D-7514DABA2344}" presName="FiveConn_4-5" presStyleLbl="fgAccFollowNode1" presStyleIdx="3" presStyleCnt="4">
        <dgm:presLayoutVars>
          <dgm:bulletEnabled val="1"/>
        </dgm:presLayoutVars>
      </dgm:prSet>
      <dgm:spPr/>
    </dgm:pt>
    <dgm:pt modelId="{1107BC75-8C4A-4BFA-9FF2-198056B248A8}" type="pres">
      <dgm:prSet presAssocID="{CA98789C-2443-41F0-858D-7514DABA2344}" presName="FiveNodes_1_text" presStyleLbl="node1" presStyleIdx="4" presStyleCnt="5">
        <dgm:presLayoutVars>
          <dgm:bulletEnabled val="1"/>
        </dgm:presLayoutVars>
      </dgm:prSet>
      <dgm:spPr/>
    </dgm:pt>
    <dgm:pt modelId="{3B32E36A-B5CF-43C2-8EFE-7CD5B13346AA}" type="pres">
      <dgm:prSet presAssocID="{CA98789C-2443-41F0-858D-7514DABA2344}" presName="FiveNodes_2_text" presStyleLbl="node1" presStyleIdx="4" presStyleCnt="5">
        <dgm:presLayoutVars>
          <dgm:bulletEnabled val="1"/>
        </dgm:presLayoutVars>
      </dgm:prSet>
      <dgm:spPr/>
    </dgm:pt>
    <dgm:pt modelId="{7D2672C4-06D5-4A3D-A5DC-8607DEE6D99A}" type="pres">
      <dgm:prSet presAssocID="{CA98789C-2443-41F0-858D-7514DABA2344}" presName="FiveNodes_3_text" presStyleLbl="node1" presStyleIdx="4" presStyleCnt="5">
        <dgm:presLayoutVars>
          <dgm:bulletEnabled val="1"/>
        </dgm:presLayoutVars>
      </dgm:prSet>
      <dgm:spPr/>
    </dgm:pt>
    <dgm:pt modelId="{812D37BA-39FD-483D-BD73-73C1D9C36360}" type="pres">
      <dgm:prSet presAssocID="{CA98789C-2443-41F0-858D-7514DABA2344}" presName="FiveNodes_4_text" presStyleLbl="node1" presStyleIdx="4" presStyleCnt="5">
        <dgm:presLayoutVars>
          <dgm:bulletEnabled val="1"/>
        </dgm:presLayoutVars>
      </dgm:prSet>
      <dgm:spPr/>
    </dgm:pt>
    <dgm:pt modelId="{69DA1ED1-5EEF-49D4-86C0-E055F979D0FD}" type="pres">
      <dgm:prSet presAssocID="{CA98789C-2443-41F0-858D-7514DABA2344}" presName="FiveNodes_5_text" presStyleLbl="node1" presStyleIdx="4" presStyleCnt="5">
        <dgm:presLayoutVars>
          <dgm:bulletEnabled val="1"/>
        </dgm:presLayoutVars>
      </dgm:prSet>
      <dgm:spPr/>
    </dgm:pt>
  </dgm:ptLst>
  <dgm:cxnLst>
    <dgm:cxn modelId="{A23EAC02-A021-493A-9EFD-3B909FC6119F}" srcId="{CA98789C-2443-41F0-858D-7514DABA2344}" destId="{3A8F02F3-2467-4011-A57E-1D26CAE897DF}" srcOrd="0" destOrd="0" parTransId="{07F79266-FCCB-45F8-AAC8-DCAB1A823D1F}" sibTransId="{BA82AEA2-4F2F-4F7C-8DA7-F4C99A0A58B1}"/>
    <dgm:cxn modelId="{CBFEAF26-1099-46AB-9039-B142B3D01EB7}" type="presOf" srcId="{BF4794CF-B8C5-4BCE-A0B1-8E61E9D478B2}" destId="{3B32E36A-B5CF-43C2-8EFE-7CD5B13346AA}" srcOrd="1" destOrd="0" presId="urn:microsoft.com/office/officeart/2005/8/layout/vProcess5"/>
    <dgm:cxn modelId="{A6B5C72D-086C-4C2C-A2CF-EA936D84B44F}" type="presOf" srcId="{BA82AEA2-4F2F-4F7C-8DA7-F4C99A0A58B1}" destId="{C08ED768-B97E-41FC-8992-CE9AEB3766BA}" srcOrd="0" destOrd="0" presId="urn:microsoft.com/office/officeart/2005/8/layout/vProcess5"/>
    <dgm:cxn modelId="{23BE4130-0CAE-4921-B694-2FFF50DE3131}" type="presOf" srcId="{D4C76CA3-88F9-40BB-8758-D6AE26AABBEF}" destId="{812D37BA-39FD-483D-BD73-73C1D9C36360}" srcOrd="1" destOrd="0" presId="urn:microsoft.com/office/officeart/2005/8/layout/vProcess5"/>
    <dgm:cxn modelId="{350FA138-443E-446C-A47D-7828BCE15655}" srcId="{CA98789C-2443-41F0-858D-7514DABA2344}" destId="{B4C91196-6FEF-472F-B266-484A386BAF45}" srcOrd="4" destOrd="0" parTransId="{7CA6BE1E-50EE-4F47-876C-DAC7E642DAAD}" sibTransId="{BDAD8071-B16C-40F2-AD64-C5D4C2DC0699}"/>
    <dgm:cxn modelId="{E3DBFE44-4F90-4088-A80C-3D6CEFC8D758}" srcId="{CA98789C-2443-41F0-858D-7514DABA2344}" destId="{BF4794CF-B8C5-4BCE-A0B1-8E61E9D478B2}" srcOrd="1" destOrd="0" parTransId="{8CE69B98-E80D-47EA-B8B9-CA72B22A4543}" sibTransId="{A321C2F4-BF8F-439D-B74D-4241469B28B9}"/>
    <dgm:cxn modelId="{C70BCC4C-164D-4664-85D7-9371D90B878B}" type="presOf" srcId="{D4C76CA3-88F9-40BB-8758-D6AE26AABBEF}" destId="{65271FE2-BEE2-429D-8B30-EC5C21A6262B}" srcOrd="0" destOrd="0" presId="urn:microsoft.com/office/officeart/2005/8/layout/vProcess5"/>
    <dgm:cxn modelId="{A21D5271-307B-4E5F-A6C7-EB8B7BD06C56}" type="presOf" srcId="{F5D692C4-65C1-416A-A6A6-1BB28FF2FA06}" destId="{9DC81D80-7B59-4744-B925-FFF9255A8D6E}" srcOrd="0" destOrd="0" presId="urn:microsoft.com/office/officeart/2005/8/layout/vProcess5"/>
    <dgm:cxn modelId="{93C05B88-F7B4-4A5C-A2AA-326D5462F99F}" type="presOf" srcId="{3A8F02F3-2467-4011-A57E-1D26CAE897DF}" destId="{1107BC75-8C4A-4BFA-9FF2-198056B248A8}" srcOrd="1" destOrd="0" presId="urn:microsoft.com/office/officeart/2005/8/layout/vProcess5"/>
    <dgm:cxn modelId="{3AAA0B96-6754-4470-918B-4371FB438983}" type="presOf" srcId="{B4C91196-6FEF-472F-B266-484A386BAF45}" destId="{69DA1ED1-5EEF-49D4-86C0-E055F979D0FD}" srcOrd="1" destOrd="0" presId="urn:microsoft.com/office/officeart/2005/8/layout/vProcess5"/>
    <dgm:cxn modelId="{67A4279D-04B7-4846-9A80-91B1A4340759}" type="presOf" srcId="{B6B93252-8DCE-485C-AE2E-2C66514E5AE8}" destId="{0A88FB81-5703-4868-A686-1772971DCD56}" srcOrd="0" destOrd="0" presId="urn:microsoft.com/office/officeart/2005/8/layout/vProcess5"/>
    <dgm:cxn modelId="{C174A3A6-F2E4-4286-A6CA-8895789C9492}" srcId="{CA98789C-2443-41F0-858D-7514DABA2344}" destId="{F9990DB0-8DDA-4D2F-8444-3BD139785BB4}" srcOrd="2" destOrd="0" parTransId="{55260571-C02A-4253-AAA8-99B6A14128C0}" sibTransId="{B6B93252-8DCE-485C-AE2E-2C66514E5AE8}"/>
    <dgm:cxn modelId="{B7BDD1A7-BA6A-49C6-88EA-5FBB3951C7AF}" type="presOf" srcId="{B4C91196-6FEF-472F-B266-484A386BAF45}" destId="{2256E0CA-F374-4A9F-AEED-E0A9C08490EF}" srcOrd="0" destOrd="0" presId="urn:microsoft.com/office/officeart/2005/8/layout/vProcess5"/>
    <dgm:cxn modelId="{CE68D1B2-84A4-4AC4-BCA2-EFEE30DB4624}" type="presOf" srcId="{CA98789C-2443-41F0-858D-7514DABA2344}" destId="{7A8FA9DB-7125-4C71-9EA9-E703687D410B}" srcOrd="0" destOrd="0" presId="urn:microsoft.com/office/officeart/2005/8/layout/vProcess5"/>
    <dgm:cxn modelId="{5A10C0C3-8F8D-400B-8C34-0AB77E7904DC}" type="presOf" srcId="{F9990DB0-8DDA-4D2F-8444-3BD139785BB4}" destId="{7D2672C4-06D5-4A3D-A5DC-8607DEE6D99A}" srcOrd="1" destOrd="0" presId="urn:microsoft.com/office/officeart/2005/8/layout/vProcess5"/>
    <dgm:cxn modelId="{4744D7D5-EBFC-414F-8D9E-4CE532320F72}" type="presOf" srcId="{3A8F02F3-2467-4011-A57E-1D26CAE897DF}" destId="{B9E905AC-5CEA-4E10-A0C3-A7904016242C}" srcOrd="0" destOrd="0" presId="urn:microsoft.com/office/officeart/2005/8/layout/vProcess5"/>
    <dgm:cxn modelId="{7F5075ED-ED7A-4DCB-95CA-82B620F359D3}" srcId="{CA98789C-2443-41F0-858D-7514DABA2344}" destId="{D4C76CA3-88F9-40BB-8758-D6AE26AABBEF}" srcOrd="3" destOrd="0" parTransId="{2D267635-0E00-41DD-81C5-6C9B40EFF23F}" sibTransId="{F5D692C4-65C1-416A-A6A6-1BB28FF2FA06}"/>
    <dgm:cxn modelId="{FEC786EE-F577-4189-A8C7-4EA32C8A4DE3}" type="presOf" srcId="{BF4794CF-B8C5-4BCE-A0B1-8E61E9D478B2}" destId="{BFC63016-C314-4BEE-B981-309A8D3B1654}" srcOrd="0" destOrd="0" presId="urn:microsoft.com/office/officeart/2005/8/layout/vProcess5"/>
    <dgm:cxn modelId="{0D4DADF6-DFCE-4610-B39D-FF7F6089BA6E}" type="presOf" srcId="{F9990DB0-8DDA-4D2F-8444-3BD139785BB4}" destId="{78BD24A4-F91D-417F-BAAE-9D1C02992A0F}" srcOrd="0" destOrd="0" presId="urn:microsoft.com/office/officeart/2005/8/layout/vProcess5"/>
    <dgm:cxn modelId="{D7978AFC-9F18-4080-92D4-726EDFFDA26A}" type="presOf" srcId="{A321C2F4-BF8F-439D-B74D-4241469B28B9}" destId="{BCFE1868-7B70-4931-A5F0-D90A207FA467}" srcOrd="0" destOrd="0" presId="urn:microsoft.com/office/officeart/2005/8/layout/vProcess5"/>
    <dgm:cxn modelId="{C7BD3189-3DC3-4307-A960-F76E71174BEA}" type="presParOf" srcId="{7A8FA9DB-7125-4C71-9EA9-E703687D410B}" destId="{541D9175-0371-4BAB-A814-DEDA91B82E38}" srcOrd="0" destOrd="0" presId="urn:microsoft.com/office/officeart/2005/8/layout/vProcess5"/>
    <dgm:cxn modelId="{5EEF0B52-0220-4769-8335-BB50F7C8BFE4}" type="presParOf" srcId="{7A8FA9DB-7125-4C71-9EA9-E703687D410B}" destId="{B9E905AC-5CEA-4E10-A0C3-A7904016242C}" srcOrd="1" destOrd="0" presId="urn:microsoft.com/office/officeart/2005/8/layout/vProcess5"/>
    <dgm:cxn modelId="{ACAC0E5F-DF79-4EA0-B05D-F55ACEEF2A7B}" type="presParOf" srcId="{7A8FA9DB-7125-4C71-9EA9-E703687D410B}" destId="{BFC63016-C314-4BEE-B981-309A8D3B1654}" srcOrd="2" destOrd="0" presId="urn:microsoft.com/office/officeart/2005/8/layout/vProcess5"/>
    <dgm:cxn modelId="{6F8E431A-CD0E-445F-9209-621AE4827940}" type="presParOf" srcId="{7A8FA9DB-7125-4C71-9EA9-E703687D410B}" destId="{78BD24A4-F91D-417F-BAAE-9D1C02992A0F}" srcOrd="3" destOrd="0" presId="urn:microsoft.com/office/officeart/2005/8/layout/vProcess5"/>
    <dgm:cxn modelId="{46DC70EB-D751-4371-9648-E091DBCDBF63}" type="presParOf" srcId="{7A8FA9DB-7125-4C71-9EA9-E703687D410B}" destId="{65271FE2-BEE2-429D-8B30-EC5C21A6262B}" srcOrd="4" destOrd="0" presId="urn:microsoft.com/office/officeart/2005/8/layout/vProcess5"/>
    <dgm:cxn modelId="{E946C73E-71B0-4AB6-B6D3-AB3626978EB0}" type="presParOf" srcId="{7A8FA9DB-7125-4C71-9EA9-E703687D410B}" destId="{2256E0CA-F374-4A9F-AEED-E0A9C08490EF}" srcOrd="5" destOrd="0" presId="urn:microsoft.com/office/officeart/2005/8/layout/vProcess5"/>
    <dgm:cxn modelId="{55366492-ADAB-4BDC-AD9E-270324498BB7}" type="presParOf" srcId="{7A8FA9DB-7125-4C71-9EA9-E703687D410B}" destId="{C08ED768-B97E-41FC-8992-CE9AEB3766BA}" srcOrd="6" destOrd="0" presId="urn:microsoft.com/office/officeart/2005/8/layout/vProcess5"/>
    <dgm:cxn modelId="{398C00A1-12F9-4268-AE5E-07867EB63A6C}" type="presParOf" srcId="{7A8FA9DB-7125-4C71-9EA9-E703687D410B}" destId="{BCFE1868-7B70-4931-A5F0-D90A207FA467}" srcOrd="7" destOrd="0" presId="urn:microsoft.com/office/officeart/2005/8/layout/vProcess5"/>
    <dgm:cxn modelId="{122F2A75-10BF-41E3-A380-5546BEC196C8}" type="presParOf" srcId="{7A8FA9DB-7125-4C71-9EA9-E703687D410B}" destId="{0A88FB81-5703-4868-A686-1772971DCD56}" srcOrd="8" destOrd="0" presId="urn:microsoft.com/office/officeart/2005/8/layout/vProcess5"/>
    <dgm:cxn modelId="{C7D24BEB-9B6E-475A-A054-37D6BCC42A29}" type="presParOf" srcId="{7A8FA9DB-7125-4C71-9EA9-E703687D410B}" destId="{9DC81D80-7B59-4744-B925-FFF9255A8D6E}" srcOrd="9" destOrd="0" presId="urn:microsoft.com/office/officeart/2005/8/layout/vProcess5"/>
    <dgm:cxn modelId="{0825ED66-82A2-40CE-8B23-EEC5B618B8BE}" type="presParOf" srcId="{7A8FA9DB-7125-4C71-9EA9-E703687D410B}" destId="{1107BC75-8C4A-4BFA-9FF2-198056B248A8}" srcOrd="10" destOrd="0" presId="urn:microsoft.com/office/officeart/2005/8/layout/vProcess5"/>
    <dgm:cxn modelId="{AAA59CDB-D0E0-4F4E-83F1-4D4A4B6A3256}" type="presParOf" srcId="{7A8FA9DB-7125-4C71-9EA9-E703687D410B}" destId="{3B32E36A-B5CF-43C2-8EFE-7CD5B13346AA}" srcOrd="11" destOrd="0" presId="urn:microsoft.com/office/officeart/2005/8/layout/vProcess5"/>
    <dgm:cxn modelId="{9A1E9CB8-C7F8-4407-BCAE-B9FCD2D1D333}" type="presParOf" srcId="{7A8FA9DB-7125-4C71-9EA9-E703687D410B}" destId="{7D2672C4-06D5-4A3D-A5DC-8607DEE6D99A}" srcOrd="12" destOrd="0" presId="urn:microsoft.com/office/officeart/2005/8/layout/vProcess5"/>
    <dgm:cxn modelId="{69B45BD3-5468-4732-8116-3A0C6BF957D7}" type="presParOf" srcId="{7A8FA9DB-7125-4C71-9EA9-E703687D410B}" destId="{812D37BA-39FD-483D-BD73-73C1D9C36360}" srcOrd="13" destOrd="0" presId="urn:microsoft.com/office/officeart/2005/8/layout/vProcess5"/>
    <dgm:cxn modelId="{89AF4138-B169-4EE9-84CA-EB79340A7662}" type="presParOf" srcId="{7A8FA9DB-7125-4C71-9EA9-E703687D410B}" destId="{69DA1ED1-5EEF-49D4-86C0-E055F979D0F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F690AB-57A5-47E8-A448-83C83CA8051B}" type="doc">
      <dgm:prSet loTypeId="urn:microsoft.com/office/officeart/2005/8/layout/cycle6" loCatId="cycle" qsTypeId="urn:microsoft.com/office/officeart/2005/8/quickstyle/simple1" qsCatId="simple" csTypeId="urn:microsoft.com/office/officeart/2005/8/colors/colorful5" csCatId="colorful" phldr="1"/>
      <dgm:spPr/>
      <dgm:t>
        <a:bodyPr/>
        <a:lstStyle/>
        <a:p>
          <a:endParaRPr lang="en-US"/>
        </a:p>
      </dgm:t>
    </dgm:pt>
    <dgm:pt modelId="{B827DB3E-0E20-407D-B051-157FA289E0AC}">
      <dgm:prSet/>
      <dgm:spPr/>
      <dgm:t>
        <a:bodyPr/>
        <a:lstStyle/>
        <a:p>
          <a:r>
            <a:rPr lang="en-US" dirty="0"/>
            <a:t>Environment</a:t>
          </a:r>
        </a:p>
      </dgm:t>
    </dgm:pt>
    <dgm:pt modelId="{800EA715-29EA-46C2-A39B-E5E6D0054B88}" type="parTrans" cxnId="{AC0384DF-8DA6-4D23-9ACE-3AEE78F7F51A}">
      <dgm:prSet/>
      <dgm:spPr/>
      <dgm:t>
        <a:bodyPr/>
        <a:lstStyle/>
        <a:p>
          <a:endParaRPr lang="en-US"/>
        </a:p>
      </dgm:t>
    </dgm:pt>
    <dgm:pt modelId="{F7F2E2F5-0597-42FC-93CE-B29F33F31DF8}" type="sibTrans" cxnId="{AC0384DF-8DA6-4D23-9ACE-3AEE78F7F51A}">
      <dgm:prSet/>
      <dgm:spPr/>
      <dgm:t>
        <a:bodyPr/>
        <a:lstStyle/>
        <a:p>
          <a:endParaRPr lang="en-US"/>
        </a:p>
      </dgm:t>
    </dgm:pt>
    <dgm:pt modelId="{098BEDB0-D0BF-40DD-B3D7-D9D886191068}">
      <dgm:prSet/>
      <dgm:spPr/>
      <dgm:t>
        <a:bodyPr/>
        <a:lstStyle/>
        <a:p>
          <a:r>
            <a:rPr lang="en-US" dirty="0"/>
            <a:t>Anxiety &amp; Fear</a:t>
          </a:r>
        </a:p>
      </dgm:t>
    </dgm:pt>
    <dgm:pt modelId="{9BCB64E6-5073-4D88-A71E-C7037DF5B5DF}" type="parTrans" cxnId="{FC8C4BA3-FF54-4F5C-A1F2-F39F3F143A72}">
      <dgm:prSet/>
      <dgm:spPr/>
      <dgm:t>
        <a:bodyPr/>
        <a:lstStyle/>
        <a:p>
          <a:endParaRPr lang="en-US"/>
        </a:p>
      </dgm:t>
    </dgm:pt>
    <dgm:pt modelId="{53FE8037-AAC1-48CB-B4CC-554661B2E557}" type="sibTrans" cxnId="{FC8C4BA3-FF54-4F5C-A1F2-F39F3F143A72}">
      <dgm:prSet/>
      <dgm:spPr/>
      <dgm:t>
        <a:bodyPr/>
        <a:lstStyle/>
        <a:p>
          <a:endParaRPr lang="en-US"/>
        </a:p>
      </dgm:t>
    </dgm:pt>
    <dgm:pt modelId="{D9C2E8A5-916F-4459-B0C9-D6F6026575E8}">
      <dgm:prSet/>
      <dgm:spPr/>
      <dgm:t>
        <a:bodyPr/>
        <a:lstStyle/>
        <a:p>
          <a:r>
            <a:rPr lang="en-GB" dirty="0"/>
            <a:t>Self regulate </a:t>
          </a:r>
          <a:endParaRPr lang="en-US" dirty="0"/>
        </a:p>
      </dgm:t>
    </dgm:pt>
    <dgm:pt modelId="{E8CB932A-971C-4B95-A013-8E7DDA5667ED}" type="sibTrans" cxnId="{70832BEE-A397-46F5-AED8-1B8C0ADCB80A}">
      <dgm:prSet/>
      <dgm:spPr/>
      <dgm:t>
        <a:bodyPr/>
        <a:lstStyle/>
        <a:p>
          <a:endParaRPr lang="en-US"/>
        </a:p>
      </dgm:t>
    </dgm:pt>
    <dgm:pt modelId="{70CED9E5-706B-40AB-939A-A652A9EF37B8}" type="parTrans" cxnId="{70832BEE-A397-46F5-AED8-1B8C0ADCB80A}">
      <dgm:prSet/>
      <dgm:spPr/>
      <dgm:t>
        <a:bodyPr/>
        <a:lstStyle/>
        <a:p>
          <a:endParaRPr lang="en-US"/>
        </a:p>
      </dgm:t>
    </dgm:pt>
    <dgm:pt modelId="{6923C207-DC6A-4586-A377-DD3A7A2A62DD}">
      <dgm:prSet/>
      <dgm:spPr/>
      <dgm:t>
        <a:bodyPr/>
        <a:lstStyle/>
        <a:p>
          <a:r>
            <a:rPr lang="en-US" dirty="0"/>
            <a:t>Confusion, Guilt or Shame</a:t>
          </a:r>
        </a:p>
      </dgm:t>
    </dgm:pt>
    <dgm:pt modelId="{FD2FA07B-32B7-4F3E-B138-6E12331F2962}" type="sibTrans" cxnId="{29557D9D-D162-427E-A007-F0E23BB796A1}">
      <dgm:prSet/>
      <dgm:spPr/>
      <dgm:t>
        <a:bodyPr/>
        <a:lstStyle/>
        <a:p>
          <a:endParaRPr lang="en-US"/>
        </a:p>
      </dgm:t>
    </dgm:pt>
    <dgm:pt modelId="{E1B2DC14-9D1C-43B8-BE20-01B67DE73F8B}" type="parTrans" cxnId="{29557D9D-D162-427E-A007-F0E23BB796A1}">
      <dgm:prSet/>
      <dgm:spPr/>
      <dgm:t>
        <a:bodyPr/>
        <a:lstStyle/>
        <a:p>
          <a:endParaRPr lang="en-US"/>
        </a:p>
      </dgm:t>
    </dgm:pt>
    <dgm:pt modelId="{FE52B5C1-6A3E-461F-9DC0-8E55300ED10E}">
      <dgm:prSet/>
      <dgm:spPr/>
      <dgm:t>
        <a:bodyPr/>
        <a:lstStyle/>
        <a:p>
          <a:r>
            <a:rPr lang="en-GB" dirty="0"/>
            <a:t>Emotional Collapse </a:t>
          </a:r>
          <a:endParaRPr lang="en-US" dirty="0"/>
        </a:p>
      </dgm:t>
    </dgm:pt>
    <dgm:pt modelId="{08BFB244-65F5-46B8-9A1D-1DBF91156786}" type="sibTrans" cxnId="{93E57C69-F829-4DE3-A417-F683E92090E8}">
      <dgm:prSet/>
      <dgm:spPr/>
      <dgm:t>
        <a:bodyPr/>
        <a:lstStyle/>
        <a:p>
          <a:endParaRPr lang="en-US"/>
        </a:p>
      </dgm:t>
    </dgm:pt>
    <dgm:pt modelId="{1A9AB8A9-EE0E-458F-AA82-67F9CDBF9BA4}" type="parTrans" cxnId="{93E57C69-F829-4DE3-A417-F683E92090E8}">
      <dgm:prSet/>
      <dgm:spPr/>
      <dgm:t>
        <a:bodyPr/>
        <a:lstStyle/>
        <a:p>
          <a:endParaRPr lang="en-US"/>
        </a:p>
      </dgm:t>
    </dgm:pt>
    <dgm:pt modelId="{8D94D086-E8B9-4475-ADE1-1ED0E4D3E86C}">
      <dgm:prSet/>
      <dgm:spPr/>
      <dgm:t>
        <a:bodyPr/>
        <a:lstStyle/>
        <a:p>
          <a:r>
            <a:rPr lang="en-GB" dirty="0"/>
            <a:t>Loss of Control </a:t>
          </a:r>
          <a:endParaRPr lang="en-US" dirty="0"/>
        </a:p>
      </dgm:t>
    </dgm:pt>
    <dgm:pt modelId="{B980BE19-71B3-4ED5-92AE-CA96833EEBDD}" type="sibTrans" cxnId="{49C633DD-024B-4106-BFDE-9026939A45D4}">
      <dgm:prSet/>
      <dgm:spPr/>
      <dgm:t>
        <a:bodyPr/>
        <a:lstStyle/>
        <a:p>
          <a:endParaRPr lang="en-US"/>
        </a:p>
      </dgm:t>
    </dgm:pt>
    <dgm:pt modelId="{E5E8FF26-6AF3-44A1-8B8E-CBC813A18C22}" type="parTrans" cxnId="{49C633DD-024B-4106-BFDE-9026939A45D4}">
      <dgm:prSet/>
      <dgm:spPr/>
      <dgm:t>
        <a:bodyPr/>
        <a:lstStyle/>
        <a:p>
          <a:endParaRPr lang="en-US"/>
        </a:p>
      </dgm:t>
    </dgm:pt>
    <dgm:pt modelId="{C19D15D5-1856-4B45-BE4B-E4D0D583F0A4}">
      <dgm:prSet/>
      <dgm:spPr/>
      <dgm:t>
        <a:bodyPr/>
        <a:lstStyle/>
        <a:p>
          <a:r>
            <a:rPr lang="en-US" dirty="0"/>
            <a:t>Sensory Over or Under</a:t>
          </a:r>
        </a:p>
      </dgm:t>
    </dgm:pt>
    <dgm:pt modelId="{3E075EE8-32B9-4364-A580-204D80B6B4FE}" type="sibTrans" cxnId="{37E052C9-5DE7-449A-904D-58BDC88E7C38}">
      <dgm:prSet/>
      <dgm:spPr/>
      <dgm:t>
        <a:bodyPr/>
        <a:lstStyle/>
        <a:p>
          <a:endParaRPr lang="en-US"/>
        </a:p>
      </dgm:t>
    </dgm:pt>
    <dgm:pt modelId="{C44455CE-2B7F-4FD6-BA76-E2F2BE181060}" type="parTrans" cxnId="{37E052C9-5DE7-449A-904D-58BDC88E7C38}">
      <dgm:prSet/>
      <dgm:spPr/>
      <dgm:t>
        <a:bodyPr/>
        <a:lstStyle/>
        <a:p>
          <a:endParaRPr lang="en-US"/>
        </a:p>
      </dgm:t>
    </dgm:pt>
    <dgm:pt modelId="{89F94901-C4B8-4C8D-944D-8B4D78380D8B}" type="pres">
      <dgm:prSet presAssocID="{3CF690AB-57A5-47E8-A448-83C83CA8051B}" presName="cycle" presStyleCnt="0">
        <dgm:presLayoutVars>
          <dgm:dir/>
          <dgm:resizeHandles val="exact"/>
        </dgm:presLayoutVars>
      </dgm:prSet>
      <dgm:spPr/>
    </dgm:pt>
    <dgm:pt modelId="{49622A45-A727-4F5E-8111-D735F2836592}" type="pres">
      <dgm:prSet presAssocID="{B827DB3E-0E20-407D-B051-157FA289E0AC}" presName="node" presStyleLbl="node1" presStyleIdx="0" presStyleCnt="7">
        <dgm:presLayoutVars>
          <dgm:bulletEnabled val="1"/>
        </dgm:presLayoutVars>
      </dgm:prSet>
      <dgm:spPr/>
    </dgm:pt>
    <dgm:pt modelId="{B853A730-CBCE-411F-AA1B-AAC0E070F6E0}" type="pres">
      <dgm:prSet presAssocID="{B827DB3E-0E20-407D-B051-157FA289E0AC}" presName="spNode" presStyleCnt="0"/>
      <dgm:spPr/>
    </dgm:pt>
    <dgm:pt modelId="{22E84B04-FBCD-4E90-A666-7274A8134244}" type="pres">
      <dgm:prSet presAssocID="{F7F2E2F5-0597-42FC-93CE-B29F33F31DF8}" presName="sibTrans" presStyleLbl="sibTrans1D1" presStyleIdx="0" presStyleCnt="7"/>
      <dgm:spPr/>
    </dgm:pt>
    <dgm:pt modelId="{C84EAB03-EF04-4114-88CC-D9E2EB8B4520}" type="pres">
      <dgm:prSet presAssocID="{098BEDB0-D0BF-40DD-B3D7-D9D886191068}" presName="node" presStyleLbl="node1" presStyleIdx="1" presStyleCnt="7">
        <dgm:presLayoutVars>
          <dgm:bulletEnabled val="1"/>
        </dgm:presLayoutVars>
      </dgm:prSet>
      <dgm:spPr/>
    </dgm:pt>
    <dgm:pt modelId="{E1E3BE73-45F6-4503-B6B9-7CA79A752BC3}" type="pres">
      <dgm:prSet presAssocID="{098BEDB0-D0BF-40DD-B3D7-D9D886191068}" presName="spNode" presStyleCnt="0"/>
      <dgm:spPr/>
    </dgm:pt>
    <dgm:pt modelId="{EF423F69-D7FF-4679-8214-552235E28313}" type="pres">
      <dgm:prSet presAssocID="{53FE8037-AAC1-48CB-B4CC-554661B2E557}" presName="sibTrans" presStyleLbl="sibTrans1D1" presStyleIdx="1" presStyleCnt="7"/>
      <dgm:spPr/>
    </dgm:pt>
    <dgm:pt modelId="{D5B8F81E-6D14-402E-8DD6-052808DA78C1}" type="pres">
      <dgm:prSet presAssocID="{C19D15D5-1856-4B45-BE4B-E4D0D583F0A4}" presName="node" presStyleLbl="node1" presStyleIdx="2" presStyleCnt="7">
        <dgm:presLayoutVars>
          <dgm:bulletEnabled val="1"/>
        </dgm:presLayoutVars>
      </dgm:prSet>
      <dgm:spPr/>
    </dgm:pt>
    <dgm:pt modelId="{8661D94B-AC5C-419D-8733-23C8E1CDF2BC}" type="pres">
      <dgm:prSet presAssocID="{C19D15D5-1856-4B45-BE4B-E4D0D583F0A4}" presName="spNode" presStyleCnt="0"/>
      <dgm:spPr/>
    </dgm:pt>
    <dgm:pt modelId="{A49775B0-A61C-4A42-957E-1EEC736E8FC7}" type="pres">
      <dgm:prSet presAssocID="{3E075EE8-32B9-4364-A580-204D80B6B4FE}" presName="sibTrans" presStyleLbl="sibTrans1D1" presStyleIdx="2" presStyleCnt="7"/>
      <dgm:spPr/>
    </dgm:pt>
    <dgm:pt modelId="{333B38F4-1DC0-4EDF-999F-EE5C6C5D17B3}" type="pres">
      <dgm:prSet presAssocID="{8D94D086-E8B9-4475-ADE1-1ED0E4D3E86C}" presName="node" presStyleLbl="node1" presStyleIdx="3" presStyleCnt="7">
        <dgm:presLayoutVars>
          <dgm:bulletEnabled val="1"/>
        </dgm:presLayoutVars>
      </dgm:prSet>
      <dgm:spPr/>
    </dgm:pt>
    <dgm:pt modelId="{36D74ABC-4616-45F6-8C98-0DBF993A0EAA}" type="pres">
      <dgm:prSet presAssocID="{8D94D086-E8B9-4475-ADE1-1ED0E4D3E86C}" presName="spNode" presStyleCnt="0"/>
      <dgm:spPr/>
    </dgm:pt>
    <dgm:pt modelId="{92FDC5DD-ECB0-4A35-90F2-8062E3B0F27B}" type="pres">
      <dgm:prSet presAssocID="{B980BE19-71B3-4ED5-92AE-CA96833EEBDD}" presName="sibTrans" presStyleLbl="sibTrans1D1" presStyleIdx="3" presStyleCnt="7"/>
      <dgm:spPr/>
    </dgm:pt>
    <dgm:pt modelId="{A1C3E6C6-0C6E-43DC-AA4F-8E605C16B4A4}" type="pres">
      <dgm:prSet presAssocID="{FE52B5C1-6A3E-461F-9DC0-8E55300ED10E}" presName="node" presStyleLbl="node1" presStyleIdx="4" presStyleCnt="7">
        <dgm:presLayoutVars>
          <dgm:bulletEnabled val="1"/>
        </dgm:presLayoutVars>
      </dgm:prSet>
      <dgm:spPr/>
    </dgm:pt>
    <dgm:pt modelId="{AB02BA32-05FB-40E8-9501-A9E7A4EBD58F}" type="pres">
      <dgm:prSet presAssocID="{FE52B5C1-6A3E-461F-9DC0-8E55300ED10E}" presName="spNode" presStyleCnt="0"/>
      <dgm:spPr/>
    </dgm:pt>
    <dgm:pt modelId="{424D4E79-2D41-4CB3-AEE9-31CE639B0F5B}" type="pres">
      <dgm:prSet presAssocID="{08BFB244-65F5-46B8-9A1D-1DBF91156786}" presName="sibTrans" presStyleLbl="sibTrans1D1" presStyleIdx="4" presStyleCnt="7"/>
      <dgm:spPr/>
    </dgm:pt>
    <dgm:pt modelId="{64359179-C927-464C-B995-DF4182454955}" type="pres">
      <dgm:prSet presAssocID="{D9C2E8A5-916F-4459-B0C9-D6F6026575E8}" presName="node" presStyleLbl="node1" presStyleIdx="5" presStyleCnt="7">
        <dgm:presLayoutVars>
          <dgm:bulletEnabled val="1"/>
        </dgm:presLayoutVars>
      </dgm:prSet>
      <dgm:spPr/>
    </dgm:pt>
    <dgm:pt modelId="{5FD39024-6ECA-43DF-B137-EDCDFF3F008A}" type="pres">
      <dgm:prSet presAssocID="{D9C2E8A5-916F-4459-B0C9-D6F6026575E8}" presName="spNode" presStyleCnt="0"/>
      <dgm:spPr/>
    </dgm:pt>
    <dgm:pt modelId="{27316BB3-462B-41C6-BD26-7EBC9BE88D08}" type="pres">
      <dgm:prSet presAssocID="{E8CB932A-971C-4B95-A013-8E7DDA5667ED}" presName="sibTrans" presStyleLbl="sibTrans1D1" presStyleIdx="5" presStyleCnt="7"/>
      <dgm:spPr/>
    </dgm:pt>
    <dgm:pt modelId="{212F9442-44C1-4D08-B54F-33F697DF3EE7}" type="pres">
      <dgm:prSet presAssocID="{6923C207-DC6A-4586-A377-DD3A7A2A62DD}" presName="node" presStyleLbl="node1" presStyleIdx="6" presStyleCnt="7" custRadScaleRad="100237" custRadScaleInc="-6458">
        <dgm:presLayoutVars>
          <dgm:bulletEnabled val="1"/>
        </dgm:presLayoutVars>
      </dgm:prSet>
      <dgm:spPr/>
    </dgm:pt>
    <dgm:pt modelId="{762C80E5-D6FF-4AA4-BCBA-61021CCCAA01}" type="pres">
      <dgm:prSet presAssocID="{6923C207-DC6A-4586-A377-DD3A7A2A62DD}" presName="spNode" presStyleCnt="0"/>
      <dgm:spPr/>
    </dgm:pt>
    <dgm:pt modelId="{CE4EACC4-A5F9-41EE-A66E-14B6E8F62342}" type="pres">
      <dgm:prSet presAssocID="{FD2FA07B-32B7-4F3E-B138-6E12331F2962}" presName="sibTrans" presStyleLbl="sibTrans1D1" presStyleIdx="6" presStyleCnt="7"/>
      <dgm:spPr/>
    </dgm:pt>
  </dgm:ptLst>
  <dgm:cxnLst>
    <dgm:cxn modelId="{B4890700-51B2-4C46-BAFA-E3DC77EB1582}" type="presOf" srcId="{08BFB244-65F5-46B8-9A1D-1DBF91156786}" destId="{424D4E79-2D41-4CB3-AEE9-31CE639B0F5B}" srcOrd="0" destOrd="0" presId="urn:microsoft.com/office/officeart/2005/8/layout/cycle6"/>
    <dgm:cxn modelId="{25867A10-776D-4B8B-9E48-B46950668C61}" type="presOf" srcId="{D9C2E8A5-916F-4459-B0C9-D6F6026575E8}" destId="{64359179-C927-464C-B995-DF4182454955}" srcOrd="0" destOrd="0" presId="urn:microsoft.com/office/officeart/2005/8/layout/cycle6"/>
    <dgm:cxn modelId="{6D0C8341-17C1-4E6E-807A-28997997ED9E}" type="presOf" srcId="{8D94D086-E8B9-4475-ADE1-1ED0E4D3E86C}" destId="{333B38F4-1DC0-4EDF-999F-EE5C6C5D17B3}" srcOrd="0" destOrd="0" presId="urn:microsoft.com/office/officeart/2005/8/layout/cycle6"/>
    <dgm:cxn modelId="{40523A65-35EB-4913-A12E-D5C26EE9155E}" type="presOf" srcId="{FE52B5C1-6A3E-461F-9DC0-8E55300ED10E}" destId="{A1C3E6C6-0C6E-43DC-AA4F-8E605C16B4A4}" srcOrd="0" destOrd="0" presId="urn:microsoft.com/office/officeart/2005/8/layout/cycle6"/>
    <dgm:cxn modelId="{B3E17C66-5BBC-4A33-86E9-E21688C2851A}" type="presOf" srcId="{53FE8037-AAC1-48CB-B4CC-554661B2E557}" destId="{EF423F69-D7FF-4679-8214-552235E28313}" srcOrd="0" destOrd="0" presId="urn:microsoft.com/office/officeart/2005/8/layout/cycle6"/>
    <dgm:cxn modelId="{93E57C69-F829-4DE3-A417-F683E92090E8}" srcId="{3CF690AB-57A5-47E8-A448-83C83CA8051B}" destId="{FE52B5C1-6A3E-461F-9DC0-8E55300ED10E}" srcOrd="4" destOrd="0" parTransId="{1A9AB8A9-EE0E-458F-AA82-67F9CDBF9BA4}" sibTransId="{08BFB244-65F5-46B8-9A1D-1DBF91156786}"/>
    <dgm:cxn modelId="{8BD63681-2B3D-4076-B150-DCEA31465E35}" type="presOf" srcId="{C19D15D5-1856-4B45-BE4B-E4D0D583F0A4}" destId="{D5B8F81E-6D14-402E-8DD6-052808DA78C1}" srcOrd="0" destOrd="0" presId="urn:microsoft.com/office/officeart/2005/8/layout/cycle6"/>
    <dgm:cxn modelId="{1E8C368D-1F5D-4237-B7CD-66F30476CCCC}" type="presOf" srcId="{FD2FA07B-32B7-4F3E-B138-6E12331F2962}" destId="{CE4EACC4-A5F9-41EE-A66E-14B6E8F62342}" srcOrd="0" destOrd="0" presId="urn:microsoft.com/office/officeart/2005/8/layout/cycle6"/>
    <dgm:cxn modelId="{29557D9D-D162-427E-A007-F0E23BB796A1}" srcId="{3CF690AB-57A5-47E8-A448-83C83CA8051B}" destId="{6923C207-DC6A-4586-A377-DD3A7A2A62DD}" srcOrd="6" destOrd="0" parTransId="{E1B2DC14-9D1C-43B8-BE20-01B67DE73F8B}" sibTransId="{FD2FA07B-32B7-4F3E-B138-6E12331F2962}"/>
    <dgm:cxn modelId="{FC8C4BA3-FF54-4F5C-A1F2-F39F3F143A72}" srcId="{3CF690AB-57A5-47E8-A448-83C83CA8051B}" destId="{098BEDB0-D0BF-40DD-B3D7-D9D886191068}" srcOrd="1" destOrd="0" parTransId="{9BCB64E6-5073-4D88-A71E-C7037DF5B5DF}" sibTransId="{53FE8037-AAC1-48CB-B4CC-554661B2E557}"/>
    <dgm:cxn modelId="{375924C3-DA98-4443-ADAB-4E5F846F0D2B}" type="presOf" srcId="{B980BE19-71B3-4ED5-92AE-CA96833EEBDD}" destId="{92FDC5DD-ECB0-4A35-90F2-8062E3B0F27B}" srcOrd="0" destOrd="0" presId="urn:microsoft.com/office/officeart/2005/8/layout/cycle6"/>
    <dgm:cxn modelId="{C1A63CC5-3152-4619-819F-EA328B0C10A4}" type="presOf" srcId="{3CF690AB-57A5-47E8-A448-83C83CA8051B}" destId="{89F94901-C4B8-4C8D-944D-8B4D78380D8B}" srcOrd="0" destOrd="0" presId="urn:microsoft.com/office/officeart/2005/8/layout/cycle6"/>
    <dgm:cxn modelId="{37E052C9-5DE7-449A-904D-58BDC88E7C38}" srcId="{3CF690AB-57A5-47E8-A448-83C83CA8051B}" destId="{C19D15D5-1856-4B45-BE4B-E4D0D583F0A4}" srcOrd="2" destOrd="0" parTransId="{C44455CE-2B7F-4FD6-BA76-E2F2BE181060}" sibTransId="{3E075EE8-32B9-4364-A580-204D80B6B4FE}"/>
    <dgm:cxn modelId="{392092CB-8ED6-4343-9E85-3CD728B843E1}" type="presOf" srcId="{3E075EE8-32B9-4364-A580-204D80B6B4FE}" destId="{A49775B0-A61C-4A42-957E-1EEC736E8FC7}" srcOrd="0" destOrd="0" presId="urn:microsoft.com/office/officeart/2005/8/layout/cycle6"/>
    <dgm:cxn modelId="{073F43CC-89FB-4AAB-A7AE-0EF31E2C4BCB}" type="presOf" srcId="{6923C207-DC6A-4586-A377-DD3A7A2A62DD}" destId="{212F9442-44C1-4D08-B54F-33F697DF3EE7}" srcOrd="0" destOrd="0" presId="urn:microsoft.com/office/officeart/2005/8/layout/cycle6"/>
    <dgm:cxn modelId="{49C633DD-024B-4106-BFDE-9026939A45D4}" srcId="{3CF690AB-57A5-47E8-A448-83C83CA8051B}" destId="{8D94D086-E8B9-4475-ADE1-1ED0E4D3E86C}" srcOrd="3" destOrd="0" parTransId="{E5E8FF26-6AF3-44A1-8B8E-CBC813A18C22}" sibTransId="{B980BE19-71B3-4ED5-92AE-CA96833EEBDD}"/>
    <dgm:cxn modelId="{AC0384DF-8DA6-4D23-9ACE-3AEE78F7F51A}" srcId="{3CF690AB-57A5-47E8-A448-83C83CA8051B}" destId="{B827DB3E-0E20-407D-B051-157FA289E0AC}" srcOrd="0" destOrd="0" parTransId="{800EA715-29EA-46C2-A39B-E5E6D0054B88}" sibTransId="{F7F2E2F5-0597-42FC-93CE-B29F33F31DF8}"/>
    <dgm:cxn modelId="{8DA491E0-16F2-4831-86F4-1BF5F31DF326}" type="presOf" srcId="{F7F2E2F5-0597-42FC-93CE-B29F33F31DF8}" destId="{22E84B04-FBCD-4E90-A666-7274A8134244}" srcOrd="0" destOrd="0" presId="urn:microsoft.com/office/officeart/2005/8/layout/cycle6"/>
    <dgm:cxn modelId="{245051EB-38A4-47E5-8333-39594879DD9A}" type="presOf" srcId="{098BEDB0-D0BF-40DD-B3D7-D9D886191068}" destId="{C84EAB03-EF04-4114-88CC-D9E2EB8B4520}" srcOrd="0" destOrd="0" presId="urn:microsoft.com/office/officeart/2005/8/layout/cycle6"/>
    <dgm:cxn modelId="{CEAE74EB-F9A1-429E-81F2-F477C3D58422}" type="presOf" srcId="{E8CB932A-971C-4B95-A013-8E7DDA5667ED}" destId="{27316BB3-462B-41C6-BD26-7EBC9BE88D08}" srcOrd="0" destOrd="0" presId="urn:microsoft.com/office/officeart/2005/8/layout/cycle6"/>
    <dgm:cxn modelId="{70832BEE-A397-46F5-AED8-1B8C0ADCB80A}" srcId="{3CF690AB-57A5-47E8-A448-83C83CA8051B}" destId="{D9C2E8A5-916F-4459-B0C9-D6F6026575E8}" srcOrd="5" destOrd="0" parTransId="{70CED9E5-706B-40AB-939A-A652A9EF37B8}" sibTransId="{E8CB932A-971C-4B95-A013-8E7DDA5667ED}"/>
    <dgm:cxn modelId="{67FAE2F0-62DB-4BD6-A4B3-94D33F307CC8}" type="presOf" srcId="{B827DB3E-0E20-407D-B051-157FA289E0AC}" destId="{49622A45-A727-4F5E-8111-D735F2836592}" srcOrd="0" destOrd="0" presId="urn:microsoft.com/office/officeart/2005/8/layout/cycle6"/>
    <dgm:cxn modelId="{28C7550E-A0EC-4634-A6EC-CEEFAE5AB3B1}" type="presParOf" srcId="{89F94901-C4B8-4C8D-944D-8B4D78380D8B}" destId="{49622A45-A727-4F5E-8111-D735F2836592}" srcOrd="0" destOrd="0" presId="urn:microsoft.com/office/officeart/2005/8/layout/cycle6"/>
    <dgm:cxn modelId="{3FE9055F-A270-450C-A360-950E2831AF81}" type="presParOf" srcId="{89F94901-C4B8-4C8D-944D-8B4D78380D8B}" destId="{B853A730-CBCE-411F-AA1B-AAC0E070F6E0}" srcOrd="1" destOrd="0" presId="urn:microsoft.com/office/officeart/2005/8/layout/cycle6"/>
    <dgm:cxn modelId="{A51774CC-C55A-41E6-A145-C9ABC6517C88}" type="presParOf" srcId="{89F94901-C4B8-4C8D-944D-8B4D78380D8B}" destId="{22E84B04-FBCD-4E90-A666-7274A8134244}" srcOrd="2" destOrd="0" presId="urn:microsoft.com/office/officeart/2005/8/layout/cycle6"/>
    <dgm:cxn modelId="{A7A8CC39-2475-43E2-8BD9-49F945AA6A2B}" type="presParOf" srcId="{89F94901-C4B8-4C8D-944D-8B4D78380D8B}" destId="{C84EAB03-EF04-4114-88CC-D9E2EB8B4520}" srcOrd="3" destOrd="0" presId="urn:microsoft.com/office/officeart/2005/8/layout/cycle6"/>
    <dgm:cxn modelId="{47D435C1-C807-498E-83A9-5C134C8588FA}" type="presParOf" srcId="{89F94901-C4B8-4C8D-944D-8B4D78380D8B}" destId="{E1E3BE73-45F6-4503-B6B9-7CA79A752BC3}" srcOrd="4" destOrd="0" presId="urn:microsoft.com/office/officeart/2005/8/layout/cycle6"/>
    <dgm:cxn modelId="{99474C72-16E2-4E56-B213-A317BE40C570}" type="presParOf" srcId="{89F94901-C4B8-4C8D-944D-8B4D78380D8B}" destId="{EF423F69-D7FF-4679-8214-552235E28313}" srcOrd="5" destOrd="0" presId="urn:microsoft.com/office/officeart/2005/8/layout/cycle6"/>
    <dgm:cxn modelId="{81ECEA77-EF5F-4284-AD91-367B3485F9CD}" type="presParOf" srcId="{89F94901-C4B8-4C8D-944D-8B4D78380D8B}" destId="{D5B8F81E-6D14-402E-8DD6-052808DA78C1}" srcOrd="6" destOrd="0" presId="urn:microsoft.com/office/officeart/2005/8/layout/cycle6"/>
    <dgm:cxn modelId="{C39200FC-0CC2-446B-98DA-FA54C9256F94}" type="presParOf" srcId="{89F94901-C4B8-4C8D-944D-8B4D78380D8B}" destId="{8661D94B-AC5C-419D-8733-23C8E1CDF2BC}" srcOrd="7" destOrd="0" presId="urn:microsoft.com/office/officeart/2005/8/layout/cycle6"/>
    <dgm:cxn modelId="{43BA2EEE-40E2-4254-B77E-D264ABB5B2DC}" type="presParOf" srcId="{89F94901-C4B8-4C8D-944D-8B4D78380D8B}" destId="{A49775B0-A61C-4A42-957E-1EEC736E8FC7}" srcOrd="8" destOrd="0" presId="urn:microsoft.com/office/officeart/2005/8/layout/cycle6"/>
    <dgm:cxn modelId="{4A4E9081-1828-4EF0-B95E-9DE3575FBEE7}" type="presParOf" srcId="{89F94901-C4B8-4C8D-944D-8B4D78380D8B}" destId="{333B38F4-1DC0-4EDF-999F-EE5C6C5D17B3}" srcOrd="9" destOrd="0" presId="urn:microsoft.com/office/officeart/2005/8/layout/cycle6"/>
    <dgm:cxn modelId="{D75A77ED-2676-4F5F-A336-E7E87C155737}" type="presParOf" srcId="{89F94901-C4B8-4C8D-944D-8B4D78380D8B}" destId="{36D74ABC-4616-45F6-8C98-0DBF993A0EAA}" srcOrd="10" destOrd="0" presId="urn:microsoft.com/office/officeart/2005/8/layout/cycle6"/>
    <dgm:cxn modelId="{93A7F654-732B-4A28-9E36-39F7E0D2D162}" type="presParOf" srcId="{89F94901-C4B8-4C8D-944D-8B4D78380D8B}" destId="{92FDC5DD-ECB0-4A35-90F2-8062E3B0F27B}" srcOrd="11" destOrd="0" presId="urn:microsoft.com/office/officeart/2005/8/layout/cycle6"/>
    <dgm:cxn modelId="{8ED7A4EE-9EFA-4FF0-82BB-9DDD0968B2A3}" type="presParOf" srcId="{89F94901-C4B8-4C8D-944D-8B4D78380D8B}" destId="{A1C3E6C6-0C6E-43DC-AA4F-8E605C16B4A4}" srcOrd="12" destOrd="0" presId="urn:microsoft.com/office/officeart/2005/8/layout/cycle6"/>
    <dgm:cxn modelId="{0729D4A5-C287-44E3-A145-75066DB65517}" type="presParOf" srcId="{89F94901-C4B8-4C8D-944D-8B4D78380D8B}" destId="{AB02BA32-05FB-40E8-9501-A9E7A4EBD58F}" srcOrd="13" destOrd="0" presId="urn:microsoft.com/office/officeart/2005/8/layout/cycle6"/>
    <dgm:cxn modelId="{18458103-7752-4707-9DA9-563C3F80D913}" type="presParOf" srcId="{89F94901-C4B8-4C8D-944D-8B4D78380D8B}" destId="{424D4E79-2D41-4CB3-AEE9-31CE639B0F5B}" srcOrd="14" destOrd="0" presId="urn:microsoft.com/office/officeart/2005/8/layout/cycle6"/>
    <dgm:cxn modelId="{1D89F5C9-B645-4618-BF91-064BBCBEC6F8}" type="presParOf" srcId="{89F94901-C4B8-4C8D-944D-8B4D78380D8B}" destId="{64359179-C927-464C-B995-DF4182454955}" srcOrd="15" destOrd="0" presId="urn:microsoft.com/office/officeart/2005/8/layout/cycle6"/>
    <dgm:cxn modelId="{D0E98E5D-646D-4CB5-8B16-9548D1D75CE9}" type="presParOf" srcId="{89F94901-C4B8-4C8D-944D-8B4D78380D8B}" destId="{5FD39024-6ECA-43DF-B137-EDCDFF3F008A}" srcOrd="16" destOrd="0" presId="urn:microsoft.com/office/officeart/2005/8/layout/cycle6"/>
    <dgm:cxn modelId="{BD102BD4-DC53-4CDC-8454-0CD0E1759406}" type="presParOf" srcId="{89F94901-C4B8-4C8D-944D-8B4D78380D8B}" destId="{27316BB3-462B-41C6-BD26-7EBC9BE88D08}" srcOrd="17" destOrd="0" presId="urn:microsoft.com/office/officeart/2005/8/layout/cycle6"/>
    <dgm:cxn modelId="{7BB7CEF2-FB4C-4A61-91C7-F3E6EE77BEE0}" type="presParOf" srcId="{89F94901-C4B8-4C8D-944D-8B4D78380D8B}" destId="{212F9442-44C1-4D08-B54F-33F697DF3EE7}" srcOrd="18" destOrd="0" presId="urn:microsoft.com/office/officeart/2005/8/layout/cycle6"/>
    <dgm:cxn modelId="{6FEBD48F-75DE-4E1D-B366-F89A146CEEB6}" type="presParOf" srcId="{89F94901-C4B8-4C8D-944D-8B4D78380D8B}" destId="{762C80E5-D6FF-4AA4-BCBA-61021CCCAA01}" srcOrd="19" destOrd="0" presId="urn:microsoft.com/office/officeart/2005/8/layout/cycle6"/>
    <dgm:cxn modelId="{ACB763A3-AC2A-4947-B4CF-F7B524CD2D8A}" type="presParOf" srcId="{89F94901-C4B8-4C8D-944D-8B4D78380D8B}" destId="{CE4EACC4-A5F9-41EE-A66E-14B6E8F62342}" srcOrd="20"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30705E-B1C4-4CEE-99B1-3B7ADB39E4FD}"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E488FDFC-E39B-4987-AD55-31A1733B0543}">
      <dgm:prSet/>
      <dgm:spPr/>
      <dgm:t>
        <a:bodyPr/>
        <a:lstStyle/>
        <a:p>
          <a:r>
            <a:rPr lang="en-GB" dirty="0">
              <a:latin typeface="Arial" panose="020B0604020202020204" pitchFamily="34" charset="0"/>
              <a:cs typeface="Arial" panose="020B0604020202020204" pitchFamily="34" charset="0"/>
            </a:rPr>
            <a:t>Gastro Problems </a:t>
          </a:r>
          <a:endParaRPr lang="en-US" dirty="0">
            <a:latin typeface="Arial" panose="020B0604020202020204" pitchFamily="34" charset="0"/>
            <a:cs typeface="Arial" panose="020B0604020202020204" pitchFamily="34" charset="0"/>
          </a:endParaRPr>
        </a:p>
      </dgm:t>
    </dgm:pt>
    <dgm:pt modelId="{FE122E51-F0B5-47FF-AB21-B00C2CB3484D}" type="parTrans" cxnId="{EF7A5E1B-A743-4224-93F8-9E9AF2E6E179}">
      <dgm:prSet/>
      <dgm:spPr/>
      <dgm:t>
        <a:bodyPr/>
        <a:lstStyle/>
        <a:p>
          <a:endParaRPr lang="en-US"/>
        </a:p>
      </dgm:t>
    </dgm:pt>
    <dgm:pt modelId="{57371514-F70C-426B-ACC2-87F308BD6FA1}" type="sibTrans" cxnId="{EF7A5E1B-A743-4224-93F8-9E9AF2E6E179}">
      <dgm:prSet/>
      <dgm:spPr/>
      <dgm:t>
        <a:bodyPr/>
        <a:lstStyle/>
        <a:p>
          <a:endParaRPr lang="en-US"/>
        </a:p>
      </dgm:t>
    </dgm:pt>
    <dgm:pt modelId="{C80858BB-4BC9-4A64-8533-2E1FDAA7A444}">
      <dgm:prSet/>
      <dgm:spPr/>
      <dgm:t>
        <a:bodyPr/>
        <a:lstStyle/>
        <a:p>
          <a:r>
            <a:rPr lang="en-GB" dirty="0">
              <a:latin typeface="Arial" panose="020B0604020202020204" pitchFamily="34" charset="0"/>
              <a:cs typeface="Arial" panose="020B0604020202020204" pitchFamily="34" charset="0"/>
            </a:rPr>
            <a:t>Obesity</a:t>
          </a:r>
          <a:endParaRPr lang="en-US" dirty="0">
            <a:latin typeface="Arial" panose="020B0604020202020204" pitchFamily="34" charset="0"/>
            <a:cs typeface="Arial" panose="020B0604020202020204" pitchFamily="34" charset="0"/>
          </a:endParaRPr>
        </a:p>
      </dgm:t>
    </dgm:pt>
    <dgm:pt modelId="{F5EA3009-F48D-4CD2-B726-3BF9AEC68FA3}" type="parTrans" cxnId="{5FDE9A2D-BFBC-400B-ACB5-F3F4647D6F22}">
      <dgm:prSet/>
      <dgm:spPr/>
      <dgm:t>
        <a:bodyPr/>
        <a:lstStyle/>
        <a:p>
          <a:endParaRPr lang="en-US"/>
        </a:p>
      </dgm:t>
    </dgm:pt>
    <dgm:pt modelId="{22845226-3EF0-4E8B-83A7-645B41D16E8E}" type="sibTrans" cxnId="{5FDE9A2D-BFBC-400B-ACB5-F3F4647D6F22}">
      <dgm:prSet/>
      <dgm:spPr/>
      <dgm:t>
        <a:bodyPr/>
        <a:lstStyle/>
        <a:p>
          <a:endParaRPr lang="en-US"/>
        </a:p>
      </dgm:t>
    </dgm:pt>
    <dgm:pt modelId="{EFC9124C-0928-49ED-A88E-686BEF1B529B}">
      <dgm:prSet/>
      <dgm:spPr/>
      <dgm:t>
        <a:bodyPr/>
        <a:lstStyle/>
        <a:p>
          <a:r>
            <a:rPr lang="en-US" dirty="0">
              <a:latin typeface="Arial" panose="020B0604020202020204" pitchFamily="34" charset="0"/>
              <a:cs typeface="Arial" panose="020B0604020202020204" pitchFamily="34" charset="0"/>
            </a:rPr>
            <a:t>Epilepsy</a:t>
          </a:r>
        </a:p>
      </dgm:t>
    </dgm:pt>
    <dgm:pt modelId="{47A63F02-4D92-4109-8F38-7B62DD7D4E52}" type="parTrans" cxnId="{EABB6B02-D55C-4559-A142-9D56F089C4E1}">
      <dgm:prSet/>
      <dgm:spPr/>
      <dgm:t>
        <a:bodyPr/>
        <a:lstStyle/>
        <a:p>
          <a:endParaRPr lang="en-US"/>
        </a:p>
      </dgm:t>
    </dgm:pt>
    <dgm:pt modelId="{B57288D8-25D2-409B-B605-0258D574C34A}" type="sibTrans" cxnId="{EABB6B02-D55C-4559-A142-9D56F089C4E1}">
      <dgm:prSet/>
      <dgm:spPr/>
      <dgm:t>
        <a:bodyPr/>
        <a:lstStyle/>
        <a:p>
          <a:endParaRPr lang="en-US"/>
        </a:p>
      </dgm:t>
    </dgm:pt>
    <dgm:pt modelId="{D39D1C2F-A918-4928-B1FC-5FCE76A6A4E9}">
      <dgm:prSet/>
      <dgm:spPr/>
      <dgm:t>
        <a:bodyPr/>
        <a:lstStyle/>
        <a:p>
          <a:r>
            <a:rPr lang="en-GB" dirty="0">
              <a:latin typeface="Arial" panose="020B0604020202020204" pitchFamily="34" charset="0"/>
              <a:cs typeface="Arial" panose="020B0604020202020204" pitchFamily="34" charset="0"/>
            </a:rPr>
            <a:t>Sleep Disorders</a:t>
          </a:r>
          <a:endParaRPr lang="en-US" dirty="0">
            <a:latin typeface="Arial" panose="020B0604020202020204" pitchFamily="34" charset="0"/>
            <a:cs typeface="Arial" panose="020B0604020202020204" pitchFamily="34" charset="0"/>
          </a:endParaRPr>
        </a:p>
      </dgm:t>
    </dgm:pt>
    <dgm:pt modelId="{46806D6C-C7F1-4B58-AFD6-238AE3AC490E}" type="parTrans" cxnId="{8C90EF3D-6F2D-4876-A323-3B633D6AC1A1}">
      <dgm:prSet/>
      <dgm:spPr/>
      <dgm:t>
        <a:bodyPr/>
        <a:lstStyle/>
        <a:p>
          <a:endParaRPr lang="en-US"/>
        </a:p>
      </dgm:t>
    </dgm:pt>
    <dgm:pt modelId="{980972F3-D297-4F07-A441-1059B4F4085B}" type="sibTrans" cxnId="{8C90EF3D-6F2D-4876-A323-3B633D6AC1A1}">
      <dgm:prSet/>
      <dgm:spPr/>
      <dgm:t>
        <a:bodyPr/>
        <a:lstStyle/>
        <a:p>
          <a:endParaRPr lang="en-US"/>
        </a:p>
      </dgm:t>
    </dgm:pt>
    <dgm:pt modelId="{F1DCD5E4-583E-44C9-9C41-10CDFEA4CDA3}">
      <dgm:prSet/>
      <dgm:spPr/>
      <dgm:t>
        <a:bodyPr/>
        <a:lstStyle/>
        <a:p>
          <a:r>
            <a:rPr lang="en-US" dirty="0">
              <a:latin typeface="Arial" panose="020B0604020202020204" pitchFamily="34" charset="0"/>
              <a:cs typeface="Arial" panose="020B0604020202020204" pitchFamily="34" charset="0"/>
            </a:rPr>
            <a:t>Diabetes</a:t>
          </a:r>
        </a:p>
      </dgm:t>
    </dgm:pt>
    <dgm:pt modelId="{326A6C25-2436-4097-ABEF-EA19E8CC9784}" type="parTrans" cxnId="{6A2ED790-E505-4033-A5D5-B7FD8A4D3868}">
      <dgm:prSet/>
      <dgm:spPr/>
      <dgm:t>
        <a:bodyPr/>
        <a:lstStyle/>
        <a:p>
          <a:endParaRPr lang="en-US"/>
        </a:p>
      </dgm:t>
    </dgm:pt>
    <dgm:pt modelId="{DC05468A-0AF9-4A18-B2B1-EBB7A9C53A87}" type="sibTrans" cxnId="{6A2ED790-E505-4033-A5D5-B7FD8A4D3868}">
      <dgm:prSet/>
      <dgm:spPr/>
      <dgm:t>
        <a:bodyPr/>
        <a:lstStyle/>
        <a:p>
          <a:endParaRPr lang="en-US"/>
        </a:p>
      </dgm:t>
    </dgm:pt>
    <dgm:pt modelId="{00026022-8CB7-4A65-920C-34603EDE1FC6}">
      <dgm:prSet/>
      <dgm:spPr/>
      <dgm:t>
        <a:bodyPr/>
        <a:lstStyle/>
        <a:p>
          <a:r>
            <a:rPr lang="en-US" dirty="0">
              <a:latin typeface="Arial" panose="020B0604020202020204" pitchFamily="34" charset="0"/>
              <a:cs typeface="Arial" panose="020B0604020202020204" pitchFamily="34" charset="0"/>
            </a:rPr>
            <a:t>Incontinence</a:t>
          </a:r>
        </a:p>
      </dgm:t>
    </dgm:pt>
    <dgm:pt modelId="{DDD12808-E5D2-4872-A337-5628C33F9F70}" type="sibTrans" cxnId="{524B6542-3000-4EB9-A424-677021C42953}">
      <dgm:prSet/>
      <dgm:spPr/>
      <dgm:t>
        <a:bodyPr/>
        <a:lstStyle/>
        <a:p>
          <a:endParaRPr lang="en-US"/>
        </a:p>
      </dgm:t>
    </dgm:pt>
    <dgm:pt modelId="{B320C8BE-42DE-4AFC-9485-18714E5ED60B}" type="parTrans" cxnId="{524B6542-3000-4EB9-A424-677021C42953}">
      <dgm:prSet/>
      <dgm:spPr/>
      <dgm:t>
        <a:bodyPr/>
        <a:lstStyle/>
        <a:p>
          <a:endParaRPr lang="en-US"/>
        </a:p>
      </dgm:t>
    </dgm:pt>
    <dgm:pt modelId="{CFCCC373-E54B-4DF3-BF0D-B7141D1BFAE3}" type="pres">
      <dgm:prSet presAssocID="{6D30705E-B1C4-4CEE-99B1-3B7ADB39E4FD}" presName="diagram" presStyleCnt="0">
        <dgm:presLayoutVars>
          <dgm:dir/>
          <dgm:resizeHandles val="exact"/>
        </dgm:presLayoutVars>
      </dgm:prSet>
      <dgm:spPr/>
    </dgm:pt>
    <dgm:pt modelId="{9186A26A-6EC6-4F48-9756-051B6D1D739F}" type="pres">
      <dgm:prSet presAssocID="{E488FDFC-E39B-4987-AD55-31A1733B0543}" presName="node" presStyleLbl="node1" presStyleIdx="0" presStyleCnt="6">
        <dgm:presLayoutVars>
          <dgm:bulletEnabled val="1"/>
        </dgm:presLayoutVars>
      </dgm:prSet>
      <dgm:spPr/>
    </dgm:pt>
    <dgm:pt modelId="{4115425A-E491-4D6A-8266-F01E4AF13207}" type="pres">
      <dgm:prSet presAssocID="{57371514-F70C-426B-ACC2-87F308BD6FA1}" presName="sibTrans" presStyleCnt="0"/>
      <dgm:spPr/>
    </dgm:pt>
    <dgm:pt modelId="{5E70B292-C241-4481-95F7-CC005EE9BEB0}" type="pres">
      <dgm:prSet presAssocID="{C80858BB-4BC9-4A64-8533-2E1FDAA7A444}" presName="node" presStyleLbl="node1" presStyleIdx="1" presStyleCnt="6">
        <dgm:presLayoutVars>
          <dgm:bulletEnabled val="1"/>
        </dgm:presLayoutVars>
      </dgm:prSet>
      <dgm:spPr/>
    </dgm:pt>
    <dgm:pt modelId="{556BFA8D-020C-4CB0-888F-D9FF64277DB0}" type="pres">
      <dgm:prSet presAssocID="{22845226-3EF0-4E8B-83A7-645B41D16E8E}" presName="sibTrans" presStyleCnt="0"/>
      <dgm:spPr/>
    </dgm:pt>
    <dgm:pt modelId="{30C16539-BAAB-464E-A969-408B590CED66}" type="pres">
      <dgm:prSet presAssocID="{EFC9124C-0928-49ED-A88E-686BEF1B529B}" presName="node" presStyleLbl="node1" presStyleIdx="2" presStyleCnt="6">
        <dgm:presLayoutVars>
          <dgm:bulletEnabled val="1"/>
        </dgm:presLayoutVars>
      </dgm:prSet>
      <dgm:spPr/>
    </dgm:pt>
    <dgm:pt modelId="{609B2B2D-1774-4638-95AD-A813EC5C4EF5}" type="pres">
      <dgm:prSet presAssocID="{B57288D8-25D2-409B-B605-0258D574C34A}" presName="sibTrans" presStyleCnt="0"/>
      <dgm:spPr/>
    </dgm:pt>
    <dgm:pt modelId="{76C8DEC3-DE95-4BAB-AB98-DCD36A7AF87F}" type="pres">
      <dgm:prSet presAssocID="{D39D1C2F-A918-4928-B1FC-5FCE76A6A4E9}" presName="node" presStyleLbl="node1" presStyleIdx="3" presStyleCnt="6">
        <dgm:presLayoutVars>
          <dgm:bulletEnabled val="1"/>
        </dgm:presLayoutVars>
      </dgm:prSet>
      <dgm:spPr/>
    </dgm:pt>
    <dgm:pt modelId="{D00FA90C-7E82-4136-8720-80181B2B284D}" type="pres">
      <dgm:prSet presAssocID="{980972F3-D297-4F07-A441-1059B4F4085B}" presName="sibTrans" presStyleCnt="0"/>
      <dgm:spPr/>
    </dgm:pt>
    <dgm:pt modelId="{B5581657-4AD2-41AA-8570-0247E766F4FF}" type="pres">
      <dgm:prSet presAssocID="{00026022-8CB7-4A65-920C-34603EDE1FC6}" presName="node" presStyleLbl="node1" presStyleIdx="4" presStyleCnt="6">
        <dgm:presLayoutVars>
          <dgm:bulletEnabled val="1"/>
        </dgm:presLayoutVars>
      </dgm:prSet>
      <dgm:spPr/>
    </dgm:pt>
    <dgm:pt modelId="{D2395488-3627-4485-942E-3F0F5F686803}" type="pres">
      <dgm:prSet presAssocID="{DDD12808-E5D2-4872-A337-5628C33F9F70}" presName="sibTrans" presStyleCnt="0"/>
      <dgm:spPr/>
    </dgm:pt>
    <dgm:pt modelId="{D736E251-F5D2-4F2C-A5E6-8D6D436C2881}" type="pres">
      <dgm:prSet presAssocID="{F1DCD5E4-583E-44C9-9C41-10CDFEA4CDA3}" presName="node" presStyleLbl="node1" presStyleIdx="5" presStyleCnt="6">
        <dgm:presLayoutVars>
          <dgm:bulletEnabled val="1"/>
        </dgm:presLayoutVars>
      </dgm:prSet>
      <dgm:spPr/>
    </dgm:pt>
  </dgm:ptLst>
  <dgm:cxnLst>
    <dgm:cxn modelId="{EABB6B02-D55C-4559-A142-9D56F089C4E1}" srcId="{6D30705E-B1C4-4CEE-99B1-3B7ADB39E4FD}" destId="{EFC9124C-0928-49ED-A88E-686BEF1B529B}" srcOrd="2" destOrd="0" parTransId="{47A63F02-4D92-4109-8F38-7B62DD7D4E52}" sibTransId="{B57288D8-25D2-409B-B605-0258D574C34A}"/>
    <dgm:cxn modelId="{FA095917-E85F-4CF3-9B58-EF0E215236B9}" type="presOf" srcId="{C80858BB-4BC9-4A64-8533-2E1FDAA7A444}" destId="{5E70B292-C241-4481-95F7-CC005EE9BEB0}" srcOrd="0" destOrd="0" presId="urn:microsoft.com/office/officeart/2005/8/layout/default"/>
    <dgm:cxn modelId="{CD190F19-F9C2-4D8B-935D-96E326FBA601}" type="presOf" srcId="{EFC9124C-0928-49ED-A88E-686BEF1B529B}" destId="{30C16539-BAAB-464E-A969-408B590CED66}" srcOrd="0" destOrd="0" presId="urn:microsoft.com/office/officeart/2005/8/layout/default"/>
    <dgm:cxn modelId="{EF7A5E1B-A743-4224-93F8-9E9AF2E6E179}" srcId="{6D30705E-B1C4-4CEE-99B1-3B7ADB39E4FD}" destId="{E488FDFC-E39B-4987-AD55-31A1733B0543}" srcOrd="0" destOrd="0" parTransId="{FE122E51-F0B5-47FF-AB21-B00C2CB3484D}" sibTransId="{57371514-F70C-426B-ACC2-87F308BD6FA1}"/>
    <dgm:cxn modelId="{9F0AEE1D-1BFC-4750-9439-1CAF297148B0}" type="presOf" srcId="{F1DCD5E4-583E-44C9-9C41-10CDFEA4CDA3}" destId="{D736E251-F5D2-4F2C-A5E6-8D6D436C2881}" srcOrd="0" destOrd="0" presId="urn:microsoft.com/office/officeart/2005/8/layout/default"/>
    <dgm:cxn modelId="{0FA5022A-B1C9-4017-82C2-23FB4568DE7B}" type="presOf" srcId="{D39D1C2F-A918-4928-B1FC-5FCE76A6A4E9}" destId="{76C8DEC3-DE95-4BAB-AB98-DCD36A7AF87F}" srcOrd="0" destOrd="0" presId="urn:microsoft.com/office/officeart/2005/8/layout/default"/>
    <dgm:cxn modelId="{5FDE9A2D-BFBC-400B-ACB5-F3F4647D6F22}" srcId="{6D30705E-B1C4-4CEE-99B1-3B7ADB39E4FD}" destId="{C80858BB-4BC9-4A64-8533-2E1FDAA7A444}" srcOrd="1" destOrd="0" parTransId="{F5EA3009-F48D-4CD2-B726-3BF9AEC68FA3}" sibTransId="{22845226-3EF0-4E8B-83A7-645B41D16E8E}"/>
    <dgm:cxn modelId="{8C90EF3D-6F2D-4876-A323-3B633D6AC1A1}" srcId="{6D30705E-B1C4-4CEE-99B1-3B7ADB39E4FD}" destId="{D39D1C2F-A918-4928-B1FC-5FCE76A6A4E9}" srcOrd="3" destOrd="0" parTransId="{46806D6C-C7F1-4B58-AFD6-238AE3AC490E}" sibTransId="{980972F3-D297-4F07-A441-1059B4F4085B}"/>
    <dgm:cxn modelId="{524B6542-3000-4EB9-A424-677021C42953}" srcId="{6D30705E-B1C4-4CEE-99B1-3B7ADB39E4FD}" destId="{00026022-8CB7-4A65-920C-34603EDE1FC6}" srcOrd="4" destOrd="0" parTransId="{B320C8BE-42DE-4AFC-9485-18714E5ED60B}" sibTransId="{DDD12808-E5D2-4872-A337-5628C33F9F70}"/>
    <dgm:cxn modelId="{23622F57-EB56-4F27-9C18-24EA3CD920CF}" type="presOf" srcId="{00026022-8CB7-4A65-920C-34603EDE1FC6}" destId="{B5581657-4AD2-41AA-8570-0247E766F4FF}" srcOrd="0" destOrd="0" presId="urn:microsoft.com/office/officeart/2005/8/layout/default"/>
    <dgm:cxn modelId="{4F678459-189E-4BCB-AE95-69574F4D8384}" type="presOf" srcId="{E488FDFC-E39B-4987-AD55-31A1733B0543}" destId="{9186A26A-6EC6-4F48-9756-051B6D1D739F}" srcOrd="0" destOrd="0" presId="urn:microsoft.com/office/officeart/2005/8/layout/default"/>
    <dgm:cxn modelId="{6A2ED790-E505-4033-A5D5-B7FD8A4D3868}" srcId="{6D30705E-B1C4-4CEE-99B1-3B7ADB39E4FD}" destId="{F1DCD5E4-583E-44C9-9C41-10CDFEA4CDA3}" srcOrd="5" destOrd="0" parTransId="{326A6C25-2436-4097-ABEF-EA19E8CC9784}" sibTransId="{DC05468A-0AF9-4A18-B2B1-EBB7A9C53A87}"/>
    <dgm:cxn modelId="{2ADE6DBB-1ED7-4C2A-AE08-9AEE91D90212}" type="presOf" srcId="{6D30705E-B1C4-4CEE-99B1-3B7ADB39E4FD}" destId="{CFCCC373-E54B-4DF3-BF0D-B7141D1BFAE3}" srcOrd="0" destOrd="0" presId="urn:microsoft.com/office/officeart/2005/8/layout/default"/>
    <dgm:cxn modelId="{6BAF2A17-296B-4F55-8822-7D832CF9B74C}" type="presParOf" srcId="{CFCCC373-E54B-4DF3-BF0D-B7141D1BFAE3}" destId="{9186A26A-6EC6-4F48-9756-051B6D1D739F}" srcOrd="0" destOrd="0" presId="urn:microsoft.com/office/officeart/2005/8/layout/default"/>
    <dgm:cxn modelId="{48FF5E49-59BF-497F-9721-1BA375B76CF6}" type="presParOf" srcId="{CFCCC373-E54B-4DF3-BF0D-B7141D1BFAE3}" destId="{4115425A-E491-4D6A-8266-F01E4AF13207}" srcOrd="1" destOrd="0" presId="urn:microsoft.com/office/officeart/2005/8/layout/default"/>
    <dgm:cxn modelId="{944C163C-4CDE-4560-B2E8-6638A35427D0}" type="presParOf" srcId="{CFCCC373-E54B-4DF3-BF0D-B7141D1BFAE3}" destId="{5E70B292-C241-4481-95F7-CC005EE9BEB0}" srcOrd="2" destOrd="0" presId="urn:microsoft.com/office/officeart/2005/8/layout/default"/>
    <dgm:cxn modelId="{AAA4595A-DCF3-49AE-8F37-B5298FC4CCBC}" type="presParOf" srcId="{CFCCC373-E54B-4DF3-BF0D-B7141D1BFAE3}" destId="{556BFA8D-020C-4CB0-888F-D9FF64277DB0}" srcOrd="3" destOrd="0" presId="urn:microsoft.com/office/officeart/2005/8/layout/default"/>
    <dgm:cxn modelId="{1696A346-9CAE-4A1B-A0D3-1320F122C25E}" type="presParOf" srcId="{CFCCC373-E54B-4DF3-BF0D-B7141D1BFAE3}" destId="{30C16539-BAAB-464E-A969-408B590CED66}" srcOrd="4" destOrd="0" presId="urn:microsoft.com/office/officeart/2005/8/layout/default"/>
    <dgm:cxn modelId="{DBFC9337-E006-4709-8FBA-0EB1EF7AAFBC}" type="presParOf" srcId="{CFCCC373-E54B-4DF3-BF0D-B7141D1BFAE3}" destId="{609B2B2D-1774-4638-95AD-A813EC5C4EF5}" srcOrd="5" destOrd="0" presId="urn:microsoft.com/office/officeart/2005/8/layout/default"/>
    <dgm:cxn modelId="{0955B782-5C3B-406B-8049-CE7D230D0EAD}" type="presParOf" srcId="{CFCCC373-E54B-4DF3-BF0D-B7141D1BFAE3}" destId="{76C8DEC3-DE95-4BAB-AB98-DCD36A7AF87F}" srcOrd="6" destOrd="0" presId="urn:microsoft.com/office/officeart/2005/8/layout/default"/>
    <dgm:cxn modelId="{F5FCF486-09FA-4A18-99C9-3FEC9E66C47A}" type="presParOf" srcId="{CFCCC373-E54B-4DF3-BF0D-B7141D1BFAE3}" destId="{D00FA90C-7E82-4136-8720-80181B2B284D}" srcOrd="7" destOrd="0" presId="urn:microsoft.com/office/officeart/2005/8/layout/default"/>
    <dgm:cxn modelId="{3E43794D-375F-43C9-AE5A-122C859DF7D7}" type="presParOf" srcId="{CFCCC373-E54B-4DF3-BF0D-B7141D1BFAE3}" destId="{B5581657-4AD2-41AA-8570-0247E766F4FF}" srcOrd="8" destOrd="0" presId="urn:microsoft.com/office/officeart/2005/8/layout/default"/>
    <dgm:cxn modelId="{28583317-3BB7-4280-9076-57D8958BBD93}" type="presParOf" srcId="{CFCCC373-E54B-4DF3-BF0D-B7141D1BFAE3}" destId="{D2395488-3627-4485-942E-3F0F5F686803}" srcOrd="9" destOrd="0" presId="urn:microsoft.com/office/officeart/2005/8/layout/default"/>
    <dgm:cxn modelId="{CCE1A549-478B-4178-ABB8-0073185F6473}" type="presParOf" srcId="{CFCCC373-E54B-4DF3-BF0D-B7141D1BFAE3}" destId="{D736E251-F5D2-4F2C-A5E6-8D6D436C288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30705E-B1C4-4CEE-99B1-3B7ADB39E4FD}"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E488FDFC-E39B-4987-AD55-31A1733B0543}">
      <dgm:prSet/>
      <dgm:spPr/>
      <dgm:t>
        <a:bodyPr/>
        <a:lstStyle/>
        <a:p>
          <a:r>
            <a:rPr lang="en-US" dirty="0"/>
            <a:t>Depression</a:t>
          </a:r>
        </a:p>
      </dgm:t>
    </dgm:pt>
    <dgm:pt modelId="{FE122E51-F0B5-47FF-AB21-B00C2CB3484D}" type="parTrans" cxnId="{EF7A5E1B-A743-4224-93F8-9E9AF2E6E179}">
      <dgm:prSet/>
      <dgm:spPr/>
      <dgm:t>
        <a:bodyPr/>
        <a:lstStyle/>
        <a:p>
          <a:endParaRPr lang="en-US"/>
        </a:p>
      </dgm:t>
    </dgm:pt>
    <dgm:pt modelId="{57371514-F70C-426B-ACC2-87F308BD6FA1}" type="sibTrans" cxnId="{EF7A5E1B-A743-4224-93F8-9E9AF2E6E179}">
      <dgm:prSet/>
      <dgm:spPr/>
      <dgm:t>
        <a:bodyPr/>
        <a:lstStyle/>
        <a:p>
          <a:endParaRPr lang="en-US"/>
        </a:p>
      </dgm:t>
    </dgm:pt>
    <dgm:pt modelId="{C80858BB-4BC9-4A64-8533-2E1FDAA7A444}">
      <dgm:prSet/>
      <dgm:spPr/>
      <dgm:t>
        <a:bodyPr/>
        <a:lstStyle/>
        <a:p>
          <a:r>
            <a:rPr lang="en-US" dirty="0"/>
            <a:t>Anxiety</a:t>
          </a:r>
        </a:p>
      </dgm:t>
    </dgm:pt>
    <dgm:pt modelId="{F5EA3009-F48D-4CD2-B726-3BF9AEC68FA3}" type="parTrans" cxnId="{5FDE9A2D-BFBC-400B-ACB5-F3F4647D6F22}">
      <dgm:prSet/>
      <dgm:spPr/>
      <dgm:t>
        <a:bodyPr/>
        <a:lstStyle/>
        <a:p>
          <a:endParaRPr lang="en-US"/>
        </a:p>
      </dgm:t>
    </dgm:pt>
    <dgm:pt modelId="{22845226-3EF0-4E8B-83A7-645B41D16E8E}" type="sibTrans" cxnId="{5FDE9A2D-BFBC-400B-ACB5-F3F4647D6F22}">
      <dgm:prSet/>
      <dgm:spPr/>
      <dgm:t>
        <a:bodyPr/>
        <a:lstStyle/>
        <a:p>
          <a:endParaRPr lang="en-US"/>
        </a:p>
      </dgm:t>
    </dgm:pt>
    <dgm:pt modelId="{EFC9124C-0928-49ED-A88E-686BEF1B529B}">
      <dgm:prSet/>
      <dgm:spPr/>
      <dgm:t>
        <a:bodyPr/>
        <a:lstStyle/>
        <a:p>
          <a:r>
            <a:rPr lang="en-US" dirty="0"/>
            <a:t>Bipolar</a:t>
          </a:r>
        </a:p>
      </dgm:t>
    </dgm:pt>
    <dgm:pt modelId="{47A63F02-4D92-4109-8F38-7B62DD7D4E52}" type="parTrans" cxnId="{EABB6B02-D55C-4559-A142-9D56F089C4E1}">
      <dgm:prSet/>
      <dgm:spPr/>
      <dgm:t>
        <a:bodyPr/>
        <a:lstStyle/>
        <a:p>
          <a:endParaRPr lang="en-US"/>
        </a:p>
      </dgm:t>
    </dgm:pt>
    <dgm:pt modelId="{B57288D8-25D2-409B-B605-0258D574C34A}" type="sibTrans" cxnId="{EABB6B02-D55C-4559-A142-9D56F089C4E1}">
      <dgm:prSet/>
      <dgm:spPr/>
      <dgm:t>
        <a:bodyPr/>
        <a:lstStyle/>
        <a:p>
          <a:endParaRPr lang="en-US"/>
        </a:p>
      </dgm:t>
    </dgm:pt>
    <dgm:pt modelId="{D39D1C2F-A918-4928-B1FC-5FCE76A6A4E9}">
      <dgm:prSet/>
      <dgm:spPr/>
      <dgm:t>
        <a:bodyPr/>
        <a:lstStyle/>
        <a:p>
          <a:r>
            <a:rPr lang="en-US" dirty="0"/>
            <a:t>Obsessive Compulsive Disorder</a:t>
          </a:r>
        </a:p>
      </dgm:t>
    </dgm:pt>
    <dgm:pt modelId="{46806D6C-C7F1-4B58-AFD6-238AE3AC490E}" type="parTrans" cxnId="{8C90EF3D-6F2D-4876-A323-3B633D6AC1A1}">
      <dgm:prSet/>
      <dgm:spPr/>
      <dgm:t>
        <a:bodyPr/>
        <a:lstStyle/>
        <a:p>
          <a:endParaRPr lang="en-US"/>
        </a:p>
      </dgm:t>
    </dgm:pt>
    <dgm:pt modelId="{980972F3-D297-4F07-A441-1059B4F4085B}" type="sibTrans" cxnId="{8C90EF3D-6F2D-4876-A323-3B633D6AC1A1}">
      <dgm:prSet/>
      <dgm:spPr/>
      <dgm:t>
        <a:bodyPr/>
        <a:lstStyle/>
        <a:p>
          <a:endParaRPr lang="en-US"/>
        </a:p>
      </dgm:t>
    </dgm:pt>
    <dgm:pt modelId="{00026022-8CB7-4A65-920C-34603EDE1FC6}">
      <dgm:prSet/>
      <dgm:spPr/>
      <dgm:t>
        <a:bodyPr/>
        <a:lstStyle/>
        <a:p>
          <a:r>
            <a:rPr lang="en-GB" dirty="0"/>
            <a:t>Schizophrenia</a:t>
          </a:r>
          <a:endParaRPr lang="en-US" dirty="0"/>
        </a:p>
      </dgm:t>
    </dgm:pt>
    <dgm:pt modelId="{DDD12808-E5D2-4872-A337-5628C33F9F70}" type="sibTrans" cxnId="{524B6542-3000-4EB9-A424-677021C42953}">
      <dgm:prSet/>
      <dgm:spPr/>
      <dgm:t>
        <a:bodyPr/>
        <a:lstStyle/>
        <a:p>
          <a:endParaRPr lang="en-US"/>
        </a:p>
      </dgm:t>
    </dgm:pt>
    <dgm:pt modelId="{B320C8BE-42DE-4AFC-9485-18714E5ED60B}" type="parTrans" cxnId="{524B6542-3000-4EB9-A424-677021C42953}">
      <dgm:prSet/>
      <dgm:spPr/>
      <dgm:t>
        <a:bodyPr/>
        <a:lstStyle/>
        <a:p>
          <a:endParaRPr lang="en-US"/>
        </a:p>
      </dgm:t>
    </dgm:pt>
    <dgm:pt modelId="{F67934DE-2BCF-4C72-8FC5-CF1C272759BA}">
      <dgm:prSet/>
      <dgm:spPr/>
      <dgm:t>
        <a:bodyPr/>
        <a:lstStyle/>
        <a:p>
          <a:r>
            <a:rPr lang="en-GB" dirty="0"/>
            <a:t>Suicidal thoughts</a:t>
          </a:r>
        </a:p>
      </dgm:t>
    </dgm:pt>
    <dgm:pt modelId="{1A067B24-C552-494E-ABA8-DF32FC5A0083}" type="parTrans" cxnId="{80C5FC39-F3CF-49AD-8BAF-2E8CBF7B7DE6}">
      <dgm:prSet/>
      <dgm:spPr/>
      <dgm:t>
        <a:bodyPr/>
        <a:lstStyle/>
        <a:p>
          <a:endParaRPr lang="en-GB"/>
        </a:p>
      </dgm:t>
    </dgm:pt>
    <dgm:pt modelId="{BF713A8A-9E05-4F1E-BA6D-1B3321A2B4B6}" type="sibTrans" cxnId="{80C5FC39-F3CF-49AD-8BAF-2E8CBF7B7DE6}">
      <dgm:prSet/>
      <dgm:spPr/>
      <dgm:t>
        <a:bodyPr/>
        <a:lstStyle/>
        <a:p>
          <a:endParaRPr lang="en-GB"/>
        </a:p>
      </dgm:t>
    </dgm:pt>
    <dgm:pt modelId="{7FBB307C-4904-41D2-A961-3B3185B9ED81}">
      <dgm:prSet/>
      <dgm:spPr/>
      <dgm:t>
        <a:bodyPr/>
        <a:lstStyle/>
        <a:p>
          <a:r>
            <a:rPr lang="en-GB" dirty="0"/>
            <a:t>Eating Disorders </a:t>
          </a:r>
        </a:p>
      </dgm:t>
    </dgm:pt>
    <dgm:pt modelId="{0ACEBDE5-F55E-4CA0-9A9E-65BA0141EA37}" type="parTrans" cxnId="{D04459FD-18CF-45ED-A5A1-21BC3CDBBE83}">
      <dgm:prSet/>
      <dgm:spPr/>
      <dgm:t>
        <a:bodyPr/>
        <a:lstStyle/>
        <a:p>
          <a:endParaRPr lang="en-GB"/>
        </a:p>
      </dgm:t>
    </dgm:pt>
    <dgm:pt modelId="{B0BE0762-FA64-4AB6-B90E-F3FE5AF4AD44}" type="sibTrans" cxnId="{D04459FD-18CF-45ED-A5A1-21BC3CDBBE83}">
      <dgm:prSet/>
      <dgm:spPr/>
      <dgm:t>
        <a:bodyPr/>
        <a:lstStyle/>
        <a:p>
          <a:endParaRPr lang="en-GB"/>
        </a:p>
      </dgm:t>
    </dgm:pt>
    <dgm:pt modelId="{28F851E4-59D8-443E-B928-2E4BD8F35101}">
      <dgm:prSet/>
      <dgm:spPr/>
      <dgm:t>
        <a:bodyPr/>
        <a:lstStyle/>
        <a:p>
          <a:r>
            <a:rPr lang="en-GB"/>
            <a:t>Self Harm</a:t>
          </a:r>
          <a:endParaRPr lang="en-GB" dirty="0"/>
        </a:p>
      </dgm:t>
    </dgm:pt>
    <dgm:pt modelId="{0D46A394-0BDE-46BA-8469-50F2467A2F4A}" type="parTrans" cxnId="{A1A52FFF-DE4A-4366-A9BE-43EC07C387D8}">
      <dgm:prSet/>
      <dgm:spPr/>
      <dgm:t>
        <a:bodyPr/>
        <a:lstStyle/>
        <a:p>
          <a:endParaRPr lang="en-GB"/>
        </a:p>
      </dgm:t>
    </dgm:pt>
    <dgm:pt modelId="{62C6AF20-C8E0-4D85-B2E0-A5BBF9E05418}" type="sibTrans" cxnId="{A1A52FFF-DE4A-4366-A9BE-43EC07C387D8}">
      <dgm:prSet/>
      <dgm:spPr/>
      <dgm:t>
        <a:bodyPr/>
        <a:lstStyle/>
        <a:p>
          <a:endParaRPr lang="en-GB"/>
        </a:p>
      </dgm:t>
    </dgm:pt>
    <dgm:pt modelId="{CFCCC373-E54B-4DF3-BF0D-B7141D1BFAE3}" type="pres">
      <dgm:prSet presAssocID="{6D30705E-B1C4-4CEE-99B1-3B7ADB39E4FD}" presName="diagram" presStyleCnt="0">
        <dgm:presLayoutVars>
          <dgm:dir/>
          <dgm:resizeHandles val="exact"/>
        </dgm:presLayoutVars>
      </dgm:prSet>
      <dgm:spPr/>
    </dgm:pt>
    <dgm:pt modelId="{9186A26A-6EC6-4F48-9756-051B6D1D739F}" type="pres">
      <dgm:prSet presAssocID="{E488FDFC-E39B-4987-AD55-31A1733B0543}" presName="node" presStyleLbl="node1" presStyleIdx="0" presStyleCnt="8">
        <dgm:presLayoutVars>
          <dgm:bulletEnabled val="1"/>
        </dgm:presLayoutVars>
      </dgm:prSet>
      <dgm:spPr/>
    </dgm:pt>
    <dgm:pt modelId="{4115425A-E491-4D6A-8266-F01E4AF13207}" type="pres">
      <dgm:prSet presAssocID="{57371514-F70C-426B-ACC2-87F308BD6FA1}" presName="sibTrans" presStyleCnt="0"/>
      <dgm:spPr/>
    </dgm:pt>
    <dgm:pt modelId="{5E70B292-C241-4481-95F7-CC005EE9BEB0}" type="pres">
      <dgm:prSet presAssocID="{C80858BB-4BC9-4A64-8533-2E1FDAA7A444}" presName="node" presStyleLbl="node1" presStyleIdx="1" presStyleCnt="8">
        <dgm:presLayoutVars>
          <dgm:bulletEnabled val="1"/>
        </dgm:presLayoutVars>
      </dgm:prSet>
      <dgm:spPr/>
    </dgm:pt>
    <dgm:pt modelId="{556BFA8D-020C-4CB0-888F-D9FF64277DB0}" type="pres">
      <dgm:prSet presAssocID="{22845226-3EF0-4E8B-83A7-645B41D16E8E}" presName="sibTrans" presStyleCnt="0"/>
      <dgm:spPr/>
    </dgm:pt>
    <dgm:pt modelId="{30C16539-BAAB-464E-A969-408B590CED66}" type="pres">
      <dgm:prSet presAssocID="{EFC9124C-0928-49ED-A88E-686BEF1B529B}" presName="node" presStyleLbl="node1" presStyleIdx="2" presStyleCnt="8">
        <dgm:presLayoutVars>
          <dgm:bulletEnabled val="1"/>
        </dgm:presLayoutVars>
      </dgm:prSet>
      <dgm:spPr/>
    </dgm:pt>
    <dgm:pt modelId="{609B2B2D-1774-4638-95AD-A813EC5C4EF5}" type="pres">
      <dgm:prSet presAssocID="{B57288D8-25D2-409B-B605-0258D574C34A}" presName="sibTrans" presStyleCnt="0"/>
      <dgm:spPr/>
    </dgm:pt>
    <dgm:pt modelId="{76C8DEC3-DE95-4BAB-AB98-DCD36A7AF87F}" type="pres">
      <dgm:prSet presAssocID="{D39D1C2F-A918-4928-B1FC-5FCE76A6A4E9}" presName="node" presStyleLbl="node1" presStyleIdx="3" presStyleCnt="8">
        <dgm:presLayoutVars>
          <dgm:bulletEnabled val="1"/>
        </dgm:presLayoutVars>
      </dgm:prSet>
      <dgm:spPr/>
    </dgm:pt>
    <dgm:pt modelId="{D00FA90C-7E82-4136-8720-80181B2B284D}" type="pres">
      <dgm:prSet presAssocID="{980972F3-D297-4F07-A441-1059B4F4085B}" presName="sibTrans" presStyleCnt="0"/>
      <dgm:spPr/>
    </dgm:pt>
    <dgm:pt modelId="{B5581657-4AD2-41AA-8570-0247E766F4FF}" type="pres">
      <dgm:prSet presAssocID="{00026022-8CB7-4A65-920C-34603EDE1FC6}" presName="node" presStyleLbl="node1" presStyleIdx="4" presStyleCnt="8">
        <dgm:presLayoutVars>
          <dgm:bulletEnabled val="1"/>
        </dgm:presLayoutVars>
      </dgm:prSet>
      <dgm:spPr/>
    </dgm:pt>
    <dgm:pt modelId="{D2395488-3627-4485-942E-3F0F5F686803}" type="pres">
      <dgm:prSet presAssocID="{DDD12808-E5D2-4872-A337-5628C33F9F70}" presName="sibTrans" presStyleCnt="0"/>
      <dgm:spPr/>
    </dgm:pt>
    <dgm:pt modelId="{35913098-9FBD-43BE-B6DF-97C213B4BA3B}" type="pres">
      <dgm:prSet presAssocID="{F67934DE-2BCF-4C72-8FC5-CF1C272759BA}" presName="node" presStyleLbl="node1" presStyleIdx="5" presStyleCnt="8">
        <dgm:presLayoutVars>
          <dgm:bulletEnabled val="1"/>
        </dgm:presLayoutVars>
      </dgm:prSet>
      <dgm:spPr/>
    </dgm:pt>
    <dgm:pt modelId="{01185EF6-9A7C-4E2F-A260-C5A424FF5EEB}" type="pres">
      <dgm:prSet presAssocID="{BF713A8A-9E05-4F1E-BA6D-1B3321A2B4B6}" presName="sibTrans" presStyleCnt="0"/>
      <dgm:spPr/>
    </dgm:pt>
    <dgm:pt modelId="{ADD1FD1B-60E7-4415-8106-76AA65197EEC}" type="pres">
      <dgm:prSet presAssocID="{7FBB307C-4904-41D2-A961-3B3185B9ED81}" presName="node" presStyleLbl="node1" presStyleIdx="6" presStyleCnt="8">
        <dgm:presLayoutVars>
          <dgm:bulletEnabled val="1"/>
        </dgm:presLayoutVars>
      </dgm:prSet>
      <dgm:spPr/>
    </dgm:pt>
    <dgm:pt modelId="{0F9310F5-0FE5-455A-9C20-BE20830FE99E}" type="pres">
      <dgm:prSet presAssocID="{B0BE0762-FA64-4AB6-B90E-F3FE5AF4AD44}" presName="sibTrans" presStyleCnt="0"/>
      <dgm:spPr/>
    </dgm:pt>
    <dgm:pt modelId="{9341A058-EE27-41B4-B078-58E06C81534F}" type="pres">
      <dgm:prSet presAssocID="{28F851E4-59D8-443E-B928-2E4BD8F35101}" presName="node" presStyleLbl="node1" presStyleIdx="7" presStyleCnt="8">
        <dgm:presLayoutVars>
          <dgm:bulletEnabled val="1"/>
        </dgm:presLayoutVars>
      </dgm:prSet>
      <dgm:spPr/>
    </dgm:pt>
  </dgm:ptLst>
  <dgm:cxnLst>
    <dgm:cxn modelId="{EABB6B02-D55C-4559-A142-9D56F089C4E1}" srcId="{6D30705E-B1C4-4CEE-99B1-3B7ADB39E4FD}" destId="{EFC9124C-0928-49ED-A88E-686BEF1B529B}" srcOrd="2" destOrd="0" parTransId="{47A63F02-4D92-4109-8F38-7B62DD7D4E52}" sibTransId="{B57288D8-25D2-409B-B605-0258D574C34A}"/>
    <dgm:cxn modelId="{FA095917-E85F-4CF3-9B58-EF0E215236B9}" type="presOf" srcId="{C80858BB-4BC9-4A64-8533-2E1FDAA7A444}" destId="{5E70B292-C241-4481-95F7-CC005EE9BEB0}" srcOrd="0" destOrd="0" presId="urn:microsoft.com/office/officeart/2005/8/layout/default"/>
    <dgm:cxn modelId="{CD190F19-F9C2-4D8B-935D-96E326FBA601}" type="presOf" srcId="{EFC9124C-0928-49ED-A88E-686BEF1B529B}" destId="{30C16539-BAAB-464E-A969-408B590CED66}" srcOrd="0" destOrd="0" presId="urn:microsoft.com/office/officeart/2005/8/layout/default"/>
    <dgm:cxn modelId="{EF7A5E1B-A743-4224-93F8-9E9AF2E6E179}" srcId="{6D30705E-B1C4-4CEE-99B1-3B7ADB39E4FD}" destId="{E488FDFC-E39B-4987-AD55-31A1733B0543}" srcOrd="0" destOrd="0" parTransId="{FE122E51-F0B5-47FF-AB21-B00C2CB3484D}" sibTransId="{57371514-F70C-426B-ACC2-87F308BD6FA1}"/>
    <dgm:cxn modelId="{0FA5022A-B1C9-4017-82C2-23FB4568DE7B}" type="presOf" srcId="{D39D1C2F-A918-4928-B1FC-5FCE76A6A4E9}" destId="{76C8DEC3-DE95-4BAB-AB98-DCD36A7AF87F}" srcOrd="0" destOrd="0" presId="urn:microsoft.com/office/officeart/2005/8/layout/default"/>
    <dgm:cxn modelId="{5FDE9A2D-BFBC-400B-ACB5-F3F4647D6F22}" srcId="{6D30705E-B1C4-4CEE-99B1-3B7ADB39E4FD}" destId="{C80858BB-4BC9-4A64-8533-2E1FDAA7A444}" srcOrd="1" destOrd="0" parTransId="{F5EA3009-F48D-4CD2-B726-3BF9AEC68FA3}" sibTransId="{22845226-3EF0-4E8B-83A7-645B41D16E8E}"/>
    <dgm:cxn modelId="{80C5FC39-F3CF-49AD-8BAF-2E8CBF7B7DE6}" srcId="{6D30705E-B1C4-4CEE-99B1-3B7ADB39E4FD}" destId="{F67934DE-2BCF-4C72-8FC5-CF1C272759BA}" srcOrd="5" destOrd="0" parTransId="{1A067B24-C552-494E-ABA8-DF32FC5A0083}" sibTransId="{BF713A8A-9E05-4F1E-BA6D-1B3321A2B4B6}"/>
    <dgm:cxn modelId="{8C90EF3D-6F2D-4876-A323-3B633D6AC1A1}" srcId="{6D30705E-B1C4-4CEE-99B1-3B7ADB39E4FD}" destId="{D39D1C2F-A918-4928-B1FC-5FCE76A6A4E9}" srcOrd="3" destOrd="0" parTransId="{46806D6C-C7F1-4B58-AFD6-238AE3AC490E}" sibTransId="{980972F3-D297-4F07-A441-1059B4F4085B}"/>
    <dgm:cxn modelId="{524B6542-3000-4EB9-A424-677021C42953}" srcId="{6D30705E-B1C4-4CEE-99B1-3B7ADB39E4FD}" destId="{00026022-8CB7-4A65-920C-34603EDE1FC6}" srcOrd="4" destOrd="0" parTransId="{B320C8BE-42DE-4AFC-9485-18714E5ED60B}" sibTransId="{DDD12808-E5D2-4872-A337-5628C33F9F70}"/>
    <dgm:cxn modelId="{23622F57-EB56-4F27-9C18-24EA3CD920CF}" type="presOf" srcId="{00026022-8CB7-4A65-920C-34603EDE1FC6}" destId="{B5581657-4AD2-41AA-8570-0247E766F4FF}" srcOrd="0" destOrd="0" presId="urn:microsoft.com/office/officeart/2005/8/layout/default"/>
    <dgm:cxn modelId="{4F678459-189E-4BCB-AE95-69574F4D8384}" type="presOf" srcId="{E488FDFC-E39B-4987-AD55-31A1733B0543}" destId="{9186A26A-6EC6-4F48-9756-051B6D1D739F}" srcOrd="0" destOrd="0" presId="urn:microsoft.com/office/officeart/2005/8/layout/default"/>
    <dgm:cxn modelId="{2ADE6DBB-1ED7-4C2A-AE08-9AEE91D90212}" type="presOf" srcId="{6D30705E-B1C4-4CEE-99B1-3B7ADB39E4FD}" destId="{CFCCC373-E54B-4DF3-BF0D-B7141D1BFAE3}" srcOrd="0" destOrd="0" presId="urn:microsoft.com/office/officeart/2005/8/layout/default"/>
    <dgm:cxn modelId="{D3BAD3C2-40C4-4279-994A-A7728304EAA9}" type="presOf" srcId="{F67934DE-2BCF-4C72-8FC5-CF1C272759BA}" destId="{35913098-9FBD-43BE-B6DF-97C213B4BA3B}" srcOrd="0" destOrd="0" presId="urn:microsoft.com/office/officeart/2005/8/layout/default"/>
    <dgm:cxn modelId="{836DC2F2-9DC1-41DB-BE48-D6BFD01FE8F1}" type="presOf" srcId="{7FBB307C-4904-41D2-A961-3B3185B9ED81}" destId="{ADD1FD1B-60E7-4415-8106-76AA65197EEC}" srcOrd="0" destOrd="0" presId="urn:microsoft.com/office/officeart/2005/8/layout/default"/>
    <dgm:cxn modelId="{2BD23DF4-DF74-44D6-8CAA-55243CF56C25}" type="presOf" srcId="{28F851E4-59D8-443E-B928-2E4BD8F35101}" destId="{9341A058-EE27-41B4-B078-58E06C81534F}" srcOrd="0" destOrd="0" presId="urn:microsoft.com/office/officeart/2005/8/layout/default"/>
    <dgm:cxn modelId="{D04459FD-18CF-45ED-A5A1-21BC3CDBBE83}" srcId="{6D30705E-B1C4-4CEE-99B1-3B7ADB39E4FD}" destId="{7FBB307C-4904-41D2-A961-3B3185B9ED81}" srcOrd="6" destOrd="0" parTransId="{0ACEBDE5-F55E-4CA0-9A9E-65BA0141EA37}" sibTransId="{B0BE0762-FA64-4AB6-B90E-F3FE5AF4AD44}"/>
    <dgm:cxn modelId="{A1A52FFF-DE4A-4366-A9BE-43EC07C387D8}" srcId="{6D30705E-B1C4-4CEE-99B1-3B7ADB39E4FD}" destId="{28F851E4-59D8-443E-B928-2E4BD8F35101}" srcOrd="7" destOrd="0" parTransId="{0D46A394-0BDE-46BA-8469-50F2467A2F4A}" sibTransId="{62C6AF20-C8E0-4D85-B2E0-A5BBF9E05418}"/>
    <dgm:cxn modelId="{6BAF2A17-296B-4F55-8822-7D832CF9B74C}" type="presParOf" srcId="{CFCCC373-E54B-4DF3-BF0D-B7141D1BFAE3}" destId="{9186A26A-6EC6-4F48-9756-051B6D1D739F}" srcOrd="0" destOrd="0" presId="urn:microsoft.com/office/officeart/2005/8/layout/default"/>
    <dgm:cxn modelId="{48FF5E49-59BF-497F-9721-1BA375B76CF6}" type="presParOf" srcId="{CFCCC373-E54B-4DF3-BF0D-B7141D1BFAE3}" destId="{4115425A-E491-4D6A-8266-F01E4AF13207}" srcOrd="1" destOrd="0" presId="urn:microsoft.com/office/officeart/2005/8/layout/default"/>
    <dgm:cxn modelId="{944C163C-4CDE-4560-B2E8-6638A35427D0}" type="presParOf" srcId="{CFCCC373-E54B-4DF3-BF0D-B7141D1BFAE3}" destId="{5E70B292-C241-4481-95F7-CC005EE9BEB0}" srcOrd="2" destOrd="0" presId="urn:microsoft.com/office/officeart/2005/8/layout/default"/>
    <dgm:cxn modelId="{AAA4595A-DCF3-49AE-8F37-B5298FC4CCBC}" type="presParOf" srcId="{CFCCC373-E54B-4DF3-BF0D-B7141D1BFAE3}" destId="{556BFA8D-020C-4CB0-888F-D9FF64277DB0}" srcOrd="3" destOrd="0" presId="urn:microsoft.com/office/officeart/2005/8/layout/default"/>
    <dgm:cxn modelId="{1696A346-9CAE-4A1B-A0D3-1320F122C25E}" type="presParOf" srcId="{CFCCC373-E54B-4DF3-BF0D-B7141D1BFAE3}" destId="{30C16539-BAAB-464E-A969-408B590CED66}" srcOrd="4" destOrd="0" presId="urn:microsoft.com/office/officeart/2005/8/layout/default"/>
    <dgm:cxn modelId="{DBFC9337-E006-4709-8FBA-0EB1EF7AAFBC}" type="presParOf" srcId="{CFCCC373-E54B-4DF3-BF0D-B7141D1BFAE3}" destId="{609B2B2D-1774-4638-95AD-A813EC5C4EF5}" srcOrd="5" destOrd="0" presId="urn:microsoft.com/office/officeart/2005/8/layout/default"/>
    <dgm:cxn modelId="{0955B782-5C3B-406B-8049-CE7D230D0EAD}" type="presParOf" srcId="{CFCCC373-E54B-4DF3-BF0D-B7141D1BFAE3}" destId="{76C8DEC3-DE95-4BAB-AB98-DCD36A7AF87F}" srcOrd="6" destOrd="0" presId="urn:microsoft.com/office/officeart/2005/8/layout/default"/>
    <dgm:cxn modelId="{F5FCF486-09FA-4A18-99C9-3FEC9E66C47A}" type="presParOf" srcId="{CFCCC373-E54B-4DF3-BF0D-B7141D1BFAE3}" destId="{D00FA90C-7E82-4136-8720-80181B2B284D}" srcOrd="7" destOrd="0" presId="urn:microsoft.com/office/officeart/2005/8/layout/default"/>
    <dgm:cxn modelId="{3E43794D-375F-43C9-AE5A-122C859DF7D7}" type="presParOf" srcId="{CFCCC373-E54B-4DF3-BF0D-B7141D1BFAE3}" destId="{B5581657-4AD2-41AA-8570-0247E766F4FF}" srcOrd="8" destOrd="0" presId="urn:microsoft.com/office/officeart/2005/8/layout/default"/>
    <dgm:cxn modelId="{28583317-3BB7-4280-9076-57D8958BBD93}" type="presParOf" srcId="{CFCCC373-E54B-4DF3-BF0D-B7141D1BFAE3}" destId="{D2395488-3627-4485-942E-3F0F5F686803}" srcOrd="9" destOrd="0" presId="urn:microsoft.com/office/officeart/2005/8/layout/default"/>
    <dgm:cxn modelId="{FA3004A8-0C0A-4B98-A30C-1CAD182973A3}" type="presParOf" srcId="{CFCCC373-E54B-4DF3-BF0D-B7141D1BFAE3}" destId="{35913098-9FBD-43BE-B6DF-97C213B4BA3B}" srcOrd="10" destOrd="0" presId="urn:microsoft.com/office/officeart/2005/8/layout/default"/>
    <dgm:cxn modelId="{E9F7B6FB-66F2-411D-BFFC-4825FF48D589}" type="presParOf" srcId="{CFCCC373-E54B-4DF3-BF0D-B7141D1BFAE3}" destId="{01185EF6-9A7C-4E2F-A260-C5A424FF5EEB}" srcOrd="11" destOrd="0" presId="urn:microsoft.com/office/officeart/2005/8/layout/default"/>
    <dgm:cxn modelId="{7FA0AC6C-3396-4898-9C01-17FA8A51D72A}" type="presParOf" srcId="{CFCCC373-E54B-4DF3-BF0D-B7141D1BFAE3}" destId="{ADD1FD1B-60E7-4415-8106-76AA65197EEC}" srcOrd="12" destOrd="0" presId="urn:microsoft.com/office/officeart/2005/8/layout/default"/>
    <dgm:cxn modelId="{18B2CFA8-C2B4-48C9-B622-A9CC98069B94}" type="presParOf" srcId="{CFCCC373-E54B-4DF3-BF0D-B7141D1BFAE3}" destId="{0F9310F5-0FE5-455A-9C20-BE20830FE99E}" srcOrd="13" destOrd="0" presId="urn:microsoft.com/office/officeart/2005/8/layout/default"/>
    <dgm:cxn modelId="{3E7FFA76-435F-4CCC-BBF7-112B5B9B71DD}" type="presParOf" srcId="{CFCCC373-E54B-4DF3-BF0D-B7141D1BFAE3}" destId="{9341A058-EE27-41B4-B078-58E06C81534F}"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4BD211-51D1-4E75-951D-BD48B0A3133C}" type="doc">
      <dgm:prSet loTypeId="urn:microsoft.com/office/officeart/2005/8/layout/default" loCatId="list" qsTypeId="urn:microsoft.com/office/officeart/2005/8/quickstyle/simple3" qsCatId="simple" csTypeId="urn:microsoft.com/office/officeart/2005/8/colors/accent5_2" csCatId="accent5" phldr="1"/>
      <dgm:spPr/>
      <dgm:t>
        <a:bodyPr/>
        <a:lstStyle/>
        <a:p>
          <a:endParaRPr lang="en-US"/>
        </a:p>
      </dgm:t>
    </dgm:pt>
    <dgm:pt modelId="{2D280DDC-8383-4B23-A1B5-6336581DF1EB}">
      <dgm:prSet/>
      <dgm:spPr/>
      <dgm:t>
        <a:bodyPr/>
        <a:lstStyle/>
        <a:p>
          <a:r>
            <a:rPr lang="en-US" dirty="0">
              <a:latin typeface="Arial" panose="020B0604020202020204" pitchFamily="34" charset="0"/>
              <a:cs typeface="Arial" panose="020B0604020202020204" pitchFamily="34" charset="0"/>
            </a:rPr>
            <a:t>Higher Mortality Rate </a:t>
          </a:r>
        </a:p>
      </dgm:t>
    </dgm:pt>
    <dgm:pt modelId="{02139F34-7808-4F8C-AA4B-4D18DA1DE5D5}" type="parTrans" cxnId="{0CA0E79E-232A-46D8-AEDC-56BBF115F022}">
      <dgm:prSet/>
      <dgm:spPr/>
      <dgm:t>
        <a:bodyPr/>
        <a:lstStyle/>
        <a:p>
          <a:endParaRPr lang="en-US"/>
        </a:p>
      </dgm:t>
    </dgm:pt>
    <dgm:pt modelId="{883E349B-1E95-4148-9CE8-C9CD55CCFCFC}" type="sibTrans" cxnId="{0CA0E79E-232A-46D8-AEDC-56BBF115F022}">
      <dgm:prSet/>
      <dgm:spPr/>
      <dgm:t>
        <a:bodyPr/>
        <a:lstStyle/>
        <a:p>
          <a:endParaRPr lang="en-US"/>
        </a:p>
      </dgm:t>
    </dgm:pt>
    <dgm:pt modelId="{D4E83E7B-EB7C-45F3-A754-096A7929E1EC}">
      <dgm:prSet/>
      <dgm:spPr/>
      <dgm:t>
        <a:bodyPr/>
        <a:lstStyle/>
        <a:p>
          <a:r>
            <a:rPr lang="en-US" dirty="0">
              <a:latin typeface="Arial" panose="020B0604020202020204" pitchFamily="34" charset="0"/>
              <a:cs typeface="Arial" panose="020B0604020202020204" pitchFamily="34" charset="0"/>
            </a:rPr>
            <a:t>Poor Employment Attainment </a:t>
          </a:r>
        </a:p>
      </dgm:t>
    </dgm:pt>
    <dgm:pt modelId="{A924BAF7-A493-40F8-91F1-118B0AC8127D}" type="parTrans" cxnId="{702521D4-305A-4B09-878A-77B8A2A5BC8F}">
      <dgm:prSet/>
      <dgm:spPr/>
      <dgm:t>
        <a:bodyPr/>
        <a:lstStyle/>
        <a:p>
          <a:endParaRPr lang="en-US"/>
        </a:p>
      </dgm:t>
    </dgm:pt>
    <dgm:pt modelId="{A7859510-C2F0-4786-B78F-B8A692FEFC40}" type="sibTrans" cxnId="{702521D4-305A-4B09-878A-77B8A2A5BC8F}">
      <dgm:prSet/>
      <dgm:spPr/>
      <dgm:t>
        <a:bodyPr/>
        <a:lstStyle/>
        <a:p>
          <a:endParaRPr lang="en-US"/>
        </a:p>
      </dgm:t>
    </dgm:pt>
    <dgm:pt modelId="{A00F0775-B8CC-47CB-9DDD-423AC362EE4A}">
      <dgm:prSet/>
      <dgm:spPr/>
      <dgm:t>
        <a:bodyPr/>
        <a:lstStyle/>
        <a:p>
          <a:r>
            <a:rPr lang="en-US" dirty="0">
              <a:latin typeface="Arial" panose="020B0604020202020204" pitchFamily="34" charset="0"/>
              <a:cs typeface="Arial" panose="020B0604020202020204" pitchFamily="34" charset="0"/>
            </a:rPr>
            <a:t>Physical Abuse </a:t>
          </a:r>
        </a:p>
      </dgm:t>
    </dgm:pt>
    <dgm:pt modelId="{8DFDE629-E4A3-4B1C-A7FC-6062A5F19FC8}" type="parTrans" cxnId="{F563D33C-7437-4491-91D3-196DB2EF28B5}">
      <dgm:prSet/>
      <dgm:spPr/>
      <dgm:t>
        <a:bodyPr/>
        <a:lstStyle/>
        <a:p>
          <a:endParaRPr lang="en-US"/>
        </a:p>
      </dgm:t>
    </dgm:pt>
    <dgm:pt modelId="{36DE2F82-FD4F-45AC-B4A8-B77F494B63D1}" type="sibTrans" cxnId="{F563D33C-7437-4491-91D3-196DB2EF28B5}">
      <dgm:prSet/>
      <dgm:spPr/>
      <dgm:t>
        <a:bodyPr/>
        <a:lstStyle/>
        <a:p>
          <a:endParaRPr lang="en-US"/>
        </a:p>
      </dgm:t>
    </dgm:pt>
    <dgm:pt modelId="{FE6D7EF4-92B8-4F49-A26C-9C2A1EE4F588}">
      <dgm:prSet/>
      <dgm:spPr/>
      <dgm:t>
        <a:bodyPr/>
        <a:lstStyle/>
        <a:p>
          <a:r>
            <a:rPr lang="en-US" dirty="0">
              <a:latin typeface="Arial" panose="020B0604020202020204" pitchFamily="34" charset="0"/>
              <a:cs typeface="Arial" panose="020B0604020202020204" pitchFamily="34" charset="0"/>
            </a:rPr>
            <a:t>Bullying &amp; School Phobia </a:t>
          </a:r>
        </a:p>
      </dgm:t>
    </dgm:pt>
    <dgm:pt modelId="{43FD59DD-C8F1-41DA-B479-6E36BCB1870E}" type="parTrans" cxnId="{1F36D8CD-6DE6-4FB7-B2C0-D409C4C7BCF7}">
      <dgm:prSet/>
      <dgm:spPr/>
      <dgm:t>
        <a:bodyPr/>
        <a:lstStyle/>
        <a:p>
          <a:endParaRPr lang="en-US"/>
        </a:p>
      </dgm:t>
    </dgm:pt>
    <dgm:pt modelId="{297BBC89-CFF3-4D89-801F-676107FD994D}" type="sibTrans" cxnId="{1F36D8CD-6DE6-4FB7-B2C0-D409C4C7BCF7}">
      <dgm:prSet/>
      <dgm:spPr/>
      <dgm:t>
        <a:bodyPr/>
        <a:lstStyle/>
        <a:p>
          <a:endParaRPr lang="en-US"/>
        </a:p>
      </dgm:t>
    </dgm:pt>
    <dgm:pt modelId="{56AF92F6-312D-4630-BBDC-F858F40F728B}">
      <dgm:prSet/>
      <dgm:spPr/>
      <dgm:t>
        <a:bodyPr/>
        <a:lstStyle/>
        <a:p>
          <a:r>
            <a:rPr lang="en-US" dirty="0">
              <a:latin typeface="Arial" panose="020B0604020202020204" pitchFamily="34" charset="0"/>
              <a:cs typeface="Arial" panose="020B0604020202020204" pitchFamily="34" charset="0"/>
            </a:rPr>
            <a:t>Social Isolation </a:t>
          </a:r>
        </a:p>
      </dgm:t>
    </dgm:pt>
    <dgm:pt modelId="{FADC5910-C077-442E-A678-06338ADCCCDE}" type="parTrans" cxnId="{4898FC32-E9C2-41FC-BA01-ABBD68DA2A66}">
      <dgm:prSet/>
      <dgm:spPr/>
      <dgm:t>
        <a:bodyPr/>
        <a:lstStyle/>
        <a:p>
          <a:endParaRPr lang="en-US"/>
        </a:p>
      </dgm:t>
    </dgm:pt>
    <dgm:pt modelId="{4A411503-4775-42F6-9ED8-ED801984E9C3}" type="sibTrans" cxnId="{4898FC32-E9C2-41FC-BA01-ABBD68DA2A66}">
      <dgm:prSet/>
      <dgm:spPr/>
      <dgm:t>
        <a:bodyPr/>
        <a:lstStyle/>
        <a:p>
          <a:endParaRPr lang="en-US"/>
        </a:p>
      </dgm:t>
    </dgm:pt>
    <dgm:pt modelId="{F27CE789-BB1A-4A1A-A219-054471161E35}">
      <dgm:prSet/>
      <dgm:spPr/>
      <dgm:t>
        <a:bodyPr/>
        <a:lstStyle/>
        <a:p>
          <a:r>
            <a:rPr lang="en-US" dirty="0">
              <a:latin typeface="Arial" panose="020B0604020202020204" pitchFamily="34" charset="0"/>
              <a:cs typeface="Arial" panose="020B0604020202020204" pitchFamily="34" charset="0"/>
            </a:rPr>
            <a:t>Sexual Exploitation</a:t>
          </a:r>
        </a:p>
      </dgm:t>
    </dgm:pt>
    <dgm:pt modelId="{C905BEC0-2DE0-4F89-BAE6-1E47E30749AF}" type="parTrans" cxnId="{B7B22C3C-D2F8-4F7E-B857-301FEF36B44F}">
      <dgm:prSet/>
      <dgm:spPr/>
      <dgm:t>
        <a:bodyPr/>
        <a:lstStyle/>
        <a:p>
          <a:endParaRPr lang="en-US"/>
        </a:p>
      </dgm:t>
    </dgm:pt>
    <dgm:pt modelId="{159C3E3C-6296-4C05-9C09-AB7AC5BBD4D8}" type="sibTrans" cxnId="{B7B22C3C-D2F8-4F7E-B857-301FEF36B44F}">
      <dgm:prSet/>
      <dgm:spPr/>
      <dgm:t>
        <a:bodyPr/>
        <a:lstStyle/>
        <a:p>
          <a:endParaRPr lang="en-US"/>
        </a:p>
      </dgm:t>
    </dgm:pt>
    <dgm:pt modelId="{9FF1119D-B7D9-45E9-BFA3-D16E42A990E4}">
      <dgm:prSet/>
      <dgm:spPr/>
      <dgm:t>
        <a:bodyPr/>
        <a:lstStyle/>
        <a:p>
          <a:r>
            <a:rPr lang="en-US" dirty="0">
              <a:latin typeface="Arial" panose="020B0604020202020204" pitchFamily="34" charset="0"/>
              <a:cs typeface="Arial" panose="020B0604020202020204" pitchFamily="34" charset="0"/>
            </a:rPr>
            <a:t>Debilitating Anxiety</a:t>
          </a:r>
        </a:p>
      </dgm:t>
    </dgm:pt>
    <dgm:pt modelId="{B60908F5-7D60-472B-AACB-27F15898F74C}" type="sibTrans" cxnId="{C82F8BBE-3B0A-46EB-909A-7EBB805F86B8}">
      <dgm:prSet/>
      <dgm:spPr/>
      <dgm:t>
        <a:bodyPr/>
        <a:lstStyle/>
        <a:p>
          <a:endParaRPr lang="en-US"/>
        </a:p>
      </dgm:t>
    </dgm:pt>
    <dgm:pt modelId="{CE193973-9298-4306-9DA5-6A5B6480E879}" type="parTrans" cxnId="{C82F8BBE-3B0A-46EB-909A-7EBB805F86B8}">
      <dgm:prSet/>
      <dgm:spPr/>
      <dgm:t>
        <a:bodyPr/>
        <a:lstStyle/>
        <a:p>
          <a:endParaRPr lang="en-US"/>
        </a:p>
      </dgm:t>
    </dgm:pt>
    <dgm:pt modelId="{21299B17-3FEB-4DC5-8AA0-A5058420774D}">
      <dgm:prSet/>
      <dgm:spPr/>
      <dgm:t>
        <a:bodyPr/>
        <a:lstStyle/>
        <a:p>
          <a:r>
            <a:rPr lang="en-GB" dirty="0">
              <a:latin typeface="Arial" panose="020B0604020202020204" pitchFamily="34" charset="0"/>
              <a:cs typeface="Arial" panose="020B0604020202020204" pitchFamily="34" charset="0"/>
            </a:rPr>
            <a:t>Criminal Activity</a:t>
          </a:r>
          <a:endParaRPr lang="en-US" dirty="0">
            <a:latin typeface="Arial" panose="020B0604020202020204" pitchFamily="34" charset="0"/>
            <a:cs typeface="Arial" panose="020B0604020202020204" pitchFamily="34" charset="0"/>
          </a:endParaRPr>
        </a:p>
      </dgm:t>
    </dgm:pt>
    <dgm:pt modelId="{0C68AB84-B4BA-4F52-8782-5BAD4F756D29}" type="sibTrans" cxnId="{D0D33855-AFE3-4B9A-80BA-F72909CF19F7}">
      <dgm:prSet/>
      <dgm:spPr/>
      <dgm:t>
        <a:bodyPr/>
        <a:lstStyle/>
        <a:p>
          <a:endParaRPr lang="en-US"/>
        </a:p>
      </dgm:t>
    </dgm:pt>
    <dgm:pt modelId="{7D36615C-0057-481E-BD03-11EF79E00E47}" type="parTrans" cxnId="{D0D33855-AFE3-4B9A-80BA-F72909CF19F7}">
      <dgm:prSet/>
      <dgm:spPr/>
      <dgm:t>
        <a:bodyPr/>
        <a:lstStyle/>
        <a:p>
          <a:endParaRPr lang="en-US"/>
        </a:p>
      </dgm:t>
    </dgm:pt>
    <dgm:pt modelId="{75BF670C-1A08-4FC0-8736-E1407F490067}" type="pres">
      <dgm:prSet presAssocID="{3D4BD211-51D1-4E75-951D-BD48B0A3133C}" presName="diagram" presStyleCnt="0">
        <dgm:presLayoutVars>
          <dgm:dir/>
          <dgm:resizeHandles val="exact"/>
        </dgm:presLayoutVars>
      </dgm:prSet>
      <dgm:spPr/>
    </dgm:pt>
    <dgm:pt modelId="{3AB104B4-C7CE-4297-85AA-DD40FF332F04}" type="pres">
      <dgm:prSet presAssocID="{2D280DDC-8383-4B23-A1B5-6336581DF1EB}" presName="node" presStyleLbl="node1" presStyleIdx="0" presStyleCnt="8">
        <dgm:presLayoutVars>
          <dgm:bulletEnabled val="1"/>
        </dgm:presLayoutVars>
      </dgm:prSet>
      <dgm:spPr/>
    </dgm:pt>
    <dgm:pt modelId="{AD3CA478-4E06-43E5-AD1D-D7F225D69760}" type="pres">
      <dgm:prSet presAssocID="{883E349B-1E95-4148-9CE8-C9CD55CCFCFC}" presName="sibTrans" presStyleCnt="0"/>
      <dgm:spPr/>
    </dgm:pt>
    <dgm:pt modelId="{63F18B6C-DF2D-4F51-BBF8-185034DD7BDA}" type="pres">
      <dgm:prSet presAssocID="{9FF1119D-B7D9-45E9-BFA3-D16E42A990E4}" presName="node" presStyleLbl="node1" presStyleIdx="1" presStyleCnt="8">
        <dgm:presLayoutVars>
          <dgm:bulletEnabled val="1"/>
        </dgm:presLayoutVars>
      </dgm:prSet>
      <dgm:spPr/>
    </dgm:pt>
    <dgm:pt modelId="{E5C9ACB1-7582-4858-9E9A-FACD85EC86B0}" type="pres">
      <dgm:prSet presAssocID="{B60908F5-7D60-472B-AACB-27F15898F74C}" presName="sibTrans" presStyleCnt="0"/>
      <dgm:spPr/>
    </dgm:pt>
    <dgm:pt modelId="{69F41552-A308-487E-8E2B-E812F1048A23}" type="pres">
      <dgm:prSet presAssocID="{D4E83E7B-EB7C-45F3-A754-096A7929E1EC}" presName="node" presStyleLbl="node1" presStyleIdx="2" presStyleCnt="8">
        <dgm:presLayoutVars>
          <dgm:bulletEnabled val="1"/>
        </dgm:presLayoutVars>
      </dgm:prSet>
      <dgm:spPr/>
    </dgm:pt>
    <dgm:pt modelId="{A03CBB66-2333-42DB-8705-59D7073A2236}" type="pres">
      <dgm:prSet presAssocID="{A7859510-C2F0-4786-B78F-B8A692FEFC40}" presName="sibTrans" presStyleCnt="0"/>
      <dgm:spPr/>
    </dgm:pt>
    <dgm:pt modelId="{7965D7F3-05C0-442D-A7CB-FF474785FCC9}" type="pres">
      <dgm:prSet presAssocID="{A00F0775-B8CC-47CB-9DDD-423AC362EE4A}" presName="node" presStyleLbl="node1" presStyleIdx="3" presStyleCnt="8">
        <dgm:presLayoutVars>
          <dgm:bulletEnabled val="1"/>
        </dgm:presLayoutVars>
      </dgm:prSet>
      <dgm:spPr/>
    </dgm:pt>
    <dgm:pt modelId="{4B636065-AE7C-4B27-8A9A-9C41E987C1FE}" type="pres">
      <dgm:prSet presAssocID="{36DE2F82-FD4F-45AC-B4A8-B77F494B63D1}" presName="sibTrans" presStyleCnt="0"/>
      <dgm:spPr/>
    </dgm:pt>
    <dgm:pt modelId="{0C7840E3-7151-45C2-A1FD-576CD9EE1FF6}" type="pres">
      <dgm:prSet presAssocID="{21299B17-3FEB-4DC5-8AA0-A5058420774D}" presName="node" presStyleLbl="node1" presStyleIdx="4" presStyleCnt="8">
        <dgm:presLayoutVars>
          <dgm:bulletEnabled val="1"/>
        </dgm:presLayoutVars>
      </dgm:prSet>
      <dgm:spPr/>
    </dgm:pt>
    <dgm:pt modelId="{6852A255-4592-48AD-B0D6-9E5A2AE83DC3}" type="pres">
      <dgm:prSet presAssocID="{0C68AB84-B4BA-4F52-8782-5BAD4F756D29}" presName="sibTrans" presStyleCnt="0"/>
      <dgm:spPr/>
    </dgm:pt>
    <dgm:pt modelId="{4405DB01-FC79-4727-BBCF-81F886FDA976}" type="pres">
      <dgm:prSet presAssocID="{FE6D7EF4-92B8-4F49-A26C-9C2A1EE4F588}" presName="node" presStyleLbl="node1" presStyleIdx="5" presStyleCnt="8">
        <dgm:presLayoutVars>
          <dgm:bulletEnabled val="1"/>
        </dgm:presLayoutVars>
      </dgm:prSet>
      <dgm:spPr/>
    </dgm:pt>
    <dgm:pt modelId="{7A499A88-C0CB-40F6-A4A5-F389C1FFFA93}" type="pres">
      <dgm:prSet presAssocID="{297BBC89-CFF3-4D89-801F-676107FD994D}" presName="sibTrans" presStyleCnt="0"/>
      <dgm:spPr/>
    </dgm:pt>
    <dgm:pt modelId="{3809C90D-E8FA-48FF-A20E-A07245760959}" type="pres">
      <dgm:prSet presAssocID="{56AF92F6-312D-4630-BBDC-F858F40F728B}" presName="node" presStyleLbl="node1" presStyleIdx="6" presStyleCnt="8">
        <dgm:presLayoutVars>
          <dgm:bulletEnabled val="1"/>
        </dgm:presLayoutVars>
      </dgm:prSet>
      <dgm:spPr/>
    </dgm:pt>
    <dgm:pt modelId="{A59ED669-24E0-4B37-B8C5-27AE0964C00E}" type="pres">
      <dgm:prSet presAssocID="{4A411503-4775-42F6-9ED8-ED801984E9C3}" presName="sibTrans" presStyleCnt="0"/>
      <dgm:spPr/>
    </dgm:pt>
    <dgm:pt modelId="{20B2B465-CB51-4A00-B158-1E5EFEBB3122}" type="pres">
      <dgm:prSet presAssocID="{F27CE789-BB1A-4A1A-A219-054471161E35}" presName="node" presStyleLbl="node1" presStyleIdx="7" presStyleCnt="8">
        <dgm:presLayoutVars>
          <dgm:bulletEnabled val="1"/>
        </dgm:presLayoutVars>
      </dgm:prSet>
      <dgm:spPr/>
    </dgm:pt>
  </dgm:ptLst>
  <dgm:cxnLst>
    <dgm:cxn modelId="{EFEDE923-2C3D-45EA-B352-E538FD2C81BE}" type="presOf" srcId="{21299B17-3FEB-4DC5-8AA0-A5058420774D}" destId="{0C7840E3-7151-45C2-A1FD-576CD9EE1FF6}" srcOrd="0" destOrd="0" presId="urn:microsoft.com/office/officeart/2005/8/layout/default"/>
    <dgm:cxn modelId="{901FB225-D0B4-45C3-82D8-368672C0B2BA}" type="presOf" srcId="{56AF92F6-312D-4630-BBDC-F858F40F728B}" destId="{3809C90D-E8FA-48FF-A20E-A07245760959}" srcOrd="0" destOrd="0" presId="urn:microsoft.com/office/officeart/2005/8/layout/default"/>
    <dgm:cxn modelId="{4898FC32-E9C2-41FC-BA01-ABBD68DA2A66}" srcId="{3D4BD211-51D1-4E75-951D-BD48B0A3133C}" destId="{56AF92F6-312D-4630-BBDC-F858F40F728B}" srcOrd="6" destOrd="0" parTransId="{FADC5910-C077-442E-A678-06338ADCCCDE}" sibTransId="{4A411503-4775-42F6-9ED8-ED801984E9C3}"/>
    <dgm:cxn modelId="{B7B22C3C-D2F8-4F7E-B857-301FEF36B44F}" srcId="{3D4BD211-51D1-4E75-951D-BD48B0A3133C}" destId="{F27CE789-BB1A-4A1A-A219-054471161E35}" srcOrd="7" destOrd="0" parTransId="{C905BEC0-2DE0-4F89-BAE6-1E47E30749AF}" sibTransId="{159C3E3C-6296-4C05-9C09-AB7AC5BBD4D8}"/>
    <dgm:cxn modelId="{F563D33C-7437-4491-91D3-196DB2EF28B5}" srcId="{3D4BD211-51D1-4E75-951D-BD48B0A3133C}" destId="{A00F0775-B8CC-47CB-9DDD-423AC362EE4A}" srcOrd="3" destOrd="0" parTransId="{8DFDE629-E4A3-4B1C-A7FC-6062A5F19FC8}" sibTransId="{36DE2F82-FD4F-45AC-B4A8-B77F494B63D1}"/>
    <dgm:cxn modelId="{C941A36A-C2FA-4937-B849-B3E360F1E6AE}" type="presOf" srcId="{A00F0775-B8CC-47CB-9DDD-423AC362EE4A}" destId="{7965D7F3-05C0-442D-A7CB-FF474785FCC9}" srcOrd="0" destOrd="0" presId="urn:microsoft.com/office/officeart/2005/8/layout/default"/>
    <dgm:cxn modelId="{B429254B-78E1-4706-A92F-121E2783AF1E}" type="presOf" srcId="{F27CE789-BB1A-4A1A-A219-054471161E35}" destId="{20B2B465-CB51-4A00-B158-1E5EFEBB3122}" srcOrd="0" destOrd="0" presId="urn:microsoft.com/office/officeart/2005/8/layout/default"/>
    <dgm:cxn modelId="{D0D33855-AFE3-4B9A-80BA-F72909CF19F7}" srcId="{3D4BD211-51D1-4E75-951D-BD48B0A3133C}" destId="{21299B17-3FEB-4DC5-8AA0-A5058420774D}" srcOrd="4" destOrd="0" parTransId="{7D36615C-0057-481E-BD03-11EF79E00E47}" sibTransId="{0C68AB84-B4BA-4F52-8782-5BAD4F756D29}"/>
    <dgm:cxn modelId="{AB608686-4A8E-47DE-BEDC-E7CD2A9FA159}" type="presOf" srcId="{9FF1119D-B7D9-45E9-BFA3-D16E42A990E4}" destId="{63F18B6C-DF2D-4F51-BBF8-185034DD7BDA}" srcOrd="0" destOrd="0" presId="urn:microsoft.com/office/officeart/2005/8/layout/default"/>
    <dgm:cxn modelId="{B1C6CB8B-4E30-46B2-92BE-1F7F12C1E1DE}" type="presOf" srcId="{D4E83E7B-EB7C-45F3-A754-096A7929E1EC}" destId="{69F41552-A308-487E-8E2B-E812F1048A23}" srcOrd="0" destOrd="0" presId="urn:microsoft.com/office/officeart/2005/8/layout/default"/>
    <dgm:cxn modelId="{0CA0E79E-232A-46D8-AEDC-56BBF115F022}" srcId="{3D4BD211-51D1-4E75-951D-BD48B0A3133C}" destId="{2D280DDC-8383-4B23-A1B5-6336581DF1EB}" srcOrd="0" destOrd="0" parTransId="{02139F34-7808-4F8C-AA4B-4D18DA1DE5D5}" sibTransId="{883E349B-1E95-4148-9CE8-C9CD55CCFCFC}"/>
    <dgm:cxn modelId="{C82F8BBE-3B0A-46EB-909A-7EBB805F86B8}" srcId="{3D4BD211-51D1-4E75-951D-BD48B0A3133C}" destId="{9FF1119D-B7D9-45E9-BFA3-D16E42A990E4}" srcOrd="1" destOrd="0" parTransId="{CE193973-9298-4306-9DA5-6A5B6480E879}" sibTransId="{B60908F5-7D60-472B-AACB-27F15898F74C}"/>
    <dgm:cxn modelId="{20178CCC-F1F0-46D4-87F0-C53B40B814B1}" type="presOf" srcId="{2D280DDC-8383-4B23-A1B5-6336581DF1EB}" destId="{3AB104B4-C7CE-4297-85AA-DD40FF332F04}" srcOrd="0" destOrd="0" presId="urn:microsoft.com/office/officeart/2005/8/layout/default"/>
    <dgm:cxn modelId="{1F36D8CD-6DE6-4FB7-B2C0-D409C4C7BCF7}" srcId="{3D4BD211-51D1-4E75-951D-BD48B0A3133C}" destId="{FE6D7EF4-92B8-4F49-A26C-9C2A1EE4F588}" srcOrd="5" destOrd="0" parTransId="{43FD59DD-C8F1-41DA-B479-6E36BCB1870E}" sibTransId="{297BBC89-CFF3-4D89-801F-676107FD994D}"/>
    <dgm:cxn modelId="{702521D4-305A-4B09-878A-77B8A2A5BC8F}" srcId="{3D4BD211-51D1-4E75-951D-BD48B0A3133C}" destId="{D4E83E7B-EB7C-45F3-A754-096A7929E1EC}" srcOrd="2" destOrd="0" parTransId="{A924BAF7-A493-40F8-91F1-118B0AC8127D}" sibTransId="{A7859510-C2F0-4786-B78F-B8A692FEFC40}"/>
    <dgm:cxn modelId="{61AAD3E1-8024-4132-AAFE-AE4D0449DB03}" type="presOf" srcId="{FE6D7EF4-92B8-4F49-A26C-9C2A1EE4F588}" destId="{4405DB01-FC79-4727-BBCF-81F886FDA976}" srcOrd="0" destOrd="0" presId="urn:microsoft.com/office/officeart/2005/8/layout/default"/>
    <dgm:cxn modelId="{A9C811F3-846C-4904-9224-CE6AAA5BBDC2}" type="presOf" srcId="{3D4BD211-51D1-4E75-951D-BD48B0A3133C}" destId="{75BF670C-1A08-4FC0-8736-E1407F490067}" srcOrd="0" destOrd="0" presId="urn:microsoft.com/office/officeart/2005/8/layout/default"/>
    <dgm:cxn modelId="{36A47790-7E40-444C-A1C4-E35EA73701B2}" type="presParOf" srcId="{75BF670C-1A08-4FC0-8736-E1407F490067}" destId="{3AB104B4-C7CE-4297-85AA-DD40FF332F04}" srcOrd="0" destOrd="0" presId="urn:microsoft.com/office/officeart/2005/8/layout/default"/>
    <dgm:cxn modelId="{CDCEDA23-E0F3-4566-8409-FE045699669F}" type="presParOf" srcId="{75BF670C-1A08-4FC0-8736-E1407F490067}" destId="{AD3CA478-4E06-43E5-AD1D-D7F225D69760}" srcOrd="1" destOrd="0" presId="urn:microsoft.com/office/officeart/2005/8/layout/default"/>
    <dgm:cxn modelId="{3370B6FD-B74F-418C-959B-6C3805A33F95}" type="presParOf" srcId="{75BF670C-1A08-4FC0-8736-E1407F490067}" destId="{63F18B6C-DF2D-4F51-BBF8-185034DD7BDA}" srcOrd="2" destOrd="0" presId="urn:microsoft.com/office/officeart/2005/8/layout/default"/>
    <dgm:cxn modelId="{A32C4E35-61BF-467E-8264-28E280D3593C}" type="presParOf" srcId="{75BF670C-1A08-4FC0-8736-E1407F490067}" destId="{E5C9ACB1-7582-4858-9E9A-FACD85EC86B0}" srcOrd="3" destOrd="0" presId="urn:microsoft.com/office/officeart/2005/8/layout/default"/>
    <dgm:cxn modelId="{CCED640A-AA67-4FCA-A3DC-78EB185F1FA0}" type="presParOf" srcId="{75BF670C-1A08-4FC0-8736-E1407F490067}" destId="{69F41552-A308-487E-8E2B-E812F1048A23}" srcOrd="4" destOrd="0" presId="urn:microsoft.com/office/officeart/2005/8/layout/default"/>
    <dgm:cxn modelId="{FD24AB7A-5941-4B54-860E-4D0BAE0D5DCD}" type="presParOf" srcId="{75BF670C-1A08-4FC0-8736-E1407F490067}" destId="{A03CBB66-2333-42DB-8705-59D7073A2236}" srcOrd="5" destOrd="0" presId="urn:microsoft.com/office/officeart/2005/8/layout/default"/>
    <dgm:cxn modelId="{DFD57A28-1DE3-48E7-8C20-A41F4FB59FE8}" type="presParOf" srcId="{75BF670C-1A08-4FC0-8736-E1407F490067}" destId="{7965D7F3-05C0-442D-A7CB-FF474785FCC9}" srcOrd="6" destOrd="0" presId="urn:microsoft.com/office/officeart/2005/8/layout/default"/>
    <dgm:cxn modelId="{95FD832D-D35C-47D4-BC4A-7529D2CEE151}" type="presParOf" srcId="{75BF670C-1A08-4FC0-8736-E1407F490067}" destId="{4B636065-AE7C-4B27-8A9A-9C41E987C1FE}" srcOrd="7" destOrd="0" presId="urn:microsoft.com/office/officeart/2005/8/layout/default"/>
    <dgm:cxn modelId="{923B16EE-8759-4AB7-ABD4-1FCB05DEA008}" type="presParOf" srcId="{75BF670C-1A08-4FC0-8736-E1407F490067}" destId="{0C7840E3-7151-45C2-A1FD-576CD9EE1FF6}" srcOrd="8" destOrd="0" presId="urn:microsoft.com/office/officeart/2005/8/layout/default"/>
    <dgm:cxn modelId="{EC43165E-FD2F-4D98-9055-E8A63FDD5D09}" type="presParOf" srcId="{75BF670C-1A08-4FC0-8736-E1407F490067}" destId="{6852A255-4592-48AD-B0D6-9E5A2AE83DC3}" srcOrd="9" destOrd="0" presId="urn:microsoft.com/office/officeart/2005/8/layout/default"/>
    <dgm:cxn modelId="{8A64D28E-08E5-4E28-9CD1-735F41D10838}" type="presParOf" srcId="{75BF670C-1A08-4FC0-8736-E1407F490067}" destId="{4405DB01-FC79-4727-BBCF-81F886FDA976}" srcOrd="10" destOrd="0" presId="urn:microsoft.com/office/officeart/2005/8/layout/default"/>
    <dgm:cxn modelId="{AAC887BA-05D8-4CC8-85BC-59D2ADD6144F}" type="presParOf" srcId="{75BF670C-1A08-4FC0-8736-E1407F490067}" destId="{7A499A88-C0CB-40F6-A4A5-F389C1FFFA93}" srcOrd="11" destOrd="0" presId="urn:microsoft.com/office/officeart/2005/8/layout/default"/>
    <dgm:cxn modelId="{29E13AB0-3D41-44AD-BB32-869F73A3F997}" type="presParOf" srcId="{75BF670C-1A08-4FC0-8736-E1407F490067}" destId="{3809C90D-E8FA-48FF-A20E-A07245760959}" srcOrd="12" destOrd="0" presId="urn:microsoft.com/office/officeart/2005/8/layout/default"/>
    <dgm:cxn modelId="{E3F667D8-E596-4D0B-B33D-1ACA774A090D}" type="presParOf" srcId="{75BF670C-1A08-4FC0-8736-E1407F490067}" destId="{A59ED669-24E0-4B37-B8C5-27AE0964C00E}" srcOrd="13" destOrd="0" presId="urn:microsoft.com/office/officeart/2005/8/layout/default"/>
    <dgm:cxn modelId="{3ED4D928-02DE-4FD1-8B24-24ADF0A83167}" type="presParOf" srcId="{75BF670C-1A08-4FC0-8736-E1407F490067}" destId="{20B2B465-CB51-4A00-B158-1E5EFEBB312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CE96A9-C4D4-4DA3-BD77-C62F5C70E44A}"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1597A11D-34AA-45EA-AC8D-43C0000C44C8}">
      <dgm:prSet/>
      <dgm:spPr/>
      <dgm:t>
        <a:bodyPr/>
        <a:lstStyle/>
        <a:p>
          <a:r>
            <a:rPr lang="en-GB" dirty="0">
              <a:latin typeface="Arial" panose="020B0604020202020204" pitchFamily="34" charset="0"/>
              <a:cs typeface="Arial" panose="020B0604020202020204" pitchFamily="34" charset="0"/>
            </a:rPr>
            <a:t>Early identification &amp; intervention</a:t>
          </a:r>
          <a:endParaRPr lang="en-US" dirty="0">
            <a:latin typeface="Arial" panose="020B0604020202020204" pitchFamily="34" charset="0"/>
            <a:cs typeface="Arial" panose="020B0604020202020204" pitchFamily="34" charset="0"/>
          </a:endParaRPr>
        </a:p>
      </dgm:t>
    </dgm:pt>
    <dgm:pt modelId="{4B473169-D656-431B-B5E8-10DD3D7A0218}" type="parTrans" cxnId="{4FB37765-D559-4BD6-9742-71F0D756DFB4}">
      <dgm:prSet/>
      <dgm:spPr/>
      <dgm:t>
        <a:bodyPr/>
        <a:lstStyle/>
        <a:p>
          <a:endParaRPr lang="en-US"/>
        </a:p>
      </dgm:t>
    </dgm:pt>
    <dgm:pt modelId="{FA5B5B08-640F-445D-97F1-069D92D9C3CB}" type="sibTrans" cxnId="{4FB37765-D559-4BD6-9742-71F0D756DFB4}">
      <dgm:prSet/>
      <dgm:spPr/>
      <dgm:t>
        <a:bodyPr/>
        <a:lstStyle/>
        <a:p>
          <a:endParaRPr lang="en-US"/>
        </a:p>
      </dgm:t>
    </dgm:pt>
    <dgm:pt modelId="{2262CADC-7E50-4C71-804D-10A081E974BB}">
      <dgm:prSet/>
      <dgm:spPr/>
      <dgm:t>
        <a:bodyPr/>
        <a:lstStyle/>
        <a:p>
          <a:r>
            <a:rPr lang="en-GB" dirty="0">
              <a:latin typeface="Arial" panose="020B0604020202020204" pitchFamily="34" charset="0"/>
              <a:cs typeface="Arial" panose="020B0604020202020204" pitchFamily="34" charset="0"/>
            </a:rPr>
            <a:t>Reflection - Look for patterns why/he/she is doing the repetitive behaviour</a:t>
          </a:r>
          <a:endParaRPr lang="en-US" dirty="0">
            <a:latin typeface="Arial" panose="020B0604020202020204" pitchFamily="34" charset="0"/>
            <a:cs typeface="Arial" panose="020B0604020202020204" pitchFamily="34" charset="0"/>
          </a:endParaRPr>
        </a:p>
      </dgm:t>
    </dgm:pt>
    <dgm:pt modelId="{29D5C52A-B7EB-4DC1-88AD-A4FB9C17AB5D}" type="parTrans" cxnId="{06503010-BD8F-4716-985D-94606ECAAC9E}">
      <dgm:prSet/>
      <dgm:spPr/>
      <dgm:t>
        <a:bodyPr/>
        <a:lstStyle/>
        <a:p>
          <a:endParaRPr lang="en-US"/>
        </a:p>
      </dgm:t>
    </dgm:pt>
    <dgm:pt modelId="{79DC6B9A-C51C-4532-ADC7-78550B494499}" type="sibTrans" cxnId="{06503010-BD8F-4716-985D-94606ECAAC9E}">
      <dgm:prSet/>
      <dgm:spPr/>
      <dgm:t>
        <a:bodyPr/>
        <a:lstStyle/>
        <a:p>
          <a:endParaRPr lang="en-US"/>
        </a:p>
      </dgm:t>
    </dgm:pt>
    <dgm:pt modelId="{CA1073EE-B3C5-4523-9203-3DFCC4565C7F}">
      <dgm:prSet/>
      <dgm:spPr/>
      <dgm:t>
        <a:bodyPr/>
        <a:lstStyle/>
        <a:p>
          <a:r>
            <a:rPr lang="en-US" dirty="0">
              <a:latin typeface="Arial" panose="020B0604020202020204" pitchFamily="34" charset="0"/>
              <a:cs typeface="Arial" panose="020B0604020202020204" pitchFamily="34" charset="0"/>
            </a:rPr>
            <a:t>Always encourage the Special Interest to keep engagement</a:t>
          </a:r>
        </a:p>
      </dgm:t>
    </dgm:pt>
    <dgm:pt modelId="{41D9862B-AA6C-4488-98F7-0179A99005DF}" type="parTrans" cxnId="{30592A85-83B7-41D9-884A-2207682EFCAE}">
      <dgm:prSet/>
      <dgm:spPr/>
      <dgm:t>
        <a:bodyPr/>
        <a:lstStyle/>
        <a:p>
          <a:endParaRPr lang="en-US"/>
        </a:p>
      </dgm:t>
    </dgm:pt>
    <dgm:pt modelId="{BF315E22-90DA-461A-B6C1-3A23911C622C}" type="sibTrans" cxnId="{30592A85-83B7-41D9-884A-2207682EFCAE}">
      <dgm:prSet/>
      <dgm:spPr/>
      <dgm:t>
        <a:bodyPr/>
        <a:lstStyle/>
        <a:p>
          <a:endParaRPr lang="en-US"/>
        </a:p>
      </dgm:t>
    </dgm:pt>
    <dgm:pt modelId="{6A5D8251-263A-48CC-B6AA-0EF5F03B115C}">
      <dgm:prSet/>
      <dgm:spPr/>
      <dgm:t>
        <a:bodyPr/>
        <a:lstStyle/>
        <a:p>
          <a:r>
            <a:rPr lang="en-GB" dirty="0">
              <a:latin typeface="Arial" panose="020B0604020202020204" pitchFamily="34" charset="0"/>
              <a:cs typeface="Arial" panose="020B0604020202020204" pitchFamily="34" charset="0"/>
            </a:rPr>
            <a:t>Joined up approach between school and home</a:t>
          </a:r>
          <a:endParaRPr lang="en-US" dirty="0">
            <a:latin typeface="Arial" panose="020B0604020202020204" pitchFamily="34" charset="0"/>
            <a:cs typeface="Arial" panose="020B0604020202020204" pitchFamily="34" charset="0"/>
          </a:endParaRPr>
        </a:p>
      </dgm:t>
    </dgm:pt>
    <dgm:pt modelId="{ADD425D4-BBA2-46C5-A1D4-69F009EEC22C}" type="parTrans" cxnId="{A133CC0B-6956-4D89-BFAA-1489EA143DEF}">
      <dgm:prSet/>
      <dgm:spPr/>
      <dgm:t>
        <a:bodyPr/>
        <a:lstStyle/>
        <a:p>
          <a:endParaRPr lang="en-US"/>
        </a:p>
      </dgm:t>
    </dgm:pt>
    <dgm:pt modelId="{C2EC9483-335E-48F8-90ED-5093B8B2EFAA}" type="sibTrans" cxnId="{A133CC0B-6956-4D89-BFAA-1489EA143DEF}">
      <dgm:prSet/>
      <dgm:spPr/>
      <dgm:t>
        <a:bodyPr/>
        <a:lstStyle/>
        <a:p>
          <a:endParaRPr lang="en-US"/>
        </a:p>
      </dgm:t>
    </dgm:pt>
    <dgm:pt modelId="{54215594-A25D-4E4D-8B52-109D583294F1}">
      <dgm:prSet/>
      <dgm:spPr/>
      <dgm:t>
        <a:bodyPr/>
        <a:lstStyle/>
        <a:p>
          <a:r>
            <a:rPr lang="en-GB" dirty="0">
              <a:latin typeface="Arial" panose="020B0604020202020204" pitchFamily="34" charset="0"/>
              <a:cs typeface="Arial" panose="020B0604020202020204" pitchFamily="34" charset="0"/>
            </a:rPr>
            <a:t>Encourage the individual to understand the behaviour (Why?)</a:t>
          </a:r>
          <a:endParaRPr lang="en-US" dirty="0">
            <a:latin typeface="Arial" panose="020B0604020202020204" pitchFamily="34" charset="0"/>
            <a:cs typeface="Arial" panose="020B0604020202020204" pitchFamily="34" charset="0"/>
          </a:endParaRPr>
        </a:p>
      </dgm:t>
    </dgm:pt>
    <dgm:pt modelId="{F0448568-7DED-4AB5-B6FC-82941BE4ED08}" type="parTrans" cxnId="{3E87E2CE-FE6B-49F3-B7AB-469A9C00D079}">
      <dgm:prSet/>
      <dgm:spPr/>
      <dgm:t>
        <a:bodyPr/>
        <a:lstStyle/>
        <a:p>
          <a:endParaRPr lang="en-US"/>
        </a:p>
      </dgm:t>
    </dgm:pt>
    <dgm:pt modelId="{F5F8BF3E-09AC-437A-8ABA-4BE882636436}" type="sibTrans" cxnId="{3E87E2CE-FE6B-49F3-B7AB-469A9C00D079}">
      <dgm:prSet/>
      <dgm:spPr/>
      <dgm:t>
        <a:bodyPr/>
        <a:lstStyle/>
        <a:p>
          <a:endParaRPr lang="en-US"/>
        </a:p>
      </dgm:t>
    </dgm:pt>
    <dgm:pt modelId="{9CD505AA-B69F-436A-8B86-52B4173860BA}">
      <dgm:prSet/>
      <dgm:spPr/>
      <dgm:t>
        <a:bodyPr/>
        <a:lstStyle/>
        <a:p>
          <a:r>
            <a:rPr lang="en-GB" dirty="0">
              <a:latin typeface="Arial" panose="020B0604020202020204" pitchFamily="34" charset="0"/>
              <a:cs typeface="Arial" panose="020B0604020202020204" pitchFamily="34" charset="0"/>
            </a:rPr>
            <a:t>If inappropriate, set out clear rules of what is accepted behaviour</a:t>
          </a:r>
          <a:endParaRPr lang="en-US" dirty="0">
            <a:latin typeface="Arial" panose="020B0604020202020204" pitchFamily="34" charset="0"/>
            <a:cs typeface="Arial" panose="020B0604020202020204" pitchFamily="34" charset="0"/>
          </a:endParaRPr>
        </a:p>
      </dgm:t>
    </dgm:pt>
    <dgm:pt modelId="{263A286F-0AC4-41B7-B5C5-221C18824CCE}" type="parTrans" cxnId="{4638E181-7493-4725-BD62-3B9BBB3A085B}">
      <dgm:prSet/>
      <dgm:spPr/>
      <dgm:t>
        <a:bodyPr/>
        <a:lstStyle/>
        <a:p>
          <a:endParaRPr lang="en-US"/>
        </a:p>
      </dgm:t>
    </dgm:pt>
    <dgm:pt modelId="{B9F9D9D4-F1BE-4DCD-81D9-A4355302CA30}" type="sibTrans" cxnId="{4638E181-7493-4725-BD62-3B9BBB3A085B}">
      <dgm:prSet/>
      <dgm:spPr/>
      <dgm:t>
        <a:bodyPr/>
        <a:lstStyle/>
        <a:p>
          <a:endParaRPr lang="en-US"/>
        </a:p>
      </dgm:t>
    </dgm:pt>
    <dgm:pt modelId="{99252D05-21BA-4176-9E0B-9BD832177EAB}">
      <dgm:prSet/>
      <dgm:spPr/>
      <dgm:t>
        <a:bodyPr/>
        <a:lstStyle/>
        <a:p>
          <a:r>
            <a:rPr lang="en-GB" dirty="0">
              <a:latin typeface="Arial" panose="020B0604020202020204" pitchFamily="34" charset="0"/>
              <a:cs typeface="Arial" panose="020B0604020202020204" pitchFamily="34" charset="0"/>
            </a:rPr>
            <a:t>Never stop the stim unless it is inappropriate</a:t>
          </a:r>
          <a:endParaRPr lang="en-US" dirty="0">
            <a:latin typeface="Arial" panose="020B0604020202020204" pitchFamily="34" charset="0"/>
            <a:cs typeface="Arial" panose="020B0604020202020204" pitchFamily="34" charset="0"/>
          </a:endParaRPr>
        </a:p>
      </dgm:t>
    </dgm:pt>
    <dgm:pt modelId="{4B660810-88C1-4FCA-BD42-1F22E91FDEBF}" type="parTrans" cxnId="{180D73A5-1574-4521-976E-F23813BCD5D7}">
      <dgm:prSet/>
      <dgm:spPr/>
      <dgm:t>
        <a:bodyPr/>
        <a:lstStyle/>
        <a:p>
          <a:endParaRPr lang="en-US"/>
        </a:p>
      </dgm:t>
    </dgm:pt>
    <dgm:pt modelId="{1B7FB8B4-8C79-42FE-9985-1EF3F414851F}" type="sibTrans" cxnId="{180D73A5-1574-4521-976E-F23813BCD5D7}">
      <dgm:prSet/>
      <dgm:spPr/>
      <dgm:t>
        <a:bodyPr/>
        <a:lstStyle/>
        <a:p>
          <a:endParaRPr lang="en-US"/>
        </a:p>
      </dgm:t>
    </dgm:pt>
    <dgm:pt modelId="{B7291FE6-DF84-4A6F-8E6B-3D71425E9278}">
      <dgm:prSet/>
      <dgm:spPr/>
      <dgm:t>
        <a:bodyPr/>
        <a:lstStyle/>
        <a:p>
          <a:r>
            <a:rPr lang="en-GB" dirty="0">
              <a:latin typeface="Arial" panose="020B0604020202020204" pitchFamily="34" charset="0"/>
              <a:cs typeface="Arial" panose="020B0604020202020204" pitchFamily="34" charset="0"/>
            </a:rPr>
            <a:t>Look for sensory sensitivities, to minimise anxiety</a:t>
          </a:r>
          <a:endParaRPr lang="en-US" dirty="0">
            <a:latin typeface="Arial" panose="020B0604020202020204" pitchFamily="34" charset="0"/>
            <a:cs typeface="Arial" panose="020B0604020202020204" pitchFamily="34" charset="0"/>
          </a:endParaRPr>
        </a:p>
      </dgm:t>
    </dgm:pt>
    <dgm:pt modelId="{44EB8F46-0C1C-4210-8C23-A73A5F713DAB}" type="parTrans" cxnId="{F5E4EFCB-EF30-4D6B-81A3-86A60BE997CB}">
      <dgm:prSet/>
      <dgm:spPr/>
      <dgm:t>
        <a:bodyPr/>
        <a:lstStyle/>
        <a:p>
          <a:endParaRPr lang="en-US"/>
        </a:p>
      </dgm:t>
    </dgm:pt>
    <dgm:pt modelId="{C3CD2034-6E26-41E8-A83F-D4EBB711466B}" type="sibTrans" cxnId="{F5E4EFCB-EF30-4D6B-81A3-86A60BE997CB}">
      <dgm:prSet/>
      <dgm:spPr/>
      <dgm:t>
        <a:bodyPr/>
        <a:lstStyle/>
        <a:p>
          <a:endParaRPr lang="en-US"/>
        </a:p>
      </dgm:t>
    </dgm:pt>
    <dgm:pt modelId="{A2702F2B-B710-4B36-9C4D-29DDCDDE2E3E}">
      <dgm:prSet/>
      <dgm:spPr/>
      <dgm:t>
        <a:bodyPr/>
        <a:lstStyle/>
        <a:p>
          <a:r>
            <a:rPr lang="en-GB" dirty="0">
              <a:latin typeface="Arial" panose="020B0604020202020204" pitchFamily="34" charset="0"/>
              <a:cs typeface="Arial" panose="020B0604020202020204" pitchFamily="34" charset="0"/>
            </a:rPr>
            <a:t>Allow them to create a structured plan for daily events</a:t>
          </a:r>
          <a:endParaRPr lang="en-US" dirty="0">
            <a:latin typeface="Arial" panose="020B0604020202020204" pitchFamily="34" charset="0"/>
            <a:cs typeface="Arial" panose="020B0604020202020204" pitchFamily="34" charset="0"/>
          </a:endParaRPr>
        </a:p>
      </dgm:t>
    </dgm:pt>
    <dgm:pt modelId="{AE05A43D-C3B1-4AFC-950A-D4F171E82D56}" type="parTrans" cxnId="{8311597C-FB61-46F4-96FE-D6BC89BB07D2}">
      <dgm:prSet/>
      <dgm:spPr/>
      <dgm:t>
        <a:bodyPr/>
        <a:lstStyle/>
        <a:p>
          <a:endParaRPr lang="en-US"/>
        </a:p>
      </dgm:t>
    </dgm:pt>
    <dgm:pt modelId="{6D720334-9968-43C6-980B-7698E7B8C3F9}" type="sibTrans" cxnId="{8311597C-FB61-46F4-96FE-D6BC89BB07D2}">
      <dgm:prSet/>
      <dgm:spPr/>
      <dgm:t>
        <a:bodyPr/>
        <a:lstStyle/>
        <a:p>
          <a:endParaRPr lang="en-US"/>
        </a:p>
      </dgm:t>
    </dgm:pt>
    <dgm:pt modelId="{A75DAD59-2AF0-4445-9D54-163E4B327B22}">
      <dgm:prSet/>
      <dgm:spPr/>
      <dgm:t>
        <a:bodyPr/>
        <a:lstStyle/>
        <a:p>
          <a:r>
            <a:rPr lang="en-US" dirty="0">
              <a:latin typeface="Arial" panose="020B0604020202020204" pitchFamily="34" charset="0"/>
              <a:cs typeface="Arial" panose="020B0604020202020204" pitchFamily="34" charset="0"/>
            </a:rPr>
            <a:t>EMPATHY! STEP INTO THEIR WORLD</a:t>
          </a:r>
        </a:p>
      </dgm:t>
    </dgm:pt>
    <dgm:pt modelId="{3FCE9C34-F0D8-4452-B0F3-D942F9E276F9}" type="parTrans" cxnId="{C77BF3C9-B100-4D27-BEDB-36D336A7E136}">
      <dgm:prSet/>
      <dgm:spPr/>
      <dgm:t>
        <a:bodyPr/>
        <a:lstStyle/>
        <a:p>
          <a:endParaRPr lang="en-US"/>
        </a:p>
      </dgm:t>
    </dgm:pt>
    <dgm:pt modelId="{C6C1E01E-F21A-4D4B-8479-2633EB474AC6}" type="sibTrans" cxnId="{C77BF3C9-B100-4D27-BEDB-36D336A7E136}">
      <dgm:prSet/>
      <dgm:spPr/>
      <dgm:t>
        <a:bodyPr/>
        <a:lstStyle/>
        <a:p>
          <a:endParaRPr lang="en-US"/>
        </a:p>
      </dgm:t>
    </dgm:pt>
    <dgm:pt modelId="{9A94D1DF-2927-45E5-9AFA-EE4BAF55BAD5}" type="pres">
      <dgm:prSet presAssocID="{8DCE96A9-C4D4-4DA3-BD77-C62F5C70E44A}" presName="diagram" presStyleCnt="0">
        <dgm:presLayoutVars>
          <dgm:dir/>
          <dgm:resizeHandles val="exact"/>
        </dgm:presLayoutVars>
      </dgm:prSet>
      <dgm:spPr/>
    </dgm:pt>
    <dgm:pt modelId="{8C0660B0-24FB-45D4-B8D1-04B54A613BC8}" type="pres">
      <dgm:prSet presAssocID="{1597A11D-34AA-45EA-AC8D-43C0000C44C8}" presName="node" presStyleLbl="node1" presStyleIdx="0" presStyleCnt="10">
        <dgm:presLayoutVars>
          <dgm:bulletEnabled val="1"/>
        </dgm:presLayoutVars>
      </dgm:prSet>
      <dgm:spPr/>
    </dgm:pt>
    <dgm:pt modelId="{5CA417F3-D4C6-45C9-B769-873F95BC728B}" type="pres">
      <dgm:prSet presAssocID="{FA5B5B08-640F-445D-97F1-069D92D9C3CB}" presName="sibTrans" presStyleCnt="0"/>
      <dgm:spPr/>
    </dgm:pt>
    <dgm:pt modelId="{CB28B806-6613-48EA-84AE-610070486966}" type="pres">
      <dgm:prSet presAssocID="{2262CADC-7E50-4C71-804D-10A081E974BB}" presName="node" presStyleLbl="node1" presStyleIdx="1" presStyleCnt="10">
        <dgm:presLayoutVars>
          <dgm:bulletEnabled val="1"/>
        </dgm:presLayoutVars>
      </dgm:prSet>
      <dgm:spPr/>
    </dgm:pt>
    <dgm:pt modelId="{1CC14A6A-1E10-4211-B680-0F436D4C6D36}" type="pres">
      <dgm:prSet presAssocID="{79DC6B9A-C51C-4532-ADC7-78550B494499}" presName="sibTrans" presStyleCnt="0"/>
      <dgm:spPr/>
    </dgm:pt>
    <dgm:pt modelId="{3232473E-0532-4DF9-9AAD-2350233371C9}" type="pres">
      <dgm:prSet presAssocID="{CA1073EE-B3C5-4523-9203-3DFCC4565C7F}" presName="node" presStyleLbl="node1" presStyleIdx="2" presStyleCnt="10">
        <dgm:presLayoutVars>
          <dgm:bulletEnabled val="1"/>
        </dgm:presLayoutVars>
      </dgm:prSet>
      <dgm:spPr/>
    </dgm:pt>
    <dgm:pt modelId="{BA88D5A4-B9E4-4633-A3BA-B5D229DC6F91}" type="pres">
      <dgm:prSet presAssocID="{BF315E22-90DA-461A-B6C1-3A23911C622C}" presName="sibTrans" presStyleCnt="0"/>
      <dgm:spPr/>
    </dgm:pt>
    <dgm:pt modelId="{C6B977E5-E88C-4C04-83BC-70A368CF0B00}" type="pres">
      <dgm:prSet presAssocID="{6A5D8251-263A-48CC-B6AA-0EF5F03B115C}" presName="node" presStyleLbl="node1" presStyleIdx="3" presStyleCnt="10">
        <dgm:presLayoutVars>
          <dgm:bulletEnabled val="1"/>
        </dgm:presLayoutVars>
      </dgm:prSet>
      <dgm:spPr/>
    </dgm:pt>
    <dgm:pt modelId="{AF98C402-E0A4-4655-BA21-68A73EA317D1}" type="pres">
      <dgm:prSet presAssocID="{C2EC9483-335E-48F8-90ED-5093B8B2EFAA}" presName="sibTrans" presStyleCnt="0"/>
      <dgm:spPr/>
    </dgm:pt>
    <dgm:pt modelId="{8A1D852C-3635-430A-A1D7-3B9DD6959251}" type="pres">
      <dgm:prSet presAssocID="{54215594-A25D-4E4D-8B52-109D583294F1}" presName="node" presStyleLbl="node1" presStyleIdx="4" presStyleCnt="10">
        <dgm:presLayoutVars>
          <dgm:bulletEnabled val="1"/>
        </dgm:presLayoutVars>
      </dgm:prSet>
      <dgm:spPr/>
    </dgm:pt>
    <dgm:pt modelId="{55A3E2C2-FCBF-4B3C-AAAD-C0286B04F3C2}" type="pres">
      <dgm:prSet presAssocID="{F5F8BF3E-09AC-437A-8ABA-4BE882636436}" presName="sibTrans" presStyleCnt="0"/>
      <dgm:spPr/>
    </dgm:pt>
    <dgm:pt modelId="{87E455F3-3684-4D6C-A9D0-32E8B00814FD}" type="pres">
      <dgm:prSet presAssocID="{9CD505AA-B69F-436A-8B86-52B4173860BA}" presName="node" presStyleLbl="node1" presStyleIdx="5" presStyleCnt="10">
        <dgm:presLayoutVars>
          <dgm:bulletEnabled val="1"/>
        </dgm:presLayoutVars>
      </dgm:prSet>
      <dgm:spPr/>
    </dgm:pt>
    <dgm:pt modelId="{F3A11E2C-BDF4-44BD-ADD5-E7B4B3F87055}" type="pres">
      <dgm:prSet presAssocID="{B9F9D9D4-F1BE-4DCD-81D9-A4355302CA30}" presName="sibTrans" presStyleCnt="0"/>
      <dgm:spPr/>
    </dgm:pt>
    <dgm:pt modelId="{A3C6FDCE-AE77-4D7A-99A0-07D4292D2C7D}" type="pres">
      <dgm:prSet presAssocID="{99252D05-21BA-4176-9E0B-9BD832177EAB}" presName="node" presStyleLbl="node1" presStyleIdx="6" presStyleCnt="10">
        <dgm:presLayoutVars>
          <dgm:bulletEnabled val="1"/>
        </dgm:presLayoutVars>
      </dgm:prSet>
      <dgm:spPr/>
    </dgm:pt>
    <dgm:pt modelId="{D77D49BB-E6B1-4463-8342-BA85E31AE64B}" type="pres">
      <dgm:prSet presAssocID="{1B7FB8B4-8C79-42FE-9985-1EF3F414851F}" presName="sibTrans" presStyleCnt="0"/>
      <dgm:spPr/>
    </dgm:pt>
    <dgm:pt modelId="{CC4D5A07-6C23-4DFF-9DBE-FB5833F3D5DF}" type="pres">
      <dgm:prSet presAssocID="{B7291FE6-DF84-4A6F-8E6B-3D71425E9278}" presName="node" presStyleLbl="node1" presStyleIdx="7" presStyleCnt="10">
        <dgm:presLayoutVars>
          <dgm:bulletEnabled val="1"/>
        </dgm:presLayoutVars>
      </dgm:prSet>
      <dgm:spPr/>
    </dgm:pt>
    <dgm:pt modelId="{83121E10-FC73-4107-9268-69BBCCADF298}" type="pres">
      <dgm:prSet presAssocID="{C3CD2034-6E26-41E8-A83F-D4EBB711466B}" presName="sibTrans" presStyleCnt="0"/>
      <dgm:spPr/>
    </dgm:pt>
    <dgm:pt modelId="{5873343D-4FCA-4167-81B7-08ED3D5772CF}" type="pres">
      <dgm:prSet presAssocID="{A2702F2B-B710-4B36-9C4D-29DDCDDE2E3E}" presName="node" presStyleLbl="node1" presStyleIdx="8" presStyleCnt="10">
        <dgm:presLayoutVars>
          <dgm:bulletEnabled val="1"/>
        </dgm:presLayoutVars>
      </dgm:prSet>
      <dgm:spPr/>
    </dgm:pt>
    <dgm:pt modelId="{E8AE050A-0C1B-4405-A9F2-B8B1119630DA}" type="pres">
      <dgm:prSet presAssocID="{6D720334-9968-43C6-980B-7698E7B8C3F9}" presName="sibTrans" presStyleCnt="0"/>
      <dgm:spPr/>
    </dgm:pt>
    <dgm:pt modelId="{3B7BDC6B-2C68-4F38-94EA-D306D4257416}" type="pres">
      <dgm:prSet presAssocID="{A75DAD59-2AF0-4445-9D54-163E4B327B22}" presName="node" presStyleLbl="node1" presStyleIdx="9" presStyleCnt="10">
        <dgm:presLayoutVars>
          <dgm:bulletEnabled val="1"/>
        </dgm:presLayoutVars>
      </dgm:prSet>
      <dgm:spPr/>
    </dgm:pt>
  </dgm:ptLst>
  <dgm:cxnLst>
    <dgm:cxn modelId="{A133CC0B-6956-4D89-BFAA-1489EA143DEF}" srcId="{8DCE96A9-C4D4-4DA3-BD77-C62F5C70E44A}" destId="{6A5D8251-263A-48CC-B6AA-0EF5F03B115C}" srcOrd="3" destOrd="0" parTransId="{ADD425D4-BBA2-46C5-A1D4-69F009EEC22C}" sibTransId="{C2EC9483-335E-48F8-90ED-5093B8B2EFAA}"/>
    <dgm:cxn modelId="{06503010-BD8F-4716-985D-94606ECAAC9E}" srcId="{8DCE96A9-C4D4-4DA3-BD77-C62F5C70E44A}" destId="{2262CADC-7E50-4C71-804D-10A081E974BB}" srcOrd="1" destOrd="0" parTransId="{29D5C52A-B7EB-4DC1-88AD-A4FB9C17AB5D}" sibTransId="{79DC6B9A-C51C-4532-ADC7-78550B494499}"/>
    <dgm:cxn modelId="{EE20C120-1874-49D7-B5CA-5BF66E886083}" type="presOf" srcId="{54215594-A25D-4E4D-8B52-109D583294F1}" destId="{8A1D852C-3635-430A-A1D7-3B9DD6959251}" srcOrd="0" destOrd="0" presId="urn:microsoft.com/office/officeart/2005/8/layout/default"/>
    <dgm:cxn modelId="{614E0F31-EC9E-4D4F-A2D6-A676C0A3E489}" type="presOf" srcId="{A75DAD59-2AF0-4445-9D54-163E4B327B22}" destId="{3B7BDC6B-2C68-4F38-94EA-D306D4257416}" srcOrd="0" destOrd="0" presId="urn:microsoft.com/office/officeart/2005/8/layout/default"/>
    <dgm:cxn modelId="{44F99340-E07F-4D74-8C65-917F276A87D3}" type="presOf" srcId="{99252D05-21BA-4176-9E0B-9BD832177EAB}" destId="{A3C6FDCE-AE77-4D7A-99A0-07D4292D2C7D}" srcOrd="0" destOrd="0" presId="urn:microsoft.com/office/officeart/2005/8/layout/default"/>
    <dgm:cxn modelId="{C6CE7761-D366-4837-957D-63EA933CE8AC}" type="presOf" srcId="{A2702F2B-B710-4B36-9C4D-29DDCDDE2E3E}" destId="{5873343D-4FCA-4167-81B7-08ED3D5772CF}" srcOrd="0" destOrd="0" presId="urn:microsoft.com/office/officeart/2005/8/layout/default"/>
    <dgm:cxn modelId="{0E1A4F65-D1BF-42CD-9DDB-A118B0FAAD4A}" type="presOf" srcId="{6A5D8251-263A-48CC-B6AA-0EF5F03B115C}" destId="{C6B977E5-E88C-4C04-83BC-70A368CF0B00}" srcOrd="0" destOrd="0" presId="urn:microsoft.com/office/officeart/2005/8/layout/default"/>
    <dgm:cxn modelId="{4FB37765-D559-4BD6-9742-71F0D756DFB4}" srcId="{8DCE96A9-C4D4-4DA3-BD77-C62F5C70E44A}" destId="{1597A11D-34AA-45EA-AC8D-43C0000C44C8}" srcOrd="0" destOrd="0" parTransId="{4B473169-D656-431B-B5E8-10DD3D7A0218}" sibTransId="{FA5B5B08-640F-445D-97F1-069D92D9C3CB}"/>
    <dgm:cxn modelId="{D9E66770-AF3E-43F5-9AA5-B146A1E94C68}" type="presOf" srcId="{B7291FE6-DF84-4A6F-8E6B-3D71425E9278}" destId="{CC4D5A07-6C23-4DFF-9DBE-FB5833F3D5DF}" srcOrd="0" destOrd="0" presId="urn:microsoft.com/office/officeart/2005/8/layout/default"/>
    <dgm:cxn modelId="{C52FE874-EB09-430A-BCA0-D9A4F293540A}" type="presOf" srcId="{8DCE96A9-C4D4-4DA3-BD77-C62F5C70E44A}" destId="{9A94D1DF-2927-45E5-9AFA-EE4BAF55BAD5}" srcOrd="0" destOrd="0" presId="urn:microsoft.com/office/officeart/2005/8/layout/default"/>
    <dgm:cxn modelId="{5A7C247C-0617-4945-B314-B529F85FEC32}" type="presOf" srcId="{9CD505AA-B69F-436A-8B86-52B4173860BA}" destId="{87E455F3-3684-4D6C-A9D0-32E8B00814FD}" srcOrd="0" destOrd="0" presId="urn:microsoft.com/office/officeart/2005/8/layout/default"/>
    <dgm:cxn modelId="{8311597C-FB61-46F4-96FE-D6BC89BB07D2}" srcId="{8DCE96A9-C4D4-4DA3-BD77-C62F5C70E44A}" destId="{A2702F2B-B710-4B36-9C4D-29DDCDDE2E3E}" srcOrd="8" destOrd="0" parTransId="{AE05A43D-C3B1-4AFC-950A-D4F171E82D56}" sibTransId="{6D720334-9968-43C6-980B-7698E7B8C3F9}"/>
    <dgm:cxn modelId="{4638E181-7493-4725-BD62-3B9BBB3A085B}" srcId="{8DCE96A9-C4D4-4DA3-BD77-C62F5C70E44A}" destId="{9CD505AA-B69F-436A-8B86-52B4173860BA}" srcOrd="5" destOrd="0" parTransId="{263A286F-0AC4-41B7-B5C5-221C18824CCE}" sibTransId="{B9F9D9D4-F1BE-4DCD-81D9-A4355302CA30}"/>
    <dgm:cxn modelId="{5A5C7B83-FF0A-40C8-B248-066312BCD227}" type="presOf" srcId="{2262CADC-7E50-4C71-804D-10A081E974BB}" destId="{CB28B806-6613-48EA-84AE-610070486966}" srcOrd="0" destOrd="0" presId="urn:microsoft.com/office/officeart/2005/8/layout/default"/>
    <dgm:cxn modelId="{30592A85-83B7-41D9-884A-2207682EFCAE}" srcId="{8DCE96A9-C4D4-4DA3-BD77-C62F5C70E44A}" destId="{CA1073EE-B3C5-4523-9203-3DFCC4565C7F}" srcOrd="2" destOrd="0" parTransId="{41D9862B-AA6C-4488-98F7-0179A99005DF}" sibTransId="{BF315E22-90DA-461A-B6C1-3A23911C622C}"/>
    <dgm:cxn modelId="{180D73A5-1574-4521-976E-F23813BCD5D7}" srcId="{8DCE96A9-C4D4-4DA3-BD77-C62F5C70E44A}" destId="{99252D05-21BA-4176-9E0B-9BD832177EAB}" srcOrd="6" destOrd="0" parTransId="{4B660810-88C1-4FCA-BD42-1F22E91FDEBF}" sibTransId="{1B7FB8B4-8C79-42FE-9985-1EF3F414851F}"/>
    <dgm:cxn modelId="{31E134B3-12B5-4210-A3B7-14A0AD78DA02}" type="presOf" srcId="{CA1073EE-B3C5-4523-9203-3DFCC4565C7F}" destId="{3232473E-0532-4DF9-9AAD-2350233371C9}" srcOrd="0" destOrd="0" presId="urn:microsoft.com/office/officeart/2005/8/layout/default"/>
    <dgm:cxn modelId="{BEB894C9-935B-4E37-B033-B6ECB02478A4}" type="presOf" srcId="{1597A11D-34AA-45EA-AC8D-43C0000C44C8}" destId="{8C0660B0-24FB-45D4-B8D1-04B54A613BC8}" srcOrd="0" destOrd="0" presId="urn:microsoft.com/office/officeart/2005/8/layout/default"/>
    <dgm:cxn modelId="{C77BF3C9-B100-4D27-BEDB-36D336A7E136}" srcId="{8DCE96A9-C4D4-4DA3-BD77-C62F5C70E44A}" destId="{A75DAD59-2AF0-4445-9D54-163E4B327B22}" srcOrd="9" destOrd="0" parTransId="{3FCE9C34-F0D8-4452-B0F3-D942F9E276F9}" sibTransId="{C6C1E01E-F21A-4D4B-8479-2633EB474AC6}"/>
    <dgm:cxn modelId="{F5E4EFCB-EF30-4D6B-81A3-86A60BE997CB}" srcId="{8DCE96A9-C4D4-4DA3-BD77-C62F5C70E44A}" destId="{B7291FE6-DF84-4A6F-8E6B-3D71425E9278}" srcOrd="7" destOrd="0" parTransId="{44EB8F46-0C1C-4210-8C23-A73A5F713DAB}" sibTransId="{C3CD2034-6E26-41E8-A83F-D4EBB711466B}"/>
    <dgm:cxn modelId="{3E87E2CE-FE6B-49F3-B7AB-469A9C00D079}" srcId="{8DCE96A9-C4D4-4DA3-BD77-C62F5C70E44A}" destId="{54215594-A25D-4E4D-8B52-109D583294F1}" srcOrd="4" destOrd="0" parTransId="{F0448568-7DED-4AB5-B6FC-82941BE4ED08}" sibTransId="{F5F8BF3E-09AC-437A-8ABA-4BE882636436}"/>
    <dgm:cxn modelId="{7E022F64-5583-453E-81A3-BDCCB55FA406}" type="presParOf" srcId="{9A94D1DF-2927-45E5-9AFA-EE4BAF55BAD5}" destId="{8C0660B0-24FB-45D4-B8D1-04B54A613BC8}" srcOrd="0" destOrd="0" presId="urn:microsoft.com/office/officeart/2005/8/layout/default"/>
    <dgm:cxn modelId="{93B046AD-E6EF-4BBD-BAA0-8AF0C8E2A0AE}" type="presParOf" srcId="{9A94D1DF-2927-45E5-9AFA-EE4BAF55BAD5}" destId="{5CA417F3-D4C6-45C9-B769-873F95BC728B}" srcOrd="1" destOrd="0" presId="urn:microsoft.com/office/officeart/2005/8/layout/default"/>
    <dgm:cxn modelId="{C6B41178-6A6E-415D-81B1-B40E96D63FD1}" type="presParOf" srcId="{9A94D1DF-2927-45E5-9AFA-EE4BAF55BAD5}" destId="{CB28B806-6613-48EA-84AE-610070486966}" srcOrd="2" destOrd="0" presId="urn:microsoft.com/office/officeart/2005/8/layout/default"/>
    <dgm:cxn modelId="{CB2925D4-9B85-435D-8A56-8C5641954C4F}" type="presParOf" srcId="{9A94D1DF-2927-45E5-9AFA-EE4BAF55BAD5}" destId="{1CC14A6A-1E10-4211-B680-0F436D4C6D36}" srcOrd="3" destOrd="0" presId="urn:microsoft.com/office/officeart/2005/8/layout/default"/>
    <dgm:cxn modelId="{14F9B156-22A3-4D0E-94CF-011847CBE78B}" type="presParOf" srcId="{9A94D1DF-2927-45E5-9AFA-EE4BAF55BAD5}" destId="{3232473E-0532-4DF9-9AAD-2350233371C9}" srcOrd="4" destOrd="0" presId="urn:microsoft.com/office/officeart/2005/8/layout/default"/>
    <dgm:cxn modelId="{D515AC83-8DC8-44EF-B9BE-4AD0E7FC9779}" type="presParOf" srcId="{9A94D1DF-2927-45E5-9AFA-EE4BAF55BAD5}" destId="{BA88D5A4-B9E4-4633-A3BA-B5D229DC6F91}" srcOrd="5" destOrd="0" presId="urn:microsoft.com/office/officeart/2005/8/layout/default"/>
    <dgm:cxn modelId="{9B8F69B8-4782-4576-97AA-DF232F91AE1B}" type="presParOf" srcId="{9A94D1DF-2927-45E5-9AFA-EE4BAF55BAD5}" destId="{C6B977E5-E88C-4C04-83BC-70A368CF0B00}" srcOrd="6" destOrd="0" presId="urn:microsoft.com/office/officeart/2005/8/layout/default"/>
    <dgm:cxn modelId="{BAB80D7C-CE30-4513-99C8-605EF64E37D6}" type="presParOf" srcId="{9A94D1DF-2927-45E5-9AFA-EE4BAF55BAD5}" destId="{AF98C402-E0A4-4655-BA21-68A73EA317D1}" srcOrd="7" destOrd="0" presId="urn:microsoft.com/office/officeart/2005/8/layout/default"/>
    <dgm:cxn modelId="{86E49B52-E010-4A77-A796-BF7362E5C9FD}" type="presParOf" srcId="{9A94D1DF-2927-45E5-9AFA-EE4BAF55BAD5}" destId="{8A1D852C-3635-430A-A1D7-3B9DD6959251}" srcOrd="8" destOrd="0" presId="urn:microsoft.com/office/officeart/2005/8/layout/default"/>
    <dgm:cxn modelId="{C44585AD-1BEC-4544-99D9-A67E7B57A98B}" type="presParOf" srcId="{9A94D1DF-2927-45E5-9AFA-EE4BAF55BAD5}" destId="{55A3E2C2-FCBF-4B3C-AAAD-C0286B04F3C2}" srcOrd="9" destOrd="0" presId="urn:microsoft.com/office/officeart/2005/8/layout/default"/>
    <dgm:cxn modelId="{AC66F0ED-0DBE-4A93-AB65-22AA621EEB39}" type="presParOf" srcId="{9A94D1DF-2927-45E5-9AFA-EE4BAF55BAD5}" destId="{87E455F3-3684-4D6C-A9D0-32E8B00814FD}" srcOrd="10" destOrd="0" presId="urn:microsoft.com/office/officeart/2005/8/layout/default"/>
    <dgm:cxn modelId="{95DCAB33-A8D4-4079-82C4-1F62FD048DD6}" type="presParOf" srcId="{9A94D1DF-2927-45E5-9AFA-EE4BAF55BAD5}" destId="{F3A11E2C-BDF4-44BD-ADD5-E7B4B3F87055}" srcOrd="11" destOrd="0" presId="urn:microsoft.com/office/officeart/2005/8/layout/default"/>
    <dgm:cxn modelId="{AB0710FB-A4A5-4556-9CD2-74BD2DBC1F84}" type="presParOf" srcId="{9A94D1DF-2927-45E5-9AFA-EE4BAF55BAD5}" destId="{A3C6FDCE-AE77-4D7A-99A0-07D4292D2C7D}" srcOrd="12" destOrd="0" presId="urn:microsoft.com/office/officeart/2005/8/layout/default"/>
    <dgm:cxn modelId="{5F15E27E-1F2A-4DA9-B21B-EF29522C63C8}" type="presParOf" srcId="{9A94D1DF-2927-45E5-9AFA-EE4BAF55BAD5}" destId="{D77D49BB-E6B1-4463-8342-BA85E31AE64B}" srcOrd="13" destOrd="0" presId="urn:microsoft.com/office/officeart/2005/8/layout/default"/>
    <dgm:cxn modelId="{D05FB345-96D8-4BA0-970C-6A4DEA4D0D07}" type="presParOf" srcId="{9A94D1DF-2927-45E5-9AFA-EE4BAF55BAD5}" destId="{CC4D5A07-6C23-4DFF-9DBE-FB5833F3D5DF}" srcOrd="14" destOrd="0" presId="urn:microsoft.com/office/officeart/2005/8/layout/default"/>
    <dgm:cxn modelId="{A1356EC2-2CFA-4B36-AF30-5A9FDC52EF0C}" type="presParOf" srcId="{9A94D1DF-2927-45E5-9AFA-EE4BAF55BAD5}" destId="{83121E10-FC73-4107-9268-69BBCCADF298}" srcOrd="15" destOrd="0" presId="urn:microsoft.com/office/officeart/2005/8/layout/default"/>
    <dgm:cxn modelId="{D9D13379-1A2D-4CE3-8D84-E69CC281FD11}" type="presParOf" srcId="{9A94D1DF-2927-45E5-9AFA-EE4BAF55BAD5}" destId="{5873343D-4FCA-4167-81B7-08ED3D5772CF}" srcOrd="16" destOrd="0" presId="urn:microsoft.com/office/officeart/2005/8/layout/default"/>
    <dgm:cxn modelId="{BCD7E3A5-2B5D-4264-9226-4EDB7318CD35}" type="presParOf" srcId="{9A94D1DF-2927-45E5-9AFA-EE4BAF55BAD5}" destId="{E8AE050A-0C1B-4405-A9F2-B8B1119630DA}" srcOrd="17" destOrd="0" presId="urn:microsoft.com/office/officeart/2005/8/layout/default"/>
    <dgm:cxn modelId="{515D84DD-E893-454C-8AFB-74C1E313D7DC}" type="presParOf" srcId="{9A94D1DF-2927-45E5-9AFA-EE4BAF55BAD5}" destId="{3B7BDC6B-2C68-4F38-94EA-D306D425741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07FAC6-61B9-41D1-8D64-816BBEB44AEE}" type="doc">
      <dgm:prSet loTypeId="urn:microsoft.com/office/officeart/2018/5/layout/IconLeafLabelList" loCatId="icon" qsTypeId="urn:microsoft.com/office/officeart/2005/8/quickstyle/simple1" qsCatId="simple" csTypeId="urn:microsoft.com/office/officeart/2018/5/colors/Iconchunking_neutralicon_accent5_2" csCatId="accent5" phldr="1"/>
      <dgm:spPr/>
      <dgm:t>
        <a:bodyPr/>
        <a:lstStyle/>
        <a:p>
          <a:endParaRPr lang="en-US"/>
        </a:p>
      </dgm:t>
    </dgm:pt>
    <dgm:pt modelId="{B4B9E1FC-DFFC-4DA4-A4AF-5629BAF1891B}">
      <dgm:prSet/>
      <dgm:spPr/>
      <dgm:t>
        <a:bodyPr/>
        <a:lstStyle/>
        <a:p>
          <a:pPr>
            <a:lnSpc>
              <a:spcPct val="100000"/>
            </a:lnSpc>
            <a:defRPr cap="all"/>
          </a:pPr>
          <a:r>
            <a:rPr lang="en-GB" dirty="0">
              <a:latin typeface="Arial" panose="020B0604020202020204" pitchFamily="34" charset="0"/>
              <a:cs typeface="Arial" panose="020B0604020202020204" pitchFamily="34" charset="0"/>
            </a:rPr>
            <a:t>Please note down your questions on the paper provided and I will attempt to answer them at the end of the training day.</a:t>
          </a:r>
          <a:endParaRPr lang="en-US" dirty="0">
            <a:latin typeface="Arial" panose="020B0604020202020204" pitchFamily="34" charset="0"/>
            <a:cs typeface="Arial" panose="020B0604020202020204" pitchFamily="34" charset="0"/>
          </a:endParaRPr>
        </a:p>
      </dgm:t>
    </dgm:pt>
    <dgm:pt modelId="{8C27D55B-93FC-4DC1-A20C-EA012D00B9B8}" type="parTrans" cxnId="{E5935C34-6628-4F05-A4C2-74C99C903A47}">
      <dgm:prSet/>
      <dgm:spPr/>
      <dgm:t>
        <a:bodyPr/>
        <a:lstStyle/>
        <a:p>
          <a:endParaRPr lang="en-US"/>
        </a:p>
      </dgm:t>
    </dgm:pt>
    <dgm:pt modelId="{53625EEF-35FD-41CF-99A3-00DC893A5B57}" type="sibTrans" cxnId="{E5935C34-6628-4F05-A4C2-74C99C903A47}">
      <dgm:prSet/>
      <dgm:spPr/>
      <dgm:t>
        <a:bodyPr/>
        <a:lstStyle/>
        <a:p>
          <a:pPr>
            <a:lnSpc>
              <a:spcPct val="100000"/>
            </a:lnSpc>
          </a:pPr>
          <a:endParaRPr lang="en-US"/>
        </a:p>
      </dgm:t>
    </dgm:pt>
    <dgm:pt modelId="{B70D62A8-1D26-4268-9CFE-176321DB5208}">
      <dgm:prSet/>
      <dgm:spPr/>
      <dgm:t>
        <a:bodyPr/>
        <a:lstStyle/>
        <a:p>
          <a:pPr>
            <a:lnSpc>
              <a:spcPct val="100000"/>
            </a:lnSpc>
            <a:defRPr cap="all"/>
          </a:pPr>
          <a:r>
            <a:rPr lang="en-GB" dirty="0">
              <a:latin typeface="Arial" panose="020B0604020202020204" pitchFamily="34" charset="0"/>
              <a:cs typeface="Arial" panose="020B0604020202020204" pitchFamily="34" charset="0"/>
            </a:rPr>
            <a:t>If you would like to contact me in the future; my email address is Nicola HEADY E-MAIL- 886990@Swansea.ac.uk</a:t>
          </a:r>
          <a:endParaRPr lang="en-US" dirty="0">
            <a:latin typeface="Arial" panose="020B0604020202020204" pitchFamily="34" charset="0"/>
            <a:cs typeface="Arial" panose="020B0604020202020204" pitchFamily="34" charset="0"/>
          </a:endParaRPr>
        </a:p>
      </dgm:t>
    </dgm:pt>
    <dgm:pt modelId="{56575EAC-487D-485E-B3A4-641C03244564}" type="parTrans" cxnId="{C5B80F88-FF16-4756-891B-522CACC5A5AA}">
      <dgm:prSet/>
      <dgm:spPr/>
      <dgm:t>
        <a:bodyPr/>
        <a:lstStyle/>
        <a:p>
          <a:endParaRPr lang="en-US"/>
        </a:p>
      </dgm:t>
    </dgm:pt>
    <dgm:pt modelId="{56C4482E-2C83-4A5E-8EAD-45EC9F1347AE}" type="sibTrans" cxnId="{C5B80F88-FF16-4756-891B-522CACC5A5AA}">
      <dgm:prSet/>
      <dgm:spPr/>
      <dgm:t>
        <a:bodyPr/>
        <a:lstStyle/>
        <a:p>
          <a:pPr>
            <a:lnSpc>
              <a:spcPct val="100000"/>
            </a:lnSpc>
          </a:pPr>
          <a:endParaRPr lang="en-US"/>
        </a:p>
      </dgm:t>
    </dgm:pt>
    <dgm:pt modelId="{D7F6012C-2053-4C9C-8280-EFD0F3789CF1}">
      <dgm:prSet/>
      <dgm:spPr/>
      <dgm:t>
        <a:bodyPr/>
        <a:lstStyle/>
        <a:p>
          <a:pPr>
            <a:lnSpc>
              <a:spcPct val="100000"/>
            </a:lnSpc>
            <a:defRPr cap="all"/>
          </a:pPr>
          <a:r>
            <a:rPr lang="en-GB" dirty="0">
              <a:latin typeface="Arial" panose="020B0604020202020204" pitchFamily="34" charset="0"/>
              <a:cs typeface="Arial" panose="020B0604020202020204" pitchFamily="34" charset="0"/>
            </a:rPr>
            <a:t>Thank you for listening.</a:t>
          </a:r>
          <a:endParaRPr lang="en-US" dirty="0">
            <a:latin typeface="Arial" panose="020B0604020202020204" pitchFamily="34" charset="0"/>
            <a:cs typeface="Arial" panose="020B0604020202020204" pitchFamily="34" charset="0"/>
          </a:endParaRPr>
        </a:p>
      </dgm:t>
    </dgm:pt>
    <dgm:pt modelId="{64957B09-02A4-43EC-844E-FBFDD3B9BCE6}" type="parTrans" cxnId="{7E84D066-05F6-4A0C-87C6-9BE41CB9C0DE}">
      <dgm:prSet/>
      <dgm:spPr/>
      <dgm:t>
        <a:bodyPr/>
        <a:lstStyle/>
        <a:p>
          <a:endParaRPr lang="en-US"/>
        </a:p>
      </dgm:t>
    </dgm:pt>
    <dgm:pt modelId="{24BCA847-56D3-4D46-B04F-F062F3E45F2B}" type="sibTrans" cxnId="{7E84D066-05F6-4A0C-87C6-9BE41CB9C0DE}">
      <dgm:prSet/>
      <dgm:spPr/>
      <dgm:t>
        <a:bodyPr/>
        <a:lstStyle/>
        <a:p>
          <a:endParaRPr lang="en-US"/>
        </a:p>
      </dgm:t>
    </dgm:pt>
    <dgm:pt modelId="{030C62DC-9026-4A43-95B3-ADD60BA39F04}" type="pres">
      <dgm:prSet presAssocID="{8307FAC6-61B9-41D1-8D64-816BBEB44AEE}" presName="root" presStyleCnt="0">
        <dgm:presLayoutVars>
          <dgm:dir/>
          <dgm:resizeHandles val="exact"/>
        </dgm:presLayoutVars>
      </dgm:prSet>
      <dgm:spPr/>
    </dgm:pt>
    <dgm:pt modelId="{C204FBA6-002E-4FEA-A893-4F11B2CEC6E2}" type="pres">
      <dgm:prSet presAssocID="{B4B9E1FC-DFFC-4DA4-A4AF-5629BAF1891B}" presName="compNode" presStyleCnt="0"/>
      <dgm:spPr/>
    </dgm:pt>
    <dgm:pt modelId="{A68048AB-6277-4271-9141-D8EFAADF9AAB}" type="pres">
      <dgm:prSet presAssocID="{B4B9E1FC-DFFC-4DA4-A4AF-5629BAF1891B}" presName="iconBgRect" presStyleLbl="bgShp" presStyleIdx="0" presStyleCnt="3"/>
      <dgm:spPr>
        <a:prstGeom prst="round2DiagRect">
          <a:avLst>
            <a:gd name="adj1" fmla="val 29727"/>
            <a:gd name="adj2" fmla="val 0"/>
          </a:avLst>
        </a:prstGeom>
      </dgm:spPr>
    </dgm:pt>
    <dgm:pt modelId="{7CB71507-2485-4AFE-A4F8-6896AD794B30}" type="pres">
      <dgm:prSet presAssocID="{B4B9E1FC-DFFC-4DA4-A4AF-5629BAF189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D9B504C9-968E-4D8E-A9D1-4EF8A7A3B425}" type="pres">
      <dgm:prSet presAssocID="{B4B9E1FC-DFFC-4DA4-A4AF-5629BAF1891B}" presName="spaceRect" presStyleCnt="0"/>
      <dgm:spPr/>
    </dgm:pt>
    <dgm:pt modelId="{823F829D-5F03-43BA-9620-5B62EF8FE5B5}" type="pres">
      <dgm:prSet presAssocID="{B4B9E1FC-DFFC-4DA4-A4AF-5629BAF1891B}" presName="textRect" presStyleLbl="revTx" presStyleIdx="0" presStyleCnt="3">
        <dgm:presLayoutVars>
          <dgm:chMax val="1"/>
          <dgm:chPref val="1"/>
        </dgm:presLayoutVars>
      </dgm:prSet>
      <dgm:spPr/>
    </dgm:pt>
    <dgm:pt modelId="{F7434144-2E87-477E-8F42-7D5A18A461FF}" type="pres">
      <dgm:prSet presAssocID="{53625EEF-35FD-41CF-99A3-00DC893A5B57}" presName="sibTrans" presStyleCnt="0"/>
      <dgm:spPr/>
    </dgm:pt>
    <dgm:pt modelId="{C9ED20B9-0419-4F2E-8DE0-2814CC1574BC}" type="pres">
      <dgm:prSet presAssocID="{B70D62A8-1D26-4268-9CFE-176321DB5208}" presName="compNode" presStyleCnt="0"/>
      <dgm:spPr/>
    </dgm:pt>
    <dgm:pt modelId="{8D6137BC-1C5B-4CBA-BB6D-7D35896D3593}" type="pres">
      <dgm:prSet presAssocID="{B70D62A8-1D26-4268-9CFE-176321DB5208}" presName="iconBgRect" presStyleLbl="bgShp" presStyleIdx="1" presStyleCnt="3"/>
      <dgm:spPr>
        <a:prstGeom prst="round2DiagRect">
          <a:avLst>
            <a:gd name="adj1" fmla="val 29727"/>
            <a:gd name="adj2" fmla="val 0"/>
          </a:avLst>
        </a:prstGeom>
      </dgm:spPr>
    </dgm:pt>
    <dgm:pt modelId="{B5A1C51E-3C8B-44CF-8659-17FE212B0952}" type="pres">
      <dgm:prSet presAssocID="{B70D62A8-1D26-4268-9CFE-176321DB52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9CE7522A-7531-486C-95EF-CD300AF82FE7}" type="pres">
      <dgm:prSet presAssocID="{B70D62A8-1D26-4268-9CFE-176321DB5208}" presName="spaceRect" presStyleCnt="0"/>
      <dgm:spPr/>
    </dgm:pt>
    <dgm:pt modelId="{9C700F0A-4079-4AA3-A85E-AC6F2F5E3E6D}" type="pres">
      <dgm:prSet presAssocID="{B70D62A8-1D26-4268-9CFE-176321DB5208}" presName="textRect" presStyleLbl="revTx" presStyleIdx="1" presStyleCnt="3">
        <dgm:presLayoutVars>
          <dgm:chMax val="1"/>
          <dgm:chPref val="1"/>
        </dgm:presLayoutVars>
      </dgm:prSet>
      <dgm:spPr/>
    </dgm:pt>
    <dgm:pt modelId="{DB608332-8C2D-4861-9808-8A900F2DA35C}" type="pres">
      <dgm:prSet presAssocID="{56C4482E-2C83-4A5E-8EAD-45EC9F1347AE}" presName="sibTrans" presStyleCnt="0"/>
      <dgm:spPr/>
    </dgm:pt>
    <dgm:pt modelId="{9915EB2A-E3DA-478C-9E5C-D555CDDFA17C}" type="pres">
      <dgm:prSet presAssocID="{D7F6012C-2053-4C9C-8280-EFD0F3789CF1}" presName="compNode" presStyleCnt="0"/>
      <dgm:spPr/>
    </dgm:pt>
    <dgm:pt modelId="{F40B7C11-42DF-4444-B705-F5E52C85E170}" type="pres">
      <dgm:prSet presAssocID="{D7F6012C-2053-4C9C-8280-EFD0F3789CF1}" presName="iconBgRect" presStyleLbl="bgShp" presStyleIdx="2" presStyleCnt="3"/>
      <dgm:spPr>
        <a:prstGeom prst="round2DiagRect">
          <a:avLst>
            <a:gd name="adj1" fmla="val 29727"/>
            <a:gd name="adj2" fmla="val 0"/>
          </a:avLst>
        </a:prstGeom>
      </dgm:spPr>
    </dgm:pt>
    <dgm:pt modelId="{B2098E98-30F4-4F1E-B942-5CF758585B18}" type="pres">
      <dgm:prSet presAssocID="{D7F6012C-2053-4C9C-8280-EFD0F3789CF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inning Face with No Fill"/>
        </a:ext>
      </dgm:extLst>
    </dgm:pt>
    <dgm:pt modelId="{C42DBB44-AB67-467F-B6BE-C1C37F4EBC93}" type="pres">
      <dgm:prSet presAssocID="{D7F6012C-2053-4C9C-8280-EFD0F3789CF1}" presName="spaceRect" presStyleCnt="0"/>
      <dgm:spPr/>
    </dgm:pt>
    <dgm:pt modelId="{EE70CC96-7FAB-4DCA-8173-BC35F7FF4CB9}" type="pres">
      <dgm:prSet presAssocID="{D7F6012C-2053-4C9C-8280-EFD0F3789CF1}" presName="textRect" presStyleLbl="revTx" presStyleIdx="2" presStyleCnt="3">
        <dgm:presLayoutVars>
          <dgm:chMax val="1"/>
          <dgm:chPref val="1"/>
        </dgm:presLayoutVars>
      </dgm:prSet>
      <dgm:spPr/>
    </dgm:pt>
  </dgm:ptLst>
  <dgm:cxnLst>
    <dgm:cxn modelId="{E5935C34-6628-4F05-A4C2-74C99C903A47}" srcId="{8307FAC6-61B9-41D1-8D64-816BBEB44AEE}" destId="{B4B9E1FC-DFFC-4DA4-A4AF-5629BAF1891B}" srcOrd="0" destOrd="0" parTransId="{8C27D55B-93FC-4DC1-A20C-EA012D00B9B8}" sibTransId="{53625EEF-35FD-41CF-99A3-00DC893A5B57}"/>
    <dgm:cxn modelId="{7E84D066-05F6-4A0C-87C6-9BE41CB9C0DE}" srcId="{8307FAC6-61B9-41D1-8D64-816BBEB44AEE}" destId="{D7F6012C-2053-4C9C-8280-EFD0F3789CF1}" srcOrd="2" destOrd="0" parTransId="{64957B09-02A4-43EC-844E-FBFDD3B9BCE6}" sibTransId="{24BCA847-56D3-4D46-B04F-F062F3E45F2B}"/>
    <dgm:cxn modelId="{99FFC55A-DFA6-4892-8361-B3F8D0B71360}" type="presOf" srcId="{B4B9E1FC-DFFC-4DA4-A4AF-5629BAF1891B}" destId="{823F829D-5F03-43BA-9620-5B62EF8FE5B5}" srcOrd="0" destOrd="0" presId="urn:microsoft.com/office/officeart/2018/5/layout/IconLeafLabelList"/>
    <dgm:cxn modelId="{C5B80F88-FF16-4756-891B-522CACC5A5AA}" srcId="{8307FAC6-61B9-41D1-8D64-816BBEB44AEE}" destId="{B70D62A8-1D26-4268-9CFE-176321DB5208}" srcOrd="1" destOrd="0" parTransId="{56575EAC-487D-485E-B3A4-641C03244564}" sibTransId="{56C4482E-2C83-4A5E-8EAD-45EC9F1347AE}"/>
    <dgm:cxn modelId="{265D50A3-92F9-4F1B-8666-2C8A4751D650}" type="presOf" srcId="{B70D62A8-1D26-4268-9CFE-176321DB5208}" destId="{9C700F0A-4079-4AA3-A85E-AC6F2F5E3E6D}" srcOrd="0" destOrd="0" presId="urn:microsoft.com/office/officeart/2018/5/layout/IconLeafLabelList"/>
    <dgm:cxn modelId="{726F8EC7-41E9-4EFF-87CB-7151D5680200}" type="presOf" srcId="{D7F6012C-2053-4C9C-8280-EFD0F3789CF1}" destId="{EE70CC96-7FAB-4DCA-8173-BC35F7FF4CB9}" srcOrd="0" destOrd="0" presId="urn:microsoft.com/office/officeart/2018/5/layout/IconLeafLabelList"/>
    <dgm:cxn modelId="{71989DDD-92BD-454E-AAB3-AC050FDE1256}" type="presOf" srcId="{8307FAC6-61B9-41D1-8D64-816BBEB44AEE}" destId="{030C62DC-9026-4A43-95B3-ADD60BA39F04}" srcOrd="0" destOrd="0" presId="urn:microsoft.com/office/officeart/2018/5/layout/IconLeafLabelList"/>
    <dgm:cxn modelId="{A6EE4538-4BD7-4202-9BD3-2BD484715F44}" type="presParOf" srcId="{030C62DC-9026-4A43-95B3-ADD60BA39F04}" destId="{C204FBA6-002E-4FEA-A893-4F11B2CEC6E2}" srcOrd="0" destOrd="0" presId="urn:microsoft.com/office/officeart/2018/5/layout/IconLeafLabelList"/>
    <dgm:cxn modelId="{06C40033-D719-465C-906C-23125A3E87E8}" type="presParOf" srcId="{C204FBA6-002E-4FEA-A893-4F11B2CEC6E2}" destId="{A68048AB-6277-4271-9141-D8EFAADF9AAB}" srcOrd="0" destOrd="0" presId="urn:microsoft.com/office/officeart/2018/5/layout/IconLeafLabelList"/>
    <dgm:cxn modelId="{7E135DC6-A628-4B06-B8F3-E00C94D623F6}" type="presParOf" srcId="{C204FBA6-002E-4FEA-A893-4F11B2CEC6E2}" destId="{7CB71507-2485-4AFE-A4F8-6896AD794B30}" srcOrd="1" destOrd="0" presId="urn:microsoft.com/office/officeart/2018/5/layout/IconLeafLabelList"/>
    <dgm:cxn modelId="{B495AD37-F118-4D8D-B527-9E1B669DA7A3}" type="presParOf" srcId="{C204FBA6-002E-4FEA-A893-4F11B2CEC6E2}" destId="{D9B504C9-968E-4D8E-A9D1-4EF8A7A3B425}" srcOrd="2" destOrd="0" presId="urn:microsoft.com/office/officeart/2018/5/layout/IconLeafLabelList"/>
    <dgm:cxn modelId="{6DDBB63E-07E5-4914-9ED9-EABD44A3F161}" type="presParOf" srcId="{C204FBA6-002E-4FEA-A893-4F11B2CEC6E2}" destId="{823F829D-5F03-43BA-9620-5B62EF8FE5B5}" srcOrd="3" destOrd="0" presId="urn:microsoft.com/office/officeart/2018/5/layout/IconLeafLabelList"/>
    <dgm:cxn modelId="{A0A44F39-F163-4EEB-A0B7-E13778CE9417}" type="presParOf" srcId="{030C62DC-9026-4A43-95B3-ADD60BA39F04}" destId="{F7434144-2E87-477E-8F42-7D5A18A461FF}" srcOrd="1" destOrd="0" presId="urn:microsoft.com/office/officeart/2018/5/layout/IconLeafLabelList"/>
    <dgm:cxn modelId="{02A39B2F-3847-4D75-ABF3-48CF6FF38CF5}" type="presParOf" srcId="{030C62DC-9026-4A43-95B3-ADD60BA39F04}" destId="{C9ED20B9-0419-4F2E-8DE0-2814CC1574BC}" srcOrd="2" destOrd="0" presId="urn:microsoft.com/office/officeart/2018/5/layout/IconLeafLabelList"/>
    <dgm:cxn modelId="{02BEC25B-BCB6-4879-8FF0-AF4EBE0F36C9}" type="presParOf" srcId="{C9ED20B9-0419-4F2E-8DE0-2814CC1574BC}" destId="{8D6137BC-1C5B-4CBA-BB6D-7D35896D3593}" srcOrd="0" destOrd="0" presId="urn:microsoft.com/office/officeart/2018/5/layout/IconLeafLabelList"/>
    <dgm:cxn modelId="{7FCB6ABF-D399-4DDB-A1EB-3FB29E921DB1}" type="presParOf" srcId="{C9ED20B9-0419-4F2E-8DE0-2814CC1574BC}" destId="{B5A1C51E-3C8B-44CF-8659-17FE212B0952}" srcOrd="1" destOrd="0" presId="urn:microsoft.com/office/officeart/2018/5/layout/IconLeafLabelList"/>
    <dgm:cxn modelId="{13C1DE48-A92C-418C-B19B-33DC1054ADEA}" type="presParOf" srcId="{C9ED20B9-0419-4F2E-8DE0-2814CC1574BC}" destId="{9CE7522A-7531-486C-95EF-CD300AF82FE7}" srcOrd="2" destOrd="0" presId="urn:microsoft.com/office/officeart/2018/5/layout/IconLeafLabelList"/>
    <dgm:cxn modelId="{A8F7676B-8B5F-4A91-BF17-A6E471BA9CDB}" type="presParOf" srcId="{C9ED20B9-0419-4F2E-8DE0-2814CC1574BC}" destId="{9C700F0A-4079-4AA3-A85E-AC6F2F5E3E6D}" srcOrd="3" destOrd="0" presId="urn:microsoft.com/office/officeart/2018/5/layout/IconLeafLabelList"/>
    <dgm:cxn modelId="{C40B1B58-4407-4AEB-B846-2D562991DA3D}" type="presParOf" srcId="{030C62DC-9026-4A43-95B3-ADD60BA39F04}" destId="{DB608332-8C2D-4861-9808-8A900F2DA35C}" srcOrd="3" destOrd="0" presId="urn:microsoft.com/office/officeart/2018/5/layout/IconLeafLabelList"/>
    <dgm:cxn modelId="{76A3FD15-25EC-4027-9FF6-65C2F10BB65E}" type="presParOf" srcId="{030C62DC-9026-4A43-95B3-ADD60BA39F04}" destId="{9915EB2A-E3DA-478C-9E5C-D555CDDFA17C}" srcOrd="4" destOrd="0" presId="urn:microsoft.com/office/officeart/2018/5/layout/IconLeafLabelList"/>
    <dgm:cxn modelId="{D3EDBB9D-2EE0-4EF8-A4F6-9B733E0A28EB}" type="presParOf" srcId="{9915EB2A-E3DA-478C-9E5C-D555CDDFA17C}" destId="{F40B7C11-42DF-4444-B705-F5E52C85E170}" srcOrd="0" destOrd="0" presId="urn:microsoft.com/office/officeart/2018/5/layout/IconLeafLabelList"/>
    <dgm:cxn modelId="{71BD851C-5D3D-412A-88F2-F8C85FA9CB89}" type="presParOf" srcId="{9915EB2A-E3DA-478C-9E5C-D555CDDFA17C}" destId="{B2098E98-30F4-4F1E-B942-5CF758585B18}" srcOrd="1" destOrd="0" presId="urn:microsoft.com/office/officeart/2018/5/layout/IconLeafLabelList"/>
    <dgm:cxn modelId="{EB709EB3-10EA-4E6B-8EBE-75FCFE8BA25A}" type="presParOf" srcId="{9915EB2A-E3DA-478C-9E5C-D555CDDFA17C}" destId="{C42DBB44-AB67-467F-B6BE-C1C37F4EBC93}" srcOrd="2" destOrd="0" presId="urn:microsoft.com/office/officeart/2018/5/layout/IconLeafLabelList"/>
    <dgm:cxn modelId="{1EC39BDF-CBE4-4F2B-B312-90946F247E2C}" type="presParOf" srcId="{9915EB2A-E3DA-478C-9E5C-D555CDDFA17C}" destId="{EE70CC96-7FAB-4DCA-8173-BC35F7FF4CB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93829-8B24-4A61-A9C2-D7DA84B9E2CF}">
      <dsp:nvSpPr>
        <dsp:cNvPr id="0" name=""/>
        <dsp:cNvSpPr/>
      </dsp:nvSpPr>
      <dsp:spPr>
        <a:xfrm>
          <a:off x="0" y="14319"/>
          <a:ext cx="5913437" cy="72247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Lifelong Condition</a:t>
          </a:r>
          <a:endParaRPr lang="en-US" sz="1900" kern="1200" dirty="0">
            <a:latin typeface="Arial" panose="020B0604020202020204" pitchFamily="34" charset="0"/>
            <a:cs typeface="Arial" panose="020B0604020202020204" pitchFamily="34" charset="0"/>
          </a:endParaRPr>
        </a:p>
      </dsp:txBody>
      <dsp:txXfrm>
        <a:off x="35268" y="49587"/>
        <a:ext cx="5842901" cy="651938"/>
      </dsp:txXfrm>
    </dsp:sp>
    <dsp:sp modelId="{D8304CDA-24E1-4261-84E7-8165FB522D0D}">
      <dsp:nvSpPr>
        <dsp:cNvPr id="0" name=""/>
        <dsp:cNvSpPr/>
      </dsp:nvSpPr>
      <dsp:spPr>
        <a:xfrm>
          <a:off x="0" y="791514"/>
          <a:ext cx="5913437" cy="722474"/>
        </a:xfrm>
        <a:prstGeom prst="roundRect">
          <a:avLst/>
        </a:prstGeom>
        <a:solidFill>
          <a:schemeClr val="accent2">
            <a:hueOff val="22688"/>
            <a:satOff val="2608"/>
            <a:lumOff val="-20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Affects the brain and nervous system</a:t>
          </a:r>
          <a:endParaRPr lang="en-US" sz="1900" kern="1200" dirty="0">
            <a:latin typeface="Arial" panose="020B0604020202020204" pitchFamily="34" charset="0"/>
            <a:cs typeface="Arial" panose="020B0604020202020204" pitchFamily="34" charset="0"/>
          </a:endParaRPr>
        </a:p>
      </dsp:txBody>
      <dsp:txXfrm>
        <a:off x="35268" y="826782"/>
        <a:ext cx="5842901" cy="651938"/>
      </dsp:txXfrm>
    </dsp:sp>
    <dsp:sp modelId="{AEAF7C54-59FF-440B-84D5-596B82EEA57A}">
      <dsp:nvSpPr>
        <dsp:cNvPr id="0" name=""/>
        <dsp:cNvSpPr/>
      </dsp:nvSpPr>
      <dsp:spPr>
        <a:xfrm>
          <a:off x="0" y="1568709"/>
          <a:ext cx="5913437" cy="722474"/>
        </a:xfrm>
        <a:prstGeom prst="roundRect">
          <a:avLst/>
        </a:prstGeom>
        <a:solidFill>
          <a:schemeClr val="accent2">
            <a:hueOff val="45376"/>
            <a:satOff val="5216"/>
            <a:lumOff val="-4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Affects the child’s behaviours, emotions and social understanding of situations</a:t>
          </a:r>
          <a:endParaRPr lang="en-US" sz="1900" kern="1200" dirty="0">
            <a:latin typeface="Arial" panose="020B0604020202020204" pitchFamily="34" charset="0"/>
            <a:cs typeface="Arial" panose="020B0604020202020204" pitchFamily="34" charset="0"/>
          </a:endParaRPr>
        </a:p>
      </dsp:txBody>
      <dsp:txXfrm>
        <a:off x="35268" y="1603977"/>
        <a:ext cx="5842901" cy="651938"/>
      </dsp:txXfrm>
    </dsp:sp>
    <dsp:sp modelId="{EA4B58E3-FDBF-47C3-BBB3-6EC248134ABA}">
      <dsp:nvSpPr>
        <dsp:cNvPr id="0" name=""/>
        <dsp:cNvSpPr/>
      </dsp:nvSpPr>
      <dsp:spPr>
        <a:xfrm>
          <a:off x="0" y="2345904"/>
          <a:ext cx="5913437" cy="722474"/>
        </a:xfrm>
        <a:prstGeom prst="roundRect">
          <a:avLst/>
        </a:prstGeom>
        <a:solidFill>
          <a:schemeClr val="accent2">
            <a:hueOff val="68064"/>
            <a:satOff val="7823"/>
            <a:lumOff val="-62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Diagnosed based on behaviours and ability to function daily</a:t>
          </a:r>
          <a:endParaRPr lang="en-US" sz="1900" kern="1200" dirty="0">
            <a:latin typeface="Arial" panose="020B0604020202020204" pitchFamily="34" charset="0"/>
            <a:cs typeface="Arial" panose="020B0604020202020204" pitchFamily="34" charset="0"/>
          </a:endParaRPr>
        </a:p>
      </dsp:txBody>
      <dsp:txXfrm>
        <a:off x="35268" y="2381172"/>
        <a:ext cx="5842901" cy="651938"/>
      </dsp:txXfrm>
    </dsp:sp>
    <dsp:sp modelId="{C1B14284-7703-4C0E-90AC-855C9FF2E5AF}">
      <dsp:nvSpPr>
        <dsp:cNvPr id="0" name=""/>
        <dsp:cNvSpPr/>
      </dsp:nvSpPr>
      <dsp:spPr>
        <a:xfrm>
          <a:off x="0" y="3123098"/>
          <a:ext cx="5913437" cy="722474"/>
        </a:xfrm>
        <a:prstGeom prst="roundRect">
          <a:avLst/>
        </a:prstGeom>
        <a:solidFill>
          <a:schemeClr val="accent2">
            <a:hueOff val="90751"/>
            <a:satOff val="10431"/>
            <a:lumOff val="-8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1 in 59 children </a:t>
          </a:r>
          <a:endParaRPr lang="en-US" sz="1900" kern="1200">
            <a:latin typeface="Arial" panose="020B0604020202020204" pitchFamily="34" charset="0"/>
            <a:cs typeface="Arial" panose="020B0604020202020204" pitchFamily="34" charset="0"/>
          </a:endParaRPr>
        </a:p>
      </dsp:txBody>
      <dsp:txXfrm>
        <a:off x="35268" y="3158366"/>
        <a:ext cx="5842901" cy="651938"/>
      </dsp:txXfrm>
    </dsp:sp>
    <dsp:sp modelId="{5EB165FC-E3E6-4DE4-9AAD-57B779AA1CE1}">
      <dsp:nvSpPr>
        <dsp:cNvPr id="0" name=""/>
        <dsp:cNvSpPr/>
      </dsp:nvSpPr>
      <dsp:spPr>
        <a:xfrm>
          <a:off x="0" y="3900293"/>
          <a:ext cx="5913437" cy="722474"/>
        </a:xfrm>
        <a:prstGeom prst="roundRect">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Gender Ratio (3:1</a:t>
          </a:r>
          <a:r>
            <a:rPr lang="en-GB" sz="1900" kern="1200" dirty="0"/>
            <a:t>)</a:t>
          </a:r>
          <a:endParaRPr lang="en-US" sz="1900" kern="1200" dirty="0"/>
        </a:p>
      </dsp:txBody>
      <dsp:txXfrm>
        <a:off x="35268" y="3935561"/>
        <a:ext cx="5842901" cy="651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905AC-5CEA-4E10-A0C3-A7904016242C}">
      <dsp:nvSpPr>
        <dsp:cNvPr id="0" name=""/>
        <dsp:cNvSpPr/>
      </dsp:nvSpPr>
      <dsp:spPr>
        <a:xfrm>
          <a:off x="0" y="0"/>
          <a:ext cx="6619160" cy="698658"/>
        </a:xfrm>
        <a:prstGeom prst="roundRect">
          <a:avLst>
            <a:gd name="adj" fmla="val 1000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Sensory sensitivities</a:t>
          </a:r>
          <a:endParaRPr lang="en-US" sz="2700" kern="1200" dirty="0">
            <a:latin typeface="Arial" panose="020B0604020202020204" pitchFamily="34" charset="0"/>
            <a:cs typeface="Arial" panose="020B0604020202020204" pitchFamily="34" charset="0"/>
          </a:endParaRPr>
        </a:p>
      </dsp:txBody>
      <dsp:txXfrm>
        <a:off x="20463" y="20463"/>
        <a:ext cx="5783510" cy="657732"/>
      </dsp:txXfrm>
    </dsp:sp>
    <dsp:sp modelId="{BFC63016-C314-4BEE-B981-309A8D3B1654}">
      <dsp:nvSpPr>
        <dsp:cNvPr id="0" name=""/>
        <dsp:cNvSpPr/>
      </dsp:nvSpPr>
      <dsp:spPr>
        <a:xfrm>
          <a:off x="494287" y="795694"/>
          <a:ext cx="6619160" cy="698658"/>
        </a:xfrm>
        <a:prstGeom prst="roundRect">
          <a:avLst>
            <a:gd name="adj" fmla="val 10000"/>
          </a:avLst>
        </a:prstGeom>
        <a:gradFill rotWithShape="0">
          <a:gsLst>
            <a:gs pos="0">
              <a:schemeClr val="accent5">
                <a:hueOff val="1502676"/>
                <a:satOff val="-6595"/>
                <a:lumOff val="1961"/>
                <a:alphaOff val="0"/>
                <a:tint val="96000"/>
                <a:lumMod val="100000"/>
              </a:schemeClr>
            </a:gs>
            <a:gs pos="78000">
              <a:schemeClr val="accent5">
                <a:hueOff val="1502676"/>
                <a:satOff val="-6595"/>
                <a:lumOff val="196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Repetitive behaviour (Stimming)</a:t>
          </a:r>
          <a:endParaRPr lang="en-US" sz="2700" kern="1200" dirty="0">
            <a:latin typeface="Arial" panose="020B0604020202020204" pitchFamily="34" charset="0"/>
            <a:cs typeface="Arial" panose="020B0604020202020204" pitchFamily="34" charset="0"/>
          </a:endParaRPr>
        </a:p>
      </dsp:txBody>
      <dsp:txXfrm>
        <a:off x="514750" y="816157"/>
        <a:ext cx="5629818" cy="657732"/>
      </dsp:txXfrm>
    </dsp:sp>
    <dsp:sp modelId="{78BD24A4-F91D-417F-BAAE-9D1C02992A0F}">
      <dsp:nvSpPr>
        <dsp:cNvPr id="0" name=""/>
        <dsp:cNvSpPr/>
      </dsp:nvSpPr>
      <dsp:spPr>
        <a:xfrm>
          <a:off x="988575" y="1591389"/>
          <a:ext cx="6619160" cy="698658"/>
        </a:xfrm>
        <a:prstGeom prst="roundRect">
          <a:avLst>
            <a:gd name="adj" fmla="val 10000"/>
          </a:avLst>
        </a:prstGeom>
        <a:gradFill rotWithShape="0">
          <a:gsLst>
            <a:gs pos="0">
              <a:schemeClr val="accent5">
                <a:hueOff val="3005351"/>
                <a:satOff val="-13190"/>
                <a:lumOff val="3921"/>
                <a:alphaOff val="0"/>
                <a:tint val="96000"/>
                <a:lumMod val="100000"/>
              </a:schemeClr>
            </a:gs>
            <a:gs pos="78000">
              <a:schemeClr val="accent5">
                <a:hueOff val="3005351"/>
                <a:satOff val="-13190"/>
                <a:lumOff val="392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Restricted routines (Sameness)</a:t>
          </a:r>
          <a:endParaRPr lang="en-US" sz="2700" kern="1200" dirty="0">
            <a:latin typeface="Arial" panose="020B0604020202020204" pitchFamily="34" charset="0"/>
            <a:cs typeface="Arial" panose="020B0604020202020204" pitchFamily="34" charset="0"/>
          </a:endParaRPr>
        </a:p>
      </dsp:txBody>
      <dsp:txXfrm>
        <a:off x="1009038" y="1611852"/>
        <a:ext cx="5629818" cy="657732"/>
      </dsp:txXfrm>
    </dsp:sp>
    <dsp:sp modelId="{65271FE2-BEE2-429D-8B30-EC5C21A6262B}">
      <dsp:nvSpPr>
        <dsp:cNvPr id="0" name=""/>
        <dsp:cNvSpPr/>
      </dsp:nvSpPr>
      <dsp:spPr>
        <a:xfrm>
          <a:off x="1482863" y="2387083"/>
          <a:ext cx="6619160" cy="698658"/>
        </a:xfrm>
        <a:prstGeom prst="roundRect">
          <a:avLst>
            <a:gd name="adj" fmla="val 10000"/>
          </a:avLst>
        </a:prstGeom>
        <a:gradFill rotWithShape="0">
          <a:gsLst>
            <a:gs pos="0">
              <a:schemeClr val="accent5">
                <a:hueOff val="4508027"/>
                <a:satOff val="-19785"/>
                <a:lumOff val="5882"/>
                <a:alphaOff val="0"/>
                <a:tint val="96000"/>
                <a:lumMod val="100000"/>
              </a:schemeClr>
            </a:gs>
            <a:gs pos="78000">
              <a:schemeClr val="accent5">
                <a:hueOff val="4508027"/>
                <a:satOff val="-19785"/>
                <a:lumOff val="588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latin typeface="Arial" panose="020B0604020202020204" pitchFamily="34" charset="0"/>
              <a:cs typeface="Arial" panose="020B0604020202020204" pitchFamily="34" charset="0"/>
            </a:rPr>
            <a:t>Social Communication &amp; interaction </a:t>
          </a:r>
        </a:p>
      </dsp:txBody>
      <dsp:txXfrm>
        <a:off x="1503326" y="2407546"/>
        <a:ext cx="5629818" cy="657732"/>
      </dsp:txXfrm>
    </dsp:sp>
    <dsp:sp modelId="{2256E0CA-F374-4A9F-AEED-E0A9C08490EF}">
      <dsp:nvSpPr>
        <dsp:cNvPr id="0" name=""/>
        <dsp:cNvSpPr/>
      </dsp:nvSpPr>
      <dsp:spPr>
        <a:xfrm>
          <a:off x="1977151" y="3182778"/>
          <a:ext cx="6619160" cy="698658"/>
        </a:xfrm>
        <a:prstGeom prst="roundRect">
          <a:avLst>
            <a:gd name="adj" fmla="val 10000"/>
          </a:avLst>
        </a:prstGeom>
        <a:gradFill rotWithShape="0">
          <a:gsLst>
            <a:gs pos="0">
              <a:schemeClr val="accent5">
                <a:hueOff val="6010703"/>
                <a:satOff val="-26380"/>
                <a:lumOff val="7843"/>
                <a:alphaOff val="0"/>
                <a:tint val="96000"/>
                <a:lumMod val="100000"/>
              </a:schemeClr>
            </a:gs>
            <a:gs pos="78000">
              <a:schemeClr val="accent5">
                <a:hueOff val="6010703"/>
                <a:satOff val="-26380"/>
                <a:lumOff val="784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Masking</a:t>
          </a:r>
        </a:p>
      </dsp:txBody>
      <dsp:txXfrm>
        <a:off x="1997614" y="3203241"/>
        <a:ext cx="5629818" cy="657732"/>
      </dsp:txXfrm>
    </dsp:sp>
    <dsp:sp modelId="{C08ED768-B97E-41FC-8992-CE9AEB3766BA}">
      <dsp:nvSpPr>
        <dsp:cNvPr id="0" name=""/>
        <dsp:cNvSpPr/>
      </dsp:nvSpPr>
      <dsp:spPr>
        <a:xfrm>
          <a:off x="6165032" y="510408"/>
          <a:ext cx="454128" cy="454128"/>
        </a:xfrm>
        <a:prstGeom prst="downArrow">
          <a:avLst>
            <a:gd name="adj1" fmla="val 55000"/>
            <a:gd name="adj2" fmla="val 45000"/>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267211" y="510408"/>
        <a:ext cx="249770" cy="341731"/>
      </dsp:txXfrm>
    </dsp:sp>
    <dsp:sp modelId="{BCFE1868-7B70-4931-A5F0-D90A207FA467}">
      <dsp:nvSpPr>
        <dsp:cNvPr id="0" name=""/>
        <dsp:cNvSpPr/>
      </dsp:nvSpPr>
      <dsp:spPr>
        <a:xfrm>
          <a:off x="6659320" y="1306103"/>
          <a:ext cx="454128" cy="454128"/>
        </a:xfrm>
        <a:prstGeom prst="downArrow">
          <a:avLst>
            <a:gd name="adj1" fmla="val 55000"/>
            <a:gd name="adj2" fmla="val 45000"/>
          </a:avLst>
        </a:prstGeom>
        <a:solidFill>
          <a:schemeClr val="accent5">
            <a:tint val="40000"/>
            <a:alpha val="90000"/>
            <a:hueOff val="1942688"/>
            <a:satOff val="-6081"/>
            <a:lumOff val="403"/>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761499" y="1306103"/>
        <a:ext cx="249770" cy="341731"/>
      </dsp:txXfrm>
    </dsp:sp>
    <dsp:sp modelId="{0A88FB81-5703-4868-A686-1772971DCD56}">
      <dsp:nvSpPr>
        <dsp:cNvPr id="0" name=""/>
        <dsp:cNvSpPr/>
      </dsp:nvSpPr>
      <dsp:spPr>
        <a:xfrm>
          <a:off x="7153607" y="2090153"/>
          <a:ext cx="454128" cy="454128"/>
        </a:xfrm>
        <a:prstGeom prst="downArrow">
          <a:avLst>
            <a:gd name="adj1" fmla="val 55000"/>
            <a:gd name="adj2" fmla="val 45000"/>
          </a:avLst>
        </a:prstGeom>
        <a:solidFill>
          <a:schemeClr val="accent5">
            <a:tint val="40000"/>
            <a:alpha val="90000"/>
            <a:hueOff val="3885376"/>
            <a:satOff val="-12163"/>
            <a:lumOff val="806"/>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255786" y="2090153"/>
        <a:ext cx="249770" cy="341731"/>
      </dsp:txXfrm>
    </dsp:sp>
    <dsp:sp modelId="{9DC81D80-7B59-4744-B925-FFF9255A8D6E}">
      <dsp:nvSpPr>
        <dsp:cNvPr id="0" name=""/>
        <dsp:cNvSpPr/>
      </dsp:nvSpPr>
      <dsp:spPr>
        <a:xfrm>
          <a:off x="7647895" y="2893611"/>
          <a:ext cx="454128" cy="454128"/>
        </a:xfrm>
        <a:prstGeom prst="downArrow">
          <a:avLst>
            <a:gd name="adj1" fmla="val 55000"/>
            <a:gd name="adj2" fmla="val 45000"/>
          </a:avLst>
        </a:prstGeom>
        <a:solidFill>
          <a:schemeClr val="accent5">
            <a:tint val="40000"/>
            <a:alpha val="90000"/>
            <a:hueOff val="5828064"/>
            <a:satOff val="-18244"/>
            <a:lumOff val="1209"/>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750074" y="2893611"/>
        <a:ext cx="249770" cy="341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22A45-A727-4F5E-8111-D735F2836592}">
      <dsp:nvSpPr>
        <dsp:cNvPr id="0" name=""/>
        <dsp:cNvSpPr/>
      </dsp:nvSpPr>
      <dsp:spPr>
        <a:xfrm>
          <a:off x="2718845" y="536"/>
          <a:ext cx="1191113" cy="77422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Environment</a:t>
          </a:r>
        </a:p>
      </dsp:txBody>
      <dsp:txXfrm>
        <a:off x="2756639" y="38330"/>
        <a:ext cx="1115525" cy="698635"/>
      </dsp:txXfrm>
    </dsp:sp>
    <dsp:sp modelId="{22E84B04-FBCD-4E90-A666-7274A8134244}">
      <dsp:nvSpPr>
        <dsp:cNvPr id="0" name=""/>
        <dsp:cNvSpPr/>
      </dsp:nvSpPr>
      <dsp:spPr>
        <a:xfrm>
          <a:off x="1102748" y="387648"/>
          <a:ext cx="4423307" cy="4423307"/>
        </a:xfrm>
        <a:custGeom>
          <a:avLst/>
          <a:gdLst/>
          <a:ahLst/>
          <a:cxnLst/>
          <a:rect l="0" t="0" r="0" b="0"/>
          <a:pathLst>
            <a:path>
              <a:moveTo>
                <a:pt x="2815111" y="83919"/>
              </a:moveTo>
              <a:arcTo wR="2211653" hR="2211653" stAng="17150049" swAng="1257837"/>
            </a:path>
          </a:pathLst>
        </a:custGeom>
        <a:noFill/>
        <a:ln w="12700"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84EAB03-EF04-4114-88CC-D9E2EB8B4520}">
      <dsp:nvSpPr>
        <dsp:cNvPr id="0" name=""/>
        <dsp:cNvSpPr/>
      </dsp:nvSpPr>
      <dsp:spPr>
        <a:xfrm>
          <a:off x="4447985" y="833246"/>
          <a:ext cx="1191113" cy="774223"/>
        </a:xfrm>
        <a:prstGeom prst="roundRect">
          <a:avLst/>
        </a:prstGeom>
        <a:solidFill>
          <a:schemeClr val="accent5">
            <a:hueOff val="1001784"/>
            <a:satOff val="-4397"/>
            <a:lumOff val="130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Anxiety &amp; Fear</a:t>
          </a:r>
        </a:p>
      </dsp:txBody>
      <dsp:txXfrm>
        <a:off x="4485779" y="871040"/>
        <a:ext cx="1115525" cy="698635"/>
      </dsp:txXfrm>
    </dsp:sp>
    <dsp:sp modelId="{EF423F69-D7FF-4679-8214-552235E28313}">
      <dsp:nvSpPr>
        <dsp:cNvPr id="0" name=""/>
        <dsp:cNvSpPr/>
      </dsp:nvSpPr>
      <dsp:spPr>
        <a:xfrm>
          <a:off x="1102748" y="387648"/>
          <a:ext cx="4423307" cy="4423307"/>
        </a:xfrm>
        <a:custGeom>
          <a:avLst/>
          <a:gdLst/>
          <a:ahLst/>
          <a:cxnLst/>
          <a:rect l="0" t="0" r="0" b="0"/>
          <a:pathLst>
            <a:path>
              <a:moveTo>
                <a:pt x="4193442" y="1229856"/>
              </a:moveTo>
              <a:arcTo wR="2211653" hR="2211653" stAng="20018744" swAng="1727142"/>
            </a:path>
          </a:pathLst>
        </a:custGeom>
        <a:noFill/>
        <a:ln w="12700" cap="rnd" cmpd="sng" algn="ctr">
          <a:solidFill>
            <a:schemeClr val="accent5">
              <a:hueOff val="1001784"/>
              <a:satOff val="-4397"/>
              <a:lumOff val="1307"/>
              <a:alphaOff val="0"/>
            </a:schemeClr>
          </a:solidFill>
          <a:prstDash val="solid"/>
        </a:ln>
        <a:effectLst/>
      </dsp:spPr>
      <dsp:style>
        <a:lnRef idx="1">
          <a:scrgbClr r="0" g="0" b="0"/>
        </a:lnRef>
        <a:fillRef idx="0">
          <a:scrgbClr r="0" g="0" b="0"/>
        </a:fillRef>
        <a:effectRef idx="0">
          <a:scrgbClr r="0" g="0" b="0"/>
        </a:effectRef>
        <a:fontRef idx="minor"/>
      </dsp:style>
    </dsp:sp>
    <dsp:sp modelId="{D5B8F81E-6D14-402E-8DD6-052808DA78C1}">
      <dsp:nvSpPr>
        <dsp:cNvPr id="0" name=""/>
        <dsp:cNvSpPr/>
      </dsp:nvSpPr>
      <dsp:spPr>
        <a:xfrm>
          <a:off x="4875048" y="2704329"/>
          <a:ext cx="1191113" cy="774223"/>
        </a:xfrm>
        <a:prstGeom prst="roundRect">
          <a:avLst/>
        </a:prstGeom>
        <a:solidFill>
          <a:schemeClr val="accent5">
            <a:hueOff val="2003568"/>
            <a:satOff val="-8793"/>
            <a:lumOff val="26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Sensory Over or Under</a:t>
          </a:r>
        </a:p>
      </dsp:txBody>
      <dsp:txXfrm>
        <a:off x="4912842" y="2742123"/>
        <a:ext cx="1115525" cy="698635"/>
      </dsp:txXfrm>
    </dsp:sp>
    <dsp:sp modelId="{A49775B0-A61C-4A42-957E-1EEC736E8FC7}">
      <dsp:nvSpPr>
        <dsp:cNvPr id="0" name=""/>
        <dsp:cNvSpPr/>
      </dsp:nvSpPr>
      <dsp:spPr>
        <a:xfrm>
          <a:off x="1102748" y="387648"/>
          <a:ext cx="4423307" cy="4423307"/>
        </a:xfrm>
        <a:custGeom>
          <a:avLst/>
          <a:gdLst/>
          <a:ahLst/>
          <a:cxnLst/>
          <a:rect l="0" t="0" r="0" b="0"/>
          <a:pathLst>
            <a:path>
              <a:moveTo>
                <a:pt x="4237479" y="3099031"/>
              </a:moveTo>
              <a:arcTo wR="2211653" hR="2211653" stAng="1419299" swAng="1359729"/>
            </a:path>
          </a:pathLst>
        </a:custGeom>
        <a:noFill/>
        <a:ln w="12700" cap="rnd" cmpd="sng" algn="ctr">
          <a:solidFill>
            <a:schemeClr val="accent5">
              <a:hueOff val="2003568"/>
              <a:satOff val="-8793"/>
              <a:lumOff val="2614"/>
              <a:alphaOff val="0"/>
            </a:schemeClr>
          </a:solidFill>
          <a:prstDash val="solid"/>
        </a:ln>
        <a:effectLst/>
      </dsp:spPr>
      <dsp:style>
        <a:lnRef idx="1">
          <a:scrgbClr r="0" g="0" b="0"/>
        </a:lnRef>
        <a:fillRef idx="0">
          <a:scrgbClr r="0" g="0" b="0"/>
        </a:fillRef>
        <a:effectRef idx="0">
          <a:scrgbClr r="0" g="0" b="0"/>
        </a:effectRef>
        <a:fontRef idx="minor"/>
      </dsp:style>
    </dsp:sp>
    <dsp:sp modelId="{333B38F4-1DC0-4EDF-999F-EE5C6C5D17B3}">
      <dsp:nvSpPr>
        <dsp:cNvPr id="0" name=""/>
        <dsp:cNvSpPr/>
      </dsp:nvSpPr>
      <dsp:spPr>
        <a:xfrm>
          <a:off x="3678445" y="4204821"/>
          <a:ext cx="1191113" cy="774223"/>
        </a:xfrm>
        <a:prstGeom prst="roundRect">
          <a:avLst/>
        </a:prstGeom>
        <a:solidFill>
          <a:schemeClr val="accent5">
            <a:hueOff val="3005351"/>
            <a:satOff val="-13190"/>
            <a:lumOff val="392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Loss of Control </a:t>
          </a:r>
          <a:endParaRPr lang="en-US" sz="1400" kern="1200" dirty="0"/>
        </a:p>
      </dsp:txBody>
      <dsp:txXfrm>
        <a:off x="3716239" y="4242615"/>
        <a:ext cx="1115525" cy="698635"/>
      </dsp:txXfrm>
    </dsp:sp>
    <dsp:sp modelId="{92FDC5DD-ECB0-4A35-90F2-8062E3B0F27B}">
      <dsp:nvSpPr>
        <dsp:cNvPr id="0" name=""/>
        <dsp:cNvSpPr/>
      </dsp:nvSpPr>
      <dsp:spPr>
        <a:xfrm>
          <a:off x="1102748" y="387648"/>
          <a:ext cx="4423307" cy="4423307"/>
        </a:xfrm>
        <a:custGeom>
          <a:avLst/>
          <a:gdLst/>
          <a:ahLst/>
          <a:cxnLst/>
          <a:rect l="0" t="0" r="0" b="0"/>
          <a:pathLst>
            <a:path>
              <a:moveTo>
                <a:pt x="2568514" y="4394326"/>
              </a:moveTo>
              <a:arcTo wR="2211653" hR="2211653" stAng="4842868" swAng="1114263"/>
            </a:path>
          </a:pathLst>
        </a:custGeom>
        <a:noFill/>
        <a:ln w="12700" cap="rnd" cmpd="sng" algn="ctr">
          <a:solidFill>
            <a:schemeClr val="accent5">
              <a:hueOff val="3005351"/>
              <a:satOff val="-13190"/>
              <a:lumOff val="3921"/>
              <a:alphaOff val="0"/>
            </a:schemeClr>
          </a:solidFill>
          <a:prstDash val="solid"/>
        </a:ln>
        <a:effectLst/>
      </dsp:spPr>
      <dsp:style>
        <a:lnRef idx="1">
          <a:scrgbClr r="0" g="0" b="0"/>
        </a:lnRef>
        <a:fillRef idx="0">
          <a:scrgbClr r="0" g="0" b="0"/>
        </a:fillRef>
        <a:effectRef idx="0">
          <a:scrgbClr r="0" g="0" b="0"/>
        </a:effectRef>
        <a:fontRef idx="minor"/>
      </dsp:style>
    </dsp:sp>
    <dsp:sp modelId="{A1C3E6C6-0C6E-43DC-AA4F-8E605C16B4A4}">
      <dsp:nvSpPr>
        <dsp:cNvPr id="0" name=""/>
        <dsp:cNvSpPr/>
      </dsp:nvSpPr>
      <dsp:spPr>
        <a:xfrm>
          <a:off x="1759244" y="4204821"/>
          <a:ext cx="1191113" cy="774223"/>
        </a:xfrm>
        <a:prstGeom prst="roundRect">
          <a:avLst/>
        </a:prstGeom>
        <a:solidFill>
          <a:schemeClr val="accent5">
            <a:hueOff val="4007135"/>
            <a:satOff val="-17587"/>
            <a:lumOff val="52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Emotional Collapse </a:t>
          </a:r>
          <a:endParaRPr lang="en-US" sz="1400" kern="1200" dirty="0"/>
        </a:p>
      </dsp:txBody>
      <dsp:txXfrm>
        <a:off x="1797038" y="4242615"/>
        <a:ext cx="1115525" cy="698635"/>
      </dsp:txXfrm>
    </dsp:sp>
    <dsp:sp modelId="{424D4E79-2D41-4CB3-AEE9-31CE639B0F5B}">
      <dsp:nvSpPr>
        <dsp:cNvPr id="0" name=""/>
        <dsp:cNvSpPr/>
      </dsp:nvSpPr>
      <dsp:spPr>
        <a:xfrm>
          <a:off x="1102748" y="387648"/>
          <a:ext cx="4423307" cy="4423307"/>
        </a:xfrm>
        <a:custGeom>
          <a:avLst/>
          <a:gdLst/>
          <a:ahLst/>
          <a:cxnLst/>
          <a:rect l="0" t="0" r="0" b="0"/>
          <a:pathLst>
            <a:path>
              <a:moveTo>
                <a:pt x="684139" y="3811063"/>
              </a:moveTo>
              <a:arcTo wR="2211653" hR="2211653" stAng="8020972" swAng="1359729"/>
            </a:path>
          </a:pathLst>
        </a:custGeom>
        <a:noFill/>
        <a:ln w="12700" cap="rnd" cmpd="sng" algn="ctr">
          <a:solidFill>
            <a:schemeClr val="accent5">
              <a:hueOff val="4007135"/>
              <a:satOff val="-17587"/>
              <a:lumOff val="5229"/>
              <a:alphaOff val="0"/>
            </a:schemeClr>
          </a:solidFill>
          <a:prstDash val="solid"/>
        </a:ln>
        <a:effectLst/>
      </dsp:spPr>
      <dsp:style>
        <a:lnRef idx="1">
          <a:scrgbClr r="0" g="0" b="0"/>
        </a:lnRef>
        <a:fillRef idx="0">
          <a:scrgbClr r="0" g="0" b="0"/>
        </a:fillRef>
        <a:effectRef idx="0">
          <a:scrgbClr r="0" g="0" b="0"/>
        </a:effectRef>
        <a:fontRef idx="minor"/>
      </dsp:style>
    </dsp:sp>
    <dsp:sp modelId="{64359179-C927-464C-B995-DF4182454955}">
      <dsp:nvSpPr>
        <dsp:cNvPr id="0" name=""/>
        <dsp:cNvSpPr/>
      </dsp:nvSpPr>
      <dsp:spPr>
        <a:xfrm>
          <a:off x="562642" y="2704329"/>
          <a:ext cx="1191113" cy="774223"/>
        </a:xfrm>
        <a:prstGeom prst="roundRect">
          <a:avLst/>
        </a:prstGeom>
        <a:solidFill>
          <a:schemeClr val="accent5">
            <a:hueOff val="5008919"/>
            <a:satOff val="-21983"/>
            <a:lumOff val="653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Self regulate </a:t>
          </a:r>
          <a:endParaRPr lang="en-US" sz="1400" kern="1200" dirty="0"/>
        </a:p>
      </dsp:txBody>
      <dsp:txXfrm>
        <a:off x="600436" y="2742123"/>
        <a:ext cx="1115525" cy="698635"/>
      </dsp:txXfrm>
    </dsp:sp>
    <dsp:sp modelId="{27316BB3-462B-41C6-BD26-7EBC9BE88D08}">
      <dsp:nvSpPr>
        <dsp:cNvPr id="0" name=""/>
        <dsp:cNvSpPr/>
      </dsp:nvSpPr>
      <dsp:spPr>
        <a:xfrm>
          <a:off x="1102198" y="376655"/>
          <a:ext cx="4423307" cy="4423307"/>
        </a:xfrm>
        <a:custGeom>
          <a:avLst/>
          <a:gdLst/>
          <a:ahLst/>
          <a:cxnLst/>
          <a:rect l="0" t="0" r="0" b="0"/>
          <a:pathLst>
            <a:path>
              <a:moveTo>
                <a:pt x="2501" y="2316816"/>
              </a:moveTo>
              <a:arcTo wR="2211653" hR="2211653" stAng="10636476" swAng="1673559"/>
            </a:path>
          </a:pathLst>
        </a:custGeom>
        <a:noFill/>
        <a:ln w="12700" cap="rnd" cmpd="sng" algn="ctr">
          <a:solidFill>
            <a:schemeClr val="accent5">
              <a:hueOff val="5008919"/>
              <a:satOff val="-21983"/>
              <a:lumOff val="6536"/>
              <a:alphaOff val="0"/>
            </a:schemeClr>
          </a:solidFill>
          <a:prstDash val="solid"/>
        </a:ln>
        <a:effectLst/>
      </dsp:spPr>
      <dsp:style>
        <a:lnRef idx="1">
          <a:scrgbClr r="0" g="0" b="0"/>
        </a:lnRef>
        <a:fillRef idx="0">
          <a:scrgbClr r="0" g="0" b="0"/>
        </a:fillRef>
        <a:effectRef idx="0">
          <a:scrgbClr r="0" g="0" b="0"/>
        </a:effectRef>
        <a:fontRef idx="minor"/>
      </dsp:style>
    </dsp:sp>
    <dsp:sp modelId="{212F9442-44C1-4D08-B54F-33F697DF3EE7}">
      <dsp:nvSpPr>
        <dsp:cNvPr id="0" name=""/>
        <dsp:cNvSpPr/>
      </dsp:nvSpPr>
      <dsp:spPr>
        <a:xfrm>
          <a:off x="959224" y="863724"/>
          <a:ext cx="1191113" cy="774223"/>
        </a:xfrm>
        <a:prstGeom prst="roundRect">
          <a:avLst/>
        </a:prstGeom>
        <a:solidFill>
          <a:schemeClr val="accent5">
            <a:hueOff val="6010703"/>
            <a:satOff val="-26380"/>
            <a:lumOff val="784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Confusion, Guilt or Shame</a:t>
          </a:r>
        </a:p>
      </dsp:txBody>
      <dsp:txXfrm>
        <a:off x="997018" y="901518"/>
        <a:ext cx="1115525" cy="698635"/>
      </dsp:txXfrm>
    </dsp:sp>
    <dsp:sp modelId="{CE4EACC4-A5F9-41EE-A66E-14B6E8F62342}">
      <dsp:nvSpPr>
        <dsp:cNvPr id="0" name=""/>
        <dsp:cNvSpPr/>
      </dsp:nvSpPr>
      <dsp:spPr>
        <a:xfrm>
          <a:off x="1089746" y="391240"/>
          <a:ext cx="4423307" cy="4423307"/>
        </a:xfrm>
        <a:custGeom>
          <a:avLst/>
          <a:gdLst/>
          <a:ahLst/>
          <a:cxnLst/>
          <a:rect l="0" t="0" r="0" b="0"/>
          <a:pathLst>
            <a:path>
              <a:moveTo>
                <a:pt x="852291" y="467077"/>
              </a:moveTo>
              <a:arcTo wR="2211653" hR="2211653" stAng="13924471" swAng="1345569"/>
            </a:path>
          </a:pathLst>
        </a:custGeom>
        <a:noFill/>
        <a:ln w="12700" cap="rnd" cmpd="sng" algn="ctr">
          <a:solidFill>
            <a:schemeClr val="accent5">
              <a:hueOff val="6010703"/>
              <a:satOff val="-26380"/>
              <a:lumOff val="7843"/>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6A26A-6EC6-4F48-9756-051B6D1D739F}">
      <dsp:nvSpPr>
        <dsp:cNvPr id="0" name=""/>
        <dsp:cNvSpPr/>
      </dsp:nvSpPr>
      <dsp:spPr>
        <a:xfrm>
          <a:off x="700911" y="752"/>
          <a:ext cx="2489038" cy="1493422"/>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Gastro Problems </a:t>
          </a:r>
          <a:endParaRPr lang="en-US" sz="3100" kern="1200" dirty="0">
            <a:latin typeface="Arial" panose="020B0604020202020204" pitchFamily="34" charset="0"/>
            <a:cs typeface="Arial" panose="020B0604020202020204" pitchFamily="34" charset="0"/>
          </a:endParaRPr>
        </a:p>
      </dsp:txBody>
      <dsp:txXfrm>
        <a:off x="700911" y="752"/>
        <a:ext cx="2489038" cy="1493422"/>
      </dsp:txXfrm>
    </dsp:sp>
    <dsp:sp modelId="{5E70B292-C241-4481-95F7-CC005EE9BEB0}">
      <dsp:nvSpPr>
        <dsp:cNvPr id="0" name=""/>
        <dsp:cNvSpPr/>
      </dsp:nvSpPr>
      <dsp:spPr>
        <a:xfrm>
          <a:off x="3438853" y="752"/>
          <a:ext cx="2489038" cy="1493422"/>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Obesity</a:t>
          </a:r>
          <a:endParaRPr lang="en-US" sz="3100" kern="1200" dirty="0">
            <a:latin typeface="Arial" panose="020B0604020202020204" pitchFamily="34" charset="0"/>
            <a:cs typeface="Arial" panose="020B0604020202020204" pitchFamily="34" charset="0"/>
          </a:endParaRPr>
        </a:p>
      </dsp:txBody>
      <dsp:txXfrm>
        <a:off x="3438853" y="752"/>
        <a:ext cx="2489038" cy="1493422"/>
      </dsp:txXfrm>
    </dsp:sp>
    <dsp:sp modelId="{30C16539-BAAB-464E-A969-408B590CED66}">
      <dsp:nvSpPr>
        <dsp:cNvPr id="0" name=""/>
        <dsp:cNvSpPr/>
      </dsp:nvSpPr>
      <dsp:spPr>
        <a:xfrm>
          <a:off x="700911" y="1743079"/>
          <a:ext cx="2489038" cy="1493422"/>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Arial" panose="020B0604020202020204" pitchFamily="34" charset="0"/>
              <a:cs typeface="Arial" panose="020B0604020202020204" pitchFamily="34" charset="0"/>
            </a:rPr>
            <a:t>Epilepsy</a:t>
          </a:r>
        </a:p>
      </dsp:txBody>
      <dsp:txXfrm>
        <a:off x="700911" y="1743079"/>
        <a:ext cx="2489038" cy="1493422"/>
      </dsp:txXfrm>
    </dsp:sp>
    <dsp:sp modelId="{76C8DEC3-DE95-4BAB-AB98-DCD36A7AF87F}">
      <dsp:nvSpPr>
        <dsp:cNvPr id="0" name=""/>
        <dsp:cNvSpPr/>
      </dsp:nvSpPr>
      <dsp:spPr>
        <a:xfrm>
          <a:off x="3438853" y="1743079"/>
          <a:ext cx="2489038" cy="1493422"/>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latin typeface="Arial" panose="020B0604020202020204" pitchFamily="34" charset="0"/>
              <a:cs typeface="Arial" panose="020B0604020202020204" pitchFamily="34" charset="0"/>
            </a:rPr>
            <a:t>Sleep Disorders</a:t>
          </a:r>
          <a:endParaRPr lang="en-US" sz="3100" kern="1200" dirty="0">
            <a:latin typeface="Arial" panose="020B0604020202020204" pitchFamily="34" charset="0"/>
            <a:cs typeface="Arial" panose="020B0604020202020204" pitchFamily="34" charset="0"/>
          </a:endParaRPr>
        </a:p>
      </dsp:txBody>
      <dsp:txXfrm>
        <a:off x="3438853" y="1743079"/>
        <a:ext cx="2489038" cy="1493422"/>
      </dsp:txXfrm>
    </dsp:sp>
    <dsp:sp modelId="{B5581657-4AD2-41AA-8570-0247E766F4FF}">
      <dsp:nvSpPr>
        <dsp:cNvPr id="0" name=""/>
        <dsp:cNvSpPr/>
      </dsp:nvSpPr>
      <dsp:spPr>
        <a:xfrm>
          <a:off x="700911" y="3485405"/>
          <a:ext cx="2489038" cy="1493422"/>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Arial" panose="020B0604020202020204" pitchFamily="34" charset="0"/>
              <a:cs typeface="Arial" panose="020B0604020202020204" pitchFamily="34" charset="0"/>
            </a:rPr>
            <a:t>Incontinence</a:t>
          </a:r>
        </a:p>
      </dsp:txBody>
      <dsp:txXfrm>
        <a:off x="700911" y="3485405"/>
        <a:ext cx="2489038" cy="1493422"/>
      </dsp:txXfrm>
    </dsp:sp>
    <dsp:sp modelId="{D736E251-F5D2-4F2C-A5E6-8D6D436C2881}">
      <dsp:nvSpPr>
        <dsp:cNvPr id="0" name=""/>
        <dsp:cNvSpPr/>
      </dsp:nvSpPr>
      <dsp:spPr>
        <a:xfrm>
          <a:off x="3438853" y="3485405"/>
          <a:ext cx="2489038" cy="1493422"/>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Arial" panose="020B0604020202020204" pitchFamily="34" charset="0"/>
              <a:cs typeface="Arial" panose="020B0604020202020204" pitchFamily="34" charset="0"/>
            </a:rPr>
            <a:t>Diabetes</a:t>
          </a:r>
        </a:p>
      </dsp:txBody>
      <dsp:txXfrm>
        <a:off x="3438853" y="3485405"/>
        <a:ext cx="2489038" cy="14934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6A26A-6EC6-4F48-9756-051B6D1D739F}">
      <dsp:nvSpPr>
        <dsp:cNvPr id="0" name=""/>
        <dsp:cNvSpPr/>
      </dsp:nvSpPr>
      <dsp:spPr>
        <a:xfrm>
          <a:off x="0" y="418289"/>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Depression</a:t>
          </a:r>
        </a:p>
      </dsp:txBody>
      <dsp:txXfrm>
        <a:off x="0" y="418289"/>
        <a:ext cx="2071501" cy="1242900"/>
      </dsp:txXfrm>
    </dsp:sp>
    <dsp:sp modelId="{5E70B292-C241-4481-95F7-CC005EE9BEB0}">
      <dsp:nvSpPr>
        <dsp:cNvPr id="0" name=""/>
        <dsp:cNvSpPr/>
      </dsp:nvSpPr>
      <dsp:spPr>
        <a:xfrm>
          <a:off x="2278651" y="418289"/>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Anxiety</a:t>
          </a:r>
        </a:p>
      </dsp:txBody>
      <dsp:txXfrm>
        <a:off x="2278651" y="418289"/>
        <a:ext cx="2071501" cy="1242900"/>
      </dsp:txXfrm>
    </dsp:sp>
    <dsp:sp modelId="{30C16539-BAAB-464E-A969-408B590CED66}">
      <dsp:nvSpPr>
        <dsp:cNvPr id="0" name=""/>
        <dsp:cNvSpPr/>
      </dsp:nvSpPr>
      <dsp:spPr>
        <a:xfrm>
          <a:off x="4557302" y="418289"/>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Bipolar</a:t>
          </a:r>
        </a:p>
      </dsp:txBody>
      <dsp:txXfrm>
        <a:off x="4557302" y="418289"/>
        <a:ext cx="2071501" cy="1242900"/>
      </dsp:txXfrm>
    </dsp:sp>
    <dsp:sp modelId="{76C8DEC3-DE95-4BAB-AB98-DCD36A7AF87F}">
      <dsp:nvSpPr>
        <dsp:cNvPr id="0" name=""/>
        <dsp:cNvSpPr/>
      </dsp:nvSpPr>
      <dsp:spPr>
        <a:xfrm>
          <a:off x="0" y="1868340"/>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Obsessive Compulsive Disorder</a:t>
          </a:r>
        </a:p>
      </dsp:txBody>
      <dsp:txXfrm>
        <a:off x="0" y="1868340"/>
        <a:ext cx="2071501" cy="1242900"/>
      </dsp:txXfrm>
    </dsp:sp>
    <dsp:sp modelId="{B5581657-4AD2-41AA-8570-0247E766F4FF}">
      <dsp:nvSpPr>
        <dsp:cNvPr id="0" name=""/>
        <dsp:cNvSpPr/>
      </dsp:nvSpPr>
      <dsp:spPr>
        <a:xfrm>
          <a:off x="2278651" y="1868340"/>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Schizophrenia</a:t>
          </a:r>
          <a:endParaRPr lang="en-US" sz="2300" kern="1200" dirty="0"/>
        </a:p>
      </dsp:txBody>
      <dsp:txXfrm>
        <a:off x="2278651" y="1868340"/>
        <a:ext cx="2071501" cy="1242900"/>
      </dsp:txXfrm>
    </dsp:sp>
    <dsp:sp modelId="{35913098-9FBD-43BE-B6DF-97C213B4BA3B}">
      <dsp:nvSpPr>
        <dsp:cNvPr id="0" name=""/>
        <dsp:cNvSpPr/>
      </dsp:nvSpPr>
      <dsp:spPr>
        <a:xfrm>
          <a:off x="4557302" y="1868340"/>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Suicidal thoughts</a:t>
          </a:r>
        </a:p>
      </dsp:txBody>
      <dsp:txXfrm>
        <a:off x="4557302" y="1868340"/>
        <a:ext cx="2071501" cy="1242900"/>
      </dsp:txXfrm>
    </dsp:sp>
    <dsp:sp modelId="{ADD1FD1B-60E7-4415-8106-76AA65197EEC}">
      <dsp:nvSpPr>
        <dsp:cNvPr id="0" name=""/>
        <dsp:cNvSpPr/>
      </dsp:nvSpPr>
      <dsp:spPr>
        <a:xfrm>
          <a:off x="1139325" y="3318391"/>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Eating Disorders </a:t>
          </a:r>
        </a:p>
      </dsp:txBody>
      <dsp:txXfrm>
        <a:off x="1139325" y="3318391"/>
        <a:ext cx="2071501" cy="1242900"/>
      </dsp:txXfrm>
    </dsp:sp>
    <dsp:sp modelId="{9341A058-EE27-41B4-B078-58E06C81534F}">
      <dsp:nvSpPr>
        <dsp:cNvPr id="0" name=""/>
        <dsp:cNvSpPr/>
      </dsp:nvSpPr>
      <dsp:spPr>
        <a:xfrm>
          <a:off x="3417977" y="3318391"/>
          <a:ext cx="2071501" cy="1242900"/>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Self Harm</a:t>
          </a:r>
          <a:endParaRPr lang="en-GB" sz="2300" kern="1200" dirty="0"/>
        </a:p>
      </dsp:txBody>
      <dsp:txXfrm>
        <a:off x="3417977" y="3318391"/>
        <a:ext cx="2071501" cy="12429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104B4-C7CE-4297-85AA-DD40FF332F04}">
      <dsp:nvSpPr>
        <dsp:cNvPr id="0" name=""/>
        <dsp:cNvSpPr/>
      </dsp:nvSpPr>
      <dsp:spPr>
        <a:xfrm>
          <a:off x="2518" y="64203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Higher Mortality Rate </a:t>
          </a:r>
        </a:p>
      </dsp:txBody>
      <dsp:txXfrm>
        <a:off x="2518" y="642037"/>
        <a:ext cx="1997970" cy="1198782"/>
      </dsp:txXfrm>
    </dsp:sp>
    <dsp:sp modelId="{63F18B6C-DF2D-4F51-BBF8-185034DD7BDA}">
      <dsp:nvSpPr>
        <dsp:cNvPr id="0" name=""/>
        <dsp:cNvSpPr/>
      </dsp:nvSpPr>
      <dsp:spPr>
        <a:xfrm>
          <a:off x="2200286" y="64203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Debilitating Anxiety</a:t>
          </a:r>
        </a:p>
      </dsp:txBody>
      <dsp:txXfrm>
        <a:off x="2200286" y="642037"/>
        <a:ext cx="1997970" cy="1198782"/>
      </dsp:txXfrm>
    </dsp:sp>
    <dsp:sp modelId="{69F41552-A308-487E-8E2B-E812F1048A23}">
      <dsp:nvSpPr>
        <dsp:cNvPr id="0" name=""/>
        <dsp:cNvSpPr/>
      </dsp:nvSpPr>
      <dsp:spPr>
        <a:xfrm>
          <a:off x="4398054" y="64203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Poor Employment Attainment </a:t>
          </a:r>
        </a:p>
      </dsp:txBody>
      <dsp:txXfrm>
        <a:off x="4398054" y="642037"/>
        <a:ext cx="1997970" cy="1198782"/>
      </dsp:txXfrm>
    </dsp:sp>
    <dsp:sp modelId="{7965D7F3-05C0-442D-A7CB-FF474785FCC9}">
      <dsp:nvSpPr>
        <dsp:cNvPr id="0" name=""/>
        <dsp:cNvSpPr/>
      </dsp:nvSpPr>
      <dsp:spPr>
        <a:xfrm>
          <a:off x="6595822" y="64203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Physical Abuse </a:t>
          </a:r>
        </a:p>
      </dsp:txBody>
      <dsp:txXfrm>
        <a:off x="6595822" y="642037"/>
        <a:ext cx="1997970" cy="1198782"/>
      </dsp:txXfrm>
    </dsp:sp>
    <dsp:sp modelId="{0C7840E3-7151-45C2-A1FD-576CD9EE1FF6}">
      <dsp:nvSpPr>
        <dsp:cNvPr id="0" name=""/>
        <dsp:cNvSpPr/>
      </dsp:nvSpPr>
      <dsp:spPr>
        <a:xfrm>
          <a:off x="2518" y="204061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Criminal Activity</a:t>
          </a:r>
          <a:endParaRPr lang="en-US" sz="2500" kern="1200" dirty="0">
            <a:latin typeface="Arial" panose="020B0604020202020204" pitchFamily="34" charset="0"/>
            <a:cs typeface="Arial" panose="020B0604020202020204" pitchFamily="34" charset="0"/>
          </a:endParaRPr>
        </a:p>
      </dsp:txBody>
      <dsp:txXfrm>
        <a:off x="2518" y="2040617"/>
        <a:ext cx="1997970" cy="1198782"/>
      </dsp:txXfrm>
    </dsp:sp>
    <dsp:sp modelId="{4405DB01-FC79-4727-BBCF-81F886FDA976}">
      <dsp:nvSpPr>
        <dsp:cNvPr id="0" name=""/>
        <dsp:cNvSpPr/>
      </dsp:nvSpPr>
      <dsp:spPr>
        <a:xfrm>
          <a:off x="2200286" y="204061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Bullying &amp; School Phobia </a:t>
          </a:r>
        </a:p>
      </dsp:txBody>
      <dsp:txXfrm>
        <a:off x="2200286" y="2040617"/>
        <a:ext cx="1997970" cy="1198782"/>
      </dsp:txXfrm>
    </dsp:sp>
    <dsp:sp modelId="{3809C90D-E8FA-48FF-A20E-A07245760959}">
      <dsp:nvSpPr>
        <dsp:cNvPr id="0" name=""/>
        <dsp:cNvSpPr/>
      </dsp:nvSpPr>
      <dsp:spPr>
        <a:xfrm>
          <a:off x="4398054" y="204061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Social Isolation </a:t>
          </a:r>
        </a:p>
      </dsp:txBody>
      <dsp:txXfrm>
        <a:off x="4398054" y="2040617"/>
        <a:ext cx="1997970" cy="1198782"/>
      </dsp:txXfrm>
    </dsp:sp>
    <dsp:sp modelId="{20B2B465-CB51-4A00-B158-1E5EFEBB3122}">
      <dsp:nvSpPr>
        <dsp:cNvPr id="0" name=""/>
        <dsp:cNvSpPr/>
      </dsp:nvSpPr>
      <dsp:spPr>
        <a:xfrm>
          <a:off x="6595822" y="2040617"/>
          <a:ext cx="1997970" cy="1198782"/>
        </a:xfrm>
        <a:prstGeom prst="rect">
          <a:avLst/>
        </a:prstGeom>
        <a:gradFill rotWithShape="0">
          <a:gsLst>
            <a:gs pos="0">
              <a:schemeClr val="accent5">
                <a:hueOff val="0"/>
                <a:satOff val="0"/>
                <a:lumOff val="0"/>
                <a:alphaOff val="0"/>
                <a:tint val="65000"/>
                <a:lumMod val="110000"/>
              </a:schemeClr>
            </a:gs>
            <a:gs pos="88000">
              <a:schemeClr val="accent5">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Arial" panose="020B0604020202020204" pitchFamily="34" charset="0"/>
              <a:cs typeface="Arial" panose="020B0604020202020204" pitchFamily="34" charset="0"/>
            </a:rPr>
            <a:t>Sexual Exploitation</a:t>
          </a:r>
        </a:p>
      </dsp:txBody>
      <dsp:txXfrm>
        <a:off x="6595822" y="2040617"/>
        <a:ext cx="1997970" cy="119878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660B0-24FB-45D4-B8D1-04B54A613BC8}">
      <dsp:nvSpPr>
        <dsp:cNvPr id="0" name=""/>
        <dsp:cNvSpPr/>
      </dsp:nvSpPr>
      <dsp:spPr>
        <a:xfrm>
          <a:off x="367691" y="3503"/>
          <a:ext cx="1841694" cy="1105016"/>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Early identification &amp; intervention</a:t>
          </a:r>
          <a:endParaRPr lang="en-US" sz="1500" kern="1200" dirty="0">
            <a:latin typeface="Arial" panose="020B0604020202020204" pitchFamily="34" charset="0"/>
            <a:cs typeface="Arial" panose="020B0604020202020204" pitchFamily="34" charset="0"/>
          </a:endParaRPr>
        </a:p>
      </dsp:txBody>
      <dsp:txXfrm>
        <a:off x="367691" y="3503"/>
        <a:ext cx="1841694" cy="1105016"/>
      </dsp:txXfrm>
    </dsp:sp>
    <dsp:sp modelId="{CB28B806-6613-48EA-84AE-610070486966}">
      <dsp:nvSpPr>
        <dsp:cNvPr id="0" name=""/>
        <dsp:cNvSpPr/>
      </dsp:nvSpPr>
      <dsp:spPr>
        <a:xfrm>
          <a:off x="2393554" y="3503"/>
          <a:ext cx="1841694" cy="1105016"/>
        </a:xfrm>
        <a:prstGeom prst="rect">
          <a:avLst/>
        </a:prstGeom>
        <a:gradFill rotWithShape="0">
          <a:gsLst>
            <a:gs pos="0">
              <a:schemeClr val="accent5">
                <a:hueOff val="667856"/>
                <a:satOff val="-2931"/>
                <a:lumOff val="871"/>
                <a:alphaOff val="0"/>
                <a:tint val="96000"/>
                <a:lumMod val="100000"/>
              </a:schemeClr>
            </a:gs>
            <a:gs pos="78000">
              <a:schemeClr val="accent5">
                <a:hueOff val="667856"/>
                <a:satOff val="-2931"/>
                <a:lumOff val="8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Reflection - Look for patterns why/he/she is doing the repetitive behaviour</a:t>
          </a:r>
          <a:endParaRPr lang="en-US" sz="1500" kern="1200" dirty="0">
            <a:latin typeface="Arial" panose="020B0604020202020204" pitchFamily="34" charset="0"/>
            <a:cs typeface="Arial" panose="020B0604020202020204" pitchFamily="34" charset="0"/>
          </a:endParaRPr>
        </a:p>
      </dsp:txBody>
      <dsp:txXfrm>
        <a:off x="2393554" y="3503"/>
        <a:ext cx="1841694" cy="1105016"/>
      </dsp:txXfrm>
    </dsp:sp>
    <dsp:sp modelId="{3232473E-0532-4DF9-9AAD-2350233371C9}">
      <dsp:nvSpPr>
        <dsp:cNvPr id="0" name=""/>
        <dsp:cNvSpPr/>
      </dsp:nvSpPr>
      <dsp:spPr>
        <a:xfrm>
          <a:off x="4419418" y="3503"/>
          <a:ext cx="1841694" cy="1105016"/>
        </a:xfrm>
        <a:prstGeom prst="rect">
          <a:avLst/>
        </a:prstGeom>
        <a:gradFill rotWithShape="0">
          <a:gsLst>
            <a:gs pos="0">
              <a:schemeClr val="accent5">
                <a:hueOff val="1335712"/>
                <a:satOff val="-5862"/>
                <a:lumOff val="1743"/>
                <a:alphaOff val="0"/>
                <a:tint val="96000"/>
                <a:lumMod val="100000"/>
              </a:schemeClr>
            </a:gs>
            <a:gs pos="78000">
              <a:schemeClr val="accent5">
                <a:hueOff val="1335712"/>
                <a:satOff val="-5862"/>
                <a:lumOff val="174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Always encourage the Special Interest to keep engagement</a:t>
          </a:r>
        </a:p>
      </dsp:txBody>
      <dsp:txXfrm>
        <a:off x="4419418" y="3503"/>
        <a:ext cx="1841694" cy="1105016"/>
      </dsp:txXfrm>
    </dsp:sp>
    <dsp:sp modelId="{C6B977E5-E88C-4C04-83BC-70A368CF0B00}">
      <dsp:nvSpPr>
        <dsp:cNvPr id="0" name=""/>
        <dsp:cNvSpPr/>
      </dsp:nvSpPr>
      <dsp:spPr>
        <a:xfrm>
          <a:off x="367691" y="1292689"/>
          <a:ext cx="1841694" cy="1105016"/>
        </a:xfrm>
        <a:prstGeom prst="rect">
          <a:avLst/>
        </a:prstGeom>
        <a:gradFill rotWithShape="0">
          <a:gsLst>
            <a:gs pos="0">
              <a:schemeClr val="accent5">
                <a:hueOff val="2003568"/>
                <a:satOff val="-8793"/>
                <a:lumOff val="2614"/>
                <a:alphaOff val="0"/>
                <a:tint val="96000"/>
                <a:lumMod val="100000"/>
              </a:schemeClr>
            </a:gs>
            <a:gs pos="78000">
              <a:schemeClr val="accent5">
                <a:hueOff val="2003568"/>
                <a:satOff val="-8793"/>
                <a:lumOff val="26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Joined up approach between school and home</a:t>
          </a:r>
          <a:endParaRPr lang="en-US" sz="1500" kern="1200" dirty="0">
            <a:latin typeface="Arial" panose="020B0604020202020204" pitchFamily="34" charset="0"/>
            <a:cs typeface="Arial" panose="020B0604020202020204" pitchFamily="34" charset="0"/>
          </a:endParaRPr>
        </a:p>
      </dsp:txBody>
      <dsp:txXfrm>
        <a:off x="367691" y="1292689"/>
        <a:ext cx="1841694" cy="1105016"/>
      </dsp:txXfrm>
    </dsp:sp>
    <dsp:sp modelId="{8A1D852C-3635-430A-A1D7-3B9DD6959251}">
      <dsp:nvSpPr>
        <dsp:cNvPr id="0" name=""/>
        <dsp:cNvSpPr/>
      </dsp:nvSpPr>
      <dsp:spPr>
        <a:xfrm>
          <a:off x="2393554" y="1292689"/>
          <a:ext cx="1841694" cy="1105016"/>
        </a:xfrm>
        <a:prstGeom prst="rect">
          <a:avLst/>
        </a:prstGeom>
        <a:gradFill rotWithShape="0">
          <a:gsLst>
            <a:gs pos="0">
              <a:schemeClr val="accent5">
                <a:hueOff val="2671423"/>
                <a:satOff val="-11724"/>
                <a:lumOff val="3486"/>
                <a:alphaOff val="0"/>
                <a:tint val="96000"/>
                <a:lumMod val="100000"/>
              </a:schemeClr>
            </a:gs>
            <a:gs pos="78000">
              <a:schemeClr val="accent5">
                <a:hueOff val="2671423"/>
                <a:satOff val="-11724"/>
                <a:lumOff val="348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Encourage the individual to understand the behaviour (Why?)</a:t>
          </a:r>
          <a:endParaRPr lang="en-US" sz="1500" kern="1200" dirty="0">
            <a:latin typeface="Arial" panose="020B0604020202020204" pitchFamily="34" charset="0"/>
            <a:cs typeface="Arial" panose="020B0604020202020204" pitchFamily="34" charset="0"/>
          </a:endParaRPr>
        </a:p>
      </dsp:txBody>
      <dsp:txXfrm>
        <a:off x="2393554" y="1292689"/>
        <a:ext cx="1841694" cy="1105016"/>
      </dsp:txXfrm>
    </dsp:sp>
    <dsp:sp modelId="{87E455F3-3684-4D6C-A9D0-32E8B00814FD}">
      <dsp:nvSpPr>
        <dsp:cNvPr id="0" name=""/>
        <dsp:cNvSpPr/>
      </dsp:nvSpPr>
      <dsp:spPr>
        <a:xfrm>
          <a:off x="4419418" y="1292689"/>
          <a:ext cx="1841694" cy="1105016"/>
        </a:xfrm>
        <a:prstGeom prst="rect">
          <a:avLst/>
        </a:prstGeom>
        <a:gradFill rotWithShape="0">
          <a:gsLst>
            <a:gs pos="0">
              <a:schemeClr val="accent5">
                <a:hueOff val="3339279"/>
                <a:satOff val="-14656"/>
                <a:lumOff val="4357"/>
                <a:alphaOff val="0"/>
                <a:tint val="96000"/>
                <a:lumMod val="100000"/>
              </a:schemeClr>
            </a:gs>
            <a:gs pos="78000">
              <a:schemeClr val="accent5">
                <a:hueOff val="3339279"/>
                <a:satOff val="-14656"/>
                <a:lumOff val="43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If inappropriate, set out clear rules of what is accepted behaviour</a:t>
          </a:r>
          <a:endParaRPr lang="en-US" sz="1500" kern="1200" dirty="0">
            <a:latin typeface="Arial" panose="020B0604020202020204" pitchFamily="34" charset="0"/>
            <a:cs typeface="Arial" panose="020B0604020202020204" pitchFamily="34" charset="0"/>
          </a:endParaRPr>
        </a:p>
      </dsp:txBody>
      <dsp:txXfrm>
        <a:off x="4419418" y="1292689"/>
        <a:ext cx="1841694" cy="1105016"/>
      </dsp:txXfrm>
    </dsp:sp>
    <dsp:sp modelId="{A3C6FDCE-AE77-4D7A-99A0-07D4292D2C7D}">
      <dsp:nvSpPr>
        <dsp:cNvPr id="0" name=""/>
        <dsp:cNvSpPr/>
      </dsp:nvSpPr>
      <dsp:spPr>
        <a:xfrm>
          <a:off x="367691" y="2581875"/>
          <a:ext cx="1841694" cy="1105016"/>
        </a:xfrm>
        <a:prstGeom prst="rect">
          <a:avLst/>
        </a:prstGeom>
        <a:gradFill rotWithShape="0">
          <a:gsLst>
            <a:gs pos="0">
              <a:schemeClr val="accent5">
                <a:hueOff val="4007135"/>
                <a:satOff val="-17587"/>
                <a:lumOff val="5229"/>
                <a:alphaOff val="0"/>
                <a:tint val="96000"/>
                <a:lumMod val="100000"/>
              </a:schemeClr>
            </a:gs>
            <a:gs pos="78000">
              <a:schemeClr val="accent5">
                <a:hueOff val="4007135"/>
                <a:satOff val="-17587"/>
                <a:lumOff val="522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Never stop the stim unless it is inappropriate</a:t>
          </a:r>
          <a:endParaRPr lang="en-US" sz="1500" kern="1200" dirty="0">
            <a:latin typeface="Arial" panose="020B0604020202020204" pitchFamily="34" charset="0"/>
            <a:cs typeface="Arial" panose="020B0604020202020204" pitchFamily="34" charset="0"/>
          </a:endParaRPr>
        </a:p>
      </dsp:txBody>
      <dsp:txXfrm>
        <a:off x="367691" y="2581875"/>
        <a:ext cx="1841694" cy="1105016"/>
      </dsp:txXfrm>
    </dsp:sp>
    <dsp:sp modelId="{CC4D5A07-6C23-4DFF-9DBE-FB5833F3D5DF}">
      <dsp:nvSpPr>
        <dsp:cNvPr id="0" name=""/>
        <dsp:cNvSpPr/>
      </dsp:nvSpPr>
      <dsp:spPr>
        <a:xfrm>
          <a:off x="2393554" y="2581875"/>
          <a:ext cx="1841694" cy="1105016"/>
        </a:xfrm>
        <a:prstGeom prst="rect">
          <a:avLst/>
        </a:prstGeom>
        <a:gradFill rotWithShape="0">
          <a:gsLst>
            <a:gs pos="0">
              <a:schemeClr val="accent5">
                <a:hueOff val="4674991"/>
                <a:satOff val="-20518"/>
                <a:lumOff val="6100"/>
                <a:alphaOff val="0"/>
                <a:tint val="96000"/>
                <a:lumMod val="100000"/>
              </a:schemeClr>
            </a:gs>
            <a:gs pos="78000">
              <a:schemeClr val="accent5">
                <a:hueOff val="4674991"/>
                <a:satOff val="-20518"/>
                <a:lumOff val="610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Look for sensory sensitivities, to minimise anxiety</a:t>
          </a:r>
          <a:endParaRPr lang="en-US" sz="1500" kern="1200" dirty="0">
            <a:latin typeface="Arial" panose="020B0604020202020204" pitchFamily="34" charset="0"/>
            <a:cs typeface="Arial" panose="020B0604020202020204" pitchFamily="34" charset="0"/>
          </a:endParaRPr>
        </a:p>
      </dsp:txBody>
      <dsp:txXfrm>
        <a:off x="2393554" y="2581875"/>
        <a:ext cx="1841694" cy="1105016"/>
      </dsp:txXfrm>
    </dsp:sp>
    <dsp:sp modelId="{5873343D-4FCA-4167-81B7-08ED3D5772CF}">
      <dsp:nvSpPr>
        <dsp:cNvPr id="0" name=""/>
        <dsp:cNvSpPr/>
      </dsp:nvSpPr>
      <dsp:spPr>
        <a:xfrm>
          <a:off x="4419418" y="2581875"/>
          <a:ext cx="1841694" cy="1105016"/>
        </a:xfrm>
        <a:prstGeom prst="rect">
          <a:avLst/>
        </a:prstGeom>
        <a:gradFill rotWithShape="0">
          <a:gsLst>
            <a:gs pos="0">
              <a:schemeClr val="accent5">
                <a:hueOff val="5342847"/>
                <a:satOff val="-23449"/>
                <a:lumOff val="6972"/>
                <a:alphaOff val="0"/>
                <a:tint val="96000"/>
                <a:lumMod val="100000"/>
              </a:schemeClr>
            </a:gs>
            <a:gs pos="78000">
              <a:schemeClr val="accent5">
                <a:hueOff val="5342847"/>
                <a:satOff val="-23449"/>
                <a:lumOff val="697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Allow them to create a structured plan for daily events</a:t>
          </a:r>
          <a:endParaRPr lang="en-US" sz="1500" kern="1200" dirty="0">
            <a:latin typeface="Arial" panose="020B0604020202020204" pitchFamily="34" charset="0"/>
            <a:cs typeface="Arial" panose="020B0604020202020204" pitchFamily="34" charset="0"/>
          </a:endParaRPr>
        </a:p>
      </dsp:txBody>
      <dsp:txXfrm>
        <a:off x="4419418" y="2581875"/>
        <a:ext cx="1841694" cy="1105016"/>
      </dsp:txXfrm>
    </dsp:sp>
    <dsp:sp modelId="{3B7BDC6B-2C68-4F38-94EA-D306D4257416}">
      <dsp:nvSpPr>
        <dsp:cNvPr id="0" name=""/>
        <dsp:cNvSpPr/>
      </dsp:nvSpPr>
      <dsp:spPr>
        <a:xfrm>
          <a:off x="2393554" y="3871061"/>
          <a:ext cx="1841694" cy="1105016"/>
        </a:xfrm>
        <a:prstGeom prst="rect">
          <a:avLst/>
        </a:prstGeom>
        <a:gradFill rotWithShape="0">
          <a:gsLst>
            <a:gs pos="0">
              <a:schemeClr val="accent5">
                <a:hueOff val="6010703"/>
                <a:satOff val="-26380"/>
                <a:lumOff val="7843"/>
                <a:alphaOff val="0"/>
                <a:tint val="96000"/>
                <a:lumMod val="100000"/>
              </a:schemeClr>
            </a:gs>
            <a:gs pos="78000">
              <a:schemeClr val="accent5">
                <a:hueOff val="6010703"/>
                <a:satOff val="-26380"/>
                <a:lumOff val="784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EMPATHY! STEP INTO THEIR WORLD</a:t>
          </a:r>
        </a:p>
      </dsp:txBody>
      <dsp:txXfrm>
        <a:off x="2393554" y="3871061"/>
        <a:ext cx="1841694" cy="11050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048AB-6277-4271-9141-D8EFAADF9AAB}">
      <dsp:nvSpPr>
        <dsp:cNvPr id="0" name=""/>
        <dsp:cNvSpPr/>
      </dsp:nvSpPr>
      <dsp:spPr>
        <a:xfrm>
          <a:off x="400651" y="1218540"/>
          <a:ext cx="1200937" cy="120093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B71507-2485-4AFE-A4F8-6896AD794B30}">
      <dsp:nvSpPr>
        <dsp:cNvPr id="0" name=""/>
        <dsp:cNvSpPr/>
      </dsp:nvSpPr>
      <dsp:spPr>
        <a:xfrm>
          <a:off x="656589" y="1474477"/>
          <a:ext cx="689062" cy="68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3F829D-5F03-43BA-9620-5B62EF8FE5B5}">
      <dsp:nvSpPr>
        <dsp:cNvPr id="0" name=""/>
        <dsp:cNvSpPr/>
      </dsp:nvSpPr>
      <dsp:spPr>
        <a:xfrm>
          <a:off x="16745" y="2793540"/>
          <a:ext cx="1968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panose="020B0604020202020204" pitchFamily="34" charset="0"/>
              <a:cs typeface="Arial" panose="020B0604020202020204" pitchFamily="34" charset="0"/>
            </a:rPr>
            <a:t>Please note down your questions on the paper provided and I will attempt to answer them at the end of the training day.</a:t>
          </a:r>
          <a:endParaRPr lang="en-US" sz="1100" kern="1200" dirty="0">
            <a:latin typeface="Arial" panose="020B0604020202020204" pitchFamily="34" charset="0"/>
            <a:cs typeface="Arial" panose="020B0604020202020204" pitchFamily="34" charset="0"/>
          </a:endParaRPr>
        </a:p>
      </dsp:txBody>
      <dsp:txXfrm>
        <a:off x="16745" y="2793540"/>
        <a:ext cx="1968750" cy="967500"/>
      </dsp:txXfrm>
    </dsp:sp>
    <dsp:sp modelId="{8D6137BC-1C5B-4CBA-BB6D-7D35896D3593}">
      <dsp:nvSpPr>
        <dsp:cNvPr id="0" name=""/>
        <dsp:cNvSpPr/>
      </dsp:nvSpPr>
      <dsp:spPr>
        <a:xfrm>
          <a:off x="2713933" y="1218540"/>
          <a:ext cx="1200937" cy="120093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A1C51E-3C8B-44CF-8659-17FE212B0952}">
      <dsp:nvSpPr>
        <dsp:cNvPr id="0" name=""/>
        <dsp:cNvSpPr/>
      </dsp:nvSpPr>
      <dsp:spPr>
        <a:xfrm>
          <a:off x="2969870" y="1474477"/>
          <a:ext cx="689062" cy="68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700F0A-4079-4AA3-A85E-AC6F2F5E3E6D}">
      <dsp:nvSpPr>
        <dsp:cNvPr id="0" name=""/>
        <dsp:cNvSpPr/>
      </dsp:nvSpPr>
      <dsp:spPr>
        <a:xfrm>
          <a:off x="2330027" y="2793540"/>
          <a:ext cx="1968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panose="020B0604020202020204" pitchFamily="34" charset="0"/>
              <a:cs typeface="Arial" panose="020B0604020202020204" pitchFamily="34" charset="0"/>
            </a:rPr>
            <a:t>If you would like to contact me in the future; my email address is Nicola HEADY E-MAIL- 886990@Swansea.ac.uk</a:t>
          </a:r>
          <a:endParaRPr lang="en-US" sz="1100" kern="1200" dirty="0">
            <a:latin typeface="Arial" panose="020B0604020202020204" pitchFamily="34" charset="0"/>
            <a:cs typeface="Arial" panose="020B0604020202020204" pitchFamily="34" charset="0"/>
          </a:endParaRPr>
        </a:p>
      </dsp:txBody>
      <dsp:txXfrm>
        <a:off x="2330027" y="2793540"/>
        <a:ext cx="1968750" cy="967500"/>
      </dsp:txXfrm>
    </dsp:sp>
    <dsp:sp modelId="{F40B7C11-42DF-4444-B705-F5E52C85E170}">
      <dsp:nvSpPr>
        <dsp:cNvPr id="0" name=""/>
        <dsp:cNvSpPr/>
      </dsp:nvSpPr>
      <dsp:spPr>
        <a:xfrm>
          <a:off x="5027214" y="1218540"/>
          <a:ext cx="1200937" cy="120093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098E98-30F4-4F1E-B942-5CF758585B18}">
      <dsp:nvSpPr>
        <dsp:cNvPr id="0" name=""/>
        <dsp:cNvSpPr/>
      </dsp:nvSpPr>
      <dsp:spPr>
        <a:xfrm>
          <a:off x="5283151" y="1474477"/>
          <a:ext cx="689062" cy="689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70CC96-7FAB-4DCA-8173-BC35F7FF4CB9}">
      <dsp:nvSpPr>
        <dsp:cNvPr id="0" name=""/>
        <dsp:cNvSpPr/>
      </dsp:nvSpPr>
      <dsp:spPr>
        <a:xfrm>
          <a:off x="4643308" y="2793540"/>
          <a:ext cx="196875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dirty="0">
              <a:latin typeface="Arial" panose="020B0604020202020204" pitchFamily="34" charset="0"/>
              <a:cs typeface="Arial" panose="020B0604020202020204" pitchFamily="34" charset="0"/>
            </a:rPr>
            <a:t>Thank you for listening.</a:t>
          </a:r>
          <a:endParaRPr lang="en-US" sz="1100" kern="1200" dirty="0">
            <a:latin typeface="Arial" panose="020B0604020202020204" pitchFamily="34" charset="0"/>
            <a:cs typeface="Arial" panose="020B0604020202020204" pitchFamily="34" charset="0"/>
          </a:endParaRPr>
        </a:p>
      </dsp:txBody>
      <dsp:txXfrm>
        <a:off x="4643308" y="2793540"/>
        <a:ext cx="1968750" cy="967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4164BF-9CBE-4993-93B5-013C7EBE045F}" type="datetimeFigureOut">
              <a:rPr lang="en-GB" smtClean="0"/>
              <a:t>08/03/2019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59FC8E-7516-46F3-A250-3F77D6EAF671}" type="slidenum">
              <a:rPr lang="en-GB" smtClean="0"/>
              <a:t>‹#›</a:t>
            </a:fld>
            <a:endParaRPr lang="en-GB"/>
          </a:p>
        </p:txBody>
      </p:sp>
    </p:spTree>
    <p:extLst>
      <p:ext uri="{BB962C8B-B14F-4D97-AF65-F5344CB8AC3E}">
        <p14:creationId xmlns:p14="http://schemas.microsoft.com/office/powerpoint/2010/main" val="137179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Autism is a lifelong condition that affects how people perceive the world and interact with others. It is a neurodevelopmental condition that affects the brain and nervous system. This impacts on their behaviour, emotions and their understanding of social situations. Although, autistic children share similar difficulties, it is important to know that autism will affect the individual child in different ways. Each child will display different behaviours but all will have problems in these core areas. There is no medical test but each child will be diagnosed based on behaviours, and ability to function daily. For example does their behaviour seem intense or excessive? Or do they have trouble expressing their emotions or not? How do they social interact with other people? Currently, statistics suggest that 1 in 59 children have autism, however, some research suggests it is more 1 in 35. Additionally, the gender ratio is now currently 3 boys to 1. However, it is important to know that girls do display differently in how they present. Girls are usually more sociable and seem to mask their challenges easier than boys; however usually this has an impact on their anxiety and mental health. </a:t>
            </a:r>
          </a:p>
        </p:txBody>
      </p:sp>
      <p:sp>
        <p:nvSpPr>
          <p:cNvPr id="4" name="Slide Number Placeholder 3"/>
          <p:cNvSpPr>
            <a:spLocks noGrp="1"/>
          </p:cNvSpPr>
          <p:nvPr>
            <p:ph type="sldNum" sz="quarter" idx="10"/>
          </p:nvPr>
        </p:nvSpPr>
        <p:spPr/>
        <p:txBody>
          <a:bodyPr/>
          <a:lstStyle/>
          <a:p>
            <a:fld id="{B19DF2E5-43C0-4E4E-8F44-3AA8800E1013}" type="slidenum">
              <a:rPr lang="en-GB" smtClean="0"/>
              <a:t>3</a:t>
            </a:fld>
            <a:endParaRPr lang="en-GB"/>
          </a:p>
        </p:txBody>
      </p:sp>
    </p:spTree>
    <p:extLst>
      <p:ext uri="{BB962C8B-B14F-4D97-AF65-F5344CB8AC3E}">
        <p14:creationId xmlns:p14="http://schemas.microsoft.com/office/powerpoint/2010/main" val="2731810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2223328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3740936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2435884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6B535F-BBBB-412F-A9F3-D1A5F603997D}"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779849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6B535F-BBBB-412F-A9F3-D1A5F603997D}" type="datetimeFigureOut">
              <a:rPr lang="en-GB" smtClean="0"/>
              <a:t>08/03/2019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354125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6B535F-BBBB-412F-A9F3-D1A5F603997D}" type="datetimeFigureOut">
              <a:rPr lang="en-GB" smtClean="0"/>
              <a:t>08/03/2019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955435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6B535F-BBBB-412F-A9F3-D1A5F603997D}" type="datetimeFigureOut">
              <a:rPr lang="en-GB" smtClean="0"/>
              <a:t>08/03/2019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4145099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6B535F-BBBB-412F-A9F3-D1A5F603997D}"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3333004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A6B535F-BBBB-412F-A9F3-D1A5F603997D}"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1768138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2774716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9545083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33919317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306734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272615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1341029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6B535F-BBBB-412F-A9F3-D1A5F603997D}"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1E816-F4F3-4C86-812F-12AC4BFD5328}" type="slidenum">
              <a:rPr lang="en-GB" smtClean="0"/>
              <a:t>‹#›</a:t>
            </a:fld>
            <a:endParaRPr lang="en-GB"/>
          </a:p>
        </p:txBody>
      </p:sp>
    </p:spTree>
    <p:extLst>
      <p:ext uri="{BB962C8B-B14F-4D97-AF65-F5344CB8AC3E}">
        <p14:creationId xmlns:p14="http://schemas.microsoft.com/office/powerpoint/2010/main" val="2178311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6B535F-BBBB-412F-A9F3-D1A5F603997D}" type="datetimeFigureOut">
              <a:rPr lang="en-GB" smtClean="0"/>
              <a:t>08/03/2019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3B1E816-F4F3-4C86-812F-12AC4BFD5328}" type="slidenum">
              <a:rPr lang="en-GB" smtClean="0"/>
              <a:t>‹#›</a:t>
            </a:fld>
            <a:endParaRPr lang="en-GB"/>
          </a:p>
        </p:txBody>
      </p:sp>
    </p:spTree>
    <p:extLst>
      <p:ext uri="{BB962C8B-B14F-4D97-AF65-F5344CB8AC3E}">
        <p14:creationId xmlns:p14="http://schemas.microsoft.com/office/powerpoint/2010/main" val="1215435949"/>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 id="2147483844" r:id="rId12"/>
    <p:sldLayoutId id="2147483845" r:id="rId13"/>
    <p:sldLayoutId id="2147483846" r:id="rId14"/>
    <p:sldLayoutId id="2147483847" r:id="rId15"/>
    <p:sldLayoutId id="21474838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2" Type="http://schemas.openxmlformats.org/officeDocument/2006/relationships/hyperlink" Target="https://www.autism.org.uk/about/what-is/asd.aspx"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09A6-7CF8-4681-BBB9-7226DB823AAF}"/>
              </a:ext>
            </a:extLst>
          </p:cNvPr>
          <p:cNvSpPr>
            <a:spLocks noGrp="1"/>
          </p:cNvSpPr>
          <p:nvPr>
            <p:ph type="ctrTitle"/>
          </p:nvPr>
        </p:nvSpPr>
        <p:spPr>
          <a:xfrm>
            <a:off x="1128413" y="988098"/>
            <a:ext cx="4495380" cy="2407724"/>
          </a:xfrm>
        </p:spPr>
        <p:txBody>
          <a:bodyPr>
            <a:normAutofit/>
          </a:bodyPr>
          <a:lstStyle/>
          <a:p>
            <a:r>
              <a:rPr lang="en-GB" sz="4100" dirty="0">
                <a:latin typeface="Arial" panose="020B0604020202020204" pitchFamily="34" charset="0"/>
                <a:cs typeface="Arial" panose="020B0604020202020204" pitchFamily="34" charset="0"/>
              </a:rPr>
              <a:t>Mental </a:t>
            </a:r>
            <a:r>
              <a:rPr lang="en-GB" sz="4100" dirty="0" err="1">
                <a:latin typeface="Arial" panose="020B0604020202020204" pitchFamily="34" charset="0"/>
                <a:cs typeface="Arial" panose="020B0604020202020204" pitchFamily="34" charset="0"/>
              </a:rPr>
              <a:t>Health,Wellbeing</a:t>
            </a:r>
            <a:r>
              <a:rPr lang="en-GB" sz="4100" dirty="0">
                <a:latin typeface="Arial" panose="020B0604020202020204" pitchFamily="34" charset="0"/>
                <a:cs typeface="Arial" panose="020B0604020202020204" pitchFamily="34" charset="0"/>
              </a:rPr>
              <a:t> &amp; Autism </a:t>
            </a:r>
          </a:p>
        </p:txBody>
      </p:sp>
      <p:sp>
        <p:nvSpPr>
          <p:cNvPr id="3" name="Subtitle 2">
            <a:extLst>
              <a:ext uri="{FF2B5EF4-FFF2-40B4-BE49-F238E27FC236}">
                <a16:creationId xmlns:a16="http://schemas.microsoft.com/office/drawing/2014/main" id="{CB3BAD1C-E45E-4D98-A10E-840D3E3313B8}"/>
              </a:ext>
            </a:extLst>
          </p:cNvPr>
          <p:cNvSpPr>
            <a:spLocks noGrp="1"/>
          </p:cNvSpPr>
          <p:nvPr>
            <p:ph type="subTitle" idx="1"/>
          </p:nvPr>
        </p:nvSpPr>
        <p:spPr>
          <a:xfrm>
            <a:off x="1128415" y="3395822"/>
            <a:ext cx="4495378" cy="1718545"/>
          </a:xfrm>
        </p:spPr>
        <p:txBody>
          <a:bodyPr>
            <a:normAutofit/>
          </a:bodyPr>
          <a:lstStyle/>
          <a:p>
            <a:r>
              <a:rPr lang="en-GB" sz="1600" dirty="0"/>
              <a:t>Nicola Heady (BA Hons, MSc, Current PhD Student)</a:t>
            </a:r>
          </a:p>
        </p:txBody>
      </p:sp>
      <p:pic>
        <p:nvPicPr>
          <p:cNvPr id="7" name="Graphic 6" descr="Brain in head">
            <a:extLst>
              <a:ext uri="{FF2B5EF4-FFF2-40B4-BE49-F238E27FC236}">
                <a16:creationId xmlns:a16="http://schemas.microsoft.com/office/drawing/2014/main" id="{A06327E8-5AFC-4032-8F14-A695B87576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917563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CA834-5FC4-4EC0-849C-B2BC1C09CD04}"/>
              </a:ext>
            </a:extLst>
          </p:cNvPr>
          <p:cNvSpPr>
            <a:spLocks noGrp="1"/>
          </p:cNvSpPr>
          <p:nvPr>
            <p:ph type="title"/>
          </p:nvPr>
        </p:nvSpPr>
        <p:spPr/>
        <p:txBody>
          <a:bodyPr/>
          <a:lstStyle/>
          <a:p>
            <a:r>
              <a:rPr lang="en-GB" dirty="0"/>
              <a:t>WHO definition of Mental Health </a:t>
            </a:r>
          </a:p>
        </p:txBody>
      </p:sp>
      <p:sp>
        <p:nvSpPr>
          <p:cNvPr id="3" name="Content Placeholder 2">
            <a:extLst>
              <a:ext uri="{FF2B5EF4-FFF2-40B4-BE49-F238E27FC236}">
                <a16:creationId xmlns:a16="http://schemas.microsoft.com/office/drawing/2014/main" id="{D9797981-3B4D-427D-8FD7-691A7C653B14}"/>
              </a:ext>
            </a:extLst>
          </p:cNvPr>
          <p:cNvSpPr>
            <a:spLocks noGrp="1"/>
          </p:cNvSpPr>
          <p:nvPr>
            <p:ph idx="1"/>
          </p:nvPr>
        </p:nvSpPr>
        <p:spPr>
          <a:xfrm>
            <a:off x="677334" y="2160589"/>
            <a:ext cx="8596668" cy="4087811"/>
          </a:xfrm>
        </p:spPr>
        <p:txBody>
          <a:bodyPr/>
          <a:lstStyle/>
          <a:p>
            <a:pPr algn="ctr"/>
            <a:r>
              <a:rPr lang="en-US" dirty="0">
                <a:latin typeface="Arial" panose="020B0604020202020204" pitchFamily="34" charset="0"/>
                <a:cs typeface="Arial" panose="020B0604020202020204" pitchFamily="34" charset="0"/>
              </a:rPr>
              <a:t>‘Mental health is defined as a state of well-being in which every individual realizes his or her own potential, can cope with the normal stresses of life, can work productively and fruitfully, and is able to make a contribution to her or his community’</a:t>
            </a:r>
          </a:p>
          <a:p>
            <a:pPr algn="ct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"Health is a state of complete physical, mental and social well-being and not merely the absence of disease or infirmity."</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WHO, 2019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4166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0BC4-B221-460C-B210-DA6092479FF8}"/>
              </a:ext>
            </a:extLst>
          </p:cNvPr>
          <p:cNvSpPr>
            <a:spLocks noGrp="1"/>
          </p:cNvSpPr>
          <p:nvPr>
            <p:ph type="title"/>
          </p:nvPr>
        </p:nvSpPr>
        <p:spPr>
          <a:xfrm>
            <a:off x="1451579" y="2303047"/>
            <a:ext cx="3272093" cy="2674198"/>
          </a:xfrm>
        </p:spPr>
        <p:txBody>
          <a:bodyPr anchor="t">
            <a:normAutofit/>
          </a:bodyPr>
          <a:lstStyle/>
          <a:p>
            <a:r>
              <a:rPr lang="en-GB" dirty="0">
                <a:latin typeface="Arial" panose="020B0604020202020204" pitchFamily="34" charset="0"/>
                <a:cs typeface="Arial" panose="020B0604020202020204" pitchFamily="34" charset="0"/>
              </a:rPr>
              <a:t>What is Autism?</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br>
            <a:r>
              <a:rPr lang="en-GB" sz="1000" dirty="0" err="1">
                <a:latin typeface="Arial" panose="020B0604020202020204" pitchFamily="34" charset="0"/>
                <a:cs typeface="Arial" panose="020B0604020202020204" pitchFamily="34" charset="0"/>
              </a:rPr>
              <a:t>Loomes</a:t>
            </a:r>
            <a:r>
              <a:rPr lang="en-GB" sz="1000" dirty="0">
                <a:latin typeface="Arial" panose="020B0604020202020204" pitchFamily="34" charset="0"/>
                <a:cs typeface="Arial" panose="020B0604020202020204" pitchFamily="34" charset="0"/>
              </a:rPr>
              <a:t> et al., 2017</a:t>
            </a:r>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CDC. 2019</a:t>
            </a:r>
          </a:p>
        </p:txBody>
      </p:sp>
      <p:graphicFrame>
        <p:nvGraphicFramePr>
          <p:cNvPr id="5" name="Content Placeholder 2">
            <a:extLst>
              <a:ext uri="{FF2B5EF4-FFF2-40B4-BE49-F238E27FC236}">
                <a16:creationId xmlns:a16="http://schemas.microsoft.com/office/drawing/2014/main" id="{4A373BD8-B7E8-4ED8-ABE8-A0F2BDF3DC2F}"/>
              </a:ext>
            </a:extLst>
          </p:cNvPr>
          <p:cNvGraphicFramePr>
            <a:graphicFrameLocks noGrp="1"/>
          </p:cNvGraphicFramePr>
          <p:nvPr>
            <p:ph idx="1"/>
            <p:extLst>
              <p:ext uri="{D42A27DB-BD31-4B8C-83A1-F6EECF244321}">
                <p14:modId xmlns:p14="http://schemas.microsoft.com/office/powerpoint/2010/main" val="150204795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266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86DB8-2050-414A-85DB-63C36D8DB322}"/>
              </a:ext>
            </a:extLst>
          </p:cNvPr>
          <p:cNvSpPr>
            <a:spLocks noGrp="1"/>
          </p:cNvSpPr>
          <p:nvPr>
            <p:ph type="title"/>
          </p:nvPr>
        </p:nvSpPr>
        <p:spPr/>
        <p:txBody>
          <a:bodyPr/>
          <a:lstStyle/>
          <a:p>
            <a:r>
              <a:rPr lang="en-GB" dirty="0"/>
              <a:t>Mental health model </a:t>
            </a:r>
          </a:p>
        </p:txBody>
      </p:sp>
      <p:sp>
        <p:nvSpPr>
          <p:cNvPr id="3" name="Content Placeholder 2">
            <a:extLst>
              <a:ext uri="{FF2B5EF4-FFF2-40B4-BE49-F238E27FC236}">
                <a16:creationId xmlns:a16="http://schemas.microsoft.com/office/drawing/2014/main" id="{B8867A59-9956-4564-AE4A-1656558030B0}"/>
              </a:ext>
            </a:extLst>
          </p:cNvPr>
          <p:cNvSpPr>
            <a:spLocks noGrp="1"/>
          </p:cNvSpPr>
          <p:nvPr>
            <p:ph idx="1"/>
          </p:nvPr>
        </p:nvSpPr>
        <p:spPr>
          <a:xfrm>
            <a:off x="319047" y="6094233"/>
            <a:ext cx="1838227" cy="311084"/>
          </a:xfrm>
        </p:spPr>
        <p:txBody>
          <a:bodyPr>
            <a:normAutofit/>
          </a:bodyPr>
          <a:lstStyle/>
          <a:p>
            <a:pPr marL="0" indent="0">
              <a:buNone/>
            </a:pPr>
            <a:r>
              <a:rPr lang="en-GB" sz="1000" dirty="0" err="1">
                <a:latin typeface="Arial" panose="020B0604020202020204" pitchFamily="34" charset="0"/>
                <a:cs typeface="Arial" panose="020B0604020202020204" pitchFamily="34" charset="0"/>
              </a:rPr>
              <a:t>Kinderman</a:t>
            </a:r>
            <a:r>
              <a:rPr lang="en-GB" sz="1000" dirty="0">
                <a:latin typeface="Arial" panose="020B0604020202020204" pitchFamily="34" charset="0"/>
                <a:cs typeface="Arial" panose="020B0604020202020204" pitchFamily="34" charset="0"/>
              </a:rPr>
              <a:t> et al., 2013</a:t>
            </a:r>
          </a:p>
        </p:txBody>
      </p:sp>
      <p:pic>
        <p:nvPicPr>
          <p:cNvPr id="5" name="Picture 4">
            <a:extLst>
              <a:ext uri="{FF2B5EF4-FFF2-40B4-BE49-F238E27FC236}">
                <a16:creationId xmlns:a16="http://schemas.microsoft.com/office/drawing/2014/main" id="{C567A3C5-026D-4440-B9EE-252A5BBF0D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4152" y="1272619"/>
            <a:ext cx="6278252" cy="4975781"/>
          </a:xfrm>
          <a:prstGeom prst="rect">
            <a:avLst/>
          </a:prstGeom>
        </p:spPr>
      </p:pic>
    </p:spTree>
    <p:extLst>
      <p:ext uri="{BB962C8B-B14F-4D97-AF65-F5344CB8AC3E}">
        <p14:creationId xmlns:p14="http://schemas.microsoft.com/office/powerpoint/2010/main" val="450958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379F9-EF60-4698-A2FD-A221A1542CD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the Autism Spectrum?</a:t>
            </a:r>
          </a:p>
        </p:txBody>
      </p:sp>
      <p:sp>
        <p:nvSpPr>
          <p:cNvPr id="3" name="Content Placeholder 2">
            <a:extLst>
              <a:ext uri="{FF2B5EF4-FFF2-40B4-BE49-F238E27FC236}">
                <a16:creationId xmlns:a16="http://schemas.microsoft.com/office/drawing/2014/main" id="{1D36EFA8-5BD0-46AD-A4E3-AE4252D4241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Complex</a:t>
            </a:r>
          </a:p>
          <a:p>
            <a:r>
              <a:rPr lang="en-GB" sz="2000" dirty="0">
                <a:latin typeface="Arial" panose="020B0604020202020204" pitchFamily="34" charset="0"/>
                <a:cs typeface="Arial" panose="020B0604020202020204" pitchFamily="34" charset="0"/>
              </a:rPr>
              <a:t>Unique and individualistic to each person </a:t>
            </a:r>
          </a:p>
          <a:p>
            <a:r>
              <a:rPr lang="en-GB" sz="2000" dirty="0">
                <a:latin typeface="Arial" panose="020B0604020202020204" pitchFamily="34" charset="0"/>
                <a:cs typeface="Arial" panose="020B0604020202020204" pitchFamily="34" charset="0"/>
              </a:rPr>
              <a:t>Low to High Cognitive ability</a:t>
            </a:r>
          </a:p>
          <a:p>
            <a:r>
              <a:rPr lang="en-GB" sz="2000" dirty="0">
                <a:latin typeface="Arial" panose="020B0604020202020204" pitchFamily="34" charset="0"/>
                <a:cs typeface="Arial" panose="020B0604020202020204" pitchFamily="34" charset="0"/>
              </a:rPr>
              <a:t>Low to high Functional ability</a:t>
            </a:r>
          </a:p>
          <a:p>
            <a:r>
              <a:rPr lang="en-GB" sz="2000" dirty="0">
                <a:latin typeface="Arial" panose="020B0604020202020204" pitchFamily="34" charset="0"/>
                <a:cs typeface="Arial" panose="020B0604020202020204" pitchFamily="34" charset="0"/>
              </a:rPr>
              <a:t>Hyper or hypo sensory sensitivities</a:t>
            </a:r>
          </a:p>
          <a:p>
            <a:r>
              <a:rPr lang="en-GB" sz="2000" dirty="0">
                <a:latin typeface="Arial" panose="020B0604020202020204" pitchFamily="34" charset="0"/>
                <a:cs typeface="Arial" panose="020B0604020202020204" pitchFamily="34" charset="0"/>
              </a:rPr>
              <a:t>Indiscriminating</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(NAS, 2019, Spectrum.org, 2019)</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1774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1E0A8-75BF-4EA7-857D-CAB9F2C4EFE8}"/>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What are the core challenges?(ICD-11)</a:t>
            </a:r>
          </a:p>
        </p:txBody>
      </p:sp>
      <p:graphicFrame>
        <p:nvGraphicFramePr>
          <p:cNvPr id="25" name="Content Placeholder 2">
            <a:extLst>
              <a:ext uri="{FF2B5EF4-FFF2-40B4-BE49-F238E27FC236}">
                <a16:creationId xmlns:a16="http://schemas.microsoft.com/office/drawing/2014/main" id="{C112A1AE-9DD1-4907-827B-09E3A31B9E74}"/>
              </a:ext>
            </a:extLst>
          </p:cNvPr>
          <p:cNvGraphicFramePr>
            <a:graphicFrameLocks noGrp="1"/>
          </p:cNvGraphicFramePr>
          <p:nvPr>
            <p:ph idx="1"/>
            <p:extLst>
              <p:ext uri="{D42A27DB-BD31-4B8C-83A1-F6EECF244321}">
                <p14:modId xmlns:p14="http://schemas.microsoft.com/office/powerpoint/2010/main" val="2709278214"/>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6960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graphicEl>
                                              <a:dgm id="{B9E905AC-5CEA-4E10-A0C3-A7904016242C}"/>
                                            </p:graphicEl>
                                          </p:spTgt>
                                        </p:tgtEl>
                                        <p:attrNameLst>
                                          <p:attrName>style.visibility</p:attrName>
                                        </p:attrNameLst>
                                      </p:cBhvr>
                                      <p:to>
                                        <p:strVal val="visible"/>
                                      </p:to>
                                    </p:set>
                                    <p:anim calcmode="lin" valueType="num">
                                      <p:cBhvr additive="base">
                                        <p:cTn id="7" dur="500" fill="hold"/>
                                        <p:tgtEl>
                                          <p:spTgt spid="25">
                                            <p:graphicEl>
                                              <a:dgm id="{B9E905AC-5CEA-4E10-A0C3-A7904016242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5">
                                            <p:graphicEl>
                                              <a:dgm id="{B9E905AC-5CEA-4E10-A0C3-A7904016242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
                                            <p:graphicEl>
                                              <a:dgm id="{C08ED768-B97E-41FC-8992-CE9AEB3766BA}"/>
                                            </p:graphicEl>
                                          </p:spTgt>
                                        </p:tgtEl>
                                        <p:attrNameLst>
                                          <p:attrName>style.visibility</p:attrName>
                                        </p:attrNameLst>
                                      </p:cBhvr>
                                      <p:to>
                                        <p:strVal val="visible"/>
                                      </p:to>
                                    </p:set>
                                    <p:anim calcmode="lin" valueType="num">
                                      <p:cBhvr additive="base">
                                        <p:cTn id="13" dur="500" fill="hold"/>
                                        <p:tgtEl>
                                          <p:spTgt spid="25">
                                            <p:graphicEl>
                                              <a:dgm id="{C08ED768-B97E-41FC-8992-CE9AEB3766B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
                                            <p:graphicEl>
                                              <a:dgm id="{C08ED768-B97E-41FC-8992-CE9AEB3766BA}"/>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5">
                                            <p:graphicEl>
                                              <a:dgm id="{BFC63016-C314-4BEE-B981-309A8D3B1654}"/>
                                            </p:graphicEl>
                                          </p:spTgt>
                                        </p:tgtEl>
                                        <p:attrNameLst>
                                          <p:attrName>style.visibility</p:attrName>
                                        </p:attrNameLst>
                                      </p:cBhvr>
                                      <p:to>
                                        <p:strVal val="visible"/>
                                      </p:to>
                                    </p:set>
                                    <p:anim calcmode="lin" valueType="num">
                                      <p:cBhvr additive="base">
                                        <p:cTn id="17" dur="500" fill="hold"/>
                                        <p:tgtEl>
                                          <p:spTgt spid="25">
                                            <p:graphicEl>
                                              <a:dgm id="{BFC63016-C314-4BEE-B981-309A8D3B1654}"/>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25">
                                            <p:graphicEl>
                                              <a:dgm id="{BFC63016-C314-4BEE-B981-309A8D3B1654}"/>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5">
                                            <p:graphicEl>
                                              <a:dgm id="{BCFE1868-7B70-4931-A5F0-D90A207FA467}"/>
                                            </p:graphicEl>
                                          </p:spTgt>
                                        </p:tgtEl>
                                        <p:attrNameLst>
                                          <p:attrName>style.visibility</p:attrName>
                                        </p:attrNameLst>
                                      </p:cBhvr>
                                      <p:to>
                                        <p:strVal val="visible"/>
                                      </p:to>
                                    </p:set>
                                    <p:anim calcmode="lin" valueType="num">
                                      <p:cBhvr additive="base">
                                        <p:cTn id="23" dur="500" fill="hold"/>
                                        <p:tgtEl>
                                          <p:spTgt spid="25">
                                            <p:graphicEl>
                                              <a:dgm id="{BCFE1868-7B70-4931-A5F0-D90A207FA467}"/>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25">
                                            <p:graphicEl>
                                              <a:dgm id="{BCFE1868-7B70-4931-A5F0-D90A207FA467}"/>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25">
                                            <p:graphicEl>
                                              <a:dgm id="{78BD24A4-F91D-417F-BAAE-9D1C02992A0F}"/>
                                            </p:graphicEl>
                                          </p:spTgt>
                                        </p:tgtEl>
                                        <p:attrNameLst>
                                          <p:attrName>style.visibility</p:attrName>
                                        </p:attrNameLst>
                                      </p:cBhvr>
                                      <p:to>
                                        <p:strVal val="visible"/>
                                      </p:to>
                                    </p:set>
                                    <p:anim calcmode="lin" valueType="num">
                                      <p:cBhvr additive="base">
                                        <p:cTn id="27" dur="500" fill="hold"/>
                                        <p:tgtEl>
                                          <p:spTgt spid="25">
                                            <p:graphicEl>
                                              <a:dgm id="{78BD24A4-F91D-417F-BAAE-9D1C02992A0F}"/>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25">
                                            <p:graphicEl>
                                              <a:dgm id="{78BD24A4-F91D-417F-BAAE-9D1C02992A0F}"/>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25">
                                            <p:graphicEl>
                                              <a:dgm id="{0A88FB81-5703-4868-A686-1772971DCD56}"/>
                                            </p:graphicEl>
                                          </p:spTgt>
                                        </p:tgtEl>
                                        <p:attrNameLst>
                                          <p:attrName>style.visibility</p:attrName>
                                        </p:attrNameLst>
                                      </p:cBhvr>
                                      <p:to>
                                        <p:strVal val="visible"/>
                                      </p:to>
                                    </p:set>
                                    <p:anim calcmode="lin" valueType="num">
                                      <p:cBhvr additive="base">
                                        <p:cTn id="33" dur="500" fill="hold"/>
                                        <p:tgtEl>
                                          <p:spTgt spid="25">
                                            <p:graphicEl>
                                              <a:dgm id="{0A88FB81-5703-4868-A686-1772971DCD56}"/>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25">
                                            <p:graphicEl>
                                              <a:dgm id="{0A88FB81-5703-4868-A686-1772971DCD56}"/>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5">
                                            <p:graphicEl>
                                              <a:dgm id="{65271FE2-BEE2-429D-8B30-EC5C21A6262B}"/>
                                            </p:graphicEl>
                                          </p:spTgt>
                                        </p:tgtEl>
                                        <p:attrNameLst>
                                          <p:attrName>style.visibility</p:attrName>
                                        </p:attrNameLst>
                                      </p:cBhvr>
                                      <p:to>
                                        <p:strVal val="visible"/>
                                      </p:to>
                                    </p:set>
                                    <p:anim calcmode="lin" valueType="num">
                                      <p:cBhvr additive="base">
                                        <p:cTn id="37" dur="500" fill="hold"/>
                                        <p:tgtEl>
                                          <p:spTgt spid="25">
                                            <p:graphicEl>
                                              <a:dgm id="{65271FE2-BEE2-429D-8B30-EC5C21A6262B}"/>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25">
                                            <p:graphicEl>
                                              <a:dgm id="{65271FE2-BEE2-429D-8B30-EC5C21A6262B}"/>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5">
                                            <p:graphicEl>
                                              <a:dgm id="{9DC81D80-7B59-4744-B925-FFF9255A8D6E}"/>
                                            </p:graphicEl>
                                          </p:spTgt>
                                        </p:tgtEl>
                                        <p:attrNameLst>
                                          <p:attrName>style.visibility</p:attrName>
                                        </p:attrNameLst>
                                      </p:cBhvr>
                                      <p:to>
                                        <p:strVal val="visible"/>
                                      </p:to>
                                    </p:set>
                                    <p:anim calcmode="lin" valueType="num">
                                      <p:cBhvr additive="base">
                                        <p:cTn id="43" dur="500" fill="hold"/>
                                        <p:tgtEl>
                                          <p:spTgt spid="25">
                                            <p:graphicEl>
                                              <a:dgm id="{9DC81D80-7B59-4744-B925-FFF9255A8D6E}"/>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25">
                                            <p:graphicEl>
                                              <a:dgm id="{9DC81D80-7B59-4744-B925-FFF9255A8D6E}"/>
                                            </p:graphic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5">
                                            <p:graphicEl>
                                              <a:dgm id="{2256E0CA-F374-4A9F-AEED-E0A9C08490EF}"/>
                                            </p:graphicEl>
                                          </p:spTgt>
                                        </p:tgtEl>
                                        <p:attrNameLst>
                                          <p:attrName>style.visibility</p:attrName>
                                        </p:attrNameLst>
                                      </p:cBhvr>
                                      <p:to>
                                        <p:strVal val="visible"/>
                                      </p:to>
                                    </p:set>
                                    <p:anim calcmode="lin" valueType="num">
                                      <p:cBhvr additive="base">
                                        <p:cTn id="47" dur="500" fill="hold"/>
                                        <p:tgtEl>
                                          <p:spTgt spid="25">
                                            <p:graphicEl>
                                              <a:dgm id="{2256E0CA-F374-4A9F-AEED-E0A9C08490EF}"/>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25">
                                            <p:graphicEl>
                                              <a:dgm id="{2256E0CA-F374-4A9F-AEED-E0A9C08490E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60DE8-D110-4BCB-94A6-86B0DB70D108}"/>
              </a:ext>
            </a:extLst>
          </p:cNvPr>
          <p:cNvSpPr>
            <a:spLocks noGrp="1"/>
          </p:cNvSpPr>
          <p:nvPr>
            <p:ph type="title"/>
          </p:nvPr>
        </p:nvSpPr>
        <p:spPr>
          <a:xfrm>
            <a:off x="652481" y="1382486"/>
            <a:ext cx="3547581" cy="4093028"/>
          </a:xfrm>
        </p:spPr>
        <p:txBody>
          <a:bodyPr anchor="ctr">
            <a:normAutofit/>
          </a:bodyPr>
          <a:lstStyle/>
          <a:p>
            <a:r>
              <a:rPr lang="en-GB" sz="4400" dirty="0"/>
              <a:t>The Eternal Emotional Cycle</a:t>
            </a:r>
          </a:p>
        </p:txBody>
      </p:sp>
      <p:graphicFrame>
        <p:nvGraphicFramePr>
          <p:cNvPr id="5" name="Content Placeholder 2">
            <a:extLst>
              <a:ext uri="{FF2B5EF4-FFF2-40B4-BE49-F238E27FC236}">
                <a16:creationId xmlns:a16="http://schemas.microsoft.com/office/drawing/2014/main" id="{383C548A-BDC5-4990-8F86-D137DA2665CC}"/>
              </a:ext>
            </a:extLst>
          </p:cNvPr>
          <p:cNvGraphicFramePr>
            <a:graphicFrameLocks noGrp="1"/>
          </p:cNvGraphicFramePr>
          <p:nvPr>
            <p:ph idx="1"/>
            <p:extLst>
              <p:ext uri="{D42A27DB-BD31-4B8C-83A1-F6EECF244321}">
                <p14:modId xmlns:p14="http://schemas.microsoft.com/office/powerpoint/2010/main" val="25818015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8958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9622A45-A727-4F5E-8111-D735F2836592}"/>
                                            </p:graphicEl>
                                          </p:spTgt>
                                        </p:tgtEl>
                                        <p:attrNameLst>
                                          <p:attrName>style.visibility</p:attrName>
                                        </p:attrNameLst>
                                      </p:cBhvr>
                                      <p:to>
                                        <p:strVal val="visible"/>
                                      </p:to>
                                    </p:set>
                                    <p:animEffect transition="in" filter="fade">
                                      <p:cBhvr>
                                        <p:cTn id="7" dur="500"/>
                                        <p:tgtEl>
                                          <p:spTgt spid="5">
                                            <p:graphicEl>
                                              <a:dgm id="{49622A45-A727-4F5E-8111-D735F283659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22E84B04-FBCD-4E90-A666-7274A8134244}"/>
                                            </p:graphicEl>
                                          </p:spTgt>
                                        </p:tgtEl>
                                        <p:attrNameLst>
                                          <p:attrName>style.visibility</p:attrName>
                                        </p:attrNameLst>
                                      </p:cBhvr>
                                      <p:to>
                                        <p:strVal val="visible"/>
                                      </p:to>
                                    </p:set>
                                    <p:animEffect transition="in" filter="fade">
                                      <p:cBhvr>
                                        <p:cTn id="12" dur="500"/>
                                        <p:tgtEl>
                                          <p:spTgt spid="5">
                                            <p:graphicEl>
                                              <a:dgm id="{22E84B04-FBCD-4E90-A666-7274A813424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C84EAB03-EF04-4114-88CC-D9E2EB8B4520}"/>
                                            </p:graphicEl>
                                          </p:spTgt>
                                        </p:tgtEl>
                                        <p:attrNameLst>
                                          <p:attrName>style.visibility</p:attrName>
                                        </p:attrNameLst>
                                      </p:cBhvr>
                                      <p:to>
                                        <p:strVal val="visible"/>
                                      </p:to>
                                    </p:set>
                                    <p:animEffect transition="in" filter="fade">
                                      <p:cBhvr>
                                        <p:cTn id="15" dur="500"/>
                                        <p:tgtEl>
                                          <p:spTgt spid="5">
                                            <p:graphicEl>
                                              <a:dgm id="{C84EAB03-EF04-4114-88CC-D9E2EB8B452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F423F69-D7FF-4679-8214-552235E28313}"/>
                                            </p:graphicEl>
                                          </p:spTgt>
                                        </p:tgtEl>
                                        <p:attrNameLst>
                                          <p:attrName>style.visibility</p:attrName>
                                        </p:attrNameLst>
                                      </p:cBhvr>
                                      <p:to>
                                        <p:strVal val="visible"/>
                                      </p:to>
                                    </p:set>
                                    <p:animEffect transition="in" filter="fade">
                                      <p:cBhvr>
                                        <p:cTn id="20" dur="500"/>
                                        <p:tgtEl>
                                          <p:spTgt spid="5">
                                            <p:graphicEl>
                                              <a:dgm id="{EF423F69-D7FF-4679-8214-552235E2831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D5B8F81E-6D14-402E-8DD6-052808DA78C1}"/>
                                            </p:graphicEl>
                                          </p:spTgt>
                                        </p:tgtEl>
                                        <p:attrNameLst>
                                          <p:attrName>style.visibility</p:attrName>
                                        </p:attrNameLst>
                                      </p:cBhvr>
                                      <p:to>
                                        <p:strVal val="visible"/>
                                      </p:to>
                                    </p:set>
                                    <p:animEffect transition="in" filter="fade">
                                      <p:cBhvr>
                                        <p:cTn id="23" dur="500"/>
                                        <p:tgtEl>
                                          <p:spTgt spid="5">
                                            <p:graphicEl>
                                              <a:dgm id="{D5B8F81E-6D14-402E-8DD6-052808DA78C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A49775B0-A61C-4A42-957E-1EEC736E8FC7}"/>
                                            </p:graphicEl>
                                          </p:spTgt>
                                        </p:tgtEl>
                                        <p:attrNameLst>
                                          <p:attrName>style.visibility</p:attrName>
                                        </p:attrNameLst>
                                      </p:cBhvr>
                                      <p:to>
                                        <p:strVal val="visible"/>
                                      </p:to>
                                    </p:set>
                                    <p:animEffect transition="in" filter="fade">
                                      <p:cBhvr>
                                        <p:cTn id="28" dur="500"/>
                                        <p:tgtEl>
                                          <p:spTgt spid="5">
                                            <p:graphicEl>
                                              <a:dgm id="{A49775B0-A61C-4A42-957E-1EEC736E8FC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333B38F4-1DC0-4EDF-999F-EE5C6C5D17B3}"/>
                                            </p:graphicEl>
                                          </p:spTgt>
                                        </p:tgtEl>
                                        <p:attrNameLst>
                                          <p:attrName>style.visibility</p:attrName>
                                        </p:attrNameLst>
                                      </p:cBhvr>
                                      <p:to>
                                        <p:strVal val="visible"/>
                                      </p:to>
                                    </p:set>
                                    <p:animEffect transition="in" filter="fade">
                                      <p:cBhvr>
                                        <p:cTn id="31" dur="500"/>
                                        <p:tgtEl>
                                          <p:spTgt spid="5">
                                            <p:graphicEl>
                                              <a:dgm id="{333B38F4-1DC0-4EDF-999F-EE5C6C5D17B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92FDC5DD-ECB0-4A35-90F2-8062E3B0F27B}"/>
                                            </p:graphicEl>
                                          </p:spTgt>
                                        </p:tgtEl>
                                        <p:attrNameLst>
                                          <p:attrName>style.visibility</p:attrName>
                                        </p:attrNameLst>
                                      </p:cBhvr>
                                      <p:to>
                                        <p:strVal val="visible"/>
                                      </p:to>
                                    </p:set>
                                    <p:animEffect transition="in" filter="fade">
                                      <p:cBhvr>
                                        <p:cTn id="36" dur="500"/>
                                        <p:tgtEl>
                                          <p:spTgt spid="5">
                                            <p:graphicEl>
                                              <a:dgm id="{92FDC5DD-ECB0-4A35-90F2-8062E3B0F27B}"/>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A1C3E6C6-0C6E-43DC-AA4F-8E605C16B4A4}"/>
                                            </p:graphicEl>
                                          </p:spTgt>
                                        </p:tgtEl>
                                        <p:attrNameLst>
                                          <p:attrName>style.visibility</p:attrName>
                                        </p:attrNameLst>
                                      </p:cBhvr>
                                      <p:to>
                                        <p:strVal val="visible"/>
                                      </p:to>
                                    </p:set>
                                    <p:animEffect transition="in" filter="fade">
                                      <p:cBhvr>
                                        <p:cTn id="39" dur="500"/>
                                        <p:tgtEl>
                                          <p:spTgt spid="5">
                                            <p:graphicEl>
                                              <a:dgm id="{A1C3E6C6-0C6E-43DC-AA4F-8E605C16B4A4}"/>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graphicEl>
                                              <a:dgm id="{424D4E79-2D41-4CB3-AEE9-31CE639B0F5B}"/>
                                            </p:graphicEl>
                                          </p:spTgt>
                                        </p:tgtEl>
                                        <p:attrNameLst>
                                          <p:attrName>style.visibility</p:attrName>
                                        </p:attrNameLst>
                                      </p:cBhvr>
                                      <p:to>
                                        <p:strVal val="visible"/>
                                      </p:to>
                                    </p:set>
                                    <p:animEffect transition="in" filter="fade">
                                      <p:cBhvr>
                                        <p:cTn id="44" dur="500"/>
                                        <p:tgtEl>
                                          <p:spTgt spid="5">
                                            <p:graphicEl>
                                              <a:dgm id="{424D4E79-2D41-4CB3-AEE9-31CE639B0F5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graphicEl>
                                              <a:dgm id="{64359179-C927-464C-B995-DF4182454955}"/>
                                            </p:graphicEl>
                                          </p:spTgt>
                                        </p:tgtEl>
                                        <p:attrNameLst>
                                          <p:attrName>style.visibility</p:attrName>
                                        </p:attrNameLst>
                                      </p:cBhvr>
                                      <p:to>
                                        <p:strVal val="visible"/>
                                      </p:to>
                                    </p:set>
                                    <p:animEffect transition="in" filter="fade">
                                      <p:cBhvr>
                                        <p:cTn id="47" dur="500"/>
                                        <p:tgtEl>
                                          <p:spTgt spid="5">
                                            <p:graphicEl>
                                              <a:dgm id="{64359179-C927-464C-B995-DF4182454955}"/>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graphicEl>
                                              <a:dgm id="{27316BB3-462B-41C6-BD26-7EBC9BE88D08}"/>
                                            </p:graphicEl>
                                          </p:spTgt>
                                        </p:tgtEl>
                                        <p:attrNameLst>
                                          <p:attrName>style.visibility</p:attrName>
                                        </p:attrNameLst>
                                      </p:cBhvr>
                                      <p:to>
                                        <p:strVal val="visible"/>
                                      </p:to>
                                    </p:set>
                                    <p:animEffect transition="in" filter="fade">
                                      <p:cBhvr>
                                        <p:cTn id="52" dur="500"/>
                                        <p:tgtEl>
                                          <p:spTgt spid="5">
                                            <p:graphicEl>
                                              <a:dgm id="{27316BB3-462B-41C6-BD26-7EBC9BE88D0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
                                            <p:graphicEl>
                                              <a:dgm id="{212F9442-44C1-4D08-B54F-33F697DF3EE7}"/>
                                            </p:graphicEl>
                                          </p:spTgt>
                                        </p:tgtEl>
                                        <p:attrNameLst>
                                          <p:attrName>style.visibility</p:attrName>
                                        </p:attrNameLst>
                                      </p:cBhvr>
                                      <p:to>
                                        <p:strVal val="visible"/>
                                      </p:to>
                                    </p:set>
                                    <p:animEffect transition="in" filter="fade">
                                      <p:cBhvr>
                                        <p:cTn id="55" dur="500"/>
                                        <p:tgtEl>
                                          <p:spTgt spid="5">
                                            <p:graphicEl>
                                              <a:dgm id="{212F9442-44C1-4D08-B54F-33F697DF3EE7}"/>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5">
                                            <p:graphicEl>
                                              <a:dgm id="{CE4EACC4-A5F9-41EE-A66E-14B6E8F62342}"/>
                                            </p:graphicEl>
                                          </p:spTgt>
                                        </p:tgtEl>
                                        <p:attrNameLst>
                                          <p:attrName>style.visibility</p:attrName>
                                        </p:attrNameLst>
                                      </p:cBhvr>
                                      <p:to>
                                        <p:strVal val="visible"/>
                                      </p:to>
                                    </p:set>
                                    <p:animEffect transition="in" filter="fade">
                                      <p:cBhvr>
                                        <p:cTn id="58" dur="500"/>
                                        <p:tgtEl>
                                          <p:spTgt spid="5">
                                            <p:graphicEl>
                                              <a:dgm id="{CE4EACC4-A5F9-41EE-A66E-14B6E8F6234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11976-88B1-4822-88D8-CF16AD789D76}"/>
              </a:ext>
            </a:extLst>
          </p:cNvPr>
          <p:cNvSpPr>
            <a:spLocks noGrp="1"/>
          </p:cNvSpPr>
          <p:nvPr>
            <p:ph type="title"/>
          </p:nvPr>
        </p:nvSpPr>
        <p:spPr>
          <a:xfrm>
            <a:off x="737322" y="1159497"/>
            <a:ext cx="3778117" cy="3769262"/>
          </a:xfrm>
        </p:spPr>
        <p:txBody>
          <a:bodyPr anchor="ctr">
            <a:normAutofit/>
          </a:bodyPr>
          <a:lstStyle/>
          <a:p>
            <a:pPr>
              <a:lnSpc>
                <a:spcPct val="90000"/>
              </a:lnSpc>
            </a:pPr>
            <a:r>
              <a:rPr lang="en-GB" sz="4100" dirty="0">
                <a:latin typeface="Arial" panose="020B0604020202020204" pitchFamily="34" charset="0"/>
                <a:cs typeface="Arial" panose="020B0604020202020204" pitchFamily="34" charset="0"/>
              </a:rPr>
              <a:t>Impact on Physical Health</a:t>
            </a:r>
            <a:br>
              <a:rPr lang="en-GB" sz="4100" dirty="0"/>
            </a:br>
            <a:br>
              <a:rPr lang="en-GB" sz="4100" dirty="0"/>
            </a:br>
            <a:br>
              <a:rPr lang="en-GB" sz="4100" dirty="0"/>
            </a:br>
            <a:br>
              <a:rPr lang="en-GB" sz="4100" dirty="0"/>
            </a:b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Croen</a:t>
            </a:r>
            <a:r>
              <a:rPr lang="en-GB" sz="1100" dirty="0">
                <a:latin typeface="Arial" panose="020B0604020202020204" pitchFamily="34" charset="0"/>
                <a:cs typeface="Arial" panose="020B0604020202020204" pitchFamily="34" charset="0"/>
              </a:rPr>
              <a:t> et al., 2015)</a:t>
            </a:r>
          </a:p>
        </p:txBody>
      </p:sp>
      <p:graphicFrame>
        <p:nvGraphicFramePr>
          <p:cNvPr id="9" name="Content Placeholder 2">
            <a:extLst>
              <a:ext uri="{FF2B5EF4-FFF2-40B4-BE49-F238E27FC236}">
                <a16:creationId xmlns:a16="http://schemas.microsoft.com/office/drawing/2014/main" id="{C35355DA-3C68-4C49-B412-94229CDC2E52}"/>
              </a:ext>
            </a:extLst>
          </p:cNvPr>
          <p:cNvGraphicFramePr>
            <a:graphicFrameLocks noGrp="1"/>
          </p:cNvGraphicFramePr>
          <p:nvPr>
            <p:ph idx="1"/>
            <p:extLst>
              <p:ext uri="{D42A27DB-BD31-4B8C-83A1-F6EECF244321}">
                <p14:modId xmlns:p14="http://schemas.microsoft.com/office/powerpoint/2010/main" val="109642758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4909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graphicEl>
                                              <a:dgm id="{9186A26A-6EC6-4F48-9756-051B6D1D739F}"/>
                                            </p:graphicEl>
                                          </p:spTgt>
                                        </p:tgtEl>
                                        <p:attrNameLst>
                                          <p:attrName>style.visibility</p:attrName>
                                        </p:attrNameLst>
                                      </p:cBhvr>
                                      <p:to>
                                        <p:strVal val="visible"/>
                                      </p:to>
                                    </p:set>
                                    <p:anim calcmode="lin" valueType="num">
                                      <p:cBhvr>
                                        <p:cTn id="7" dur="500" fill="hold"/>
                                        <p:tgtEl>
                                          <p:spTgt spid="9">
                                            <p:graphicEl>
                                              <a:dgm id="{9186A26A-6EC6-4F48-9756-051B6D1D739F}"/>
                                            </p:graphicEl>
                                          </p:spTgt>
                                        </p:tgtEl>
                                        <p:attrNameLst>
                                          <p:attrName>ppt_w</p:attrName>
                                        </p:attrNameLst>
                                      </p:cBhvr>
                                      <p:tavLst>
                                        <p:tav tm="0">
                                          <p:val>
                                            <p:fltVal val="0"/>
                                          </p:val>
                                        </p:tav>
                                        <p:tav tm="100000">
                                          <p:val>
                                            <p:strVal val="#ppt_w"/>
                                          </p:val>
                                        </p:tav>
                                      </p:tavLst>
                                    </p:anim>
                                    <p:anim calcmode="lin" valueType="num">
                                      <p:cBhvr>
                                        <p:cTn id="8" dur="500" fill="hold"/>
                                        <p:tgtEl>
                                          <p:spTgt spid="9">
                                            <p:graphicEl>
                                              <a:dgm id="{9186A26A-6EC6-4F48-9756-051B6D1D739F}"/>
                                            </p:graphicEl>
                                          </p:spTgt>
                                        </p:tgtEl>
                                        <p:attrNameLst>
                                          <p:attrName>ppt_h</p:attrName>
                                        </p:attrNameLst>
                                      </p:cBhvr>
                                      <p:tavLst>
                                        <p:tav tm="0">
                                          <p:val>
                                            <p:fltVal val="0"/>
                                          </p:val>
                                        </p:tav>
                                        <p:tav tm="100000">
                                          <p:val>
                                            <p:strVal val="#ppt_h"/>
                                          </p:val>
                                        </p:tav>
                                      </p:tavLst>
                                    </p:anim>
                                    <p:animEffect transition="in" filter="fade">
                                      <p:cBhvr>
                                        <p:cTn id="9" dur="500"/>
                                        <p:tgtEl>
                                          <p:spTgt spid="9">
                                            <p:graphicEl>
                                              <a:dgm id="{9186A26A-6EC6-4F48-9756-051B6D1D739F}"/>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graphicEl>
                                              <a:dgm id="{5E70B292-C241-4481-95F7-CC005EE9BEB0}"/>
                                            </p:graphicEl>
                                          </p:spTgt>
                                        </p:tgtEl>
                                        <p:attrNameLst>
                                          <p:attrName>style.visibility</p:attrName>
                                        </p:attrNameLst>
                                      </p:cBhvr>
                                      <p:to>
                                        <p:strVal val="visible"/>
                                      </p:to>
                                    </p:set>
                                    <p:anim calcmode="lin" valueType="num">
                                      <p:cBhvr>
                                        <p:cTn id="14" dur="500" fill="hold"/>
                                        <p:tgtEl>
                                          <p:spTgt spid="9">
                                            <p:graphicEl>
                                              <a:dgm id="{5E70B292-C241-4481-95F7-CC005EE9BEB0}"/>
                                            </p:graphicEl>
                                          </p:spTgt>
                                        </p:tgtEl>
                                        <p:attrNameLst>
                                          <p:attrName>ppt_w</p:attrName>
                                        </p:attrNameLst>
                                      </p:cBhvr>
                                      <p:tavLst>
                                        <p:tav tm="0">
                                          <p:val>
                                            <p:fltVal val="0"/>
                                          </p:val>
                                        </p:tav>
                                        <p:tav tm="100000">
                                          <p:val>
                                            <p:strVal val="#ppt_w"/>
                                          </p:val>
                                        </p:tav>
                                      </p:tavLst>
                                    </p:anim>
                                    <p:anim calcmode="lin" valueType="num">
                                      <p:cBhvr>
                                        <p:cTn id="15" dur="500" fill="hold"/>
                                        <p:tgtEl>
                                          <p:spTgt spid="9">
                                            <p:graphicEl>
                                              <a:dgm id="{5E70B292-C241-4481-95F7-CC005EE9BEB0}"/>
                                            </p:graphicEl>
                                          </p:spTgt>
                                        </p:tgtEl>
                                        <p:attrNameLst>
                                          <p:attrName>ppt_h</p:attrName>
                                        </p:attrNameLst>
                                      </p:cBhvr>
                                      <p:tavLst>
                                        <p:tav tm="0">
                                          <p:val>
                                            <p:fltVal val="0"/>
                                          </p:val>
                                        </p:tav>
                                        <p:tav tm="100000">
                                          <p:val>
                                            <p:strVal val="#ppt_h"/>
                                          </p:val>
                                        </p:tav>
                                      </p:tavLst>
                                    </p:anim>
                                    <p:animEffect transition="in" filter="fade">
                                      <p:cBhvr>
                                        <p:cTn id="16" dur="500"/>
                                        <p:tgtEl>
                                          <p:spTgt spid="9">
                                            <p:graphicEl>
                                              <a:dgm id="{5E70B292-C241-4481-95F7-CC005EE9BEB0}"/>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9">
                                            <p:graphicEl>
                                              <a:dgm id="{30C16539-BAAB-464E-A969-408B590CED66}"/>
                                            </p:graphicEl>
                                          </p:spTgt>
                                        </p:tgtEl>
                                        <p:attrNameLst>
                                          <p:attrName>style.visibility</p:attrName>
                                        </p:attrNameLst>
                                      </p:cBhvr>
                                      <p:to>
                                        <p:strVal val="visible"/>
                                      </p:to>
                                    </p:set>
                                    <p:anim calcmode="lin" valueType="num">
                                      <p:cBhvr>
                                        <p:cTn id="21" dur="500" fill="hold"/>
                                        <p:tgtEl>
                                          <p:spTgt spid="9">
                                            <p:graphicEl>
                                              <a:dgm id="{30C16539-BAAB-464E-A969-408B590CED66}"/>
                                            </p:graphicEl>
                                          </p:spTgt>
                                        </p:tgtEl>
                                        <p:attrNameLst>
                                          <p:attrName>ppt_w</p:attrName>
                                        </p:attrNameLst>
                                      </p:cBhvr>
                                      <p:tavLst>
                                        <p:tav tm="0">
                                          <p:val>
                                            <p:fltVal val="0"/>
                                          </p:val>
                                        </p:tav>
                                        <p:tav tm="100000">
                                          <p:val>
                                            <p:strVal val="#ppt_w"/>
                                          </p:val>
                                        </p:tav>
                                      </p:tavLst>
                                    </p:anim>
                                    <p:anim calcmode="lin" valueType="num">
                                      <p:cBhvr>
                                        <p:cTn id="22" dur="500" fill="hold"/>
                                        <p:tgtEl>
                                          <p:spTgt spid="9">
                                            <p:graphicEl>
                                              <a:dgm id="{30C16539-BAAB-464E-A969-408B590CED66}"/>
                                            </p:graphicEl>
                                          </p:spTgt>
                                        </p:tgtEl>
                                        <p:attrNameLst>
                                          <p:attrName>ppt_h</p:attrName>
                                        </p:attrNameLst>
                                      </p:cBhvr>
                                      <p:tavLst>
                                        <p:tav tm="0">
                                          <p:val>
                                            <p:fltVal val="0"/>
                                          </p:val>
                                        </p:tav>
                                        <p:tav tm="100000">
                                          <p:val>
                                            <p:strVal val="#ppt_h"/>
                                          </p:val>
                                        </p:tav>
                                      </p:tavLst>
                                    </p:anim>
                                    <p:animEffect transition="in" filter="fade">
                                      <p:cBhvr>
                                        <p:cTn id="23" dur="500"/>
                                        <p:tgtEl>
                                          <p:spTgt spid="9">
                                            <p:graphicEl>
                                              <a:dgm id="{30C16539-BAAB-464E-A969-408B590CED6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9">
                                            <p:graphicEl>
                                              <a:dgm id="{76C8DEC3-DE95-4BAB-AB98-DCD36A7AF87F}"/>
                                            </p:graphicEl>
                                          </p:spTgt>
                                        </p:tgtEl>
                                        <p:attrNameLst>
                                          <p:attrName>style.visibility</p:attrName>
                                        </p:attrNameLst>
                                      </p:cBhvr>
                                      <p:to>
                                        <p:strVal val="visible"/>
                                      </p:to>
                                    </p:set>
                                    <p:anim calcmode="lin" valueType="num">
                                      <p:cBhvr>
                                        <p:cTn id="28" dur="500" fill="hold"/>
                                        <p:tgtEl>
                                          <p:spTgt spid="9">
                                            <p:graphicEl>
                                              <a:dgm id="{76C8DEC3-DE95-4BAB-AB98-DCD36A7AF87F}"/>
                                            </p:graphicEl>
                                          </p:spTgt>
                                        </p:tgtEl>
                                        <p:attrNameLst>
                                          <p:attrName>ppt_w</p:attrName>
                                        </p:attrNameLst>
                                      </p:cBhvr>
                                      <p:tavLst>
                                        <p:tav tm="0">
                                          <p:val>
                                            <p:fltVal val="0"/>
                                          </p:val>
                                        </p:tav>
                                        <p:tav tm="100000">
                                          <p:val>
                                            <p:strVal val="#ppt_w"/>
                                          </p:val>
                                        </p:tav>
                                      </p:tavLst>
                                    </p:anim>
                                    <p:anim calcmode="lin" valueType="num">
                                      <p:cBhvr>
                                        <p:cTn id="29" dur="500" fill="hold"/>
                                        <p:tgtEl>
                                          <p:spTgt spid="9">
                                            <p:graphicEl>
                                              <a:dgm id="{76C8DEC3-DE95-4BAB-AB98-DCD36A7AF87F}"/>
                                            </p:graphicEl>
                                          </p:spTgt>
                                        </p:tgtEl>
                                        <p:attrNameLst>
                                          <p:attrName>ppt_h</p:attrName>
                                        </p:attrNameLst>
                                      </p:cBhvr>
                                      <p:tavLst>
                                        <p:tav tm="0">
                                          <p:val>
                                            <p:fltVal val="0"/>
                                          </p:val>
                                        </p:tav>
                                        <p:tav tm="100000">
                                          <p:val>
                                            <p:strVal val="#ppt_h"/>
                                          </p:val>
                                        </p:tav>
                                      </p:tavLst>
                                    </p:anim>
                                    <p:animEffect transition="in" filter="fade">
                                      <p:cBhvr>
                                        <p:cTn id="30" dur="500"/>
                                        <p:tgtEl>
                                          <p:spTgt spid="9">
                                            <p:graphicEl>
                                              <a:dgm id="{76C8DEC3-DE95-4BAB-AB98-DCD36A7AF87F}"/>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9">
                                            <p:graphicEl>
                                              <a:dgm id="{B5581657-4AD2-41AA-8570-0247E766F4FF}"/>
                                            </p:graphicEl>
                                          </p:spTgt>
                                        </p:tgtEl>
                                        <p:attrNameLst>
                                          <p:attrName>style.visibility</p:attrName>
                                        </p:attrNameLst>
                                      </p:cBhvr>
                                      <p:to>
                                        <p:strVal val="visible"/>
                                      </p:to>
                                    </p:set>
                                    <p:anim calcmode="lin" valueType="num">
                                      <p:cBhvr>
                                        <p:cTn id="35" dur="500" fill="hold"/>
                                        <p:tgtEl>
                                          <p:spTgt spid="9">
                                            <p:graphicEl>
                                              <a:dgm id="{B5581657-4AD2-41AA-8570-0247E766F4FF}"/>
                                            </p:graphicEl>
                                          </p:spTgt>
                                        </p:tgtEl>
                                        <p:attrNameLst>
                                          <p:attrName>ppt_w</p:attrName>
                                        </p:attrNameLst>
                                      </p:cBhvr>
                                      <p:tavLst>
                                        <p:tav tm="0">
                                          <p:val>
                                            <p:fltVal val="0"/>
                                          </p:val>
                                        </p:tav>
                                        <p:tav tm="100000">
                                          <p:val>
                                            <p:strVal val="#ppt_w"/>
                                          </p:val>
                                        </p:tav>
                                      </p:tavLst>
                                    </p:anim>
                                    <p:anim calcmode="lin" valueType="num">
                                      <p:cBhvr>
                                        <p:cTn id="36" dur="500" fill="hold"/>
                                        <p:tgtEl>
                                          <p:spTgt spid="9">
                                            <p:graphicEl>
                                              <a:dgm id="{B5581657-4AD2-41AA-8570-0247E766F4FF}"/>
                                            </p:graphicEl>
                                          </p:spTgt>
                                        </p:tgtEl>
                                        <p:attrNameLst>
                                          <p:attrName>ppt_h</p:attrName>
                                        </p:attrNameLst>
                                      </p:cBhvr>
                                      <p:tavLst>
                                        <p:tav tm="0">
                                          <p:val>
                                            <p:fltVal val="0"/>
                                          </p:val>
                                        </p:tav>
                                        <p:tav tm="100000">
                                          <p:val>
                                            <p:strVal val="#ppt_h"/>
                                          </p:val>
                                        </p:tav>
                                      </p:tavLst>
                                    </p:anim>
                                    <p:animEffect transition="in" filter="fade">
                                      <p:cBhvr>
                                        <p:cTn id="37" dur="500"/>
                                        <p:tgtEl>
                                          <p:spTgt spid="9">
                                            <p:graphicEl>
                                              <a:dgm id="{B5581657-4AD2-41AA-8570-0247E766F4FF}"/>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9">
                                            <p:graphicEl>
                                              <a:dgm id="{D736E251-F5D2-4F2C-A5E6-8D6D436C2881}"/>
                                            </p:graphicEl>
                                          </p:spTgt>
                                        </p:tgtEl>
                                        <p:attrNameLst>
                                          <p:attrName>style.visibility</p:attrName>
                                        </p:attrNameLst>
                                      </p:cBhvr>
                                      <p:to>
                                        <p:strVal val="visible"/>
                                      </p:to>
                                    </p:set>
                                    <p:anim calcmode="lin" valueType="num">
                                      <p:cBhvr>
                                        <p:cTn id="42" dur="500" fill="hold"/>
                                        <p:tgtEl>
                                          <p:spTgt spid="9">
                                            <p:graphicEl>
                                              <a:dgm id="{D736E251-F5D2-4F2C-A5E6-8D6D436C2881}"/>
                                            </p:graphicEl>
                                          </p:spTgt>
                                        </p:tgtEl>
                                        <p:attrNameLst>
                                          <p:attrName>ppt_w</p:attrName>
                                        </p:attrNameLst>
                                      </p:cBhvr>
                                      <p:tavLst>
                                        <p:tav tm="0">
                                          <p:val>
                                            <p:fltVal val="0"/>
                                          </p:val>
                                        </p:tav>
                                        <p:tav tm="100000">
                                          <p:val>
                                            <p:strVal val="#ppt_w"/>
                                          </p:val>
                                        </p:tav>
                                      </p:tavLst>
                                    </p:anim>
                                    <p:anim calcmode="lin" valueType="num">
                                      <p:cBhvr>
                                        <p:cTn id="43" dur="500" fill="hold"/>
                                        <p:tgtEl>
                                          <p:spTgt spid="9">
                                            <p:graphicEl>
                                              <a:dgm id="{D736E251-F5D2-4F2C-A5E6-8D6D436C2881}"/>
                                            </p:graphicEl>
                                          </p:spTgt>
                                        </p:tgtEl>
                                        <p:attrNameLst>
                                          <p:attrName>ppt_h</p:attrName>
                                        </p:attrNameLst>
                                      </p:cBhvr>
                                      <p:tavLst>
                                        <p:tav tm="0">
                                          <p:val>
                                            <p:fltVal val="0"/>
                                          </p:val>
                                        </p:tav>
                                        <p:tav tm="100000">
                                          <p:val>
                                            <p:strVal val="#ppt_h"/>
                                          </p:val>
                                        </p:tav>
                                      </p:tavLst>
                                    </p:anim>
                                    <p:animEffect transition="in" filter="fade">
                                      <p:cBhvr>
                                        <p:cTn id="44" dur="500"/>
                                        <p:tgtEl>
                                          <p:spTgt spid="9">
                                            <p:graphicEl>
                                              <a:dgm id="{D736E251-F5D2-4F2C-A5E6-8D6D436C28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11976-88B1-4822-88D8-CF16AD789D76}"/>
              </a:ext>
            </a:extLst>
          </p:cNvPr>
          <p:cNvSpPr>
            <a:spLocks noGrp="1"/>
          </p:cNvSpPr>
          <p:nvPr>
            <p:ph type="title"/>
          </p:nvPr>
        </p:nvSpPr>
        <p:spPr>
          <a:xfrm>
            <a:off x="737322" y="1159497"/>
            <a:ext cx="3778117" cy="3769262"/>
          </a:xfrm>
        </p:spPr>
        <p:txBody>
          <a:bodyPr anchor="ctr">
            <a:normAutofit/>
          </a:bodyPr>
          <a:lstStyle/>
          <a:p>
            <a:pPr>
              <a:lnSpc>
                <a:spcPct val="90000"/>
              </a:lnSpc>
            </a:pPr>
            <a:r>
              <a:rPr lang="en-GB" sz="4100" dirty="0">
                <a:latin typeface="Arial" panose="020B0604020202020204" pitchFamily="34" charset="0"/>
                <a:cs typeface="Arial" panose="020B0604020202020204" pitchFamily="34" charset="0"/>
              </a:rPr>
              <a:t>Impact on Mental Health</a:t>
            </a:r>
            <a:br>
              <a:rPr lang="en-GB" sz="4100" dirty="0">
                <a:latin typeface="Arial" panose="020B0604020202020204" pitchFamily="34" charset="0"/>
                <a:cs typeface="Arial" panose="020B0604020202020204" pitchFamily="34" charset="0"/>
              </a:rPr>
            </a:br>
            <a:br>
              <a:rPr lang="en-GB" sz="4100" dirty="0">
                <a:latin typeface="Arial" panose="020B0604020202020204" pitchFamily="34" charset="0"/>
                <a:cs typeface="Arial" panose="020B0604020202020204" pitchFamily="34" charset="0"/>
              </a:rPr>
            </a:br>
            <a:br>
              <a:rPr lang="en-GB" sz="41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Croen</a:t>
            </a:r>
            <a:r>
              <a:rPr lang="en-GB" sz="1000" dirty="0">
                <a:latin typeface="Arial" panose="020B0604020202020204" pitchFamily="34" charset="0"/>
                <a:cs typeface="Arial" panose="020B0604020202020204" pitchFamily="34" charset="0"/>
              </a:rPr>
              <a:t> et al., 2015;)</a:t>
            </a:r>
            <a:br>
              <a:rPr lang="en-GB" sz="4100" dirty="0">
                <a:latin typeface="Arial" panose="020B0604020202020204" pitchFamily="34" charset="0"/>
                <a:cs typeface="Arial" panose="020B0604020202020204" pitchFamily="34" charset="0"/>
              </a:rPr>
            </a:br>
            <a:br>
              <a:rPr lang="en-GB" sz="4100" dirty="0">
                <a:latin typeface="Arial" panose="020B0604020202020204" pitchFamily="34" charset="0"/>
                <a:cs typeface="Arial" panose="020B0604020202020204" pitchFamily="34" charset="0"/>
              </a:rPr>
            </a:br>
            <a:r>
              <a:rPr lang="en-GB" sz="4100" dirty="0">
                <a:latin typeface="Arial" panose="020B0604020202020204" pitchFamily="34" charset="0"/>
                <a:cs typeface="Arial" panose="020B0604020202020204" pitchFamily="34" charset="0"/>
              </a:rPr>
              <a:t> </a:t>
            </a:r>
          </a:p>
        </p:txBody>
      </p:sp>
      <p:graphicFrame>
        <p:nvGraphicFramePr>
          <p:cNvPr id="9" name="Content Placeholder 2">
            <a:extLst>
              <a:ext uri="{FF2B5EF4-FFF2-40B4-BE49-F238E27FC236}">
                <a16:creationId xmlns:a16="http://schemas.microsoft.com/office/drawing/2014/main" id="{C35355DA-3C68-4C49-B412-94229CDC2E52}"/>
              </a:ext>
            </a:extLst>
          </p:cNvPr>
          <p:cNvGraphicFramePr>
            <a:graphicFrameLocks noGrp="1"/>
          </p:cNvGraphicFramePr>
          <p:nvPr>
            <p:ph idx="1"/>
            <p:extLst>
              <p:ext uri="{D42A27DB-BD31-4B8C-83A1-F6EECF244321}">
                <p14:modId xmlns:p14="http://schemas.microsoft.com/office/powerpoint/2010/main" val="232123917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3065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graphicEl>
                                              <a:dgm id="{9186A26A-6EC6-4F48-9756-051B6D1D739F}"/>
                                            </p:graphicEl>
                                          </p:spTgt>
                                        </p:tgtEl>
                                        <p:attrNameLst>
                                          <p:attrName>style.visibility</p:attrName>
                                        </p:attrNameLst>
                                      </p:cBhvr>
                                      <p:to>
                                        <p:strVal val="visible"/>
                                      </p:to>
                                    </p:set>
                                    <p:anim calcmode="lin" valueType="num">
                                      <p:cBhvr>
                                        <p:cTn id="7" dur="500" fill="hold"/>
                                        <p:tgtEl>
                                          <p:spTgt spid="9">
                                            <p:graphicEl>
                                              <a:dgm id="{9186A26A-6EC6-4F48-9756-051B6D1D739F}"/>
                                            </p:graphicEl>
                                          </p:spTgt>
                                        </p:tgtEl>
                                        <p:attrNameLst>
                                          <p:attrName>ppt_w</p:attrName>
                                        </p:attrNameLst>
                                      </p:cBhvr>
                                      <p:tavLst>
                                        <p:tav tm="0">
                                          <p:val>
                                            <p:fltVal val="0"/>
                                          </p:val>
                                        </p:tav>
                                        <p:tav tm="100000">
                                          <p:val>
                                            <p:strVal val="#ppt_w"/>
                                          </p:val>
                                        </p:tav>
                                      </p:tavLst>
                                    </p:anim>
                                    <p:anim calcmode="lin" valueType="num">
                                      <p:cBhvr>
                                        <p:cTn id="8" dur="500" fill="hold"/>
                                        <p:tgtEl>
                                          <p:spTgt spid="9">
                                            <p:graphicEl>
                                              <a:dgm id="{9186A26A-6EC6-4F48-9756-051B6D1D739F}"/>
                                            </p:graphicEl>
                                          </p:spTgt>
                                        </p:tgtEl>
                                        <p:attrNameLst>
                                          <p:attrName>ppt_h</p:attrName>
                                        </p:attrNameLst>
                                      </p:cBhvr>
                                      <p:tavLst>
                                        <p:tav tm="0">
                                          <p:val>
                                            <p:fltVal val="0"/>
                                          </p:val>
                                        </p:tav>
                                        <p:tav tm="100000">
                                          <p:val>
                                            <p:strVal val="#ppt_h"/>
                                          </p:val>
                                        </p:tav>
                                      </p:tavLst>
                                    </p:anim>
                                    <p:animEffect transition="in" filter="fade">
                                      <p:cBhvr>
                                        <p:cTn id="9" dur="500"/>
                                        <p:tgtEl>
                                          <p:spTgt spid="9">
                                            <p:graphicEl>
                                              <a:dgm id="{9186A26A-6EC6-4F48-9756-051B6D1D739F}"/>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graphicEl>
                                              <a:dgm id="{5E70B292-C241-4481-95F7-CC005EE9BEB0}"/>
                                            </p:graphicEl>
                                          </p:spTgt>
                                        </p:tgtEl>
                                        <p:attrNameLst>
                                          <p:attrName>style.visibility</p:attrName>
                                        </p:attrNameLst>
                                      </p:cBhvr>
                                      <p:to>
                                        <p:strVal val="visible"/>
                                      </p:to>
                                    </p:set>
                                    <p:anim calcmode="lin" valueType="num">
                                      <p:cBhvr>
                                        <p:cTn id="14" dur="500" fill="hold"/>
                                        <p:tgtEl>
                                          <p:spTgt spid="9">
                                            <p:graphicEl>
                                              <a:dgm id="{5E70B292-C241-4481-95F7-CC005EE9BEB0}"/>
                                            </p:graphicEl>
                                          </p:spTgt>
                                        </p:tgtEl>
                                        <p:attrNameLst>
                                          <p:attrName>ppt_w</p:attrName>
                                        </p:attrNameLst>
                                      </p:cBhvr>
                                      <p:tavLst>
                                        <p:tav tm="0">
                                          <p:val>
                                            <p:fltVal val="0"/>
                                          </p:val>
                                        </p:tav>
                                        <p:tav tm="100000">
                                          <p:val>
                                            <p:strVal val="#ppt_w"/>
                                          </p:val>
                                        </p:tav>
                                      </p:tavLst>
                                    </p:anim>
                                    <p:anim calcmode="lin" valueType="num">
                                      <p:cBhvr>
                                        <p:cTn id="15" dur="500" fill="hold"/>
                                        <p:tgtEl>
                                          <p:spTgt spid="9">
                                            <p:graphicEl>
                                              <a:dgm id="{5E70B292-C241-4481-95F7-CC005EE9BEB0}"/>
                                            </p:graphicEl>
                                          </p:spTgt>
                                        </p:tgtEl>
                                        <p:attrNameLst>
                                          <p:attrName>ppt_h</p:attrName>
                                        </p:attrNameLst>
                                      </p:cBhvr>
                                      <p:tavLst>
                                        <p:tav tm="0">
                                          <p:val>
                                            <p:fltVal val="0"/>
                                          </p:val>
                                        </p:tav>
                                        <p:tav tm="100000">
                                          <p:val>
                                            <p:strVal val="#ppt_h"/>
                                          </p:val>
                                        </p:tav>
                                      </p:tavLst>
                                    </p:anim>
                                    <p:animEffect transition="in" filter="fade">
                                      <p:cBhvr>
                                        <p:cTn id="16" dur="500"/>
                                        <p:tgtEl>
                                          <p:spTgt spid="9">
                                            <p:graphicEl>
                                              <a:dgm id="{5E70B292-C241-4481-95F7-CC005EE9BEB0}"/>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9">
                                            <p:graphicEl>
                                              <a:dgm id="{30C16539-BAAB-464E-A969-408B590CED66}"/>
                                            </p:graphicEl>
                                          </p:spTgt>
                                        </p:tgtEl>
                                        <p:attrNameLst>
                                          <p:attrName>style.visibility</p:attrName>
                                        </p:attrNameLst>
                                      </p:cBhvr>
                                      <p:to>
                                        <p:strVal val="visible"/>
                                      </p:to>
                                    </p:set>
                                    <p:anim calcmode="lin" valueType="num">
                                      <p:cBhvr>
                                        <p:cTn id="21" dur="500" fill="hold"/>
                                        <p:tgtEl>
                                          <p:spTgt spid="9">
                                            <p:graphicEl>
                                              <a:dgm id="{30C16539-BAAB-464E-A969-408B590CED66}"/>
                                            </p:graphicEl>
                                          </p:spTgt>
                                        </p:tgtEl>
                                        <p:attrNameLst>
                                          <p:attrName>ppt_w</p:attrName>
                                        </p:attrNameLst>
                                      </p:cBhvr>
                                      <p:tavLst>
                                        <p:tav tm="0">
                                          <p:val>
                                            <p:fltVal val="0"/>
                                          </p:val>
                                        </p:tav>
                                        <p:tav tm="100000">
                                          <p:val>
                                            <p:strVal val="#ppt_w"/>
                                          </p:val>
                                        </p:tav>
                                      </p:tavLst>
                                    </p:anim>
                                    <p:anim calcmode="lin" valueType="num">
                                      <p:cBhvr>
                                        <p:cTn id="22" dur="500" fill="hold"/>
                                        <p:tgtEl>
                                          <p:spTgt spid="9">
                                            <p:graphicEl>
                                              <a:dgm id="{30C16539-BAAB-464E-A969-408B590CED66}"/>
                                            </p:graphicEl>
                                          </p:spTgt>
                                        </p:tgtEl>
                                        <p:attrNameLst>
                                          <p:attrName>ppt_h</p:attrName>
                                        </p:attrNameLst>
                                      </p:cBhvr>
                                      <p:tavLst>
                                        <p:tav tm="0">
                                          <p:val>
                                            <p:fltVal val="0"/>
                                          </p:val>
                                        </p:tav>
                                        <p:tav tm="100000">
                                          <p:val>
                                            <p:strVal val="#ppt_h"/>
                                          </p:val>
                                        </p:tav>
                                      </p:tavLst>
                                    </p:anim>
                                    <p:animEffect transition="in" filter="fade">
                                      <p:cBhvr>
                                        <p:cTn id="23" dur="500"/>
                                        <p:tgtEl>
                                          <p:spTgt spid="9">
                                            <p:graphicEl>
                                              <a:dgm id="{30C16539-BAAB-464E-A969-408B590CED6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9">
                                            <p:graphicEl>
                                              <a:dgm id="{76C8DEC3-DE95-4BAB-AB98-DCD36A7AF87F}"/>
                                            </p:graphicEl>
                                          </p:spTgt>
                                        </p:tgtEl>
                                        <p:attrNameLst>
                                          <p:attrName>style.visibility</p:attrName>
                                        </p:attrNameLst>
                                      </p:cBhvr>
                                      <p:to>
                                        <p:strVal val="visible"/>
                                      </p:to>
                                    </p:set>
                                    <p:anim calcmode="lin" valueType="num">
                                      <p:cBhvr>
                                        <p:cTn id="28" dur="500" fill="hold"/>
                                        <p:tgtEl>
                                          <p:spTgt spid="9">
                                            <p:graphicEl>
                                              <a:dgm id="{76C8DEC3-DE95-4BAB-AB98-DCD36A7AF87F}"/>
                                            </p:graphicEl>
                                          </p:spTgt>
                                        </p:tgtEl>
                                        <p:attrNameLst>
                                          <p:attrName>ppt_w</p:attrName>
                                        </p:attrNameLst>
                                      </p:cBhvr>
                                      <p:tavLst>
                                        <p:tav tm="0">
                                          <p:val>
                                            <p:fltVal val="0"/>
                                          </p:val>
                                        </p:tav>
                                        <p:tav tm="100000">
                                          <p:val>
                                            <p:strVal val="#ppt_w"/>
                                          </p:val>
                                        </p:tav>
                                      </p:tavLst>
                                    </p:anim>
                                    <p:anim calcmode="lin" valueType="num">
                                      <p:cBhvr>
                                        <p:cTn id="29" dur="500" fill="hold"/>
                                        <p:tgtEl>
                                          <p:spTgt spid="9">
                                            <p:graphicEl>
                                              <a:dgm id="{76C8DEC3-DE95-4BAB-AB98-DCD36A7AF87F}"/>
                                            </p:graphicEl>
                                          </p:spTgt>
                                        </p:tgtEl>
                                        <p:attrNameLst>
                                          <p:attrName>ppt_h</p:attrName>
                                        </p:attrNameLst>
                                      </p:cBhvr>
                                      <p:tavLst>
                                        <p:tav tm="0">
                                          <p:val>
                                            <p:fltVal val="0"/>
                                          </p:val>
                                        </p:tav>
                                        <p:tav tm="100000">
                                          <p:val>
                                            <p:strVal val="#ppt_h"/>
                                          </p:val>
                                        </p:tav>
                                      </p:tavLst>
                                    </p:anim>
                                    <p:animEffect transition="in" filter="fade">
                                      <p:cBhvr>
                                        <p:cTn id="30" dur="500"/>
                                        <p:tgtEl>
                                          <p:spTgt spid="9">
                                            <p:graphicEl>
                                              <a:dgm id="{76C8DEC3-DE95-4BAB-AB98-DCD36A7AF87F}"/>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9">
                                            <p:graphicEl>
                                              <a:dgm id="{B5581657-4AD2-41AA-8570-0247E766F4FF}"/>
                                            </p:graphicEl>
                                          </p:spTgt>
                                        </p:tgtEl>
                                        <p:attrNameLst>
                                          <p:attrName>style.visibility</p:attrName>
                                        </p:attrNameLst>
                                      </p:cBhvr>
                                      <p:to>
                                        <p:strVal val="visible"/>
                                      </p:to>
                                    </p:set>
                                    <p:anim calcmode="lin" valueType="num">
                                      <p:cBhvr>
                                        <p:cTn id="35" dur="500" fill="hold"/>
                                        <p:tgtEl>
                                          <p:spTgt spid="9">
                                            <p:graphicEl>
                                              <a:dgm id="{B5581657-4AD2-41AA-8570-0247E766F4FF}"/>
                                            </p:graphicEl>
                                          </p:spTgt>
                                        </p:tgtEl>
                                        <p:attrNameLst>
                                          <p:attrName>ppt_w</p:attrName>
                                        </p:attrNameLst>
                                      </p:cBhvr>
                                      <p:tavLst>
                                        <p:tav tm="0">
                                          <p:val>
                                            <p:fltVal val="0"/>
                                          </p:val>
                                        </p:tav>
                                        <p:tav tm="100000">
                                          <p:val>
                                            <p:strVal val="#ppt_w"/>
                                          </p:val>
                                        </p:tav>
                                      </p:tavLst>
                                    </p:anim>
                                    <p:anim calcmode="lin" valueType="num">
                                      <p:cBhvr>
                                        <p:cTn id="36" dur="500" fill="hold"/>
                                        <p:tgtEl>
                                          <p:spTgt spid="9">
                                            <p:graphicEl>
                                              <a:dgm id="{B5581657-4AD2-41AA-8570-0247E766F4FF}"/>
                                            </p:graphicEl>
                                          </p:spTgt>
                                        </p:tgtEl>
                                        <p:attrNameLst>
                                          <p:attrName>ppt_h</p:attrName>
                                        </p:attrNameLst>
                                      </p:cBhvr>
                                      <p:tavLst>
                                        <p:tav tm="0">
                                          <p:val>
                                            <p:fltVal val="0"/>
                                          </p:val>
                                        </p:tav>
                                        <p:tav tm="100000">
                                          <p:val>
                                            <p:strVal val="#ppt_h"/>
                                          </p:val>
                                        </p:tav>
                                      </p:tavLst>
                                    </p:anim>
                                    <p:animEffect transition="in" filter="fade">
                                      <p:cBhvr>
                                        <p:cTn id="37" dur="500"/>
                                        <p:tgtEl>
                                          <p:spTgt spid="9">
                                            <p:graphicEl>
                                              <a:dgm id="{B5581657-4AD2-41AA-8570-0247E766F4FF}"/>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9">
                                            <p:graphicEl>
                                              <a:dgm id="{35913098-9FBD-43BE-B6DF-97C213B4BA3B}"/>
                                            </p:graphicEl>
                                          </p:spTgt>
                                        </p:tgtEl>
                                        <p:attrNameLst>
                                          <p:attrName>style.visibility</p:attrName>
                                        </p:attrNameLst>
                                      </p:cBhvr>
                                      <p:to>
                                        <p:strVal val="visible"/>
                                      </p:to>
                                    </p:set>
                                    <p:anim calcmode="lin" valueType="num">
                                      <p:cBhvr>
                                        <p:cTn id="42" dur="500" fill="hold"/>
                                        <p:tgtEl>
                                          <p:spTgt spid="9">
                                            <p:graphicEl>
                                              <a:dgm id="{35913098-9FBD-43BE-B6DF-97C213B4BA3B}"/>
                                            </p:graphicEl>
                                          </p:spTgt>
                                        </p:tgtEl>
                                        <p:attrNameLst>
                                          <p:attrName>ppt_w</p:attrName>
                                        </p:attrNameLst>
                                      </p:cBhvr>
                                      <p:tavLst>
                                        <p:tav tm="0">
                                          <p:val>
                                            <p:fltVal val="0"/>
                                          </p:val>
                                        </p:tav>
                                        <p:tav tm="100000">
                                          <p:val>
                                            <p:strVal val="#ppt_w"/>
                                          </p:val>
                                        </p:tav>
                                      </p:tavLst>
                                    </p:anim>
                                    <p:anim calcmode="lin" valueType="num">
                                      <p:cBhvr>
                                        <p:cTn id="43" dur="500" fill="hold"/>
                                        <p:tgtEl>
                                          <p:spTgt spid="9">
                                            <p:graphicEl>
                                              <a:dgm id="{35913098-9FBD-43BE-B6DF-97C213B4BA3B}"/>
                                            </p:graphicEl>
                                          </p:spTgt>
                                        </p:tgtEl>
                                        <p:attrNameLst>
                                          <p:attrName>ppt_h</p:attrName>
                                        </p:attrNameLst>
                                      </p:cBhvr>
                                      <p:tavLst>
                                        <p:tav tm="0">
                                          <p:val>
                                            <p:fltVal val="0"/>
                                          </p:val>
                                        </p:tav>
                                        <p:tav tm="100000">
                                          <p:val>
                                            <p:strVal val="#ppt_h"/>
                                          </p:val>
                                        </p:tav>
                                      </p:tavLst>
                                    </p:anim>
                                    <p:animEffect transition="in" filter="fade">
                                      <p:cBhvr>
                                        <p:cTn id="44" dur="500"/>
                                        <p:tgtEl>
                                          <p:spTgt spid="9">
                                            <p:graphicEl>
                                              <a:dgm id="{35913098-9FBD-43BE-B6DF-97C213B4BA3B}"/>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9">
                                            <p:graphicEl>
                                              <a:dgm id="{ADD1FD1B-60E7-4415-8106-76AA65197EEC}"/>
                                            </p:graphicEl>
                                          </p:spTgt>
                                        </p:tgtEl>
                                        <p:attrNameLst>
                                          <p:attrName>style.visibility</p:attrName>
                                        </p:attrNameLst>
                                      </p:cBhvr>
                                      <p:to>
                                        <p:strVal val="visible"/>
                                      </p:to>
                                    </p:set>
                                    <p:anim calcmode="lin" valueType="num">
                                      <p:cBhvr>
                                        <p:cTn id="49" dur="500" fill="hold"/>
                                        <p:tgtEl>
                                          <p:spTgt spid="9">
                                            <p:graphicEl>
                                              <a:dgm id="{ADD1FD1B-60E7-4415-8106-76AA65197EEC}"/>
                                            </p:graphicEl>
                                          </p:spTgt>
                                        </p:tgtEl>
                                        <p:attrNameLst>
                                          <p:attrName>ppt_w</p:attrName>
                                        </p:attrNameLst>
                                      </p:cBhvr>
                                      <p:tavLst>
                                        <p:tav tm="0">
                                          <p:val>
                                            <p:fltVal val="0"/>
                                          </p:val>
                                        </p:tav>
                                        <p:tav tm="100000">
                                          <p:val>
                                            <p:strVal val="#ppt_w"/>
                                          </p:val>
                                        </p:tav>
                                      </p:tavLst>
                                    </p:anim>
                                    <p:anim calcmode="lin" valueType="num">
                                      <p:cBhvr>
                                        <p:cTn id="50" dur="500" fill="hold"/>
                                        <p:tgtEl>
                                          <p:spTgt spid="9">
                                            <p:graphicEl>
                                              <a:dgm id="{ADD1FD1B-60E7-4415-8106-76AA65197EEC}"/>
                                            </p:graphicEl>
                                          </p:spTgt>
                                        </p:tgtEl>
                                        <p:attrNameLst>
                                          <p:attrName>ppt_h</p:attrName>
                                        </p:attrNameLst>
                                      </p:cBhvr>
                                      <p:tavLst>
                                        <p:tav tm="0">
                                          <p:val>
                                            <p:fltVal val="0"/>
                                          </p:val>
                                        </p:tav>
                                        <p:tav tm="100000">
                                          <p:val>
                                            <p:strVal val="#ppt_h"/>
                                          </p:val>
                                        </p:tav>
                                      </p:tavLst>
                                    </p:anim>
                                    <p:animEffect transition="in" filter="fade">
                                      <p:cBhvr>
                                        <p:cTn id="51" dur="500"/>
                                        <p:tgtEl>
                                          <p:spTgt spid="9">
                                            <p:graphicEl>
                                              <a:dgm id="{ADD1FD1B-60E7-4415-8106-76AA65197EEC}"/>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9">
                                            <p:graphicEl>
                                              <a:dgm id="{9341A058-EE27-41B4-B078-58E06C81534F}"/>
                                            </p:graphicEl>
                                          </p:spTgt>
                                        </p:tgtEl>
                                        <p:attrNameLst>
                                          <p:attrName>style.visibility</p:attrName>
                                        </p:attrNameLst>
                                      </p:cBhvr>
                                      <p:to>
                                        <p:strVal val="visible"/>
                                      </p:to>
                                    </p:set>
                                    <p:anim calcmode="lin" valueType="num">
                                      <p:cBhvr>
                                        <p:cTn id="56" dur="500" fill="hold"/>
                                        <p:tgtEl>
                                          <p:spTgt spid="9">
                                            <p:graphicEl>
                                              <a:dgm id="{9341A058-EE27-41B4-B078-58E06C81534F}"/>
                                            </p:graphicEl>
                                          </p:spTgt>
                                        </p:tgtEl>
                                        <p:attrNameLst>
                                          <p:attrName>ppt_w</p:attrName>
                                        </p:attrNameLst>
                                      </p:cBhvr>
                                      <p:tavLst>
                                        <p:tav tm="0">
                                          <p:val>
                                            <p:fltVal val="0"/>
                                          </p:val>
                                        </p:tav>
                                        <p:tav tm="100000">
                                          <p:val>
                                            <p:strVal val="#ppt_w"/>
                                          </p:val>
                                        </p:tav>
                                      </p:tavLst>
                                    </p:anim>
                                    <p:anim calcmode="lin" valueType="num">
                                      <p:cBhvr>
                                        <p:cTn id="57" dur="500" fill="hold"/>
                                        <p:tgtEl>
                                          <p:spTgt spid="9">
                                            <p:graphicEl>
                                              <a:dgm id="{9341A058-EE27-41B4-B078-58E06C81534F}"/>
                                            </p:graphicEl>
                                          </p:spTgt>
                                        </p:tgtEl>
                                        <p:attrNameLst>
                                          <p:attrName>ppt_h</p:attrName>
                                        </p:attrNameLst>
                                      </p:cBhvr>
                                      <p:tavLst>
                                        <p:tav tm="0">
                                          <p:val>
                                            <p:fltVal val="0"/>
                                          </p:val>
                                        </p:tav>
                                        <p:tav tm="100000">
                                          <p:val>
                                            <p:strVal val="#ppt_h"/>
                                          </p:val>
                                        </p:tav>
                                      </p:tavLst>
                                    </p:anim>
                                    <p:animEffect transition="in" filter="fade">
                                      <p:cBhvr>
                                        <p:cTn id="58" dur="500"/>
                                        <p:tgtEl>
                                          <p:spTgt spid="9">
                                            <p:graphicEl>
                                              <a:dgm id="{9341A058-EE27-41B4-B078-58E06C81534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AAA0D-279A-4904-A402-8ACA0D3605E3}"/>
              </a:ext>
            </a:extLst>
          </p:cNvPr>
          <p:cNvSpPr>
            <a:spLocks noGrp="1"/>
          </p:cNvSpPr>
          <p:nvPr>
            <p:ph type="title"/>
          </p:nvPr>
        </p:nvSpPr>
        <p:spPr/>
        <p:txBody>
          <a:bodyPr/>
          <a:lstStyle/>
          <a:p>
            <a:r>
              <a:rPr lang="en-GB" dirty="0"/>
              <a:t>How do sensory sensitivities affect the individual?</a:t>
            </a:r>
          </a:p>
        </p:txBody>
      </p:sp>
      <p:sp>
        <p:nvSpPr>
          <p:cNvPr id="3" name="Content Placeholder 2">
            <a:extLst>
              <a:ext uri="{FF2B5EF4-FFF2-40B4-BE49-F238E27FC236}">
                <a16:creationId xmlns:a16="http://schemas.microsoft.com/office/drawing/2014/main" id="{0CADE739-B344-4933-84D5-3B0AA9C1CFD5}"/>
              </a:ext>
            </a:extLst>
          </p:cNvPr>
          <p:cNvSpPr>
            <a:spLocks noGrp="1"/>
          </p:cNvSpPr>
          <p:nvPr>
            <p:ph idx="1"/>
          </p:nvPr>
        </p:nvSpPr>
        <p:spPr/>
        <p:txBody>
          <a:bodyPr>
            <a:normAutofit fontScale="77500" lnSpcReduction="20000"/>
          </a:bodyPr>
          <a:lstStyle/>
          <a:p>
            <a:pPr marL="0" indent="0" algn="ctr">
              <a:buNone/>
            </a:pPr>
            <a:r>
              <a:rPr lang="en-US" dirty="0"/>
              <a:t>To cover my ears and block out the world</a:t>
            </a:r>
          </a:p>
          <a:p>
            <a:pPr marL="0" indent="0" algn="ctr">
              <a:buNone/>
            </a:pPr>
            <a:r>
              <a:rPr lang="en-US" dirty="0"/>
              <a:t>To rock it so gently away</a:t>
            </a:r>
          </a:p>
          <a:p>
            <a:pPr marL="0" indent="0" algn="ctr">
              <a:buNone/>
            </a:pPr>
            <a:r>
              <a:rPr lang="en-US" dirty="0"/>
              <a:t>To shut my eyes and pretend I’m elsewhere</a:t>
            </a:r>
          </a:p>
          <a:p>
            <a:pPr marL="0" indent="0" algn="ctr">
              <a:buNone/>
            </a:pPr>
            <a:r>
              <a:rPr lang="en-US" dirty="0"/>
              <a:t>To hum so there’s nothing left</a:t>
            </a:r>
          </a:p>
          <a:p>
            <a:pPr marL="0" indent="0" algn="ctr">
              <a:buNone/>
            </a:pPr>
            <a:r>
              <a:rPr lang="en-US" dirty="0"/>
              <a:t>To bang my head so the confusion is gone</a:t>
            </a:r>
          </a:p>
          <a:p>
            <a:pPr marL="0" indent="0" algn="ctr">
              <a:buNone/>
            </a:pPr>
            <a:r>
              <a:rPr lang="en-US" dirty="0"/>
              <a:t>To curl up so I feel safe and warm</a:t>
            </a:r>
          </a:p>
          <a:p>
            <a:pPr marL="0" indent="0" algn="ctr">
              <a:buNone/>
            </a:pPr>
            <a:r>
              <a:rPr lang="en-US" dirty="0"/>
              <a:t>To hide under blankets so I can feel hugged</a:t>
            </a:r>
          </a:p>
          <a:p>
            <a:pPr marL="0" indent="0" algn="ctr">
              <a:buNone/>
            </a:pPr>
            <a:r>
              <a:rPr lang="en-US" dirty="0"/>
              <a:t>To be without words so alone and lost</a:t>
            </a:r>
          </a:p>
          <a:p>
            <a:pPr marL="0" indent="0" algn="ctr">
              <a:buNone/>
            </a:pPr>
            <a:r>
              <a:rPr lang="en-US" dirty="0"/>
              <a:t>To have my body not do what I want</a:t>
            </a:r>
          </a:p>
          <a:p>
            <a:pPr marL="0" indent="0" algn="ctr">
              <a:buNone/>
            </a:pPr>
            <a:r>
              <a:rPr lang="en-US" dirty="0"/>
              <a:t>To cry loudly so I can let it all out</a:t>
            </a:r>
          </a:p>
          <a:p>
            <a:pPr marL="0" indent="0" algn="ctr">
              <a:buNone/>
            </a:pPr>
            <a:r>
              <a:rPr lang="en-US" dirty="0"/>
              <a:t>To be overloaded so scared and afraid</a:t>
            </a:r>
          </a:p>
          <a:p>
            <a:pPr marL="0" indent="0" algn="ctr">
              <a:buNone/>
            </a:pPr>
            <a:r>
              <a:rPr lang="en-US" dirty="0"/>
              <a:t>To be frustrated no one understands my pain.</a:t>
            </a:r>
          </a:p>
          <a:p>
            <a:pPr marL="0" indent="0" algn="ctr">
              <a:buNone/>
            </a:pPr>
            <a:r>
              <a:rPr lang="en-US" dirty="0"/>
              <a:t>(Matty Angel, 2010)</a:t>
            </a:r>
          </a:p>
          <a:p>
            <a:endParaRPr lang="en-GB" dirty="0"/>
          </a:p>
        </p:txBody>
      </p:sp>
    </p:spTree>
    <p:extLst>
      <p:ext uri="{BB962C8B-B14F-4D97-AF65-F5344CB8AC3E}">
        <p14:creationId xmlns:p14="http://schemas.microsoft.com/office/powerpoint/2010/main" val="3576768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56BB6-149D-4AB1-BF2A-8D90CFD953A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Social Wellbeing?</a:t>
            </a:r>
          </a:p>
        </p:txBody>
      </p:sp>
      <p:sp>
        <p:nvSpPr>
          <p:cNvPr id="3" name="Content Placeholder 2">
            <a:extLst>
              <a:ext uri="{FF2B5EF4-FFF2-40B4-BE49-F238E27FC236}">
                <a16:creationId xmlns:a16="http://schemas.microsoft.com/office/drawing/2014/main" id="{5A9BD50F-66EB-46E1-806B-9E6E90677BFD}"/>
              </a:ext>
            </a:extLst>
          </p:cNvPr>
          <p:cNvSpPr>
            <a:spLocks noGrp="1"/>
          </p:cNvSpPr>
          <p:nvPr>
            <p:ph idx="1"/>
          </p:nvPr>
        </p:nvSpPr>
        <p:spPr/>
        <p:txBody>
          <a:bodyPr>
            <a:normAutofit fontScale="92500" lnSpcReduction="10000"/>
          </a:bodyPr>
          <a:lstStyle/>
          <a:p>
            <a:pPr marL="0" indent="0" algn="ctr">
              <a:buNone/>
            </a:pPr>
            <a:r>
              <a:rPr lang="en-US" sz="2400" dirty="0">
                <a:latin typeface="Arial" panose="020B0604020202020204" pitchFamily="34" charset="0"/>
                <a:cs typeface="Arial" panose="020B0604020202020204" pitchFamily="34" charset="0"/>
              </a:rPr>
              <a:t>‘Social wellbeing is the extent to which you feel a sense of belonging and social inclusion; a connected person is a supported person in society. Lifestyles, ways of living together, value systems, traditions and beliefs are all important to our social well being and quality of life’</a:t>
            </a:r>
          </a:p>
          <a:p>
            <a:endParaRPr lang="en-US" dirty="0"/>
          </a:p>
          <a:p>
            <a:endParaRPr lang="en-US" dirty="0"/>
          </a:p>
          <a:p>
            <a:endParaRPr lang="en-US" dirty="0"/>
          </a:p>
          <a:p>
            <a:endParaRPr lang="en-US" dirty="0"/>
          </a:p>
          <a:p>
            <a:endParaRPr lang="en-US" dirty="0"/>
          </a:p>
          <a:p>
            <a:pPr marL="0" indent="0">
              <a:buNone/>
            </a:pPr>
            <a:r>
              <a:rPr lang="en-US" dirty="0"/>
              <a:t>uow.edu.au, 2019</a:t>
            </a:r>
          </a:p>
          <a:p>
            <a:endParaRPr lang="en-GB" dirty="0"/>
          </a:p>
        </p:txBody>
      </p:sp>
    </p:spTree>
    <p:extLst>
      <p:ext uri="{BB962C8B-B14F-4D97-AF65-F5344CB8AC3E}">
        <p14:creationId xmlns:p14="http://schemas.microsoft.com/office/powerpoint/2010/main" val="1617344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DFEB1-25C0-4CC8-BE5D-2279DBF56BB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Impact on Social Wellbeing?</a:t>
            </a:r>
          </a:p>
        </p:txBody>
      </p:sp>
      <p:sp>
        <p:nvSpPr>
          <p:cNvPr id="3" name="Content Placeholder 2">
            <a:extLst>
              <a:ext uri="{FF2B5EF4-FFF2-40B4-BE49-F238E27FC236}">
                <a16:creationId xmlns:a16="http://schemas.microsoft.com/office/drawing/2014/main" id="{99F57AFB-FD82-40AD-A973-897E73A76F66}"/>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Sense of belonging</a:t>
            </a:r>
          </a:p>
          <a:p>
            <a:r>
              <a:rPr lang="en-GB" dirty="0">
                <a:latin typeface="Arial" panose="020B0604020202020204" pitchFamily="34" charset="0"/>
                <a:cs typeface="Arial" panose="020B0604020202020204" pitchFamily="34" charset="0"/>
              </a:rPr>
              <a:t>Social identity</a:t>
            </a:r>
          </a:p>
          <a:p>
            <a:r>
              <a:rPr lang="en-GB" dirty="0">
                <a:latin typeface="Arial" panose="020B0604020202020204" pitchFamily="34" charset="0"/>
                <a:cs typeface="Arial" panose="020B0604020202020204" pitchFamily="34" charset="0"/>
              </a:rPr>
              <a:t>Community</a:t>
            </a:r>
          </a:p>
          <a:p>
            <a:r>
              <a:rPr lang="en-GB" dirty="0">
                <a:latin typeface="Arial" panose="020B0604020202020204" pitchFamily="34" charset="0"/>
                <a:cs typeface="Arial" panose="020B0604020202020204" pitchFamily="34" charset="0"/>
              </a:rPr>
              <a:t>Values and beliefs</a:t>
            </a:r>
          </a:p>
          <a:p>
            <a:r>
              <a:rPr lang="en-GB" dirty="0">
                <a:latin typeface="Arial" panose="020B0604020202020204" pitchFamily="34" charset="0"/>
                <a:cs typeface="Arial" panose="020B0604020202020204" pitchFamily="34" charset="0"/>
              </a:rPr>
              <a:t>The ‘norm’</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(Kapp et al., 2018; Cooper et al., 2017)</a:t>
            </a:r>
          </a:p>
          <a:p>
            <a:endParaRPr lang="en-GB" dirty="0"/>
          </a:p>
        </p:txBody>
      </p:sp>
    </p:spTree>
    <p:extLst>
      <p:ext uri="{BB962C8B-B14F-4D97-AF65-F5344CB8AC3E}">
        <p14:creationId xmlns:p14="http://schemas.microsoft.com/office/powerpoint/2010/main" val="2853985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67FB-C929-468A-A5A3-5F49CD4C720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Barriers to Social Inclusion</a:t>
            </a:r>
          </a:p>
        </p:txBody>
      </p:sp>
      <p:sp>
        <p:nvSpPr>
          <p:cNvPr id="3" name="Content Placeholder 2">
            <a:extLst>
              <a:ext uri="{FF2B5EF4-FFF2-40B4-BE49-F238E27FC236}">
                <a16:creationId xmlns:a16="http://schemas.microsoft.com/office/drawing/2014/main" id="{1E835EED-8570-4379-8620-BAC3CBEAF67C}"/>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Lack of understanding</a:t>
            </a:r>
          </a:p>
          <a:p>
            <a:r>
              <a:rPr lang="en-GB" dirty="0">
                <a:latin typeface="Arial" panose="020B0604020202020204" pitchFamily="34" charset="0"/>
                <a:cs typeface="Arial" panose="020B0604020202020204" pitchFamily="34" charset="0"/>
              </a:rPr>
              <a:t>Lack of awareness</a:t>
            </a:r>
          </a:p>
          <a:p>
            <a:r>
              <a:rPr lang="en-GB" dirty="0">
                <a:latin typeface="Arial" panose="020B0604020202020204" pitchFamily="34" charset="0"/>
                <a:cs typeface="Arial" panose="020B0604020202020204" pitchFamily="34" charset="0"/>
              </a:rPr>
              <a:t>Lack of acceptance</a:t>
            </a:r>
          </a:p>
          <a:p>
            <a:r>
              <a:rPr lang="en-GB" dirty="0">
                <a:latin typeface="Arial" panose="020B0604020202020204" pitchFamily="34" charset="0"/>
                <a:cs typeface="Arial" panose="020B0604020202020204" pitchFamily="34" charset="0"/>
              </a:rPr>
              <a:t>Lack of services and support</a:t>
            </a:r>
          </a:p>
          <a:p>
            <a:r>
              <a:rPr lang="en-GB" dirty="0">
                <a:latin typeface="Arial" panose="020B0604020202020204" pitchFamily="34" charset="0"/>
                <a:cs typeface="Arial" panose="020B0604020202020204" pitchFamily="34" charset="0"/>
              </a:rPr>
              <a:t>Classified as ‘Neurodevelopmental Disorder’</a:t>
            </a:r>
          </a:p>
          <a:p>
            <a:r>
              <a:rPr lang="en-GB" dirty="0">
                <a:latin typeface="Arial" panose="020B0604020202020204" pitchFamily="34" charset="0"/>
                <a:cs typeface="Arial" panose="020B0604020202020204" pitchFamily="34" charset="0"/>
              </a:rPr>
              <a:t>Male biased research and diagnostic assessments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(Crane et al., 2015; Lai et al., 2015; Gerhardt et al., 2011; </a:t>
            </a:r>
          </a:p>
          <a:p>
            <a:endParaRPr lang="en-GB" dirty="0"/>
          </a:p>
        </p:txBody>
      </p:sp>
    </p:spTree>
    <p:extLst>
      <p:ext uri="{BB962C8B-B14F-4D97-AF65-F5344CB8AC3E}">
        <p14:creationId xmlns:p14="http://schemas.microsoft.com/office/powerpoint/2010/main" val="1153409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BD94-1361-4588-9235-608554B67C51}"/>
              </a:ext>
            </a:extLst>
          </p:cNvPr>
          <p:cNvSpPr>
            <a:spLocks noGrp="1"/>
          </p:cNvSpPr>
          <p:nvPr>
            <p:ph type="title"/>
          </p:nvPr>
        </p:nvSpPr>
        <p:spPr>
          <a:xfrm>
            <a:off x="781029" y="403225"/>
            <a:ext cx="8596668" cy="1320800"/>
          </a:xfrm>
        </p:spPr>
        <p:txBody>
          <a:bodyPr>
            <a:normAutofit/>
          </a:bodyPr>
          <a:lstStyle/>
          <a:p>
            <a:r>
              <a:rPr lang="en-GB" dirty="0">
                <a:latin typeface="Arial" panose="020B0604020202020204" pitchFamily="34" charset="0"/>
                <a:cs typeface="Arial" panose="020B0604020202020204" pitchFamily="34" charset="0"/>
              </a:rPr>
              <a:t>Health and Social Outcomes  </a:t>
            </a:r>
          </a:p>
        </p:txBody>
      </p:sp>
      <p:graphicFrame>
        <p:nvGraphicFramePr>
          <p:cNvPr id="25" name="Content Placeholder 2">
            <a:extLst>
              <a:ext uri="{FF2B5EF4-FFF2-40B4-BE49-F238E27FC236}">
                <a16:creationId xmlns:a16="http://schemas.microsoft.com/office/drawing/2014/main" id="{12CDCD06-B041-40D6-A978-F7A5F4426B4C}"/>
              </a:ext>
            </a:extLst>
          </p:cNvPr>
          <p:cNvGraphicFramePr>
            <a:graphicFrameLocks noGrp="1"/>
          </p:cNvGraphicFramePr>
          <p:nvPr>
            <p:ph idx="1"/>
            <p:extLst>
              <p:ext uri="{D42A27DB-BD31-4B8C-83A1-F6EECF244321}">
                <p14:modId xmlns:p14="http://schemas.microsoft.com/office/powerpoint/2010/main" val="338502875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D1093F59-33E4-44C5-A41E-A4C33337020B}"/>
              </a:ext>
            </a:extLst>
          </p:cNvPr>
          <p:cNvSpPr>
            <a:spLocks noGrp="1"/>
          </p:cNvSpPr>
          <p:nvPr>
            <p:ph type="dt" sz="half" idx="10"/>
          </p:nvPr>
        </p:nvSpPr>
        <p:spPr>
          <a:xfrm>
            <a:off x="677334" y="6089650"/>
            <a:ext cx="911939" cy="365125"/>
          </a:xfrm>
        </p:spPr>
        <p:txBody>
          <a:bodyPr/>
          <a:lstStyle/>
          <a:p>
            <a:r>
              <a:rPr lang="en-US"/>
              <a:t>03/09/2018</a:t>
            </a:r>
            <a:endParaRPr lang="en-GB" dirty="0"/>
          </a:p>
        </p:txBody>
      </p:sp>
      <p:sp>
        <p:nvSpPr>
          <p:cNvPr id="5" name="Slide Number Placeholder 4">
            <a:extLst>
              <a:ext uri="{FF2B5EF4-FFF2-40B4-BE49-F238E27FC236}">
                <a16:creationId xmlns:a16="http://schemas.microsoft.com/office/drawing/2014/main" id="{914DD8A9-07F7-49E9-B900-8A2B9E8D9961}"/>
              </a:ext>
            </a:extLst>
          </p:cNvPr>
          <p:cNvSpPr>
            <a:spLocks noGrp="1"/>
          </p:cNvSpPr>
          <p:nvPr>
            <p:ph type="sldNum" sz="quarter" idx="12"/>
          </p:nvPr>
        </p:nvSpPr>
        <p:spPr>
          <a:xfrm>
            <a:off x="1362548" y="6268824"/>
            <a:ext cx="4227547" cy="185951"/>
          </a:xfrm>
        </p:spPr>
        <p:txBody>
          <a:bodyPr/>
          <a:lstStyle/>
          <a:p>
            <a:r>
              <a:rPr lang="en-GB" dirty="0" err="1"/>
              <a:t>Hirvikoski</a:t>
            </a:r>
            <a:r>
              <a:rPr lang="en-GB" dirty="0"/>
              <a:t> et al., 2016; King et al., 2014; Edelson et al., 2010. </a:t>
            </a:r>
          </a:p>
        </p:txBody>
      </p:sp>
    </p:spTree>
    <p:extLst>
      <p:ext uri="{BB962C8B-B14F-4D97-AF65-F5344CB8AC3E}">
        <p14:creationId xmlns:p14="http://schemas.microsoft.com/office/powerpoint/2010/main" val="3388987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graphicEl>
                                              <a:dgm id="{3AB104B4-C7CE-4297-85AA-DD40FF332F0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graphicEl>
                                              <a:dgm id="{63F18B6C-DF2D-4F51-BBF8-185034DD7BD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
                                            <p:graphicEl>
                                              <a:dgm id="{69F41552-A308-487E-8E2B-E812F1048A2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
                                            <p:graphicEl>
                                              <a:dgm id="{7965D7F3-05C0-442D-A7CB-FF474785FCC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graphicEl>
                                              <a:dgm id="{0C7840E3-7151-45C2-A1FD-576CD9EE1FF6}"/>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5">
                                            <p:graphicEl>
                                              <a:dgm id="{4405DB01-FC79-4727-BBCF-81F886FDA976}"/>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5">
                                            <p:graphicEl>
                                              <a:dgm id="{3809C90D-E8FA-48FF-A20E-A0724576095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5">
                                            <p:graphicEl>
                                              <a:dgm id="{20B2B465-CB51-4A00-B158-1E5EFEBB312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5"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04ADA-4585-4108-97C1-6721A6E46408}"/>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4400" dirty="0">
                <a:latin typeface="Arial" panose="020B0604020202020204" pitchFamily="34" charset="0"/>
                <a:cs typeface="Arial" panose="020B0604020202020204" pitchFamily="34" charset="0"/>
              </a:rPr>
              <a:t>Strategies &amp; Support?</a:t>
            </a:r>
          </a:p>
        </p:txBody>
      </p:sp>
      <p:graphicFrame>
        <p:nvGraphicFramePr>
          <p:cNvPr id="9" name="Content Placeholder 2">
            <a:extLst>
              <a:ext uri="{FF2B5EF4-FFF2-40B4-BE49-F238E27FC236}">
                <a16:creationId xmlns:a16="http://schemas.microsoft.com/office/drawing/2014/main" id="{58EC77D5-F194-4B25-8ACB-24A0E5EEA2C7}"/>
              </a:ext>
            </a:extLst>
          </p:cNvPr>
          <p:cNvGraphicFramePr>
            <a:graphicFrameLocks noGrp="1"/>
          </p:cNvGraphicFramePr>
          <p:nvPr>
            <p:ph idx="1"/>
            <p:extLst>
              <p:ext uri="{D42A27DB-BD31-4B8C-83A1-F6EECF244321}">
                <p14:modId xmlns:p14="http://schemas.microsoft.com/office/powerpoint/2010/main" val="457662418"/>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0577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graphicEl>
                                              <a:dgm id="{8C0660B0-24FB-45D4-B8D1-04B54A613BC8}"/>
                                            </p:graphicEl>
                                          </p:spTgt>
                                        </p:tgtEl>
                                        <p:attrNameLst>
                                          <p:attrName>style.visibility</p:attrName>
                                        </p:attrNameLst>
                                      </p:cBhvr>
                                      <p:to>
                                        <p:strVal val="visible"/>
                                      </p:to>
                                    </p:set>
                                    <p:anim calcmode="lin" valueType="num">
                                      <p:cBhvr>
                                        <p:cTn id="7" dur="500" fill="hold"/>
                                        <p:tgtEl>
                                          <p:spTgt spid="9">
                                            <p:graphicEl>
                                              <a:dgm id="{8C0660B0-24FB-45D4-B8D1-04B54A613BC8}"/>
                                            </p:graphicEl>
                                          </p:spTgt>
                                        </p:tgtEl>
                                        <p:attrNameLst>
                                          <p:attrName>ppt_w</p:attrName>
                                        </p:attrNameLst>
                                      </p:cBhvr>
                                      <p:tavLst>
                                        <p:tav tm="0">
                                          <p:val>
                                            <p:fltVal val="0"/>
                                          </p:val>
                                        </p:tav>
                                        <p:tav tm="100000">
                                          <p:val>
                                            <p:strVal val="#ppt_w"/>
                                          </p:val>
                                        </p:tav>
                                      </p:tavLst>
                                    </p:anim>
                                    <p:anim calcmode="lin" valueType="num">
                                      <p:cBhvr>
                                        <p:cTn id="8" dur="500" fill="hold"/>
                                        <p:tgtEl>
                                          <p:spTgt spid="9">
                                            <p:graphicEl>
                                              <a:dgm id="{8C0660B0-24FB-45D4-B8D1-04B54A613BC8}"/>
                                            </p:graphicEl>
                                          </p:spTgt>
                                        </p:tgtEl>
                                        <p:attrNameLst>
                                          <p:attrName>ppt_h</p:attrName>
                                        </p:attrNameLst>
                                      </p:cBhvr>
                                      <p:tavLst>
                                        <p:tav tm="0">
                                          <p:val>
                                            <p:fltVal val="0"/>
                                          </p:val>
                                        </p:tav>
                                        <p:tav tm="100000">
                                          <p:val>
                                            <p:strVal val="#ppt_h"/>
                                          </p:val>
                                        </p:tav>
                                      </p:tavLst>
                                    </p:anim>
                                    <p:animEffect transition="in" filter="fade">
                                      <p:cBhvr>
                                        <p:cTn id="9" dur="500"/>
                                        <p:tgtEl>
                                          <p:spTgt spid="9">
                                            <p:graphicEl>
                                              <a:dgm id="{8C0660B0-24FB-45D4-B8D1-04B54A613BC8}"/>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9">
                                            <p:graphicEl>
                                              <a:dgm id="{CB28B806-6613-48EA-84AE-610070486966}"/>
                                            </p:graphicEl>
                                          </p:spTgt>
                                        </p:tgtEl>
                                        <p:attrNameLst>
                                          <p:attrName>style.visibility</p:attrName>
                                        </p:attrNameLst>
                                      </p:cBhvr>
                                      <p:to>
                                        <p:strVal val="visible"/>
                                      </p:to>
                                    </p:set>
                                    <p:anim calcmode="lin" valueType="num">
                                      <p:cBhvr>
                                        <p:cTn id="14" dur="500" fill="hold"/>
                                        <p:tgtEl>
                                          <p:spTgt spid="9">
                                            <p:graphicEl>
                                              <a:dgm id="{CB28B806-6613-48EA-84AE-610070486966}"/>
                                            </p:graphicEl>
                                          </p:spTgt>
                                        </p:tgtEl>
                                        <p:attrNameLst>
                                          <p:attrName>ppt_w</p:attrName>
                                        </p:attrNameLst>
                                      </p:cBhvr>
                                      <p:tavLst>
                                        <p:tav tm="0">
                                          <p:val>
                                            <p:fltVal val="0"/>
                                          </p:val>
                                        </p:tav>
                                        <p:tav tm="100000">
                                          <p:val>
                                            <p:strVal val="#ppt_w"/>
                                          </p:val>
                                        </p:tav>
                                      </p:tavLst>
                                    </p:anim>
                                    <p:anim calcmode="lin" valueType="num">
                                      <p:cBhvr>
                                        <p:cTn id="15" dur="500" fill="hold"/>
                                        <p:tgtEl>
                                          <p:spTgt spid="9">
                                            <p:graphicEl>
                                              <a:dgm id="{CB28B806-6613-48EA-84AE-610070486966}"/>
                                            </p:graphicEl>
                                          </p:spTgt>
                                        </p:tgtEl>
                                        <p:attrNameLst>
                                          <p:attrName>ppt_h</p:attrName>
                                        </p:attrNameLst>
                                      </p:cBhvr>
                                      <p:tavLst>
                                        <p:tav tm="0">
                                          <p:val>
                                            <p:fltVal val="0"/>
                                          </p:val>
                                        </p:tav>
                                        <p:tav tm="100000">
                                          <p:val>
                                            <p:strVal val="#ppt_h"/>
                                          </p:val>
                                        </p:tav>
                                      </p:tavLst>
                                    </p:anim>
                                    <p:animEffect transition="in" filter="fade">
                                      <p:cBhvr>
                                        <p:cTn id="16" dur="500"/>
                                        <p:tgtEl>
                                          <p:spTgt spid="9">
                                            <p:graphicEl>
                                              <a:dgm id="{CB28B806-6613-48EA-84AE-610070486966}"/>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9">
                                            <p:graphicEl>
                                              <a:dgm id="{3232473E-0532-4DF9-9AAD-2350233371C9}"/>
                                            </p:graphicEl>
                                          </p:spTgt>
                                        </p:tgtEl>
                                        <p:attrNameLst>
                                          <p:attrName>style.visibility</p:attrName>
                                        </p:attrNameLst>
                                      </p:cBhvr>
                                      <p:to>
                                        <p:strVal val="visible"/>
                                      </p:to>
                                    </p:set>
                                    <p:anim calcmode="lin" valueType="num">
                                      <p:cBhvr>
                                        <p:cTn id="21" dur="500" fill="hold"/>
                                        <p:tgtEl>
                                          <p:spTgt spid="9">
                                            <p:graphicEl>
                                              <a:dgm id="{3232473E-0532-4DF9-9AAD-2350233371C9}"/>
                                            </p:graphicEl>
                                          </p:spTgt>
                                        </p:tgtEl>
                                        <p:attrNameLst>
                                          <p:attrName>ppt_w</p:attrName>
                                        </p:attrNameLst>
                                      </p:cBhvr>
                                      <p:tavLst>
                                        <p:tav tm="0">
                                          <p:val>
                                            <p:fltVal val="0"/>
                                          </p:val>
                                        </p:tav>
                                        <p:tav tm="100000">
                                          <p:val>
                                            <p:strVal val="#ppt_w"/>
                                          </p:val>
                                        </p:tav>
                                      </p:tavLst>
                                    </p:anim>
                                    <p:anim calcmode="lin" valueType="num">
                                      <p:cBhvr>
                                        <p:cTn id="22" dur="500" fill="hold"/>
                                        <p:tgtEl>
                                          <p:spTgt spid="9">
                                            <p:graphicEl>
                                              <a:dgm id="{3232473E-0532-4DF9-9AAD-2350233371C9}"/>
                                            </p:graphicEl>
                                          </p:spTgt>
                                        </p:tgtEl>
                                        <p:attrNameLst>
                                          <p:attrName>ppt_h</p:attrName>
                                        </p:attrNameLst>
                                      </p:cBhvr>
                                      <p:tavLst>
                                        <p:tav tm="0">
                                          <p:val>
                                            <p:fltVal val="0"/>
                                          </p:val>
                                        </p:tav>
                                        <p:tav tm="100000">
                                          <p:val>
                                            <p:strVal val="#ppt_h"/>
                                          </p:val>
                                        </p:tav>
                                      </p:tavLst>
                                    </p:anim>
                                    <p:animEffect transition="in" filter="fade">
                                      <p:cBhvr>
                                        <p:cTn id="23" dur="500"/>
                                        <p:tgtEl>
                                          <p:spTgt spid="9">
                                            <p:graphicEl>
                                              <a:dgm id="{3232473E-0532-4DF9-9AAD-2350233371C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9">
                                            <p:graphicEl>
                                              <a:dgm id="{C6B977E5-E88C-4C04-83BC-70A368CF0B00}"/>
                                            </p:graphicEl>
                                          </p:spTgt>
                                        </p:tgtEl>
                                        <p:attrNameLst>
                                          <p:attrName>style.visibility</p:attrName>
                                        </p:attrNameLst>
                                      </p:cBhvr>
                                      <p:to>
                                        <p:strVal val="visible"/>
                                      </p:to>
                                    </p:set>
                                    <p:anim calcmode="lin" valueType="num">
                                      <p:cBhvr>
                                        <p:cTn id="28" dur="500" fill="hold"/>
                                        <p:tgtEl>
                                          <p:spTgt spid="9">
                                            <p:graphicEl>
                                              <a:dgm id="{C6B977E5-E88C-4C04-83BC-70A368CF0B00}"/>
                                            </p:graphicEl>
                                          </p:spTgt>
                                        </p:tgtEl>
                                        <p:attrNameLst>
                                          <p:attrName>ppt_w</p:attrName>
                                        </p:attrNameLst>
                                      </p:cBhvr>
                                      <p:tavLst>
                                        <p:tav tm="0">
                                          <p:val>
                                            <p:fltVal val="0"/>
                                          </p:val>
                                        </p:tav>
                                        <p:tav tm="100000">
                                          <p:val>
                                            <p:strVal val="#ppt_w"/>
                                          </p:val>
                                        </p:tav>
                                      </p:tavLst>
                                    </p:anim>
                                    <p:anim calcmode="lin" valueType="num">
                                      <p:cBhvr>
                                        <p:cTn id="29" dur="500" fill="hold"/>
                                        <p:tgtEl>
                                          <p:spTgt spid="9">
                                            <p:graphicEl>
                                              <a:dgm id="{C6B977E5-E88C-4C04-83BC-70A368CF0B00}"/>
                                            </p:graphicEl>
                                          </p:spTgt>
                                        </p:tgtEl>
                                        <p:attrNameLst>
                                          <p:attrName>ppt_h</p:attrName>
                                        </p:attrNameLst>
                                      </p:cBhvr>
                                      <p:tavLst>
                                        <p:tav tm="0">
                                          <p:val>
                                            <p:fltVal val="0"/>
                                          </p:val>
                                        </p:tav>
                                        <p:tav tm="100000">
                                          <p:val>
                                            <p:strVal val="#ppt_h"/>
                                          </p:val>
                                        </p:tav>
                                      </p:tavLst>
                                    </p:anim>
                                    <p:animEffect transition="in" filter="fade">
                                      <p:cBhvr>
                                        <p:cTn id="30" dur="500"/>
                                        <p:tgtEl>
                                          <p:spTgt spid="9">
                                            <p:graphicEl>
                                              <a:dgm id="{C6B977E5-E88C-4C04-83BC-70A368CF0B00}"/>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9">
                                            <p:graphicEl>
                                              <a:dgm id="{8A1D852C-3635-430A-A1D7-3B9DD6959251}"/>
                                            </p:graphicEl>
                                          </p:spTgt>
                                        </p:tgtEl>
                                        <p:attrNameLst>
                                          <p:attrName>style.visibility</p:attrName>
                                        </p:attrNameLst>
                                      </p:cBhvr>
                                      <p:to>
                                        <p:strVal val="visible"/>
                                      </p:to>
                                    </p:set>
                                    <p:anim calcmode="lin" valueType="num">
                                      <p:cBhvr>
                                        <p:cTn id="35" dur="500" fill="hold"/>
                                        <p:tgtEl>
                                          <p:spTgt spid="9">
                                            <p:graphicEl>
                                              <a:dgm id="{8A1D852C-3635-430A-A1D7-3B9DD6959251}"/>
                                            </p:graphicEl>
                                          </p:spTgt>
                                        </p:tgtEl>
                                        <p:attrNameLst>
                                          <p:attrName>ppt_w</p:attrName>
                                        </p:attrNameLst>
                                      </p:cBhvr>
                                      <p:tavLst>
                                        <p:tav tm="0">
                                          <p:val>
                                            <p:fltVal val="0"/>
                                          </p:val>
                                        </p:tav>
                                        <p:tav tm="100000">
                                          <p:val>
                                            <p:strVal val="#ppt_w"/>
                                          </p:val>
                                        </p:tav>
                                      </p:tavLst>
                                    </p:anim>
                                    <p:anim calcmode="lin" valueType="num">
                                      <p:cBhvr>
                                        <p:cTn id="36" dur="500" fill="hold"/>
                                        <p:tgtEl>
                                          <p:spTgt spid="9">
                                            <p:graphicEl>
                                              <a:dgm id="{8A1D852C-3635-430A-A1D7-3B9DD6959251}"/>
                                            </p:graphicEl>
                                          </p:spTgt>
                                        </p:tgtEl>
                                        <p:attrNameLst>
                                          <p:attrName>ppt_h</p:attrName>
                                        </p:attrNameLst>
                                      </p:cBhvr>
                                      <p:tavLst>
                                        <p:tav tm="0">
                                          <p:val>
                                            <p:fltVal val="0"/>
                                          </p:val>
                                        </p:tav>
                                        <p:tav tm="100000">
                                          <p:val>
                                            <p:strVal val="#ppt_h"/>
                                          </p:val>
                                        </p:tav>
                                      </p:tavLst>
                                    </p:anim>
                                    <p:animEffect transition="in" filter="fade">
                                      <p:cBhvr>
                                        <p:cTn id="37" dur="500"/>
                                        <p:tgtEl>
                                          <p:spTgt spid="9">
                                            <p:graphicEl>
                                              <a:dgm id="{8A1D852C-3635-430A-A1D7-3B9DD6959251}"/>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9">
                                            <p:graphicEl>
                                              <a:dgm id="{87E455F3-3684-4D6C-A9D0-32E8B00814FD}"/>
                                            </p:graphicEl>
                                          </p:spTgt>
                                        </p:tgtEl>
                                        <p:attrNameLst>
                                          <p:attrName>style.visibility</p:attrName>
                                        </p:attrNameLst>
                                      </p:cBhvr>
                                      <p:to>
                                        <p:strVal val="visible"/>
                                      </p:to>
                                    </p:set>
                                    <p:anim calcmode="lin" valueType="num">
                                      <p:cBhvr>
                                        <p:cTn id="42" dur="500" fill="hold"/>
                                        <p:tgtEl>
                                          <p:spTgt spid="9">
                                            <p:graphicEl>
                                              <a:dgm id="{87E455F3-3684-4D6C-A9D0-32E8B00814FD}"/>
                                            </p:graphicEl>
                                          </p:spTgt>
                                        </p:tgtEl>
                                        <p:attrNameLst>
                                          <p:attrName>ppt_w</p:attrName>
                                        </p:attrNameLst>
                                      </p:cBhvr>
                                      <p:tavLst>
                                        <p:tav tm="0">
                                          <p:val>
                                            <p:fltVal val="0"/>
                                          </p:val>
                                        </p:tav>
                                        <p:tav tm="100000">
                                          <p:val>
                                            <p:strVal val="#ppt_w"/>
                                          </p:val>
                                        </p:tav>
                                      </p:tavLst>
                                    </p:anim>
                                    <p:anim calcmode="lin" valueType="num">
                                      <p:cBhvr>
                                        <p:cTn id="43" dur="500" fill="hold"/>
                                        <p:tgtEl>
                                          <p:spTgt spid="9">
                                            <p:graphicEl>
                                              <a:dgm id="{87E455F3-3684-4D6C-A9D0-32E8B00814FD}"/>
                                            </p:graphicEl>
                                          </p:spTgt>
                                        </p:tgtEl>
                                        <p:attrNameLst>
                                          <p:attrName>ppt_h</p:attrName>
                                        </p:attrNameLst>
                                      </p:cBhvr>
                                      <p:tavLst>
                                        <p:tav tm="0">
                                          <p:val>
                                            <p:fltVal val="0"/>
                                          </p:val>
                                        </p:tav>
                                        <p:tav tm="100000">
                                          <p:val>
                                            <p:strVal val="#ppt_h"/>
                                          </p:val>
                                        </p:tav>
                                      </p:tavLst>
                                    </p:anim>
                                    <p:animEffect transition="in" filter="fade">
                                      <p:cBhvr>
                                        <p:cTn id="44" dur="500"/>
                                        <p:tgtEl>
                                          <p:spTgt spid="9">
                                            <p:graphicEl>
                                              <a:dgm id="{87E455F3-3684-4D6C-A9D0-32E8B00814F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9">
                                            <p:graphicEl>
                                              <a:dgm id="{A3C6FDCE-AE77-4D7A-99A0-07D4292D2C7D}"/>
                                            </p:graphicEl>
                                          </p:spTgt>
                                        </p:tgtEl>
                                        <p:attrNameLst>
                                          <p:attrName>style.visibility</p:attrName>
                                        </p:attrNameLst>
                                      </p:cBhvr>
                                      <p:to>
                                        <p:strVal val="visible"/>
                                      </p:to>
                                    </p:set>
                                    <p:anim calcmode="lin" valueType="num">
                                      <p:cBhvr>
                                        <p:cTn id="49" dur="500" fill="hold"/>
                                        <p:tgtEl>
                                          <p:spTgt spid="9">
                                            <p:graphicEl>
                                              <a:dgm id="{A3C6FDCE-AE77-4D7A-99A0-07D4292D2C7D}"/>
                                            </p:graphicEl>
                                          </p:spTgt>
                                        </p:tgtEl>
                                        <p:attrNameLst>
                                          <p:attrName>ppt_w</p:attrName>
                                        </p:attrNameLst>
                                      </p:cBhvr>
                                      <p:tavLst>
                                        <p:tav tm="0">
                                          <p:val>
                                            <p:fltVal val="0"/>
                                          </p:val>
                                        </p:tav>
                                        <p:tav tm="100000">
                                          <p:val>
                                            <p:strVal val="#ppt_w"/>
                                          </p:val>
                                        </p:tav>
                                      </p:tavLst>
                                    </p:anim>
                                    <p:anim calcmode="lin" valueType="num">
                                      <p:cBhvr>
                                        <p:cTn id="50" dur="500" fill="hold"/>
                                        <p:tgtEl>
                                          <p:spTgt spid="9">
                                            <p:graphicEl>
                                              <a:dgm id="{A3C6FDCE-AE77-4D7A-99A0-07D4292D2C7D}"/>
                                            </p:graphicEl>
                                          </p:spTgt>
                                        </p:tgtEl>
                                        <p:attrNameLst>
                                          <p:attrName>ppt_h</p:attrName>
                                        </p:attrNameLst>
                                      </p:cBhvr>
                                      <p:tavLst>
                                        <p:tav tm="0">
                                          <p:val>
                                            <p:fltVal val="0"/>
                                          </p:val>
                                        </p:tav>
                                        <p:tav tm="100000">
                                          <p:val>
                                            <p:strVal val="#ppt_h"/>
                                          </p:val>
                                        </p:tav>
                                      </p:tavLst>
                                    </p:anim>
                                    <p:animEffect transition="in" filter="fade">
                                      <p:cBhvr>
                                        <p:cTn id="51" dur="500"/>
                                        <p:tgtEl>
                                          <p:spTgt spid="9">
                                            <p:graphicEl>
                                              <a:dgm id="{A3C6FDCE-AE77-4D7A-99A0-07D4292D2C7D}"/>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9">
                                            <p:graphicEl>
                                              <a:dgm id="{CC4D5A07-6C23-4DFF-9DBE-FB5833F3D5DF}"/>
                                            </p:graphicEl>
                                          </p:spTgt>
                                        </p:tgtEl>
                                        <p:attrNameLst>
                                          <p:attrName>style.visibility</p:attrName>
                                        </p:attrNameLst>
                                      </p:cBhvr>
                                      <p:to>
                                        <p:strVal val="visible"/>
                                      </p:to>
                                    </p:set>
                                    <p:anim calcmode="lin" valueType="num">
                                      <p:cBhvr>
                                        <p:cTn id="56" dur="500" fill="hold"/>
                                        <p:tgtEl>
                                          <p:spTgt spid="9">
                                            <p:graphicEl>
                                              <a:dgm id="{CC4D5A07-6C23-4DFF-9DBE-FB5833F3D5DF}"/>
                                            </p:graphicEl>
                                          </p:spTgt>
                                        </p:tgtEl>
                                        <p:attrNameLst>
                                          <p:attrName>ppt_w</p:attrName>
                                        </p:attrNameLst>
                                      </p:cBhvr>
                                      <p:tavLst>
                                        <p:tav tm="0">
                                          <p:val>
                                            <p:fltVal val="0"/>
                                          </p:val>
                                        </p:tav>
                                        <p:tav tm="100000">
                                          <p:val>
                                            <p:strVal val="#ppt_w"/>
                                          </p:val>
                                        </p:tav>
                                      </p:tavLst>
                                    </p:anim>
                                    <p:anim calcmode="lin" valueType="num">
                                      <p:cBhvr>
                                        <p:cTn id="57" dur="500" fill="hold"/>
                                        <p:tgtEl>
                                          <p:spTgt spid="9">
                                            <p:graphicEl>
                                              <a:dgm id="{CC4D5A07-6C23-4DFF-9DBE-FB5833F3D5DF}"/>
                                            </p:graphicEl>
                                          </p:spTgt>
                                        </p:tgtEl>
                                        <p:attrNameLst>
                                          <p:attrName>ppt_h</p:attrName>
                                        </p:attrNameLst>
                                      </p:cBhvr>
                                      <p:tavLst>
                                        <p:tav tm="0">
                                          <p:val>
                                            <p:fltVal val="0"/>
                                          </p:val>
                                        </p:tav>
                                        <p:tav tm="100000">
                                          <p:val>
                                            <p:strVal val="#ppt_h"/>
                                          </p:val>
                                        </p:tav>
                                      </p:tavLst>
                                    </p:anim>
                                    <p:animEffect transition="in" filter="fade">
                                      <p:cBhvr>
                                        <p:cTn id="58" dur="500"/>
                                        <p:tgtEl>
                                          <p:spTgt spid="9">
                                            <p:graphicEl>
                                              <a:dgm id="{CC4D5A07-6C23-4DFF-9DBE-FB5833F3D5DF}"/>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53" presetClass="entr" presetSubtype="16" fill="hold" grpId="0" nodeType="clickEffect">
                                  <p:stCondLst>
                                    <p:cond delay="0"/>
                                  </p:stCondLst>
                                  <p:childTnLst>
                                    <p:set>
                                      <p:cBhvr>
                                        <p:cTn id="62" dur="1" fill="hold">
                                          <p:stCondLst>
                                            <p:cond delay="0"/>
                                          </p:stCondLst>
                                        </p:cTn>
                                        <p:tgtEl>
                                          <p:spTgt spid="9">
                                            <p:graphicEl>
                                              <a:dgm id="{5873343D-4FCA-4167-81B7-08ED3D5772CF}"/>
                                            </p:graphicEl>
                                          </p:spTgt>
                                        </p:tgtEl>
                                        <p:attrNameLst>
                                          <p:attrName>style.visibility</p:attrName>
                                        </p:attrNameLst>
                                      </p:cBhvr>
                                      <p:to>
                                        <p:strVal val="visible"/>
                                      </p:to>
                                    </p:set>
                                    <p:anim calcmode="lin" valueType="num">
                                      <p:cBhvr>
                                        <p:cTn id="63" dur="500" fill="hold"/>
                                        <p:tgtEl>
                                          <p:spTgt spid="9">
                                            <p:graphicEl>
                                              <a:dgm id="{5873343D-4FCA-4167-81B7-08ED3D5772CF}"/>
                                            </p:graphicEl>
                                          </p:spTgt>
                                        </p:tgtEl>
                                        <p:attrNameLst>
                                          <p:attrName>ppt_w</p:attrName>
                                        </p:attrNameLst>
                                      </p:cBhvr>
                                      <p:tavLst>
                                        <p:tav tm="0">
                                          <p:val>
                                            <p:fltVal val="0"/>
                                          </p:val>
                                        </p:tav>
                                        <p:tav tm="100000">
                                          <p:val>
                                            <p:strVal val="#ppt_w"/>
                                          </p:val>
                                        </p:tav>
                                      </p:tavLst>
                                    </p:anim>
                                    <p:anim calcmode="lin" valueType="num">
                                      <p:cBhvr>
                                        <p:cTn id="64" dur="500" fill="hold"/>
                                        <p:tgtEl>
                                          <p:spTgt spid="9">
                                            <p:graphicEl>
                                              <a:dgm id="{5873343D-4FCA-4167-81B7-08ED3D5772CF}"/>
                                            </p:graphicEl>
                                          </p:spTgt>
                                        </p:tgtEl>
                                        <p:attrNameLst>
                                          <p:attrName>ppt_h</p:attrName>
                                        </p:attrNameLst>
                                      </p:cBhvr>
                                      <p:tavLst>
                                        <p:tav tm="0">
                                          <p:val>
                                            <p:fltVal val="0"/>
                                          </p:val>
                                        </p:tav>
                                        <p:tav tm="100000">
                                          <p:val>
                                            <p:strVal val="#ppt_h"/>
                                          </p:val>
                                        </p:tav>
                                      </p:tavLst>
                                    </p:anim>
                                    <p:animEffect transition="in" filter="fade">
                                      <p:cBhvr>
                                        <p:cTn id="65" dur="500"/>
                                        <p:tgtEl>
                                          <p:spTgt spid="9">
                                            <p:graphicEl>
                                              <a:dgm id="{5873343D-4FCA-4167-81B7-08ED3D5772CF}"/>
                                            </p:graphicEl>
                                          </p:spTgt>
                                        </p:tgtEl>
                                      </p:cBhvr>
                                    </p:animEffect>
                                  </p:childTnLst>
                                </p:cTn>
                              </p:par>
                            </p:childTnLst>
                          </p:cTn>
                        </p:par>
                      </p:childTnLst>
                    </p:cTn>
                  </p:par>
                  <p:par>
                    <p:cTn id="66" fill="hold">
                      <p:stCondLst>
                        <p:cond delay="indefinite"/>
                      </p:stCondLst>
                      <p:childTnLst>
                        <p:par>
                          <p:cTn id="67" fill="hold">
                            <p:stCondLst>
                              <p:cond delay="0"/>
                            </p:stCondLst>
                            <p:childTnLst>
                              <p:par>
                                <p:cTn id="68" presetID="53" presetClass="entr" presetSubtype="16" fill="hold" grpId="0" nodeType="clickEffect">
                                  <p:stCondLst>
                                    <p:cond delay="0"/>
                                  </p:stCondLst>
                                  <p:childTnLst>
                                    <p:set>
                                      <p:cBhvr>
                                        <p:cTn id="69" dur="1" fill="hold">
                                          <p:stCondLst>
                                            <p:cond delay="0"/>
                                          </p:stCondLst>
                                        </p:cTn>
                                        <p:tgtEl>
                                          <p:spTgt spid="9">
                                            <p:graphicEl>
                                              <a:dgm id="{3B7BDC6B-2C68-4F38-94EA-D306D4257416}"/>
                                            </p:graphicEl>
                                          </p:spTgt>
                                        </p:tgtEl>
                                        <p:attrNameLst>
                                          <p:attrName>style.visibility</p:attrName>
                                        </p:attrNameLst>
                                      </p:cBhvr>
                                      <p:to>
                                        <p:strVal val="visible"/>
                                      </p:to>
                                    </p:set>
                                    <p:anim calcmode="lin" valueType="num">
                                      <p:cBhvr>
                                        <p:cTn id="70" dur="500" fill="hold"/>
                                        <p:tgtEl>
                                          <p:spTgt spid="9">
                                            <p:graphicEl>
                                              <a:dgm id="{3B7BDC6B-2C68-4F38-94EA-D306D4257416}"/>
                                            </p:graphicEl>
                                          </p:spTgt>
                                        </p:tgtEl>
                                        <p:attrNameLst>
                                          <p:attrName>ppt_w</p:attrName>
                                        </p:attrNameLst>
                                      </p:cBhvr>
                                      <p:tavLst>
                                        <p:tav tm="0">
                                          <p:val>
                                            <p:fltVal val="0"/>
                                          </p:val>
                                        </p:tav>
                                        <p:tav tm="100000">
                                          <p:val>
                                            <p:strVal val="#ppt_w"/>
                                          </p:val>
                                        </p:tav>
                                      </p:tavLst>
                                    </p:anim>
                                    <p:anim calcmode="lin" valueType="num">
                                      <p:cBhvr>
                                        <p:cTn id="71" dur="500" fill="hold"/>
                                        <p:tgtEl>
                                          <p:spTgt spid="9">
                                            <p:graphicEl>
                                              <a:dgm id="{3B7BDC6B-2C68-4F38-94EA-D306D4257416}"/>
                                            </p:graphicEl>
                                          </p:spTgt>
                                        </p:tgtEl>
                                        <p:attrNameLst>
                                          <p:attrName>ppt_h</p:attrName>
                                        </p:attrNameLst>
                                      </p:cBhvr>
                                      <p:tavLst>
                                        <p:tav tm="0">
                                          <p:val>
                                            <p:fltVal val="0"/>
                                          </p:val>
                                        </p:tav>
                                        <p:tav tm="100000">
                                          <p:val>
                                            <p:strVal val="#ppt_h"/>
                                          </p:val>
                                        </p:tav>
                                      </p:tavLst>
                                    </p:anim>
                                    <p:animEffect transition="in" filter="fade">
                                      <p:cBhvr>
                                        <p:cTn id="72" dur="500"/>
                                        <p:tgtEl>
                                          <p:spTgt spid="9">
                                            <p:graphicEl>
                                              <a:dgm id="{3B7BDC6B-2C68-4F38-94EA-D306D425741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61BA-33DB-4DD5-9E96-EA047AED7EF3}"/>
              </a:ext>
            </a:extLst>
          </p:cNvPr>
          <p:cNvSpPr>
            <a:spLocks noGrp="1"/>
          </p:cNvSpPr>
          <p:nvPr>
            <p:ph type="title"/>
          </p:nvPr>
        </p:nvSpPr>
        <p:spPr>
          <a:xfrm>
            <a:off x="652481" y="1382486"/>
            <a:ext cx="3547581" cy="4093028"/>
          </a:xfrm>
        </p:spPr>
        <p:txBody>
          <a:bodyPr anchor="ctr">
            <a:normAutofit/>
          </a:bodyPr>
          <a:lstStyle/>
          <a:p>
            <a:r>
              <a:rPr lang="en-GB" sz="4400" dirty="0">
                <a:latin typeface="Arial" panose="020B0604020202020204" pitchFamily="34" charset="0"/>
                <a:cs typeface="Arial" panose="020B0604020202020204" pitchFamily="34" charset="0"/>
              </a:rPr>
              <a:t>Any Questions?</a:t>
            </a:r>
          </a:p>
        </p:txBody>
      </p:sp>
      <p:graphicFrame>
        <p:nvGraphicFramePr>
          <p:cNvPr id="9" name="Content Placeholder 2">
            <a:extLst>
              <a:ext uri="{FF2B5EF4-FFF2-40B4-BE49-F238E27FC236}">
                <a16:creationId xmlns:a16="http://schemas.microsoft.com/office/drawing/2014/main" id="{5628E241-3D4E-4BEC-BFA3-25382116472F}"/>
              </a:ext>
            </a:extLst>
          </p:cNvPr>
          <p:cNvGraphicFramePr>
            <a:graphicFrameLocks noGrp="1"/>
          </p:cNvGraphicFramePr>
          <p:nvPr>
            <p:ph idx="1"/>
            <p:extLst>
              <p:ext uri="{D42A27DB-BD31-4B8C-83A1-F6EECF244321}">
                <p14:modId xmlns:p14="http://schemas.microsoft.com/office/powerpoint/2010/main" val="291921620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813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2C272-3CCC-4804-A11E-CFC004D875A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DA415BB9-0A80-4F57-B0D2-411A1E43C13D}"/>
              </a:ext>
            </a:extLst>
          </p:cNvPr>
          <p:cNvSpPr>
            <a:spLocks noGrp="1"/>
          </p:cNvSpPr>
          <p:nvPr>
            <p:ph idx="1"/>
          </p:nvPr>
        </p:nvSpPr>
        <p:spPr/>
        <p:txBody>
          <a:bodyPr>
            <a:normAutofit fontScale="92500" lnSpcReduction="10000"/>
          </a:bodyPr>
          <a:lstStyle/>
          <a:p>
            <a:r>
              <a:rPr lang="en-US" dirty="0" err="1">
                <a:latin typeface="Arial" panose="020B0604020202020204" pitchFamily="34" charset="0"/>
                <a:cs typeface="Arial" panose="020B0604020202020204" pitchFamily="34" charset="0"/>
              </a:rPr>
              <a:t>Croen</a:t>
            </a:r>
            <a:r>
              <a:rPr lang="en-US" dirty="0">
                <a:latin typeface="Arial" panose="020B0604020202020204" pitchFamily="34" charset="0"/>
                <a:cs typeface="Arial" panose="020B0604020202020204" pitchFamily="34" charset="0"/>
              </a:rPr>
              <a:t>, L. A., </a:t>
            </a:r>
            <a:r>
              <a:rPr lang="en-US" dirty="0" err="1">
                <a:latin typeface="Arial" panose="020B0604020202020204" pitchFamily="34" charset="0"/>
                <a:cs typeface="Arial" panose="020B0604020202020204" pitchFamily="34" charset="0"/>
              </a:rPr>
              <a:t>Zerbo</a:t>
            </a:r>
            <a:r>
              <a:rPr lang="en-US" dirty="0">
                <a:latin typeface="Arial" panose="020B0604020202020204" pitchFamily="34" charset="0"/>
                <a:cs typeface="Arial" panose="020B0604020202020204" pitchFamily="34" charset="0"/>
              </a:rPr>
              <a:t>, O., Qian, Y., </a:t>
            </a:r>
            <a:r>
              <a:rPr lang="en-US" dirty="0" err="1">
                <a:latin typeface="Arial" panose="020B0604020202020204" pitchFamily="34" charset="0"/>
                <a:cs typeface="Arial" panose="020B0604020202020204" pitchFamily="34" charset="0"/>
              </a:rPr>
              <a:t>Massolo</a:t>
            </a:r>
            <a:r>
              <a:rPr lang="en-US" dirty="0">
                <a:latin typeface="Arial" panose="020B0604020202020204" pitchFamily="34" charset="0"/>
                <a:cs typeface="Arial" panose="020B0604020202020204" pitchFamily="34" charset="0"/>
              </a:rPr>
              <a:t>, M. L., Rich, S., Sidney, S., &amp; </a:t>
            </a:r>
            <a:r>
              <a:rPr lang="en-US" dirty="0" err="1">
                <a:latin typeface="Arial" panose="020B0604020202020204" pitchFamily="34" charset="0"/>
                <a:cs typeface="Arial" panose="020B0604020202020204" pitchFamily="34" charset="0"/>
              </a:rPr>
              <a:t>Kripke</a:t>
            </a:r>
            <a:r>
              <a:rPr lang="en-US" dirty="0">
                <a:latin typeface="Arial" panose="020B0604020202020204" pitchFamily="34" charset="0"/>
                <a:cs typeface="Arial" panose="020B0604020202020204" pitchFamily="34" charset="0"/>
              </a:rPr>
              <a:t>, C. (2015). The health status of adults on the autism spectrum. </a:t>
            </a:r>
            <a:r>
              <a:rPr lang="en-US" i="1" dirty="0">
                <a:latin typeface="Arial" panose="020B0604020202020204" pitchFamily="34" charset="0"/>
                <a:cs typeface="Arial" panose="020B0604020202020204" pitchFamily="34" charset="0"/>
              </a:rPr>
              <a:t>Autism</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19</a:t>
            </a:r>
            <a:r>
              <a:rPr lang="en-US" dirty="0">
                <a:latin typeface="Arial" panose="020B0604020202020204" pitchFamily="34" charset="0"/>
                <a:cs typeface="Arial" panose="020B0604020202020204" pitchFamily="34" charset="0"/>
              </a:rPr>
              <a:t>(7), 814-823.</a:t>
            </a:r>
          </a:p>
          <a:p>
            <a:r>
              <a:rPr lang="en-US" dirty="0">
                <a:latin typeface="Arial" panose="020B0604020202020204" pitchFamily="34" charset="0"/>
                <a:cs typeface="Arial" panose="020B0604020202020204" pitchFamily="34" charset="0"/>
              </a:rPr>
              <a:t>Gerhardt, P. F., &amp; </a:t>
            </a:r>
            <a:r>
              <a:rPr lang="en-US" dirty="0" err="1">
                <a:latin typeface="Arial" panose="020B0604020202020204" pitchFamily="34" charset="0"/>
                <a:cs typeface="Arial" panose="020B0604020202020204" pitchFamily="34" charset="0"/>
              </a:rPr>
              <a:t>Lainer</a:t>
            </a:r>
            <a:r>
              <a:rPr lang="en-US" dirty="0">
                <a:latin typeface="Arial" panose="020B0604020202020204" pitchFamily="34" charset="0"/>
                <a:cs typeface="Arial" panose="020B0604020202020204" pitchFamily="34" charset="0"/>
              </a:rPr>
              <a:t>, I. (2011). Addressing the needs of adolescents and adults with autism: A crisis on the horizon. Journal of Contemporary Psychotherapy, 41(1), 37-45.</a:t>
            </a:r>
          </a:p>
          <a:p>
            <a:r>
              <a:rPr lang="en-GB" dirty="0">
                <a:latin typeface="Arial" panose="020B0604020202020204" pitchFamily="34" charset="0"/>
                <a:cs typeface="Arial" panose="020B0604020202020204" pitchFamily="34" charset="0"/>
              </a:rPr>
              <a:t>Lai, M. C., Lombardo, M. V., Auyeung, B., Chakrabarti, B., &amp; Baron-Cohen, S. (2015). Sex/gender differences and autism: setting the scene for future research. </a:t>
            </a:r>
            <a:r>
              <a:rPr lang="en-GB" i="1" dirty="0">
                <a:latin typeface="Arial" panose="020B0604020202020204" pitchFamily="34" charset="0"/>
                <a:cs typeface="Arial" panose="020B0604020202020204" pitchFamily="34" charset="0"/>
              </a:rPr>
              <a:t>Journal of the American Academy of Child &amp; Adolescent Psychiatry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54</a:t>
            </a:r>
            <a:r>
              <a:rPr lang="en-GB" dirty="0">
                <a:latin typeface="Arial" panose="020B0604020202020204" pitchFamily="34" charset="0"/>
                <a:cs typeface="Arial" panose="020B0604020202020204" pitchFamily="34" charset="0"/>
              </a:rPr>
              <a:t>(1), 11-24.</a:t>
            </a:r>
            <a:endParaRPr lang="en-US"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Loomes</a:t>
            </a:r>
            <a:r>
              <a:rPr lang="en-US" dirty="0">
                <a:latin typeface="Arial" panose="020B0604020202020204" pitchFamily="34" charset="0"/>
                <a:cs typeface="Arial" panose="020B0604020202020204" pitchFamily="34" charset="0"/>
              </a:rPr>
              <a:t>, R., Hull, L., &amp; Mandy, W. P. L. (2017). What is the male-to-female ratio in autism spectrum disorder? A systematic review and meta-analysis. </a:t>
            </a:r>
            <a:r>
              <a:rPr lang="en-US" i="1" dirty="0">
                <a:latin typeface="Arial" panose="020B0604020202020204" pitchFamily="34" charset="0"/>
                <a:cs typeface="Arial" panose="020B0604020202020204" pitchFamily="34" charset="0"/>
              </a:rPr>
              <a:t>Journal of the American Academy of Child &amp; Adolescent Psychiatry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56</a:t>
            </a:r>
            <a:r>
              <a:rPr lang="en-US" dirty="0">
                <a:latin typeface="Arial" panose="020B0604020202020204" pitchFamily="34" charset="0"/>
                <a:cs typeface="Arial" panose="020B0604020202020204" pitchFamily="34" charset="0"/>
              </a:rPr>
              <a:t>(6), 466-474.</a:t>
            </a:r>
          </a:p>
          <a:p>
            <a:r>
              <a:rPr lang="en-GB" dirty="0">
                <a:latin typeface="Arial" panose="020B0604020202020204" pitchFamily="34" charset="0"/>
                <a:cs typeface="Arial" panose="020B0604020202020204" pitchFamily="34" charset="0"/>
              </a:rPr>
              <a:t>National Autistic Society (NAS( 2019.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M&lt;</a:t>
            </a:r>
            <a:r>
              <a:rPr lang="en-GB" dirty="0" err="1">
                <a:latin typeface="Arial" panose="020B0604020202020204" pitchFamily="34" charset="0"/>
                <a:cs typeface="Arial" panose="020B0604020202020204" pitchFamily="34" charset="0"/>
              </a:rPr>
              <a:t>atch</a:t>
            </a:r>
            <a:r>
              <a:rPr lang="en-GB" dirty="0">
                <a:latin typeface="Arial" panose="020B0604020202020204" pitchFamily="34" charset="0"/>
                <a:cs typeface="Arial" panose="020B0604020202020204" pitchFamily="34" charset="0"/>
              </a:rPr>
              <a:t> 2019 at : </a:t>
            </a:r>
            <a:r>
              <a:rPr lang="en-GB" dirty="0">
                <a:latin typeface="Arial" panose="020B0604020202020204" pitchFamily="34" charset="0"/>
                <a:cs typeface="Arial" panose="020B0604020202020204" pitchFamily="34" charset="0"/>
                <a:hlinkClick r:id="rId2"/>
              </a:rPr>
              <a:t>https://www.autism.org.uk/about/what-is/asd.aspx</a:t>
            </a: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71864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653D4-CD5C-4E2B-B975-14BC5F8E5F4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9B53B65-3797-4EBD-8EA5-849062BE511F}"/>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Crane, L., Chester, J., Goddard, L., Henry, L. A., &amp; Hill, E. L. (2016). Experiences of autism diagnosis: A survey of over 1000 parents in the United Kingdom. Autism: The International Journal of Research and Practice, 20(2), 153–162. </a:t>
            </a:r>
          </a:p>
          <a:p>
            <a:r>
              <a:rPr lang="en-GB" dirty="0" err="1">
                <a:latin typeface="Arial" panose="020B0604020202020204" pitchFamily="34" charset="0"/>
                <a:cs typeface="Arial" panose="020B0604020202020204" pitchFamily="34" charset="0"/>
              </a:rPr>
              <a:t>Zaidman-Zait</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Mirenda</a:t>
            </a:r>
            <a:r>
              <a:rPr lang="en-GB" dirty="0">
                <a:latin typeface="Arial" panose="020B0604020202020204" pitchFamily="34" charset="0"/>
                <a:cs typeface="Arial" panose="020B0604020202020204" pitchFamily="34" charset="0"/>
              </a:rPr>
              <a:t>, P., </a:t>
            </a:r>
            <a:r>
              <a:rPr lang="en-GB" dirty="0" err="1">
                <a:latin typeface="Arial" panose="020B0604020202020204" pitchFamily="34" charset="0"/>
                <a:cs typeface="Arial" panose="020B0604020202020204" pitchFamily="34" charset="0"/>
              </a:rPr>
              <a:t>Szatmari</a:t>
            </a:r>
            <a:r>
              <a:rPr lang="en-GB" dirty="0">
                <a:latin typeface="Arial" panose="020B0604020202020204" pitchFamily="34" charset="0"/>
                <a:cs typeface="Arial" panose="020B0604020202020204" pitchFamily="34" charset="0"/>
              </a:rPr>
              <a:t>, P., </a:t>
            </a:r>
            <a:r>
              <a:rPr lang="en-GB" dirty="0" err="1">
                <a:latin typeface="Arial" panose="020B0604020202020204" pitchFamily="34" charset="0"/>
                <a:cs typeface="Arial" panose="020B0604020202020204" pitchFamily="34" charset="0"/>
              </a:rPr>
              <a:t>Duku</a:t>
            </a:r>
            <a:r>
              <a:rPr lang="en-GB" dirty="0">
                <a:latin typeface="Arial" panose="020B0604020202020204" pitchFamily="34" charset="0"/>
                <a:cs typeface="Arial" panose="020B0604020202020204" pitchFamily="34" charset="0"/>
              </a:rPr>
              <a:t>, E., Smith, I. M., Vaillancourt, T., ... &amp; </a:t>
            </a:r>
            <a:r>
              <a:rPr lang="en-GB" dirty="0" err="1">
                <a:latin typeface="Arial" panose="020B0604020202020204" pitchFamily="34" charset="0"/>
                <a:cs typeface="Arial" panose="020B0604020202020204" pitchFamily="34" charset="0"/>
              </a:rPr>
              <a:t>Elsabaggh</a:t>
            </a:r>
            <a:r>
              <a:rPr lang="en-GB" dirty="0">
                <a:latin typeface="Arial" panose="020B0604020202020204" pitchFamily="34" charset="0"/>
                <a:cs typeface="Arial" panose="020B0604020202020204" pitchFamily="34" charset="0"/>
              </a:rPr>
              <a:t>, M. (2018). Profiles of social and coping resources in families of children with autism spectrum disorder: Relations to parent and child outcomes. Journal of autism and developmental disorders, 1-13.</a:t>
            </a:r>
          </a:p>
          <a:p>
            <a:r>
              <a:rPr lang="en-GB" dirty="0">
                <a:latin typeface="Arial" panose="020B0604020202020204" pitchFamily="34" charset="0"/>
                <a:cs typeface="Arial" panose="020B0604020202020204" pitchFamily="34" charset="0"/>
              </a:rPr>
              <a:t>Spectrum (2019) ‘</a:t>
            </a:r>
            <a:r>
              <a:rPr lang="en-US" dirty="0">
                <a:latin typeface="Arial" panose="020B0604020202020204" pitchFamily="34" charset="0"/>
                <a:cs typeface="Arial" panose="020B0604020202020204" pitchFamily="34" charset="0"/>
              </a:rPr>
              <a:t>The evolution of ‘autism’ as a diagnosis, explained’ Accesses 7 March 2019 at: </a:t>
            </a:r>
            <a:r>
              <a:rPr lang="en-GB" dirty="0">
                <a:latin typeface="Arial" panose="020B0604020202020204" pitchFamily="34" charset="0"/>
                <a:cs typeface="Arial" panose="020B0604020202020204" pitchFamily="34" charset="0"/>
              </a:rPr>
              <a:t>https://www.spectrumnews.org/news/evolution-autism-diagnosis-explained/</a:t>
            </a:r>
          </a:p>
        </p:txBody>
      </p:sp>
    </p:spTree>
    <p:extLst>
      <p:ext uri="{BB962C8B-B14F-4D97-AF65-F5344CB8AC3E}">
        <p14:creationId xmlns:p14="http://schemas.microsoft.com/office/powerpoint/2010/main" val="2583300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71CC0-1558-48D5-9C4E-5DF672FD531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7251217C-DDB4-49CD-BD3B-714EBC7E3A3E}"/>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Kapp, S. K. (2018). Social support, well-being, and quality of life among individuals on the autism spectrum. Pediatrics, 141(Supplement 4), S362-S368.</a:t>
            </a:r>
          </a:p>
          <a:p>
            <a:r>
              <a:rPr lang="en-US" dirty="0">
                <a:latin typeface="Arial" panose="020B0604020202020204" pitchFamily="34" charset="0"/>
                <a:cs typeface="Arial" panose="020B0604020202020204" pitchFamily="34" charset="0"/>
              </a:rPr>
              <a:t>Cooper, K., Smith, L. G., &amp; Russell, A. (2017). Social identity, self‐esteem, and mental health in autism. European Journal of Social Psychology, 47(7), 844-854.</a:t>
            </a:r>
          </a:p>
          <a:p>
            <a:r>
              <a:rPr lang="en-GB" dirty="0" err="1">
                <a:latin typeface="Arial" panose="020B0604020202020204" pitchFamily="34" charset="0"/>
                <a:cs typeface="Arial" panose="020B0604020202020204" pitchFamily="34" charset="0"/>
              </a:rPr>
              <a:t>Hirvikoski</a:t>
            </a:r>
            <a:r>
              <a:rPr lang="en-GB" dirty="0">
                <a:latin typeface="Arial" panose="020B0604020202020204" pitchFamily="34" charset="0"/>
                <a:cs typeface="Arial" panose="020B0604020202020204" pitchFamily="34" charset="0"/>
              </a:rPr>
              <a:t>, T., </a:t>
            </a:r>
            <a:r>
              <a:rPr lang="en-GB" dirty="0" err="1">
                <a:latin typeface="Arial" panose="020B0604020202020204" pitchFamily="34" charset="0"/>
                <a:cs typeface="Arial" panose="020B0604020202020204" pitchFamily="34" charset="0"/>
              </a:rPr>
              <a:t>Mittendorfer-Rutz</a:t>
            </a:r>
            <a:r>
              <a:rPr lang="en-GB" dirty="0">
                <a:latin typeface="Arial" panose="020B0604020202020204" pitchFamily="34" charset="0"/>
                <a:cs typeface="Arial" panose="020B0604020202020204" pitchFamily="34" charset="0"/>
              </a:rPr>
              <a:t>, E., </a:t>
            </a:r>
            <a:r>
              <a:rPr lang="en-GB" dirty="0" err="1">
                <a:latin typeface="Arial" panose="020B0604020202020204" pitchFamily="34" charset="0"/>
                <a:cs typeface="Arial" panose="020B0604020202020204" pitchFamily="34" charset="0"/>
              </a:rPr>
              <a:t>Boman</a:t>
            </a:r>
            <a:r>
              <a:rPr lang="en-GB" dirty="0">
                <a:latin typeface="Arial" panose="020B0604020202020204" pitchFamily="34" charset="0"/>
                <a:cs typeface="Arial" panose="020B0604020202020204" pitchFamily="34" charset="0"/>
              </a:rPr>
              <a:t>, M., Larsson, H., Lichtenstein, P., &amp; </a:t>
            </a:r>
            <a:r>
              <a:rPr lang="en-GB" dirty="0" err="1">
                <a:latin typeface="Arial" panose="020B0604020202020204" pitchFamily="34" charset="0"/>
                <a:cs typeface="Arial" panose="020B0604020202020204" pitchFamily="34" charset="0"/>
              </a:rPr>
              <a:t>Bölte</a:t>
            </a:r>
            <a:r>
              <a:rPr lang="en-GB" dirty="0">
                <a:latin typeface="Arial" panose="020B0604020202020204" pitchFamily="34" charset="0"/>
                <a:cs typeface="Arial" panose="020B0604020202020204" pitchFamily="34" charset="0"/>
              </a:rPr>
              <a:t>, S. (2016). Premature mortality in autism spectrum disorder. The British Journal of Psychiatry, 208(3), 232-238.</a:t>
            </a:r>
          </a:p>
          <a:p>
            <a:r>
              <a:rPr lang="en-US" dirty="0">
                <a:latin typeface="Arial" panose="020B0604020202020204" pitchFamily="34" charset="0"/>
                <a:cs typeface="Arial" panose="020B0604020202020204" pitchFamily="34" charset="0"/>
              </a:rPr>
              <a:t>King, C., &amp; Murphy, G. H. (2014). A systematic review of people with autism spectrum disorder and the criminal justice system. Journal of autism and developmental disorders, 44(11), 2717-2733.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00938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85C91-1402-4275-B2E1-D58CAA2E306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67318B6-B5FC-474F-B230-9B953D3BD558}"/>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Samson, A. C., Huber, O., &amp; Gross, J. J. (2012). Emotion regulation in Asperger's syndrome and high-functioning autism. Emotion, 12(4), 659.</a:t>
            </a:r>
          </a:p>
          <a:p>
            <a:r>
              <a:rPr lang="en-US" dirty="0">
                <a:latin typeface="Arial" panose="020B0604020202020204" pitchFamily="34" charset="0"/>
                <a:cs typeface="Arial" panose="020B0604020202020204" pitchFamily="34" charset="0"/>
              </a:rPr>
              <a:t>Poon, K. K., &amp; Sidhu, D. J. (2017). Adults with autism spectrum disorders: a review of outcomes, social attainment, and interventions. Current opinion in psychiatry, 30(2), 77-84.</a:t>
            </a:r>
          </a:p>
          <a:p>
            <a:r>
              <a:rPr lang="en-US" dirty="0">
                <a:latin typeface="Arial" panose="020B0604020202020204" pitchFamily="34" charset="0"/>
                <a:cs typeface="Arial" panose="020B0604020202020204" pitchFamily="34" charset="0"/>
              </a:rPr>
              <a:t>Tierney, S., Burns, J., &amp; </a:t>
            </a:r>
            <a:r>
              <a:rPr lang="en-US" dirty="0" err="1">
                <a:latin typeface="Arial" panose="020B0604020202020204" pitchFamily="34" charset="0"/>
                <a:cs typeface="Arial" panose="020B0604020202020204" pitchFamily="34" charset="0"/>
              </a:rPr>
              <a:t>Kilbey</a:t>
            </a:r>
            <a:r>
              <a:rPr lang="en-US" dirty="0">
                <a:latin typeface="Arial" panose="020B0604020202020204" pitchFamily="34" charset="0"/>
                <a:cs typeface="Arial" panose="020B0604020202020204" pitchFamily="34" charset="0"/>
              </a:rPr>
              <a:t>, E. (2016). Looking behind the mask: social coping strategies of girls on the autistic spectrum. Research in Autism Spectrum Disorders, 23, 73-83.</a:t>
            </a:r>
          </a:p>
          <a:p>
            <a:r>
              <a:rPr lang="en-US" dirty="0" err="1">
                <a:latin typeface="Arial" panose="020B0604020202020204" pitchFamily="34" charset="0"/>
                <a:cs typeface="Arial" panose="020B0604020202020204" pitchFamily="34" charset="0"/>
              </a:rPr>
              <a:t>Sevlever</a:t>
            </a:r>
            <a:r>
              <a:rPr lang="en-US" dirty="0">
                <a:latin typeface="Arial" panose="020B0604020202020204" pitchFamily="34" charset="0"/>
                <a:cs typeface="Arial" panose="020B0604020202020204" pitchFamily="34" charset="0"/>
              </a:rPr>
              <a:t>, M., Roth, M. E., &amp; Gillis, J. M. (2013). Sexual abuse and offending in autism spectrum disorders. Sexuality and Disability, 31(2), 189-200.</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4739782"/>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661</TotalTime>
  <Words>1644</Words>
  <Application>Microsoft Office PowerPoint</Application>
  <PresentationFormat>Widescreen</PresentationFormat>
  <Paragraphs>151</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Mental Health,Wellbeing &amp; Autism </vt:lpstr>
      <vt:lpstr>WHO definition of Mental Health </vt:lpstr>
      <vt:lpstr>What is Autism?   Loomes et al., 2017 CDC. 2019</vt:lpstr>
      <vt:lpstr>Mental health model </vt:lpstr>
      <vt:lpstr>What is the Autism Spectrum?</vt:lpstr>
      <vt:lpstr>What are the core challenges?(ICD-11)</vt:lpstr>
      <vt:lpstr>The Eternal Emotional Cycle</vt:lpstr>
      <vt:lpstr>Impact on Physical Health    (Croen et al., 2015)</vt:lpstr>
      <vt:lpstr>Impact on Mental Health   (Croen et al., 2015;)   </vt:lpstr>
      <vt:lpstr>How do sensory sensitivities affect the individual?</vt:lpstr>
      <vt:lpstr>What is Social Wellbeing?</vt:lpstr>
      <vt:lpstr>Impact on Social Wellbeing?</vt:lpstr>
      <vt:lpstr>Barriers to Social Inclusion</vt:lpstr>
      <vt:lpstr>Health and Social Outcomes  </vt:lpstr>
      <vt:lpstr>Strategies &amp; Support?</vt:lpstr>
      <vt:lpstr>Any Questions?</vt:lpstr>
      <vt:lpstr>References </vt:lpstr>
      <vt:lpstr>References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Health,Wellbeing &amp; Autism </dc:title>
  <dc:creator>nicolaheady@outlook.com</dc:creator>
  <cp:lastModifiedBy>nicolaheady@outlook.com</cp:lastModifiedBy>
  <cp:revision>65</cp:revision>
  <dcterms:created xsi:type="dcterms:W3CDTF">2019-03-06T13:56:15Z</dcterms:created>
  <dcterms:modified xsi:type="dcterms:W3CDTF">2019-03-08T07:14:17Z</dcterms:modified>
</cp:coreProperties>
</file>