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2D4B9-ECBE-2659-4519-40B8BAE615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E4AEEF-397D-7715-9C8D-EF83FBE83B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37646-2E03-4B1D-7CA6-D84A9AFD8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E22B8-D182-4901-304F-26858BBAA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AD2F9-7702-8B9B-F24D-F5860494F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81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E498F-B401-9BE1-0F3E-E9B6A854A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6BAF0-2C57-B3F8-921F-F15B764CC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FAD8B-5E8A-49AF-DD43-764D5063E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71C15-EFCF-483D-DCCD-A27DC3F6F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B7D6F-BA85-6E3E-67FA-812D696E0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811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4AAA-2669-A004-767E-B88F86B67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E56CF4-C01C-90D4-968A-E601D58DF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4315D-E9E6-F177-9125-A2EDCBB40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B798B-9A7D-B45C-BABD-64889EEC5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48FDF-4F5E-277E-D099-9CD8F2770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52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B716D-C9A1-2F97-41EC-08037F3FF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992A6-1256-6351-5592-911562D7BC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66EB0E-4302-C0F8-E4E1-16624FA86D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74143B-9158-4977-1378-03A07CBB5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77C0E-79A1-DA08-E783-B6A8C4D96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E25F3-CF4A-E91B-02A4-A2E0A96E4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161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FD766-8F1C-2941-FEF2-067FB4972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18316-DB0F-A885-9BC6-F8C0DA96D0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5C05A-A194-1007-DF97-D1EBC5D44E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724237-7B41-A240-56D6-B0F7B8230B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932854-F19A-4B09-A750-FBE389AA9F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835800-64B4-C310-5814-D5969F9C6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F5B3EF-5518-D1BA-8DA2-F3A2FEDD3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CEB1F-06C0-17F1-E914-EC9F11F41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820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ABBA8-5654-7583-82E6-02AF7C073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DC0143-BBEA-D25C-0B41-31DF371FC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791B2-2E88-29F1-BD70-FD3D36EEA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A0CA9-229B-CF42-158C-8A849976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53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B4BE90-E935-9AA0-EEC8-FCD6F9DAB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3B10ED-6B50-31B9-C07D-E3CFC6113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593634-E608-B654-3D44-411D12CC5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46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153FA-FEFC-E4B8-E5F6-7DF8146B0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8D801-8E8C-9F6F-FAE9-094B50D0D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263867-95FD-7442-BB95-4E6F29762C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7F2C82-BD4A-2860-852A-449A1E9F4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90DE47-698B-18A5-B8D1-2E5AABA6D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8F72AD-1712-5E78-3B65-21652D705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390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45D7-B49F-B407-E19E-12DD6199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10F2A8-A8A5-35B7-662F-ECBD0C2E74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ADE2EC-F6A6-6853-3F57-8F4C6D0D26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38F53F-EC71-520F-B27D-E21233992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00192-50D1-2DD0-C2DF-46BFBDEAD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16236A-F8E1-F63E-D424-245516F97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268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548CC-1124-6CC9-FE16-FACE511F6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91180-506F-2C0A-52C7-B45B6E52E4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1E5DD-356F-AB92-EBAB-5CC32A40D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31E07-76B2-9D23-5A6B-291D0DF9D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5B4E2-239F-2FC8-705C-2185AED7A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088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D33A5C-F70D-9476-7B91-2A70BBEA7F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6FCDB2-A032-EFDD-4C10-133F2034AD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C4D7F-4644-E568-F9D4-BF5B9CD1D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62E04-84BC-1E1B-982E-7C82B02D6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A6901B-1BAA-66DF-6C05-B13717707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239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0276C8-B59E-C5AD-3A85-0F0137C0D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929E78-7F2C-0B9D-5C26-54A414D304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CD280-4354-F5E4-3C45-96E0AE16C2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DBEB4-7EC0-4B8C-8697-1DD4B65F921D}" type="datetimeFigureOut">
              <a:rPr lang="en-US" smtClean="0"/>
              <a:t>5/24/2022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9351E-C6D1-ED9C-8F2A-5E1DCD44DB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C4C1B-1081-D5D0-236A-A70B6D7638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42D4E-20AA-4D7D-8632-8FE24DB1B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0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mailto:Jinping.li@uwtsd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tel:+34916333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E58AB-3A75-6691-9A9F-1D9A5C7CD6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D7B848-B94D-9719-A8FA-ADF302D293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196949"/>
            <a:ext cx="4645250" cy="5701808"/>
          </a:xfrm>
        </p:spPr>
        <p:txBody>
          <a:bodyPr anchor="t">
            <a:normAutofit lnSpcReduction="10000"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bg1"/>
                </a:solidFill>
              </a:rPr>
              <a:t>Presentation of Business Card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School of Hospitality &amp; Tourism Management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BA International Hotel Management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Module Handbook Term 3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2021-22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BMIH 5003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Foreign Languages and Cultural Awareness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Level 5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</a:rPr>
              <a:t>Module  </a:t>
            </a:r>
            <a:r>
              <a:rPr lang="en-US" sz="2000" dirty="0" err="1">
                <a:solidFill>
                  <a:schemeClr val="bg1"/>
                </a:solidFill>
              </a:rPr>
              <a:t>Tutores</a:t>
            </a:r>
            <a:r>
              <a:rPr lang="en-US" sz="2000" dirty="0">
                <a:solidFill>
                  <a:schemeClr val="bg1"/>
                </a:solidFill>
              </a:rPr>
              <a:t> :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</a:rPr>
              <a:t>JINPING LI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hlinkClick r:id="rId2"/>
              </a:rPr>
              <a:t>Jinping.li@uwtsd.ac.uk</a:t>
            </a:r>
            <a:endParaRPr lang="en-US" sz="20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</a:rPr>
              <a:t>Rodrigo F. Aguilera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bg1"/>
                </a:solidFill>
                <a:hlinkClick r:id="rId3"/>
              </a:rPr>
              <a:t>Rodrigo.faguilera@uwtsd.ac.uk</a:t>
            </a:r>
            <a:endParaRPr lang="en-US" sz="20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46AFBFE-2732-2A9B-613D-39BD2D05BA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6" r="9080"/>
          <a:stretch/>
        </p:blipFill>
        <p:spPr bwMode="auto">
          <a:xfrm>
            <a:off x="419382" y="1351709"/>
            <a:ext cx="4047843" cy="278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3784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A5AD8-CA11-9544-BADC-9C1BD98B8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685800" indent="-685800"/>
            <a:r>
              <a:rPr lang="en-US" sz="1400"/>
              <a:t>Elena Coanca</a:t>
            </a:r>
            <a:br>
              <a:rPr lang="en-US" sz="1400"/>
            </a:br>
            <a:r>
              <a:rPr lang="en-US" sz="1400"/>
              <a:t>Director de Marketing</a:t>
            </a:r>
            <a:br>
              <a:rPr lang="en-US" sz="1400"/>
            </a:br>
            <a:r>
              <a:rPr lang="en-US" sz="1400"/>
              <a:t>Avenida La Vega 15</a:t>
            </a:r>
            <a:br>
              <a:rPr lang="en-US" sz="1400"/>
            </a:br>
            <a:r>
              <a:rPr lang="en-US" sz="1400"/>
              <a:t>Edificio 3 Planta Baja</a:t>
            </a:r>
            <a:br>
              <a:rPr lang="en-US" sz="1400"/>
            </a:br>
            <a:r>
              <a:rPr lang="en-US" sz="1400"/>
              <a:t>21432(Sevilla)</a:t>
            </a:r>
            <a:br>
              <a:rPr lang="en-US" sz="1400"/>
            </a:br>
            <a:r>
              <a:rPr lang="en-US" sz="1400">
                <a:hlinkClick r:id="rId2"/>
              </a:rPr>
              <a:t>Tel:+349163331</a:t>
            </a:r>
            <a:br>
              <a:rPr lang="en-US" sz="1400"/>
            </a:br>
            <a:r>
              <a:rPr lang="en-US" sz="1400"/>
              <a:t>Fax:+34916621323</a:t>
            </a:r>
            <a:br>
              <a:rPr lang="en-US" sz="1400"/>
            </a:br>
            <a:r>
              <a:rPr lang="en-US" sz="1400"/>
              <a:t>www.royalhotel.es</a:t>
            </a:r>
            <a:br>
              <a:rPr lang="en-US" sz="1400"/>
            </a:br>
            <a:br>
              <a:rPr lang="en-US" sz="1400"/>
            </a:br>
            <a:br>
              <a:rPr lang="en-US" sz="1400"/>
            </a:br>
            <a:br>
              <a:rPr lang="en-US" sz="1400"/>
            </a:br>
            <a:br>
              <a:rPr lang="en-US" sz="1400"/>
            </a:br>
            <a:endParaRPr lang="en-US" sz="1400"/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Hotel Logo Template stock vector. Illustration of royal - 58362974">
            <a:extLst>
              <a:ext uri="{FF2B5EF4-FFF2-40B4-BE49-F238E27FC236}">
                <a16:creationId xmlns:a16="http://schemas.microsoft.com/office/drawing/2014/main" id="{DEDD47DC-36CA-4DF6-6361-9CC22FD5D21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68" r="1" b="1"/>
          <a:stretch/>
        </p:blipFill>
        <p:spPr bwMode="auto"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413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7" ma:contentTypeDescription="Create a new document." ma:contentTypeScope="" ma:versionID="39a88ce7903ceb3d4aa278234b712c3e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05c6bdf13ba893f5d8ae8c965e3edc8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B99C2EA-53AF-4070-B441-AD9ECFB525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1E5A5E-D73F-4694-92FD-76527058A5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BD4545-8408-429A-9DFD-343E854531A3}">
  <ds:schemaRefs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terms/"/>
    <ds:schemaRef ds:uri="ba6c36b3-aaa0-4c81-9b28-778ff2f838f2"/>
    <ds:schemaRef ds:uri="http://purl.org/dc/elements/1.1/"/>
    <ds:schemaRef ds:uri="http://schemas.microsoft.com/office/infopath/2007/PartnerControls"/>
    <ds:schemaRef ds:uri="e9eca9e8-c0f5-42ce-ae20-9ea09691131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96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 </vt:lpstr>
      <vt:lpstr>Elena Coanca Director de Marketing Avenida La Vega 15 Edificio 3 Planta Baja 21432(Sevilla) Tel:+349163331 Fax:+34916621323 www.royalhotel.es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Elena-Aurica</dc:creator>
  <cp:lastModifiedBy>Elena-Aurica</cp:lastModifiedBy>
  <cp:revision>1</cp:revision>
  <dcterms:created xsi:type="dcterms:W3CDTF">2022-05-24T17:36:42Z</dcterms:created>
  <dcterms:modified xsi:type="dcterms:W3CDTF">2022-05-24T20:21:45Z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